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3347"/>
  </p:normalViewPr>
  <p:slideViewPr>
    <p:cSldViewPr snapToGrid="0">
      <p:cViewPr>
        <p:scale>
          <a:sx n="400" d="100"/>
          <a:sy n="400" d="100"/>
        </p:scale>
        <p:origin x="-14584" y="-2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8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44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70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8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98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69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5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78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7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2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5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F75CD-7CFA-1A4B-A06A-18639372F5C1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4E94-2670-A543-A071-27EBA2322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03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麻木久仁子の高画質な水着画像！すっぴんやコスプレに若い頃の写真も！ | Luupy[ルーピー] | ファッションアイデア, 麻木, 女子高生ファッション" hidden="1">
            <a:extLst>
              <a:ext uri="{FF2B5EF4-FFF2-40B4-BE49-F238E27FC236}">
                <a16:creationId xmlns:a16="http://schemas.microsoft.com/office/drawing/2014/main" id="{1D92841A-16CC-066F-CD03-C780F5828B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5179" r="18715"/>
          <a:stretch/>
        </p:blipFill>
        <p:spPr bwMode="auto">
          <a:xfrm>
            <a:off x="1645920" y="-37367"/>
            <a:ext cx="6286500" cy="1283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D4EA2FD-C02D-2F1F-C82E-A1693288313C}"/>
              </a:ext>
            </a:extLst>
          </p:cNvPr>
          <p:cNvSpPr/>
          <p:nvPr/>
        </p:nvSpPr>
        <p:spPr>
          <a:xfrm>
            <a:off x="4267200" y="1619224"/>
            <a:ext cx="377844" cy="155601"/>
          </a:xfrm>
          <a:custGeom>
            <a:avLst/>
            <a:gdLst>
              <a:gd name="connsiteX0" fmla="*/ 0 w 377844"/>
              <a:gd name="connsiteY0" fmla="*/ 155601 h 155601"/>
              <a:gd name="connsiteX1" fmla="*/ 111125 w 377844"/>
              <a:gd name="connsiteY1" fmla="*/ 47651 h 155601"/>
              <a:gd name="connsiteX2" fmla="*/ 76200 w 377844"/>
              <a:gd name="connsiteY2" fmla="*/ 60351 h 155601"/>
              <a:gd name="connsiteX3" fmla="*/ 212725 w 377844"/>
              <a:gd name="connsiteY3" fmla="*/ 12726 h 155601"/>
              <a:gd name="connsiteX4" fmla="*/ 279400 w 377844"/>
              <a:gd name="connsiteY4" fmla="*/ 44476 h 155601"/>
              <a:gd name="connsiteX5" fmla="*/ 269875 w 377844"/>
              <a:gd name="connsiteY5" fmla="*/ 22251 h 155601"/>
              <a:gd name="connsiteX6" fmla="*/ 317500 w 377844"/>
              <a:gd name="connsiteY6" fmla="*/ 63526 h 155601"/>
              <a:gd name="connsiteX7" fmla="*/ 377825 w 377844"/>
              <a:gd name="connsiteY7" fmla="*/ 73051 h 155601"/>
              <a:gd name="connsiteX8" fmla="*/ 311150 w 377844"/>
              <a:gd name="connsiteY8" fmla="*/ 19076 h 155601"/>
              <a:gd name="connsiteX9" fmla="*/ 250825 w 377844"/>
              <a:gd name="connsiteY9" fmla="*/ 26 h 155601"/>
              <a:gd name="connsiteX10" fmla="*/ 98425 w 377844"/>
              <a:gd name="connsiteY10" fmla="*/ 22251 h 155601"/>
              <a:gd name="connsiteX11" fmla="*/ 152400 w 377844"/>
              <a:gd name="connsiteY11" fmla="*/ 12726 h 155601"/>
              <a:gd name="connsiteX12" fmla="*/ 63500 w 377844"/>
              <a:gd name="connsiteY12" fmla="*/ 57176 h 155601"/>
              <a:gd name="connsiteX13" fmla="*/ 47625 w 377844"/>
              <a:gd name="connsiteY13" fmla="*/ 82576 h 155601"/>
              <a:gd name="connsiteX14" fmla="*/ 0 w 377844"/>
              <a:gd name="connsiteY14" fmla="*/ 155601 h 15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844" h="155601">
                <a:moveTo>
                  <a:pt x="0" y="155601"/>
                </a:moveTo>
                <a:cubicBezTo>
                  <a:pt x="49212" y="109563"/>
                  <a:pt x="98425" y="63526"/>
                  <a:pt x="111125" y="47651"/>
                </a:cubicBezTo>
                <a:cubicBezTo>
                  <a:pt x="123825" y="31776"/>
                  <a:pt x="76200" y="60351"/>
                  <a:pt x="76200" y="60351"/>
                </a:cubicBezTo>
                <a:cubicBezTo>
                  <a:pt x="93133" y="54530"/>
                  <a:pt x="178858" y="15372"/>
                  <a:pt x="212725" y="12726"/>
                </a:cubicBezTo>
                <a:cubicBezTo>
                  <a:pt x="246592" y="10080"/>
                  <a:pt x="269875" y="42888"/>
                  <a:pt x="279400" y="44476"/>
                </a:cubicBezTo>
                <a:cubicBezTo>
                  <a:pt x="288925" y="46063"/>
                  <a:pt x="263525" y="19076"/>
                  <a:pt x="269875" y="22251"/>
                </a:cubicBezTo>
                <a:cubicBezTo>
                  <a:pt x="276225" y="25426"/>
                  <a:pt x="299508" y="55059"/>
                  <a:pt x="317500" y="63526"/>
                </a:cubicBezTo>
                <a:cubicBezTo>
                  <a:pt x="335492" y="71993"/>
                  <a:pt x="378883" y="80459"/>
                  <a:pt x="377825" y="73051"/>
                </a:cubicBezTo>
                <a:cubicBezTo>
                  <a:pt x="376767" y="65643"/>
                  <a:pt x="332317" y="31247"/>
                  <a:pt x="311150" y="19076"/>
                </a:cubicBezTo>
                <a:cubicBezTo>
                  <a:pt x="289983" y="6905"/>
                  <a:pt x="286279" y="-503"/>
                  <a:pt x="250825" y="26"/>
                </a:cubicBezTo>
                <a:cubicBezTo>
                  <a:pt x="215371" y="555"/>
                  <a:pt x="114829" y="20134"/>
                  <a:pt x="98425" y="22251"/>
                </a:cubicBezTo>
                <a:cubicBezTo>
                  <a:pt x="82021" y="24368"/>
                  <a:pt x="158221" y="6905"/>
                  <a:pt x="152400" y="12726"/>
                </a:cubicBezTo>
                <a:cubicBezTo>
                  <a:pt x="146579" y="18547"/>
                  <a:pt x="80962" y="45534"/>
                  <a:pt x="63500" y="57176"/>
                </a:cubicBezTo>
                <a:cubicBezTo>
                  <a:pt x="46038" y="68818"/>
                  <a:pt x="47625" y="82576"/>
                  <a:pt x="47625" y="82576"/>
                </a:cubicBezTo>
                <a:lnTo>
                  <a:pt x="0" y="1556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096C9662-F13F-8B27-150D-10223184C7BD}"/>
              </a:ext>
            </a:extLst>
          </p:cNvPr>
          <p:cNvSpPr/>
          <p:nvPr/>
        </p:nvSpPr>
        <p:spPr>
          <a:xfrm>
            <a:off x="4263157" y="1635099"/>
            <a:ext cx="134745" cy="165866"/>
          </a:xfrm>
          <a:custGeom>
            <a:avLst/>
            <a:gdLst>
              <a:gd name="connsiteX0" fmla="*/ 134218 w 134745"/>
              <a:gd name="connsiteY0" fmla="*/ 26 h 165866"/>
              <a:gd name="connsiteX1" fmla="*/ 77068 w 134745"/>
              <a:gd name="connsiteY1" fmla="*/ 44476 h 165866"/>
              <a:gd name="connsiteX2" fmla="*/ 29443 w 134745"/>
              <a:gd name="connsiteY2" fmla="*/ 85751 h 165866"/>
              <a:gd name="connsiteX3" fmla="*/ 48493 w 134745"/>
              <a:gd name="connsiteY3" fmla="*/ 57176 h 165866"/>
              <a:gd name="connsiteX4" fmla="*/ 13568 w 134745"/>
              <a:gd name="connsiteY4" fmla="*/ 111151 h 165866"/>
              <a:gd name="connsiteX5" fmla="*/ 4043 w 134745"/>
              <a:gd name="connsiteY5" fmla="*/ 165126 h 165866"/>
              <a:gd name="connsiteX6" fmla="*/ 77068 w 134745"/>
              <a:gd name="connsiteY6" fmla="*/ 69876 h 165866"/>
              <a:gd name="connsiteX7" fmla="*/ 51668 w 134745"/>
              <a:gd name="connsiteY7" fmla="*/ 136551 h 165866"/>
              <a:gd name="connsiteX8" fmla="*/ 102468 w 134745"/>
              <a:gd name="connsiteY8" fmla="*/ 50826 h 165866"/>
              <a:gd name="connsiteX9" fmla="*/ 134218 w 134745"/>
              <a:gd name="connsiteY9" fmla="*/ 26 h 1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745" h="165866">
                <a:moveTo>
                  <a:pt x="134218" y="26"/>
                </a:moveTo>
                <a:cubicBezTo>
                  <a:pt x="129985" y="-1032"/>
                  <a:pt x="94530" y="30189"/>
                  <a:pt x="77068" y="44476"/>
                </a:cubicBezTo>
                <a:cubicBezTo>
                  <a:pt x="59606" y="58763"/>
                  <a:pt x="34205" y="83634"/>
                  <a:pt x="29443" y="85751"/>
                </a:cubicBezTo>
                <a:cubicBezTo>
                  <a:pt x="24681" y="87868"/>
                  <a:pt x="51139" y="52943"/>
                  <a:pt x="48493" y="57176"/>
                </a:cubicBezTo>
                <a:cubicBezTo>
                  <a:pt x="45847" y="61409"/>
                  <a:pt x="20976" y="93159"/>
                  <a:pt x="13568" y="111151"/>
                </a:cubicBezTo>
                <a:cubicBezTo>
                  <a:pt x="6160" y="129143"/>
                  <a:pt x="-6540" y="172005"/>
                  <a:pt x="4043" y="165126"/>
                </a:cubicBezTo>
                <a:cubicBezTo>
                  <a:pt x="14626" y="158247"/>
                  <a:pt x="69130" y="74639"/>
                  <a:pt x="77068" y="69876"/>
                </a:cubicBezTo>
                <a:cubicBezTo>
                  <a:pt x="85005" y="65114"/>
                  <a:pt x="47435" y="139726"/>
                  <a:pt x="51668" y="136551"/>
                </a:cubicBezTo>
                <a:cubicBezTo>
                  <a:pt x="55901" y="133376"/>
                  <a:pt x="88710" y="71993"/>
                  <a:pt x="102468" y="50826"/>
                </a:cubicBezTo>
                <a:cubicBezTo>
                  <a:pt x="116226" y="29659"/>
                  <a:pt x="138451" y="1084"/>
                  <a:pt x="13421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DF70A20-2495-798F-8297-90A7914F52E9}"/>
              </a:ext>
            </a:extLst>
          </p:cNvPr>
          <p:cNvSpPr/>
          <p:nvPr/>
        </p:nvSpPr>
        <p:spPr>
          <a:xfrm>
            <a:off x="4498313" y="1704879"/>
            <a:ext cx="139892" cy="16016"/>
          </a:xfrm>
          <a:custGeom>
            <a:avLst/>
            <a:gdLst>
              <a:gd name="connsiteX0" fmla="*/ 137187 w 139892"/>
              <a:gd name="connsiteY0" fmla="*/ 96 h 16016"/>
              <a:gd name="connsiteX1" fmla="*/ 662 w 139892"/>
              <a:gd name="connsiteY1" fmla="*/ 9621 h 16016"/>
              <a:gd name="connsiteX2" fmla="*/ 86387 w 139892"/>
              <a:gd name="connsiteY2" fmla="*/ 15971 h 16016"/>
              <a:gd name="connsiteX3" fmla="*/ 137187 w 139892"/>
              <a:gd name="connsiteY3" fmla="*/ 96 h 1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92" h="16016">
                <a:moveTo>
                  <a:pt x="137187" y="96"/>
                </a:moveTo>
                <a:cubicBezTo>
                  <a:pt x="122900" y="-962"/>
                  <a:pt x="9129" y="6975"/>
                  <a:pt x="662" y="9621"/>
                </a:cubicBezTo>
                <a:cubicBezTo>
                  <a:pt x="-7805" y="12267"/>
                  <a:pt x="67337" y="16500"/>
                  <a:pt x="86387" y="15971"/>
                </a:cubicBezTo>
                <a:cubicBezTo>
                  <a:pt x="105437" y="15442"/>
                  <a:pt x="151474" y="1154"/>
                  <a:pt x="13718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5329F030-1898-D151-F02A-456DC736F391}"/>
              </a:ext>
            </a:extLst>
          </p:cNvPr>
          <p:cNvSpPr/>
          <p:nvPr/>
        </p:nvSpPr>
        <p:spPr>
          <a:xfrm>
            <a:off x="4511621" y="1619233"/>
            <a:ext cx="89036" cy="92153"/>
          </a:xfrm>
          <a:custGeom>
            <a:avLst/>
            <a:gdLst>
              <a:gd name="connsiteX0" fmla="*/ 54 w 89036"/>
              <a:gd name="connsiteY0" fmla="*/ 17 h 92153"/>
              <a:gd name="connsiteX1" fmla="*/ 54029 w 89036"/>
              <a:gd name="connsiteY1" fmla="*/ 60342 h 92153"/>
              <a:gd name="connsiteX2" fmla="*/ 88954 w 89036"/>
              <a:gd name="connsiteY2" fmla="*/ 92092 h 92153"/>
              <a:gd name="connsiteX3" fmla="*/ 44504 w 89036"/>
              <a:gd name="connsiteY3" fmla="*/ 66692 h 92153"/>
              <a:gd name="connsiteX4" fmla="*/ 54 w 89036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36" h="92153">
                <a:moveTo>
                  <a:pt x="54" y="17"/>
                </a:moveTo>
                <a:cubicBezTo>
                  <a:pt x="1642" y="-1041"/>
                  <a:pt x="39212" y="44996"/>
                  <a:pt x="54029" y="60342"/>
                </a:cubicBezTo>
                <a:cubicBezTo>
                  <a:pt x="68846" y="75688"/>
                  <a:pt x="90542" y="91034"/>
                  <a:pt x="88954" y="92092"/>
                </a:cubicBezTo>
                <a:cubicBezTo>
                  <a:pt x="87366" y="93150"/>
                  <a:pt x="56675" y="80450"/>
                  <a:pt x="44504" y="66692"/>
                </a:cubicBezTo>
                <a:cubicBezTo>
                  <a:pt x="32333" y="52934"/>
                  <a:pt x="-1534" y="1075"/>
                  <a:pt x="5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9CC6F1C-5D13-2903-2D79-22181C1D2884}"/>
              </a:ext>
            </a:extLst>
          </p:cNvPr>
          <p:cNvSpPr/>
          <p:nvPr/>
        </p:nvSpPr>
        <p:spPr>
          <a:xfrm>
            <a:off x="4346543" y="1701777"/>
            <a:ext cx="267002" cy="69873"/>
          </a:xfrm>
          <a:custGeom>
            <a:avLst/>
            <a:gdLst>
              <a:gd name="connsiteX0" fmla="*/ 32 w 267002"/>
              <a:gd name="connsiteY0" fmla="*/ 23 h 69873"/>
              <a:gd name="connsiteX1" fmla="*/ 44482 w 267002"/>
              <a:gd name="connsiteY1" fmla="*/ 41298 h 69873"/>
              <a:gd name="connsiteX2" fmla="*/ 123857 w 267002"/>
              <a:gd name="connsiteY2" fmla="*/ 41298 h 69873"/>
              <a:gd name="connsiteX3" fmla="*/ 92107 w 267002"/>
              <a:gd name="connsiteY3" fmla="*/ 41298 h 69873"/>
              <a:gd name="connsiteX4" fmla="*/ 184182 w 267002"/>
              <a:gd name="connsiteY4" fmla="*/ 31773 h 69873"/>
              <a:gd name="connsiteX5" fmla="*/ 266732 w 267002"/>
              <a:gd name="connsiteY5" fmla="*/ 31773 h 69873"/>
              <a:gd name="connsiteX6" fmla="*/ 209582 w 267002"/>
              <a:gd name="connsiteY6" fmla="*/ 25423 h 69873"/>
              <a:gd name="connsiteX7" fmla="*/ 177832 w 267002"/>
              <a:gd name="connsiteY7" fmla="*/ 41298 h 69873"/>
              <a:gd name="connsiteX8" fmla="*/ 123857 w 267002"/>
              <a:gd name="connsiteY8" fmla="*/ 57173 h 69873"/>
              <a:gd name="connsiteX9" fmla="*/ 38132 w 267002"/>
              <a:gd name="connsiteY9" fmla="*/ 69873 h 69873"/>
              <a:gd name="connsiteX10" fmla="*/ 92107 w 267002"/>
              <a:gd name="connsiteY10" fmla="*/ 57173 h 69873"/>
              <a:gd name="connsiteX11" fmla="*/ 38132 w 267002"/>
              <a:gd name="connsiteY11" fmla="*/ 47648 h 69873"/>
              <a:gd name="connsiteX12" fmla="*/ 32 w 267002"/>
              <a:gd name="connsiteY12" fmla="*/ 23 h 6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002" h="69873">
                <a:moveTo>
                  <a:pt x="32" y="23"/>
                </a:moveTo>
                <a:cubicBezTo>
                  <a:pt x="1090" y="-1035"/>
                  <a:pt x="23845" y="34419"/>
                  <a:pt x="44482" y="41298"/>
                </a:cubicBezTo>
                <a:cubicBezTo>
                  <a:pt x="65119" y="48177"/>
                  <a:pt x="123857" y="41298"/>
                  <a:pt x="123857" y="41298"/>
                </a:cubicBezTo>
                <a:cubicBezTo>
                  <a:pt x="131794" y="41298"/>
                  <a:pt x="82053" y="42885"/>
                  <a:pt x="92107" y="41298"/>
                </a:cubicBezTo>
                <a:cubicBezTo>
                  <a:pt x="102161" y="39711"/>
                  <a:pt x="155078" y="33360"/>
                  <a:pt x="184182" y="31773"/>
                </a:cubicBezTo>
                <a:cubicBezTo>
                  <a:pt x="213286" y="30186"/>
                  <a:pt x="262499" y="32831"/>
                  <a:pt x="266732" y="31773"/>
                </a:cubicBezTo>
                <a:cubicBezTo>
                  <a:pt x="270965" y="30715"/>
                  <a:pt x="224399" y="23836"/>
                  <a:pt x="209582" y="25423"/>
                </a:cubicBezTo>
                <a:cubicBezTo>
                  <a:pt x="194765" y="27010"/>
                  <a:pt x="192119" y="36006"/>
                  <a:pt x="177832" y="41298"/>
                </a:cubicBezTo>
                <a:cubicBezTo>
                  <a:pt x="163545" y="46590"/>
                  <a:pt x="147140" y="52411"/>
                  <a:pt x="123857" y="57173"/>
                </a:cubicBezTo>
                <a:cubicBezTo>
                  <a:pt x="100574" y="61936"/>
                  <a:pt x="43424" y="69873"/>
                  <a:pt x="38132" y="69873"/>
                </a:cubicBezTo>
                <a:cubicBezTo>
                  <a:pt x="32840" y="69873"/>
                  <a:pt x="92107" y="60877"/>
                  <a:pt x="92107" y="57173"/>
                </a:cubicBezTo>
                <a:cubicBezTo>
                  <a:pt x="92107" y="53469"/>
                  <a:pt x="51890" y="54527"/>
                  <a:pt x="38132" y="47648"/>
                </a:cubicBezTo>
                <a:cubicBezTo>
                  <a:pt x="24374" y="40769"/>
                  <a:pt x="-1026" y="1081"/>
                  <a:pt x="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8AB10E5-F075-A8B7-EE59-0652CDFC36E5}"/>
              </a:ext>
            </a:extLst>
          </p:cNvPr>
          <p:cNvSpPr/>
          <p:nvPr/>
        </p:nvSpPr>
        <p:spPr>
          <a:xfrm>
            <a:off x="4241194" y="1727193"/>
            <a:ext cx="391209" cy="67204"/>
          </a:xfrm>
          <a:custGeom>
            <a:avLst/>
            <a:gdLst>
              <a:gd name="connsiteX0" fmla="*/ 391131 w 391209"/>
              <a:gd name="connsiteY0" fmla="*/ 7 h 67204"/>
              <a:gd name="connsiteX1" fmla="*/ 260956 w 391209"/>
              <a:gd name="connsiteY1" fmla="*/ 31757 h 67204"/>
              <a:gd name="connsiteX2" fmla="*/ 289531 w 391209"/>
              <a:gd name="connsiteY2" fmla="*/ 25407 h 67204"/>
              <a:gd name="connsiteX3" fmla="*/ 254606 w 391209"/>
              <a:gd name="connsiteY3" fmla="*/ 53982 h 67204"/>
              <a:gd name="connsiteX4" fmla="*/ 162531 w 391209"/>
              <a:gd name="connsiteY4" fmla="*/ 44457 h 67204"/>
              <a:gd name="connsiteX5" fmla="*/ 89506 w 391209"/>
              <a:gd name="connsiteY5" fmla="*/ 60332 h 67204"/>
              <a:gd name="connsiteX6" fmla="*/ 127606 w 391209"/>
              <a:gd name="connsiteY6" fmla="*/ 66682 h 67204"/>
              <a:gd name="connsiteX7" fmla="*/ 76806 w 391209"/>
              <a:gd name="connsiteY7" fmla="*/ 47632 h 67204"/>
              <a:gd name="connsiteX8" fmla="*/ 606 w 391209"/>
              <a:gd name="connsiteY8" fmla="*/ 53982 h 67204"/>
              <a:gd name="connsiteX9" fmla="*/ 121256 w 391209"/>
              <a:gd name="connsiteY9" fmla="*/ 53982 h 67204"/>
              <a:gd name="connsiteX10" fmla="*/ 248256 w 391209"/>
              <a:gd name="connsiteY10" fmla="*/ 60332 h 67204"/>
              <a:gd name="connsiteX11" fmla="*/ 280006 w 391209"/>
              <a:gd name="connsiteY11" fmla="*/ 34932 h 67204"/>
              <a:gd name="connsiteX12" fmla="*/ 391131 w 391209"/>
              <a:gd name="connsiteY12" fmla="*/ 7 h 6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09" h="67204">
                <a:moveTo>
                  <a:pt x="391131" y="7"/>
                </a:moveTo>
                <a:cubicBezTo>
                  <a:pt x="387956" y="-522"/>
                  <a:pt x="277889" y="27524"/>
                  <a:pt x="260956" y="31757"/>
                </a:cubicBezTo>
                <a:cubicBezTo>
                  <a:pt x="244023" y="35990"/>
                  <a:pt x="290589" y="21703"/>
                  <a:pt x="289531" y="25407"/>
                </a:cubicBezTo>
                <a:cubicBezTo>
                  <a:pt x="288473" y="29111"/>
                  <a:pt x="275773" y="50807"/>
                  <a:pt x="254606" y="53982"/>
                </a:cubicBezTo>
                <a:cubicBezTo>
                  <a:pt x="233439" y="57157"/>
                  <a:pt x="190048" y="43399"/>
                  <a:pt x="162531" y="44457"/>
                </a:cubicBezTo>
                <a:cubicBezTo>
                  <a:pt x="135014" y="45515"/>
                  <a:pt x="95327" y="56628"/>
                  <a:pt x="89506" y="60332"/>
                </a:cubicBezTo>
                <a:cubicBezTo>
                  <a:pt x="83685" y="64036"/>
                  <a:pt x="129723" y="68799"/>
                  <a:pt x="127606" y="66682"/>
                </a:cubicBezTo>
                <a:cubicBezTo>
                  <a:pt x="125489" y="64565"/>
                  <a:pt x="97973" y="49749"/>
                  <a:pt x="76806" y="47632"/>
                </a:cubicBezTo>
                <a:cubicBezTo>
                  <a:pt x="55639" y="45515"/>
                  <a:pt x="-6802" y="52924"/>
                  <a:pt x="606" y="53982"/>
                </a:cubicBezTo>
                <a:cubicBezTo>
                  <a:pt x="8014" y="55040"/>
                  <a:pt x="79981" y="52924"/>
                  <a:pt x="121256" y="53982"/>
                </a:cubicBezTo>
                <a:cubicBezTo>
                  <a:pt x="162531" y="55040"/>
                  <a:pt x="221798" y="63507"/>
                  <a:pt x="248256" y="60332"/>
                </a:cubicBezTo>
                <a:cubicBezTo>
                  <a:pt x="274714" y="57157"/>
                  <a:pt x="259368" y="43928"/>
                  <a:pt x="280006" y="34932"/>
                </a:cubicBezTo>
                <a:cubicBezTo>
                  <a:pt x="300643" y="25936"/>
                  <a:pt x="394306" y="536"/>
                  <a:pt x="39113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72FB8B7-B7ED-7973-181C-84653DFAB40B}"/>
              </a:ext>
            </a:extLst>
          </p:cNvPr>
          <p:cNvSpPr/>
          <p:nvPr/>
        </p:nvSpPr>
        <p:spPr>
          <a:xfrm>
            <a:off x="4393401" y="1613016"/>
            <a:ext cx="152392" cy="131035"/>
          </a:xfrm>
          <a:custGeom>
            <a:avLst/>
            <a:gdLst>
              <a:gd name="connsiteX0" fmla="*/ 146849 w 152392"/>
              <a:gd name="connsiteY0" fmla="*/ 12584 h 131035"/>
              <a:gd name="connsiteX1" fmla="*/ 140499 w 152392"/>
              <a:gd name="connsiteY1" fmla="*/ 76084 h 131035"/>
              <a:gd name="connsiteX2" fmla="*/ 86524 w 152392"/>
              <a:gd name="connsiteY2" fmla="*/ 130059 h 131035"/>
              <a:gd name="connsiteX3" fmla="*/ 48424 w 152392"/>
              <a:gd name="connsiteY3" fmla="*/ 107834 h 131035"/>
              <a:gd name="connsiteX4" fmla="*/ 35724 w 152392"/>
              <a:gd name="connsiteY4" fmla="*/ 69734 h 131035"/>
              <a:gd name="connsiteX5" fmla="*/ 799 w 152392"/>
              <a:gd name="connsiteY5" fmla="*/ 44334 h 131035"/>
              <a:gd name="connsiteX6" fmla="*/ 73824 w 152392"/>
              <a:gd name="connsiteY6" fmla="*/ 3059 h 131035"/>
              <a:gd name="connsiteX7" fmla="*/ 146849 w 152392"/>
              <a:gd name="connsiteY7" fmla="*/ 12584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392" h="131035">
                <a:moveTo>
                  <a:pt x="146849" y="12584"/>
                </a:moveTo>
                <a:cubicBezTo>
                  <a:pt x="157962" y="24755"/>
                  <a:pt x="150553" y="56505"/>
                  <a:pt x="140499" y="76084"/>
                </a:cubicBezTo>
                <a:cubicBezTo>
                  <a:pt x="130445" y="95663"/>
                  <a:pt x="101870" y="124767"/>
                  <a:pt x="86524" y="130059"/>
                </a:cubicBezTo>
                <a:cubicBezTo>
                  <a:pt x="71178" y="135351"/>
                  <a:pt x="56891" y="117888"/>
                  <a:pt x="48424" y="107834"/>
                </a:cubicBezTo>
                <a:cubicBezTo>
                  <a:pt x="39957" y="97780"/>
                  <a:pt x="43661" y="80317"/>
                  <a:pt x="35724" y="69734"/>
                </a:cubicBezTo>
                <a:cubicBezTo>
                  <a:pt x="27787" y="59151"/>
                  <a:pt x="-5551" y="55446"/>
                  <a:pt x="799" y="44334"/>
                </a:cubicBezTo>
                <a:cubicBezTo>
                  <a:pt x="7149" y="33222"/>
                  <a:pt x="53187" y="9409"/>
                  <a:pt x="73824" y="3059"/>
                </a:cubicBezTo>
                <a:cubicBezTo>
                  <a:pt x="94461" y="-3291"/>
                  <a:pt x="135736" y="413"/>
                  <a:pt x="146849" y="12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7C9F7D44-421D-9D95-79D7-A08951A44034}"/>
              </a:ext>
            </a:extLst>
          </p:cNvPr>
          <p:cNvSpPr/>
          <p:nvPr/>
        </p:nvSpPr>
        <p:spPr>
          <a:xfrm>
            <a:off x="4474964" y="165193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5260207-4B50-4D30-CF37-21D5013EFD63}"/>
              </a:ext>
            </a:extLst>
          </p:cNvPr>
          <p:cNvSpPr/>
          <p:nvPr/>
        </p:nvSpPr>
        <p:spPr>
          <a:xfrm>
            <a:off x="4343347" y="1704930"/>
            <a:ext cx="302178" cy="114422"/>
          </a:xfrm>
          <a:custGeom>
            <a:avLst/>
            <a:gdLst>
              <a:gd name="connsiteX0" fmla="*/ 53 w 302178"/>
              <a:gd name="connsiteY0" fmla="*/ 114345 h 114422"/>
              <a:gd name="connsiteX1" fmla="*/ 161978 w 302178"/>
              <a:gd name="connsiteY1" fmla="*/ 101645 h 114422"/>
              <a:gd name="connsiteX2" fmla="*/ 136578 w 302178"/>
              <a:gd name="connsiteY2" fmla="*/ 92120 h 114422"/>
              <a:gd name="connsiteX3" fmla="*/ 209603 w 302178"/>
              <a:gd name="connsiteY3" fmla="*/ 92120 h 114422"/>
              <a:gd name="connsiteX4" fmla="*/ 190553 w 302178"/>
              <a:gd name="connsiteY4" fmla="*/ 98470 h 114422"/>
              <a:gd name="connsiteX5" fmla="*/ 260403 w 302178"/>
              <a:gd name="connsiteY5" fmla="*/ 34970 h 114422"/>
              <a:gd name="connsiteX6" fmla="*/ 301678 w 302178"/>
              <a:gd name="connsiteY6" fmla="*/ 45 h 114422"/>
              <a:gd name="connsiteX7" fmla="*/ 273103 w 302178"/>
              <a:gd name="connsiteY7" fmla="*/ 28620 h 114422"/>
              <a:gd name="connsiteX8" fmla="*/ 139753 w 302178"/>
              <a:gd name="connsiteY8" fmla="*/ 73070 h 114422"/>
              <a:gd name="connsiteX9" fmla="*/ 235003 w 302178"/>
              <a:gd name="connsiteY9" fmla="*/ 50845 h 114422"/>
              <a:gd name="connsiteX10" fmla="*/ 215953 w 302178"/>
              <a:gd name="connsiteY10" fmla="*/ 82595 h 114422"/>
              <a:gd name="connsiteX11" fmla="*/ 54028 w 302178"/>
              <a:gd name="connsiteY11" fmla="*/ 85770 h 114422"/>
              <a:gd name="connsiteX12" fmla="*/ 142928 w 302178"/>
              <a:gd name="connsiteY12" fmla="*/ 95295 h 114422"/>
              <a:gd name="connsiteX13" fmla="*/ 53 w 302178"/>
              <a:gd name="connsiteY13" fmla="*/ 114345 h 1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178" h="114422">
                <a:moveTo>
                  <a:pt x="53" y="114345"/>
                </a:moveTo>
                <a:cubicBezTo>
                  <a:pt x="3228" y="115403"/>
                  <a:pt x="139224" y="105349"/>
                  <a:pt x="161978" y="101645"/>
                </a:cubicBezTo>
                <a:cubicBezTo>
                  <a:pt x="184732" y="97941"/>
                  <a:pt x="128640" y="93708"/>
                  <a:pt x="136578" y="92120"/>
                </a:cubicBezTo>
                <a:cubicBezTo>
                  <a:pt x="144516" y="90532"/>
                  <a:pt x="209603" y="92120"/>
                  <a:pt x="209603" y="92120"/>
                </a:cubicBezTo>
                <a:cubicBezTo>
                  <a:pt x="218599" y="93178"/>
                  <a:pt x="182086" y="107995"/>
                  <a:pt x="190553" y="98470"/>
                </a:cubicBezTo>
                <a:cubicBezTo>
                  <a:pt x="199020" y="88945"/>
                  <a:pt x="241882" y="51374"/>
                  <a:pt x="260403" y="34970"/>
                </a:cubicBezTo>
                <a:cubicBezTo>
                  <a:pt x="278924" y="18566"/>
                  <a:pt x="299561" y="1103"/>
                  <a:pt x="301678" y="45"/>
                </a:cubicBezTo>
                <a:cubicBezTo>
                  <a:pt x="303795" y="-1013"/>
                  <a:pt x="300091" y="16449"/>
                  <a:pt x="273103" y="28620"/>
                </a:cubicBezTo>
                <a:cubicBezTo>
                  <a:pt x="246116" y="40791"/>
                  <a:pt x="146103" y="69366"/>
                  <a:pt x="139753" y="73070"/>
                </a:cubicBezTo>
                <a:cubicBezTo>
                  <a:pt x="133403" y="76774"/>
                  <a:pt x="222303" y="49258"/>
                  <a:pt x="235003" y="50845"/>
                </a:cubicBezTo>
                <a:cubicBezTo>
                  <a:pt x="247703" y="52432"/>
                  <a:pt x="246116" y="76774"/>
                  <a:pt x="215953" y="82595"/>
                </a:cubicBezTo>
                <a:cubicBezTo>
                  <a:pt x="185790" y="88416"/>
                  <a:pt x="66199" y="83653"/>
                  <a:pt x="54028" y="85770"/>
                </a:cubicBezTo>
                <a:cubicBezTo>
                  <a:pt x="41857" y="87887"/>
                  <a:pt x="148749" y="90533"/>
                  <a:pt x="142928" y="95295"/>
                </a:cubicBezTo>
                <a:cubicBezTo>
                  <a:pt x="137107" y="100057"/>
                  <a:pt x="-3122" y="113287"/>
                  <a:pt x="53" y="11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24E7E95-00AA-0686-A0F6-6ACBF0DBC3AC}"/>
              </a:ext>
            </a:extLst>
          </p:cNvPr>
          <p:cNvSpPr/>
          <p:nvPr/>
        </p:nvSpPr>
        <p:spPr>
          <a:xfrm>
            <a:off x="4323717" y="1463664"/>
            <a:ext cx="293143" cy="80838"/>
          </a:xfrm>
          <a:custGeom>
            <a:avLst/>
            <a:gdLst>
              <a:gd name="connsiteX0" fmla="*/ 633 w 293143"/>
              <a:gd name="connsiteY0" fmla="*/ 9536 h 80838"/>
              <a:gd name="connsiteX1" fmla="*/ 143508 w 293143"/>
              <a:gd name="connsiteY1" fmla="*/ 15886 h 80838"/>
              <a:gd name="connsiteX2" fmla="*/ 92708 w 293143"/>
              <a:gd name="connsiteY2" fmla="*/ 3186 h 80838"/>
              <a:gd name="connsiteX3" fmla="*/ 229233 w 293143"/>
              <a:gd name="connsiteY3" fmla="*/ 25411 h 80838"/>
              <a:gd name="connsiteX4" fmla="*/ 267333 w 293143"/>
              <a:gd name="connsiteY4" fmla="*/ 41286 h 80838"/>
              <a:gd name="connsiteX5" fmla="*/ 257808 w 293143"/>
              <a:gd name="connsiteY5" fmla="*/ 31761 h 80838"/>
              <a:gd name="connsiteX6" fmla="*/ 292733 w 293143"/>
              <a:gd name="connsiteY6" fmla="*/ 79386 h 80838"/>
              <a:gd name="connsiteX7" fmla="*/ 273683 w 293143"/>
              <a:gd name="connsiteY7" fmla="*/ 63511 h 80838"/>
              <a:gd name="connsiteX8" fmla="*/ 226058 w 293143"/>
              <a:gd name="connsiteY8" fmla="*/ 12711 h 80838"/>
              <a:gd name="connsiteX9" fmla="*/ 238758 w 293143"/>
              <a:gd name="connsiteY9" fmla="*/ 22236 h 80838"/>
              <a:gd name="connsiteX10" fmla="*/ 156208 w 293143"/>
              <a:gd name="connsiteY10" fmla="*/ 11 h 80838"/>
              <a:gd name="connsiteX11" fmla="*/ 210183 w 293143"/>
              <a:gd name="connsiteY11" fmla="*/ 19061 h 80838"/>
              <a:gd name="connsiteX12" fmla="*/ 633 w 293143"/>
              <a:gd name="connsiteY12" fmla="*/ 9536 h 8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143" h="80838">
                <a:moveTo>
                  <a:pt x="633" y="9536"/>
                </a:moveTo>
                <a:cubicBezTo>
                  <a:pt x="-10479" y="9007"/>
                  <a:pt x="128162" y="16944"/>
                  <a:pt x="143508" y="15886"/>
                </a:cubicBezTo>
                <a:cubicBezTo>
                  <a:pt x="158854" y="14828"/>
                  <a:pt x="78421" y="1599"/>
                  <a:pt x="92708" y="3186"/>
                </a:cubicBezTo>
                <a:cubicBezTo>
                  <a:pt x="106995" y="4773"/>
                  <a:pt x="200129" y="19061"/>
                  <a:pt x="229233" y="25411"/>
                </a:cubicBezTo>
                <a:cubicBezTo>
                  <a:pt x="258337" y="31761"/>
                  <a:pt x="267333" y="41286"/>
                  <a:pt x="267333" y="41286"/>
                </a:cubicBezTo>
                <a:cubicBezTo>
                  <a:pt x="272095" y="42344"/>
                  <a:pt x="253575" y="25411"/>
                  <a:pt x="257808" y="31761"/>
                </a:cubicBezTo>
                <a:cubicBezTo>
                  <a:pt x="262041" y="38111"/>
                  <a:pt x="292733" y="79386"/>
                  <a:pt x="292733" y="79386"/>
                </a:cubicBezTo>
                <a:cubicBezTo>
                  <a:pt x="295379" y="84678"/>
                  <a:pt x="284795" y="74623"/>
                  <a:pt x="273683" y="63511"/>
                </a:cubicBezTo>
                <a:cubicBezTo>
                  <a:pt x="262571" y="52399"/>
                  <a:pt x="226058" y="12711"/>
                  <a:pt x="226058" y="12711"/>
                </a:cubicBezTo>
                <a:cubicBezTo>
                  <a:pt x="220237" y="5832"/>
                  <a:pt x="250400" y="24353"/>
                  <a:pt x="238758" y="22236"/>
                </a:cubicBezTo>
                <a:cubicBezTo>
                  <a:pt x="227116" y="20119"/>
                  <a:pt x="160971" y="540"/>
                  <a:pt x="156208" y="11"/>
                </a:cubicBezTo>
                <a:cubicBezTo>
                  <a:pt x="151446" y="-518"/>
                  <a:pt x="236641" y="17474"/>
                  <a:pt x="210183" y="19061"/>
                </a:cubicBezTo>
                <a:cubicBezTo>
                  <a:pt x="183725" y="20649"/>
                  <a:pt x="11745" y="10065"/>
                  <a:pt x="633" y="9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0C8B756-CBE9-3569-3AE6-AFE8690C3E3D}"/>
              </a:ext>
            </a:extLst>
          </p:cNvPr>
          <p:cNvSpPr/>
          <p:nvPr/>
        </p:nvSpPr>
        <p:spPr>
          <a:xfrm>
            <a:off x="4289160" y="1468022"/>
            <a:ext cx="213163" cy="24709"/>
          </a:xfrm>
          <a:custGeom>
            <a:avLst/>
            <a:gdLst>
              <a:gd name="connsiteX0" fmla="*/ 265 w 213163"/>
              <a:gd name="connsiteY0" fmla="*/ 24228 h 24709"/>
              <a:gd name="connsiteX1" fmla="*/ 136790 w 213163"/>
              <a:gd name="connsiteY1" fmla="*/ 21053 h 24709"/>
              <a:gd name="connsiteX2" fmla="*/ 98690 w 213163"/>
              <a:gd name="connsiteY2" fmla="*/ 2003 h 24709"/>
              <a:gd name="connsiteX3" fmla="*/ 212990 w 213163"/>
              <a:gd name="connsiteY3" fmla="*/ 2003 h 24709"/>
              <a:gd name="connsiteX4" fmla="*/ 124090 w 213163"/>
              <a:gd name="connsiteY4" fmla="*/ 14703 h 24709"/>
              <a:gd name="connsiteX5" fmla="*/ 101865 w 213163"/>
              <a:gd name="connsiteY5" fmla="*/ 14703 h 24709"/>
              <a:gd name="connsiteX6" fmla="*/ 265 w 213163"/>
              <a:gd name="connsiteY6" fmla="*/ 24228 h 2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63" h="24709">
                <a:moveTo>
                  <a:pt x="265" y="24228"/>
                </a:moveTo>
                <a:cubicBezTo>
                  <a:pt x="6086" y="25286"/>
                  <a:pt x="120386" y="24757"/>
                  <a:pt x="136790" y="21053"/>
                </a:cubicBezTo>
                <a:cubicBezTo>
                  <a:pt x="153194" y="17349"/>
                  <a:pt x="85990" y="5178"/>
                  <a:pt x="98690" y="2003"/>
                </a:cubicBezTo>
                <a:cubicBezTo>
                  <a:pt x="111390" y="-1172"/>
                  <a:pt x="208757" y="-114"/>
                  <a:pt x="212990" y="2003"/>
                </a:cubicBezTo>
                <a:cubicBezTo>
                  <a:pt x="217223" y="4120"/>
                  <a:pt x="142611" y="12586"/>
                  <a:pt x="124090" y="14703"/>
                </a:cubicBezTo>
                <a:cubicBezTo>
                  <a:pt x="105569" y="16820"/>
                  <a:pt x="117740" y="13645"/>
                  <a:pt x="101865" y="14703"/>
                </a:cubicBezTo>
                <a:cubicBezTo>
                  <a:pt x="85990" y="15761"/>
                  <a:pt x="-5556" y="23170"/>
                  <a:pt x="265" y="2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F34AD73-B79F-A596-4235-6478EBA9FAAE}"/>
              </a:ext>
            </a:extLst>
          </p:cNvPr>
          <p:cNvSpPr/>
          <p:nvPr/>
        </p:nvSpPr>
        <p:spPr>
          <a:xfrm>
            <a:off x="4276717" y="1517498"/>
            <a:ext cx="212841" cy="26494"/>
          </a:xfrm>
          <a:custGeom>
            <a:avLst/>
            <a:gdLst>
              <a:gd name="connsiteX0" fmla="*/ 8 w 212841"/>
              <a:gd name="connsiteY0" fmla="*/ 19202 h 26494"/>
              <a:gd name="connsiteX1" fmla="*/ 111133 w 212841"/>
              <a:gd name="connsiteY1" fmla="*/ 3327 h 26494"/>
              <a:gd name="connsiteX2" fmla="*/ 85733 w 212841"/>
              <a:gd name="connsiteY2" fmla="*/ 25552 h 26494"/>
              <a:gd name="connsiteX3" fmla="*/ 212733 w 212841"/>
              <a:gd name="connsiteY3" fmla="*/ 22377 h 26494"/>
              <a:gd name="connsiteX4" fmla="*/ 107958 w 212841"/>
              <a:gd name="connsiteY4" fmla="*/ 22377 h 26494"/>
              <a:gd name="connsiteX5" fmla="*/ 117483 w 212841"/>
              <a:gd name="connsiteY5" fmla="*/ 152 h 26494"/>
              <a:gd name="connsiteX6" fmla="*/ 8 w 212841"/>
              <a:gd name="connsiteY6" fmla="*/ 19202 h 2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41" h="26494">
                <a:moveTo>
                  <a:pt x="8" y="19202"/>
                </a:moveTo>
                <a:cubicBezTo>
                  <a:pt x="-1050" y="19731"/>
                  <a:pt x="96846" y="2269"/>
                  <a:pt x="111133" y="3327"/>
                </a:cubicBezTo>
                <a:cubicBezTo>
                  <a:pt x="125420" y="4385"/>
                  <a:pt x="68800" y="22377"/>
                  <a:pt x="85733" y="25552"/>
                </a:cubicBezTo>
                <a:cubicBezTo>
                  <a:pt x="102666" y="28727"/>
                  <a:pt x="209029" y="22906"/>
                  <a:pt x="212733" y="22377"/>
                </a:cubicBezTo>
                <a:cubicBezTo>
                  <a:pt x="216437" y="21848"/>
                  <a:pt x="123833" y="26081"/>
                  <a:pt x="107958" y="22377"/>
                </a:cubicBezTo>
                <a:cubicBezTo>
                  <a:pt x="92083" y="18673"/>
                  <a:pt x="131771" y="2269"/>
                  <a:pt x="117483" y="152"/>
                </a:cubicBezTo>
                <a:cubicBezTo>
                  <a:pt x="103196" y="-1965"/>
                  <a:pt x="1066" y="18673"/>
                  <a:pt x="8" y="19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573F4D0-DA66-E27C-68BF-3995E5A02705}"/>
              </a:ext>
            </a:extLst>
          </p:cNvPr>
          <p:cNvSpPr/>
          <p:nvPr/>
        </p:nvSpPr>
        <p:spPr>
          <a:xfrm>
            <a:off x="4422326" y="1504554"/>
            <a:ext cx="130653" cy="3760"/>
          </a:xfrm>
          <a:custGeom>
            <a:avLst/>
            <a:gdLst>
              <a:gd name="connsiteX0" fmla="*/ 449 w 130653"/>
              <a:gd name="connsiteY0" fmla="*/ 396 h 3760"/>
              <a:gd name="connsiteX1" fmla="*/ 127449 w 130653"/>
              <a:gd name="connsiteY1" fmla="*/ 396 h 3760"/>
              <a:gd name="connsiteX2" fmla="*/ 86174 w 130653"/>
              <a:gd name="connsiteY2" fmla="*/ 3571 h 3760"/>
              <a:gd name="connsiteX3" fmla="*/ 449 w 130653"/>
              <a:gd name="connsiteY3" fmla="*/ 396 h 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53" h="3760">
                <a:moveTo>
                  <a:pt x="449" y="396"/>
                </a:moveTo>
                <a:cubicBezTo>
                  <a:pt x="7328" y="-133"/>
                  <a:pt x="113162" y="-133"/>
                  <a:pt x="127449" y="396"/>
                </a:cubicBezTo>
                <a:cubicBezTo>
                  <a:pt x="141737" y="925"/>
                  <a:pt x="104695" y="2513"/>
                  <a:pt x="86174" y="3571"/>
                </a:cubicBezTo>
                <a:cubicBezTo>
                  <a:pt x="67653" y="4629"/>
                  <a:pt x="-6430" y="925"/>
                  <a:pt x="449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E63D87A-D7CD-583A-C98C-32797DB1EED6}"/>
              </a:ext>
            </a:extLst>
          </p:cNvPr>
          <p:cNvSpPr/>
          <p:nvPr/>
        </p:nvSpPr>
        <p:spPr>
          <a:xfrm>
            <a:off x="4429011" y="1517472"/>
            <a:ext cx="185718" cy="48533"/>
          </a:xfrm>
          <a:custGeom>
            <a:avLst/>
            <a:gdLst>
              <a:gd name="connsiteX0" fmla="*/ 114 w 185718"/>
              <a:gd name="connsiteY0" fmla="*/ 178 h 48533"/>
              <a:gd name="connsiteX1" fmla="*/ 117589 w 185718"/>
              <a:gd name="connsiteY1" fmla="*/ 6528 h 48533"/>
              <a:gd name="connsiteX2" fmla="*/ 184264 w 185718"/>
              <a:gd name="connsiteY2" fmla="*/ 47803 h 48533"/>
              <a:gd name="connsiteX3" fmla="*/ 155689 w 185718"/>
              <a:gd name="connsiteY3" fmla="*/ 31928 h 48533"/>
              <a:gd name="connsiteX4" fmla="*/ 66789 w 185718"/>
              <a:gd name="connsiteY4" fmla="*/ 19228 h 48533"/>
              <a:gd name="connsiteX5" fmla="*/ 111239 w 185718"/>
              <a:gd name="connsiteY5" fmla="*/ 16053 h 48533"/>
              <a:gd name="connsiteX6" fmla="*/ 95364 w 185718"/>
              <a:gd name="connsiteY6" fmla="*/ 3353 h 48533"/>
              <a:gd name="connsiteX7" fmla="*/ 114 w 185718"/>
              <a:gd name="connsiteY7" fmla="*/ 178 h 4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18" h="48533">
                <a:moveTo>
                  <a:pt x="114" y="178"/>
                </a:moveTo>
                <a:cubicBezTo>
                  <a:pt x="3818" y="707"/>
                  <a:pt x="86897" y="-1409"/>
                  <a:pt x="117589" y="6528"/>
                </a:cubicBezTo>
                <a:cubicBezTo>
                  <a:pt x="148281" y="14465"/>
                  <a:pt x="177914" y="43570"/>
                  <a:pt x="184264" y="47803"/>
                </a:cubicBezTo>
                <a:cubicBezTo>
                  <a:pt x="190614" y="52036"/>
                  <a:pt x="175268" y="36690"/>
                  <a:pt x="155689" y="31928"/>
                </a:cubicBezTo>
                <a:cubicBezTo>
                  <a:pt x="136110" y="27166"/>
                  <a:pt x="74197" y="21874"/>
                  <a:pt x="66789" y="19228"/>
                </a:cubicBezTo>
                <a:cubicBezTo>
                  <a:pt x="59381" y="16582"/>
                  <a:pt x="111239" y="16053"/>
                  <a:pt x="111239" y="16053"/>
                </a:cubicBezTo>
                <a:cubicBezTo>
                  <a:pt x="116001" y="13407"/>
                  <a:pt x="107006" y="6528"/>
                  <a:pt x="95364" y="3353"/>
                </a:cubicBezTo>
                <a:cubicBezTo>
                  <a:pt x="83722" y="178"/>
                  <a:pt x="-3590" y="-351"/>
                  <a:pt x="114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1C64C645-5516-9F5B-3B74-84AC1965A3EB}"/>
              </a:ext>
            </a:extLst>
          </p:cNvPr>
          <p:cNvSpPr/>
          <p:nvPr/>
        </p:nvSpPr>
        <p:spPr>
          <a:xfrm>
            <a:off x="4951352" y="1468478"/>
            <a:ext cx="311616" cy="160407"/>
          </a:xfrm>
          <a:custGeom>
            <a:avLst/>
            <a:gdLst>
              <a:gd name="connsiteX0" fmla="*/ 1648 w 311616"/>
              <a:gd name="connsiteY0" fmla="*/ 160297 h 160407"/>
              <a:gd name="connsiteX1" fmla="*/ 106423 w 311616"/>
              <a:gd name="connsiteY1" fmla="*/ 68222 h 160407"/>
              <a:gd name="connsiteX2" fmla="*/ 71498 w 311616"/>
              <a:gd name="connsiteY2" fmla="*/ 77747 h 160407"/>
              <a:gd name="connsiteX3" fmla="*/ 144523 w 311616"/>
              <a:gd name="connsiteY3" fmla="*/ 36472 h 160407"/>
              <a:gd name="connsiteX4" fmla="*/ 268348 w 311616"/>
              <a:gd name="connsiteY4" fmla="*/ 23772 h 160407"/>
              <a:gd name="connsiteX5" fmla="*/ 230248 w 311616"/>
              <a:gd name="connsiteY5" fmla="*/ 23772 h 160407"/>
              <a:gd name="connsiteX6" fmla="*/ 261998 w 311616"/>
              <a:gd name="connsiteY6" fmla="*/ 36472 h 160407"/>
              <a:gd name="connsiteX7" fmla="*/ 306448 w 311616"/>
              <a:gd name="connsiteY7" fmla="*/ 103147 h 160407"/>
              <a:gd name="connsiteX8" fmla="*/ 293748 w 311616"/>
              <a:gd name="connsiteY8" fmla="*/ 84097 h 160407"/>
              <a:gd name="connsiteX9" fmla="*/ 309623 w 311616"/>
              <a:gd name="connsiteY9" fmla="*/ 26947 h 160407"/>
              <a:gd name="connsiteX10" fmla="*/ 239773 w 311616"/>
              <a:gd name="connsiteY10" fmla="*/ 1547 h 160407"/>
              <a:gd name="connsiteX11" fmla="*/ 249298 w 311616"/>
              <a:gd name="connsiteY11" fmla="*/ 4722 h 160407"/>
              <a:gd name="connsiteX12" fmla="*/ 122298 w 311616"/>
              <a:gd name="connsiteY12" fmla="*/ 20597 h 160407"/>
              <a:gd name="connsiteX13" fmla="*/ 68323 w 311616"/>
              <a:gd name="connsiteY13" fmla="*/ 55522 h 160407"/>
              <a:gd name="connsiteX14" fmla="*/ 81023 w 311616"/>
              <a:gd name="connsiteY14" fmla="*/ 39647 h 160407"/>
              <a:gd name="connsiteX15" fmla="*/ 55623 w 311616"/>
              <a:gd name="connsiteY15" fmla="*/ 77747 h 160407"/>
              <a:gd name="connsiteX16" fmla="*/ 30223 w 311616"/>
              <a:gd name="connsiteY16" fmla="*/ 84097 h 160407"/>
              <a:gd name="connsiteX17" fmla="*/ 39748 w 311616"/>
              <a:gd name="connsiteY17" fmla="*/ 87272 h 160407"/>
              <a:gd name="connsiteX18" fmla="*/ 1648 w 311616"/>
              <a:gd name="connsiteY18" fmla="*/ 160297 h 1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616" h="160407">
                <a:moveTo>
                  <a:pt x="1648" y="160297"/>
                </a:moveTo>
                <a:cubicBezTo>
                  <a:pt x="12761" y="157122"/>
                  <a:pt x="94781" y="81980"/>
                  <a:pt x="106423" y="68222"/>
                </a:cubicBezTo>
                <a:cubicBezTo>
                  <a:pt x="118065" y="54464"/>
                  <a:pt x="65148" y="83039"/>
                  <a:pt x="71498" y="77747"/>
                </a:cubicBezTo>
                <a:cubicBezTo>
                  <a:pt x="77848" y="72455"/>
                  <a:pt x="111715" y="45468"/>
                  <a:pt x="144523" y="36472"/>
                </a:cubicBezTo>
                <a:cubicBezTo>
                  <a:pt x="177331" y="27476"/>
                  <a:pt x="254061" y="25889"/>
                  <a:pt x="268348" y="23772"/>
                </a:cubicBezTo>
                <a:cubicBezTo>
                  <a:pt x="282636" y="21655"/>
                  <a:pt x="231306" y="21655"/>
                  <a:pt x="230248" y="23772"/>
                </a:cubicBezTo>
                <a:cubicBezTo>
                  <a:pt x="229190" y="25889"/>
                  <a:pt x="249298" y="23243"/>
                  <a:pt x="261998" y="36472"/>
                </a:cubicBezTo>
                <a:cubicBezTo>
                  <a:pt x="274698" y="49701"/>
                  <a:pt x="306448" y="103147"/>
                  <a:pt x="306448" y="103147"/>
                </a:cubicBezTo>
                <a:cubicBezTo>
                  <a:pt x="311740" y="111084"/>
                  <a:pt x="293219" y="96797"/>
                  <a:pt x="293748" y="84097"/>
                </a:cubicBezTo>
                <a:cubicBezTo>
                  <a:pt x="294277" y="71397"/>
                  <a:pt x="318619" y="40705"/>
                  <a:pt x="309623" y="26947"/>
                </a:cubicBezTo>
                <a:cubicBezTo>
                  <a:pt x="300627" y="13189"/>
                  <a:pt x="239773" y="1547"/>
                  <a:pt x="239773" y="1547"/>
                </a:cubicBezTo>
                <a:cubicBezTo>
                  <a:pt x="229719" y="-2157"/>
                  <a:pt x="268877" y="1547"/>
                  <a:pt x="249298" y="4722"/>
                </a:cubicBezTo>
                <a:cubicBezTo>
                  <a:pt x="229719" y="7897"/>
                  <a:pt x="152461" y="12130"/>
                  <a:pt x="122298" y="20597"/>
                </a:cubicBezTo>
                <a:cubicBezTo>
                  <a:pt x="92136" y="29064"/>
                  <a:pt x="68323" y="55522"/>
                  <a:pt x="68323" y="55522"/>
                </a:cubicBezTo>
                <a:cubicBezTo>
                  <a:pt x="61444" y="58697"/>
                  <a:pt x="83140" y="35943"/>
                  <a:pt x="81023" y="39647"/>
                </a:cubicBezTo>
                <a:cubicBezTo>
                  <a:pt x="78906" y="43351"/>
                  <a:pt x="64090" y="70339"/>
                  <a:pt x="55623" y="77747"/>
                </a:cubicBezTo>
                <a:cubicBezTo>
                  <a:pt x="47156" y="85155"/>
                  <a:pt x="30223" y="84097"/>
                  <a:pt x="30223" y="84097"/>
                </a:cubicBezTo>
                <a:cubicBezTo>
                  <a:pt x="27577" y="85684"/>
                  <a:pt x="40277" y="77218"/>
                  <a:pt x="39748" y="87272"/>
                </a:cubicBezTo>
                <a:cubicBezTo>
                  <a:pt x="39219" y="97326"/>
                  <a:pt x="-9465" y="163472"/>
                  <a:pt x="1648" y="160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3C1E93D-C90B-9398-4765-738639A67D99}"/>
              </a:ext>
            </a:extLst>
          </p:cNvPr>
          <p:cNvSpPr/>
          <p:nvPr/>
        </p:nvSpPr>
        <p:spPr>
          <a:xfrm>
            <a:off x="4940300" y="1527155"/>
            <a:ext cx="308273" cy="155648"/>
          </a:xfrm>
          <a:custGeom>
            <a:avLst/>
            <a:gdLst>
              <a:gd name="connsiteX0" fmla="*/ 307975 w 308273"/>
              <a:gd name="connsiteY0" fmla="*/ 20 h 155648"/>
              <a:gd name="connsiteX1" fmla="*/ 269875 w 308273"/>
              <a:gd name="connsiteY1" fmla="*/ 53995 h 155648"/>
              <a:gd name="connsiteX2" fmla="*/ 196850 w 308273"/>
              <a:gd name="connsiteY2" fmla="*/ 88920 h 155648"/>
              <a:gd name="connsiteX3" fmla="*/ 238125 w 308273"/>
              <a:gd name="connsiteY3" fmla="*/ 76220 h 155648"/>
              <a:gd name="connsiteX4" fmla="*/ 114300 w 308273"/>
              <a:gd name="connsiteY4" fmla="*/ 92095 h 155648"/>
              <a:gd name="connsiteX5" fmla="*/ 34925 w 308273"/>
              <a:gd name="connsiteY5" fmla="*/ 104795 h 155648"/>
              <a:gd name="connsiteX6" fmla="*/ 0 w 308273"/>
              <a:gd name="connsiteY6" fmla="*/ 155595 h 155648"/>
              <a:gd name="connsiteX7" fmla="*/ 34925 w 308273"/>
              <a:gd name="connsiteY7" fmla="*/ 114320 h 155648"/>
              <a:gd name="connsiteX8" fmla="*/ 63500 w 308273"/>
              <a:gd name="connsiteY8" fmla="*/ 101620 h 155648"/>
              <a:gd name="connsiteX9" fmla="*/ 190500 w 308273"/>
              <a:gd name="connsiteY9" fmla="*/ 92095 h 155648"/>
              <a:gd name="connsiteX10" fmla="*/ 228600 w 308273"/>
              <a:gd name="connsiteY10" fmla="*/ 88920 h 155648"/>
              <a:gd name="connsiteX11" fmla="*/ 250825 w 308273"/>
              <a:gd name="connsiteY11" fmla="*/ 60345 h 155648"/>
              <a:gd name="connsiteX12" fmla="*/ 307975 w 308273"/>
              <a:gd name="connsiteY12" fmla="*/ 20 h 1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73" h="155648">
                <a:moveTo>
                  <a:pt x="307975" y="20"/>
                </a:moveTo>
                <a:cubicBezTo>
                  <a:pt x="311150" y="-1038"/>
                  <a:pt x="288396" y="39178"/>
                  <a:pt x="269875" y="53995"/>
                </a:cubicBezTo>
                <a:cubicBezTo>
                  <a:pt x="251354" y="68812"/>
                  <a:pt x="202142" y="85216"/>
                  <a:pt x="196850" y="88920"/>
                </a:cubicBezTo>
                <a:cubicBezTo>
                  <a:pt x="191558" y="92624"/>
                  <a:pt x="251883" y="75691"/>
                  <a:pt x="238125" y="76220"/>
                </a:cubicBezTo>
                <a:cubicBezTo>
                  <a:pt x="224367" y="76749"/>
                  <a:pt x="148167" y="87333"/>
                  <a:pt x="114300" y="92095"/>
                </a:cubicBezTo>
                <a:cubicBezTo>
                  <a:pt x="80433" y="96857"/>
                  <a:pt x="53975" y="94212"/>
                  <a:pt x="34925" y="104795"/>
                </a:cubicBezTo>
                <a:cubicBezTo>
                  <a:pt x="15875" y="115378"/>
                  <a:pt x="0" y="154008"/>
                  <a:pt x="0" y="155595"/>
                </a:cubicBezTo>
                <a:cubicBezTo>
                  <a:pt x="0" y="157182"/>
                  <a:pt x="24342" y="123316"/>
                  <a:pt x="34925" y="114320"/>
                </a:cubicBezTo>
                <a:cubicBezTo>
                  <a:pt x="45508" y="105324"/>
                  <a:pt x="37571" y="105324"/>
                  <a:pt x="63500" y="101620"/>
                </a:cubicBezTo>
                <a:cubicBezTo>
                  <a:pt x="89429" y="97916"/>
                  <a:pt x="190500" y="92095"/>
                  <a:pt x="190500" y="92095"/>
                </a:cubicBezTo>
                <a:lnTo>
                  <a:pt x="228600" y="88920"/>
                </a:lnTo>
                <a:cubicBezTo>
                  <a:pt x="238654" y="83628"/>
                  <a:pt x="237596" y="74103"/>
                  <a:pt x="250825" y="60345"/>
                </a:cubicBezTo>
                <a:cubicBezTo>
                  <a:pt x="264054" y="46587"/>
                  <a:pt x="304800" y="1078"/>
                  <a:pt x="30797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3367148-499A-5195-7001-46DAEB151728}"/>
              </a:ext>
            </a:extLst>
          </p:cNvPr>
          <p:cNvSpPr/>
          <p:nvPr/>
        </p:nvSpPr>
        <p:spPr>
          <a:xfrm>
            <a:off x="4997290" y="1530251"/>
            <a:ext cx="60492" cy="92787"/>
          </a:xfrm>
          <a:custGeom>
            <a:avLst/>
            <a:gdLst>
              <a:gd name="connsiteX0" fmla="*/ 35085 w 60492"/>
              <a:gd name="connsiteY0" fmla="*/ 99 h 92787"/>
              <a:gd name="connsiteX1" fmla="*/ 19210 w 60492"/>
              <a:gd name="connsiteY1" fmla="*/ 63599 h 92787"/>
              <a:gd name="connsiteX2" fmla="*/ 60485 w 60492"/>
              <a:gd name="connsiteY2" fmla="*/ 92174 h 92787"/>
              <a:gd name="connsiteX3" fmla="*/ 22385 w 60492"/>
              <a:gd name="connsiteY3" fmla="*/ 82649 h 92787"/>
              <a:gd name="connsiteX4" fmla="*/ 160 w 60492"/>
              <a:gd name="connsiteY4" fmla="*/ 76299 h 92787"/>
              <a:gd name="connsiteX5" fmla="*/ 12860 w 60492"/>
              <a:gd name="connsiteY5" fmla="*/ 79474 h 92787"/>
              <a:gd name="connsiteX6" fmla="*/ 35085 w 60492"/>
              <a:gd name="connsiteY6" fmla="*/ 99 h 9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2" h="92787">
                <a:moveTo>
                  <a:pt x="35085" y="99"/>
                </a:moveTo>
                <a:cubicBezTo>
                  <a:pt x="36143" y="-2547"/>
                  <a:pt x="14977" y="48253"/>
                  <a:pt x="19210" y="63599"/>
                </a:cubicBezTo>
                <a:cubicBezTo>
                  <a:pt x="23443" y="78945"/>
                  <a:pt x="59956" y="88999"/>
                  <a:pt x="60485" y="92174"/>
                </a:cubicBezTo>
                <a:cubicBezTo>
                  <a:pt x="61014" y="95349"/>
                  <a:pt x="32439" y="85295"/>
                  <a:pt x="22385" y="82649"/>
                </a:cubicBezTo>
                <a:cubicBezTo>
                  <a:pt x="12331" y="80003"/>
                  <a:pt x="160" y="76299"/>
                  <a:pt x="160" y="76299"/>
                </a:cubicBezTo>
                <a:cubicBezTo>
                  <a:pt x="-1427" y="75770"/>
                  <a:pt x="9156" y="87411"/>
                  <a:pt x="12860" y="79474"/>
                </a:cubicBezTo>
                <a:cubicBezTo>
                  <a:pt x="16564" y="71537"/>
                  <a:pt x="34027" y="2745"/>
                  <a:pt x="3508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3AD9A90-7D4D-1702-D9E8-6F7D71C1C85C}"/>
              </a:ext>
            </a:extLst>
          </p:cNvPr>
          <p:cNvSpPr/>
          <p:nvPr/>
        </p:nvSpPr>
        <p:spPr>
          <a:xfrm>
            <a:off x="5044603" y="1488905"/>
            <a:ext cx="200806" cy="115383"/>
          </a:xfrm>
          <a:custGeom>
            <a:avLst/>
            <a:gdLst>
              <a:gd name="connsiteX0" fmla="*/ 200497 w 200806"/>
              <a:gd name="connsiteY0" fmla="*/ 35095 h 115383"/>
              <a:gd name="connsiteX1" fmla="*/ 95722 w 200806"/>
              <a:gd name="connsiteY1" fmla="*/ 114470 h 115383"/>
              <a:gd name="connsiteX2" fmla="*/ 44922 w 200806"/>
              <a:gd name="connsiteY2" fmla="*/ 76370 h 115383"/>
              <a:gd name="connsiteX3" fmla="*/ 29047 w 200806"/>
              <a:gd name="connsiteY3" fmla="*/ 47795 h 115383"/>
              <a:gd name="connsiteX4" fmla="*/ 472 w 200806"/>
              <a:gd name="connsiteY4" fmla="*/ 47795 h 115383"/>
              <a:gd name="connsiteX5" fmla="*/ 54447 w 200806"/>
              <a:gd name="connsiteY5" fmla="*/ 19220 h 115383"/>
              <a:gd name="connsiteX6" fmla="*/ 13172 w 200806"/>
              <a:gd name="connsiteY6" fmla="*/ 22395 h 115383"/>
              <a:gd name="connsiteX7" fmla="*/ 124297 w 200806"/>
              <a:gd name="connsiteY7" fmla="*/ 170 h 115383"/>
              <a:gd name="connsiteX8" fmla="*/ 200497 w 200806"/>
              <a:gd name="connsiteY8" fmla="*/ 35095 h 1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806" h="115383">
                <a:moveTo>
                  <a:pt x="200497" y="35095"/>
                </a:moveTo>
                <a:cubicBezTo>
                  <a:pt x="195735" y="54145"/>
                  <a:pt x="121651" y="107591"/>
                  <a:pt x="95722" y="114470"/>
                </a:cubicBezTo>
                <a:cubicBezTo>
                  <a:pt x="69793" y="121349"/>
                  <a:pt x="56034" y="87482"/>
                  <a:pt x="44922" y="76370"/>
                </a:cubicBezTo>
                <a:cubicBezTo>
                  <a:pt x="33810" y="65258"/>
                  <a:pt x="36455" y="52558"/>
                  <a:pt x="29047" y="47795"/>
                </a:cubicBezTo>
                <a:cubicBezTo>
                  <a:pt x="21639" y="43033"/>
                  <a:pt x="-3761" y="52557"/>
                  <a:pt x="472" y="47795"/>
                </a:cubicBezTo>
                <a:cubicBezTo>
                  <a:pt x="4705" y="43033"/>
                  <a:pt x="52330" y="23453"/>
                  <a:pt x="54447" y="19220"/>
                </a:cubicBezTo>
                <a:cubicBezTo>
                  <a:pt x="56564" y="14987"/>
                  <a:pt x="1530" y="25570"/>
                  <a:pt x="13172" y="22395"/>
                </a:cubicBezTo>
                <a:cubicBezTo>
                  <a:pt x="24814" y="19220"/>
                  <a:pt x="94664" y="2287"/>
                  <a:pt x="124297" y="170"/>
                </a:cubicBezTo>
                <a:cubicBezTo>
                  <a:pt x="153930" y="-1947"/>
                  <a:pt x="205259" y="16045"/>
                  <a:pt x="200497" y="35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B1498BE5-8393-CA21-2A44-797458C859E2}"/>
              </a:ext>
            </a:extLst>
          </p:cNvPr>
          <p:cNvSpPr/>
          <p:nvPr/>
        </p:nvSpPr>
        <p:spPr>
          <a:xfrm>
            <a:off x="5145006" y="15188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1BD4691-ABC9-35A2-D140-89EFC8679E42}"/>
              </a:ext>
            </a:extLst>
          </p:cNvPr>
          <p:cNvSpPr/>
          <p:nvPr/>
        </p:nvSpPr>
        <p:spPr>
          <a:xfrm>
            <a:off x="4928842" y="1307780"/>
            <a:ext cx="157675" cy="182572"/>
          </a:xfrm>
          <a:custGeom>
            <a:avLst/>
            <a:gdLst>
              <a:gd name="connsiteX0" fmla="*/ 157508 w 157675"/>
              <a:gd name="connsiteY0" fmla="*/ 320 h 182572"/>
              <a:gd name="connsiteX1" fmla="*/ 68608 w 157675"/>
              <a:gd name="connsiteY1" fmla="*/ 86045 h 182572"/>
              <a:gd name="connsiteX2" fmla="*/ 106708 w 157675"/>
              <a:gd name="connsiteY2" fmla="*/ 60645 h 182572"/>
              <a:gd name="connsiteX3" fmla="*/ 52733 w 157675"/>
              <a:gd name="connsiteY3" fmla="*/ 117795 h 182572"/>
              <a:gd name="connsiteX4" fmla="*/ 20983 w 157675"/>
              <a:gd name="connsiteY4" fmla="*/ 143195 h 182572"/>
              <a:gd name="connsiteX5" fmla="*/ 1933 w 157675"/>
              <a:gd name="connsiteY5" fmla="*/ 181295 h 182572"/>
              <a:gd name="connsiteX6" fmla="*/ 68608 w 157675"/>
              <a:gd name="connsiteY6" fmla="*/ 92395 h 182572"/>
              <a:gd name="connsiteX7" fmla="*/ 90833 w 157675"/>
              <a:gd name="connsiteY7" fmla="*/ 57470 h 182572"/>
              <a:gd name="connsiteX8" fmla="*/ 157508 w 157675"/>
              <a:gd name="connsiteY8" fmla="*/ 320 h 1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75" h="182572">
                <a:moveTo>
                  <a:pt x="157508" y="320"/>
                </a:moveTo>
                <a:cubicBezTo>
                  <a:pt x="153804" y="5082"/>
                  <a:pt x="77075" y="75991"/>
                  <a:pt x="68608" y="86045"/>
                </a:cubicBezTo>
                <a:cubicBezTo>
                  <a:pt x="60141" y="96099"/>
                  <a:pt x="109354" y="55353"/>
                  <a:pt x="106708" y="60645"/>
                </a:cubicBezTo>
                <a:cubicBezTo>
                  <a:pt x="104062" y="65937"/>
                  <a:pt x="67021" y="104037"/>
                  <a:pt x="52733" y="117795"/>
                </a:cubicBezTo>
                <a:cubicBezTo>
                  <a:pt x="38445" y="131553"/>
                  <a:pt x="29450" y="132612"/>
                  <a:pt x="20983" y="143195"/>
                </a:cubicBezTo>
                <a:cubicBezTo>
                  <a:pt x="12516" y="153778"/>
                  <a:pt x="-6005" y="189762"/>
                  <a:pt x="1933" y="181295"/>
                </a:cubicBezTo>
                <a:cubicBezTo>
                  <a:pt x="9870" y="172828"/>
                  <a:pt x="53791" y="113032"/>
                  <a:pt x="68608" y="92395"/>
                </a:cubicBezTo>
                <a:cubicBezTo>
                  <a:pt x="83425" y="71758"/>
                  <a:pt x="79191" y="69641"/>
                  <a:pt x="90833" y="57470"/>
                </a:cubicBezTo>
                <a:cubicBezTo>
                  <a:pt x="102475" y="45299"/>
                  <a:pt x="161212" y="-4442"/>
                  <a:pt x="157508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615AB1B-6DEF-A1DC-F51F-42ADBDFB894C}"/>
              </a:ext>
            </a:extLst>
          </p:cNvPr>
          <p:cNvSpPr/>
          <p:nvPr/>
        </p:nvSpPr>
        <p:spPr>
          <a:xfrm>
            <a:off x="5051053" y="1277138"/>
            <a:ext cx="202314" cy="81792"/>
          </a:xfrm>
          <a:custGeom>
            <a:avLst/>
            <a:gdLst>
              <a:gd name="connsiteX0" fmla="*/ 372 w 202314"/>
              <a:gd name="connsiteY0" fmla="*/ 81762 h 81792"/>
              <a:gd name="connsiteX1" fmla="*/ 82922 w 202314"/>
              <a:gd name="connsiteY1" fmla="*/ 11912 h 81792"/>
              <a:gd name="connsiteX2" fmla="*/ 146422 w 202314"/>
              <a:gd name="connsiteY2" fmla="*/ 15087 h 81792"/>
              <a:gd name="connsiteX3" fmla="*/ 76572 w 202314"/>
              <a:gd name="connsiteY3" fmla="*/ 8737 h 81792"/>
              <a:gd name="connsiteX4" fmla="*/ 200397 w 202314"/>
              <a:gd name="connsiteY4" fmla="*/ 30962 h 81792"/>
              <a:gd name="connsiteX5" fmla="*/ 149597 w 202314"/>
              <a:gd name="connsiteY5" fmla="*/ 15087 h 81792"/>
              <a:gd name="connsiteX6" fmla="*/ 117847 w 202314"/>
              <a:gd name="connsiteY6" fmla="*/ 2387 h 81792"/>
              <a:gd name="connsiteX7" fmla="*/ 372 w 202314"/>
              <a:gd name="connsiteY7" fmla="*/ 81762 h 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4" h="81792">
                <a:moveTo>
                  <a:pt x="372" y="81762"/>
                </a:moveTo>
                <a:cubicBezTo>
                  <a:pt x="-5449" y="83350"/>
                  <a:pt x="58580" y="23024"/>
                  <a:pt x="82922" y="11912"/>
                </a:cubicBezTo>
                <a:cubicBezTo>
                  <a:pt x="107264" y="800"/>
                  <a:pt x="147480" y="15616"/>
                  <a:pt x="146422" y="15087"/>
                </a:cubicBezTo>
                <a:cubicBezTo>
                  <a:pt x="145364" y="14558"/>
                  <a:pt x="67576" y="6091"/>
                  <a:pt x="76572" y="8737"/>
                </a:cubicBezTo>
                <a:cubicBezTo>
                  <a:pt x="85568" y="11383"/>
                  <a:pt x="188226" y="29904"/>
                  <a:pt x="200397" y="30962"/>
                </a:cubicBezTo>
                <a:cubicBezTo>
                  <a:pt x="212568" y="32020"/>
                  <a:pt x="163355" y="19849"/>
                  <a:pt x="149597" y="15087"/>
                </a:cubicBezTo>
                <a:cubicBezTo>
                  <a:pt x="135839" y="10325"/>
                  <a:pt x="140601" y="-6080"/>
                  <a:pt x="117847" y="2387"/>
                </a:cubicBezTo>
                <a:cubicBezTo>
                  <a:pt x="95093" y="10854"/>
                  <a:pt x="6193" y="80174"/>
                  <a:pt x="372" y="8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0CF32AC-3BFE-88C6-8C2B-AF459F83CCC7}"/>
              </a:ext>
            </a:extLst>
          </p:cNvPr>
          <p:cNvSpPr/>
          <p:nvPr/>
        </p:nvSpPr>
        <p:spPr>
          <a:xfrm>
            <a:off x="5098366" y="1314410"/>
            <a:ext cx="134099" cy="36775"/>
          </a:xfrm>
          <a:custGeom>
            <a:avLst/>
            <a:gdLst>
              <a:gd name="connsiteX0" fmla="*/ 134034 w 134099"/>
              <a:gd name="connsiteY0" fmla="*/ 40 h 36775"/>
              <a:gd name="connsiteX1" fmla="*/ 76884 w 134099"/>
              <a:gd name="connsiteY1" fmla="*/ 34965 h 36775"/>
              <a:gd name="connsiteX2" fmla="*/ 684 w 134099"/>
              <a:gd name="connsiteY2" fmla="*/ 31790 h 36775"/>
              <a:gd name="connsiteX3" fmla="*/ 41959 w 134099"/>
              <a:gd name="connsiteY3" fmla="*/ 31790 h 36775"/>
              <a:gd name="connsiteX4" fmla="*/ 86409 w 134099"/>
              <a:gd name="connsiteY4" fmla="*/ 28615 h 36775"/>
              <a:gd name="connsiteX5" fmla="*/ 134034 w 134099"/>
              <a:gd name="connsiteY5" fmla="*/ 40 h 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99" h="36775">
                <a:moveTo>
                  <a:pt x="134034" y="40"/>
                </a:moveTo>
                <a:cubicBezTo>
                  <a:pt x="132446" y="1098"/>
                  <a:pt x="99109" y="29673"/>
                  <a:pt x="76884" y="34965"/>
                </a:cubicBezTo>
                <a:cubicBezTo>
                  <a:pt x="54659" y="40257"/>
                  <a:pt x="6505" y="32319"/>
                  <a:pt x="684" y="31790"/>
                </a:cubicBezTo>
                <a:cubicBezTo>
                  <a:pt x="-5137" y="31261"/>
                  <a:pt x="27671" y="32319"/>
                  <a:pt x="41959" y="31790"/>
                </a:cubicBezTo>
                <a:cubicBezTo>
                  <a:pt x="56246" y="31261"/>
                  <a:pt x="64713" y="38140"/>
                  <a:pt x="86409" y="28615"/>
                </a:cubicBezTo>
                <a:cubicBezTo>
                  <a:pt x="108105" y="19090"/>
                  <a:pt x="135622" y="-1018"/>
                  <a:pt x="13403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72DFEF0-434F-BD4D-AB10-4D8011B5B90F}"/>
              </a:ext>
            </a:extLst>
          </p:cNvPr>
          <p:cNvSpPr/>
          <p:nvPr/>
        </p:nvSpPr>
        <p:spPr>
          <a:xfrm>
            <a:off x="4952316" y="1327147"/>
            <a:ext cx="169191" cy="139703"/>
          </a:xfrm>
          <a:custGeom>
            <a:avLst/>
            <a:gdLst>
              <a:gd name="connsiteX0" fmla="*/ 168959 w 169191"/>
              <a:gd name="connsiteY0" fmla="*/ 3 h 139703"/>
              <a:gd name="connsiteX1" fmla="*/ 143559 w 169191"/>
              <a:gd name="connsiteY1" fmla="*/ 69853 h 139703"/>
              <a:gd name="connsiteX2" fmla="*/ 124509 w 169191"/>
              <a:gd name="connsiteY2" fmla="*/ 92078 h 139703"/>
              <a:gd name="connsiteX3" fmla="*/ 137209 w 169191"/>
              <a:gd name="connsiteY3" fmla="*/ 73028 h 139703"/>
              <a:gd name="connsiteX4" fmla="*/ 92759 w 169191"/>
              <a:gd name="connsiteY4" fmla="*/ 107953 h 139703"/>
              <a:gd name="connsiteX5" fmla="*/ 67359 w 169191"/>
              <a:gd name="connsiteY5" fmla="*/ 136528 h 139703"/>
              <a:gd name="connsiteX6" fmla="*/ 67359 w 169191"/>
              <a:gd name="connsiteY6" fmla="*/ 98428 h 139703"/>
              <a:gd name="connsiteX7" fmla="*/ 684 w 169191"/>
              <a:gd name="connsiteY7" fmla="*/ 139703 h 139703"/>
              <a:gd name="connsiteX8" fmla="*/ 114984 w 169191"/>
              <a:gd name="connsiteY8" fmla="*/ 98428 h 139703"/>
              <a:gd name="connsiteX9" fmla="*/ 38784 w 169191"/>
              <a:gd name="connsiteY9" fmla="*/ 117478 h 139703"/>
              <a:gd name="connsiteX10" fmla="*/ 127684 w 169191"/>
              <a:gd name="connsiteY10" fmla="*/ 73028 h 139703"/>
              <a:gd name="connsiteX11" fmla="*/ 168959 w 169191"/>
              <a:gd name="connsiteY11" fmla="*/ 3 h 13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191" h="139703">
                <a:moveTo>
                  <a:pt x="168959" y="3"/>
                </a:moveTo>
                <a:cubicBezTo>
                  <a:pt x="171605" y="-526"/>
                  <a:pt x="150967" y="54507"/>
                  <a:pt x="143559" y="69853"/>
                </a:cubicBezTo>
                <a:cubicBezTo>
                  <a:pt x="136151" y="85199"/>
                  <a:pt x="124509" y="92078"/>
                  <a:pt x="124509" y="92078"/>
                </a:cubicBezTo>
                <a:cubicBezTo>
                  <a:pt x="123451" y="92607"/>
                  <a:pt x="142501" y="70382"/>
                  <a:pt x="137209" y="73028"/>
                </a:cubicBezTo>
                <a:cubicBezTo>
                  <a:pt x="131917" y="75674"/>
                  <a:pt x="104401" y="97370"/>
                  <a:pt x="92759" y="107953"/>
                </a:cubicBezTo>
                <a:cubicBezTo>
                  <a:pt x="81117" y="118536"/>
                  <a:pt x="71592" y="138115"/>
                  <a:pt x="67359" y="136528"/>
                </a:cubicBezTo>
                <a:cubicBezTo>
                  <a:pt x="63126" y="134941"/>
                  <a:pt x="78471" y="97899"/>
                  <a:pt x="67359" y="98428"/>
                </a:cubicBezTo>
                <a:cubicBezTo>
                  <a:pt x="56247" y="98957"/>
                  <a:pt x="-7253" y="139703"/>
                  <a:pt x="684" y="139703"/>
                </a:cubicBezTo>
                <a:cubicBezTo>
                  <a:pt x="8621" y="139703"/>
                  <a:pt x="108634" y="102132"/>
                  <a:pt x="114984" y="98428"/>
                </a:cubicBezTo>
                <a:cubicBezTo>
                  <a:pt x="121334" y="94724"/>
                  <a:pt x="36667" y="121711"/>
                  <a:pt x="38784" y="117478"/>
                </a:cubicBezTo>
                <a:cubicBezTo>
                  <a:pt x="40901" y="113245"/>
                  <a:pt x="106517" y="87316"/>
                  <a:pt x="127684" y="73028"/>
                </a:cubicBezTo>
                <a:cubicBezTo>
                  <a:pt x="148851" y="58741"/>
                  <a:pt x="166313" y="532"/>
                  <a:pt x="16895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C93F8F7-B378-F09F-4DA0-16E6274E0DE0}"/>
              </a:ext>
            </a:extLst>
          </p:cNvPr>
          <p:cNvSpPr/>
          <p:nvPr/>
        </p:nvSpPr>
        <p:spPr>
          <a:xfrm>
            <a:off x="4731217" y="1488979"/>
            <a:ext cx="51057" cy="271075"/>
          </a:xfrm>
          <a:custGeom>
            <a:avLst/>
            <a:gdLst>
              <a:gd name="connsiteX0" fmla="*/ 2708 w 51057"/>
              <a:gd name="connsiteY0" fmla="*/ 96 h 271075"/>
              <a:gd name="connsiteX1" fmla="*/ 5883 w 51057"/>
              <a:gd name="connsiteY1" fmla="*/ 117571 h 271075"/>
              <a:gd name="connsiteX2" fmla="*/ 50333 w 51057"/>
              <a:gd name="connsiteY2" fmla="*/ 266796 h 271075"/>
              <a:gd name="connsiteX3" fmla="*/ 31283 w 51057"/>
              <a:gd name="connsiteY3" fmla="*/ 222346 h 271075"/>
              <a:gd name="connsiteX4" fmla="*/ 2708 w 51057"/>
              <a:gd name="connsiteY4" fmla="*/ 136621 h 271075"/>
              <a:gd name="connsiteX5" fmla="*/ 2708 w 51057"/>
              <a:gd name="connsiteY5" fmla="*/ 96 h 27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57" h="271075">
                <a:moveTo>
                  <a:pt x="2708" y="96"/>
                </a:moveTo>
                <a:cubicBezTo>
                  <a:pt x="3237" y="-3079"/>
                  <a:pt x="-2054" y="73121"/>
                  <a:pt x="5883" y="117571"/>
                </a:cubicBezTo>
                <a:cubicBezTo>
                  <a:pt x="13820" y="162021"/>
                  <a:pt x="46100" y="249334"/>
                  <a:pt x="50333" y="266796"/>
                </a:cubicBezTo>
                <a:cubicBezTo>
                  <a:pt x="54566" y="284258"/>
                  <a:pt x="39220" y="244042"/>
                  <a:pt x="31283" y="222346"/>
                </a:cubicBezTo>
                <a:cubicBezTo>
                  <a:pt x="23346" y="200650"/>
                  <a:pt x="8529" y="169429"/>
                  <a:pt x="2708" y="136621"/>
                </a:cubicBezTo>
                <a:cubicBezTo>
                  <a:pt x="-3113" y="103813"/>
                  <a:pt x="2179" y="3271"/>
                  <a:pt x="2708" y="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D2133AE-AC15-BFCD-D01D-F972D725A40E}"/>
              </a:ext>
            </a:extLst>
          </p:cNvPr>
          <p:cNvSpPr/>
          <p:nvPr/>
        </p:nvSpPr>
        <p:spPr>
          <a:xfrm>
            <a:off x="4812624" y="1457325"/>
            <a:ext cx="26579" cy="187870"/>
          </a:xfrm>
          <a:custGeom>
            <a:avLst/>
            <a:gdLst>
              <a:gd name="connsiteX0" fmla="*/ 7026 w 26579"/>
              <a:gd name="connsiteY0" fmla="*/ 0 h 187870"/>
              <a:gd name="connsiteX1" fmla="*/ 676 w 26579"/>
              <a:gd name="connsiteY1" fmla="*/ 101600 h 187870"/>
              <a:gd name="connsiteX2" fmla="*/ 26076 w 26579"/>
              <a:gd name="connsiteY2" fmla="*/ 187325 h 187870"/>
              <a:gd name="connsiteX3" fmla="*/ 16551 w 26579"/>
              <a:gd name="connsiteY3" fmla="*/ 136525 h 187870"/>
              <a:gd name="connsiteX4" fmla="*/ 3851 w 26579"/>
              <a:gd name="connsiteY4" fmla="*/ 101600 h 187870"/>
              <a:gd name="connsiteX5" fmla="*/ 7026 w 26579"/>
              <a:gd name="connsiteY5" fmla="*/ 0 h 18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9" h="187870">
                <a:moveTo>
                  <a:pt x="7026" y="0"/>
                </a:moveTo>
                <a:cubicBezTo>
                  <a:pt x="6497" y="0"/>
                  <a:pt x="-2499" y="70379"/>
                  <a:pt x="676" y="101600"/>
                </a:cubicBezTo>
                <a:cubicBezTo>
                  <a:pt x="3851" y="132821"/>
                  <a:pt x="23430" y="181504"/>
                  <a:pt x="26076" y="187325"/>
                </a:cubicBezTo>
                <a:cubicBezTo>
                  <a:pt x="28722" y="193146"/>
                  <a:pt x="20255" y="150812"/>
                  <a:pt x="16551" y="136525"/>
                </a:cubicBezTo>
                <a:cubicBezTo>
                  <a:pt x="12847" y="122238"/>
                  <a:pt x="5438" y="120121"/>
                  <a:pt x="3851" y="101600"/>
                </a:cubicBezTo>
                <a:cubicBezTo>
                  <a:pt x="2264" y="83079"/>
                  <a:pt x="7555" y="0"/>
                  <a:pt x="702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D120588C-E3D2-3E27-D227-F26474EF9E5C}"/>
              </a:ext>
            </a:extLst>
          </p:cNvPr>
          <p:cNvSpPr/>
          <p:nvPr/>
        </p:nvSpPr>
        <p:spPr>
          <a:xfrm>
            <a:off x="4851362" y="1387428"/>
            <a:ext cx="28795" cy="323946"/>
          </a:xfrm>
          <a:custGeom>
            <a:avLst/>
            <a:gdLst>
              <a:gd name="connsiteX0" fmla="*/ 12738 w 28795"/>
              <a:gd name="connsiteY0" fmla="*/ 47 h 323946"/>
              <a:gd name="connsiteX1" fmla="*/ 22263 w 28795"/>
              <a:gd name="connsiteY1" fmla="*/ 158797 h 323946"/>
              <a:gd name="connsiteX2" fmla="*/ 38 w 28795"/>
              <a:gd name="connsiteY2" fmla="*/ 323897 h 323946"/>
              <a:gd name="connsiteX3" fmla="*/ 28613 w 28795"/>
              <a:gd name="connsiteY3" fmla="*/ 174672 h 323946"/>
              <a:gd name="connsiteX4" fmla="*/ 12738 w 28795"/>
              <a:gd name="connsiteY4" fmla="*/ 47 h 32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5" h="323946">
                <a:moveTo>
                  <a:pt x="12738" y="47"/>
                </a:moveTo>
                <a:cubicBezTo>
                  <a:pt x="11680" y="-2599"/>
                  <a:pt x="24380" y="104822"/>
                  <a:pt x="22263" y="158797"/>
                </a:cubicBezTo>
                <a:cubicBezTo>
                  <a:pt x="20146" y="212772"/>
                  <a:pt x="-1020" y="321251"/>
                  <a:pt x="38" y="323897"/>
                </a:cubicBezTo>
                <a:cubicBezTo>
                  <a:pt x="1096" y="326543"/>
                  <a:pt x="26496" y="223355"/>
                  <a:pt x="28613" y="174672"/>
                </a:cubicBezTo>
                <a:cubicBezTo>
                  <a:pt x="30730" y="125989"/>
                  <a:pt x="13796" y="2693"/>
                  <a:pt x="12738" y="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A5F3448-64BF-5F1F-A224-6D6F2BCD4341}"/>
              </a:ext>
            </a:extLst>
          </p:cNvPr>
          <p:cNvSpPr/>
          <p:nvPr/>
        </p:nvSpPr>
        <p:spPr>
          <a:xfrm>
            <a:off x="4829057" y="1669531"/>
            <a:ext cx="108760" cy="384107"/>
          </a:xfrm>
          <a:custGeom>
            <a:avLst/>
            <a:gdLst>
              <a:gd name="connsiteX0" fmla="*/ 118 w 108760"/>
              <a:gd name="connsiteY0" fmla="*/ 519 h 384107"/>
              <a:gd name="connsiteX1" fmla="*/ 54093 w 108760"/>
              <a:gd name="connsiteY1" fmla="*/ 171969 h 384107"/>
              <a:gd name="connsiteX2" fmla="*/ 44568 w 108760"/>
              <a:gd name="connsiteY2" fmla="*/ 140219 h 384107"/>
              <a:gd name="connsiteX3" fmla="*/ 76318 w 108760"/>
              <a:gd name="connsiteY3" fmla="*/ 229119 h 384107"/>
              <a:gd name="connsiteX4" fmla="*/ 79493 w 108760"/>
              <a:gd name="connsiteY4" fmla="*/ 286269 h 384107"/>
              <a:gd name="connsiteX5" fmla="*/ 73143 w 108760"/>
              <a:gd name="connsiteY5" fmla="*/ 244994 h 384107"/>
              <a:gd name="connsiteX6" fmla="*/ 108068 w 108760"/>
              <a:gd name="connsiteY6" fmla="*/ 381519 h 384107"/>
              <a:gd name="connsiteX7" fmla="*/ 95368 w 108760"/>
              <a:gd name="connsiteY7" fmla="*/ 327544 h 384107"/>
              <a:gd name="connsiteX8" fmla="*/ 82668 w 108760"/>
              <a:gd name="connsiteY8" fmla="*/ 241819 h 384107"/>
              <a:gd name="connsiteX9" fmla="*/ 118 w 108760"/>
              <a:gd name="connsiteY9" fmla="*/ 149744 h 384107"/>
              <a:gd name="connsiteX10" fmla="*/ 63618 w 108760"/>
              <a:gd name="connsiteY10" fmla="*/ 216419 h 384107"/>
              <a:gd name="connsiteX11" fmla="*/ 31868 w 108760"/>
              <a:gd name="connsiteY11" fmla="*/ 162444 h 384107"/>
              <a:gd name="connsiteX12" fmla="*/ 44568 w 108760"/>
              <a:gd name="connsiteY12" fmla="*/ 197369 h 384107"/>
              <a:gd name="connsiteX13" fmla="*/ 44568 w 108760"/>
              <a:gd name="connsiteY13" fmla="*/ 121169 h 384107"/>
              <a:gd name="connsiteX14" fmla="*/ 118 w 108760"/>
              <a:gd name="connsiteY14" fmla="*/ 519 h 38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60" h="384107">
                <a:moveTo>
                  <a:pt x="118" y="519"/>
                </a:moveTo>
                <a:cubicBezTo>
                  <a:pt x="1705" y="8986"/>
                  <a:pt x="46685" y="148686"/>
                  <a:pt x="54093" y="171969"/>
                </a:cubicBezTo>
                <a:cubicBezTo>
                  <a:pt x="61501" y="195252"/>
                  <a:pt x="40864" y="130694"/>
                  <a:pt x="44568" y="140219"/>
                </a:cubicBezTo>
                <a:cubicBezTo>
                  <a:pt x="48272" y="149744"/>
                  <a:pt x="70497" y="204777"/>
                  <a:pt x="76318" y="229119"/>
                </a:cubicBezTo>
                <a:cubicBezTo>
                  <a:pt x="82139" y="253461"/>
                  <a:pt x="80022" y="283623"/>
                  <a:pt x="79493" y="286269"/>
                </a:cubicBezTo>
                <a:cubicBezTo>
                  <a:pt x="78964" y="288915"/>
                  <a:pt x="68381" y="229119"/>
                  <a:pt x="73143" y="244994"/>
                </a:cubicBezTo>
                <a:cubicBezTo>
                  <a:pt x="77905" y="260869"/>
                  <a:pt x="104364" y="367761"/>
                  <a:pt x="108068" y="381519"/>
                </a:cubicBezTo>
                <a:cubicBezTo>
                  <a:pt x="111772" y="395277"/>
                  <a:pt x="99601" y="350827"/>
                  <a:pt x="95368" y="327544"/>
                </a:cubicBezTo>
                <a:cubicBezTo>
                  <a:pt x="91135" y="304261"/>
                  <a:pt x="98543" y="271452"/>
                  <a:pt x="82668" y="241819"/>
                </a:cubicBezTo>
                <a:cubicBezTo>
                  <a:pt x="66793" y="212186"/>
                  <a:pt x="3293" y="153977"/>
                  <a:pt x="118" y="149744"/>
                </a:cubicBezTo>
                <a:cubicBezTo>
                  <a:pt x="-3057" y="145511"/>
                  <a:pt x="58326" y="214302"/>
                  <a:pt x="63618" y="216419"/>
                </a:cubicBezTo>
                <a:cubicBezTo>
                  <a:pt x="68910" y="218536"/>
                  <a:pt x="35043" y="165619"/>
                  <a:pt x="31868" y="162444"/>
                </a:cubicBezTo>
                <a:cubicBezTo>
                  <a:pt x="28693" y="159269"/>
                  <a:pt x="42451" y="204248"/>
                  <a:pt x="44568" y="197369"/>
                </a:cubicBezTo>
                <a:cubicBezTo>
                  <a:pt x="46685" y="190490"/>
                  <a:pt x="51976" y="152919"/>
                  <a:pt x="44568" y="121169"/>
                </a:cubicBezTo>
                <a:cubicBezTo>
                  <a:pt x="37160" y="89419"/>
                  <a:pt x="-1469" y="-7948"/>
                  <a:pt x="118" y="5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3734B52-9E3C-7F15-4C7D-22ADF7D29827}"/>
              </a:ext>
            </a:extLst>
          </p:cNvPr>
          <p:cNvSpPr/>
          <p:nvPr/>
        </p:nvSpPr>
        <p:spPr>
          <a:xfrm>
            <a:off x="4791452" y="1666862"/>
            <a:ext cx="85622" cy="346904"/>
          </a:xfrm>
          <a:custGeom>
            <a:avLst/>
            <a:gdLst>
              <a:gd name="connsiteX0" fmla="*/ 5973 w 85622"/>
              <a:gd name="connsiteY0" fmla="*/ 13 h 346904"/>
              <a:gd name="connsiteX1" fmla="*/ 9148 w 85622"/>
              <a:gd name="connsiteY1" fmla="*/ 184163 h 346904"/>
              <a:gd name="connsiteX2" fmla="*/ 34548 w 85622"/>
              <a:gd name="connsiteY2" fmla="*/ 254013 h 346904"/>
              <a:gd name="connsiteX3" fmla="*/ 12323 w 85622"/>
              <a:gd name="connsiteY3" fmla="*/ 244488 h 346904"/>
              <a:gd name="connsiteX4" fmla="*/ 85348 w 85622"/>
              <a:gd name="connsiteY4" fmla="*/ 342913 h 346904"/>
              <a:gd name="connsiteX5" fmla="*/ 37723 w 85622"/>
              <a:gd name="connsiteY5" fmla="*/ 327038 h 346904"/>
              <a:gd name="connsiteX6" fmla="*/ 50423 w 85622"/>
              <a:gd name="connsiteY6" fmla="*/ 320688 h 346904"/>
              <a:gd name="connsiteX7" fmla="*/ 50423 w 85622"/>
              <a:gd name="connsiteY7" fmla="*/ 304813 h 346904"/>
              <a:gd name="connsiteX8" fmla="*/ 2798 w 85622"/>
              <a:gd name="connsiteY8" fmla="*/ 193688 h 346904"/>
              <a:gd name="connsiteX9" fmla="*/ 5973 w 85622"/>
              <a:gd name="connsiteY9" fmla="*/ 13 h 34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22" h="346904">
                <a:moveTo>
                  <a:pt x="5973" y="13"/>
                </a:moveTo>
                <a:cubicBezTo>
                  <a:pt x="7031" y="-1575"/>
                  <a:pt x="4386" y="141830"/>
                  <a:pt x="9148" y="184163"/>
                </a:cubicBezTo>
                <a:cubicBezTo>
                  <a:pt x="13910" y="226496"/>
                  <a:pt x="34019" y="243959"/>
                  <a:pt x="34548" y="254013"/>
                </a:cubicBezTo>
                <a:cubicBezTo>
                  <a:pt x="35077" y="264067"/>
                  <a:pt x="3856" y="229671"/>
                  <a:pt x="12323" y="244488"/>
                </a:cubicBezTo>
                <a:cubicBezTo>
                  <a:pt x="20790" y="259305"/>
                  <a:pt x="81115" y="329155"/>
                  <a:pt x="85348" y="342913"/>
                </a:cubicBezTo>
                <a:cubicBezTo>
                  <a:pt x="89581" y="356671"/>
                  <a:pt x="43544" y="330742"/>
                  <a:pt x="37723" y="327038"/>
                </a:cubicBezTo>
                <a:cubicBezTo>
                  <a:pt x="31902" y="323334"/>
                  <a:pt x="50423" y="320688"/>
                  <a:pt x="50423" y="320688"/>
                </a:cubicBezTo>
                <a:cubicBezTo>
                  <a:pt x="52540" y="316984"/>
                  <a:pt x="58361" y="325980"/>
                  <a:pt x="50423" y="304813"/>
                </a:cubicBezTo>
                <a:cubicBezTo>
                  <a:pt x="42486" y="283646"/>
                  <a:pt x="10206" y="239726"/>
                  <a:pt x="2798" y="193688"/>
                </a:cubicBezTo>
                <a:cubicBezTo>
                  <a:pt x="-4610" y="147651"/>
                  <a:pt x="4915" y="1601"/>
                  <a:pt x="5973" y="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506DB4A-E0D9-458B-9765-44764441B1A8}"/>
              </a:ext>
            </a:extLst>
          </p:cNvPr>
          <p:cNvSpPr/>
          <p:nvPr/>
        </p:nvSpPr>
        <p:spPr>
          <a:xfrm>
            <a:off x="4892620" y="1984156"/>
            <a:ext cx="47234" cy="139919"/>
          </a:xfrm>
          <a:custGeom>
            <a:avLst/>
            <a:gdLst>
              <a:gd name="connsiteX0" fmla="*/ 3230 w 47234"/>
              <a:gd name="connsiteY0" fmla="*/ 219 h 139919"/>
              <a:gd name="connsiteX1" fmla="*/ 38155 w 47234"/>
              <a:gd name="connsiteY1" fmla="*/ 70069 h 139919"/>
              <a:gd name="connsiteX2" fmla="*/ 44505 w 47234"/>
              <a:gd name="connsiteY2" fmla="*/ 95469 h 139919"/>
              <a:gd name="connsiteX3" fmla="*/ 55 w 47234"/>
              <a:gd name="connsiteY3" fmla="*/ 139919 h 139919"/>
              <a:gd name="connsiteX4" fmla="*/ 34980 w 47234"/>
              <a:gd name="connsiteY4" fmla="*/ 95469 h 139919"/>
              <a:gd name="connsiteX5" fmla="*/ 3230 w 47234"/>
              <a:gd name="connsiteY5" fmla="*/ 219 h 13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34" h="139919">
                <a:moveTo>
                  <a:pt x="3230" y="219"/>
                </a:moveTo>
                <a:cubicBezTo>
                  <a:pt x="3759" y="-4014"/>
                  <a:pt x="31276" y="54194"/>
                  <a:pt x="38155" y="70069"/>
                </a:cubicBezTo>
                <a:cubicBezTo>
                  <a:pt x="45034" y="85944"/>
                  <a:pt x="50855" y="83827"/>
                  <a:pt x="44505" y="95469"/>
                </a:cubicBezTo>
                <a:cubicBezTo>
                  <a:pt x="38155" y="107111"/>
                  <a:pt x="1642" y="139919"/>
                  <a:pt x="55" y="139919"/>
                </a:cubicBezTo>
                <a:cubicBezTo>
                  <a:pt x="-1532" y="139919"/>
                  <a:pt x="31276" y="117694"/>
                  <a:pt x="34980" y="95469"/>
                </a:cubicBezTo>
                <a:cubicBezTo>
                  <a:pt x="38684" y="73244"/>
                  <a:pt x="2701" y="4452"/>
                  <a:pt x="323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8F7DFDB3-D6D7-B41D-EEFE-4402237D21E0}"/>
              </a:ext>
            </a:extLst>
          </p:cNvPr>
          <p:cNvSpPr/>
          <p:nvPr/>
        </p:nvSpPr>
        <p:spPr>
          <a:xfrm>
            <a:off x="4766711" y="1800152"/>
            <a:ext cx="85375" cy="242205"/>
          </a:xfrm>
          <a:custGeom>
            <a:avLst/>
            <a:gdLst>
              <a:gd name="connsiteX0" fmla="*/ 2139 w 85375"/>
              <a:gd name="connsiteY0" fmla="*/ 73 h 242205"/>
              <a:gd name="connsiteX1" fmla="*/ 2139 w 85375"/>
              <a:gd name="connsiteY1" fmla="*/ 123898 h 242205"/>
              <a:gd name="connsiteX2" fmla="*/ 27539 w 85375"/>
              <a:gd name="connsiteY2" fmla="*/ 161998 h 242205"/>
              <a:gd name="connsiteX3" fmla="*/ 11664 w 85375"/>
              <a:gd name="connsiteY3" fmla="*/ 149298 h 242205"/>
              <a:gd name="connsiteX4" fmla="*/ 84689 w 85375"/>
              <a:gd name="connsiteY4" fmla="*/ 238198 h 242205"/>
              <a:gd name="connsiteX5" fmla="*/ 46589 w 85375"/>
              <a:gd name="connsiteY5" fmla="*/ 225498 h 242205"/>
              <a:gd name="connsiteX6" fmla="*/ 18014 w 85375"/>
              <a:gd name="connsiteY6" fmla="*/ 212798 h 242205"/>
              <a:gd name="connsiteX7" fmla="*/ 65639 w 85375"/>
              <a:gd name="connsiteY7" fmla="*/ 225498 h 242205"/>
              <a:gd name="connsiteX8" fmla="*/ 21189 w 85375"/>
              <a:gd name="connsiteY8" fmla="*/ 161998 h 242205"/>
              <a:gd name="connsiteX9" fmla="*/ 8489 w 85375"/>
              <a:gd name="connsiteY9" fmla="*/ 142948 h 242205"/>
              <a:gd name="connsiteX10" fmla="*/ 2139 w 85375"/>
              <a:gd name="connsiteY10" fmla="*/ 73 h 24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375" h="242205">
                <a:moveTo>
                  <a:pt x="2139" y="73"/>
                </a:moveTo>
                <a:cubicBezTo>
                  <a:pt x="1081" y="-3102"/>
                  <a:pt x="-2094" y="96911"/>
                  <a:pt x="2139" y="123898"/>
                </a:cubicBezTo>
                <a:cubicBezTo>
                  <a:pt x="6372" y="150886"/>
                  <a:pt x="27539" y="161998"/>
                  <a:pt x="27539" y="161998"/>
                </a:cubicBezTo>
                <a:cubicBezTo>
                  <a:pt x="29126" y="166231"/>
                  <a:pt x="2139" y="136598"/>
                  <a:pt x="11664" y="149298"/>
                </a:cubicBezTo>
                <a:cubicBezTo>
                  <a:pt x="21189" y="161998"/>
                  <a:pt x="78868" y="225498"/>
                  <a:pt x="84689" y="238198"/>
                </a:cubicBezTo>
                <a:cubicBezTo>
                  <a:pt x="90510" y="250898"/>
                  <a:pt x="57702" y="229731"/>
                  <a:pt x="46589" y="225498"/>
                </a:cubicBezTo>
                <a:cubicBezTo>
                  <a:pt x="35477" y="221265"/>
                  <a:pt x="14839" y="212798"/>
                  <a:pt x="18014" y="212798"/>
                </a:cubicBezTo>
                <a:cubicBezTo>
                  <a:pt x="21189" y="212798"/>
                  <a:pt x="65110" y="233965"/>
                  <a:pt x="65639" y="225498"/>
                </a:cubicBezTo>
                <a:cubicBezTo>
                  <a:pt x="66168" y="217031"/>
                  <a:pt x="21189" y="161998"/>
                  <a:pt x="21189" y="161998"/>
                </a:cubicBezTo>
                <a:cubicBezTo>
                  <a:pt x="11664" y="148240"/>
                  <a:pt x="11135" y="161998"/>
                  <a:pt x="8489" y="142948"/>
                </a:cubicBezTo>
                <a:cubicBezTo>
                  <a:pt x="5843" y="123898"/>
                  <a:pt x="3197" y="3248"/>
                  <a:pt x="213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63E38C5A-3E33-263B-9CB6-6DD65561BFE0}"/>
              </a:ext>
            </a:extLst>
          </p:cNvPr>
          <p:cNvSpPr/>
          <p:nvPr/>
        </p:nvSpPr>
        <p:spPr>
          <a:xfrm>
            <a:off x="4895757" y="1749282"/>
            <a:ext cx="83289" cy="368466"/>
          </a:xfrm>
          <a:custGeom>
            <a:avLst/>
            <a:gdLst>
              <a:gd name="connsiteX0" fmla="*/ 93 w 83289"/>
              <a:gd name="connsiteY0" fmla="*/ 143 h 368466"/>
              <a:gd name="connsiteX1" fmla="*/ 63593 w 83289"/>
              <a:gd name="connsiteY1" fmla="*/ 174768 h 368466"/>
              <a:gd name="connsiteX2" fmla="*/ 69943 w 83289"/>
              <a:gd name="connsiteY2" fmla="*/ 225568 h 368466"/>
              <a:gd name="connsiteX3" fmla="*/ 73118 w 83289"/>
              <a:gd name="connsiteY3" fmla="*/ 187468 h 368466"/>
              <a:gd name="connsiteX4" fmla="*/ 76293 w 83289"/>
              <a:gd name="connsiteY4" fmla="*/ 279543 h 368466"/>
              <a:gd name="connsiteX5" fmla="*/ 79468 w 83289"/>
              <a:gd name="connsiteY5" fmla="*/ 301768 h 368466"/>
              <a:gd name="connsiteX6" fmla="*/ 31843 w 83289"/>
              <a:gd name="connsiteY6" fmla="*/ 368443 h 368466"/>
              <a:gd name="connsiteX7" fmla="*/ 66768 w 83289"/>
              <a:gd name="connsiteY7" fmla="*/ 308118 h 368466"/>
              <a:gd name="connsiteX8" fmla="*/ 79468 w 83289"/>
              <a:gd name="connsiteY8" fmla="*/ 206518 h 368466"/>
              <a:gd name="connsiteX9" fmla="*/ 93 w 83289"/>
              <a:gd name="connsiteY9" fmla="*/ 143 h 36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289" h="368466">
                <a:moveTo>
                  <a:pt x="93" y="143"/>
                </a:moveTo>
                <a:cubicBezTo>
                  <a:pt x="-2553" y="-5149"/>
                  <a:pt x="51951" y="137197"/>
                  <a:pt x="63593" y="174768"/>
                </a:cubicBezTo>
                <a:cubicBezTo>
                  <a:pt x="75235" y="212339"/>
                  <a:pt x="68355" y="223451"/>
                  <a:pt x="69943" y="225568"/>
                </a:cubicBezTo>
                <a:cubicBezTo>
                  <a:pt x="71531" y="227685"/>
                  <a:pt x="72060" y="178472"/>
                  <a:pt x="73118" y="187468"/>
                </a:cubicBezTo>
                <a:cubicBezTo>
                  <a:pt x="74176" y="196464"/>
                  <a:pt x="75235" y="260493"/>
                  <a:pt x="76293" y="279543"/>
                </a:cubicBezTo>
                <a:cubicBezTo>
                  <a:pt x="77351" y="298593"/>
                  <a:pt x="86876" y="286951"/>
                  <a:pt x="79468" y="301768"/>
                </a:cubicBezTo>
                <a:cubicBezTo>
                  <a:pt x="72060" y="316585"/>
                  <a:pt x="33960" y="367385"/>
                  <a:pt x="31843" y="368443"/>
                </a:cubicBezTo>
                <a:cubicBezTo>
                  <a:pt x="29726" y="369501"/>
                  <a:pt x="58831" y="335105"/>
                  <a:pt x="66768" y="308118"/>
                </a:cubicBezTo>
                <a:cubicBezTo>
                  <a:pt x="74705" y="281131"/>
                  <a:pt x="90580" y="254143"/>
                  <a:pt x="79468" y="206518"/>
                </a:cubicBezTo>
                <a:cubicBezTo>
                  <a:pt x="68356" y="158893"/>
                  <a:pt x="2739" y="5435"/>
                  <a:pt x="9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1699EDE-8B95-E219-85B4-701718388CCB}"/>
              </a:ext>
            </a:extLst>
          </p:cNvPr>
          <p:cNvSpPr/>
          <p:nvPr/>
        </p:nvSpPr>
        <p:spPr>
          <a:xfrm>
            <a:off x="4703774" y="1993335"/>
            <a:ext cx="87329" cy="95832"/>
          </a:xfrm>
          <a:custGeom>
            <a:avLst/>
            <a:gdLst>
              <a:gd name="connsiteX0" fmla="*/ 87301 w 87329"/>
              <a:gd name="connsiteY0" fmla="*/ 565 h 95832"/>
              <a:gd name="connsiteX1" fmla="*/ 11101 w 87329"/>
              <a:gd name="connsiteY1" fmla="*/ 22790 h 95832"/>
              <a:gd name="connsiteX2" fmla="*/ 4751 w 87329"/>
              <a:gd name="connsiteY2" fmla="*/ 89465 h 95832"/>
              <a:gd name="connsiteX3" fmla="*/ 1576 w 87329"/>
              <a:gd name="connsiteY3" fmla="*/ 48190 h 95832"/>
              <a:gd name="connsiteX4" fmla="*/ 7926 w 87329"/>
              <a:gd name="connsiteY4" fmla="*/ 95815 h 95832"/>
              <a:gd name="connsiteX5" fmla="*/ 1576 w 87329"/>
              <a:gd name="connsiteY5" fmla="*/ 41840 h 95832"/>
              <a:gd name="connsiteX6" fmla="*/ 87301 w 87329"/>
              <a:gd name="connsiteY6" fmla="*/ 565 h 9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29" h="95832">
                <a:moveTo>
                  <a:pt x="87301" y="565"/>
                </a:moveTo>
                <a:cubicBezTo>
                  <a:pt x="88888" y="-2610"/>
                  <a:pt x="24859" y="7973"/>
                  <a:pt x="11101" y="22790"/>
                </a:cubicBezTo>
                <a:cubicBezTo>
                  <a:pt x="-2657" y="37607"/>
                  <a:pt x="6338" y="85232"/>
                  <a:pt x="4751" y="89465"/>
                </a:cubicBezTo>
                <a:cubicBezTo>
                  <a:pt x="3164" y="93698"/>
                  <a:pt x="1047" y="47132"/>
                  <a:pt x="1576" y="48190"/>
                </a:cubicBezTo>
                <a:cubicBezTo>
                  <a:pt x="2105" y="49248"/>
                  <a:pt x="7926" y="96873"/>
                  <a:pt x="7926" y="95815"/>
                </a:cubicBezTo>
                <a:cubicBezTo>
                  <a:pt x="7926" y="94757"/>
                  <a:pt x="-4245" y="55069"/>
                  <a:pt x="1576" y="41840"/>
                </a:cubicBezTo>
                <a:cubicBezTo>
                  <a:pt x="7397" y="28611"/>
                  <a:pt x="85714" y="3740"/>
                  <a:pt x="87301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FBB283EC-105F-B543-3B80-752E6235092A}"/>
              </a:ext>
            </a:extLst>
          </p:cNvPr>
          <p:cNvSpPr/>
          <p:nvPr/>
        </p:nvSpPr>
        <p:spPr>
          <a:xfrm>
            <a:off x="4984732" y="1968500"/>
            <a:ext cx="53996" cy="76200"/>
          </a:xfrm>
          <a:custGeom>
            <a:avLst/>
            <a:gdLst>
              <a:gd name="connsiteX0" fmla="*/ 18 w 53996"/>
              <a:gd name="connsiteY0" fmla="*/ 0 h 76200"/>
              <a:gd name="connsiteX1" fmla="*/ 47643 w 53996"/>
              <a:gd name="connsiteY1" fmla="*/ 47625 h 76200"/>
              <a:gd name="connsiteX2" fmla="*/ 28593 w 53996"/>
              <a:gd name="connsiteY2" fmla="*/ 76200 h 76200"/>
              <a:gd name="connsiteX3" fmla="*/ 53993 w 53996"/>
              <a:gd name="connsiteY3" fmla="*/ 47625 h 76200"/>
              <a:gd name="connsiteX4" fmla="*/ 18 w 53996"/>
              <a:gd name="connsiteY4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96" h="76200">
                <a:moveTo>
                  <a:pt x="18" y="0"/>
                </a:moveTo>
                <a:cubicBezTo>
                  <a:pt x="-1040" y="0"/>
                  <a:pt x="42880" y="34925"/>
                  <a:pt x="47643" y="47625"/>
                </a:cubicBezTo>
                <a:cubicBezTo>
                  <a:pt x="52406" y="60325"/>
                  <a:pt x="27535" y="76200"/>
                  <a:pt x="28593" y="76200"/>
                </a:cubicBezTo>
                <a:cubicBezTo>
                  <a:pt x="29651" y="76200"/>
                  <a:pt x="53464" y="57150"/>
                  <a:pt x="53993" y="47625"/>
                </a:cubicBezTo>
                <a:cubicBezTo>
                  <a:pt x="54522" y="38100"/>
                  <a:pt x="1076" y="0"/>
                  <a:pt x="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1AEE5F7-1B91-D26E-2E1F-C5620CFD5C2A}"/>
              </a:ext>
            </a:extLst>
          </p:cNvPr>
          <p:cNvSpPr/>
          <p:nvPr/>
        </p:nvSpPr>
        <p:spPr>
          <a:xfrm>
            <a:off x="4792859" y="2006596"/>
            <a:ext cx="84050" cy="73029"/>
          </a:xfrm>
          <a:custGeom>
            <a:avLst/>
            <a:gdLst>
              <a:gd name="connsiteX0" fmla="*/ 29966 w 84050"/>
              <a:gd name="connsiteY0" fmla="*/ 4 h 73029"/>
              <a:gd name="connsiteX1" fmla="*/ 1391 w 84050"/>
              <a:gd name="connsiteY1" fmla="*/ 57154 h 73029"/>
              <a:gd name="connsiteX2" fmla="*/ 83941 w 84050"/>
              <a:gd name="connsiteY2" fmla="*/ 73029 h 73029"/>
              <a:gd name="connsiteX3" fmla="*/ 20441 w 84050"/>
              <a:gd name="connsiteY3" fmla="*/ 57154 h 73029"/>
              <a:gd name="connsiteX4" fmla="*/ 1391 w 84050"/>
              <a:gd name="connsiteY4" fmla="*/ 60329 h 73029"/>
              <a:gd name="connsiteX5" fmla="*/ 29966 w 84050"/>
              <a:gd name="connsiteY5" fmla="*/ 4 h 7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0" h="73029">
                <a:moveTo>
                  <a:pt x="29966" y="4"/>
                </a:moveTo>
                <a:cubicBezTo>
                  <a:pt x="29966" y="-525"/>
                  <a:pt x="-7605" y="44983"/>
                  <a:pt x="1391" y="57154"/>
                </a:cubicBezTo>
                <a:cubicBezTo>
                  <a:pt x="10387" y="69325"/>
                  <a:pt x="80766" y="73029"/>
                  <a:pt x="83941" y="73029"/>
                </a:cubicBezTo>
                <a:cubicBezTo>
                  <a:pt x="87116" y="73029"/>
                  <a:pt x="20441" y="57154"/>
                  <a:pt x="20441" y="57154"/>
                </a:cubicBezTo>
                <a:cubicBezTo>
                  <a:pt x="6683" y="55037"/>
                  <a:pt x="1391" y="66150"/>
                  <a:pt x="1391" y="60329"/>
                </a:cubicBezTo>
                <a:cubicBezTo>
                  <a:pt x="1391" y="54508"/>
                  <a:pt x="29966" y="533"/>
                  <a:pt x="299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F6398E1-A104-9AFB-F199-5E0E2C49CC41}"/>
              </a:ext>
            </a:extLst>
          </p:cNvPr>
          <p:cNvSpPr/>
          <p:nvPr/>
        </p:nvSpPr>
        <p:spPr>
          <a:xfrm>
            <a:off x="4863591" y="1943071"/>
            <a:ext cx="29084" cy="142965"/>
          </a:xfrm>
          <a:custGeom>
            <a:avLst/>
            <a:gdLst>
              <a:gd name="connsiteX0" fmla="*/ 10034 w 29084"/>
              <a:gd name="connsiteY0" fmla="*/ 29 h 142965"/>
              <a:gd name="connsiteX1" fmla="*/ 509 w 29084"/>
              <a:gd name="connsiteY1" fmla="*/ 85754 h 142965"/>
              <a:gd name="connsiteX2" fmla="*/ 29084 w 29084"/>
              <a:gd name="connsiteY2" fmla="*/ 142904 h 142965"/>
              <a:gd name="connsiteX3" fmla="*/ 509 w 29084"/>
              <a:gd name="connsiteY3" fmla="*/ 95279 h 142965"/>
              <a:gd name="connsiteX4" fmla="*/ 10034 w 29084"/>
              <a:gd name="connsiteY4" fmla="*/ 29 h 1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84" h="142965">
                <a:moveTo>
                  <a:pt x="10034" y="29"/>
                </a:moveTo>
                <a:cubicBezTo>
                  <a:pt x="10034" y="-1558"/>
                  <a:pt x="-2666" y="61942"/>
                  <a:pt x="509" y="85754"/>
                </a:cubicBezTo>
                <a:cubicBezTo>
                  <a:pt x="3684" y="109567"/>
                  <a:pt x="29084" y="141317"/>
                  <a:pt x="29084" y="142904"/>
                </a:cubicBezTo>
                <a:cubicBezTo>
                  <a:pt x="29084" y="144491"/>
                  <a:pt x="3155" y="114858"/>
                  <a:pt x="509" y="95279"/>
                </a:cubicBezTo>
                <a:cubicBezTo>
                  <a:pt x="-2137" y="75700"/>
                  <a:pt x="10034" y="1616"/>
                  <a:pt x="1003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57AAA1B9-7976-B5F6-8DFF-7E375C7E838B}"/>
              </a:ext>
            </a:extLst>
          </p:cNvPr>
          <p:cNvSpPr/>
          <p:nvPr/>
        </p:nvSpPr>
        <p:spPr>
          <a:xfrm>
            <a:off x="4746617" y="2009771"/>
            <a:ext cx="28914" cy="88915"/>
          </a:xfrm>
          <a:custGeom>
            <a:avLst/>
            <a:gdLst>
              <a:gd name="connsiteX0" fmla="*/ 3183 w 28914"/>
              <a:gd name="connsiteY0" fmla="*/ 4 h 88915"/>
              <a:gd name="connsiteX1" fmla="*/ 25408 w 28914"/>
              <a:gd name="connsiteY1" fmla="*/ 57154 h 88915"/>
              <a:gd name="connsiteX2" fmla="*/ 8 w 28914"/>
              <a:gd name="connsiteY2" fmla="*/ 88904 h 88915"/>
              <a:gd name="connsiteX3" fmla="*/ 28583 w 28914"/>
              <a:gd name="connsiteY3" fmla="*/ 60329 h 88915"/>
              <a:gd name="connsiteX4" fmla="*/ 3183 w 28914"/>
              <a:gd name="connsiteY4" fmla="*/ 4 h 8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14" h="88915">
                <a:moveTo>
                  <a:pt x="3183" y="4"/>
                </a:moveTo>
                <a:cubicBezTo>
                  <a:pt x="2654" y="-525"/>
                  <a:pt x="25937" y="42337"/>
                  <a:pt x="25408" y="57154"/>
                </a:cubicBezTo>
                <a:cubicBezTo>
                  <a:pt x="24879" y="71971"/>
                  <a:pt x="-521" y="88375"/>
                  <a:pt x="8" y="88904"/>
                </a:cubicBezTo>
                <a:cubicBezTo>
                  <a:pt x="537" y="89433"/>
                  <a:pt x="24879" y="71971"/>
                  <a:pt x="28583" y="60329"/>
                </a:cubicBezTo>
                <a:cubicBezTo>
                  <a:pt x="32287" y="48687"/>
                  <a:pt x="3712" y="533"/>
                  <a:pt x="318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2C04BCB-4D49-1829-6E79-85BCACE8ED25}"/>
              </a:ext>
            </a:extLst>
          </p:cNvPr>
          <p:cNvSpPr/>
          <p:nvPr/>
        </p:nvSpPr>
        <p:spPr>
          <a:xfrm>
            <a:off x="4733910" y="2095471"/>
            <a:ext cx="95341" cy="9554"/>
          </a:xfrm>
          <a:custGeom>
            <a:avLst/>
            <a:gdLst>
              <a:gd name="connsiteX0" fmla="*/ 15 w 95341"/>
              <a:gd name="connsiteY0" fmla="*/ 6379 h 9554"/>
              <a:gd name="connsiteX1" fmla="*/ 66690 w 95341"/>
              <a:gd name="connsiteY1" fmla="*/ 29 h 9554"/>
              <a:gd name="connsiteX2" fmla="*/ 95265 w 95341"/>
              <a:gd name="connsiteY2" fmla="*/ 9554 h 9554"/>
              <a:gd name="connsiteX3" fmla="*/ 73040 w 95341"/>
              <a:gd name="connsiteY3" fmla="*/ 29 h 9554"/>
              <a:gd name="connsiteX4" fmla="*/ 15 w 95341"/>
              <a:gd name="connsiteY4" fmla="*/ 6379 h 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41" h="9554">
                <a:moveTo>
                  <a:pt x="15" y="6379"/>
                </a:moveTo>
                <a:cubicBezTo>
                  <a:pt x="-1043" y="6379"/>
                  <a:pt x="50815" y="-500"/>
                  <a:pt x="66690" y="29"/>
                </a:cubicBezTo>
                <a:cubicBezTo>
                  <a:pt x="82565" y="558"/>
                  <a:pt x="94207" y="9554"/>
                  <a:pt x="95265" y="9554"/>
                </a:cubicBezTo>
                <a:cubicBezTo>
                  <a:pt x="96323" y="9554"/>
                  <a:pt x="86269" y="558"/>
                  <a:pt x="73040" y="29"/>
                </a:cubicBezTo>
                <a:cubicBezTo>
                  <a:pt x="59811" y="-500"/>
                  <a:pt x="1073" y="6379"/>
                  <a:pt x="15" y="6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F09C6FD-F725-C72A-6EAD-BD31E3D3D713}"/>
              </a:ext>
            </a:extLst>
          </p:cNvPr>
          <p:cNvSpPr/>
          <p:nvPr/>
        </p:nvSpPr>
        <p:spPr>
          <a:xfrm>
            <a:off x="4943352" y="2031243"/>
            <a:ext cx="65934" cy="61649"/>
          </a:xfrm>
          <a:custGeom>
            <a:avLst/>
            <a:gdLst>
              <a:gd name="connsiteX0" fmla="*/ 123 w 65934"/>
              <a:gd name="connsiteY0" fmla="*/ 61082 h 61649"/>
              <a:gd name="connsiteX1" fmla="*/ 63623 w 65934"/>
              <a:gd name="connsiteY1" fmla="*/ 757 h 61649"/>
              <a:gd name="connsiteX2" fmla="*/ 47748 w 65934"/>
              <a:gd name="connsiteY2" fmla="*/ 29332 h 61649"/>
              <a:gd name="connsiteX3" fmla="*/ 123 w 65934"/>
              <a:gd name="connsiteY3" fmla="*/ 61082 h 6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34" h="61649">
                <a:moveTo>
                  <a:pt x="123" y="61082"/>
                </a:moveTo>
                <a:cubicBezTo>
                  <a:pt x="2769" y="56320"/>
                  <a:pt x="55686" y="6049"/>
                  <a:pt x="63623" y="757"/>
                </a:cubicBezTo>
                <a:cubicBezTo>
                  <a:pt x="71560" y="-4535"/>
                  <a:pt x="57273" y="19278"/>
                  <a:pt x="47748" y="29332"/>
                </a:cubicBezTo>
                <a:cubicBezTo>
                  <a:pt x="38223" y="39386"/>
                  <a:pt x="-2523" y="65844"/>
                  <a:pt x="123" y="6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1DCA6AC-8895-CF32-0415-40C9B5CB7E15}"/>
              </a:ext>
            </a:extLst>
          </p:cNvPr>
          <p:cNvSpPr/>
          <p:nvPr/>
        </p:nvSpPr>
        <p:spPr>
          <a:xfrm>
            <a:off x="4673168" y="1323757"/>
            <a:ext cx="73705" cy="181717"/>
          </a:xfrm>
          <a:custGeom>
            <a:avLst/>
            <a:gdLst>
              <a:gd name="connsiteX0" fmla="*/ 57582 w 73705"/>
              <a:gd name="connsiteY0" fmla="*/ 218 h 181717"/>
              <a:gd name="connsiteX1" fmla="*/ 29007 w 73705"/>
              <a:gd name="connsiteY1" fmla="*/ 139918 h 181717"/>
              <a:gd name="connsiteX2" fmla="*/ 73457 w 73705"/>
              <a:gd name="connsiteY2" fmla="*/ 181193 h 181717"/>
              <a:gd name="connsiteX3" fmla="*/ 44882 w 73705"/>
              <a:gd name="connsiteY3" fmla="*/ 162143 h 181717"/>
              <a:gd name="connsiteX4" fmla="*/ 432 w 73705"/>
              <a:gd name="connsiteY4" fmla="*/ 146268 h 181717"/>
              <a:gd name="connsiteX5" fmla="*/ 22657 w 73705"/>
              <a:gd name="connsiteY5" fmla="*/ 143093 h 181717"/>
              <a:gd name="connsiteX6" fmla="*/ 29007 w 73705"/>
              <a:gd name="connsiteY6" fmla="*/ 108168 h 181717"/>
              <a:gd name="connsiteX7" fmla="*/ 57582 w 73705"/>
              <a:gd name="connsiteY7" fmla="*/ 218 h 18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05" h="181717">
                <a:moveTo>
                  <a:pt x="57582" y="218"/>
                </a:moveTo>
                <a:cubicBezTo>
                  <a:pt x="57582" y="5510"/>
                  <a:pt x="26361" y="109756"/>
                  <a:pt x="29007" y="139918"/>
                </a:cubicBezTo>
                <a:cubicBezTo>
                  <a:pt x="31653" y="170080"/>
                  <a:pt x="70811" y="177489"/>
                  <a:pt x="73457" y="181193"/>
                </a:cubicBezTo>
                <a:cubicBezTo>
                  <a:pt x="76103" y="184897"/>
                  <a:pt x="57053" y="167964"/>
                  <a:pt x="44882" y="162143"/>
                </a:cubicBezTo>
                <a:cubicBezTo>
                  <a:pt x="32711" y="156322"/>
                  <a:pt x="4136" y="149443"/>
                  <a:pt x="432" y="146268"/>
                </a:cubicBezTo>
                <a:cubicBezTo>
                  <a:pt x="-3272" y="143093"/>
                  <a:pt x="17895" y="149443"/>
                  <a:pt x="22657" y="143093"/>
                </a:cubicBezTo>
                <a:cubicBezTo>
                  <a:pt x="27419" y="136743"/>
                  <a:pt x="23186" y="128805"/>
                  <a:pt x="29007" y="108168"/>
                </a:cubicBezTo>
                <a:cubicBezTo>
                  <a:pt x="34828" y="87531"/>
                  <a:pt x="57582" y="-5074"/>
                  <a:pt x="57582" y="2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87E03C0-AC4A-E22A-E3F9-DE2AC9B2E352}"/>
              </a:ext>
            </a:extLst>
          </p:cNvPr>
          <p:cNvSpPr/>
          <p:nvPr/>
        </p:nvSpPr>
        <p:spPr>
          <a:xfrm>
            <a:off x="4694037" y="1479501"/>
            <a:ext cx="78436" cy="283072"/>
          </a:xfrm>
          <a:custGeom>
            <a:avLst/>
            <a:gdLst>
              <a:gd name="connsiteX0" fmla="*/ 1788 w 78436"/>
              <a:gd name="connsiteY0" fmla="*/ 49 h 283072"/>
              <a:gd name="connsiteX1" fmla="*/ 14488 w 78436"/>
              <a:gd name="connsiteY1" fmla="*/ 130224 h 283072"/>
              <a:gd name="connsiteX2" fmla="*/ 24013 w 78436"/>
              <a:gd name="connsiteY2" fmla="*/ 174674 h 283072"/>
              <a:gd name="connsiteX3" fmla="*/ 4963 w 78436"/>
              <a:gd name="connsiteY3" fmla="*/ 130224 h 283072"/>
              <a:gd name="connsiteX4" fmla="*/ 27188 w 78436"/>
              <a:gd name="connsiteY4" fmla="*/ 190549 h 283072"/>
              <a:gd name="connsiteX5" fmla="*/ 77988 w 78436"/>
              <a:gd name="connsiteY5" fmla="*/ 282624 h 283072"/>
              <a:gd name="connsiteX6" fmla="*/ 49413 w 78436"/>
              <a:gd name="connsiteY6" fmla="*/ 222299 h 283072"/>
              <a:gd name="connsiteX7" fmla="*/ 4963 w 78436"/>
              <a:gd name="connsiteY7" fmla="*/ 146099 h 283072"/>
              <a:gd name="connsiteX8" fmla="*/ 1788 w 78436"/>
              <a:gd name="connsiteY8" fmla="*/ 49 h 28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36" h="283072">
                <a:moveTo>
                  <a:pt x="1788" y="49"/>
                </a:moveTo>
                <a:cubicBezTo>
                  <a:pt x="3376" y="-2597"/>
                  <a:pt x="10784" y="101120"/>
                  <a:pt x="14488" y="130224"/>
                </a:cubicBezTo>
                <a:cubicBezTo>
                  <a:pt x="18192" y="159328"/>
                  <a:pt x="25600" y="174674"/>
                  <a:pt x="24013" y="174674"/>
                </a:cubicBezTo>
                <a:cubicBezTo>
                  <a:pt x="22426" y="174674"/>
                  <a:pt x="4434" y="127578"/>
                  <a:pt x="4963" y="130224"/>
                </a:cubicBezTo>
                <a:cubicBezTo>
                  <a:pt x="5492" y="132870"/>
                  <a:pt x="15017" y="165149"/>
                  <a:pt x="27188" y="190549"/>
                </a:cubicBezTo>
                <a:cubicBezTo>
                  <a:pt x="39359" y="215949"/>
                  <a:pt x="74284" y="277332"/>
                  <a:pt x="77988" y="282624"/>
                </a:cubicBezTo>
                <a:cubicBezTo>
                  <a:pt x="81692" y="287916"/>
                  <a:pt x="61584" y="245053"/>
                  <a:pt x="49413" y="222299"/>
                </a:cubicBezTo>
                <a:cubicBezTo>
                  <a:pt x="37242" y="199545"/>
                  <a:pt x="12371" y="183141"/>
                  <a:pt x="4963" y="146099"/>
                </a:cubicBezTo>
                <a:cubicBezTo>
                  <a:pt x="-2445" y="109057"/>
                  <a:pt x="200" y="2695"/>
                  <a:pt x="1788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230E6CF-F650-65E5-8F0B-5931DB085791}"/>
              </a:ext>
            </a:extLst>
          </p:cNvPr>
          <p:cNvSpPr/>
          <p:nvPr/>
        </p:nvSpPr>
        <p:spPr>
          <a:xfrm>
            <a:off x="4286033" y="1577894"/>
            <a:ext cx="63773" cy="117649"/>
          </a:xfrm>
          <a:custGeom>
            <a:avLst/>
            <a:gdLst>
              <a:gd name="connsiteX0" fmla="*/ 63717 w 63773"/>
              <a:gd name="connsiteY0" fmla="*/ 81 h 117649"/>
              <a:gd name="connsiteX1" fmla="*/ 22442 w 63773"/>
              <a:gd name="connsiteY1" fmla="*/ 57231 h 117649"/>
              <a:gd name="connsiteX2" fmla="*/ 217 w 63773"/>
              <a:gd name="connsiteY2" fmla="*/ 117556 h 117649"/>
              <a:gd name="connsiteX3" fmla="*/ 12917 w 63773"/>
              <a:gd name="connsiteY3" fmla="*/ 69931 h 117649"/>
              <a:gd name="connsiteX4" fmla="*/ 63717 w 63773"/>
              <a:gd name="connsiteY4" fmla="*/ 81 h 11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73" h="117649">
                <a:moveTo>
                  <a:pt x="63717" y="81"/>
                </a:moveTo>
                <a:cubicBezTo>
                  <a:pt x="65305" y="-2036"/>
                  <a:pt x="33025" y="37652"/>
                  <a:pt x="22442" y="57231"/>
                </a:cubicBezTo>
                <a:cubicBezTo>
                  <a:pt x="11859" y="76810"/>
                  <a:pt x="1805" y="115439"/>
                  <a:pt x="217" y="117556"/>
                </a:cubicBezTo>
                <a:cubicBezTo>
                  <a:pt x="-1371" y="119673"/>
                  <a:pt x="6038" y="85277"/>
                  <a:pt x="12917" y="69931"/>
                </a:cubicBezTo>
                <a:cubicBezTo>
                  <a:pt x="19796" y="54585"/>
                  <a:pt x="62129" y="2198"/>
                  <a:pt x="63717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492F83E-D041-0FC3-DBD1-7FB747364321}"/>
              </a:ext>
            </a:extLst>
          </p:cNvPr>
          <p:cNvSpPr/>
          <p:nvPr/>
        </p:nvSpPr>
        <p:spPr>
          <a:xfrm>
            <a:off x="4390986" y="1568342"/>
            <a:ext cx="212911" cy="41559"/>
          </a:xfrm>
          <a:custGeom>
            <a:avLst/>
            <a:gdLst>
              <a:gd name="connsiteX0" fmla="*/ 39 w 212911"/>
              <a:gd name="connsiteY0" fmla="*/ 15983 h 41559"/>
              <a:gd name="connsiteX1" fmla="*/ 171489 w 212911"/>
              <a:gd name="connsiteY1" fmla="*/ 6458 h 41559"/>
              <a:gd name="connsiteX2" fmla="*/ 212764 w 212911"/>
              <a:gd name="connsiteY2" fmla="*/ 41383 h 41559"/>
              <a:gd name="connsiteX3" fmla="*/ 184189 w 212911"/>
              <a:gd name="connsiteY3" fmla="*/ 19158 h 41559"/>
              <a:gd name="connsiteX4" fmla="*/ 155614 w 212911"/>
              <a:gd name="connsiteY4" fmla="*/ 108 h 41559"/>
              <a:gd name="connsiteX5" fmla="*/ 39 w 212911"/>
              <a:gd name="connsiteY5" fmla="*/ 15983 h 4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11" h="41559">
                <a:moveTo>
                  <a:pt x="39" y="15983"/>
                </a:moveTo>
                <a:cubicBezTo>
                  <a:pt x="2685" y="17041"/>
                  <a:pt x="136035" y="2225"/>
                  <a:pt x="171489" y="6458"/>
                </a:cubicBezTo>
                <a:cubicBezTo>
                  <a:pt x="206943" y="10691"/>
                  <a:pt x="210647" y="39266"/>
                  <a:pt x="212764" y="41383"/>
                </a:cubicBezTo>
                <a:cubicBezTo>
                  <a:pt x="214881" y="43500"/>
                  <a:pt x="193714" y="26037"/>
                  <a:pt x="184189" y="19158"/>
                </a:cubicBezTo>
                <a:cubicBezTo>
                  <a:pt x="174664" y="12279"/>
                  <a:pt x="184189" y="1695"/>
                  <a:pt x="155614" y="108"/>
                </a:cubicBezTo>
                <a:cubicBezTo>
                  <a:pt x="127039" y="-1480"/>
                  <a:pt x="-2607" y="14925"/>
                  <a:pt x="39" y="1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B145DD1-2403-E340-4DD8-D29CB4AA1E05}"/>
              </a:ext>
            </a:extLst>
          </p:cNvPr>
          <p:cNvSpPr/>
          <p:nvPr/>
        </p:nvSpPr>
        <p:spPr>
          <a:xfrm>
            <a:off x="4638540" y="1469993"/>
            <a:ext cx="79524" cy="224596"/>
          </a:xfrm>
          <a:custGeom>
            <a:avLst/>
            <a:gdLst>
              <a:gd name="connsiteX0" fmla="*/ 28710 w 79524"/>
              <a:gd name="connsiteY0" fmla="*/ 32 h 224596"/>
              <a:gd name="connsiteX1" fmla="*/ 16010 w 79524"/>
              <a:gd name="connsiteY1" fmla="*/ 130207 h 224596"/>
              <a:gd name="connsiteX2" fmla="*/ 79510 w 79524"/>
              <a:gd name="connsiteY2" fmla="*/ 222282 h 224596"/>
              <a:gd name="connsiteX3" fmla="*/ 9660 w 79524"/>
              <a:gd name="connsiteY3" fmla="*/ 196882 h 224596"/>
              <a:gd name="connsiteX4" fmla="*/ 47760 w 79524"/>
              <a:gd name="connsiteY4" fmla="*/ 196882 h 224596"/>
              <a:gd name="connsiteX5" fmla="*/ 19185 w 79524"/>
              <a:gd name="connsiteY5" fmla="*/ 142907 h 224596"/>
              <a:gd name="connsiteX6" fmla="*/ 135 w 79524"/>
              <a:gd name="connsiteY6" fmla="*/ 117507 h 224596"/>
              <a:gd name="connsiteX7" fmla="*/ 28710 w 79524"/>
              <a:gd name="connsiteY7" fmla="*/ 32 h 22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24" h="224596">
                <a:moveTo>
                  <a:pt x="28710" y="32"/>
                </a:moveTo>
                <a:cubicBezTo>
                  <a:pt x="31356" y="2149"/>
                  <a:pt x="7543" y="93165"/>
                  <a:pt x="16010" y="130207"/>
                </a:cubicBezTo>
                <a:cubicBezTo>
                  <a:pt x="24477" y="167249"/>
                  <a:pt x="80568" y="211170"/>
                  <a:pt x="79510" y="222282"/>
                </a:cubicBezTo>
                <a:cubicBezTo>
                  <a:pt x="78452" y="233394"/>
                  <a:pt x="14952" y="201115"/>
                  <a:pt x="9660" y="196882"/>
                </a:cubicBezTo>
                <a:cubicBezTo>
                  <a:pt x="4368" y="192649"/>
                  <a:pt x="46173" y="205878"/>
                  <a:pt x="47760" y="196882"/>
                </a:cubicBezTo>
                <a:cubicBezTo>
                  <a:pt x="49347" y="187886"/>
                  <a:pt x="27122" y="156136"/>
                  <a:pt x="19185" y="142907"/>
                </a:cubicBezTo>
                <a:cubicBezTo>
                  <a:pt x="11248" y="129678"/>
                  <a:pt x="-1452" y="134969"/>
                  <a:pt x="135" y="117507"/>
                </a:cubicBezTo>
                <a:cubicBezTo>
                  <a:pt x="1722" y="100045"/>
                  <a:pt x="26064" y="-2085"/>
                  <a:pt x="28710" y="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55611B3-1EAB-A62E-BC35-B84E6018111F}"/>
              </a:ext>
            </a:extLst>
          </p:cNvPr>
          <p:cNvSpPr/>
          <p:nvPr/>
        </p:nvSpPr>
        <p:spPr>
          <a:xfrm>
            <a:off x="4356100" y="1599936"/>
            <a:ext cx="234683" cy="45016"/>
          </a:xfrm>
          <a:custGeom>
            <a:avLst/>
            <a:gdLst>
              <a:gd name="connsiteX0" fmla="*/ 0 w 234683"/>
              <a:gd name="connsiteY0" fmla="*/ 25664 h 45016"/>
              <a:gd name="connsiteX1" fmla="*/ 123825 w 234683"/>
              <a:gd name="connsiteY1" fmla="*/ 264 h 45016"/>
              <a:gd name="connsiteX2" fmla="*/ 231775 w 234683"/>
              <a:gd name="connsiteY2" fmla="*/ 44714 h 45016"/>
              <a:gd name="connsiteX3" fmla="*/ 200025 w 234683"/>
              <a:gd name="connsiteY3" fmla="*/ 19314 h 45016"/>
              <a:gd name="connsiteX4" fmla="*/ 158750 w 234683"/>
              <a:gd name="connsiteY4" fmla="*/ 9789 h 45016"/>
              <a:gd name="connsiteX5" fmla="*/ 123825 w 234683"/>
              <a:gd name="connsiteY5" fmla="*/ 12964 h 45016"/>
              <a:gd name="connsiteX6" fmla="*/ 0 w 234683"/>
              <a:gd name="connsiteY6" fmla="*/ 25664 h 4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83" h="45016">
                <a:moveTo>
                  <a:pt x="0" y="25664"/>
                </a:moveTo>
                <a:cubicBezTo>
                  <a:pt x="0" y="23547"/>
                  <a:pt x="85196" y="-2911"/>
                  <a:pt x="123825" y="264"/>
                </a:cubicBezTo>
                <a:cubicBezTo>
                  <a:pt x="162454" y="3439"/>
                  <a:pt x="219075" y="41539"/>
                  <a:pt x="231775" y="44714"/>
                </a:cubicBezTo>
                <a:cubicBezTo>
                  <a:pt x="244475" y="47889"/>
                  <a:pt x="212196" y="25135"/>
                  <a:pt x="200025" y="19314"/>
                </a:cubicBezTo>
                <a:cubicBezTo>
                  <a:pt x="187854" y="13493"/>
                  <a:pt x="171450" y="10847"/>
                  <a:pt x="158750" y="9789"/>
                </a:cubicBezTo>
                <a:cubicBezTo>
                  <a:pt x="146050" y="8731"/>
                  <a:pt x="142875" y="12964"/>
                  <a:pt x="123825" y="12964"/>
                </a:cubicBezTo>
                <a:cubicBezTo>
                  <a:pt x="104775" y="12964"/>
                  <a:pt x="0" y="27781"/>
                  <a:pt x="0" y="25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65FA4FC-1DD0-FC6E-4E0E-F5B5276FC8B7}"/>
              </a:ext>
            </a:extLst>
          </p:cNvPr>
          <p:cNvSpPr/>
          <p:nvPr/>
        </p:nvSpPr>
        <p:spPr>
          <a:xfrm>
            <a:off x="4676648" y="1781166"/>
            <a:ext cx="57756" cy="161997"/>
          </a:xfrm>
          <a:custGeom>
            <a:avLst/>
            <a:gdLst>
              <a:gd name="connsiteX0" fmla="*/ 57277 w 57756"/>
              <a:gd name="connsiteY0" fmla="*/ 9 h 161997"/>
              <a:gd name="connsiteX1" fmla="*/ 28702 w 57756"/>
              <a:gd name="connsiteY1" fmla="*/ 111134 h 161997"/>
              <a:gd name="connsiteX2" fmla="*/ 50927 w 57756"/>
              <a:gd name="connsiteY2" fmla="*/ 161934 h 161997"/>
              <a:gd name="connsiteX3" fmla="*/ 16002 w 57756"/>
              <a:gd name="connsiteY3" fmla="*/ 120659 h 161997"/>
              <a:gd name="connsiteX4" fmla="*/ 25527 w 57756"/>
              <a:gd name="connsiteY4" fmla="*/ 76209 h 161997"/>
              <a:gd name="connsiteX5" fmla="*/ 127 w 57756"/>
              <a:gd name="connsiteY5" fmla="*/ 117484 h 161997"/>
              <a:gd name="connsiteX6" fmla="*/ 57277 w 57756"/>
              <a:gd name="connsiteY6" fmla="*/ 9 h 16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56" h="161997">
                <a:moveTo>
                  <a:pt x="57277" y="9"/>
                </a:moveTo>
                <a:cubicBezTo>
                  <a:pt x="62039" y="-1049"/>
                  <a:pt x="29760" y="84147"/>
                  <a:pt x="28702" y="111134"/>
                </a:cubicBezTo>
                <a:cubicBezTo>
                  <a:pt x="27644" y="138121"/>
                  <a:pt x="53044" y="160346"/>
                  <a:pt x="50927" y="161934"/>
                </a:cubicBezTo>
                <a:cubicBezTo>
                  <a:pt x="48810" y="163522"/>
                  <a:pt x="20235" y="134946"/>
                  <a:pt x="16002" y="120659"/>
                </a:cubicBezTo>
                <a:cubicBezTo>
                  <a:pt x="11769" y="106372"/>
                  <a:pt x="28173" y="76738"/>
                  <a:pt x="25527" y="76209"/>
                </a:cubicBezTo>
                <a:cubicBezTo>
                  <a:pt x="22881" y="75680"/>
                  <a:pt x="-1990" y="124363"/>
                  <a:pt x="127" y="117484"/>
                </a:cubicBezTo>
                <a:cubicBezTo>
                  <a:pt x="2244" y="110605"/>
                  <a:pt x="52515" y="1067"/>
                  <a:pt x="57277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A0C84BD-8678-F4C8-5F9B-DB7EEB2B56AD}"/>
              </a:ext>
            </a:extLst>
          </p:cNvPr>
          <p:cNvSpPr/>
          <p:nvPr/>
        </p:nvSpPr>
        <p:spPr>
          <a:xfrm>
            <a:off x="4368798" y="2146206"/>
            <a:ext cx="184305" cy="82004"/>
          </a:xfrm>
          <a:custGeom>
            <a:avLst/>
            <a:gdLst>
              <a:gd name="connsiteX0" fmla="*/ 2 w 184305"/>
              <a:gd name="connsiteY0" fmla="*/ 63594 h 82004"/>
              <a:gd name="connsiteX1" fmla="*/ 107952 w 184305"/>
              <a:gd name="connsiteY1" fmla="*/ 79469 h 82004"/>
              <a:gd name="connsiteX2" fmla="*/ 184152 w 184305"/>
              <a:gd name="connsiteY2" fmla="*/ 94 h 82004"/>
              <a:gd name="connsiteX3" fmla="*/ 127002 w 184305"/>
              <a:gd name="connsiteY3" fmla="*/ 63594 h 82004"/>
              <a:gd name="connsiteX4" fmla="*/ 104777 w 184305"/>
              <a:gd name="connsiteY4" fmla="*/ 76294 h 82004"/>
              <a:gd name="connsiteX5" fmla="*/ 2 w 184305"/>
              <a:gd name="connsiteY5" fmla="*/ 63594 h 8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305" h="82004">
                <a:moveTo>
                  <a:pt x="2" y="63594"/>
                </a:moveTo>
                <a:cubicBezTo>
                  <a:pt x="531" y="64123"/>
                  <a:pt x="77260" y="90052"/>
                  <a:pt x="107952" y="79469"/>
                </a:cubicBezTo>
                <a:cubicBezTo>
                  <a:pt x="138644" y="68886"/>
                  <a:pt x="180977" y="2740"/>
                  <a:pt x="184152" y="94"/>
                </a:cubicBezTo>
                <a:cubicBezTo>
                  <a:pt x="187327" y="-2552"/>
                  <a:pt x="140231" y="50894"/>
                  <a:pt x="127002" y="63594"/>
                </a:cubicBezTo>
                <a:cubicBezTo>
                  <a:pt x="113773" y="76294"/>
                  <a:pt x="123298" y="75765"/>
                  <a:pt x="104777" y="76294"/>
                </a:cubicBezTo>
                <a:cubicBezTo>
                  <a:pt x="86256" y="76823"/>
                  <a:pt x="-527" y="63065"/>
                  <a:pt x="2" y="635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7A6ABF72-01EC-03FD-78FC-CB629BC52A1F}"/>
              </a:ext>
            </a:extLst>
          </p:cNvPr>
          <p:cNvSpPr/>
          <p:nvPr/>
        </p:nvSpPr>
        <p:spPr>
          <a:xfrm>
            <a:off x="5118075" y="1971673"/>
            <a:ext cx="118376" cy="142877"/>
          </a:xfrm>
          <a:custGeom>
            <a:avLst/>
            <a:gdLst>
              <a:gd name="connsiteX0" fmla="*/ 25 w 118376"/>
              <a:gd name="connsiteY0" fmla="*/ 2 h 142877"/>
              <a:gd name="connsiteX1" fmla="*/ 95275 w 118376"/>
              <a:gd name="connsiteY1" fmla="*/ 95252 h 142877"/>
              <a:gd name="connsiteX2" fmla="*/ 117500 w 118376"/>
              <a:gd name="connsiteY2" fmla="*/ 142877 h 142877"/>
              <a:gd name="connsiteX3" fmla="*/ 111150 w 118376"/>
              <a:gd name="connsiteY3" fmla="*/ 95252 h 142877"/>
              <a:gd name="connsiteX4" fmla="*/ 85750 w 118376"/>
              <a:gd name="connsiteY4" fmla="*/ 92077 h 142877"/>
              <a:gd name="connsiteX5" fmla="*/ 25 w 118376"/>
              <a:gd name="connsiteY5" fmla="*/ 2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76" h="142877">
                <a:moveTo>
                  <a:pt x="25" y="2"/>
                </a:moveTo>
                <a:cubicBezTo>
                  <a:pt x="1612" y="531"/>
                  <a:pt x="75696" y="71440"/>
                  <a:pt x="95275" y="95252"/>
                </a:cubicBezTo>
                <a:cubicBezTo>
                  <a:pt x="114854" y="119064"/>
                  <a:pt x="114854" y="142877"/>
                  <a:pt x="117500" y="142877"/>
                </a:cubicBezTo>
                <a:cubicBezTo>
                  <a:pt x="120146" y="142877"/>
                  <a:pt x="116442" y="103719"/>
                  <a:pt x="111150" y="95252"/>
                </a:cubicBezTo>
                <a:cubicBezTo>
                  <a:pt x="105858" y="86785"/>
                  <a:pt x="100567" y="105835"/>
                  <a:pt x="85750" y="92077"/>
                </a:cubicBezTo>
                <a:cubicBezTo>
                  <a:pt x="70933" y="78319"/>
                  <a:pt x="-1562" y="-527"/>
                  <a:pt x="25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1860FAB-18E3-CD8D-EE5B-C4F52DA01E5C}"/>
              </a:ext>
            </a:extLst>
          </p:cNvPr>
          <p:cNvSpPr/>
          <p:nvPr/>
        </p:nvSpPr>
        <p:spPr>
          <a:xfrm>
            <a:off x="5321254" y="1730374"/>
            <a:ext cx="25852" cy="311153"/>
          </a:xfrm>
          <a:custGeom>
            <a:avLst/>
            <a:gdLst>
              <a:gd name="connsiteX0" fmla="*/ 15921 w 25852"/>
              <a:gd name="connsiteY0" fmla="*/ 1 h 311153"/>
              <a:gd name="connsiteX1" fmla="*/ 19096 w 25852"/>
              <a:gd name="connsiteY1" fmla="*/ 174626 h 311153"/>
              <a:gd name="connsiteX2" fmla="*/ 46 w 25852"/>
              <a:gd name="connsiteY2" fmla="*/ 311151 h 311153"/>
              <a:gd name="connsiteX3" fmla="*/ 25446 w 25852"/>
              <a:gd name="connsiteY3" fmla="*/ 177801 h 311153"/>
              <a:gd name="connsiteX4" fmla="*/ 15921 w 25852"/>
              <a:gd name="connsiteY4" fmla="*/ 1 h 31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52" h="311153">
                <a:moveTo>
                  <a:pt x="15921" y="1"/>
                </a:moveTo>
                <a:cubicBezTo>
                  <a:pt x="14863" y="-528"/>
                  <a:pt x="21742" y="122768"/>
                  <a:pt x="19096" y="174626"/>
                </a:cubicBezTo>
                <a:cubicBezTo>
                  <a:pt x="16450" y="226484"/>
                  <a:pt x="-1012" y="310622"/>
                  <a:pt x="46" y="311151"/>
                </a:cubicBezTo>
                <a:cubicBezTo>
                  <a:pt x="1104" y="311680"/>
                  <a:pt x="22800" y="226484"/>
                  <a:pt x="25446" y="177801"/>
                </a:cubicBezTo>
                <a:cubicBezTo>
                  <a:pt x="28092" y="129118"/>
                  <a:pt x="16979" y="530"/>
                  <a:pt x="159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63E4D63-7C65-FB32-5D55-0689527FC0F3}"/>
              </a:ext>
            </a:extLst>
          </p:cNvPr>
          <p:cNvSpPr/>
          <p:nvPr/>
        </p:nvSpPr>
        <p:spPr>
          <a:xfrm>
            <a:off x="5314866" y="1581085"/>
            <a:ext cx="34580" cy="95994"/>
          </a:xfrm>
          <a:custGeom>
            <a:avLst/>
            <a:gdLst>
              <a:gd name="connsiteX0" fmla="*/ 84 w 34580"/>
              <a:gd name="connsiteY0" fmla="*/ 65 h 95994"/>
              <a:gd name="connsiteX1" fmla="*/ 31834 w 34580"/>
              <a:gd name="connsiteY1" fmla="*/ 95315 h 95994"/>
              <a:gd name="connsiteX2" fmla="*/ 31834 w 34580"/>
              <a:gd name="connsiteY2" fmla="*/ 44515 h 95994"/>
              <a:gd name="connsiteX3" fmla="*/ 22309 w 34580"/>
              <a:gd name="connsiteY3" fmla="*/ 79440 h 95994"/>
              <a:gd name="connsiteX4" fmla="*/ 84 w 34580"/>
              <a:gd name="connsiteY4" fmla="*/ 65 h 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0" h="95994">
                <a:moveTo>
                  <a:pt x="84" y="65"/>
                </a:moveTo>
                <a:cubicBezTo>
                  <a:pt x="1672" y="2711"/>
                  <a:pt x="26542" y="87907"/>
                  <a:pt x="31834" y="95315"/>
                </a:cubicBezTo>
                <a:cubicBezTo>
                  <a:pt x="37126" y="102723"/>
                  <a:pt x="33422" y="47161"/>
                  <a:pt x="31834" y="44515"/>
                </a:cubicBezTo>
                <a:cubicBezTo>
                  <a:pt x="30247" y="41869"/>
                  <a:pt x="24955" y="82615"/>
                  <a:pt x="22309" y="79440"/>
                </a:cubicBezTo>
                <a:cubicBezTo>
                  <a:pt x="19663" y="76265"/>
                  <a:pt x="-1504" y="-2581"/>
                  <a:pt x="84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91BAF3F3-5AB5-2AC8-DECB-C59C799BFDD8}"/>
              </a:ext>
            </a:extLst>
          </p:cNvPr>
          <p:cNvSpPr/>
          <p:nvPr/>
        </p:nvSpPr>
        <p:spPr>
          <a:xfrm>
            <a:off x="5070448" y="996940"/>
            <a:ext cx="248631" cy="445941"/>
          </a:xfrm>
          <a:custGeom>
            <a:avLst/>
            <a:gdLst>
              <a:gd name="connsiteX0" fmla="*/ 27 w 248631"/>
              <a:gd name="connsiteY0" fmla="*/ 10 h 445941"/>
              <a:gd name="connsiteX1" fmla="*/ 142902 w 248631"/>
              <a:gd name="connsiteY1" fmla="*/ 212735 h 445941"/>
              <a:gd name="connsiteX2" fmla="*/ 139727 w 248631"/>
              <a:gd name="connsiteY2" fmla="*/ 196860 h 445941"/>
              <a:gd name="connsiteX3" fmla="*/ 215927 w 248631"/>
              <a:gd name="connsiteY3" fmla="*/ 342910 h 445941"/>
              <a:gd name="connsiteX4" fmla="*/ 247677 w 248631"/>
              <a:gd name="connsiteY4" fmla="*/ 444510 h 445941"/>
              <a:gd name="connsiteX5" fmla="*/ 231802 w 248631"/>
              <a:gd name="connsiteY5" fmla="*/ 387360 h 445941"/>
              <a:gd name="connsiteX6" fmla="*/ 149252 w 248631"/>
              <a:gd name="connsiteY6" fmla="*/ 187335 h 445941"/>
              <a:gd name="connsiteX7" fmla="*/ 155602 w 248631"/>
              <a:gd name="connsiteY7" fmla="*/ 222260 h 445941"/>
              <a:gd name="connsiteX8" fmla="*/ 27 w 248631"/>
              <a:gd name="connsiteY8" fmla="*/ 10 h 44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631" h="445941">
                <a:moveTo>
                  <a:pt x="27" y="10"/>
                </a:moveTo>
                <a:cubicBezTo>
                  <a:pt x="-2090" y="-1578"/>
                  <a:pt x="119619" y="179927"/>
                  <a:pt x="142902" y="212735"/>
                </a:cubicBezTo>
                <a:cubicBezTo>
                  <a:pt x="166185" y="245543"/>
                  <a:pt x="127556" y="175164"/>
                  <a:pt x="139727" y="196860"/>
                </a:cubicBezTo>
                <a:cubicBezTo>
                  <a:pt x="151898" y="218556"/>
                  <a:pt x="197935" y="301635"/>
                  <a:pt x="215927" y="342910"/>
                </a:cubicBezTo>
                <a:cubicBezTo>
                  <a:pt x="233919" y="384185"/>
                  <a:pt x="245031" y="437102"/>
                  <a:pt x="247677" y="444510"/>
                </a:cubicBezTo>
                <a:cubicBezTo>
                  <a:pt x="250323" y="451918"/>
                  <a:pt x="248206" y="430223"/>
                  <a:pt x="231802" y="387360"/>
                </a:cubicBezTo>
                <a:cubicBezTo>
                  <a:pt x="215398" y="344498"/>
                  <a:pt x="161952" y="214852"/>
                  <a:pt x="149252" y="187335"/>
                </a:cubicBezTo>
                <a:cubicBezTo>
                  <a:pt x="136552" y="159818"/>
                  <a:pt x="176769" y="250835"/>
                  <a:pt x="155602" y="222260"/>
                </a:cubicBezTo>
                <a:cubicBezTo>
                  <a:pt x="134435" y="193685"/>
                  <a:pt x="2144" y="1598"/>
                  <a:pt x="27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78024F0-1E2F-F2AA-F1F4-17DEA0B3BB1B}"/>
              </a:ext>
            </a:extLst>
          </p:cNvPr>
          <p:cNvSpPr/>
          <p:nvPr/>
        </p:nvSpPr>
        <p:spPr>
          <a:xfrm>
            <a:off x="4168712" y="1861577"/>
            <a:ext cx="28731" cy="323739"/>
          </a:xfrm>
          <a:custGeom>
            <a:avLst/>
            <a:gdLst>
              <a:gd name="connsiteX0" fmla="*/ 28638 w 28731"/>
              <a:gd name="connsiteY0" fmla="*/ 2148 h 323739"/>
              <a:gd name="connsiteX1" fmla="*/ 9588 w 28731"/>
              <a:gd name="connsiteY1" fmla="*/ 97398 h 323739"/>
              <a:gd name="connsiteX2" fmla="*/ 19113 w 28731"/>
              <a:gd name="connsiteY2" fmla="*/ 272023 h 323739"/>
              <a:gd name="connsiteX3" fmla="*/ 25463 w 28731"/>
              <a:gd name="connsiteY3" fmla="*/ 319648 h 323739"/>
              <a:gd name="connsiteX4" fmla="*/ 63 w 28731"/>
              <a:gd name="connsiteY4" fmla="*/ 186298 h 323739"/>
              <a:gd name="connsiteX5" fmla="*/ 28638 w 28731"/>
              <a:gd name="connsiteY5" fmla="*/ 2148 h 32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31" h="323739">
                <a:moveTo>
                  <a:pt x="28638" y="2148"/>
                </a:moveTo>
                <a:cubicBezTo>
                  <a:pt x="30225" y="-12669"/>
                  <a:pt x="11175" y="52419"/>
                  <a:pt x="9588" y="97398"/>
                </a:cubicBezTo>
                <a:cubicBezTo>
                  <a:pt x="8001" y="142377"/>
                  <a:pt x="16467" y="234981"/>
                  <a:pt x="19113" y="272023"/>
                </a:cubicBezTo>
                <a:cubicBezTo>
                  <a:pt x="21759" y="309065"/>
                  <a:pt x="28638" y="333935"/>
                  <a:pt x="25463" y="319648"/>
                </a:cubicBezTo>
                <a:cubicBezTo>
                  <a:pt x="22288" y="305361"/>
                  <a:pt x="1650" y="234452"/>
                  <a:pt x="63" y="186298"/>
                </a:cubicBezTo>
                <a:cubicBezTo>
                  <a:pt x="-1524" y="138144"/>
                  <a:pt x="27051" y="16965"/>
                  <a:pt x="28638" y="21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019D70A-61AB-E25B-37C5-19814F365A6D}"/>
              </a:ext>
            </a:extLst>
          </p:cNvPr>
          <p:cNvSpPr/>
          <p:nvPr/>
        </p:nvSpPr>
        <p:spPr>
          <a:xfrm>
            <a:off x="5110263" y="2275006"/>
            <a:ext cx="189482" cy="289412"/>
          </a:xfrm>
          <a:custGeom>
            <a:avLst/>
            <a:gdLst>
              <a:gd name="connsiteX0" fmla="*/ 188812 w 189482"/>
              <a:gd name="connsiteY0" fmla="*/ 1469 h 289412"/>
              <a:gd name="connsiteX1" fmla="*/ 4662 w 189482"/>
              <a:gd name="connsiteY1" fmla="*/ 284044 h 289412"/>
              <a:gd name="connsiteX2" fmla="*/ 64987 w 189482"/>
              <a:gd name="connsiteY2" fmla="*/ 176094 h 289412"/>
              <a:gd name="connsiteX3" fmla="*/ 188812 w 189482"/>
              <a:gd name="connsiteY3" fmla="*/ 1469 h 2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82" h="289412">
                <a:moveTo>
                  <a:pt x="188812" y="1469"/>
                </a:moveTo>
                <a:cubicBezTo>
                  <a:pt x="178758" y="19461"/>
                  <a:pt x="25299" y="254940"/>
                  <a:pt x="4662" y="284044"/>
                </a:cubicBezTo>
                <a:cubicBezTo>
                  <a:pt x="-15976" y="313148"/>
                  <a:pt x="36941" y="216311"/>
                  <a:pt x="64987" y="176094"/>
                </a:cubicBezTo>
                <a:cubicBezTo>
                  <a:pt x="93033" y="135877"/>
                  <a:pt x="198866" y="-16523"/>
                  <a:pt x="188812" y="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9C8E502-2DE5-3077-A6EA-0A8F2A5EED35}"/>
              </a:ext>
            </a:extLst>
          </p:cNvPr>
          <p:cNvSpPr/>
          <p:nvPr/>
        </p:nvSpPr>
        <p:spPr>
          <a:xfrm>
            <a:off x="4580371" y="2587417"/>
            <a:ext cx="207950" cy="127133"/>
          </a:xfrm>
          <a:custGeom>
            <a:avLst/>
            <a:gdLst>
              <a:gd name="connsiteX0" fmla="*/ 1154 w 207950"/>
              <a:gd name="connsiteY0" fmla="*/ 208 h 127133"/>
              <a:gd name="connsiteX1" fmla="*/ 198004 w 207950"/>
              <a:gd name="connsiteY1" fmla="*/ 120858 h 127133"/>
              <a:gd name="connsiteX2" fmla="*/ 172604 w 207950"/>
              <a:gd name="connsiteY2" fmla="*/ 108158 h 127133"/>
              <a:gd name="connsiteX3" fmla="*/ 118629 w 207950"/>
              <a:gd name="connsiteY3" fmla="*/ 92283 h 127133"/>
              <a:gd name="connsiteX4" fmla="*/ 1154 w 207950"/>
              <a:gd name="connsiteY4" fmla="*/ 208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0" h="127133">
                <a:moveTo>
                  <a:pt x="1154" y="208"/>
                </a:moveTo>
                <a:cubicBezTo>
                  <a:pt x="14383" y="4970"/>
                  <a:pt x="169429" y="102866"/>
                  <a:pt x="198004" y="120858"/>
                </a:cubicBezTo>
                <a:cubicBezTo>
                  <a:pt x="226579" y="138850"/>
                  <a:pt x="185833" y="112920"/>
                  <a:pt x="172604" y="108158"/>
                </a:cubicBezTo>
                <a:cubicBezTo>
                  <a:pt x="159375" y="103396"/>
                  <a:pt x="145087" y="110804"/>
                  <a:pt x="118629" y="92283"/>
                </a:cubicBezTo>
                <a:cubicBezTo>
                  <a:pt x="92171" y="73762"/>
                  <a:pt x="-12075" y="-4554"/>
                  <a:pt x="1154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ED51D76-0851-E064-222A-0CE4BEABF7A7}"/>
              </a:ext>
            </a:extLst>
          </p:cNvPr>
          <p:cNvSpPr/>
          <p:nvPr/>
        </p:nvSpPr>
        <p:spPr>
          <a:xfrm>
            <a:off x="4875505" y="2593971"/>
            <a:ext cx="255296" cy="125784"/>
          </a:xfrm>
          <a:custGeom>
            <a:avLst/>
            <a:gdLst>
              <a:gd name="connsiteX0" fmla="*/ 255295 w 255296"/>
              <a:gd name="connsiteY0" fmla="*/ 4 h 125784"/>
              <a:gd name="connsiteX1" fmla="*/ 99720 w 255296"/>
              <a:gd name="connsiteY1" fmla="*/ 63504 h 125784"/>
              <a:gd name="connsiteX2" fmla="*/ 48920 w 255296"/>
              <a:gd name="connsiteY2" fmla="*/ 107954 h 125784"/>
              <a:gd name="connsiteX3" fmla="*/ 1295 w 255296"/>
              <a:gd name="connsiteY3" fmla="*/ 123829 h 125784"/>
              <a:gd name="connsiteX4" fmla="*/ 102895 w 255296"/>
              <a:gd name="connsiteY4" fmla="*/ 66679 h 125784"/>
              <a:gd name="connsiteX5" fmla="*/ 255295 w 255296"/>
              <a:gd name="connsiteY5" fmla="*/ 4 h 12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96" h="125784">
                <a:moveTo>
                  <a:pt x="255295" y="4"/>
                </a:moveTo>
                <a:cubicBezTo>
                  <a:pt x="254766" y="-525"/>
                  <a:pt x="134116" y="45512"/>
                  <a:pt x="99720" y="63504"/>
                </a:cubicBezTo>
                <a:cubicBezTo>
                  <a:pt x="65324" y="81496"/>
                  <a:pt x="65324" y="97900"/>
                  <a:pt x="48920" y="107954"/>
                </a:cubicBezTo>
                <a:cubicBezTo>
                  <a:pt x="32516" y="118008"/>
                  <a:pt x="-7701" y="130708"/>
                  <a:pt x="1295" y="123829"/>
                </a:cubicBezTo>
                <a:cubicBezTo>
                  <a:pt x="10291" y="116950"/>
                  <a:pt x="63737" y="84671"/>
                  <a:pt x="102895" y="66679"/>
                </a:cubicBezTo>
                <a:cubicBezTo>
                  <a:pt x="142053" y="48687"/>
                  <a:pt x="255824" y="533"/>
                  <a:pt x="25529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9B95F6F-8FFD-16ED-6B90-3DC105D7B152}"/>
              </a:ext>
            </a:extLst>
          </p:cNvPr>
          <p:cNvSpPr/>
          <p:nvPr/>
        </p:nvSpPr>
        <p:spPr>
          <a:xfrm>
            <a:off x="4281348" y="2320892"/>
            <a:ext cx="141811" cy="139784"/>
          </a:xfrm>
          <a:custGeom>
            <a:avLst/>
            <a:gdLst>
              <a:gd name="connsiteX0" fmla="*/ 1727 w 141811"/>
              <a:gd name="connsiteY0" fmla="*/ 33 h 139784"/>
              <a:gd name="connsiteX1" fmla="*/ 62052 w 141811"/>
              <a:gd name="connsiteY1" fmla="*/ 82583 h 139784"/>
              <a:gd name="connsiteX2" fmla="*/ 141427 w 141811"/>
              <a:gd name="connsiteY2" fmla="*/ 139733 h 139784"/>
              <a:gd name="connsiteX3" fmla="*/ 27127 w 141811"/>
              <a:gd name="connsiteY3" fmla="*/ 73058 h 139784"/>
              <a:gd name="connsiteX4" fmla="*/ 1727 w 141811"/>
              <a:gd name="connsiteY4" fmla="*/ 33 h 13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1" h="139784">
                <a:moveTo>
                  <a:pt x="1727" y="33"/>
                </a:moveTo>
                <a:cubicBezTo>
                  <a:pt x="7548" y="1621"/>
                  <a:pt x="38769" y="59300"/>
                  <a:pt x="62052" y="82583"/>
                </a:cubicBezTo>
                <a:cubicBezTo>
                  <a:pt x="85335" y="105866"/>
                  <a:pt x="147248" y="141321"/>
                  <a:pt x="141427" y="139733"/>
                </a:cubicBezTo>
                <a:cubicBezTo>
                  <a:pt x="135606" y="138146"/>
                  <a:pt x="49352" y="92637"/>
                  <a:pt x="27127" y="73058"/>
                </a:cubicBezTo>
                <a:cubicBezTo>
                  <a:pt x="4902" y="53479"/>
                  <a:pt x="-4094" y="-1555"/>
                  <a:pt x="1727" y="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50837920-9D79-1BB5-2EAE-01C93A93A7C7}"/>
              </a:ext>
            </a:extLst>
          </p:cNvPr>
          <p:cNvSpPr/>
          <p:nvPr/>
        </p:nvSpPr>
        <p:spPr>
          <a:xfrm>
            <a:off x="4570899" y="2022108"/>
            <a:ext cx="36106" cy="78008"/>
          </a:xfrm>
          <a:custGeom>
            <a:avLst/>
            <a:gdLst>
              <a:gd name="connsiteX0" fmla="*/ 36026 w 36106"/>
              <a:gd name="connsiteY0" fmla="*/ 367 h 78008"/>
              <a:gd name="connsiteX1" fmla="*/ 1101 w 36106"/>
              <a:gd name="connsiteY1" fmla="*/ 76567 h 78008"/>
              <a:gd name="connsiteX2" fmla="*/ 10626 w 36106"/>
              <a:gd name="connsiteY2" fmla="*/ 47992 h 78008"/>
              <a:gd name="connsiteX3" fmla="*/ 36026 w 36106"/>
              <a:gd name="connsiteY3" fmla="*/ 367 h 7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06" h="78008">
                <a:moveTo>
                  <a:pt x="36026" y="367"/>
                </a:moveTo>
                <a:cubicBezTo>
                  <a:pt x="34439" y="5129"/>
                  <a:pt x="5334" y="68630"/>
                  <a:pt x="1101" y="76567"/>
                </a:cubicBezTo>
                <a:cubicBezTo>
                  <a:pt x="-3132" y="84504"/>
                  <a:pt x="5863" y="57517"/>
                  <a:pt x="10626" y="47992"/>
                </a:cubicBezTo>
                <a:cubicBezTo>
                  <a:pt x="15389" y="38467"/>
                  <a:pt x="37613" y="-4395"/>
                  <a:pt x="36026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6A5B84B6-F3F6-7EFA-9D93-BF7D269D98D2}"/>
              </a:ext>
            </a:extLst>
          </p:cNvPr>
          <p:cNvSpPr/>
          <p:nvPr/>
        </p:nvSpPr>
        <p:spPr>
          <a:xfrm>
            <a:off x="4914900" y="2146297"/>
            <a:ext cx="12967" cy="82553"/>
          </a:xfrm>
          <a:custGeom>
            <a:avLst/>
            <a:gdLst>
              <a:gd name="connsiteX0" fmla="*/ 3175 w 12967"/>
              <a:gd name="connsiteY0" fmla="*/ 3 h 82553"/>
              <a:gd name="connsiteX1" fmla="*/ 9525 w 12967"/>
              <a:gd name="connsiteY1" fmla="*/ 66678 h 82553"/>
              <a:gd name="connsiteX2" fmla="*/ 0 w 12967"/>
              <a:gd name="connsiteY2" fmla="*/ 82553 h 82553"/>
              <a:gd name="connsiteX3" fmla="*/ 12700 w 12967"/>
              <a:gd name="connsiteY3" fmla="*/ 63503 h 82553"/>
              <a:gd name="connsiteX4" fmla="*/ 3175 w 12967"/>
              <a:gd name="connsiteY4" fmla="*/ 3 h 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7" h="82553">
                <a:moveTo>
                  <a:pt x="3175" y="3"/>
                </a:moveTo>
                <a:cubicBezTo>
                  <a:pt x="2646" y="532"/>
                  <a:pt x="9525" y="66678"/>
                  <a:pt x="9525" y="66678"/>
                </a:cubicBezTo>
                <a:cubicBezTo>
                  <a:pt x="8996" y="80436"/>
                  <a:pt x="0" y="82553"/>
                  <a:pt x="0" y="82553"/>
                </a:cubicBezTo>
                <a:cubicBezTo>
                  <a:pt x="529" y="82024"/>
                  <a:pt x="10583" y="71970"/>
                  <a:pt x="12700" y="63503"/>
                </a:cubicBezTo>
                <a:cubicBezTo>
                  <a:pt x="14817" y="55036"/>
                  <a:pt x="3704" y="-526"/>
                  <a:pt x="31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EC2379A-4787-09A4-F558-C7853DCA9F3A}"/>
              </a:ext>
            </a:extLst>
          </p:cNvPr>
          <p:cNvSpPr/>
          <p:nvPr/>
        </p:nvSpPr>
        <p:spPr>
          <a:xfrm>
            <a:off x="4870450" y="2149460"/>
            <a:ext cx="12700" cy="69989"/>
          </a:xfrm>
          <a:custGeom>
            <a:avLst/>
            <a:gdLst>
              <a:gd name="connsiteX0" fmla="*/ 0 w 12700"/>
              <a:gd name="connsiteY0" fmla="*/ 15 h 69989"/>
              <a:gd name="connsiteX1" fmla="*/ 3175 w 12700"/>
              <a:gd name="connsiteY1" fmla="*/ 50815 h 69989"/>
              <a:gd name="connsiteX2" fmla="*/ 12700 w 12700"/>
              <a:gd name="connsiteY2" fmla="*/ 69865 h 69989"/>
              <a:gd name="connsiteX3" fmla="*/ 3175 w 12700"/>
              <a:gd name="connsiteY3" fmla="*/ 57165 h 69989"/>
              <a:gd name="connsiteX4" fmla="*/ 0 w 12700"/>
              <a:gd name="connsiteY4" fmla="*/ 15 h 6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" h="69989">
                <a:moveTo>
                  <a:pt x="0" y="15"/>
                </a:moveTo>
                <a:cubicBezTo>
                  <a:pt x="0" y="-1043"/>
                  <a:pt x="3175" y="50815"/>
                  <a:pt x="3175" y="50815"/>
                </a:cubicBezTo>
                <a:cubicBezTo>
                  <a:pt x="5292" y="62457"/>
                  <a:pt x="12700" y="69865"/>
                  <a:pt x="12700" y="69865"/>
                </a:cubicBezTo>
                <a:cubicBezTo>
                  <a:pt x="12700" y="70923"/>
                  <a:pt x="5292" y="65102"/>
                  <a:pt x="3175" y="57165"/>
                </a:cubicBezTo>
                <a:cubicBezTo>
                  <a:pt x="1058" y="49228"/>
                  <a:pt x="0" y="1073"/>
                  <a:pt x="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029BAA7-BEC5-E6A0-6612-56A4038B1A30}"/>
              </a:ext>
            </a:extLst>
          </p:cNvPr>
          <p:cNvSpPr/>
          <p:nvPr/>
        </p:nvSpPr>
        <p:spPr>
          <a:xfrm>
            <a:off x="4848214" y="2212940"/>
            <a:ext cx="155611" cy="28792"/>
          </a:xfrm>
          <a:custGeom>
            <a:avLst/>
            <a:gdLst>
              <a:gd name="connsiteX0" fmla="*/ 11 w 155611"/>
              <a:gd name="connsiteY0" fmla="*/ 3210 h 28792"/>
              <a:gd name="connsiteX1" fmla="*/ 98436 w 155611"/>
              <a:gd name="connsiteY1" fmla="*/ 22260 h 28792"/>
              <a:gd name="connsiteX2" fmla="*/ 155586 w 155611"/>
              <a:gd name="connsiteY2" fmla="*/ 35 h 28792"/>
              <a:gd name="connsiteX3" fmla="*/ 104786 w 155611"/>
              <a:gd name="connsiteY3" fmla="*/ 28610 h 28792"/>
              <a:gd name="connsiteX4" fmla="*/ 11 w 155611"/>
              <a:gd name="connsiteY4" fmla="*/ 3210 h 2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11" h="28792">
                <a:moveTo>
                  <a:pt x="11" y="3210"/>
                </a:moveTo>
                <a:cubicBezTo>
                  <a:pt x="-1047" y="2152"/>
                  <a:pt x="72507" y="22789"/>
                  <a:pt x="98436" y="22260"/>
                </a:cubicBezTo>
                <a:cubicBezTo>
                  <a:pt x="124365" y="21731"/>
                  <a:pt x="154528" y="-1023"/>
                  <a:pt x="155586" y="35"/>
                </a:cubicBezTo>
                <a:cubicBezTo>
                  <a:pt x="156644" y="1093"/>
                  <a:pt x="124365" y="25964"/>
                  <a:pt x="104786" y="28610"/>
                </a:cubicBezTo>
                <a:cubicBezTo>
                  <a:pt x="85207" y="31256"/>
                  <a:pt x="1069" y="4268"/>
                  <a:pt x="11" y="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E147BBC-6C40-5E70-A93A-AA053592E2C9}"/>
              </a:ext>
            </a:extLst>
          </p:cNvPr>
          <p:cNvSpPr/>
          <p:nvPr/>
        </p:nvSpPr>
        <p:spPr>
          <a:xfrm>
            <a:off x="4635457" y="2270063"/>
            <a:ext cx="254056" cy="73161"/>
          </a:xfrm>
          <a:custGeom>
            <a:avLst/>
            <a:gdLst>
              <a:gd name="connsiteX0" fmla="*/ 43 w 254056"/>
              <a:gd name="connsiteY0" fmla="*/ 73087 h 73161"/>
              <a:gd name="connsiteX1" fmla="*/ 209593 w 254056"/>
              <a:gd name="connsiteY1" fmla="*/ 12762 h 73161"/>
              <a:gd name="connsiteX2" fmla="*/ 181018 w 254056"/>
              <a:gd name="connsiteY2" fmla="*/ 19112 h 73161"/>
              <a:gd name="connsiteX3" fmla="*/ 225468 w 254056"/>
              <a:gd name="connsiteY3" fmla="*/ 62 h 73161"/>
              <a:gd name="connsiteX4" fmla="*/ 254043 w 254056"/>
              <a:gd name="connsiteY4" fmla="*/ 12762 h 73161"/>
              <a:gd name="connsiteX5" fmla="*/ 228643 w 254056"/>
              <a:gd name="connsiteY5" fmla="*/ 6412 h 73161"/>
              <a:gd name="connsiteX6" fmla="*/ 187368 w 254056"/>
              <a:gd name="connsiteY6" fmla="*/ 9587 h 73161"/>
              <a:gd name="connsiteX7" fmla="*/ 165143 w 254056"/>
              <a:gd name="connsiteY7" fmla="*/ 22287 h 73161"/>
              <a:gd name="connsiteX8" fmla="*/ 190543 w 254056"/>
              <a:gd name="connsiteY8" fmla="*/ 25462 h 73161"/>
              <a:gd name="connsiteX9" fmla="*/ 43 w 254056"/>
              <a:gd name="connsiteY9" fmla="*/ 73087 h 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056" h="73161">
                <a:moveTo>
                  <a:pt x="43" y="73087"/>
                </a:moveTo>
                <a:cubicBezTo>
                  <a:pt x="3218" y="70970"/>
                  <a:pt x="179431" y="21758"/>
                  <a:pt x="209593" y="12762"/>
                </a:cubicBezTo>
                <a:cubicBezTo>
                  <a:pt x="239756" y="3766"/>
                  <a:pt x="178372" y="21229"/>
                  <a:pt x="181018" y="19112"/>
                </a:cubicBezTo>
                <a:cubicBezTo>
                  <a:pt x="183664" y="16995"/>
                  <a:pt x="213297" y="1120"/>
                  <a:pt x="225468" y="62"/>
                </a:cubicBezTo>
                <a:cubicBezTo>
                  <a:pt x="237639" y="-996"/>
                  <a:pt x="253514" y="11704"/>
                  <a:pt x="254043" y="12762"/>
                </a:cubicBezTo>
                <a:cubicBezTo>
                  <a:pt x="254572" y="13820"/>
                  <a:pt x="239755" y="6941"/>
                  <a:pt x="228643" y="6412"/>
                </a:cubicBezTo>
                <a:cubicBezTo>
                  <a:pt x="217531" y="5883"/>
                  <a:pt x="197951" y="6941"/>
                  <a:pt x="187368" y="9587"/>
                </a:cubicBezTo>
                <a:cubicBezTo>
                  <a:pt x="176785" y="12233"/>
                  <a:pt x="164614" y="19641"/>
                  <a:pt x="165143" y="22287"/>
                </a:cubicBezTo>
                <a:cubicBezTo>
                  <a:pt x="165672" y="24933"/>
                  <a:pt x="213297" y="19112"/>
                  <a:pt x="190543" y="25462"/>
                </a:cubicBezTo>
                <a:cubicBezTo>
                  <a:pt x="167789" y="31812"/>
                  <a:pt x="-3132" y="75204"/>
                  <a:pt x="43" y="73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C35F478-6084-5A36-4C17-034AECE52FF4}"/>
              </a:ext>
            </a:extLst>
          </p:cNvPr>
          <p:cNvSpPr/>
          <p:nvPr/>
        </p:nvSpPr>
        <p:spPr>
          <a:xfrm>
            <a:off x="4879624" y="2235303"/>
            <a:ext cx="257859" cy="41234"/>
          </a:xfrm>
          <a:custGeom>
            <a:avLst/>
            <a:gdLst>
              <a:gd name="connsiteX0" fmla="*/ 351 w 257859"/>
              <a:gd name="connsiteY0" fmla="*/ 41172 h 41234"/>
              <a:gd name="connsiteX1" fmla="*/ 105126 w 257859"/>
              <a:gd name="connsiteY1" fmla="*/ 3072 h 41234"/>
              <a:gd name="connsiteX2" fmla="*/ 92426 w 257859"/>
              <a:gd name="connsiteY2" fmla="*/ 3072 h 41234"/>
              <a:gd name="connsiteX3" fmla="*/ 165451 w 257859"/>
              <a:gd name="connsiteY3" fmla="*/ 9422 h 41234"/>
              <a:gd name="connsiteX4" fmla="*/ 203551 w 257859"/>
              <a:gd name="connsiteY4" fmla="*/ 15772 h 41234"/>
              <a:gd name="connsiteX5" fmla="*/ 257526 w 257859"/>
              <a:gd name="connsiteY5" fmla="*/ 6247 h 41234"/>
              <a:gd name="connsiteX6" fmla="*/ 222601 w 257859"/>
              <a:gd name="connsiteY6" fmla="*/ 12597 h 41234"/>
              <a:gd name="connsiteX7" fmla="*/ 149576 w 257859"/>
              <a:gd name="connsiteY7" fmla="*/ 12597 h 41234"/>
              <a:gd name="connsiteX8" fmla="*/ 351 w 257859"/>
              <a:gd name="connsiteY8" fmla="*/ 41172 h 4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859" h="41234">
                <a:moveTo>
                  <a:pt x="351" y="41172"/>
                </a:moveTo>
                <a:cubicBezTo>
                  <a:pt x="-7057" y="39585"/>
                  <a:pt x="105126" y="3072"/>
                  <a:pt x="105126" y="3072"/>
                </a:cubicBezTo>
                <a:cubicBezTo>
                  <a:pt x="120472" y="-3278"/>
                  <a:pt x="82372" y="2014"/>
                  <a:pt x="92426" y="3072"/>
                </a:cubicBezTo>
                <a:cubicBezTo>
                  <a:pt x="102480" y="4130"/>
                  <a:pt x="146930" y="7305"/>
                  <a:pt x="165451" y="9422"/>
                </a:cubicBezTo>
                <a:cubicBezTo>
                  <a:pt x="183972" y="11539"/>
                  <a:pt x="188205" y="16301"/>
                  <a:pt x="203551" y="15772"/>
                </a:cubicBezTo>
                <a:cubicBezTo>
                  <a:pt x="218897" y="15243"/>
                  <a:pt x="254351" y="6776"/>
                  <a:pt x="257526" y="6247"/>
                </a:cubicBezTo>
                <a:cubicBezTo>
                  <a:pt x="260701" y="5718"/>
                  <a:pt x="240592" y="11539"/>
                  <a:pt x="222601" y="12597"/>
                </a:cubicBezTo>
                <a:cubicBezTo>
                  <a:pt x="204610" y="13655"/>
                  <a:pt x="180797" y="11539"/>
                  <a:pt x="149576" y="12597"/>
                </a:cubicBezTo>
                <a:cubicBezTo>
                  <a:pt x="118355" y="13655"/>
                  <a:pt x="7759" y="42759"/>
                  <a:pt x="351" y="41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ADD735E-F799-52E4-5BD1-36D28F3BD085}"/>
              </a:ext>
            </a:extLst>
          </p:cNvPr>
          <p:cNvSpPr/>
          <p:nvPr/>
        </p:nvSpPr>
        <p:spPr>
          <a:xfrm>
            <a:off x="4647887" y="2292254"/>
            <a:ext cx="253651" cy="54071"/>
          </a:xfrm>
          <a:custGeom>
            <a:avLst/>
            <a:gdLst>
              <a:gd name="connsiteX0" fmla="*/ 313 w 253651"/>
              <a:gd name="connsiteY0" fmla="*/ 54071 h 54071"/>
              <a:gd name="connsiteX1" fmla="*/ 197163 w 253651"/>
              <a:gd name="connsiteY1" fmla="*/ 15971 h 54071"/>
              <a:gd name="connsiteX2" fmla="*/ 251138 w 253651"/>
              <a:gd name="connsiteY2" fmla="*/ 9621 h 54071"/>
              <a:gd name="connsiteX3" fmla="*/ 235263 w 253651"/>
              <a:gd name="connsiteY3" fmla="*/ 96 h 54071"/>
              <a:gd name="connsiteX4" fmla="*/ 152713 w 253651"/>
              <a:gd name="connsiteY4" fmla="*/ 15971 h 54071"/>
              <a:gd name="connsiteX5" fmla="*/ 313 w 253651"/>
              <a:gd name="connsiteY5" fmla="*/ 54071 h 5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651" h="54071">
                <a:moveTo>
                  <a:pt x="313" y="54071"/>
                </a:moveTo>
                <a:cubicBezTo>
                  <a:pt x="7721" y="54071"/>
                  <a:pt x="155359" y="23379"/>
                  <a:pt x="197163" y="15971"/>
                </a:cubicBezTo>
                <a:cubicBezTo>
                  <a:pt x="238967" y="8563"/>
                  <a:pt x="251138" y="9621"/>
                  <a:pt x="251138" y="9621"/>
                </a:cubicBezTo>
                <a:cubicBezTo>
                  <a:pt x="257488" y="6975"/>
                  <a:pt x="251667" y="-962"/>
                  <a:pt x="235263" y="96"/>
                </a:cubicBezTo>
                <a:cubicBezTo>
                  <a:pt x="218859" y="1154"/>
                  <a:pt x="186580" y="8033"/>
                  <a:pt x="152713" y="15971"/>
                </a:cubicBezTo>
                <a:cubicBezTo>
                  <a:pt x="118846" y="23908"/>
                  <a:pt x="-7095" y="54071"/>
                  <a:pt x="313" y="5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FCF89F6-BB1D-6F03-E5BE-E0D1392CC796}"/>
              </a:ext>
            </a:extLst>
          </p:cNvPr>
          <p:cNvSpPr/>
          <p:nvPr/>
        </p:nvSpPr>
        <p:spPr>
          <a:xfrm>
            <a:off x="4895432" y="2252221"/>
            <a:ext cx="157324" cy="49708"/>
          </a:xfrm>
          <a:custGeom>
            <a:avLst/>
            <a:gdLst>
              <a:gd name="connsiteX0" fmla="*/ 418 w 157324"/>
              <a:gd name="connsiteY0" fmla="*/ 49654 h 49708"/>
              <a:gd name="connsiteX1" fmla="*/ 152818 w 157324"/>
              <a:gd name="connsiteY1" fmla="*/ 2029 h 49708"/>
              <a:gd name="connsiteX2" fmla="*/ 108368 w 157324"/>
              <a:gd name="connsiteY2" fmla="*/ 11554 h 49708"/>
              <a:gd name="connsiteX3" fmla="*/ 418 w 157324"/>
              <a:gd name="connsiteY3" fmla="*/ 49654 h 4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24" h="49708">
                <a:moveTo>
                  <a:pt x="418" y="49654"/>
                </a:moveTo>
                <a:cubicBezTo>
                  <a:pt x="7826" y="48067"/>
                  <a:pt x="134826" y="8379"/>
                  <a:pt x="152818" y="2029"/>
                </a:cubicBezTo>
                <a:cubicBezTo>
                  <a:pt x="170810" y="-4321"/>
                  <a:pt x="130593" y="5733"/>
                  <a:pt x="108368" y="11554"/>
                </a:cubicBezTo>
                <a:cubicBezTo>
                  <a:pt x="86143" y="17375"/>
                  <a:pt x="-6990" y="51241"/>
                  <a:pt x="418" y="49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985BEA4-26F0-0FE0-E25B-07DE3F8E856E}"/>
              </a:ext>
            </a:extLst>
          </p:cNvPr>
          <p:cNvSpPr/>
          <p:nvPr/>
        </p:nvSpPr>
        <p:spPr>
          <a:xfrm>
            <a:off x="4689445" y="2399663"/>
            <a:ext cx="232328" cy="17011"/>
          </a:xfrm>
          <a:custGeom>
            <a:avLst/>
            <a:gdLst>
              <a:gd name="connsiteX0" fmla="*/ 30 w 232328"/>
              <a:gd name="connsiteY0" fmla="*/ 6987 h 17011"/>
              <a:gd name="connsiteX1" fmla="*/ 193705 w 232328"/>
              <a:gd name="connsiteY1" fmla="*/ 10162 h 17011"/>
              <a:gd name="connsiteX2" fmla="*/ 142905 w 232328"/>
              <a:gd name="connsiteY2" fmla="*/ 3812 h 17011"/>
              <a:gd name="connsiteX3" fmla="*/ 231805 w 232328"/>
              <a:gd name="connsiteY3" fmla="*/ 637 h 17011"/>
              <a:gd name="connsiteX4" fmla="*/ 181005 w 232328"/>
              <a:gd name="connsiteY4" fmla="*/ 16512 h 17011"/>
              <a:gd name="connsiteX5" fmla="*/ 209580 w 232328"/>
              <a:gd name="connsiteY5" fmla="*/ 13337 h 17011"/>
              <a:gd name="connsiteX6" fmla="*/ 30 w 232328"/>
              <a:gd name="connsiteY6" fmla="*/ 6987 h 1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328" h="17011">
                <a:moveTo>
                  <a:pt x="30" y="6987"/>
                </a:moveTo>
                <a:cubicBezTo>
                  <a:pt x="-2616" y="6458"/>
                  <a:pt x="169893" y="10691"/>
                  <a:pt x="193705" y="10162"/>
                </a:cubicBezTo>
                <a:cubicBezTo>
                  <a:pt x="217517" y="9633"/>
                  <a:pt x="136555" y="5399"/>
                  <a:pt x="142905" y="3812"/>
                </a:cubicBezTo>
                <a:cubicBezTo>
                  <a:pt x="149255" y="2224"/>
                  <a:pt x="225455" y="-1480"/>
                  <a:pt x="231805" y="637"/>
                </a:cubicBezTo>
                <a:cubicBezTo>
                  <a:pt x="238155" y="2754"/>
                  <a:pt x="184709" y="14395"/>
                  <a:pt x="181005" y="16512"/>
                </a:cubicBezTo>
                <a:cubicBezTo>
                  <a:pt x="177301" y="18629"/>
                  <a:pt x="234980" y="13337"/>
                  <a:pt x="209580" y="13337"/>
                </a:cubicBezTo>
                <a:cubicBezTo>
                  <a:pt x="184180" y="13337"/>
                  <a:pt x="2676" y="7516"/>
                  <a:pt x="30" y="6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68B5EB3-348D-F0E8-B7E9-0C2A93D50FDF}"/>
              </a:ext>
            </a:extLst>
          </p:cNvPr>
          <p:cNvSpPr/>
          <p:nvPr/>
        </p:nvSpPr>
        <p:spPr>
          <a:xfrm>
            <a:off x="4933619" y="2349883"/>
            <a:ext cx="164449" cy="66365"/>
          </a:xfrm>
          <a:custGeom>
            <a:avLst/>
            <a:gdLst>
              <a:gd name="connsiteX0" fmla="*/ 331 w 164449"/>
              <a:gd name="connsiteY0" fmla="*/ 66292 h 66365"/>
              <a:gd name="connsiteX1" fmla="*/ 159081 w 164449"/>
              <a:gd name="connsiteY1" fmla="*/ 2792 h 66365"/>
              <a:gd name="connsiteX2" fmla="*/ 117806 w 164449"/>
              <a:gd name="connsiteY2" fmla="*/ 15492 h 66365"/>
              <a:gd name="connsiteX3" fmla="*/ 331 w 164449"/>
              <a:gd name="connsiteY3" fmla="*/ 66292 h 6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49" h="66365">
                <a:moveTo>
                  <a:pt x="331" y="66292"/>
                </a:moveTo>
                <a:cubicBezTo>
                  <a:pt x="7210" y="64175"/>
                  <a:pt x="139502" y="11259"/>
                  <a:pt x="159081" y="2792"/>
                </a:cubicBezTo>
                <a:cubicBezTo>
                  <a:pt x="178660" y="-5675"/>
                  <a:pt x="140031" y="7025"/>
                  <a:pt x="117806" y="15492"/>
                </a:cubicBezTo>
                <a:cubicBezTo>
                  <a:pt x="95581" y="23959"/>
                  <a:pt x="-6548" y="68409"/>
                  <a:pt x="331" y="6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94BF170-EE20-8A09-2D73-E79A2C74FF7C}"/>
              </a:ext>
            </a:extLst>
          </p:cNvPr>
          <p:cNvSpPr/>
          <p:nvPr/>
        </p:nvSpPr>
        <p:spPr>
          <a:xfrm>
            <a:off x="4702064" y="2412913"/>
            <a:ext cx="206707" cy="74214"/>
          </a:xfrm>
          <a:custGeom>
            <a:avLst/>
            <a:gdLst>
              <a:gd name="connsiteX0" fmla="*/ 111 w 206707"/>
              <a:gd name="connsiteY0" fmla="*/ 87 h 74214"/>
              <a:gd name="connsiteX1" fmla="*/ 85836 w 206707"/>
              <a:gd name="connsiteY1" fmla="*/ 35012 h 74214"/>
              <a:gd name="connsiteX2" fmla="*/ 104886 w 206707"/>
              <a:gd name="connsiteY2" fmla="*/ 35012 h 74214"/>
              <a:gd name="connsiteX3" fmla="*/ 76311 w 206707"/>
              <a:gd name="connsiteY3" fmla="*/ 25487 h 74214"/>
              <a:gd name="connsiteX4" fmla="*/ 200136 w 206707"/>
              <a:gd name="connsiteY4" fmla="*/ 69937 h 74214"/>
              <a:gd name="connsiteX5" fmla="*/ 181086 w 206707"/>
              <a:gd name="connsiteY5" fmla="*/ 69937 h 74214"/>
              <a:gd name="connsiteX6" fmla="*/ 108061 w 206707"/>
              <a:gd name="connsiteY6" fmla="*/ 47712 h 74214"/>
              <a:gd name="connsiteX7" fmla="*/ 111 w 206707"/>
              <a:gd name="connsiteY7" fmla="*/ 87 h 7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07" h="74214">
                <a:moveTo>
                  <a:pt x="111" y="87"/>
                </a:moveTo>
                <a:cubicBezTo>
                  <a:pt x="-3593" y="-2030"/>
                  <a:pt x="85836" y="35012"/>
                  <a:pt x="85836" y="35012"/>
                </a:cubicBezTo>
                <a:cubicBezTo>
                  <a:pt x="103298" y="40833"/>
                  <a:pt x="106473" y="36599"/>
                  <a:pt x="104886" y="35012"/>
                </a:cubicBezTo>
                <a:cubicBezTo>
                  <a:pt x="103299" y="33425"/>
                  <a:pt x="76311" y="25487"/>
                  <a:pt x="76311" y="25487"/>
                </a:cubicBezTo>
                <a:lnTo>
                  <a:pt x="200136" y="69937"/>
                </a:lnTo>
                <a:cubicBezTo>
                  <a:pt x="217598" y="77345"/>
                  <a:pt x="196432" y="73641"/>
                  <a:pt x="181086" y="69937"/>
                </a:cubicBezTo>
                <a:cubicBezTo>
                  <a:pt x="165740" y="66233"/>
                  <a:pt x="135578" y="59354"/>
                  <a:pt x="108061" y="47712"/>
                </a:cubicBezTo>
                <a:cubicBezTo>
                  <a:pt x="80544" y="36070"/>
                  <a:pt x="3815" y="2204"/>
                  <a:pt x="111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46C04BA5-309C-83D9-27DB-A324CACEADAD}"/>
              </a:ext>
            </a:extLst>
          </p:cNvPr>
          <p:cNvSpPr/>
          <p:nvPr/>
        </p:nvSpPr>
        <p:spPr>
          <a:xfrm>
            <a:off x="4907761" y="2389020"/>
            <a:ext cx="146052" cy="105414"/>
          </a:xfrm>
          <a:custGeom>
            <a:avLst/>
            <a:gdLst>
              <a:gd name="connsiteX0" fmla="*/ 789 w 146052"/>
              <a:gd name="connsiteY0" fmla="*/ 103355 h 105414"/>
              <a:gd name="connsiteX1" fmla="*/ 70639 w 146052"/>
              <a:gd name="connsiteY1" fmla="*/ 77955 h 105414"/>
              <a:gd name="connsiteX2" fmla="*/ 143664 w 146052"/>
              <a:gd name="connsiteY2" fmla="*/ 1755 h 105414"/>
              <a:gd name="connsiteX3" fmla="*/ 118264 w 146052"/>
              <a:gd name="connsiteY3" fmla="*/ 30330 h 105414"/>
              <a:gd name="connsiteX4" fmla="*/ 789 w 146052"/>
              <a:gd name="connsiteY4" fmla="*/ 103355 h 1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52" h="105414">
                <a:moveTo>
                  <a:pt x="789" y="103355"/>
                </a:moveTo>
                <a:cubicBezTo>
                  <a:pt x="-7148" y="111292"/>
                  <a:pt x="46827" y="94888"/>
                  <a:pt x="70639" y="77955"/>
                </a:cubicBezTo>
                <a:cubicBezTo>
                  <a:pt x="94452" y="61022"/>
                  <a:pt x="135727" y="9692"/>
                  <a:pt x="143664" y="1755"/>
                </a:cubicBezTo>
                <a:cubicBezTo>
                  <a:pt x="151601" y="-6182"/>
                  <a:pt x="138902" y="14455"/>
                  <a:pt x="118264" y="30330"/>
                </a:cubicBezTo>
                <a:cubicBezTo>
                  <a:pt x="97627" y="46205"/>
                  <a:pt x="8726" y="95418"/>
                  <a:pt x="789" y="103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BD41ED9-58BE-8522-9D7F-C3DEB962A649}"/>
              </a:ext>
            </a:extLst>
          </p:cNvPr>
          <p:cNvSpPr/>
          <p:nvPr/>
        </p:nvSpPr>
        <p:spPr>
          <a:xfrm>
            <a:off x="4998768" y="2371251"/>
            <a:ext cx="91142" cy="107372"/>
          </a:xfrm>
          <a:custGeom>
            <a:avLst/>
            <a:gdLst>
              <a:gd name="connsiteX0" fmla="*/ 90757 w 91142"/>
              <a:gd name="connsiteY0" fmla="*/ 474 h 107372"/>
              <a:gd name="connsiteX1" fmla="*/ 1857 w 91142"/>
              <a:gd name="connsiteY1" fmla="*/ 105249 h 107372"/>
              <a:gd name="connsiteX2" fmla="*/ 33607 w 91142"/>
              <a:gd name="connsiteY2" fmla="*/ 67149 h 107372"/>
              <a:gd name="connsiteX3" fmla="*/ 90757 w 91142"/>
              <a:gd name="connsiteY3" fmla="*/ 474 h 10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42" h="107372">
                <a:moveTo>
                  <a:pt x="90757" y="474"/>
                </a:moveTo>
                <a:cubicBezTo>
                  <a:pt x="85465" y="6824"/>
                  <a:pt x="11382" y="94137"/>
                  <a:pt x="1857" y="105249"/>
                </a:cubicBezTo>
                <a:cubicBezTo>
                  <a:pt x="-7668" y="116362"/>
                  <a:pt x="21965" y="80907"/>
                  <a:pt x="33607" y="67149"/>
                </a:cubicBezTo>
                <a:cubicBezTo>
                  <a:pt x="45249" y="53391"/>
                  <a:pt x="96049" y="-5876"/>
                  <a:pt x="90757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BC866B-616E-D7C8-5F17-FA33E87F3BEB}"/>
              </a:ext>
            </a:extLst>
          </p:cNvPr>
          <p:cNvSpPr/>
          <p:nvPr/>
        </p:nvSpPr>
        <p:spPr>
          <a:xfrm>
            <a:off x="4986098" y="2374012"/>
            <a:ext cx="110470" cy="113421"/>
          </a:xfrm>
          <a:custGeom>
            <a:avLst/>
            <a:gdLst>
              <a:gd name="connsiteX0" fmla="*/ 109777 w 110470"/>
              <a:gd name="connsiteY0" fmla="*/ 888 h 113421"/>
              <a:gd name="connsiteX1" fmla="*/ 1827 w 110470"/>
              <a:gd name="connsiteY1" fmla="*/ 112013 h 113421"/>
              <a:gd name="connsiteX2" fmla="*/ 46277 w 110470"/>
              <a:gd name="connsiteY2" fmla="*/ 61213 h 113421"/>
              <a:gd name="connsiteX3" fmla="*/ 109777 w 110470"/>
              <a:gd name="connsiteY3" fmla="*/ 888 h 11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70" h="113421">
                <a:moveTo>
                  <a:pt x="109777" y="888"/>
                </a:moveTo>
                <a:cubicBezTo>
                  <a:pt x="102369" y="9355"/>
                  <a:pt x="12410" y="101959"/>
                  <a:pt x="1827" y="112013"/>
                </a:cubicBezTo>
                <a:cubicBezTo>
                  <a:pt x="-8756" y="122067"/>
                  <a:pt x="29344" y="75500"/>
                  <a:pt x="46277" y="61213"/>
                </a:cubicBezTo>
                <a:cubicBezTo>
                  <a:pt x="63210" y="46926"/>
                  <a:pt x="117185" y="-7579"/>
                  <a:pt x="109777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E4AA152-AD21-F04D-CFD5-B3C49BE12755}"/>
              </a:ext>
            </a:extLst>
          </p:cNvPr>
          <p:cNvSpPr/>
          <p:nvPr/>
        </p:nvSpPr>
        <p:spPr>
          <a:xfrm>
            <a:off x="4672740" y="2405891"/>
            <a:ext cx="155945" cy="90776"/>
          </a:xfrm>
          <a:custGeom>
            <a:avLst/>
            <a:gdLst>
              <a:gd name="connsiteX0" fmla="*/ 860 w 155945"/>
              <a:gd name="connsiteY0" fmla="*/ 759 h 90776"/>
              <a:gd name="connsiteX1" fmla="*/ 153260 w 155945"/>
              <a:gd name="connsiteY1" fmla="*/ 89659 h 90776"/>
              <a:gd name="connsiteX2" fmla="*/ 92935 w 155945"/>
              <a:gd name="connsiteY2" fmla="*/ 48384 h 90776"/>
              <a:gd name="connsiteX3" fmla="*/ 860 w 155945"/>
              <a:gd name="connsiteY3" fmla="*/ 759 h 9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45" h="90776">
                <a:moveTo>
                  <a:pt x="860" y="759"/>
                </a:moveTo>
                <a:cubicBezTo>
                  <a:pt x="10914" y="7638"/>
                  <a:pt x="137914" y="81722"/>
                  <a:pt x="153260" y="89659"/>
                </a:cubicBezTo>
                <a:cubicBezTo>
                  <a:pt x="168606" y="97596"/>
                  <a:pt x="114102" y="61084"/>
                  <a:pt x="92935" y="48384"/>
                </a:cubicBezTo>
                <a:cubicBezTo>
                  <a:pt x="71768" y="35684"/>
                  <a:pt x="-9194" y="-6120"/>
                  <a:pt x="860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1943B03-2D36-BC18-941C-2A0AD7FD1EBF}"/>
              </a:ext>
            </a:extLst>
          </p:cNvPr>
          <p:cNvSpPr/>
          <p:nvPr/>
        </p:nvSpPr>
        <p:spPr>
          <a:xfrm>
            <a:off x="4603559" y="1711325"/>
            <a:ext cx="96039" cy="117490"/>
          </a:xfrm>
          <a:custGeom>
            <a:avLst/>
            <a:gdLst>
              <a:gd name="connsiteX0" fmla="*/ 95441 w 96039"/>
              <a:gd name="connsiteY0" fmla="*/ 0 h 117490"/>
              <a:gd name="connsiteX1" fmla="*/ 76391 w 96039"/>
              <a:gd name="connsiteY1" fmla="*/ 57150 h 117490"/>
              <a:gd name="connsiteX2" fmla="*/ 25591 w 96039"/>
              <a:gd name="connsiteY2" fmla="*/ 104775 h 117490"/>
              <a:gd name="connsiteX3" fmla="*/ 70041 w 96039"/>
              <a:gd name="connsiteY3" fmla="*/ 60325 h 117490"/>
              <a:gd name="connsiteX4" fmla="*/ 191 w 96039"/>
              <a:gd name="connsiteY4" fmla="*/ 117475 h 117490"/>
              <a:gd name="connsiteX5" fmla="*/ 47816 w 96039"/>
              <a:gd name="connsiteY5" fmla="*/ 66675 h 117490"/>
              <a:gd name="connsiteX6" fmla="*/ 38291 w 96039"/>
              <a:gd name="connsiteY6" fmla="*/ 79375 h 117490"/>
              <a:gd name="connsiteX7" fmla="*/ 85916 w 96039"/>
              <a:gd name="connsiteY7" fmla="*/ 57150 h 117490"/>
              <a:gd name="connsiteX8" fmla="*/ 95441 w 96039"/>
              <a:gd name="connsiteY8" fmla="*/ 0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039" h="117490">
                <a:moveTo>
                  <a:pt x="95441" y="0"/>
                </a:moveTo>
                <a:cubicBezTo>
                  <a:pt x="93854" y="0"/>
                  <a:pt x="88033" y="39688"/>
                  <a:pt x="76391" y="57150"/>
                </a:cubicBezTo>
                <a:cubicBezTo>
                  <a:pt x="64749" y="74612"/>
                  <a:pt x="26649" y="104246"/>
                  <a:pt x="25591" y="104775"/>
                </a:cubicBezTo>
                <a:cubicBezTo>
                  <a:pt x="24533" y="105304"/>
                  <a:pt x="74274" y="58208"/>
                  <a:pt x="70041" y="60325"/>
                </a:cubicBezTo>
                <a:cubicBezTo>
                  <a:pt x="65808" y="62442"/>
                  <a:pt x="3895" y="116417"/>
                  <a:pt x="191" y="117475"/>
                </a:cubicBezTo>
                <a:cubicBezTo>
                  <a:pt x="-3513" y="118533"/>
                  <a:pt x="47816" y="66675"/>
                  <a:pt x="47816" y="66675"/>
                </a:cubicBezTo>
                <a:cubicBezTo>
                  <a:pt x="54166" y="60325"/>
                  <a:pt x="31941" y="80963"/>
                  <a:pt x="38291" y="79375"/>
                </a:cubicBezTo>
                <a:cubicBezTo>
                  <a:pt x="44641" y="77788"/>
                  <a:pt x="75862" y="67204"/>
                  <a:pt x="85916" y="57150"/>
                </a:cubicBezTo>
                <a:cubicBezTo>
                  <a:pt x="95970" y="47096"/>
                  <a:pt x="97028" y="0"/>
                  <a:pt x="9544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BE4F3AC-1B5D-DC4C-0A2C-98CF3E45CDB8}"/>
              </a:ext>
            </a:extLst>
          </p:cNvPr>
          <p:cNvSpPr/>
          <p:nvPr/>
        </p:nvSpPr>
        <p:spPr>
          <a:xfrm>
            <a:off x="4959127" y="1622079"/>
            <a:ext cx="286227" cy="63914"/>
          </a:xfrm>
          <a:custGeom>
            <a:avLst/>
            <a:gdLst>
              <a:gd name="connsiteX0" fmla="*/ 223 w 286227"/>
              <a:gd name="connsiteY0" fmla="*/ 63846 h 63914"/>
              <a:gd name="connsiteX1" fmla="*/ 95473 w 286227"/>
              <a:gd name="connsiteY1" fmla="*/ 25746 h 63914"/>
              <a:gd name="connsiteX2" fmla="*/ 79598 w 286227"/>
              <a:gd name="connsiteY2" fmla="*/ 32096 h 63914"/>
              <a:gd name="connsiteX3" fmla="*/ 178023 w 286227"/>
              <a:gd name="connsiteY3" fmla="*/ 32096 h 63914"/>
              <a:gd name="connsiteX4" fmla="*/ 282798 w 286227"/>
              <a:gd name="connsiteY4" fmla="*/ 346 h 63914"/>
              <a:gd name="connsiteX5" fmla="*/ 247873 w 286227"/>
              <a:gd name="connsiteY5" fmla="*/ 16221 h 63914"/>
              <a:gd name="connsiteX6" fmla="*/ 120873 w 286227"/>
              <a:gd name="connsiteY6" fmla="*/ 32096 h 63914"/>
              <a:gd name="connsiteX7" fmla="*/ 70073 w 286227"/>
              <a:gd name="connsiteY7" fmla="*/ 35271 h 63914"/>
              <a:gd name="connsiteX8" fmla="*/ 223 w 286227"/>
              <a:gd name="connsiteY8" fmla="*/ 63846 h 6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27" h="63914">
                <a:moveTo>
                  <a:pt x="223" y="63846"/>
                </a:moveTo>
                <a:cubicBezTo>
                  <a:pt x="4456" y="62259"/>
                  <a:pt x="95473" y="25746"/>
                  <a:pt x="95473" y="25746"/>
                </a:cubicBezTo>
                <a:cubicBezTo>
                  <a:pt x="108702" y="20454"/>
                  <a:pt x="65840" y="31038"/>
                  <a:pt x="79598" y="32096"/>
                </a:cubicBezTo>
                <a:cubicBezTo>
                  <a:pt x="93356" y="33154"/>
                  <a:pt x="144156" y="37388"/>
                  <a:pt x="178023" y="32096"/>
                </a:cubicBezTo>
                <a:cubicBezTo>
                  <a:pt x="211890" y="26804"/>
                  <a:pt x="271156" y="2992"/>
                  <a:pt x="282798" y="346"/>
                </a:cubicBezTo>
                <a:cubicBezTo>
                  <a:pt x="294440" y="-2300"/>
                  <a:pt x="274861" y="10929"/>
                  <a:pt x="247873" y="16221"/>
                </a:cubicBezTo>
                <a:cubicBezTo>
                  <a:pt x="220886" y="21513"/>
                  <a:pt x="150506" y="28921"/>
                  <a:pt x="120873" y="32096"/>
                </a:cubicBezTo>
                <a:cubicBezTo>
                  <a:pt x="91240" y="35271"/>
                  <a:pt x="87006" y="31567"/>
                  <a:pt x="70073" y="35271"/>
                </a:cubicBezTo>
                <a:cubicBezTo>
                  <a:pt x="53140" y="38975"/>
                  <a:pt x="-4010" y="65433"/>
                  <a:pt x="223" y="63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2F5FB11-267F-86C2-6C64-8633FC9121C0}"/>
              </a:ext>
            </a:extLst>
          </p:cNvPr>
          <p:cNvSpPr/>
          <p:nvPr/>
        </p:nvSpPr>
        <p:spPr>
          <a:xfrm>
            <a:off x="5206960" y="1488897"/>
            <a:ext cx="133606" cy="75338"/>
          </a:xfrm>
          <a:custGeom>
            <a:avLst/>
            <a:gdLst>
              <a:gd name="connsiteX0" fmla="*/ 40 w 133606"/>
              <a:gd name="connsiteY0" fmla="*/ 178 h 75338"/>
              <a:gd name="connsiteX1" fmla="*/ 57190 w 133606"/>
              <a:gd name="connsiteY1" fmla="*/ 9703 h 75338"/>
              <a:gd name="connsiteX2" fmla="*/ 79415 w 133606"/>
              <a:gd name="connsiteY2" fmla="*/ 60503 h 75338"/>
              <a:gd name="connsiteX3" fmla="*/ 133390 w 133606"/>
              <a:gd name="connsiteY3" fmla="*/ 73203 h 75338"/>
              <a:gd name="connsiteX4" fmla="*/ 57190 w 133606"/>
              <a:gd name="connsiteY4" fmla="*/ 73203 h 75338"/>
              <a:gd name="connsiteX5" fmla="*/ 101640 w 133606"/>
              <a:gd name="connsiteY5" fmla="*/ 70028 h 75338"/>
              <a:gd name="connsiteX6" fmla="*/ 66715 w 133606"/>
              <a:gd name="connsiteY6" fmla="*/ 12878 h 75338"/>
              <a:gd name="connsiteX7" fmla="*/ 40 w 133606"/>
              <a:gd name="connsiteY7" fmla="*/ 178 h 7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06" h="75338">
                <a:moveTo>
                  <a:pt x="40" y="178"/>
                </a:moveTo>
                <a:cubicBezTo>
                  <a:pt x="-1547" y="-351"/>
                  <a:pt x="43961" y="-351"/>
                  <a:pt x="57190" y="9703"/>
                </a:cubicBezTo>
                <a:cubicBezTo>
                  <a:pt x="70419" y="19757"/>
                  <a:pt x="66715" y="49920"/>
                  <a:pt x="79415" y="60503"/>
                </a:cubicBezTo>
                <a:cubicBezTo>
                  <a:pt x="92115" y="71086"/>
                  <a:pt x="137094" y="71086"/>
                  <a:pt x="133390" y="73203"/>
                </a:cubicBezTo>
                <a:cubicBezTo>
                  <a:pt x="129686" y="75320"/>
                  <a:pt x="62482" y="73732"/>
                  <a:pt x="57190" y="73203"/>
                </a:cubicBezTo>
                <a:cubicBezTo>
                  <a:pt x="51898" y="72674"/>
                  <a:pt x="100053" y="80082"/>
                  <a:pt x="101640" y="70028"/>
                </a:cubicBezTo>
                <a:cubicBezTo>
                  <a:pt x="103227" y="59974"/>
                  <a:pt x="81002" y="24520"/>
                  <a:pt x="66715" y="12878"/>
                </a:cubicBezTo>
                <a:cubicBezTo>
                  <a:pt x="52428" y="1236"/>
                  <a:pt x="1627" y="707"/>
                  <a:pt x="4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80B2D4E-C199-75B0-1026-4298F53C20D7}"/>
              </a:ext>
            </a:extLst>
          </p:cNvPr>
          <p:cNvSpPr/>
          <p:nvPr/>
        </p:nvSpPr>
        <p:spPr>
          <a:xfrm>
            <a:off x="4971815" y="1637938"/>
            <a:ext cx="274358" cy="60687"/>
          </a:xfrm>
          <a:custGeom>
            <a:avLst/>
            <a:gdLst>
              <a:gd name="connsiteX0" fmla="*/ 235 w 274358"/>
              <a:gd name="connsiteY0" fmla="*/ 60687 h 60687"/>
              <a:gd name="connsiteX1" fmla="*/ 98660 w 274358"/>
              <a:gd name="connsiteY1" fmla="*/ 32112 h 60687"/>
              <a:gd name="connsiteX2" fmla="*/ 111360 w 274358"/>
              <a:gd name="connsiteY2" fmla="*/ 44812 h 60687"/>
              <a:gd name="connsiteX3" fmla="*/ 228835 w 274358"/>
              <a:gd name="connsiteY3" fmla="*/ 44812 h 60687"/>
              <a:gd name="connsiteX4" fmla="*/ 187560 w 274358"/>
              <a:gd name="connsiteY4" fmla="*/ 41637 h 60687"/>
              <a:gd name="connsiteX5" fmla="*/ 273285 w 274358"/>
              <a:gd name="connsiteY5" fmla="*/ 362 h 60687"/>
              <a:gd name="connsiteX6" fmla="*/ 232010 w 274358"/>
              <a:gd name="connsiteY6" fmla="*/ 22587 h 60687"/>
              <a:gd name="connsiteX7" fmla="*/ 178035 w 274358"/>
              <a:gd name="connsiteY7" fmla="*/ 41637 h 60687"/>
              <a:gd name="connsiteX8" fmla="*/ 133585 w 274358"/>
              <a:gd name="connsiteY8" fmla="*/ 32112 h 60687"/>
              <a:gd name="connsiteX9" fmla="*/ 235 w 274358"/>
              <a:gd name="connsiteY9" fmla="*/ 60687 h 6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58" h="60687">
                <a:moveTo>
                  <a:pt x="235" y="60687"/>
                </a:moveTo>
                <a:cubicBezTo>
                  <a:pt x="-5586" y="60687"/>
                  <a:pt x="98660" y="32112"/>
                  <a:pt x="98660" y="32112"/>
                </a:cubicBezTo>
                <a:cubicBezTo>
                  <a:pt x="117181" y="29466"/>
                  <a:pt x="89664" y="42695"/>
                  <a:pt x="111360" y="44812"/>
                </a:cubicBezTo>
                <a:cubicBezTo>
                  <a:pt x="133056" y="46929"/>
                  <a:pt x="216135" y="45341"/>
                  <a:pt x="228835" y="44812"/>
                </a:cubicBezTo>
                <a:cubicBezTo>
                  <a:pt x="241535" y="44283"/>
                  <a:pt x="180152" y="49045"/>
                  <a:pt x="187560" y="41637"/>
                </a:cubicBezTo>
                <a:cubicBezTo>
                  <a:pt x="194968" y="34229"/>
                  <a:pt x="265877" y="3537"/>
                  <a:pt x="273285" y="362"/>
                </a:cubicBezTo>
                <a:cubicBezTo>
                  <a:pt x="280693" y="-2813"/>
                  <a:pt x="247885" y="15708"/>
                  <a:pt x="232010" y="22587"/>
                </a:cubicBezTo>
                <a:cubicBezTo>
                  <a:pt x="216135" y="29466"/>
                  <a:pt x="194439" y="40050"/>
                  <a:pt x="178035" y="41637"/>
                </a:cubicBezTo>
                <a:cubicBezTo>
                  <a:pt x="161631" y="43224"/>
                  <a:pt x="157397" y="31583"/>
                  <a:pt x="133585" y="32112"/>
                </a:cubicBezTo>
                <a:cubicBezTo>
                  <a:pt x="109773" y="32641"/>
                  <a:pt x="6056" y="60687"/>
                  <a:pt x="235" y="60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8CBEAE6-BC10-6008-94B4-37D2901DBA72}"/>
              </a:ext>
            </a:extLst>
          </p:cNvPr>
          <p:cNvSpPr/>
          <p:nvPr/>
        </p:nvSpPr>
        <p:spPr>
          <a:xfrm>
            <a:off x="4291792" y="1924009"/>
            <a:ext cx="35767" cy="146302"/>
          </a:xfrm>
          <a:custGeom>
            <a:avLst/>
            <a:gdLst>
              <a:gd name="connsiteX0" fmla="*/ 35733 w 35767"/>
              <a:gd name="connsiteY0" fmla="*/ 41 h 146302"/>
              <a:gd name="connsiteX1" fmla="*/ 7158 w 35767"/>
              <a:gd name="connsiteY1" fmla="*/ 57191 h 146302"/>
              <a:gd name="connsiteX2" fmla="*/ 808 w 35767"/>
              <a:gd name="connsiteY2" fmla="*/ 88941 h 146302"/>
              <a:gd name="connsiteX3" fmla="*/ 10333 w 35767"/>
              <a:gd name="connsiteY3" fmla="*/ 146091 h 146302"/>
              <a:gd name="connsiteX4" fmla="*/ 808 w 35767"/>
              <a:gd name="connsiteY4" fmla="*/ 66716 h 146302"/>
              <a:gd name="connsiteX5" fmla="*/ 35733 w 35767"/>
              <a:gd name="connsiteY5" fmla="*/ 41 h 14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67" h="146302">
                <a:moveTo>
                  <a:pt x="35733" y="41"/>
                </a:moveTo>
                <a:cubicBezTo>
                  <a:pt x="36791" y="-1547"/>
                  <a:pt x="12979" y="42374"/>
                  <a:pt x="7158" y="57191"/>
                </a:cubicBezTo>
                <a:cubicBezTo>
                  <a:pt x="1337" y="72008"/>
                  <a:pt x="279" y="74124"/>
                  <a:pt x="808" y="88941"/>
                </a:cubicBezTo>
                <a:cubicBezTo>
                  <a:pt x="1337" y="103758"/>
                  <a:pt x="10333" y="149795"/>
                  <a:pt x="10333" y="146091"/>
                </a:cubicBezTo>
                <a:cubicBezTo>
                  <a:pt x="10333" y="142387"/>
                  <a:pt x="-3425" y="87883"/>
                  <a:pt x="808" y="66716"/>
                </a:cubicBezTo>
                <a:cubicBezTo>
                  <a:pt x="5041" y="45549"/>
                  <a:pt x="34675" y="1629"/>
                  <a:pt x="35733" y="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099F5CF-99E7-F768-D4EE-1956D7AED649}"/>
              </a:ext>
            </a:extLst>
          </p:cNvPr>
          <p:cNvSpPr/>
          <p:nvPr/>
        </p:nvSpPr>
        <p:spPr>
          <a:xfrm>
            <a:off x="4536967" y="1885889"/>
            <a:ext cx="25551" cy="111366"/>
          </a:xfrm>
          <a:custGeom>
            <a:avLst/>
            <a:gdLst>
              <a:gd name="connsiteX0" fmla="*/ 15983 w 25551"/>
              <a:gd name="connsiteY0" fmla="*/ 61 h 111366"/>
              <a:gd name="connsiteX1" fmla="*/ 6458 w 25551"/>
              <a:gd name="connsiteY1" fmla="*/ 69911 h 111366"/>
              <a:gd name="connsiteX2" fmla="*/ 25508 w 25551"/>
              <a:gd name="connsiteY2" fmla="*/ 111186 h 111366"/>
              <a:gd name="connsiteX3" fmla="*/ 108 w 25551"/>
              <a:gd name="connsiteY3" fmla="*/ 82611 h 111366"/>
              <a:gd name="connsiteX4" fmla="*/ 15983 w 25551"/>
              <a:gd name="connsiteY4" fmla="*/ 61 h 11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1" h="111366">
                <a:moveTo>
                  <a:pt x="15983" y="61"/>
                </a:moveTo>
                <a:cubicBezTo>
                  <a:pt x="17041" y="-2056"/>
                  <a:pt x="4871" y="51390"/>
                  <a:pt x="6458" y="69911"/>
                </a:cubicBezTo>
                <a:cubicBezTo>
                  <a:pt x="8045" y="88432"/>
                  <a:pt x="26566" y="109069"/>
                  <a:pt x="25508" y="111186"/>
                </a:cubicBezTo>
                <a:cubicBezTo>
                  <a:pt x="24450" y="113303"/>
                  <a:pt x="1695" y="96369"/>
                  <a:pt x="108" y="82611"/>
                </a:cubicBezTo>
                <a:cubicBezTo>
                  <a:pt x="-1479" y="68853"/>
                  <a:pt x="14925" y="2178"/>
                  <a:pt x="15983" y="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49675FF-56BF-B10D-A088-0C866CE0EA4D}"/>
              </a:ext>
            </a:extLst>
          </p:cNvPr>
          <p:cNvSpPr/>
          <p:nvPr/>
        </p:nvSpPr>
        <p:spPr>
          <a:xfrm>
            <a:off x="5120217" y="1831971"/>
            <a:ext cx="61383" cy="92079"/>
          </a:xfrm>
          <a:custGeom>
            <a:avLst/>
            <a:gdLst>
              <a:gd name="connsiteX0" fmla="*/ 61383 w 61383"/>
              <a:gd name="connsiteY0" fmla="*/ 4 h 92079"/>
              <a:gd name="connsiteX1" fmla="*/ 4233 w 61383"/>
              <a:gd name="connsiteY1" fmla="*/ 66679 h 92079"/>
              <a:gd name="connsiteX2" fmla="*/ 4233 w 61383"/>
              <a:gd name="connsiteY2" fmla="*/ 92079 h 92079"/>
              <a:gd name="connsiteX3" fmla="*/ 4233 w 61383"/>
              <a:gd name="connsiteY3" fmla="*/ 63504 h 92079"/>
              <a:gd name="connsiteX4" fmla="*/ 61383 w 61383"/>
              <a:gd name="connsiteY4" fmla="*/ 4 h 9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83" h="92079">
                <a:moveTo>
                  <a:pt x="61383" y="4"/>
                </a:moveTo>
                <a:cubicBezTo>
                  <a:pt x="61383" y="533"/>
                  <a:pt x="13758" y="51333"/>
                  <a:pt x="4233" y="66679"/>
                </a:cubicBezTo>
                <a:cubicBezTo>
                  <a:pt x="-5292" y="82025"/>
                  <a:pt x="4233" y="92079"/>
                  <a:pt x="4233" y="92079"/>
                </a:cubicBezTo>
                <a:cubicBezTo>
                  <a:pt x="4233" y="91550"/>
                  <a:pt x="-3175" y="75675"/>
                  <a:pt x="4233" y="63504"/>
                </a:cubicBezTo>
                <a:cubicBezTo>
                  <a:pt x="11641" y="51333"/>
                  <a:pt x="61383" y="-525"/>
                  <a:pt x="6138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FF6E2634-F2B9-5A00-3AD4-F0CDD1D17CF9}"/>
              </a:ext>
            </a:extLst>
          </p:cNvPr>
          <p:cNvSpPr/>
          <p:nvPr/>
        </p:nvSpPr>
        <p:spPr>
          <a:xfrm>
            <a:off x="4897710" y="1527166"/>
            <a:ext cx="23592" cy="234964"/>
          </a:xfrm>
          <a:custGeom>
            <a:avLst/>
            <a:gdLst>
              <a:gd name="connsiteX0" fmla="*/ 23540 w 23592"/>
              <a:gd name="connsiteY0" fmla="*/ 9 h 234964"/>
              <a:gd name="connsiteX1" fmla="*/ 7665 w 23592"/>
              <a:gd name="connsiteY1" fmla="*/ 117484 h 234964"/>
              <a:gd name="connsiteX2" fmla="*/ 14015 w 23592"/>
              <a:gd name="connsiteY2" fmla="*/ 171459 h 234964"/>
              <a:gd name="connsiteX3" fmla="*/ 7665 w 23592"/>
              <a:gd name="connsiteY3" fmla="*/ 234959 h 234964"/>
              <a:gd name="connsiteX4" fmla="*/ 20365 w 23592"/>
              <a:gd name="connsiteY4" fmla="*/ 174634 h 234964"/>
              <a:gd name="connsiteX5" fmla="*/ 4490 w 23592"/>
              <a:gd name="connsiteY5" fmla="*/ 101609 h 234964"/>
              <a:gd name="connsiteX6" fmla="*/ 1315 w 23592"/>
              <a:gd name="connsiteY6" fmla="*/ 123834 h 234964"/>
              <a:gd name="connsiteX7" fmla="*/ 23540 w 23592"/>
              <a:gd name="connsiteY7" fmla="*/ 9 h 23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92" h="234964">
                <a:moveTo>
                  <a:pt x="23540" y="9"/>
                </a:moveTo>
                <a:cubicBezTo>
                  <a:pt x="24598" y="-1049"/>
                  <a:pt x="9252" y="88909"/>
                  <a:pt x="7665" y="117484"/>
                </a:cubicBezTo>
                <a:cubicBezTo>
                  <a:pt x="6077" y="146059"/>
                  <a:pt x="14015" y="151880"/>
                  <a:pt x="14015" y="171459"/>
                </a:cubicBezTo>
                <a:cubicBezTo>
                  <a:pt x="14015" y="191038"/>
                  <a:pt x="6607" y="234430"/>
                  <a:pt x="7665" y="234959"/>
                </a:cubicBezTo>
                <a:cubicBezTo>
                  <a:pt x="8723" y="235488"/>
                  <a:pt x="20894" y="196859"/>
                  <a:pt x="20365" y="174634"/>
                </a:cubicBezTo>
                <a:cubicBezTo>
                  <a:pt x="19836" y="152409"/>
                  <a:pt x="7665" y="110076"/>
                  <a:pt x="4490" y="101609"/>
                </a:cubicBezTo>
                <a:cubicBezTo>
                  <a:pt x="1315" y="93142"/>
                  <a:pt x="-1860" y="138121"/>
                  <a:pt x="1315" y="123834"/>
                </a:cubicBezTo>
                <a:cubicBezTo>
                  <a:pt x="4490" y="109547"/>
                  <a:pt x="22482" y="1067"/>
                  <a:pt x="23540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BFBBBFE-1B76-BB04-D0B6-98E2DEE978B0}"/>
              </a:ext>
            </a:extLst>
          </p:cNvPr>
          <p:cNvSpPr/>
          <p:nvPr/>
        </p:nvSpPr>
        <p:spPr>
          <a:xfrm>
            <a:off x="4603645" y="1269992"/>
            <a:ext cx="82655" cy="187560"/>
          </a:xfrm>
          <a:custGeom>
            <a:avLst/>
            <a:gdLst>
              <a:gd name="connsiteX0" fmla="*/ 82655 w 82655"/>
              <a:gd name="connsiteY0" fmla="*/ 8 h 187560"/>
              <a:gd name="connsiteX1" fmla="*/ 12805 w 82655"/>
              <a:gd name="connsiteY1" fmla="*/ 123833 h 187560"/>
              <a:gd name="connsiteX2" fmla="*/ 6455 w 82655"/>
              <a:gd name="connsiteY2" fmla="*/ 171458 h 187560"/>
              <a:gd name="connsiteX3" fmla="*/ 15980 w 82655"/>
              <a:gd name="connsiteY3" fmla="*/ 187333 h 187560"/>
              <a:gd name="connsiteX4" fmla="*/ 105 w 82655"/>
              <a:gd name="connsiteY4" fmla="*/ 161933 h 187560"/>
              <a:gd name="connsiteX5" fmla="*/ 12805 w 82655"/>
              <a:gd name="connsiteY5" fmla="*/ 117483 h 187560"/>
              <a:gd name="connsiteX6" fmla="*/ 82655 w 82655"/>
              <a:gd name="connsiteY6" fmla="*/ 8 h 18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55" h="187560">
                <a:moveTo>
                  <a:pt x="82655" y="8"/>
                </a:moveTo>
                <a:cubicBezTo>
                  <a:pt x="82655" y="1066"/>
                  <a:pt x="25505" y="95258"/>
                  <a:pt x="12805" y="123833"/>
                </a:cubicBezTo>
                <a:cubicBezTo>
                  <a:pt x="105" y="152408"/>
                  <a:pt x="6455" y="171458"/>
                  <a:pt x="6455" y="171458"/>
                </a:cubicBezTo>
                <a:cubicBezTo>
                  <a:pt x="6984" y="182041"/>
                  <a:pt x="17038" y="188921"/>
                  <a:pt x="15980" y="187333"/>
                </a:cubicBezTo>
                <a:cubicBezTo>
                  <a:pt x="14922" y="185745"/>
                  <a:pt x="634" y="173575"/>
                  <a:pt x="105" y="161933"/>
                </a:cubicBezTo>
                <a:cubicBezTo>
                  <a:pt x="-424" y="150291"/>
                  <a:pt x="634" y="140237"/>
                  <a:pt x="12805" y="117483"/>
                </a:cubicBezTo>
                <a:cubicBezTo>
                  <a:pt x="24976" y="94729"/>
                  <a:pt x="82655" y="-1050"/>
                  <a:pt x="82655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A24DE06-4DF3-2EFA-30DB-2DEDF2A58486}"/>
              </a:ext>
            </a:extLst>
          </p:cNvPr>
          <p:cNvSpPr/>
          <p:nvPr/>
        </p:nvSpPr>
        <p:spPr>
          <a:xfrm>
            <a:off x="4819642" y="1317605"/>
            <a:ext cx="32368" cy="82631"/>
          </a:xfrm>
          <a:custGeom>
            <a:avLst/>
            <a:gdLst>
              <a:gd name="connsiteX0" fmla="*/ 8 w 32368"/>
              <a:gd name="connsiteY0" fmla="*/ 20 h 82631"/>
              <a:gd name="connsiteX1" fmla="*/ 28583 w 32368"/>
              <a:gd name="connsiteY1" fmla="*/ 57170 h 82631"/>
              <a:gd name="connsiteX2" fmla="*/ 31758 w 32368"/>
              <a:gd name="connsiteY2" fmla="*/ 82570 h 82631"/>
              <a:gd name="connsiteX3" fmla="*/ 31758 w 32368"/>
              <a:gd name="connsiteY3" fmla="*/ 50820 h 82631"/>
              <a:gd name="connsiteX4" fmla="*/ 8 w 32368"/>
              <a:gd name="connsiteY4" fmla="*/ 20 h 8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8" h="82631">
                <a:moveTo>
                  <a:pt x="8" y="20"/>
                </a:moveTo>
                <a:cubicBezTo>
                  <a:pt x="-521" y="1078"/>
                  <a:pt x="23291" y="43412"/>
                  <a:pt x="28583" y="57170"/>
                </a:cubicBezTo>
                <a:cubicBezTo>
                  <a:pt x="33875" y="70928"/>
                  <a:pt x="31229" y="83628"/>
                  <a:pt x="31758" y="82570"/>
                </a:cubicBezTo>
                <a:cubicBezTo>
                  <a:pt x="32287" y="81512"/>
                  <a:pt x="32816" y="61932"/>
                  <a:pt x="31758" y="50820"/>
                </a:cubicBezTo>
                <a:cubicBezTo>
                  <a:pt x="30700" y="39708"/>
                  <a:pt x="537" y="-1038"/>
                  <a:pt x="8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24C0A345-70D2-866D-6630-D48FE37646D3}"/>
              </a:ext>
            </a:extLst>
          </p:cNvPr>
          <p:cNvSpPr/>
          <p:nvPr/>
        </p:nvSpPr>
        <p:spPr>
          <a:xfrm>
            <a:off x="4276705" y="1624150"/>
            <a:ext cx="210526" cy="125362"/>
          </a:xfrm>
          <a:custGeom>
            <a:avLst/>
            <a:gdLst>
              <a:gd name="connsiteX0" fmla="*/ 20 w 210526"/>
              <a:gd name="connsiteY0" fmla="*/ 125275 h 125362"/>
              <a:gd name="connsiteX1" fmla="*/ 69870 w 210526"/>
              <a:gd name="connsiteY1" fmla="*/ 49075 h 125362"/>
              <a:gd name="connsiteX2" fmla="*/ 206395 w 210526"/>
              <a:gd name="connsiteY2" fmla="*/ 1450 h 125362"/>
              <a:gd name="connsiteX3" fmla="*/ 165120 w 210526"/>
              <a:gd name="connsiteY3" fmla="*/ 14150 h 125362"/>
              <a:gd name="connsiteX4" fmla="*/ 63520 w 210526"/>
              <a:gd name="connsiteY4" fmla="*/ 33200 h 125362"/>
              <a:gd name="connsiteX5" fmla="*/ 20 w 210526"/>
              <a:gd name="connsiteY5" fmla="*/ 125275 h 12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26" h="125362">
                <a:moveTo>
                  <a:pt x="20" y="125275"/>
                </a:moveTo>
                <a:cubicBezTo>
                  <a:pt x="1078" y="127921"/>
                  <a:pt x="35474" y="69712"/>
                  <a:pt x="69870" y="49075"/>
                </a:cubicBezTo>
                <a:cubicBezTo>
                  <a:pt x="104266" y="28438"/>
                  <a:pt x="190520" y="7271"/>
                  <a:pt x="206395" y="1450"/>
                </a:cubicBezTo>
                <a:cubicBezTo>
                  <a:pt x="222270" y="-4371"/>
                  <a:pt x="188933" y="8858"/>
                  <a:pt x="165120" y="14150"/>
                </a:cubicBezTo>
                <a:cubicBezTo>
                  <a:pt x="141307" y="19442"/>
                  <a:pt x="88391" y="18383"/>
                  <a:pt x="63520" y="33200"/>
                </a:cubicBezTo>
                <a:cubicBezTo>
                  <a:pt x="38649" y="48017"/>
                  <a:pt x="-1038" y="122629"/>
                  <a:pt x="20" y="125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B8ECBAEB-A85B-1EBF-412E-6F727B57F941}"/>
              </a:ext>
            </a:extLst>
          </p:cNvPr>
          <p:cNvSpPr/>
          <p:nvPr/>
        </p:nvSpPr>
        <p:spPr>
          <a:xfrm>
            <a:off x="4343246" y="1644416"/>
            <a:ext cx="108311" cy="104585"/>
          </a:xfrm>
          <a:custGeom>
            <a:avLst/>
            <a:gdLst>
              <a:gd name="connsiteX0" fmla="*/ 154 w 108311"/>
              <a:gd name="connsiteY0" fmla="*/ 31984 h 104585"/>
              <a:gd name="connsiteX1" fmla="*/ 57304 w 108311"/>
              <a:gd name="connsiteY1" fmla="*/ 35159 h 104585"/>
              <a:gd name="connsiteX2" fmla="*/ 82704 w 108311"/>
              <a:gd name="connsiteY2" fmla="*/ 76434 h 104585"/>
              <a:gd name="connsiteX3" fmla="*/ 108104 w 108311"/>
              <a:gd name="connsiteY3" fmla="*/ 101834 h 104585"/>
              <a:gd name="connsiteX4" fmla="*/ 95404 w 108311"/>
              <a:gd name="connsiteY4" fmla="*/ 9759 h 104585"/>
              <a:gd name="connsiteX5" fmla="*/ 76354 w 108311"/>
              <a:gd name="connsiteY5" fmla="*/ 3409 h 104585"/>
              <a:gd name="connsiteX6" fmla="*/ 154 w 108311"/>
              <a:gd name="connsiteY6" fmla="*/ 31984 h 10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11" h="104585">
                <a:moveTo>
                  <a:pt x="154" y="31984"/>
                </a:moveTo>
                <a:cubicBezTo>
                  <a:pt x="-3021" y="37276"/>
                  <a:pt x="43546" y="27751"/>
                  <a:pt x="57304" y="35159"/>
                </a:cubicBezTo>
                <a:cubicBezTo>
                  <a:pt x="71062" y="42567"/>
                  <a:pt x="74237" y="65322"/>
                  <a:pt x="82704" y="76434"/>
                </a:cubicBezTo>
                <a:cubicBezTo>
                  <a:pt x="91171" y="87546"/>
                  <a:pt x="105987" y="112946"/>
                  <a:pt x="108104" y="101834"/>
                </a:cubicBezTo>
                <a:cubicBezTo>
                  <a:pt x="110221" y="90722"/>
                  <a:pt x="95404" y="9759"/>
                  <a:pt x="95404" y="9759"/>
                </a:cubicBezTo>
                <a:cubicBezTo>
                  <a:pt x="90112" y="-6645"/>
                  <a:pt x="87466" y="2351"/>
                  <a:pt x="76354" y="3409"/>
                </a:cubicBezTo>
                <a:cubicBezTo>
                  <a:pt x="65242" y="4467"/>
                  <a:pt x="3329" y="26692"/>
                  <a:pt x="154" y="31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E82B3CA-DE84-C2A8-E707-42B2602DFE55}"/>
              </a:ext>
            </a:extLst>
          </p:cNvPr>
          <p:cNvSpPr/>
          <p:nvPr/>
        </p:nvSpPr>
        <p:spPr>
          <a:xfrm>
            <a:off x="5062910" y="1511125"/>
            <a:ext cx="51895" cy="98979"/>
          </a:xfrm>
          <a:custGeom>
            <a:avLst/>
            <a:gdLst>
              <a:gd name="connsiteX0" fmla="*/ 1215 w 51895"/>
              <a:gd name="connsiteY0" fmla="*/ 175 h 98979"/>
              <a:gd name="connsiteX1" fmla="*/ 17090 w 51895"/>
              <a:gd name="connsiteY1" fmla="*/ 54150 h 98979"/>
              <a:gd name="connsiteX2" fmla="*/ 48840 w 51895"/>
              <a:gd name="connsiteY2" fmla="*/ 98600 h 98979"/>
              <a:gd name="connsiteX3" fmla="*/ 48840 w 51895"/>
              <a:gd name="connsiteY3" fmla="*/ 73200 h 98979"/>
              <a:gd name="connsiteX4" fmla="*/ 1215 w 51895"/>
              <a:gd name="connsiteY4" fmla="*/ 175 h 9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95" h="98979">
                <a:moveTo>
                  <a:pt x="1215" y="175"/>
                </a:moveTo>
                <a:cubicBezTo>
                  <a:pt x="-4077" y="-3000"/>
                  <a:pt x="9153" y="37746"/>
                  <a:pt x="17090" y="54150"/>
                </a:cubicBezTo>
                <a:cubicBezTo>
                  <a:pt x="25028" y="70554"/>
                  <a:pt x="43548" y="95425"/>
                  <a:pt x="48840" y="98600"/>
                </a:cubicBezTo>
                <a:cubicBezTo>
                  <a:pt x="54132" y="101775"/>
                  <a:pt x="51486" y="84313"/>
                  <a:pt x="48840" y="73200"/>
                </a:cubicBezTo>
                <a:cubicBezTo>
                  <a:pt x="46194" y="62087"/>
                  <a:pt x="6507" y="3350"/>
                  <a:pt x="1215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FCF32D5A-1D53-A9D3-06CC-91ED4528429D}"/>
              </a:ext>
            </a:extLst>
          </p:cNvPr>
          <p:cNvSpPr/>
          <p:nvPr/>
        </p:nvSpPr>
        <p:spPr>
          <a:xfrm>
            <a:off x="4923649" y="1269879"/>
            <a:ext cx="210696" cy="118017"/>
          </a:xfrm>
          <a:custGeom>
            <a:avLst/>
            <a:gdLst>
              <a:gd name="connsiteX0" fmla="*/ 776 w 210696"/>
              <a:gd name="connsiteY0" fmla="*/ 117596 h 118017"/>
              <a:gd name="connsiteX1" fmla="*/ 105551 w 210696"/>
              <a:gd name="connsiteY1" fmla="*/ 50921 h 118017"/>
              <a:gd name="connsiteX2" fmla="*/ 146826 w 210696"/>
              <a:gd name="connsiteY2" fmla="*/ 19171 h 118017"/>
              <a:gd name="connsiteX3" fmla="*/ 210326 w 210696"/>
              <a:gd name="connsiteY3" fmla="*/ 121 h 118017"/>
              <a:gd name="connsiteX4" fmla="*/ 165876 w 210696"/>
              <a:gd name="connsiteY4" fmla="*/ 15996 h 118017"/>
              <a:gd name="connsiteX5" fmla="*/ 776 w 210696"/>
              <a:gd name="connsiteY5" fmla="*/ 117596 h 11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96" h="118017">
                <a:moveTo>
                  <a:pt x="776" y="117596"/>
                </a:moveTo>
                <a:cubicBezTo>
                  <a:pt x="-9278" y="123417"/>
                  <a:pt x="81209" y="67325"/>
                  <a:pt x="105551" y="50921"/>
                </a:cubicBezTo>
                <a:cubicBezTo>
                  <a:pt x="129893" y="34517"/>
                  <a:pt x="129364" y="27638"/>
                  <a:pt x="146826" y="19171"/>
                </a:cubicBezTo>
                <a:cubicBezTo>
                  <a:pt x="164288" y="10704"/>
                  <a:pt x="207151" y="650"/>
                  <a:pt x="210326" y="121"/>
                </a:cubicBezTo>
                <a:cubicBezTo>
                  <a:pt x="213501" y="-408"/>
                  <a:pt x="196038" y="121"/>
                  <a:pt x="165876" y="15996"/>
                </a:cubicBezTo>
                <a:cubicBezTo>
                  <a:pt x="135714" y="31871"/>
                  <a:pt x="10830" y="111775"/>
                  <a:pt x="776" y="117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B7A8599-2A4F-AC15-6DEF-312E41F56D06}"/>
              </a:ext>
            </a:extLst>
          </p:cNvPr>
          <p:cNvSpPr/>
          <p:nvPr/>
        </p:nvSpPr>
        <p:spPr>
          <a:xfrm>
            <a:off x="4390259" y="1435004"/>
            <a:ext cx="185749" cy="16262"/>
          </a:xfrm>
          <a:custGeom>
            <a:avLst/>
            <a:gdLst>
              <a:gd name="connsiteX0" fmla="*/ 766 w 185749"/>
              <a:gd name="connsiteY0" fmla="*/ 96 h 16262"/>
              <a:gd name="connsiteX1" fmla="*/ 181741 w 185749"/>
              <a:gd name="connsiteY1" fmla="*/ 9621 h 16262"/>
              <a:gd name="connsiteX2" fmla="*/ 118241 w 185749"/>
              <a:gd name="connsiteY2" fmla="*/ 15971 h 16262"/>
              <a:gd name="connsiteX3" fmla="*/ 766 w 185749"/>
              <a:gd name="connsiteY3" fmla="*/ 96 h 1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49" h="16262">
                <a:moveTo>
                  <a:pt x="766" y="96"/>
                </a:moveTo>
                <a:cubicBezTo>
                  <a:pt x="11349" y="-962"/>
                  <a:pt x="162162" y="6975"/>
                  <a:pt x="181741" y="9621"/>
                </a:cubicBezTo>
                <a:cubicBezTo>
                  <a:pt x="201320" y="12267"/>
                  <a:pt x="144170" y="17559"/>
                  <a:pt x="118241" y="15971"/>
                </a:cubicBezTo>
                <a:cubicBezTo>
                  <a:pt x="92312" y="14384"/>
                  <a:pt x="-9817" y="1154"/>
                  <a:pt x="766" y="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28A948DE-AF49-BB35-F5A2-33BEF57BC2F3}"/>
              </a:ext>
            </a:extLst>
          </p:cNvPr>
          <p:cNvSpPr/>
          <p:nvPr/>
        </p:nvSpPr>
        <p:spPr>
          <a:xfrm>
            <a:off x="4892675" y="1104890"/>
            <a:ext cx="53975" cy="136610"/>
          </a:xfrm>
          <a:custGeom>
            <a:avLst/>
            <a:gdLst>
              <a:gd name="connsiteX0" fmla="*/ 0 w 53975"/>
              <a:gd name="connsiteY0" fmla="*/ 10 h 136610"/>
              <a:gd name="connsiteX1" fmla="*/ 9525 w 53975"/>
              <a:gd name="connsiteY1" fmla="*/ 104785 h 136610"/>
              <a:gd name="connsiteX2" fmla="*/ 53975 w 53975"/>
              <a:gd name="connsiteY2" fmla="*/ 136535 h 136610"/>
              <a:gd name="connsiteX3" fmla="*/ 9525 w 53975"/>
              <a:gd name="connsiteY3" fmla="*/ 98435 h 136610"/>
              <a:gd name="connsiteX4" fmla="*/ 0 w 53975"/>
              <a:gd name="connsiteY4" fmla="*/ 10 h 13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" h="136610">
                <a:moveTo>
                  <a:pt x="0" y="10"/>
                </a:moveTo>
                <a:cubicBezTo>
                  <a:pt x="0" y="1068"/>
                  <a:pt x="529" y="82031"/>
                  <a:pt x="9525" y="104785"/>
                </a:cubicBezTo>
                <a:cubicBezTo>
                  <a:pt x="18521" y="127539"/>
                  <a:pt x="53975" y="137593"/>
                  <a:pt x="53975" y="136535"/>
                </a:cubicBezTo>
                <a:cubicBezTo>
                  <a:pt x="53975" y="135477"/>
                  <a:pt x="17463" y="116427"/>
                  <a:pt x="9525" y="98435"/>
                </a:cubicBezTo>
                <a:cubicBezTo>
                  <a:pt x="1588" y="80443"/>
                  <a:pt x="0" y="-1048"/>
                  <a:pt x="0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EF9B65B-D9A4-9AB7-BC6A-F0EEB6DEAD2A}"/>
              </a:ext>
            </a:extLst>
          </p:cNvPr>
          <p:cNvSpPr/>
          <p:nvPr/>
        </p:nvSpPr>
        <p:spPr>
          <a:xfrm>
            <a:off x="4566626" y="1009648"/>
            <a:ext cx="253053" cy="233067"/>
          </a:xfrm>
          <a:custGeom>
            <a:avLst/>
            <a:gdLst>
              <a:gd name="connsiteX0" fmla="*/ 253024 w 253053"/>
              <a:gd name="connsiteY0" fmla="*/ 2 h 233067"/>
              <a:gd name="connsiteX1" fmla="*/ 100624 w 253053"/>
              <a:gd name="connsiteY1" fmla="*/ 114302 h 233067"/>
              <a:gd name="connsiteX2" fmla="*/ 2199 w 253053"/>
              <a:gd name="connsiteY2" fmla="*/ 231777 h 233067"/>
              <a:gd name="connsiteX3" fmla="*/ 40299 w 253053"/>
              <a:gd name="connsiteY3" fmla="*/ 171452 h 233067"/>
              <a:gd name="connsiteX4" fmla="*/ 132374 w 253053"/>
              <a:gd name="connsiteY4" fmla="*/ 85727 h 233067"/>
              <a:gd name="connsiteX5" fmla="*/ 87924 w 253053"/>
              <a:gd name="connsiteY5" fmla="*/ 111127 h 233067"/>
              <a:gd name="connsiteX6" fmla="*/ 253024 w 253053"/>
              <a:gd name="connsiteY6" fmla="*/ 2 h 23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53" h="233067">
                <a:moveTo>
                  <a:pt x="253024" y="2"/>
                </a:moveTo>
                <a:cubicBezTo>
                  <a:pt x="255141" y="531"/>
                  <a:pt x="142428" y="75673"/>
                  <a:pt x="100624" y="114302"/>
                </a:cubicBezTo>
                <a:cubicBezTo>
                  <a:pt x="58820" y="152931"/>
                  <a:pt x="12253" y="222252"/>
                  <a:pt x="2199" y="231777"/>
                </a:cubicBezTo>
                <a:cubicBezTo>
                  <a:pt x="-7855" y="241302"/>
                  <a:pt x="18603" y="195793"/>
                  <a:pt x="40299" y="171452"/>
                </a:cubicBezTo>
                <a:cubicBezTo>
                  <a:pt x="61995" y="147111"/>
                  <a:pt x="124437" y="95781"/>
                  <a:pt x="132374" y="85727"/>
                </a:cubicBezTo>
                <a:cubicBezTo>
                  <a:pt x="140311" y="75673"/>
                  <a:pt x="71520" y="121710"/>
                  <a:pt x="87924" y="111127"/>
                </a:cubicBezTo>
                <a:cubicBezTo>
                  <a:pt x="104328" y="100544"/>
                  <a:pt x="250907" y="-527"/>
                  <a:pt x="253024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A0ECFE5-D136-F1CB-BBBC-130ADA598865}"/>
              </a:ext>
            </a:extLst>
          </p:cNvPr>
          <p:cNvSpPr/>
          <p:nvPr/>
        </p:nvSpPr>
        <p:spPr>
          <a:xfrm>
            <a:off x="5245059" y="1850507"/>
            <a:ext cx="68504" cy="118758"/>
          </a:xfrm>
          <a:custGeom>
            <a:avLst/>
            <a:gdLst>
              <a:gd name="connsiteX0" fmla="*/ 41 w 68504"/>
              <a:gd name="connsiteY0" fmla="*/ 518 h 118758"/>
              <a:gd name="connsiteX1" fmla="*/ 54016 w 68504"/>
              <a:gd name="connsiteY1" fmla="*/ 51318 h 118758"/>
              <a:gd name="connsiteX2" fmla="*/ 66716 w 68504"/>
              <a:gd name="connsiteY2" fmla="*/ 117993 h 118758"/>
              <a:gd name="connsiteX3" fmla="*/ 63541 w 68504"/>
              <a:gd name="connsiteY3" fmla="*/ 83068 h 118758"/>
              <a:gd name="connsiteX4" fmla="*/ 41 w 68504"/>
              <a:gd name="connsiteY4" fmla="*/ 518 h 11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4" h="118758">
                <a:moveTo>
                  <a:pt x="41" y="518"/>
                </a:moveTo>
                <a:cubicBezTo>
                  <a:pt x="-1546" y="-4774"/>
                  <a:pt x="42904" y="31739"/>
                  <a:pt x="54016" y="51318"/>
                </a:cubicBezTo>
                <a:cubicBezTo>
                  <a:pt x="65128" y="70897"/>
                  <a:pt x="65129" y="112701"/>
                  <a:pt x="66716" y="117993"/>
                </a:cubicBezTo>
                <a:cubicBezTo>
                  <a:pt x="68303" y="123285"/>
                  <a:pt x="70949" y="100001"/>
                  <a:pt x="63541" y="83068"/>
                </a:cubicBezTo>
                <a:cubicBezTo>
                  <a:pt x="56133" y="66135"/>
                  <a:pt x="1628" y="5810"/>
                  <a:pt x="41" y="518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4772C0F-9747-8578-40A0-E2797EEFE6A6}"/>
              </a:ext>
            </a:extLst>
          </p:cNvPr>
          <p:cNvSpPr/>
          <p:nvPr/>
        </p:nvSpPr>
        <p:spPr>
          <a:xfrm>
            <a:off x="4387822" y="2003280"/>
            <a:ext cx="90331" cy="102402"/>
          </a:xfrm>
          <a:custGeom>
            <a:avLst/>
            <a:gdLst>
              <a:gd name="connsiteX0" fmla="*/ 28 w 90331"/>
              <a:gd name="connsiteY0" fmla="*/ 145 h 102402"/>
              <a:gd name="connsiteX1" fmla="*/ 82578 w 90331"/>
              <a:gd name="connsiteY1" fmla="*/ 79520 h 102402"/>
              <a:gd name="connsiteX2" fmla="*/ 85753 w 90331"/>
              <a:gd name="connsiteY2" fmla="*/ 101745 h 102402"/>
              <a:gd name="connsiteX3" fmla="*/ 73053 w 90331"/>
              <a:gd name="connsiteY3" fmla="*/ 60470 h 102402"/>
              <a:gd name="connsiteX4" fmla="*/ 28 w 90331"/>
              <a:gd name="connsiteY4" fmla="*/ 145 h 10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31" h="102402">
                <a:moveTo>
                  <a:pt x="28" y="145"/>
                </a:moveTo>
                <a:cubicBezTo>
                  <a:pt x="1615" y="3320"/>
                  <a:pt x="68291" y="62587"/>
                  <a:pt x="82578" y="79520"/>
                </a:cubicBezTo>
                <a:cubicBezTo>
                  <a:pt x="96865" y="96453"/>
                  <a:pt x="87340" y="104920"/>
                  <a:pt x="85753" y="101745"/>
                </a:cubicBezTo>
                <a:cubicBezTo>
                  <a:pt x="84166" y="98570"/>
                  <a:pt x="82049" y="74228"/>
                  <a:pt x="73053" y="60470"/>
                </a:cubicBezTo>
                <a:cubicBezTo>
                  <a:pt x="64057" y="46712"/>
                  <a:pt x="-1559" y="-3030"/>
                  <a:pt x="28" y="145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A233873-303F-6192-FC42-19E1DF6F8B48}"/>
              </a:ext>
            </a:extLst>
          </p:cNvPr>
          <p:cNvSpPr/>
          <p:nvPr/>
        </p:nvSpPr>
        <p:spPr>
          <a:xfrm>
            <a:off x="4079834" y="1946258"/>
            <a:ext cx="19103" cy="231829"/>
          </a:xfrm>
          <a:custGeom>
            <a:avLst/>
            <a:gdLst>
              <a:gd name="connsiteX0" fmla="*/ 19091 w 19103"/>
              <a:gd name="connsiteY0" fmla="*/ 17 h 231829"/>
              <a:gd name="connsiteX1" fmla="*/ 3216 w 19103"/>
              <a:gd name="connsiteY1" fmla="*/ 146067 h 231829"/>
              <a:gd name="connsiteX2" fmla="*/ 19091 w 19103"/>
              <a:gd name="connsiteY2" fmla="*/ 231792 h 231829"/>
              <a:gd name="connsiteX3" fmla="*/ 41 w 19103"/>
              <a:gd name="connsiteY3" fmla="*/ 136542 h 231829"/>
              <a:gd name="connsiteX4" fmla="*/ 19091 w 19103"/>
              <a:gd name="connsiteY4" fmla="*/ 17 h 23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3" h="231829">
                <a:moveTo>
                  <a:pt x="19091" y="17"/>
                </a:moveTo>
                <a:cubicBezTo>
                  <a:pt x="19620" y="1604"/>
                  <a:pt x="3216" y="107438"/>
                  <a:pt x="3216" y="146067"/>
                </a:cubicBezTo>
                <a:cubicBezTo>
                  <a:pt x="3216" y="184696"/>
                  <a:pt x="19620" y="233379"/>
                  <a:pt x="19091" y="231792"/>
                </a:cubicBezTo>
                <a:cubicBezTo>
                  <a:pt x="18562" y="230205"/>
                  <a:pt x="1099" y="168821"/>
                  <a:pt x="41" y="136542"/>
                </a:cubicBezTo>
                <a:cubicBezTo>
                  <a:pt x="-1017" y="104263"/>
                  <a:pt x="18562" y="-1570"/>
                  <a:pt x="1909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B507A206-FBA1-C09C-21A3-7C35CFE851BF}"/>
              </a:ext>
            </a:extLst>
          </p:cNvPr>
          <p:cNvSpPr/>
          <p:nvPr/>
        </p:nvSpPr>
        <p:spPr>
          <a:xfrm>
            <a:off x="4598177" y="2365368"/>
            <a:ext cx="300706" cy="33346"/>
          </a:xfrm>
          <a:custGeom>
            <a:avLst/>
            <a:gdLst>
              <a:gd name="connsiteX0" fmla="*/ 2398 w 300706"/>
              <a:gd name="connsiteY0" fmla="*/ 7 h 33346"/>
              <a:gd name="connsiteX1" fmla="*/ 288148 w 300706"/>
              <a:gd name="connsiteY1" fmla="*/ 31757 h 33346"/>
              <a:gd name="connsiteX2" fmla="*/ 240523 w 300706"/>
              <a:gd name="connsiteY2" fmla="*/ 28582 h 33346"/>
              <a:gd name="connsiteX3" fmla="*/ 154798 w 300706"/>
              <a:gd name="connsiteY3" fmla="*/ 28582 h 33346"/>
              <a:gd name="connsiteX4" fmla="*/ 2398 w 300706"/>
              <a:gd name="connsiteY4" fmla="*/ 7 h 3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706" h="33346">
                <a:moveTo>
                  <a:pt x="2398" y="7"/>
                </a:moveTo>
                <a:cubicBezTo>
                  <a:pt x="24623" y="536"/>
                  <a:pt x="248461" y="26995"/>
                  <a:pt x="288148" y="31757"/>
                </a:cubicBezTo>
                <a:cubicBezTo>
                  <a:pt x="327836" y="36520"/>
                  <a:pt x="262748" y="29111"/>
                  <a:pt x="240523" y="28582"/>
                </a:cubicBezTo>
                <a:cubicBezTo>
                  <a:pt x="218298" y="28053"/>
                  <a:pt x="190781" y="30170"/>
                  <a:pt x="154798" y="28582"/>
                </a:cubicBezTo>
                <a:cubicBezTo>
                  <a:pt x="118815" y="26995"/>
                  <a:pt x="-19827" y="-522"/>
                  <a:pt x="239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365AEA3-B4F7-A860-CABC-B5417F6AD10E}"/>
              </a:ext>
            </a:extLst>
          </p:cNvPr>
          <p:cNvSpPr/>
          <p:nvPr/>
        </p:nvSpPr>
        <p:spPr>
          <a:xfrm>
            <a:off x="4911380" y="2244570"/>
            <a:ext cx="251188" cy="150523"/>
          </a:xfrm>
          <a:custGeom>
            <a:avLst/>
            <a:gdLst>
              <a:gd name="connsiteX0" fmla="*/ 251170 w 251188"/>
              <a:gd name="connsiteY0" fmla="*/ 155 h 150523"/>
              <a:gd name="connsiteX1" fmla="*/ 181320 w 251188"/>
              <a:gd name="connsiteY1" fmla="*/ 47780 h 150523"/>
              <a:gd name="connsiteX2" fmla="*/ 98770 w 251188"/>
              <a:gd name="connsiteY2" fmla="*/ 111280 h 150523"/>
              <a:gd name="connsiteX3" fmla="*/ 345 w 251188"/>
              <a:gd name="connsiteY3" fmla="*/ 149380 h 150523"/>
              <a:gd name="connsiteX4" fmla="*/ 70195 w 251188"/>
              <a:gd name="connsiteY4" fmla="*/ 133505 h 150523"/>
              <a:gd name="connsiteX5" fmla="*/ 174970 w 251188"/>
              <a:gd name="connsiteY5" fmla="*/ 63655 h 150523"/>
              <a:gd name="connsiteX6" fmla="*/ 251170 w 251188"/>
              <a:gd name="connsiteY6" fmla="*/ 155 h 1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88" h="150523">
                <a:moveTo>
                  <a:pt x="251170" y="155"/>
                </a:moveTo>
                <a:cubicBezTo>
                  <a:pt x="252228" y="-2491"/>
                  <a:pt x="206720" y="29259"/>
                  <a:pt x="181320" y="47780"/>
                </a:cubicBezTo>
                <a:cubicBezTo>
                  <a:pt x="155920" y="66301"/>
                  <a:pt x="128932" y="94347"/>
                  <a:pt x="98770" y="111280"/>
                </a:cubicBezTo>
                <a:cubicBezTo>
                  <a:pt x="68608" y="128213"/>
                  <a:pt x="5107" y="145676"/>
                  <a:pt x="345" y="149380"/>
                </a:cubicBezTo>
                <a:cubicBezTo>
                  <a:pt x="-4417" y="153084"/>
                  <a:pt x="41091" y="147792"/>
                  <a:pt x="70195" y="133505"/>
                </a:cubicBezTo>
                <a:cubicBezTo>
                  <a:pt x="99299" y="119218"/>
                  <a:pt x="149041" y="81647"/>
                  <a:pt x="174970" y="63655"/>
                </a:cubicBezTo>
                <a:cubicBezTo>
                  <a:pt x="200899" y="45663"/>
                  <a:pt x="250112" y="2801"/>
                  <a:pt x="25117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8BBE09F-D544-2CA7-CD8F-55B3A78CF994}"/>
              </a:ext>
            </a:extLst>
          </p:cNvPr>
          <p:cNvSpPr/>
          <p:nvPr/>
        </p:nvSpPr>
        <p:spPr>
          <a:xfrm>
            <a:off x="4700451" y="2319986"/>
            <a:ext cx="220896" cy="43404"/>
          </a:xfrm>
          <a:custGeom>
            <a:avLst/>
            <a:gdLst>
              <a:gd name="connsiteX0" fmla="*/ 220799 w 220896"/>
              <a:gd name="connsiteY0" fmla="*/ 42214 h 43404"/>
              <a:gd name="connsiteX1" fmla="*/ 36649 w 220896"/>
              <a:gd name="connsiteY1" fmla="*/ 39039 h 43404"/>
              <a:gd name="connsiteX2" fmla="*/ 1724 w 220896"/>
              <a:gd name="connsiteY2" fmla="*/ 939 h 43404"/>
              <a:gd name="connsiteX3" fmla="*/ 11249 w 220896"/>
              <a:gd name="connsiteY3" fmla="*/ 13639 h 43404"/>
              <a:gd name="connsiteX4" fmla="*/ 62049 w 220896"/>
              <a:gd name="connsiteY4" fmla="*/ 35864 h 43404"/>
              <a:gd name="connsiteX5" fmla="*/ 220799 w 220896"/>
              <a:gd name="connsiteY5" fmla="*/ 42214 h 4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896" h="43404">
                <a:moveTo>
                  <a:pt x="220799" y="42214"/>
                </a:moveTo>
                <a:cubicBezTo>
                  <a:pt x="216566" y="42743"/>
                  <a:pt x="73161" y="45918"/>
                  <a:pt x="36649" y="39039"/>
                </a:cubicBezTo>
                <a:cubicBezTo>
                  <a:pt x="137" y="32160"/>
                  <a:pt x="1724" y="939"/>
                  <a:pt x="1724" y="939"/>
                </a:cubicBezTo>
                <a:cubicBezTo>
                  <a:pt x="-2509" y="-3294"/>
                  <a:pt x="1195" y="7818"/>
                  <a:pt x="11249" y="13639"/>
                </a:cubicBezTo>
                <a:cubicBezTo>
                  <a:pt x="21303" y="19460"/>
                  <a:pt x="34003" y="30043"/>
                  <a:pt x="62049" y="35864"/>
                </a:cubicBezTo>
                <a:cubicBezTo>
                  <a:pt x="90095" y="41685"/>
                  <a:pt x="225032" y="41685"/>
                  <a:pt x="220799" y="42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2FD82F13-ABA0-CC6D-6F36-EF324C2BC1C8}"/>
              </a:ext>
            </a:extLst>
          </p:cNvPr>
          <p:cNvSpPr/>
          <p:nvPr/>
        </p:nvSpPr>
        <p:spPr>
          <a:xfrm>
            <a:off x="4899011" y="2256521"/>
            <a:ext cx="165717" cy="115208"/>
          </a:xfrm>
          <a:custGeom>
            <a:avLst/>
            <a:gdLst>
              <a:gd name="connsiteX0" fmla="*/ 14 w 165717"/>
              <a:gd name="connsiteY0" fmla="*/ 115204 h 115208"/>
              <a:gd name="connsiteX1" fmla="*/ 149239 w 165717"/>
              <a:gd name="connsiteY1" fmla="*/ 45354 h 115208"/>
              <a:gd name="connsiteX2" fmla="*/ 161939 w 165717"/>
              <a:gd name="connsiteY2" fmla="*/ 904 h 115208"/>
              <a:gd name="connsiteX3" fmla="*/ 158764 w 165717"/>
              <a:gd name="connsiteY3" fmla="*/ 16779 h 115208"/>
              <a:gd name="connsiteX4" fmla="*/ 136539 w 165717"/>
              <a:gd name="connsiteY4" fmla="*/ 32654 h 115208"/>
              <a:gd name="connsiteX5" fmla="*/ 107964 w 165717"/>
              <a:gd name="connsiteY5" fmla="*/ 54879 h 115208"/>
              <a:gd name="connsiteX6" fmla="*/ 139714 w 165717"/>
              <a:gd name="connsiteY6" fmla="*/ 42179 h 115208"/>
              <a:gd name="connsiteX7" fmla="*/ 14 w 165717"/>
              <a:gd name="connsiteY7" fmla="*/ 115204 h 11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17" h="115208">
                <a:moveTo>
                  <a:pt x="14" y="115204"/>
                </a:moveTo>
                <a:cubicBezTo>
                  <a:pt x="1601" y="115733"/>
                  <a:pt x="122252" y="64404"/>
                  <a:pt x="149239" y="45354"/>
                </a:cubicBezTo>
                <a:cubicBezTo>
                  <a:pt x="176226" y="26304"/>
                  <a:pt x="161939" y="904"/>
                  <a:pt x="161939" y="904"/>
                </a:cubicBezTo>
                <a:cubicBezTo>
                  <a:pt x="163526" y="-3858"/>
                  <a:pt x="162997" y="11487"/>
                  <a:pt x="158764" y="16779"/>
                </a:cubicBezTo>
                <a:cubicBezTo>
                  <a:pt x="154531" y="22071"/>
                  <a:pt x="145006" y="26304"/>
                  <a:pt x="136539" y="32654"/>
                </a:cubicBezTo>
                <a:cubicBezTo>
                  <a:pt x="128072" y="39004"/>
                  <a:pt x="107435" y="53292"/>
                  <a:pt x="107964" y="54879"/>
                </a:cubicBezTo>
                <a:cubicBezTo>
                  <a:pt x="108493" y="56466"/>
                  <a:pt x="154002" y="33712"/>
                  <a:pt x="139714" y="42179"/>
                </a:cubicBezTo>
                <a:cubicBezTo>
                  <a:pt x="125426" y="50646"/>
                  <a:pt x="-1573" y="114675"/>
                  <a:pt x="14" y="115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610D8DA0-2652-0A8B-F1D2-CAAACD88B5A2}"/>
              </a:ext>
            </a:extLst>
          </p:cNvPr>
          <p:cNvSpPr/>
          <p:nvPr/>
        </p:nvSpPr>
        <p:spPr>
          <a:xfrm>
            <a:off x="4432274" y="2319812"/>
            <a:ext cx="88988" cy="220388"/>
          </a:xfrm>
          <a:custGeom>
            <a:avLst/>
            <a:gdLst>
              <a:gd name="connsiteX0" fmla="*/ 3201 w 88988"/>
              <a:gd name="connsiteY0" fmla="*/ 1113 h 220388"/>
              <a:gd name="connsiteX1" fmla="*/ 9551 w 88988"/>
              <a:gd name="connsiteY1" fmla="*/ 70963 h 220388"/>
              <a:gd name="connsiteX2" fmla="*/ 63526 w 88988"/>
              <a:gd name="connsiteY2" fmla="*/ 153513 h 220388"/>
              <a:gd name="connsiteX3" fmla="*/ 88926 w 88988"/>
              <a:gd name="connsiteY3" fmla="*/ 220188 h 220388"/>
              <a:gd name="connsiteX4" fmla="*/ 69876 w 88988"/>
              <a:gd name="connsiteY4" fmla="*/ 172563 h 220388"/>
              <a:gd name="connsiteX5" fmla="*/ 44476 w 88988"/>
              <a:gd name="connsiteY5" fmla="*/ 128113 h 220388"/>
              <a:gd name="connsiteX6" fmla="*/ 3201 w 88988"/>
              <a:gd name="connsiteY6" fmla="*/ 1113 h 22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8" h="220388">
                <a:moveTo>
                  <a:pt x="3201" y="1113"/>
                </a:moveTo>
                <a:cubicBezTo>
                  <a:pt x="-2620" y="-8412"/>
                  <a:pt x="-503" y="45563"/>
                  <a:pt x="9551" y="70963"/>
                </a:cubicBezTo>
                <a:cubicBezTo>
                  <a:pt x="19605" y="96363"/>
                  <a:pt x="50297" y="128642"/>
                  <a:pt x="63526" y="153513"/>
                </a:cubicBezTo>
                <a:cubicBezTo>
                  <a:pt x="76755" y="178384"/>
                  <a:pt x="87868" y="217013"/>
                  <a:pt x="88926" y="220188"/>
                </a:cubicBezTo>
                <a:cubicBezTo>
                  <a:pt x="89984" y="223363"/>
                  <a:pt x="77284" y="187909"/>
                  <a:pt x="69876" y="172563"/>
                </a:cubicBezTo>
                <a:cubicBezTo>
                  <a:pt x="62468" y="157217"/>
                  <a:pt x="54530" y="150338"/>
                  <a:pt x="44476" y="128113"/>
                </a:cubicBezTo>
                <a:cubicBezTo>
                  <a:pt x="34422" y="105888"/>
                  <a:pt x="9022" y="10638"/>
                  <a:pt x="3201" y="11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D2B3F328-49A0-9931-343C-4C8ACABC4B1C}"/>
              </a:ext>
            </a:extLst>
          </p:cNvPr>
          <p:cNvSpPr/>
          <p:nvPr/>
        </p:nvSpPr>
        <p:spPr>
          <a:xfrm>
            <a:off x="4168768" y="2263682"/>
            <a:ext cx="158759" cy="270045"/>
          </a:xfrm>
          <a:custGeom>
            <a:avLst/>
            <a:gdLst>
              <a:gd name="connsiteX0" fmla="*/ 7 w 158759"/>
              <a:gd name="connsiteY0" fmla="*/ 93 h 270045"/>
              <a:gd name="connsiteX1" fmla="*/ 53982 w 158759"/>
              <a:gd name="connsiteY1" fmla="*/ 120743 h 270045"/>
              <a:gd name="connsiteX2" fmla="*/ 158757 w 158759"/>
              <a:gd name="connsiteY2" fmla="*/ 269968 h 270045"/>
              <a:gd name="connsiteX3" fmla="*/ 50807 w 158759"/>
              <a:gd name="connsiteY3" fmla="*/ 139793 h 270045"/>
              <a:gd name="connsiteX4" fmla="*/ 7 w 158759"/>
              <a:gd name="connsiteY4" fmla="*/ 93 h 27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9" h="270045">
                <a:moveTo>
                  <a:pt x="7" y="93"/>
                </a:moveTo>
                <a:cubicBezTo>
                  <a:pt x="536" y="-3082"/>
                  <a:pt x="27524" y="75764"/>
                  <a:pt x="53982" y="120743"/>
                </a:cubicBezTo>
                <a:cubicBezTo>
                  <a:pt x="80440" y="165722"/>
                  <a:pt x="159286" y="266793"/>
                  <a:pt x="158757" y="269968"/>
                </a:cubicBezTo>
                <a:cubicBezTo>
                  <a:pt x="158228" y="273143"/>
                  <a:pt x="73561" y="178422"/>
                  <a:pt x="50807" y="139793"/>
                </a:cubicBezTo>
                <a:cubicBezTo>
                  <a:pt x="28053" y="101164"/>
                  <a:pt x="-522" y="3268"/>
                  <a:pt x="7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F14D0DA2-A96A-745C-C008-B608732104D6}"/>
              </a:ext>
            </a:extLst>
          </p:cNvPr>
          <p:cNvSpPr/>
          <p:nvPr/>
        </p:nvSpPr>
        <p:spPr>
          <a:xfrm>
            <a:off x="4035068" y="1872167"/>
            <a:ext cx="41632" cy="277476"/>
          </a:xfrm>
          <a:custGeom>
            <a:avLst/>
            <a:gdLst>
              <a:gd name="connsiteX0" fmla="*/ 41632 w 41632"/>
              <a:gd name="connsiteY0" fmla="*/ 1083 h 277476"/>
              <a:gd name="connsiteX1" fmla="*/ 6707 w 41632"/>
              <a:gd name="connsiteY1" fmla="*/ 147133 h 277476"/>
              <a:gd name="connsiteX2" fmla="*/ 13057 w 41632"/>
              <a:gd name="connsiteY2" fmla="*/ 277308 h 277476"/>
              <a:gd name="connsiteX3" fmla="*/ 357 w 41632"/>
              <a:gd name="connsiteY3" fmla="*/ 172533 h 277476"/>
              <a:gd name="connsiteX4" fmla="*/ 6707 w 41632"/>
              <a:gd name="connsiteY4" fmla="*/ 83633 h 277476"/>
              <a:gd name="connsiteX5" fmla="*/ 41632 w 41632"/>
              <a:gd name="connsiteY5" fmla="*/ 1083 h 27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32" h="277476">
                <a:moveTo>
                  <a:pt x="41632" y="1083"/>
                </a:moveTo>
                <a:cubicBezTo>
                  <a:pt x="41632" y="11666"/>
                  <a:pt x="11469" y="101096"/>
                  <a:pt x="6707" y="147133"/>
                </a:cubicBezTo>
                <a:cubicBezTo>
                  <a:pt x="1944" y="193171"/>
                  <a:pt x="14115" y="273075"/>
                  <a:pt x="13057" y="277308"/>
                </a:cubicBezTo>
                <a:cubicBezTo>
                  <a:pt x="11999" y="281541"/>
                  <a:pt x="1415" y="204812"/>
                  <a:pt x="357" y="172533"/>
                </a:cubicBezTo>
                <a:cubicBezTo>
                  <a:pt x="-701" y="140254"/>
                  <a:pt x="357" y="106916"/>
                  <a:pt x="6707" y="83633"/>
                </a:cubicBezTo>
                <a:cubicBezTo>
                  <a:pt x="13057" y="60350"/>
                  <a:pt x="41632" y="-9500"/>
                  <a:pt x="41632" y="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36DDFF8-0BC3-6650-ACD3-A12AFE57D757}"/>
              </a:ext>
            </a:extLst>
          </p:cNvPr>
          <p:cNvSpPr/>
          <p:nvPr/>
        </p:nvSpPr>
        <p:spPr>
          <a:xfrm>
            <a:off x="5362575" y="1498144"/>
            <a:ext cx="46434" cy="206987"/>
          </a:xfrm>
          <a:custGeom>
            <a:avLst/>
            <a:gdLst>
              <a:gd name="connsiteX0" fmla="*/ 0 w 46434"/>
              <a:gd name="connsiteY0" fmla="*/ 456 h 206987"/>
              <a:gd name="connsiteX1" fmla="*/ 41275 w 46434"/>
              <a:gd name="connsiteY1" fmla="*/ 200481 h 206987"/>
              <a:gd name="connsiteX2" fmla="*/ 41275 w 46434"/>
              <a:gd name="connsiteY2" fmla="*/ 146506 h 206987"/>
              <a:gd name="connsiteX3" fmla="*/ 0 w 46434"/>
              <a:gd name="connsiteY3" fmla="*/ 456 h 2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34" h="206987">
                <a:moveTo>
                  <a:pt x="0" y="456"/>
                </a:moveTo>
                <a:cubicBezTo>
                  <a:pt x="0" y="9452"/>
                  <a:pt x="34396" y="176139"/>
                  <a:pt x="41275" y="200481"/>
                </a:cubicBezTo>
                <a:cubicBezTo>
                  <a:pt x="48154" y="224823"/>
                  <a:pt x="48154" y="175081"/>
                  <a:pt x="41275" y="146506"/>
                </a:cubicBezTo>
                <a:cubicBezTo>
                  <a:pt x="34396" y="117931"/>
                  <a:pt x="0" y="-8540"/>
                  <a:pt x="0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65B3439-4085-1BE2-F5E5-145E74B882EC}"/>
              </a:ext>
            </a:extLst>
          </p:cNvPr>
          <p:cNvSpPr/>
          <p:nvPr/>
        </p:nvSpPr>
        <p:spPr>
          <a:xfrm>
            <a:off x="5343497" y="1882258"/>
            <a:ext cx="60460" cy="322226"/>
          </a:xfrm>
          <a:custGeom>
            <a:avLst/>
            <a:gdLst>
              <a:gd name="connsiteX0" fmla="*/ 60353 w 60460"/>
              <a:gd name="connsiteY0" fmla="*/ 517 h 322226"/>
              <a:gd name="connsiteX1" fmla="*/ 44478 w 60460"/>
              <a:gd name="connsiteY1" fmla="*/ 168792 h 322226"/>
              <a:gd name="connsiteX2" fmla="*/ 28 w 60460"/>
              <a:gd name="connsiteY2" fmla="*/ 321192 h 322226"/>
              <a:gd name="connsiteX3" fmla="*/ 38128 w 60460"/>
              <a:gd name="connsiteY3" fmla="*/ 225942 h 322226"/>
              <a:gd name="connsiteX4" fmla="*/ 60353 w 60460"/>
              <a:gd name="connsiteY4" fmla="*/ 517 h 3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60" h="322226">
                <a:moveTo>
                  <a:pt x="60353" y="517"/>
                </a:moveTo>
                <a:cubicBezTo>
                  <a:pt x="61411" y="-9008"/>
                  <a:pt x="54532" y="115346"/>
                  <a:pt x="44478" y="168792"/>
                </a:cubicBezTo>
                <a:cubicBezTo>
                  <a:pt x="34424" y="222238"/>
                  <a:pt x="1086" y="311667"/>
                  <a:pt x="28" y="321192"/>
                </a:cubicBezTo>
                <a:cubicBezTo>
                  <a:pt x="-1030" y="330717"/>
                  <a:pt x="27545" y="272509"/>
                  <a:pt x="38128" y="225942"/>
                </a:cubicBezTo>
                <a:cubicBezTo>
                  <a:pt x="48711" y="179375"/>
                  <a:pt x="59295" y="10042"/>
                  <a:pt x="60353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AD39540-19B6-5998-DEBB-095E48D089F6}"/>
              </a:ext>
            </a:extLst>
          </p:cNvPr>
          <p:cNvSpPr/>
          <p:nvPr/>
        </p:nvSpPr>
        <p:spPr>
          <a:xfrm>
            <a:off x="5064063" y="1777966"/>
            <a:ext cx="35018" cy="127098"/>
          </a:xfrm>
          <a:custGeom>
            <a:avLst/>
            <a:gdLst>
              <a:gd name="connsiteX0" fmla="*/ 34987 w 35018"/>
              <a:gd name="connsiteY0" fmla="*/ 34 h 127098"/>
              <a:gd name="connsiteX1" fmla="*/ 6412 w 35018"/>
              <a:gd name="connsiteY1" fmla="*/ 73059 h 127098"/>
              <a:gd name="connsiteX2" fmla="*/ 12762 w 35018"/>
              <a:gd name="connsiteY2" fmla="*/ 127034 h 127098"/>
              <a:gd name="connsiteX3" fmla="*/ 62 w 35018"/>
              <a:gd name="connsiteY3" fmla="*/ 82584 h 127098"/>
              <a:gd name="connsiteX4" fmla="*/ 34987 w 35018"/>
              <a:gd name="connsiteY4" fmla="*/ 34 h 1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8" h="127098">
                <a:moveTo>
                  <a:pt x="34987" y="34"/>
                </a:moveTo>
                <a:cubicBezTo>
                  <a:pt x="36045" y="-1554"/>
                  <a:pt x="10116" y="51892"/>
                  <a:pt x="6412" y="73059"/>
                </a:cubicBezTo>
                <a:cubicBezTo>
                  <a:pt x="2708" y="94226"/>
                  <a:pt x="13820" y="125446"/>
                  <a:pt x="12762" y="127034"/>
                </a:cubicBezTo>
                <a:cubicBezTo>
                  <a:pt x="11704" y="128622"/>
                  <a:pt x="-996" y="100575"/>
                  <a:pt x="62" y="82584"/>
                </a:cubicBezTo>
                <a:cubicBezTo>
                  <a:pt x="1120" y="64593"/>
                  <a:pt x="33929" y="1622"/>
                  <a:pt x="34987" y="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DBEC561-C605-414F-2619-D89DBB2E9CC5}"/>
              </a:ext>
            </a:extLst>
          </p:cNvPr>
          <p:cNvSpPr/>
          <p:nvPr/>
        </p:nvSpPr>
        <p:spPr>
          <a:xfrm>
            <a:off x="4817176" y="1060447"/>
            <a:ext cx="40581" cy="133358"/>
          </a:xfrm>
          <a:custGeom>
            <a:avLst/>
            <a:gdLst>
              <a:gd name="connsiteX0" fmla="*/ 40574 w 40581"/>
              <a:gd name="connsiteY0" fmla="*/ 3 h 133358"/>
              <a:gd name="connsiteX1" fmla="*/ 5649 w 40581"/>
              <a:gd name="connsiteY1" fmla="*/ 76203 h 133358"/>
              <a:gd name="connsiteX2" fmla="*/ 2474 w 40581"/>
              <a:gd name="connsiteY2" fmla="*/ 133353 h 133358"/>
              <a:gd name="connsiteX3" fmla="*/ 2474 w 40581"/>
              <a:gd name="connsiteY3" fmla="*/ 79378 h 133358"/>
              <a:gd name="connsiteX4" fmla="*/ 40574 w 40581"/>
              <a:gd name="connsiteY4" fmla="*/ 3 h 13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81" h="133358">
                <a:moveTo>
                  <a:pt x="40574" y="3"/>
                </a:moveTo>
                <a:cubicBezTo>
                  <a:pt x="41103" y="-526"/>
                  <a:pt x="11999" y="53978"/>
                  <a:pt x="5649" y="76203"/>
                </a:cubicBezTo>
                <a:cubicBezTo>
                  <a:pt x="-701" y="98428"/>
                  <a:pt x="3003" y="132824"/>
                  <a:pt x="2474" y="133353"/>
                </a:cubicBezTo>
                <a:cubicBezTo>
                  <a:pt x="1945" y="133882"/>
                  <a:pt x="-2818" y="96840"/>
                  <a:pt x="2474" y="79378"/>
                </a:cubicBezTo>
                <a:cubicBezTo>
                  <a:pt x="7766" y="61916"/>
                  <a:pt x="40045" y="532"/>
                  <a:pt x="4057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1D6164F-F1BB-B18D-2212-3B037A9E2F5F}"/>
              </a:ext>
            </a:extLst>
          </p:cNvPr>
          <p:cNvSpPr/>
          <p:nvPr/>
        </p:nvSpPr>
        <p:spPr>
          <a:xfrm>
            <a:off x="4914433" y="938336"/>
            <a:ext cx="130877" cy="33251"/>
          </a:xfrm>
          <a:custGeom>
            <a:avLst/>
            <a:gdLst>
              <a:gd name="connsiteX0" fmla="*/ 467 w 130877"/>
              <a:gd name="connsiteY0" fmla="*/ 1464 h 33251"/>
              <a:gd name="connsiteX1" fmla="*/ 127467 w 130877"/>
              <a:gd name="connsiteY1" fmla="*/ 33214 h 33251"/>
              <a:gd name="connsiteX2" fmla="*/ 86192 w 130877"/>
              <a:gd name="connsiteY2" fmla="*/ 7814 h 33251"/>
              <a:gd name="connsiteX3" fmla="*/ 467 w 130877"/>
              <a:gd name="connsiteY3" fmla="*/ 1464 h 3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77" h="33251">
                <a:moveTo>
                  <a:pt x="467" y="1464"/>
                </a:moveTo>
                <a:cubicBezTo>
                  <a:pt x="7346" y="5697"/>
                  <a:pt x="113180" y="32156"/>
                  <a:pt x="127467" y="33214"/>
                </a:cubicBezTo>
                <a:cubicBezTo>
                  <a:pt x="141754" y="34272"/>
                  <a:pt x="107888" y="12576"/>
                  <a:pt x="86192" y="7814"/>
                </a:cubicBezTo>
                <a:cubicBezTo>
                  <a:pt x="64496" y="3052"/>
                  <a:pt x="-6412" y="-2769"/>
                  <a:pt x="467" y="14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08E28899-61AA-F71E-4BEB-7F7DEBAC4464}"/>
              </a:ext>
            </a:extLst>
          </p:cNvPr>
          <p:cNvSpPr/>
          <p:nvPr/>
        </p:nvSpPr>
        <p:spPr>
          <a:xfrm>
            <a:off x="4047609" y="793548"/>
            <a:ext cx="911851" cy="1104977"/>
          </a:xfrm>
          <a:custGeom>
            <a:avLst/>
            <a:gdLst>
              <a:gd name="connsiteX0" fmla="*/ 911741 w 911851"/>
              <a:gd name="connsiteY0" fmla="*/ 51002 h 1104977"/>
              <a:gd name="connsiteX1" fmla="*/ 765691 w 911851"/>
              <a:gd name="connsiteY1" fmla="*/ 28777 h 1104977"/>
              <a:gd name="connsiteX2" fmla="*/ 514866 w 911851"/>
              <a:gd name="connsiteY2" fmla="*/ 209752 h 1104977"/>
              <a:gd name="connsiteX3" fmla="*/ 562491 w 911851"/>
              <a:gd name="connsiteY3" fmla="*/ 139902 h 1104977"/>
              <a:gd name="connsiteX4" fmla="*/ 406916 w 911851"/>
              <a:gd name="connsiteY4" fmla="*/ 362152 h 1104977"/>
              <a:gd name="connsiteX5" fmla="*/ 264041 w 911851"/>
              <a:gd name="connsiteY5" fmla="*/ 660602 h 1104977"/>
              <a:gd name="connsiteX6" fmla="*/ 273566 w 911851"/>
              <a:gd name="connsiteY6" fmla="*/ 562177 h 1104977"/>
              <a:gd name="connsiteX7" fmla="*/ 216416 w 911851"/>
              <a:gd name="connsiteY7" fmla="*/ 746327 h 1104977"/>
              <a:gd name="connsiteX8" fmla="*/ 73541 w 911851"/>
              <a:gd name="connsiteY8" fmla="*/ 949527 h 1104977"/>
              <a:gd name="connsiteX9" fmla="*/ 114816 w 911851"/>
              <a:gd name="connsiteY9" fmla="*/ 879677 h 1104977"/>
              <a:gd name="connsiteX10" fmla="*/ 3691 w 911851"/>
              <a:gd name="connsiteY10" fmla="*/ 1101927 h 1104977"/>
              <a:gd name="connsiteX11" fmla="*/ 25916 w 911851"/>
              <a:gd name="connsiteY11" fmla="*/ 1013027 h 1104977"/>
              <a:gd name="connsiteX12" fmla="*/ 19566 w 911851"/>
              <a:gd name="connsiteY12" fmla="*/ 1073352 h 1104977"/>
              <a:gd name="connsiteX13" fmla="*/ 137041 w 911851"/>
              <a:gd name="connsiteY13" fmla="*/ 860627 h 1104977"/>
              <a:gd name="connsiteX14" fmla="*/ 343416 w 911851"/>
              <a:gd name="connsiteY14" fmla="*/ 470102 h 1104977"/>
              <a:gd name="connsiteX15" fmla="*/ 473591 w 911851"/>
              <a:gd name="connsiteY15" fmla="*/ 216102 h 1104977"/>
              <a:gd name="connsiteX16" fmla="*/ 429141 w 911851"/>
              <a:gd name="connsiteY16" fmla="*/ 311352 h 1104977"/>
              <a:gd name="connsiteX17" fmla="*/ 622816 w 911851"/>
              <a:gd name="connsiteY17" fmla="*/ 85927 h 1104977"/>
              <a:gd name="connsiteX18" fmla="*/ 765691 w 911851"/>
              <a:gd name="connsiteY18" fmla="*/ 202 h 1104977"/>
              <a:gd name="connsiteX19" fmla="*/ 676791 w 911851"/>
              <a:gd name="connsiteY19" fmla="*/ 60527 h 1104977"/>
              <a:gd name="connsiteX20" fmla="*/ 787916 w 911851"/>
              <a:gd name="connsiteY20" fmla="*/ 6552 h 1104977"/>
              <a:gd name="connsiteX21" fmla="*/ 911741 w 911851"/>
              <a:gd name="connsiteY21" fmla="*/ 51002 h 110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1851" h="1104977">
                <a:moveTo>
                  <a:pt x="911741" y="51002"/>
                </a:moveTo>
                <a:cubicBezTo>
                  <a:pt x="908037" y="54706"/>
                  <a:pt x="831837" y="2319"/>
                  <a:pt x="765691" y="28777"/>
                </a:cubicBezTo>
                <a:cubicBezTo>
                  <a:pt x="699545" y="55235"/>
                  <a:pt x="548733" y="191231"/>
                  <a:pt x="514866" y="209752"/>
                </a:cubicBezTo>
                <a:cubicBezTo>
                  <a:pt x="480999" y="228273"/>
                  <a:pt x="580483" y="114502"/>
                  <a:pt x="562491" y="139902"/>
                </a:cubicBezTo>
                <a:cubicBezTo>
                  <a:pt x="544499" y="165302"/>
                  <a:pt x="456658" y="275369"/>
                  <a:pt x="406916" y="362152"/>
                </a:cubicBezTo>
                <a:cubicBezTo>
                  <a:pt x="357174" y="448935"/>
                  <a:pt x="286266" y="627265"/>
                  <a:pt x="264041" y="660602"/>
                </a:cubicBezTo>
                <a:cubicBezTo>
                  <a:pt x="241816" y="693939"/>
                  <a:pt x="281503" y="547890"/>
                  <a:pt x="273566" y="562177"/>
                </a:cubicBezTo>
                <a:cubicBezTo>
                  <a:pt x="265629" y="576464"/>
                  <a:pt x="249754" y="681769"/>
                  <a:pt x="216416" y="746327"/>
                </a:cubicBezTo>
                <a:cubicBezTo>
                  <a:pt x="183078" y="810885"/>
                  <a:pt x="90474" y="927302"/>
                  <a:pt x="73541" y="949527"/>
                </a:cubicBezTo>
                <a:cubicBezTo>
                  <a:pt x="56608" y="971752"/>
                  <a:pt x="126458" y="854277"/>
                  <a:pt x="114816" y="879677"/>
                </a:cubicBezTo>
                <a:cubicBezTo>
                  <a:pt x="103174" y="905077"/>
                  <a:pt x="18508" y="1079702"/>
                  <a:pt x="3691" y="1101927"/>
                </a:cubicBezTo>
                <a:cubicBezTo>
                  <a:pt x="-11126" y="1124152"/>
                  <a:pt x="23270" y="1017789"/>
                  <a:pt x="25916" y="1013027"/>
                </a:cubicBezTo>
                <a:cubicBezTo>
                  <a:pt x="28562" y="1008265"/>
                  <a:pt x="1045" y="1098752"/>
                  <a:pt x="19566" y="1073352"/>
                </a:cubicBezTo>
                <a:cubicBezTo>
                  <a:pt x="38087" y="1047952"/>
                  <a:pt x="83066" y="961169"/>
                  <a:pt x="137041" y="860627"/>
                </a:cubicBezTo>
                <a:cubicBezTo>
                  <a:pt x="191016" y="760085"/>
                  <a:pt x="287324" y="577523"/>
                  <a:pt x="343416" y="470102"/>
                </a:cubicBezTo>
                <a:cubicBezTo>
                  <a:pt x="399508" y="362681"/>
                  <a:pt x="459304" y="242560"/>
                  <a:pt x="473591" y="216102"/>
                </a:cubicBezTo>
                <a:cubicBezTo>
                  <a:pt x="487878" y="189644"/>
                  <a:pt x="404270" y="333048"/>
                  <a:pt x="429141" y="311352"/>
                </a:cubicBezTo>
                <a:cubicBezTo>
                  <a:pt x="454012" y="289656"/>
                  <a:pt x="566724" y="137785"/>
                  <a:pt x="622816" y="85927"/>
                </a:cubicBezTo>
                <a:cubicBezTo>
                  <a:pt x="678908" y="34069"/>
                  <a:pt x="756695" y="4435"/>
                  <a:pt x="765691" y="202"/>
                </a:cubicBezTo>
                <a:cubicBezTo>
                  <a:pt x="774687" y="-4031"/>
                  <a:pt x="673087" y="59469"/>
                  <a:pt x="676791" y="60527"/>
                </a:cubicBezTo>
                <a:cubicBezTo>
                  <a:pt x="680495" y="61585"/>
                  <a:pt x="750874" y="9198"/>
                  <a:pt x="787916" y="6552"/>
                </a:cubicBezTo>
                <a:cubicBezTo>
                  <a:pt x="824958" y="3906"/>
                  <a:pt x="915445" y="47298"/>
                  <a:pt x="911741" y="5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5135D0C-F8A4-B711-AF54-2160772F53F1}"/>
              </a:ext>
            </a:extLst>
          </p:cNvPr>
          <p:cNvSpPr/>
          <p:nvPr/>
        </p:nvSpPr>
        <p:spPr>
          <a:xfrm>
            <a:off x="3864097" y="222993"/>
            <a:ext cx="736582" cy="175062"/>
          </a:xfrm>
          <a:custGeom>
            <a:avLst/>
            <a:gdLst>
              <a:gd name="connsiteX0" fmla="*/ 736478 w 736582"/>
              <a:gd name="connsiteY0" fmla="*/ 46882 h 175062"/>
              <a:gd name="connsiteX1" fmla="*/ 577728 w 736582"/>
              <a:gd name="connsiteY1" fmla="*/ 15132 h 175062"/>
              <a:gd name="connsiteX2" fmla="*/ 336428 w 736582"/>
              <a:gd name="connsiteY2" fmla="*/ 15132 h 175062"/>
              <a:gd name="connsiteX3" fmla="*/ 485653 w 736582"/>
              <a:gd name="connsiteY3" fmla="*/ 24657 h 175062"/>
              <a:gd name="connsiteX4" fmla="*/ 574553 w 736582"/>
              <a:gd name="connsiteY4" fmla="*/ 24657 h 175062"/>
              <a:gd name="connsiteX5" fmla="*/ 409453 w 736582"/>
              <a:gd name="connsiteY5" fmla="*/ 37357 h 175062"/>
              <a:gd name="connsiteX6" fmla="*/ 3053 w 736582"/>
              <a:gd name="connsiteY6" fmla="*/ 173882 h 175062"/>
              <a:gd name="connsiteX7" fmla="*/ 212603 w 736582"/>
              <a:gd name="connsiteY7" fmla="*/ 107207 h 175062"/>
              <a:gd name="connsiteX8" fmla="*/ 501528 w 736582"/>
              <a:gd name="connsiteY8" fmla="*/ 11957 h 175062"/>
              <a:gd name="connsiteX9" fmla="*/ 555503 w 736582"/>
              <a:gd name="connsiteY9" fmla="*/ 2432 h 175062"/>
              <a:gd name="connsiteX10" fmla="*/ 736478 w 736582"/>
              <a:gd name="connsiteY10" fmla="*/ 46882 h 17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582" h="175062">
                <a:moveTo>
                  <a:pt x="736478" y="46882"/>
                </a:moveTo>
                <a:cubicBezTo>
                  <a:pt x="740182" y="48999"/>
                  <a:pt x="644403" y="20424"/>
                  <a:pt x="577728" y="15132"/>
                </a:cubicBezTo>
                <a:cubicBezTo>
                  <a:pt x="511053" y="9840"/>
                  <a:pt x="351774" y="13544"/>
                  <a:pt x="336428" y="15132"/>
                </a:cubicBezTo>
                <a:cubicBezTo>
                  <a:pt x="321082" y="16719"/>
                  <a:pt x="445966" y="23070"/>
                  <a:pt x="485653" y="24657"/>
                </a:cubicBezTo>
                <a:cubicBezTo>
                  <a:pt x="525340" y="26244"/>
                  <a:pt x="587253" y="22540"/>
                  <a:pt x="574553" y="24657"/>
                </a:cubicBezTo>
                <a:cubicBezTo>
                  <a:pt x="561853" y="26774"/>
                  <a:pt x="504703" y="12486"/>
                  <a:pt x="409453" y="37357"/>
                </a:cubicBezTo>
                <a:cubicBezTo>
                  <a:pt x="314203" y="62228"/>
                  <a:pt x="35861" y="162240"/>
                  <a:pt x="3053" y="173882"/>
                </a:cubicBezTo>
                <a:cubicBezTo>
                  <a:pt x="-29755" y="185524"/>
                  <a:pt x="212603" y="107207"/>
                  <a:pt x="212603" y="107207"/>
                </a:cubicBezTo>
                <a:lnTo>
                  <a:pt x="501528" y="11957"/>
                </a:lnTo>
                <a:cubicBezTo>
                  <a:pt x="558678" y="-5505"/>
                  <a:pt x="516874" y="845"/>
                  <a:pt x="555503" y="2432"/>
                </a:cubicBezTo>
                <a:cubicBezTo>
                  <a:pt x="594132" y="4019"/>
                  <a:pt x="732774" y="44765"/>
                  <a:pt x="736478" y="46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6BFDF54-DAEF-BEF3-C3D7-59F100E50798}"/>
              </a:ext>
            </a:extLst>
          </p:cNvPr>
          <p:cNvSpPr/>
          <p:nvPr/>
        </p:nvSpPr>
        <p:spPr>
          <a:xfrm>
            <a:off x="3461978" y="311013"/>
            <a:ext cx="733129" cy="697729"/>
          </a:xfrm>
          <a:custGeom>
            <a:avLst/>
            <a:gdLst>
              <a:gd name="connsiteX0" fmla="*/ 732197 w 733129"/>
              <a:gd name="connsiteY0" fmla="*/ 137 h 697729"/>
              <a:gd name="connsiteX1" fmla="*/ 484547 w 733129"/>
              <a:gd name="connsiteY1" fmla="*/ 136662 h 697729"/>
              <a:gd name="connsiteX2" fmla="*/ 297222 w 733129"/>
              <a:gd name="connsiteY2" fmla="*/ 276362 h 697729"/>
              <a:gd name="connsiteX3" fmla="*/ 452797 w 733129"/>
              <a:gd name="connsiteY3" fmla="*/ 143012 h 697729"/>
              <a:gd name="connsiteX4" fmla="*/ 252772 w 733129"/>
              <a:gd name="connsiteY4" fmla="*/ 304937 h 697729"/>
              <a:gd name="connsiteX5" fmla="*/ 17822 w 733129"/>
              <a:gd name="connsiteY5" fmla="*/ 676412 h 697729"/>
              <a:gd name="connsiteX6" fmla="*/ 43222 w 733129"/>
              <a:gd name="connsiteY6" fmla="*/ 609737 h 697729"/>
              <a:gd name="connsiteX7" fmla="*/ 255947 w 733129"/>
              <a:gd name="connsiteY7" fmla="*/ 254137 h 697729"/>
              <a:gd name="connsiteX8" fmla="*/ 309922 w 733129"/>
              <a:gd name="connsiteY8" fmla="*/ 225562 h 697729"/>
              <a:gd name="connsiteX9" fmla="*/ 217847 w 733129"/>
              <a:gd name="connsiteY9" fmla="*/ 298587 h 697729"/>
              <a:gd name="connsiteX10" fmla="*/ 525822 w 733129"/>
              <a:gd name="connsiteY10" fmla="*/ 79512 h 697729"/>
              <a:gd name="connsiteX11" fmla="*/ 389297 w 733129"/>
              <a:gd name="connsiteY11" fmla="*/ 162062 h 697729"/>
              <a:gd name="connsiteX12" fmla="*/ 732197 w 733129"/>
              <a:gd name="connsiteY12" fmla="*/ 137 h 69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129" h="697729">
                <a:moveTo>
                  <a:pt x="732197" y="137"/>
                </a:moveTo>
                <a:cubicBezTo>
                  <a:pt x="748072" y="-4096"/>
                  <a:pt x="557043" y="90625"/>
                  <a:pt x="484547" y="136662"/>
                </a:cubicBezTo>
                <a:cubicBezTo>
                  <a:pt x="412051" y="182700"/>
                  <a:pt x="302513" y="275304"/>
                  <a:pt x="297222" y="276362"/>
                </a:cubicBezTo>
                <a:cubicBezTo>
                  <a:pt x="291931" y="277420"/>
                  <a:pt x="460205" y="138250"/>
                  <a:pt x="452797" y="143012"/>
                </a:cubicBezTo>
                <a:cubicBezTo>
                  <a:pt x="445389" y="147775"/>
                  <a:pt x="325268" y="216037"/>
                  <a:pt x="252772" y="304937"/>
                </a:cubicBezTo>
                <a:cubicBezTo>
                  <a:pt x="180276" y="393837"/>
                  <a:pt x="52747" y="625612"/>
                  <a:pt x="17822" y="676412"/>
                </a:cubicBezTo>
                <a:cubicBezTo>
                  <a:pt x="-17103" y="727212"/>
                  <a:pt x="3534" y="680116"/>
                  <a:pt x="43222" y="609737"/>
                </a:cubicBezTo>
                <a:cubicBezTo>
                  <a:pt x="82910" y="539358"/>
                  <a:pt x="211497" y="318166"/>
                  <a:pt x="255947" y="254137"/>
                </a:cubicBezTo>
                <a:cubicBezTo>
                  <a:pt x="300397" y="190108"/>
                  <a:pt x="316272" y="218154"/>
                  <a:pt x="309922" y="225562"/>
                </a:cubicBezTo>
                <a:cubicBezTo>
                  <a:pt x="303572" y="232970"/>
                  <a:pt x="181864" y="322929"/>
                  <a:pt x="217847" y="298587"/>
                </a:cubicBezTo>
                <a:cubicBezTo>
                  <a:pt x="253830" y="274245"/>
                  <a:pt x="497247" y="102266"/>
                  <a:pt x="525822" y="79512"/>
                </a:cubicBezTo>
                <a:cubicBezTo>
                  <a:pt x="554397" y="56758"/>
                  <a:pt x="358605" y="172116"/>
                  <a:pt x="389297" y="162062"/>
                </a:cubicBezTo>
                <a:cubicBezTo>
                  <a:pt x="419989" y="152008"/>
                  <a:pt x="716322" y="4370"/>
                  <a:pt x="73219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B7EB709E-6318-8988-A940-C5A2E88853DB}"/>
              </a:ext>
            </a:extLst>
          </p:cNvPr>
          <p:cNvSpPr/>
          <p:nvPr/>
        </p:nvSpPr>
        <p:spPr>
          <a:xfrm>
            <a:off x="3382664" y="1000104"/>
            <a:ext cx="148081" cy="874205"/>
          </a:xfrm>
          <a:custGeom>
            <a:avLst/>
            <a:gdLst>
              <a:gd name="connsiteX0" fmla="*/ 147936 w 148081"/>
              <a:gd name="connsiteY0" fmla="*/ 21 h 874205"/>
              <a:gd name="connsiteX1" fmla="*/ 62211 w 148081"/>
              <a:gd name="connsiteY1" fmla="*/ 180996 h 874205"/>
              <a:gd name="connsiteX2" fmla="*/ 20936 w 148081"/>
              <a:gd name="connsiteY2" fmla="*/ 511196 h 874205"/>
              <a:gd name="connsiteX3" fmla="*/ 27286 w 148081"/>
              <a:gd name="connsiteY3" fmla="*/ 438171 h 874205"/>
              <a:gd name="connsiteX4" fmla="*/ 1886 w 148081"/>
              <a:gd name="connsiteY4" fmla="*/ 857271 h 874205"/>
              <a:gd name="connsiteX5" fmla="*/ 5061 w 148081"/>
              <a:gd name="connsiteY5" fmla="*/ 742971 h 874205"/>
              <a:gd name="connsiteX6" fmla="*/ 30461 w 148081"/>
              <a:gd name="connsiteY6" fmla="*/ 292121 h 874205"/>
              <a:gd name="connsiteX7" fmla="*/ 65386 w 148081"/>
              <a:gd name="connsiteY7" fmla="*/ 127021 h 874205"/>
              <a:gd name="connsiteX8" fmla="*/ 39986 w 148081"/>
              <a:gd name="connsiteY8" fmla="*/ 168296 h 874205"/>
              <a:gd name="connsiteX9" fmla="*/ 147936 w 148081"/>
              <a:gd name="connsiteY9" fmla="*/ 21 h 87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081" h="874205">
                <a:moveTo>
                  <a:pt x="147936" y="21"/>
                </a:moveTo>
                <a:cubicBezTo>
                  <a:pt x="151640" y="2138"/>
                  <a:pt x="83378" y="95800"/>
                  <a:pt x="62211" y="180996"/>
                </a:cubicBezTo>
                <a:cubicBezTo>
                  <a:pt x="41044" y="266192"/>
                  <a:pt x="26757" y="468334"/>
                  <a:pt x="20936" y="511196"/>
                </a:cubicBezTo>
                <a:cubicBezTo>
                  <a:pt x="15115" y="554059"/>
                  <a:pt x="30461" y="380492"/>
                  <a:pt x="27286" y="438171"/>
                </a:cubicBezTo>
                <a:cubicBezTo>
                  <a:pt x="24111" y="495850"/>
                  <a:pt x="5590" y="806471"/>
                  <a:pt x="1886" y="857271"/>
                </a:cubicBezTo>
                <a:cubicBezTo>
                  <a:pt x="-1818" y="908071"/>
                  <a:pt x="299" y="837163"/>
                  <a:pt x="5061" y="742971"/>
                </a:cubicBezTo>
                <a:cubicBezTo>
                  <a:pt x="9823" y="648779"/>
                  <a:pt x="20407" y="394779"/>
                  <a:pt x="30461" y="292121"/>
                </a:cubicBezTo>
                <a:cubicBezTo>
                  <a:pt x="40515" y="189463"/>
                  <a:pt x="63799" y="147658"/>
                  <a:pt x="65386" y="127021"/>
                </a:cubicBezTo>
                <a:cubicBezTo>
                  <a:pt x="66973" y="106384"/>
                  <a:pt x="27286" y="183642"/>
                  <a:pt x="39986" y="168296"/>
                </a:cubicBezTo>
                <a:cubicBezTo>
                  <a:pt x="52686" y="152950"/>
                  <a:pt x="144232" y="-2096"/>
                  <a:pt x="14793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749D753E-7404-50D0-DC4F-B653E1041431}"/>
              </a:ext>
            </a:extLst>
          </p:cNvPr>
          <p:cNvSpPr/>
          <p:nvPr/>
        </p:nvSpPr>
        <p:spPr>
          <a:xfrm>
            <a:off x="4476750" y="199973"/>
            <a:ext cx="401222" cy="76278"/>
          </a:xfrm>
          <a:custGeom>
            <a:avLst/>
            <a:gdLst>
              <a:gd name="connsiteX0" fmla="*/ 0 w 401222"/>
              <a:gd name="connsiteY0" fmla="*/ 66727 h 76278"/>
              <a:gd name="connsiteX1" fmla="*/ 171450 w 401222"/>
              <a:gd name="connsiteY1" fmla="*/ 12752 h 76278"/>
              <a:gd name="connsiteX2" fmla="*/ 114300 w 401222"/>
              <a:gd name="connsiteY2" fmla="*/ 12752 h 76278"/>
              <a:gd name="connsiteX3" fmla="*/ 295275 w 401222"/>
              <a:gd name="connsiteY3" fmla="*/ 28627 h 76278"/>
              <a:gd name="connsiteX4" fmla="*/ 247650 w 401222"/>
              <a:gd name="connsiteY4" fmla="*/ 28627 h 76278"/>
              <a:gd name="connsiteX5" fmla="*/ 400050 w 401222"/>
              <a:gd name="connsiteY5" fmla="*/ 76252 h 76278"/>
              <a:gd name="connsiteX6" fmla="*/ 307975 w 401222"/>
              <a:gd name="connsiteY6" fmla="*/ 34977 h 76278"/>
              <a:gd name="connsiteX7" fmla="*/ 127000 w 401222"/>
              <a:gd name="connsiteY7" fmla="*/ 6402 h 76278"/>
              <a:gd name="connsiteX8" fmla="*/ 171450 w 401222"/>
              <a:gd name="connsiteY8" fmla="*/ 6402 h 76278"/>
              <a:gd name="connsiteX9" fmla="*/ 0 w 401222"/>
              <a:gd name="connsiteY9" fmla="*/ 66727 h 7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222" h="76278">
                <a:moveTo>
                  <a:pt x="0" y="66727"/>
                </a:moveTo>
                <a:cubicBezTo>
                  <a:pt x="0" y="67785"/>
                  <a:pt x="152400" y="21748"/>
                  <a:pt x="171450" y="12752"/>
                </a:cubicBezTo>
                <a:cubicBezTo>
                  <a:pt x="190500" y="3756"/>
                  <a:pt x="93663" y="10106"/>
                  <a:pt x="114300" y="12752"/>
                </a:cubicBezTo>
                <a:cubicBezTo>
                  <a:pt x="134937" y="15398"/>
                  <a:pt x="273050" y="25981"/>
                  <a:pt x="295275" y="28627"/>
                </a:cubicBezTo>
                <a:cubicBezTo>
                  <a:pt x="317500" y="31273"/>
                  <a:pt x="230188" y="20690"/>
                  <a:pt x="247650" y="28627"/>
                </a:cubicBezTo>
                <a:cubicBezTo>
                  <a:pt x="265112" y="36564"/>
                  <a:pt x="389996" y="75194"/>
                  <a:pt x="400050" y="76252"/>
                </a:cubicBezTo>
                <a:cubicBezTo>
                  <a:pt x="410104" y="77310"/>
                  <a:pt x="353483" y="46619"/>
                  <a:pt x="307975" y="34977"/>
                </a:cubicBezTo>
                <a:cubicBezTo>
                  <a:pt x="262467" y="23335"/>
                  <a:pt x="149754" y="11165"/>
                  <a:pt x="127000" y="6402"/>
                </a:cubicBezTo>
                <a:cubicBezTo>
                  <a:pt x="104246" y="1639"/>
                  <a:pt x="197908" y="-5240"/>
                  <a:pt x="171450" y="6402"/>
                </a:cubicBezTo>
                <a:cubicBezTo>
                  <a:pt x="144992" y="18044"/>
                  <a:pt x="0" y="65669"/>
                  <a:pt x="0" y="66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EEA54C1-D96C-EE76-AC65-DE8943C3F556}"/>
              </a:ext>
            </a:extLst>
          </p:cNvPr>
          <p:cNvSpPr/>
          <p:nvPr/>
        </p:nvSpPr>
        <p:spPr>
          <a:xfrm>
            <a:off x="4876694" y="721304"/>
            <a:ext cx="359554" cy="88402"/>
          </a:xfrm>
          <a:custGeom>
            <a:avLst/>
            <a:gdLst>
              <a:gd name="connsiteX0" fmla="*/ 106 w 359554"/>
              <a:gd name="connsiteY0" fmla="*/ 88321 h 88402"/>
              <a:gd name="connsiteX1" fmla="*/ 149331 w 359554"/>
              <a:gd name="connsiteY1" fmla="*/ 18471 h 88402"/>
              <a:gd name="connsiteX2" fmla="*/ 355706 w 359554"/>
              <a:gd name="connsiteY2" fmla="*/ 31171 h 88402"/>
              <a:gd name="connsiteX3" fmla="*/ 289031 w 359554"/>
              <a:gd name="connsiteY3" fmla="*/ 21646 h 88402"/>
              <a:gd name="connsiteX4" fmla="*/ 171556 w 359554"/>
              <a:gd name="connsiteY4" fmla="*/ 2596 h 88402"/>
              <a:gd name="connsiteX5" fmla="*/ 106 w 359554"/>
              <a:gd name="connsiteY5" fmla="*/ 88321 h 8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554" h="88402">
                <a:moveTo>
                  <a:pt x="106" y="88321"/>
                </a:moveTo>
                <a:cubicBezTo>
                  <a:pt x="-3598" y="90967"/>
                  <a:pt x="90064" y="27996"/>
                  <a:pt x="149331" y="18471"/>
                </a:cubicBezTo>
                <a:cubicBezTo>
                  <a:pt x="208598" y="8946"/>
                  <a:pt x="332423" y="30642"/>
                  <a:pt x="355706" y="31171"/>
                </a:cubicBezTo>
                <a:cubicBezTo>
                  <a:pt x="378989" y="31700"/>
                  <a:pt x="289031" y="21646"/>
                  <a:pt x="289031" y="21646"/>
                </a:cubicBezTo>
                <a:cubicBezTo>
                  <a:pt x="258340" y="16884"/>
                  <a:pt x="216006" y="-7987"/>
                  <a:pt x="171556" y="2596"/>
                </a:cubicBezTo>
                <a:cubicBezTo>
                  <a:pt x="127106" y="13179"/>
                  <a:pt x="3810" y="85675"/>
                  <a:pt x="106" y="88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A09F64F-1853-EBD7-43B8-3A81BB68071B}"/>
              </a:ext>
            </a:extLst>
          </p:cNvPr>
          <p:cNvSpPr/>
          <p:nvPr/>
        </p:nvSpPr>
        <p:spPr>
          <a:xfrm>
            <a:off x="4584654" y="304775"/>
            <a:ext cx="472928" cy="98910"/>
          </a:xfrm>
          <a:custGeom>
            <a:avLst/>
            <a:gdLst>
              <a:gd name="connsiteX0" fmla="*/ 46 w 472928"/>
              <a:gd name="connsiteY0" fmla="*/ 25 h 98910"/>
              <a:gd name="connsiteX1" fmla="*/ 285796 w 472928"/>
              <a:gd name="connsiteY1" fmla="*/ 31775 h 98910"/>
              <a:gd name="connsiteX2" fmla="*/ 266746 w 472928"/>
              <a:gd name="connsiteY2" fmla="*/ 15900 h 98910"/>
              <a:gd name="connsiteX3" fmla="*/ 469946 w 472928"/>
              <a:gd name="connsiteY3" fmla="*/ 98450 h 98910"/>
              <a:gd name="connsiteX4" fmla="*/ 381046 w 472928"/>
              <a:gd name="connsiteY4" fmla="*/ 47650 h 98910"/>
              <a:gd name="connsiteX5" fmla="*/ 285796 w 472928"/>
              <a:gd name="connsiteY5" fmla="*/ 12725 h 98910"/>
              <a:gd name="connsiteX6" fmla="*/ 263571 w 472928"/>
              <a:gd name="connsiteY6" fmla="*/ 38125 h 98910"/>
              <a:gd name="connsiteX7" fmla="*/ 46 w 472928"/>
              <a:gd name="connsiteY7" fmla="*/ 25 h 9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928" h="98910">
                <a:moveTo>
                  <a:pt x="46" y="25"/>
                </a:moveTo>
                <a:cubicBezTo>
                  <a:pt x="3750" y="-1033"/>
                  <a:pt x="285796" y="31775"/>
                  <a:pt x="285796" y="31775"/>
                </a:cubicBezTo>
                <a:cubicBezTo>
                  <a:pt x="330246" y="34421"/>
                  <a:pt x="236054" y="4788"/>
                  <a:pt x="266746" y="15900"/>
                </a:cubicBezTo>
                <a:cubicBezTo>
                  <a:pt x="297438" y="27013"/>
                  <a:pt x="450896" y="93158"/>
                  <a:pt x="469946" y="98450"/>
                </a:cubicBezTo>
                <a:cubicBezTo>
                  <a:pt x="488996" y="103742"/>
                  <a:pt x="411738" y="61937"/>
                  <a:pt x="381046" y="47650"/>
                </a:cubicBezTo>
                <a:cubicBezTo>
                  <a:pt x="350354" y="33363"/>
                  <a:pt x="305375" y="14312"/>
                  <a:pt x="285796" y="12725"/>
                </a:cubicBezTo>
                <a:cubicBezTo>
                  <a:pt x="266217" y="11138"/>
                  <a:pt x="310138" y="40771"/>
                  <a:pt x="263571" y="38125"/>
                </a:cubicBezTo>
                <a:cubicBezTo>
                  <a:pt x="217004" y="35479"/>
                  <a:pt x="-3658" y="1083"/>
                  <a:pt x="4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E99A226-C15A-7304-4623-E9E8A5F6D650}"/>
              </a:ext>
            </a:extLst>
          </p:cNvPr>
          <p:cNvSpPr/>
          <p:nvPr/>
        </p:nvSpPr>
        <p:spPr>
          <a:xfrm>
            <a:off x="4688841" y="389899"/>
            <a:ext cx="503315" cy="183452"/>
          </a:xfrm>
          <a:custGeom>
            <a:avLst/>
            <a:gdLst>
              <a:gd name="connsiteX0" fmla="*/ 634 w 503315"/>
              <a:gd name="connsiteY0" fmla="*/ 626 h 183452"/>
              <a:gd name="connsiteX1" fmla="*/ 311784 w 503315"/>
              <a:gd name="connsiteY1" fmla="*/ 80001 h 183452"/>
              <a:gd name="connsiteX2" fmla="*/ 492759 w 503315"/>
              <a:gd name="connsiteY2" fmla="*/ 181601 h 183452"/>
              <a:gd name="connsiteX3" fmla="*/ 451484 w 503315"/>
              <a:gd name="connsiteY3" fmla="*/ 137151 h 183452"/>
              <a:gd name="connsiteX4" fmla="*/ 200659 w 503315"/>
              <a:gd name="connsiteY4" fmla="*/ 32376 h 183452"/>
              <a:gd name="connsiteX5" fmla="*/ 229234 w 503315"/>
              <a:gd name="connsiteY5" fmla="*/ 41901 h 183452"/>
              <a:gd name="connsiteX6" fmla="*/ 634 w 503315"/>
              <a:gd name="connsiteY6" fmla="*/ 626 h 18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315" h="183452">
                <a:moveTo>
                  <a:pt x="634" y="626"/>
                </a:moveTo>
                <a:cubicBezTo>
                  <a:pt x="14392" y="6976"/>
                  <a:pt x="229763" y="49839"/>
                  <a:pt x="311784" y="80001"/>
                </a:cubicBezTo>
                <a:cubicBezTo>
                  <a:pt x="393805" y="110163"/>
                  <a:pt x="469476" y="172076"/>
                  <a:pt x="492759" y="181601"/>
                </a:cubicBezTo>
                <a:cubicBezTo>
                  <a:pt x="516042" y="191126"/>
                  <a:pt x="500167" y="162022"/>
                  <a:pt x="451484" y="137151"/>
                </a:cubicBezTo>
                <a:cubicBezTo>
                  <a:pt x="402801" y="112280"/>
                  <a:pt x="237701" y="48251"/>
                  <a:pt x="200659" y="32376"/>
                </a:cubicBezTo>
                <a:cubicBezTo>
                  <a:pt x="163617" y="16501"/>
                  <a:pt x="257280" y="45605"/>
                  <a:pt x="229234" y="41901"/>
                </a:cubicBezTo>
                <a:cubicBezTo>
                  <a:pt x="201188" y="38197"/>
                  <a:pt x="-13124" y="-5724"/>
                  <a:pt x="63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2D51CDC8-F613-792C-865A-0134C9B1389B}"/>
              </a:ext>
            </a:extLst>
          </p:cNvPr>
          <p:cNvSpPr/>
          <p:nvPr/>
        </p:nvSpPr>
        <p:spPr>
          <a:xfrm>
            <a:off x="4812691" y="533298"/>
            <a:ext cx="835846" cy="690538"/>
          </a:xfrm>
          <a:custGeom>
            <a:avLst/>
            <a:gdLst>
              <a:gd name="connsiteX0" fmla="*/ 609 w 835846"/>
              <a:gd name="connsiteY0" fmla="*/ 102 h 690538"/>
              <a:gd name="connsiteX1" fmla="*/ 299059 w 835846"/>
              <a:gd name="connsiteY1" fmla="*/ 92177 h 690538"/>
              <a:gd name="connsiteX2" fmla="*/ 537184 w 835846"/>
              <a:gd name="connsiteY2" fmla="*/ 142977 h 690538"/>
              <a:gd name="connsiteX3" fmla="*/ 508609 w 835846"/>
              <a:gd name="connsiteY3" fmla="*/ 114402 h 690538"/>
              <a:gd name="connsiteX4" fmla="*/ 603859 w 835846"/>
              <a:gd name="connsiteY4" fmla="*/ 200127 h 690538"/>
              <a:gd name="connsiteX5" fmla="*/ 832459 w 835846"/>
              <a:gd name="connsiteY5" fmla="*/ 682727 h 690538"/>
              <a:gd name="connsiteX6" fmla="*/ 746734 w 835846"/>
              <a:gd name="connsiteY6" fmla="*/ 511277 h 690538"/>
              <a:gd name="connsiteX7" fmla="*/ 559409 w 835846"/>
              <a:gd name="connsiteY7" fmla="*/ 133452 h 690538"/>
              <a:gd name="connsiteX8" fmla="*/ 403834 w 835846"/>
              <a:gd name="connsiteY8" fmla="*/ 66777 h 690538"/>
              <a:gd name="connsiteX9" fmla="*/ 540359 w 835846"/>
              <a:gd name="connsiteY9" fmla="*/ 111227 h 690538"/>
              <a:gd name="connsiteX10" fmla="*/ 381609 w 835846"/>
              <a:gd name="connsiteY10" fmla="*/ 111227 h 690538"/>
              <a:gd name="connsiteX11" fmla="*/ 609 w 835846"/>
              <a:gd name="connsiteY11" fmla="*/ 102 h 6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5846" h="690538">
                <a:moveTo>
                  <a:pt x="609" y="102"/>
                </a:moveTo>
                <a:cubicBezTo>
                  <a:pt x="-13149" y="-3073"/>
                  <a:pt x="209630" y="68365"/>
                  <a:pt x="299059" y="92177"/>
                </a:cubicBezTo>
                <a:cubicBezTo>
                  <a:pt x="388488" y="115989"/>
                  <a:pt x="502259" y="139273"/>
                  <a:pt x="537184" y="142977"/>
                </a:cubicBezTo>
                <a:cubicBezTo>
                  <a:pt x="572109" y="146681"/>
                  <a:pt x="497497" y="104877"/>
                  <a:pt x="508609" y="114402"/>
                </a:cubicBezTo>
                <a:cubicBezTo>
                  <a:pt x="519722" y="123927"/>
                  <a:pt x="549884" y="105406"/>
                  <a:pt x="603859" y="200127"/>
                </a:cubicBezTo>
                <a:cubicBezTo>
                  <a:pt x="657834" y="294848"/>
                  <a:pt x="808647" y="630869"/>
                  <a:pt x="832459" y="682727"/>
                </a:cubicBezTo>
                <a:cubicBezTo>
                  <a:pt x="856271" y="734585"/>
                  <a:pt x="746734" y="511277"/>
                  <a:pt x="746734" y="511277"/>
                </a:cubicBezTo>
                <a:cubicBezTo>
                  <a:pt x="701226" y="419731"/>
                  <a:pt x="616559" y="207535"/>
                  <a:pt x="559409" y="133452"/>
                </a:cubicBezTo>
                <a:cubicBezTo>
                  <a:pt x="502259" y="59369"/>
                  <a:pt x="407009" y="70481"/>
                  <a:pt x="403834" y="66777"/>
                </a:cubicBezTo>
                <a:cubicBezTo>
                  <a:pt x="400659" y="63073"/>
                  <a:pt x="544063" y="103819"/>
                  <a:pt x="540359" y="111227"/>
                </a:cubicBezTo>
                <a:cubicBezTo>
                  <a:pt x="536655" y="118635"/>
                  <a:pt x="466276" y="126573"/>
                  <a:pt x="381609" y="111227"/>
                </a:cubicBezTo>
                <a:cubicBezTo>
                  <a:pt x="296942" y="95881"/>
                  <a:pt x="14367" y="3277"/>
                  <a:pt x="60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AF0FEB5-57BB-5011-9D5C-52F2868233A5}"/>
              </a:ext>
            </a:extLst>
          </p:cNvPr>
          <p:cNvSpPr/>
          <p:nvPr/>
        </p:nvSpPr>
        <p:spPr>
          <a:xfrm>
            <a:off x="4981391" y="847587"/>
            <a:ext cx="448192" cy="965359"/>
          </a:xfrm>
          <a:custGeom>
            <a:avLst/>
            <a:gdLst>
              <a:gd name="connsiteX0" fmla="*/ 184 w 448192"/>
              <a:gd name="connsiteY0" fmla="*/ 138 h 965359"/>
              <a:gd name="connsiteX1" fmla="*/ 181159 w 448192"/>
              <a:gd name="connsiteY1" fmla="*/ 92213 h 965359"/>
              <a:gd name="connsiteX2" fmla="*/ 320859 w 448192"/>
              <a:gd name="connsiteY2" fmla="*/ 346213 h 965359"/>
              <a:gd name="connsiteX3" fmla="*/ 304984 w 448192"/>
              <a:gd name="connsiteY3" fmla="*/ 273188 h 965359"/>
              <a:gd name="connsiteX4" fmla="*/ 393884 w 448192"/>
              <a:gd name="connsiteY4" fmla="*/ 622438 h 965359"/>
              <a:gd name="connsiteX5" fmla="*/ 447859 w 448192"/>
              <a:gd name="connsiteY5" fmla="*/ 958988 h 965359"/>
              <a:gd name="connsiteX6" fmla="*/ 412934 w 448192"/>
              <a:gd name="connsiteY6" fmla="*/ 800238 h 965359"/>
              <a:gd name="connsiteX7" fmla="*/ 339909 w 448192"/>
              <a:gd name="connsiteY7" fmla="*/ 292238 h 965359"/>
              <a:gd name="connsiteX8" fmla="*/ 339909 w 448192"/>
              <a:gd name="connsiteY8" fmla="*/ 346213 h 965359"/>
              <a:gd name="connsiteX9" fmla="*/ 197034 w 448192"/>
              <a:gd name="connsiteY9" fmla="*/ 95388 h 965359"/>
              <a:gd name="connsiteX10" fmla="*/ 133534 w 448192"/>
              <a:gd name="connsiteY10" fmla="*/ 22363 h 965359"/>
              <a:gd name="connsiteX11" fmla="*/ 146234 w 448192"/>
              <a:gd name="connsiteY11" fmla="*/ 69988 h 965359"/>
              <a:gd name="connsiteX12" fmla="*/ 184 w 448192"/>
              <a:gd name="connsiteY12" fmla="*/ 138 h 9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8192" h="965359">
                <a:moveTo>
                  <a:pt x="184" y="138"/>
                </a:moveTo>
                <a:cubicBezTo>
                  <a:pt x="6005" y="3842"/>
                  <a:pt x="127713" y="34534"/>
                  <a:pt x="181159" y="92213"/>
                </a:cubicBezTo>
                <a:cubicBezTo>
                  <a:pt x="234605" y="149892"/>
                  <a:pt x="300222" y="316051"/>
                  <a:pt x="320859" y="346213"/>
                </a:cubicBezTo>
                <a:cubicBezTo>
                  <a:pt x="341496" y="376375"/>
                  <a:pt x="292813" y="227150"/>
                  <a:pt x="304984" y="273188"/>
                </a:cubicBezTo>
                <a:cubicBezTo>
                  <a:pt x="317155" y="319226"/>
                  <a:pt x="370072" y="508138"/>
                  <a:pt x="393884" y="622438"/>
                </a:cubicBezTo>
                <a:cubicBezTo>
                  <a:pt x="417696" y="736738"/>
                  <a:pt x="444684" y="929355"/>
                  <a:pt x="447859" y="958988"/>
                </a:cubicBezTo>
                <a:cubicBezTo>
                  <a:pt x="451034" y="988621"/>
                  <a:pt x="430926" y="911363"/>
                  <a:pt x="412934" y="800238"/>
                </a:cubicBezTo>
                <a:cubicBezTo>
                  <a:pt x="394942" y="689113"/>
                  <a:pt x="352080" y="367909"/>
                  <a:pt x="339909" y="292238"/>
                </a:cubicBezTo>
                <a:cubicBezTo>
                  <a:pt x="327738" y="216567"/>
                  <a:pt x="363722" y="379021"/>
                  <a:pt x="339909" y="346213"/>
                </a:cubicBezTo>
                <a:cubicBezTo>
                  <a:pt x="316096" y="313405"/>
                  <a:pt x="231430" y="149363"/>
                  <a:pt x="197034" y="95388"/>
                </a:cubicBezTo>
                <a:cubicBezTo>
                  <a:pt x="162638" y="41413"/>
                  <a:pt x="142001" y="26596"/>
                  <a:pt x="133534" y="22363"/>
                </a:cubicBezTo>
                <a:cubicBezTo>
                  <a:pt x="125067" y="18130"/>
                  <a:pt x="164755" y="71575"/>
                  <a:pt x="146234" y="69988"/>
                </a:cubicBezTo>
                <a:cubicBezTo>
                  <a:pt x="127713" y="68401"/>
                  <a:pt x="-5637" y="-3566"/>
                  <a:pt x="184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4E2FE20-7C5F-F9FA-B1E9-5F918FF66A2A}"/>
              </a:ext>
            </a:extLst>
          </p:cNvPr>
          <p:cNvSpPr/>
          <p:nvPr/>
        </p:nvSpPr>
        <p:spPr>
          <a:xfrm>
            <a:off x="5463650" y="855765"/>
            <a:ext cx="304517" cy="1129257"/>
          </a:xfrm>
          <a:custGeom>
            <a:avLst/>
            <a:gdLst>
              <a:gd name="connsiteX0" fmla="*/ 525 w 304517"/>
              <a:gd name="connsiteY0" fmla="*/ 1485 h 1129257"/>
              <a:gd name="connsiteX1" fmla="*/ 191025 w 304517"/>
              <a:gd name="connsiteY1" fmla="*/ 566635 h 1129257"/>
              <a:gd name="connsiteX2" fmla="*/ 181500 w 304517"/>
              <a:gd name="connsiteY2" fmla="*/ 515835 h 1129257"/>
              <a:gd name="connsiteX3" fmla="*/ 225950 w 304517"/>
              <a:gd name="connsiteY3" fmla="*/ 684110 h 1129257"/>
              <a:gd name="connsiteX4" fmla="*/ 257700 w 304517"/>
              <a:gd name="connsiteY4" fmla="*/ 1023835 h 1129257"/>
              <a:gd name="connsiteX5" fmla="*/ 216425 w 304517"/>
              <a:gd name="connsiteY5" fmla="*/ 598385 h 1129257"/>
              <a:gd name="connsiteX6" fmla="*/ 302150 w 304517"/>
              <a:gd name="connsiteY6" fmla="*/ 1128610 h 1129257"/>
              <a:gd name="connsiteX7" fmla="*/ 279925 w 304517"/>
              <a:gd name="connsiteY7" fmla="*/ 712685 h 1129257"/>
              <a:gd name="connsiteX8" fmla="*/ 273575 w 304517"/>
              <a:gd name="connsiteY8" fmla="*/ 963510 h 1129257"/>
              <a:gd name="connsiteX9" fmla="*/ 210075 w 304517"/>
              <a:gd name="connsiteY9" fmla="*/ 553935 h 1129257"/>
              <a:gd name="connsiteX10" fmla="*/ 133875 w 304517"/>
              <a:gd name="connsiteY10" fmla="*/ 252310 h 1129257"/>
              <a:gd name="connsiteX11" fmla="*/ 146575 w 304517"/>
              <a:gd name="connsiteY11" fmla="*/ 306285 h 1129257"/>
              <a:gd name="connsiteX12" fmla="*/ 133875 w 304517"/>
              <a:gd name="connsiteY12" fmla="*/ 398360 h 1129257"/>
              <a:gd name="connsiteX13" fmla="*/ 525 w 304517"/>
              <a:gd name="connsiteY13" fmla="*/ 1485 h 112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517" h="1129257">
                <a:moveTo>
                  <a:pt x="525" y="1485"/>
                </a:moveTo>
                <a:cubicBezTo>
                  <a:pt x="10050" y="29531"/>
                  <a:pt x="160863" y="480910"/>
                  <a:pt x="191025" y="566635"/>
                </a:cubicBezTo>
                <a:cubicBezTo>
                  <a:pt x="221188" y="652360"/>
                  <a:pt x="175679" y="496256"/>
                  <a:pt x="181500" y="515835"/>
                </a:cubicBezTo>
                <a:cubicBezTo>
                  <a:pt x="187321" y="535414"/>
                  <a:pt x="213250" y="599443"/>
                  <a:pt x="225950" y="684110"/>
                </a:cubicBezTo>
                <a:cubicBezTo>
                  <a:pt x="238650" y="768777"/>
                  <a:pt x="259287" y="1038122"/>
                  <a:pt x="257700" y="1023835"/>
                </a:cubicBezTo>
                <a:cubicBezTo>
                  <a:pt x="256113" y="1009548"/>
                  <a:pt x="209017" y="580923"/>
                  <a:pt x="216425" y="598385"/>
                </a:cubicBezTo>
                <a:cubicBezTo>
                  <a:pt x="223833" y="615847"/>
                  <a:pt x="291567" y="1109560"/>
                  <a:pt x="302150" y="1128610"/>
                </a:cubicBezTo>
                <a:cubicBezTo>
                  <a:pt x="312733" y="1147660"/>
                  <a:pt x="284687" y="740202"/>
                  <a:pt x="279925" y="712685"/>
                </a:cubicBezTo>
                <a:cubicBezTo>
                  <a:pt x="275163" y="685168"/>
                  <a:pt x="285217" y="989968"/>
                  <a:pt x="273575" y="963510"/>
                </a:cubicBezTo>
                <a:cubicBezTo>
                  <a:pt x="261933" y="937052"/>
                  <a:pt x="233358" y="672468"/>
                  <a:pt x="210075" y="553935"/>
                </a:cubicBezTo>
                <a:cubicBezTo>
                  <a:pt x="186792" y="435402"/>
                  <a:pt x="144458" y="293585"/>
                  <a:pt x="133875" y="252310"/>
                </a:cubicBezTo>
                <a:cubicBezTo>
                  <a:pt x="123292" y="211035"/>
                  <a:pt x="146575" y="281943"/>
                  <a:pt x="146575" y="306285"/>
                </a:cubicBezTo>
                <a:cubicBezTo>
                  <a:pt x="146575" y="330627"/>
                  <a:pt x="153983" y="445456"/>
                  <a:pt x="133875" y="398360"/>
                </a:cubicBezTo>
                <a:cubicBezTo>
                  <a:pt x="113767" y="351264"/>
                  <a:pt x="-9000" y="-26561"/>
                  <a:pt x="525" y="1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BCF8249-46E7-9EBE-60A8-22AE984ABECB}"/>
              </a:ext>
            </a:extLst>
          </p:cNvPr>
          <p:cNvSpPr/>
          <p:nvPr/>
        </p:nvSpPr>
        <p:spPr>
          <a:xfrm>
            <a:off x="3443346" y="1741507"/>
            <a:ext cx="112741" cy="956115"/>
          </a:xfrm>
          <a:custGeom>
            <a:avLst/>
            <a:gdLst>
              <a:gd name="connsiteX0" fmla="*/ 7879 w 112741"/>
              <a:gd name="connsiteY0" fmla="*/ 1568 h 956115"/>
              <a:gd name="connsiteX1" fmla="*/ 7879 w 112741"/>
              <a:gd name="connsiteY1" fmla="*/ 176193 h 956115"/>
              <a:gd name="connsiteX2" fmla="*/ 112654 w 112741"/>
              <a:gd name="connsiteY2" fmla="*/ 496868 h 956115"/>
              <a:gd name="connsiteX3" fmla="*/ 26929 w 112741"/>
              <a:gd name="connsiteY3" fmla="*/ 782618 h 956115"/>
              <a:gd name="connsiteX4" fmla="*/ 87254 w 112741"/>
              <a:gd name="connsiteY4" fmla="*/ 954068 h 956115"/>
              <a:gd name="connsiteX5" fmla="*/ 36454 w 112741"/>
              <a:gd name="connsiteY5" fmla="*/ 858818 h 956115"/>
              <a:gd name="connsiteX6" fmla="*/ 87254 w 112741"/>
              <a:gd name="connsiteY6" fmla="*/ 595293 h 956115"/>
              <a:gd name="connsiteX7" fmla="*/ 20579 w 112741"/>
              <a:gd name="connsiteY7" fmla="*/ 350818 h 956115"/>
              <a:gd name="connsiteX8" fmla="*/ 99954 w 112741"/>
              <a:gd name="connsiteY8" fmla="*/ 522268 h 956115"/>
              <a:gd name="connsiteX9" fmla="*/ 65029 w 112741"/>
              <a:gd name="connsiteY9" fmla="*/ 360343 h 956115"/>
              <a:gd name="connsiteX10" fmla="*/ 11054 w 112741"/>
              <a:gd name="connsiteY10" fmla="*/ 271443 h 956115"/>
              <a:gd name="connsiteX11" fmla="*/ 7879 w 112741"/>
              <a:gd name="connsiteY11" fmla="*/ 1568 h 9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41" h="956115">
                <a:moveTo>
                  <a:pt x="7879" y="1568"/>
                </a:moveTo>
                <a:cubicBezTo>
                  <a:pt x="7350" y="-14307"/>
                  <a:pt x="-9583" y="93643"/>
                  <a:pt x="7879" y="176193"/>
                </a:cubicBezTo>
                <a:cubicBezTo>
                  <a:pt x="25341" y="258743"/>
                  <a:pt x="109479" y="395797"/>
                  <a:pt x="112654" y="496868"/>
                </a:cubicBezTo>
                <a:cubicBezTo>
                  <a:pt x="115829" y="597939"/>
                  <a:pt x="31162" y="706418"/>
                  <a:pt x="26929" y="782618"/>
                </a:cubicBezTo>
                <a:cubicBezTo>
                  <a:pt x="22696" y="858818"/>
                  <a:pt x="85667" y="941368"/>
                  <a:pt x="87254" y="954068"/>
                </a:cubicBezTo>
                <a:cubicBezTo>
                  <a:pt x="88841" y="966768"/>
                  <a:pt x="36454" y="918614"/>
                  <a:pt x="36454" y="858818"/>
                </a:cubicBezTo>
                <a:cubicBezTo>
                  <a:pt x="36454" y="799022"/>
                  <a:pt x="89900" y="679960"/>
                  <a:pt x="87254" y="595293"/>
                </a:cubicBezTo>
                <a:cubicBezTo>
                  <a:pt x="84608" y="510626"/>
                  <a:pt x="18462" y="362989"/>
                  <a:pt x="20579" y="350818"/>
                </a:cubicBezTo>
                <a:cubicBezTo>
                  <a:pt x="22696" y="338647"/>
                  <a:pt x="92546" y="520681"/>
                  <a:pt x="99954" y="522268"/>
                </a:cubicBezTo>
                <a:cubicBezTo>
                  <a:pt x="107362" y="523855"/>
                  <a:pt x="79846" y="402147"/>
                  <a:pt x="65029" y="360343"/>
                </a:cubicBezTo>
                <a:cubicBezTo>
                  <a:pt x="50212" y="318539"/>
                  <a:pt x="21637" y="328064"/>
                  <a:pt x="11054" y="271443"/>
                </a:cubicBezTo>
                <a:cubicBezTo>
                  <a:pt x="471" y="214822"/>
                  <a:pt x="8408" y="17443"/>
                  <a:pt x="7879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4EB6665B-FF49-7010-3919-F65687BD3ECE}"/>
              </a:ext>
            </a:extLst>
          </p:cNvPr>
          <p:cNvSpPr/>
          <p:nvPr/>
        </p:nvSpPr>
        <p:spPr>
          <a:xfrm>
            <a:off x="3568953" y="2359014"/>
            <a:ext cx="190299" cy="368603"/>
          </a:xfrm>
          <a:custGeom>
            <a:avLst/>
            <a:gdLst>
              <a:gd name="connsiteX0" fmla="*/ 190247 w 190299"/>
              <a:gd name="connsiteY0" fmla="*/ 11 h 368603"/>
              <a:gd name="connsiteX1" fmla="*/ 28322 w 190299"/>
              <a:gd name="connsiteY1" fmla="*/ 133361 h 368603"/>
              <a:gd name="connsiteX2" fmla="*/ 47372 w 190299"/>
              <a:gd name="connsiteY2" fmla="*/ 365136 h 368603"/>
              <a:gd name="connsiteX3" fmla="*/ 31497 w 190299"/>
              <a:gd name="connsiteY3" fmla="*/ 263536 h 368603"/>
              <a:gd name="connsiteX4" fmla="*/ 9272 w 190299"/>
              <a:gd name="connsiteY4" fmla="*/ 139711 h 368603"/>
              <a:gd name="connsiteX5" fmla="*/ 190247 w 190299"/>
              <a:gd name="connsiteY5" fmla="*/ 11 h 36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99" h="368603">
                <a:moveTo>
                  <a:pt x="190247" y="11"/>
                </a:moveTo>
                <a:cubicBezTo>
                  <a:pt x="193422" y="-1047"/>
                  <a:pt x="52135" y="72507"/>
                  <a:pt x="28322" y="133361"/>
                </a:cubicBezTo>
                <a:cubicBezTo>
                  <a:pt x="4509" y="194215"/>
                  <a:pt x="46843" y="343440"/>
                  <a:pt x="47372" y="365136"/>
                </a:cubicBezTo>
                <a:cubicBezTo>
                  <a:pt x="47901" y="386832"/>
                  <a:pt x="37847" y="301107"/>
                  <a:pt x="31497" y="263536"/>
                </a:cubicBezTo>
                <a:cubicBezTo>
                  <a:pt x="25147" y="225965"/>
                  <a:pt x="-18774" y="179928"/>
                  <a:pt x="9272" y="139711"/>
                </a:cubicBezTo>
                <a:cubicBezTo>
                  <a:pt x="37318" y="99494"/>
                  <a:pt x="187072" y="1069"/>
                  <a:pt x="19024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211A7B6-0056-70DB-F0C6-C505620D442C}"/>
              </a:ext>
            </a:extLst>
          </p:cNvPr>
          <p:cNvSpPr/>
          <p:nvPr/>
        </p:nvSpPr>
        <p:spPr>
          <a:xfrm>
            <a:off x="3569393" y="2533719"/>
            <a:ext cx="285088" cy="1104872"/>
          </a:xfrm>
          <a:custGeom>
            <a:avLst/>
            <a:gdLst>
              <a:gd name="connsiteX0" fmla="*/ 116782 w 285088"/>
              <a:gd name="connsiteY0" fmla="*/ 6281 h 1104872"/>
              <a:gd name="connsiteX1" fmla="*/ 40582 w 285088"/>
              <a:gd name="connsiteY1" fmla="*/ 520631 h 1104872"/>
              <a:gd name="connsiteX2" fmla="*/ 46932 w 285088"/>
              <a:gd name="connsiteY2" fmla="*/ 761931 h 1104872"/>
              <a:gd name="connsiteX3" fmla="*/ 46932 w 285088"/>
              <a:gd name="connsiteY3" fmla="*/ 692081 h 1104872"/>
              <a:gd name="connsiteX4" fmla="*/ 186632 w 285088"/>
              <a:gd name="connsiteY4" fmla="*/ 825431 h 1104872"/>
              <a:gd name="connsiteX5" fmla="*/ 221557 w 285088"/>
              <a:gd name="connsiteY5" fmla="*/ 981006 h 1104872"/>
              <a:gd name="connsiteX6" fmla="*/ 285057 w 285088"/>
              <a:gd name="connsiteY6" fmla="*/ 1104831 h 1104872"/>
              <a:gd name="connsiteX7" fmla="*/ 227907 w 285088"/>
              <a:gd name="connsiteY7" fmla="*/ 968306 h 1104872"/>
              <a:gd name="connsiteX8" fmla="*/ 91382 w 285088"/>
              <a:gd name="connsiteY8" fmla="*/ 717481 h 1104872"/>
              <a:gd name="connsiteX9" fmla="*/ 5657 w 285088"/>
              <a:gd name="connsiteY9" fmla="*/ 387281 h 1104872"/>
              <a:gd name="connsiteX10" fmla="*/ 15182 w 285088"/>
              <a:gd name="connsiteY10" fmla="*/ 628581 h 1104872"/>
              <a:gd name="connsiteX11" fmla="*/ 72332 w 285088"/>
              <a:gd name="connsiteY11" fmla="*/ 257106 h 1104872"/>
              <a:gd name="connsiteX12" fmla="*/ 116782 w 285088"/>
              <a:gd name="connsiteY12" fmla="*/ 6281 h 110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088" h="1104872">
                <a:moveTo>
                  <a:pt x="116782" y="6281"/>
                </a:moveTo>
                <a:cubicBezTo>
                  <a:pt x="111490" y="50202"/>
                  <a:pt x="52224" y="394689"/>
                  <a:pt x="40582" y="520631"/>
                </a:cubicBezTo>
                <a:cubicBezTo>
                  <a:pt x="28940" y="646573"/>
                  <a:pt x="45874" y="733356"/>
                  <a:pt x="46932" y="761931"/>
                </a:cubicBezTo>
                <a:cubicBezTo>
                  <a:pt x="47990" y="790506"/>
                  <a:pt x="23649" y="681498"/>
                  <a:pt x="46932" y="692081"/>
                </a:cubicBezTo>
                <a:cubicBezTo>
                  <a:pt x="70215" y="702664"/>
                  <a:pt x="157528" y="777277"/>
                  <a:pt x="186632" y="825431"/>
                </a:cubicBezTo>
                <a:cubicBezTo>
                  <a:pt x="215736" y="873585"/>
                  <a:pt x="205153" y="934439"/>
                  <a:pt x="221557" y="981006"/>
                </a:cubicBezTo>
                <a:cubicBezTo>
                  <a:pt x="237961" y="1027573"/>
                  <a:pt x="283999" y="1106948"/>
                  <a:pt x="285057" y="1104831"/>
                </a:cubicBezTo>
                <a:cubicBezTo>
                  <a:pt x="286115" y="1102714"/>
                  <a:pt x="260186" y="1032864"/>
                  <a:pt x="227907" y="968306"/>
                </a:cubicBezTo>
                <a:cubicBezTo>
                  <a:pt x="195628" y="903748"/>
                  <a:pt x="128424" y="814318"/>
                  <a:pt x="91382" y="717481"/>
                </a:cubicBezTo>
                <a:cubicBezTo>
                  <a:pt x="54340" y="620644"/>
                  <a:pt x="18357" y="402098"/>
                  <a:pt x="5657" y="387281"/>
                </a:cubicBezTo>
                <a:cubicBezTo>
                  <a:pt x="-7043" y="372464"/>
                  <a:pt x="4070" y="650277"/>
                  <a:pt x="15182" y="628581"/>
                </a:cubicBezTo>
                <a:cubicBezTo>
                  <a:pt x="26294" y="606885"/>
                  <a:pt x="56457" y="354473"/>
                  <a:pt x="72332" y="257106"/>
                </a:cubicBezTo>
                <a:cubicBezTo>
                  <a:pt x="88207" y="159739"/>
                  <a:pt x="122074" y="-37640"/>
                  <a:pt x="116782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69B59EC-1F0B-4783-BF67-4EDC926FD4BF}"/>
              </a:ext>
            </a:extLst>
          </p:cNvPr>
          <p:cNvSpPr/>
          <p:nvPr/>
        </p:nvSpPr>
        <p:spPr>
          <a:xfrm>
            <a:off x="5574829" y="1965308"/>
            <a:ext cx="163539" cy="911594"/>
          </a:xfrm>
          <a:custGeom>
            <a:avLst/>
            <a:gdLst>
              <a:gd name="connsiteX0" fmla="*/ 156046 w 163539"/>
              <a:gd name="connsiteY0" fmla="*/ 17 h 911594"/>
              <a:gd name="connsiteX1" fmla="*/ 140171 w 163539"/>
              <a:gd name="connsiteY1" fmla="*/ 377842 h 911594"/>
              <a:gd name="connsiteX2" fmla="*/ 152871 w 163539"/>
              <a:gd name="connsiteY2" fmla="*/ 346092 h 911594"/>
              <a:gd name="connsiteX3" fmla="*/ 83021 w 163539"/>
              <a:gd name="connsiteY3" fmla="*/ 631842 h 911594"/>
              <a:gd name="connsiteX4" fmla="*/ 471 w 163539"/>
              <a:gd name="connsiteY4" fmla="*/ 908067 h 911594"/>
              <a:gd name="connsiteX5" fmla="*/ 54446 w 163539"/>
              <a:gd name="connsiteY5" fmla="*/ 762017 h 911594"/>
              <a:gd name="connsiteX6" fmla="*/ 159221 w 163539"/>
              <a:gd name="connsiteY6" fmla="*/ 393717 h 911594"/>
              <a:gd name="connsiteX7" fmla="*/ 146521 w 163539"/>
              <a:gd name="connsiteY7" fmla="*/ 361967 h 911594"/>
              <a:gd name="connsiteX8" fmla="*/ 156046 w 163539"/>
              <a:gd name="connsiteY8" fmla="*/ 17 h 91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539" h="911594">
                <a:moveTo>
                  <a:pt x="156046" y="17"/>
                </a:moveTo>
                <a:cubicBezTo>
                  <a:pt x="154988" y="2663"/>
                  <a:pt x="140700" y="320163"/>
                  <a:pt x="140171" y="377842"/>
                </a:cubicBezTo>
                <a:cubicBezTo>
                  <a:pt x="139642" y="435521"/>
                  <a:pt x="162396" y="303759"/>
                  <a:pt x="152871" y="346092"/>
                </a:cubicBezTo>
                <a:cubicBezTo>
                  <a:pt x="143346" y="388425"/>
                  <a:pt x="108421" y="538180"/>
                  <a:pt x="83021" y="631842"/>
                </a:cubicBezTo>
                <a:cubicBezTo>
                  <a:pt x="57621" y="725504"/>
                  <a:pt x="5233" y="886371"/>
                  <a:pt x="471" y="908067"/>
                </a:cubicBezTo>
                <a:cubicBezTo>
                  <a:pt x="-4291" y="929763"/>
                  <a:pt x="27988" y="847742"/>
                  <a:pt x="54446" y="762017"/>
                </a:cubicBezTo>
                <a:cubicBezTo>
                  <a:pt x="80904" y="676292"/>
                  <a:pt x="143875" y="460392"/>
                  <a:pt x="159221" y="393717"/>
                </a:cubicBezTo>
                <a:cubicBezTo>
                  <a:pt x="174567" y="327042"/>
                  <a:pt x="143875" y="422292"/>
                  <a:pt x="146521" y="361967"/>
                </a:cubicBezTo>
                <a:cubicBezTo>
                  <a:pt x="149167" y="301642"/>
                  <a:pt x="157104" y="-2629"/>
                  <a:pt x="1560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15F335B-3439-0D2B-1E4E-D45F4B754DBA}"/>
              </a:ext>
            </a:extLst>
          </p:cNvPr>
          <p:cNvSpPr/>
          <p:nvPr/>
        </p:nvSpPr>
        <p:spPr>
          <a:xfrm>
            <a:off x="5651500" y="2381187"/>
            <a:ext cx="354632" cy="319894"/>
          </a:xfrm>
          <a:custGeom>
            <a:avLst/>
            <a:gdLst>
              <a:gd name="connsiteX0" fmla="*/ 0 w 354632"/>
              <a:gd name="connsiteY0" fmla="*/ 63 h 319894"/>
              <a:gd name="connsiteX1" fmla="*/ 152400 w 354632"/>
              <a:gd name="connsiteY1" fmla="*/ 130238 h 319894"/>
              <a:gd name="connsiteX2" fmla="*/ 342900 w 354632"/>
              <a:gd name="connsiteY2" fmla="*/ 311213 h 319894"/>
              <a:gd name="connsiteX3" fmla="*/ 314325 w 354632"/>
              <a:gd name="connsiteY3" fmla="*/ 276288 h 319894"/>
              <a:gd name="connsiteX4" fmla="*/ 152400 w 354632"/>
              <a:gd name="connsiteY4" fmla="*/ 146113 h 319894"/>
              <a:gd name="connsiteX5" fmla="*/ 0 w 354632"/>
              <a:gd name="connsiteY5" fmla="*/ 63 h 31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32" h="319894">
                <a:moveTo>
                  <a:pt x="0" y="63"/>
                </a:moveTo>
                <a:cubicBezTo>
                  <a:pt x="0" y="-2583"/>
                  <a:pt x="95250" y="78380"/>
                  <a:pt x="152400" y="130238"/>
                </a:cubicBezTo>
                <a:cubicBezTo>
                  <a:pt x="209550" y="182096"/>
                  <a:pt x="315913" y="286871"/>
                  <a:pt x="342900" y="311213"/>
                </a:cubicBezTo>
                <a:cubicBezTo>
                  <a:pt x="369887" y="335555"/>
                  <a:pt x="346075" y="303805"/>
                  <a:pt x="314325" y="276288"/>
                </a:cubicBezTo>
                <a:cubicBezTo>
                  <a:pt x="282575" y="248771"/>
                  <a:pt x="205846" y="193738"/>
                  <a:pt x="152400" y="146113"/>
                </a:cubicBezTo>
                <a:cubicBezTo>
                  <a:pt x="98954" y="98488"/>
                  <a:pt x="0" y="2709"/>
                  <a:pt x="0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58691281-3C6C-69BD-8538-8DA74CDDA397}"/>
              </a:ext>
            </a:extLst>
          </p:cNvPr>
          <p:cNvSpPr/>
          <p:nvPr/>
        </p:nvSpPr>
        <p:spPr>
          <a:xfrm>
            <a:off x="5028103" y="2328336"/>
            <a:ext cx="352204" cy="893360"/>
          </a:xfrm>
          <a:custGeom>
            <a:avLst/>
            <a:gdLst>
              <a:gd name="connsiteX0" fmla="*/ 350347 w 352204"/>
              <a:gd name="connsiteY0" fmla="*/ 2114 h 893360"/>
              <a:gd name="connsiteX1" fmla="*/ 93172 w 352204"/>
              <a:gd name="connsiteY1" fmla="*/ 456139 h 893360"/>
              <a:gd name="connsiteX2" fmla="*/ 121747 w 352204"/>
              <a:gd name="connsiteY2" fmla="*/ 443439 h 893360"/>
              <a:gd name="connsiteX3" fmla="*/ 42372 w 352204"/>
              <a:gd name="connsiteY3" fmla="*/ 627589 h 893360"/>
              <a:gd name="connsiteX4" fmla="*/ 16972 w 352204"/>
              <a:gd name="connsiteY4" fmla="*/ 891114 h 893360"/>
              <a:gd name="connsiteX5" fmla="*/ 4272 w 352204"/>
              <a:gd name="connsiteY5" fmla="*/ 738714 h 893360"/>
              <a:gd name="connsiteX6" fmla="*/ 93172 w 352204"/>
              <a:gd name="connsiteY6" fmla="*/ 465664 h 893360"/>
              <a:gd name="connsiteX7" fmla="*/ 220172 w 352204"/>
              <a:gd name="connsiteY7" fmla="*/ 192614 h 893360"/>
              <a:gd name="connsiteX8" fmla="*/ 210647 w 352204"/>
              <a:gd name="connsiteY8" fmla="*/ 281514 h 893360"/>
              <a:gd name="connsiteX9" fmla="*/ 350347 w 352204"/>
              <a:gd name="connsiteY9" fmla="*/ 2114 h 89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204" h="893360">
                <a:moveTo>
                  <a:pt x="350347" y="2114"/>
                </a:moveTo>
                <a:cubicBezTo>
                  <a:pt x="330768" y="31218"/>
                  <a:pt x="131272" y="382585"/>
                  <a:pt x="93172" y="456139"/>
                </a:cubicBezTo>
                <a:cubicBezTo>
                  <a:pt x="55072" y="529693"/>
                  <a:pt x="130214" y="414864"/>
                  <a:pt x="121747" y="443439"/>
                </a:cubicBezTo>
                <a:cubicBezTo>
                  <a:pt x="113280" y="472014"/>
                  <a:pt x="59834" y="552977"/>
                  <a:pt x="42372" y="627589"/>
                </a:cubicBezTo>
                <a:cubicBezTo>
                  <a:pt x="24910" y="702201"/>
                  <a:pt x="23322" y="872593"/>
                  <a:pt x="16972" y="891114"/>
                </a:cubicBezTo>
                <a:cubicBezTo>
                  <a:pt x="10622" y="909635"/>
                  <a:pt x="-8428" y="809622"/>
                  <a:pt x="4272" y="738714"/>
                </a:cubicBezTo>
                <a:cubicBezTo>
                  <a:pt x="16972" y="667806"/>
                  <a:pt x="57189" y="556681"/>
                  <a:pt x="93172" y="465664"/>
                </a:cubicBezTo>
                <a:cubicBezTo>
                  <a:pt x="129155" y="374647"/>
                  <a:pt x="200593" y="223306"/>
                  <a:pt x="220172" y="192614"/>
                </a:cubicBezTo>
                <a:cubicBezTo>
                  <a:pt x="239751" y="161922"/>
                  <a:pt x="192655" y="309560"/>
                  <a:pt x="210647" y="281514"/>
                </a:cubicBezTo>
                <a:cubicBezTo>
                  <a:pt x="228639" y="253468"/>
                  <a:pt x="369926" y="-26990"/>
                  <a:pt x="350347" y="2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73442DE-59F2-324B-51B7-69ED919A3BFA}"/>
              </a:ext>
            </a:extLst>
          </p:cNvPr>
          <p:cNvSpPr/>
          <p:nvPr/>
        </p:nvSpPr>
        <p:spPr>
          <a:xfrm>
            <a:off x="5423670" y="2597149"/>
            <a:ext cx="428357" cy="820694"/>
          </a:xfrm>
          <a:custGeom>
            <a:avLst/>
            <a:gdLst>
              <a:gd name="connsiteX0" fmla="*/ 313555 w 428357"/>
              <a:gd name="connsiteY0" fmla="*/ 1 h 820694"/>
              <a:gd name="connsiteX1" fmla="*/ 418330 w 428357"/>
              <a:gd name="connsiteY1" fmla="*/ 295276 h 820694"/>
              <a:gd name="connsiteX2" fmla="*/ 415155 w 428357"/>
              <a:gd name="connsiteY2" fmla="*/ 292101 h 820694"/>
              <a:gd name="connsiteX3" fmla="*/ 338955 w 428357"/>
              <a:gd name="connsiteY3" fmla="*/ 539751 h 820694"/>
              <a:gd name="connsiteX4" fmla="*/ 167505 w 428357"/>
              <a:gd name="connsiteY4" fmla="*/ 704851 h 820694"/>
              <a:gd name="connsiteX5" fmla="*/ 2405 w 428357"/>
              <a:gd name="connsiteY5" fmla="*/ 819151 h 820694"/>
              <a:gd name="connsiteX6" fmla="*/ 297680 w 428357"/>
              <a:gd name="connsiteY6" fmla="*/ 622301 h 820694"/>
              <a:gd name="connsiteX7" fmla="*/ 405630 w 428357"/>
              <a:gd name="connsiteY7" fmla="*/ 292101 h 820694"/>
              <a:gd name="connsiteX8" fmla="*/ 313555 w 428357"/>
              <a:gd name="connsiteY8" fmla="*/ 1 h 8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357" h="820694">
                <a:moveTo>
                  <a:pt x="313555" y="1"/>
                </a:moveTo>
                <a:cubicBezTo>
                  <a:pt x="315672" y="530"/>
                  <a:pt x="401397" y="246593"/>
                  <a:pt x="418330" y="295276"/>
                </a:cubicBezTo>
                <a:cubicBezTo>
                  <a:pt x="435263" y="343959"/>
                  <a:pt x="428384" y="251355"/>
                  <a:pt x="415155" y="292101"/>
                </a:cubicBezTo>
                <a:cubicBezTo>
                  <a:pt x="401926" y="332847"/>
                  <a:pt x="380230" y="470959"/>
                  <a:pt x="338955" y="539751"/>
                </a:cubicBezTo>
                <a:cubicBezTo>
                  <a:pt x="297680" y="608543"/>
                  <a:pt x="223597" y="658284"/>
                  <a:pt x="167505" y="704851"/>
                </a:cubicBezTo>
                <a:cubicBezTo>
                  <a:pt x="111413" y="751418"/>
                  <a:pt x="-19291" y="832909"/>
                  <a:pt x="2405" y="819151"/>
                </a:cubicBezTo>
                <a:cubicBezTo>
                  <a:pt x="24101" y="805393"/>
                  <a:pt x="230476" y="710143"/>
                  <a:pt x="297680" y="622301"/>
                </a:cubicBezTo>
                <a:cubicBezTo>
                  <a:pt x="364884" y="534459"/>
                  <a:pt x="400338" y="394759"/>
                  <a:pt x="405630" y="292101"/>
                </a:cubicBezTo>
                <a:cubicBezTo>
                  <a:pt x="410922" y="189443"/>
                  <a:pt x="311438" y="-528"/>
                  <a:pt x="3135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A27FCCE-754F-0CD1-89C0-ABC4E1E7B0C5}"/>
              </a:ext>
            </a:extLst>
          </p:cNvPr>
          <p:cNvSpPr/>
          <p:nvPr/>
        </p:nvSpPr>
        <p:spPr>
          <a:xfrm>
            <a:off x="5410189" y="1364501"/>
            <a:ext cx="86662" cy="1140931"/>
          </a:xfrm>
          <a:custGeom>
            <a:avLst/>
            <a:gdLst>
              <a:gd name="connsiteX0" fmla="*/ 28586 w 86662"/>
              <a:gd name="connsiteY0" fmla="*/ 26149 h 1140931"/>
              <a:gd name="connsiteX1" fmla="*/ 44461 w 86662"/>
              <a:gd name="connsiteY1" fmla="*/ 102349 h 1140931"/>
              <a:gd name="connsiteX2" fmla="*/ 85736 w 86662"/>
              <a:gd name="connsiteY2" fmla="*/ 883399 h 1140931"/>
              <a:gd name="connsiteX3" fmla="*/ 11 w 86662"/>
              <a:gd name="connsiteY3" fmla="*/ 1137399 h 1140931"/>
              <a:gd name="connsiteX4" fmla="*/ 79386 w 86662"/>
              <a:gd name="connsiteY4" fmla="*/ 975474 h 1140931"/>
              <a:gd name="connsiteX5" fmla="*/ 47636 w 86662"/>
              <a:gd name="connsiteY5" fmla="*/ 261099 h 1140931"/>
              <a:gd name="connsiteX6" fmla="*/ 28586 w 86662"/>
              <a:gd name="connsiteY6" fmla="*/ 26149 h 114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62" h="1140931">
                <a:moveTo>
                  <a:pt x="28586" y="26149"/>
                </a:moveTo>
                <a:cubicBezTo>
                  <a:pt x="28057" y="-309"/>
                  <a:pt x="34936" y="-40526"/>
                  <a:pt x="44461" y="102349"/>
                </a:cubicBezTo>
                <a:cubicBezTo>
                  <a:pt x="53986" y="245224"/>
                  <a:pt x="93144" y="710891"/>
                  <a:pt x="85736" y="883399"/>
                </a:cubicBezTo>
                <a:cubicBezTo>
                  <a:pt x="78328" y="1055907"/>
                  <a:pt x="1069" y="1122053"/>
                  <a:pt x="11" y="1137399"/>
                </a:cubicBezTo>
                <a:cubicBezTo>
                  <a:pt x="-1047" y="1152745"/>
                  <a:pt x="71449" y="1121524"/>
                  <a:pt x="79386" y="975474"/>
                </a:cubicBezTo>
                <a:cubicBezTo>
                  <a:pt x="87324" y="829424"/>
                  <a:pt x="52928" y="420378"/>
                  <a:pt x="47636" y="261099"/>
                </a:cubicBezTo>
                <a:cubicBezTo>
                  <a:pt x="42344" y="101820"/>
                  <a:pt x="29115" y="52607"/>
                  <a:pt x="28586" y="26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E46E91F-405B-1A56-A39D-4BB7CF41C12C}"/>
              </a:ext>
            </a:extLst>
          </p:cNvPr>
          <p:cNvSpPr/>
          <p:nvPr/>
        </p:nvSpPr>
        <p:spPr>
          <a:xfrm>
            <a:off x="5057530" y="2403598"/>
            <a:ext cx="547379" cy="896015"/>
          </a:xfrm>
          <a:custGeom>
            <a:avLst/>
            <a:gdLst>
              <a:gd name="connsiteX0" fmla="*/ 543170 w 547379"/>
              <a:gd name="connsiteY0" fmla="*/ 6227 h 896015"/>
              <a:gd name="connsiteX1" fmla="*/ 270120 w 547379"/>
              <a:gd name="connsiteY1" fmla="*/ 638052 h 896015"/>
              <a:gd name="connsiteX2" fmla="*/ 245 w 547379"/>
              <a:gd name="connsiteY2" fmla="*/ 895227 h 896015"/>
              <a:gd name="connsiteX3" fmla="*/ 225670 w 547379"/>
              <a:gd name="connsiteY3" fmla="*/ 704727 h 896015"/>
              <a:gd name="connsiteX4" fmla="*/ 422520 w 547379"/>
              <a:gd name="connsiteY4" fmla="*/ 336427 h 896015"/>
              <a:gd name="connsiteX5" fmla="*/ 543170 w 547379"/>
              <a:gd name="connsiteY5" fmla="*/ 6227 h 89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379" h="896015">
                <a:moveTo>
                  <a:pt x="543170" y="6227"/>
                </a:moveTo>
                <a:cubicBezTo>
                  <a:pt x="517770" y="56498"/>
                  <a:pt x="360607" y="489885"/>
                  <a:pt x="270120" y="638052"/>
                </a:cubicBezTo>
                <a:cubicBezTo>
                  <a:pt x="179633" y="786219"/>
                  <a:pt x="7653" y="884115"/>
                  <a:pt x="245" y="895227"/>
                </a:cubicBezTo>
                <a:cubicBezTo>
                  <a:pt x="-7163" y="906340"/>
                  <a:pt x="155291" y="797860"/>
                  <a:pt x="225670" y="704727"/>
                </a:cubicBezTo>
                <a:cubicBezTo>
                  <a:pt x="296049" y="611594"/>
                  <a:pt x="372249" y="449669"/>
                  <a:pt x="422520" y="336427"/>
                </a:cubicBezTo>
                <a:cubicBezTo>
                  <a:pt x="472791" y="223185"/>
                  <a:pt x="568570" y="-44044"/>
                  <a:pt x="543170" y="6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8C3735B-5E48-44F5-17F1-18F5155FAE0F}"/>
              </a:ext>
            </a:extLst>
          </p:cNvPr>
          <p:cNvSpPr/>
          <p:nvPr/>
        </p:nvSpPr>
        <p:spPr>
          <a:xfrm>
            <a:off x="4073316" y="2212151"/>
            <a:ext cx="215823" cy="411907"/>
          </a:xfrm>
          <a:custGeom>
            <a:avLst/>
            <a:gdLst>
              <a:gd name="connsiteX0" fmla="*/ 209 w 215823"/>
              <a:gd name="connsiteY0" fmla="*/ 824 h 411907"/>
              <a:gd name="connsiteX1" fmla="*/ 203409 w 215823"/>
              <a:gd name="connsiteY1" fmla="*/ 394524 h 411907"/>
              <a:gd name="connsiteX2" fmla="*/ 193884 w 215823"/>
              <a:gd name="connsiteY2" fmla="*/ 346899 h 411907"/>
              <a:gd name="connsiteX3" fmla="*/ 197059 w 215823"/>
              <a:gd name="connsiteY3" fmla="*/ 388174 h 411907"/>
              <a:gd name="connsiteX4" fmla="*/ 165309 w 215823"/>
              <a:gd name="connsiteY4" fmla="*/ 292924 h 411907"/>
              <a:gd name="connsiteX5" fmla="*/ 209 w 215823"/>
              <a:gd name="connsiteY5" fmla="*/ 824 h 4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23" h="411907">
                <a:moveTo>
                  <a:pt x="209" y="824"/>
                </a:moveTo>
                <a:cubicBezTo>
                  <a:pt x="6559" y="17757"/>
                  <a:pt x="171130" y="336845"/>
                  <a:pt x="203409" y="394524"/>
                </a:cubicBezTo>
                <a:cubicBezTo>
                  <a:pt x="235688" y="452203"/>
                  <a:pt x="194942" y="347957"/>
                  <a:pt x="193884" y="346899"/>
                </a:cubicBezTo>
                <a:cubicBezTo>
                  <a:pt x="192826" y="345841"/>
                  <a:pt x="201821" y="397170"/>
                  <a:pt x="197059" y="388174"/>
                </a:cubicBezTo>
                <a:cubicBezTo>
                  <a:pt x="192297" y="379178"/>
                  <a:pt x="197059" y="353249"/>
                  <a:pt x="165309" y="292924"/>
                </a:cubicBezTo>
                <a:cubicBezTo>
                  <a:pt x="133559" y="232599"/>
                  <a:pt x="-6141" y="-16109"/>
                  <a:pt x="209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82D614FF-B836-CD2C-95FD-E69B23C7BAE0}"/>
              </a:ext>
            </a:extLst>
          </p:cNvPr>
          <p:cNvSpPr/>
          <p:nvPr/>
        </p:nvSpPr>
        <p:spPr>
          <a:xfrm>
            <a:off x="4215911" y="2580661"/>
            <a:ext cx="370957" cy="831283"/>
          </a:xfrm>
          <a:custGeom>
            <a:avLst/>
            <a:gdLst>
              <a:gd name="connsiteX0" fmla="*/ 489 w 370957"/>
              <a:gd name="connsiteY0" fmla="*/ 614 h 831283"/>
              <a:gd name="connsiteX1" fmla="*/ 48114 w 370957"/>
              <a:gd name="connsiteY1" fmla="*/ 362564 h 831283"/>
              <a:gd name="connsiteX2" fmla="*/ 168764 w 370957"/>
              <a:gd name="connsiteY2" fmla="*/ 607039 h 831283"/>
              <a:gd name="connsiteX3" fmla="*/ 114789 w 370957"/>
              <a:gd name="connsiteY3" fmla="*/ 502264 h 831283"/>
              <a:gd name="connsiteX4" fmla="*/ 365614 w 370957"/>
              <a:gd name="connsiteY4" fmla="*/ 822939 h 831283"/>
              <a:gd name="connsiteX5" fmla="*/ 273539 w 370957"/>
              <a:gd name="connsiteY5" fmla="*/ 718164 h 831283"/>
              <a:gd name="connsiteX6" fmla="*/ 124314 w 370957"/>
              <a:gd name="connsiteY6" fmla="*/ 511789 h 831283"/>
              <a:gd name="connsiteX7" fmla="*/ 73514 w 370957"/>
              <a:gd name="connsiteY7" fmla="*/ 454639 h 831283"/>
              <a:gd name="connsiteX8" fmla="*/ 489 w 370957"/>
              <a:gd name="connsiteY8" fmla="*/ 614 h 83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957" h="831283">
                <a:moveTo>
                  <a:pt x="489" y="614"/>
                </a:moveTo>
                <a:cubicBezTo>
                  <a:pt x="-3744" y="-14732"/>
                  <a:pt x="20068" y="261493"/>
                  <a:pt x="48114" y="362564"/>
                </a:cubicBezTo>
                <a:cubicBezTo>
                  <a:pt x="76160" y="463635"/>
                  <a:pt x="157652" y="583756"/>
                  <a:pt x="168764" y="607039"/>
                </a:cubicBezTo>
                <a:cubicBezTo>
                  <a:pt x="179876" y="630322"/>
                  <a:pt x="81981" y="466281"/>
                  <a:pt x="114789" y="502264"/>
                </a:cubicBezTo>
                <a:cubicBezTo>
                  <a:pt x="147597" y="538247"/>
                  <a:pt x="339156" y="786956"/>
                  <a:pt x="365614" y="822939"/>
                </a:cubicBezTo>
                <a:cubicBezTo>
                  <a:pt x="392072" y="858922"/>
                  <a:pt x="313756" y="770022"/>
                  <a:pt x="273539" y="718164"/>
                </a:cubicBezTo>
                <a:cubicBezTo>
                  <a:pt x="233322" y="666306"/>
                  <a:pt x="157652" y="555710"/>
                  <a:pt x="124314" y="511789"/>
                </a:cubicBezTo>
                <a:cubicBezTo>
                  <a:pt x="90977" y="467868"/>
                  <a:pt x="94151" y="534014"/>
                  <a:pt x="73514" y="454639"/>
                </a:cubicBezTo>
                <a:cubicBezTo>
                  <a:pt x="52877" y="375264"/>
                  <a:pt x="4722" y="15960"/>
                  <a:pt x="489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B636195-7D3F-4568-048D-E6E0294A5465}"/>
              </a:ext>
            </a:extLst>
          </p:cNvPr>
          <p:cNvSpPr/>
          <p:nvPr/>
        </p:nvSpPr>
        <p:spPr>
          <a:xfrm>
            <a:off x="3778181" y="3140045"/>
            <a:ext cx="888950" cy="468488"/>
          </a:xfrm>
          <a:custGeom>
            <a:avLst/>
            <a:gdLst>
              <a:gd name="connsiteX0" fmla="*/ 69 w 888950"/>
              <a:gd name="connsiteY0" fmla="*/ 30 h 468488"/>
              <a:gd name="connsiteX1" fmla="*/ 441394 w 888950"/>
              <a:gd name="connsiteY1" fmla="*/ 406430 h 468488"/>
              <a:gd name="connsiteX2" fmla="*/ 882719 w 888950"/>
              <a:gd name="connsiteY2" fmla="*/ 447705 h 468488"/>
              <a:gd name="connsiteX3" fmla="*/ 685869 w 888950"/>
              <a:gd name="connsiteY3" fmla="*/ 457230 h 468488"/>
              <a:gd name="connsiteX4" fmla="*/ 476319 w 888950"/>
              <a:gd name="connsiteY4" fmla="*/ 447705 h 468488"/>
              <a:gd name="connsiteX5" fmla="*/ 533469 w 888950"/>
              <a:gd name="connsiteY5" fmla="*/ 457230 h 468488"/>
              <a:gd name="connsiteX6" fmla="*/ 473144 w 888950"/>
              <a:gd name="connsiteY6" fmla="*/ 428655 h 468488"/>
              <a:gd name="connsiteX7" fmla="*/ 69 w 888950"/>
              <a:gd name="connsiteY7" fmla="*/ 30 h 4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950" h="468488">
                <a:moveTo>
                  <a:pt x="69" y="30"/>
                </a:moveTo>
                <a:cubicBezTo>
                  <a:pt x="-5223" y="-3674"/>
                  <a:pt x="294286" y="331818"/>
                  <a:pt x="441394" y="406430"/>
                </a:cubicBezTo>
                <a:cubicBezTo>
                  <a:pt x="588502" y="481042"/>
                  <a:pt x="841973" y="439238"/>
                  <a:pt x="882719" y="447705"/>
                </a:cubicBezTo>
                <a:cubicBezTo>
                  <a:pt x="923465" y="456172"/>
                  <a:pt x="753602" y="457230"/>
                  <a:pt x="685869" y="457230"/>
                </a:cubicBezTo>
                <a:cubicBezTo>
                  <a:pt x="618136" y="457230"/>
                  <a:pt x="501719" y="447705"/>
                  <a:pt x="476319" y="447705"/>
                </a:cubicBezTo>
                <a:cubicBezTo>
                  <a:pt x="450919" y="447705"/>
                  <a:pt x="533998" y="460405"/>
                  <a:pt x="533469" y="457230"/>
                </a:cubicBezTo>
                <a:cubicBezTo>
                  <a:pt x="532940" y="454055"/>
                  <a:pt x="560986" y="499034"/>
                  <a:pt x="473144" y="428655"/>
                </a:cubicBezTo>
                <a:cubicBezTo>
                  <a:pt x="385302" y="358276"/>
                  <a:pt x="5361" y="3734"/>
                  <a:pt x="6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1A9B6B9-30DB-3B3A-DD04-A1DD8716FB3D}"/>
              </a:ext>
            </a:extLst>
          </p:cNvPr>
          <p:cNvSpPr/>
          <p:nvPr/>
        </p:nvSpPr>
        <p:spPr>
          <a:xfrm>
            <a:off x="4301192" y="2532965"/>
            <a:ext cx="127350" cy="675333"/>
          </a:xfrm>
          <a:custGeom>
            <a:avLst/>
            <a:gdLst>
              <a:gd name="connsiteX0" fmla="*/ 933 w 127350"/>
              <a:gd name="connsiteY0" fmla="*/ 685 h 675333"/>
              <a:gd name="connsiteX1" fmla="*/ 70783 w 127350"/>
              <a:gd name="connsiteY1" fmla="*/ 362635 h 675333"/>
              <a:gd name="connsiteX2" fmla="*/ 118408 w 127350"/>
              <a:gd name="connsiteY2" fmla="*/ 654735 h 675333"/>
              <a:gd name="connsiteX3" fmla="*/ 118408 w 127350"/>
              <a:gd name="connsiteY3" fmla="*/ 603935 h 675333"/>
              <a:gd name="connsiteX4" fmla="*/ 26333 w 127350"/>
              <a:gd name="connsiteY4" fmla="*/ 226110 h 675333"/>
              <a:gd name="connsiteX5" fmla="*/ 29508 w 127350"/>
              <a:gd name="connsiteY5" fmla="*/ 270560 h 675333"/>
              <a:gd name="connsiteX6" fmla="*/ 933 w 127350"/>
              <a:gd name="connsiteY6" fmla="*/ 685 h 67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0" h="675333">
                <a:moveTo>
                  <a:pt x="933" y="685"/>
                </a:moveTo>
                <a:cubicBezTo>
                  <a:pt x="7812" y="16031"/>
                  <a:pt x="51204" y="253627"/>
                  <a:pt x="70783" y="362635"/>
                </a:cubicBezTo>
                <a:cubicBezTo>
                  <a:pt x="90362" y="471643"/>
                  <a:pt x="110470" y="614518"/>
                  <a:pt x="118408" y="654735"/>
                </a:cubicBezTo>
                <a:cubicBezTo>
                  <a:pt x="126346" y="694952"/>
                  <a:pt x="133754" y="675372"/>
                  <a:pt x="118408" y="603935"/>
                </a:cubicBezTo>
                <a:cubicBezTo>
                  <a:pt x="103062" y="532498"/>
                  <a:pt x="41150" y="281672"/>
                  <a:pt x="26333" y="226110"/>
                </a:cubicBezTo>
                <a:cubicBezTo>
                  <a:pt x="11516" y="170548"/>
                  <a:pt x="31625" y="308660"/>
                  <a:pt x="29508" y="270560"/>
                </a:cubicBezTo>
                <a:cubicBezTo>
                  <a:pt x="27391" y="232460"/>
                  <a:pt x="-5946" y="-14661"/>
                  <a:pt x="933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BB1408A-A4E9-5D2D-5E6A-73EE95AC82E8}"/>
              </a:ext>
            </a:extLst>
          </p:cNvPr>
          <p:cNvSpPr/>
          <p:nvPr/>
        </p:nvSpPr>
        <p:spPr>
          <a:xfrm>
            <a:off x="5124246" y="2622043"/>
            <a:ext cx="45224" cy="950050"/>
          </a:xfrm>
          <a:custGeom>
            <a:avLst/>
            <a:gdLst>
              <a:gd name="connsiteX0" fmla="*/ 25604 w 45224"/>
              <a:gd name="connsiteY0" fmla="*/ 507 h 950050"/>
              <a:gd name="connsiteX1" fmla="*/ 44654 w 45224"/>
              <a:gd name="connsiteY1" fmla="*/ 321182 h 950050"/>
              <a:gd name="connsiteX2" fmla="*/ 204 w 45224"/>
              <a:gd name="connsiteY2" fmla="*/ 949832 h 950050"/>
              <a:gd name="connsiteX3" fmla="*/ 28779 w 45224"/>
              <a:gd name="connsiteY3" fmla="*/ 387857 h 950050"/>
              <a:gd name="connsiteX4" fmla="*/ 25604 w 45224"/>
              <a:gd name="connsiteY4" fmla="*/ 507 h 95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24" h="950050">
                <a:moveTo>
                  <a:pt x="25604" y="507"/>
                </a:moveTo>
                <a:cubicBezTo>
                  <a:pt x="28250" y="-10606"/>
                  <a:pt x="48887" y="162961"/>
                  <a:pt x="44654" y="321182"/>
                </a:cubicBezTo>
                <a:cubicBezTo>
                  <a:pt x="40421" y="479403"/>
                  <a:pt x="2850" y="938719"/>
                  <a:pt x="204" y="949832"/>
                </a:cubicBezTo>
                <a:cubicBezTo>
                  <a:pt x="-2442" y="960945"/>
                  <a:pt x="21371" y="546078"/>
                  <a:pt x="28779" y="387857"/>
                </a:cubicBezTo>
                <a:cubicBezTo>
                  <a:pt x="36187" y="229636"/>
                  <a:pt x="22958" y="11620"/>
                  <a:pt x="25604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D5C0100-1317-83D3-BDB5-90972E29B690}"/>
              </a:ext>
            </a:extLst>
          </p:cNvPr>
          <p:cNvSpPr/>
          <p:nvPr/>
        </p:nvSpPr>
        <p:spPr>
          <a:xfrm>
            <a:off x="4391025" y="2540000"/>
            <a:ext cx="318346" cy="197261"/>
          </a:xfrm>
          <a:custGeom>
            <a:avLst/>
            <a:gdLst>
              <a:gd name="connsiteX0" fmla="*/ 0 w 318346"/>
              <a:gd name="connsiteY0" fmla="*/ 0 h 197261"/>
              <a:gd name="connsiteX1" fmla="*/ 174625 w 318346"/>
              <a:gd name="connsiteY1" fmla="*/ 146050 h 197261"/>
              <a:gd name="connsiteX2" fmla="*/ 317500 w 318346"/>
              <a:gd name="connsiteY2" fmla="*/ 196850 h 197261"/>
              <a:gd name="connsiteX3" fmla="*/ 231775 w 318346"/>
              <a:gd name="connsiteY3" fmla="*/ 168275 h 197261"/>
              <a:gd name="connsiteX4" fmla="*/ 187325 w 318346"/>
              <a:gd name="connsiteY4" fmla="*/ 136525 h 197261"/>
              <a:gd name="connsiteX5" fmla="*/ 0 w 318346"/>
              <a:gd name="connsiteY5" fmla="*/ 0 h 19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346" h="197261">
                <a:moveTo>
                  <a:pt x="0" y="0"/>
                </a:moveTo>
                <a:cubicBezTo>
                  <a:pt x="60854" y="56621"/>
                  <a:pt x="121708" y="113242"/>
                  <a:pt x="174625" y="146050"/>
                </a:cubicBezTo>
                <a:cubicBezTo>
                  <a:pt x="227542" y="178858"/>
                  <a:pt x="307975" y="193146"/>
                  <a:pt x="317500" y="196850"/>
                </a:cubicBezTo>
                <a:cubicBezTo>
                  <a:pt x="327025" y="200554"/>
                  <a:pt x="253471" y="178329"/>
                  <a:pt x="231775" y="168275"/>
                </a:cubicBezTo>
                <a:cubicBezTo>
                  <a:pt x="210079" y="158221"/>
                  <a:pt x="187325" y="136525"/>
                  <a:pt x="187325" y="136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C07DB9F6-2C50-ACB2-3A83-010E56F8C94E}"/>
              </a:ext>
            </a:extLst>
          </p:cNvPr>
          <p:cNvSpPr/>
          <p:nvPr/>
        </p:nvSpPr>
        <p:spPr>
          <a:xfrm>
            <a:off x="4610088" y="2206625"/>
            <a:ext cx="133364" cy="66675"/>
          </a:xfrm>
          <a:custGeom>
            <a:avLst/>
            <a:gdLst>
              <a:gd name="connsiteX0" fmla="*/ 133362 w 133364"/>
              <a:gd name="connsiteY0" fmla="*/ 0 h 66675"/>
              <a:gd name="connsiteX1" fmla="*/ 38112 w 133364"/>
              <a:gd name="connsiteY1" fmla="*/ 44450 h 66675"/>
              <a:gd name="connsiteX2" fmla="*/ 12 w 133364"/>
              <a:gd name="connsiteY2" fmla="*/ 66675 h 66675"/>
              <a:gd name="connsiteX3" fmla="*/ 41287 w 133364"/>
              <a:gd name="connsiteY3" fmla="*/ 44450 h 66675"/>
              <a:gd name="connsiteX4" fmla="*/ 133362 w 133364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4" h="66675">
                <a:moveTo>
                  <a:pt x="133362" y="0"/>
                </a:moveTo>
                <a:cubicBezTo>
                  <a:pt x="132833" y="0"/>
                  <a:pt x="60337" y="33338"/>
                  <a:pt x="38112" y="44450"/>
                </a:cubicBezTo>
                <a:cubicBezTo>
                  <a:pt x="15887" y="55562"/>
                  <a:pt x="-517" y="66675"/>
                  <a:pt x="12" y="66675"/>
                </a:cubicBezTo>
                <a:cubicBezTo>
                  <a:pt x="541" y="66675"/>
                  <a:pt x="21708" y="52388"/>
                  <a:pt x="41287" y="44450"/>
                </a:cubicBezTo>
                <a:cubicBezTo>
                  <a:pt x="60866" y="36512"/>
                  <a:pt x="133891" y="0"/>
                  <a:pt x="133362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A1C7A4F-4191-D07E-3311-5A945C90AACA}"/>
              </a:ext>
            </a:extLst>
          </p:cNvPr>
          <p:cNvSpPr/>
          <p:nvPr/>
        </p:nvSpPr>
        <p:spPr>
          <a:xfrm>
            <a:off x="5089252" y="2184400"/>
            <a:ext cx="166135" cy="16048"/>
          </a:xfrm>
          <a:custGeom>
            <a:avLst/>
            <a:gdLst>
              <a:gd name="connsiteX0" fmla="*/ 273 w 166135"/>
              <a:gd name="connsiteY0" fmla="*/ 0 h 16048"/>
              <a:gd name="connsiteX1" fmla="*/ 95523 w 166135"/>
              <a:gd name="connsiteY1" fmla="*/ 15875 h 16048"/>
              <a:gd name="connsiteX2" fmla="*/ 165373 w 166135"/>
              <a:gd name="connsiteY2" fmla="*/ 3175 h 16048"/>
              <a:gd name="connsiteX3" fmla="*/ 127273 w 166135"/>
              <a:gd name="connsiteY3" fmla="*/ 15875 h 16048"/>
              <a:gd name="connsiteX4" fmla="*/ 273 w 166135"/>
              <a:gd name="connsiteY4" fmla="*/ 0 h 1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35" h="16048">
                <a:moveTo>
                  <a:pt x="273" y="0"/>
                </a:moveTo>
                <a:cubicBezTo>
                  <a:pt x="-5019" y="0"/>
                  <a:pt x="68006" y="15346"/>
                  <a:pt x="95523" y="15875"/>
                </a:cubicBezTo>
                <a:cubicBezTo>
                  <a:pt x="123040" y="16404"/>
                  <a:pt x="160081" y="3175"/>
                  <a:pt x="165373" y="3175"/>
                </a:cubicBezTo>
                <a:cubicBezTo>
                  <a:pt x="170665" y="3175"/>
                  <a:pt x="147381" y="13758"/>
                  <a:pt x="127273" y="15875"/>
                </a:cubicBezTo>
                <a:cubicBezTo>
                  <a:pt x="107165" y="17992"/>
                  <a:pt x="5565" y="0"/>
                  <a:pt x="273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120B5D2C-7C91-9FB4-C050-1A24C72ABE10}"/>
              </a:ext>
            </a:extLst>
          </p:cNvPr>
          <p:cNvSpPr/>
          <p:nvPr/>
        </p:nvSpPr>
        <p:spPr>
          <a:xfrm>
            <a:off x="4495590" y="2308180"/>
            <a:ext cx="167306" cy="15965"/>
          </a:xfrm>
          <a:custGeom>
            <a:avLst/>
            <a:gdLst>
              <a:gd name="connsiteX0" fmla="*/ 210 w 167306"/>
              <a:gd name="connsiteY0" fmla="*/ 15920 h 15965"/>
              <a:gd name="connsiteX1" fmla="*/ 162135 w 167306"/>
              <a:gd name="connsiteY1" fmla="*/ 9570 h 15965"/>
              <a:gd name="connsiteX2" fmla="*/ 127210 w 167306"/>
              <a:gd name="connsiteY2" fmla="*/ 45 h 15965"/>
              <a:gd name="connsiteX3" fmla="*/ 127210 w 167306"/>
              <a:gd name="connsiteY3" fmla="*/ 6395 h 15965"/>
              <a:gd name="connsiteX4" fmla="*/ 210 w 167306"/>
              <a:gd name="connsiteY4" fmla="*/ 15920 h 1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06" h="15965">
                <a:moveTo>
                  <a:pt x="210" y="15920"/>
                </a:moveTo>
                <a:cubicBezTo>
                  <a:pt x="6031" y="16449"/>
                  <a:pt x="140968" y="12216"/>
                  <a:pt x="162135" y="9570"/>
                </a:cubicBezTo>
                <a:cubicBezTo>
                  <a:pt x="183302" y="6924"/>
                  <a:pt x="133031" y="574"/>
                  <a:pt x="127210" y="45"/>
                </a:cubicBezTo>
                <a:cubicBezTo>
                  <a:pt x="121389" y="-484"/>
                  <a:pt x="143085" y="3749"/>
                  <a:pt x="127210" y="6395"/>
                </a:cubicBezTo>
                <a:cubicBezTo>
                  <a:pt x="111335" y="9041"/>
                  <a:pt x="-5611" y="15391"/>
                  <a:pt x="210" y="159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8B9BE9-5B0E-BEBB-3872-FC4D00EF4CDC}"/>
              </a:ext>
            </a:extLst>
          </p:cNvPr>
          <p:cNvSpPr/>
          <p:nvPr/>
        </p:nvSpPr>
        <p:spPr>
          <a:xfrm>
            <a:off x="4549772" y="2390734"/>
            <a:ext cx="123837" cy="35271"/>
          </a:xfrm>
          <a:custGeom>
            <a:avLst/>
            <a:gdLst>
              <a:gd name="connsiteX0" fmla="*/ 3 w 123837"/>
              <a:gd name="connsiteY0" fmla="*/ 41 h 35271"/>
              <a:gd name="connsiteX1" fmla="*/ 82553 w 123837"/>
              <a:gd name="connsiteY1" fmla="*/ 28616 h 35271"/>
              <a:gd name="connsiteX2" fmla="*/ 123828 w 123837"/>
              <a:gd name="connsiteY2" fmla="*/ 34966 h 35271"/>
              <a:gd name="connsiteX3" fmla="*/ 79378 w 123837"/>
              <a:gd name="connsiteY3" fmla="*/ 22266 h 35271"/>
              <a:gd name="connsiteX4" fmla="*/ 3 w 123837"/>
              <a:gd name="connsiteY4" fmla="*/ 41 h 3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37" h="35271">
                <a:moveTo>
                  <a:pt x="3" y="41"/>
                </a:moveTo>
                <a:cubicBezTo>
                  <a:pt x="532" y="1099"/>
                  <a:pt x="61916" y="22795"/>
                  <a:pt x="82553" y="28616"/>
                </a:cubicBezTo>
                <a:cubicBezTo>
                  <a:pt x="103190" y="34437"/>
                  <a:pt x="124357" y="36024"/>
                  <a:pt x="123828" y="34966"/>
                </a:cubicBezTo>
                <a:cubicBezTo>
                  <a:pt x="123299" y="33908"/>
                  <a:pt x="94195" y="25970"/>
                  <a:pt x="79378" y="22266"/>
                </a:cubicBezTo>
                <a:cubicBezTo>
                  <a:pt x="64561" y="18562"/>
                  <a:pt x="-526" y="-1017"/>
                  <a:pt x="3" y="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BA3665B-D588-EC18-BA45-F09E05F19059}"/>
              </a:ext>
            </a:extLst>
          </p:cNvPr>
          <p:cNvSpPr/>
          <p:nvPr/>
        </p:nvSpPr>
        <p:spPr>
          <a:xfrm>
            <a:off x="5155927" y="2197098"/>
            <a:ext cx="133703" cy="98159"/>
          </a:xfrm>
          <a:custGeom>
            <a:avLst/>
            <a:gdLst>
              <a:gd name="connsiteX0" fmla="*/ 133623 w 133703"/>
              <a:gd name="connsiteY0" fmla="*/ 2 h 98159"/>
              <a:gd name="connsiteX1" fmla="*/ 51073 w 133703"/>
              <a:gd name="connsiteY1" fmla="*/ 88902 h 98159"/>
              <a:gd name="connsiteX2" fmla="*/ 273 w 133703"/>
              <a:gd name="connsiteY2" fmla="*/ 95252 h 98159"/>
              <a:gd name="connsiteX3" fmla="*/ 35198 w 133703"/>
              <a:gd name="connsiteY3" fmla="*/ 92077 h 98159"/>
              <a:gd name="connsiteX4" fmla="*/ 133623 w 133703"/>
              <a:gd name="connsiteY4" fmla="*/ 2 h 9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3" h="98159">
                <a:moveTo>
                  <a:pt x="133623" y="2"/>
                </a:moveTo>
                <a:cubicBezTo>
                  <a:pt x="136269" y="-527"/>
                  <a:pt x="73298" y="73027"/>
                  <a:pt x="51073" y="88902"/>
                </a:cubicBezTo>
                <a:cubicBezTo>
                  <a:pt x="28848" y="104777"/>
                  <a:pt x="2919" y="94723"/>
                  <a:pt x="273" y="95252"/>
                </a:cubicBezTo>
                <a:cubicBezTo>
                  <a:pt x="-2373" y="95781"/>
                  <a:pt x="14561" y="103189"/>
                  <a:pt x="35198" y="92077"/>
                </a:cubicBezTo>
                <a:cubicBezTo>
                  <a:pt x="55835" y="80965"/>
                  <a:pt x="130977" y="531"/>
                  <a:pt x="133623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04A17A7-A999-66C9-B9D3-EEAA15F70F5F}"/>
              </a:ext>
            </a:extLst>
          </p:cNvPr>
          <p:cNvSpPr/>
          <p:nvPr/>
        </p:nvSpPr>
        <p:spPr>
          <a:xfrm>
            <a:off x="4702175" y="2543175"/>
            <a:ext cx="177803" cy="107950"/>
          </a:xfrm>
          <a:custGeom>
            <a:avLst/>
            <a:gdLst>
              <a:gd name="connsiteX0" fmla="*/ 0 w 177803"/>
              <a:gd name="connsiteY0" fmla="*/ 0 h 107950"/>
              <a:gd name="connsiteX1" fmla="*/ 120650 w 177803"/>
              <a:gd name="connsiteY1" fmla="*/ 79375 h 107950"/>
              <a:gd name="connsiteX2" fmla="*/ 177800 w 177803"/>
              <a:gd name="connsiteY2" fmla="*/ 107950 h 107950"/>
              <a:gd name="connsiteX3" fmla="*/ 123825 w 177803"/>
              <a:gd name="connsiteY3" fmla="*/ 79375 h 107950"/>
              <a:gd name="connsiteX4" fmla="*/ 0 w 177803"/>
              <a:gd name="connsiteY4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3" h="107950">
                <a:moveTo>
                  <a:pt x="0" y="0"/>
                </a:moveTo>
                <a:cubicBezTo>
                  <a:pt x="45508" y="30691"/>
                  <a:pt x="91017" y="61383"/>
                  <a:pt x="120650" y="79375"/>
                </a:cubicBezTo>
                <a:cubicBezTo>
                  <a:pt x="150283" y="97367"/>
                  <a:pt x="177271" y="107950"/>
                  <a:pt x="177800" y="107950"/>
                </a:cubicBezTo>
                <a:cubicBezTo>
                  <a:pt x="178329" y="107950"/>
                  <a:pt x="123825" y="79375"/>
                  <a:pt x="123825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0ABA33F-A818-A68D-D4B7-1217D9C704B1}"/>
              </a:ext>
            </a:extLst>
          </p:cNvPr>
          <p:cNvSpPr/>
          <p:nvPr/>
        </p:nvSpPr>
        <p:spPr>
          <a:xfrm>
            <a:off x="4600550" y="2460625"/>
            <a:ext cx="50832" cy="104775"/>
          </a:xfrm>
          <a:custGeom>
            <a:avLst/>
            <a:gdLst>
              <a:gd name="connsiteX0" fmla="*/ 25 w 50832"/>
              <a:gd name="connsiteY0" fmla="*/ 0 h 104775"/>
              <a:gd name="connsiteX1" fmla="*/ 15900 w 50832"/>
              <a:gd name="connsiteY1" fmla="*/ 69850 h 104775"/>
              <a:gd name="connsiteX2" fmla="*/ 50825 w 50832"/>
              <a:gd name="connsiteY2" fmla="*/ 104775 h 104775"/>
              <a:gd name="connsiteX3" fmla="*/ 19075 w 50832"/>
              <a:gd name="connsiteY3" fmla="*/ 69850 h 104775"/>
              <a:gd name="connsiteX4" fmla="*/ 25 w 50832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32" h="104775">
                <a:moveTo>
                  <a:pt x="25" y="0"/>
                </a:moveTo>
                <a:cubicBezTo>
                  <a:pt x="-504" y="0"/>
                  <a:pt x="7433" y="52388"/>
                  <a:pt x="15900" y="69850"/>
                </a:cubicBezTo>
                <a:cubicBezTo>
                  <a:pt x="24367" y="87312"/>
                  <a:pt x="50296" y="104775"/>
                  <a:pt x="50825" y="104775"/>
                </a:cubicBezTo>
                <a:cubicBezTo>
                  <a:pt x="51354" y="104775"/>
                  <a:pt x="25425" y="84138"/>
                  <a:pt x="19075" y="69850"/>
                </a:cubicBezTo>
                <a:cubicBezTo>
                  <a:pt x="12725" y="55562"/>
                  <a:pt x="554" y="0"/>
                  <a:pt x="25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A9268BC2-C3F0-93BE-5152-5D5D6C2247F6}"/>
              </a:ext>
            </a:extLst>
          </p:cNvPr>
          <p:cNvSpPr/>
          <p:nvPr/>
        </p:nvSpPr>
        <p:spPr>
          <a:xfrm>
            <a:off x="4301947" y="2076437"/>
            <a:ext cx="41494" cy="117533"/>
          </a:xfrm>
          <a:custGeom>
            <a:avLst/>
            <a:gdLst>
              <a:gd name="connsiteX0" fmla="*/ 178 w 41494"/>
              <a:gd name="connsiteY0" fmla="*/ 13 h 117533"/>
              <a:gd name="connsiteX1" fmla="*/ 9703 w 41494"/>
              <a:gd name="connsiteY1" fmla="*/ 79388 h 117533"/>
              <a:gd name="connsiteX2" fmla="*/ 41453 w 41494"/>
              <a:gd name="connsiteY2" fmla="*/ 117488 h 117533"/>
              <a:gd name="connsiteX3" fmla="*/ 16053 w 41494"/>
              <a:gd name="connsiteY3" fmla="*/ 85738 h 117533"/>
              <a:gd name="connsiteX4" fmla="*/ 178 w 41494"/>
              <a:gd name="connsiteY4" fmla="*/ 13 h 11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4" h="117533">
                <a:moveTo>
                  <a:pt x="178" y="13"/>
                </a:moveTo>
                <a:cubicBezTo>
                  <a:pt x="-880" y="-1045"/>
                  <a:pt x="2824" y="59809"/>
                  <a:pt x="9703" y="79388"/>
                </a:cubicBezTo>
                <a:cubicBezTo>
                  <a:pt x="16582" y="98967"/>
                  <a:pt x="40395" y="116430"/>
                  <a:pt x="41453" y="117488"/>
                </a:cubicBezTo>
                <a:cubicBezTo>
                  <a:pt x="42511" y="118546"/>
                  <a:pt x="22932" y="101084"/>
                  <a:pt x="16053" y="85738"/>
                </a:cubicBezTo>
                <a:cubicBezTo>
                  <a:pt x="9174" y="70392"/>
                  <a:pt x="1236" y="1071"/>
                  <a:pt x="178" y="1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915C25C-164A-3F68-41A6-B4D545F8BC5B}"/>
              </a:ext>
            </a:extLst>
          </p:cNvPr>
          <p:cNvSpPr/>
          <p:nvPr/>
        </p:nvSpPr>
        <p:spPr>
          <a:xfrm>
            <a:off x="4506463" y="1279194"/>
            <a:ext cx="97749" cy="68216"/>
          </a:xfrm>
          <a:custGeom>
            <a:avLst/>
            <a:gdLst>
              <a:gd name="connsiteX0" fmla="*/ 97287 w 97749"/>
              <a:gd name="connsiteY0" fmla="*/ 331 h 68216"/>
              <a:gd name="connsiteX1" fmla="*/ 2037 w 97749"/>
              <a:gd name="connsiteY1" fmla="*/ 67006 h 68216"/>
              <a:gd name="connsiteX2" fmla="*/ 36962 w 97749"/>
              <a:gd name="connsiteY2" fmla="*/ 41606 h 68216"/>
              <a:gd name="connsiteX3" fmla="*/ 97287 w 97749"/>
              <a:gd name="connsiteY3" fmla="*/ 331 h 6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49" h="68216">
                <a:moveTo>
                  <a:pt x="97287" y="331"/>
                </a:moveTo>
                <a:cubicBezTo>
                  <a:pt x="91466" y="4564"/>
                  <a:pt x="12091" y="60127"/>
                  <a:pt x="2037" y="67006"/>
                </a:cubicBezTo>
                <a:cubicBezTo>
                  <a:pt x="-8017" y="73885"/>
                  <a:pt x="21616" y="49543"/>
                  <a:pt x="36962" y="41606"/>
                </a:cubicBezTo>
                <a:cubicBezTo>
                  <a:pt x="52308" y="33669"/>
                  <a:pt x="103108" y="-3902"/>
                  <a:pt x="97287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E219B11-319F-2EF0-C8BB-37B4B0798DC2}"/>
              </a:ext>
            </a:extLst>
          </p:cNvPr>
          <p:cNvSpPr/>
          <p:nvPr/>
        </p:nvSpPr>
        <p:spPr>
          <a:xfrm>
            <a:off x="5015258" y="1180566"/>
            <a:ext cx="103727" cy="84310"/>
          </a:xfrm>
          <a:custGeom>
            <a:avLst/>
            <a:gdLst>
              <a:gd name="connsiteX0" fmla="*/ 102842 w 103727"/>
              <a:gd name="connsiteY0" fmla="*/ 534 h 84310"/>
              <a:gd name="connsiteX1" fmla="*/ 1242 w 103727"/>
              <a:gd name="connsiteY1" fmla="*/ 83084 h 84310"/>
              <a:gd name="connsiteX2" fmla="*/ 48867 w 103727"/>
              <a:gd name="connsiteY2" fmla="*/ 48159 h 84310"/>
              <a:gd name="connsiteX3" fmla="*/ 102842 w 103727"/>
              <a:gd name="connsiteY3" fmla="*/ 534 h 8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727" h="84310">
                <a:moveTo>
                  <a:pt x="102842" y="534"/>
                </a:moveTo>
                <a:cubicBezTo>
                  <a:pt x="94905" y="6355"/>
                  <a:pt x="10238" y="75147"/>
                  <a:pt x="1242" y="83084"/>
                </a:cubicBezTo>
                <a:cubicBezTo>
                  <a:pt x="-7754" y="91022"/>
                  <a:pt x="34580" y="58213"/>
                  <a:pt x="48867" y="48159"/>
                </a:cubicBezTo>
                <a:cubicBezTo>
                  <a:pt x="63154" y="38105"/>
                  <a:pt x="110779" y="-5287"/>
                  <a:pt x="102842" y="53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F3CB1AF-1453-A043-669D-603B02EA1EC3}"/>
              </a:ext>
            </a:extLst>
          </p:cNvPr>
          <p:cNvSpPr/>
          <p:nvPr/>
        </p:nvSpPr>
        <p:spPr>
          <a:xfrm>
            <a:off x="4978400" y="996856"/>
            <a:ext cx="40922" cy="136619"/>
          </a:xfrm>
          <a:custGeom>
            <a:avLst/>
            <a:gdLst>
              <a:gd name="connsiteX0" fmla="*/ 0 w 40922"/>
              <a:gd name="connsiteY0" fmla="*/ 94 h 136619"/>
              <a:gd name="connsiteX1" fmla="*/ 38100 w 40922"/>
              <a:gd name="connsiteY1" fmla="*/ 111219 h 136619"/>
              <a:gd name="connsiteX2" fmla="*/ 38100 w 40922"/>
              <a:gd name="connsiteY2" fmla="*/ 136619 h 136619"/>
              <a:gd name="connsiteX3" fmla="*/ 38100 w 40922"/>
              <a:gd name="connsiteY3" fmla="*/ 92169 h 136619"/>
              <a:gd name="connsiteX4" fmla="*/ 0 w 40922"/>
              <a:gd name="connsiteY4" fmla="*/ 94 h 13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22" h="136619">
                <a:moveTo>
                  <a:pt x="0" y="94"/>
                </a:moveTo>
                <a:cubicBezTo>
                  <a:pt x="0" y="3269"/>
                  <a:pt x="31750" y="88465"/>
                  <a:pt x="38100" y="111219"/>
                </a:cubicBezTo>
                <a:cubicBezTo>
                  <a:pt x="44450" y="133973"/>
                  <a:pt x="38100" y="136619"/>
                  <a:pt x="38100" y="136619"/>
                </a:cubicBezTo>
                <a:cubicBezTo>
                  <a:pt x="38100" y="133444"/>
                  <a:pt x="40746" y="109632"/>
                  <a:pt x="38100" y="92169"/>
                </a:cubicBezTo>
                <a:cubicBezTo>
                  <a:pt x="35454" y="74706"/>
                  <a:pt x="0" y="-3081"/>
                  <a:pt x="0" y="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782CA1DC-7C43-E636-5E2F-02AF3BF14E2B}"/>
              </a:ext>
            </a:extLst>
          </p:cNvPr>
          <p:cNvSpPr/>
          <p:nvPr/>
        </p:nvSpPr>
        <p:spPr>
          <a:xfrm>
            <a:off x="5051425" y="1431338"/>
            <a:ext cx="246359" cy="45042"/>
          </a:xfrm>
          <a:custGeom>
            <a:avLst/>
            <a:gdLst>
              <a:gd name="connsiteX0" fmla="*/ 0 w 246359"/>
              <a:gd name="connsiteY0" fmla="*/ 45037 h 45042"/>
              <a:gd name="connsiteX1" fmla="*/ 120650 w 246359"/>
              <a:gd name="connsiteY1" fmla="*/ 587 h 45042"/>
              <a:gd name="connsiteX2" fmla="*/ 244475 w 246359"/>
              <a:gd name="connsiteY2" fmla="*/ 32337 h 45042"/>
              <a:gd name="connsiteX3" fmla="*/ 193675 w 246359"/>
              <a:gd name="connsiteY3" fmla="*/ 10112 h 45042"/>
              <a:gd name="connsiteX4" fmla="*/ 168275 w 246359"/>
              <a:gd name="connsiteY4" fmla="*/ 587 h 45042"/>
              <a:gd name="connsiteX5" fmla="*/ 120650 w 246359"/>
              <a:gd name="connsiteY5" fmla="*/ 3762 h 45042"/>
              <a:gd name="connsiteX6" fmla="*/ 0 w 246359"/>
              <a:gd name="connsiteY6" fmla="*/ 45037 h 4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359" h="45042">
                <a:moveTo>
                  <a:pt x="0" y="45037"/>
                </a:moveTo>
                <a:cubicBezTo>
                  <a:pt x="0" y="44508"/>
                  <a:pt x="79904" y="2704"/>
                  <a:pt x="120650" y="587"/>
                </a:cubicBezTo>
                <a:cubicBezTo>
                  <a:pt x="161396" y="-1530"/>
                  <a:pt x="232304" y="30750"/>
                  <a:pt x="244475" y="32337"/>
                </a:cubicBezTo>
                <a:cubicBezTo>
                  <a:pt x="256646" y="33924"/>
                  <a:pt x="206375" y="15404"/>
                  <a:pt x="193675" y="10112"/>
                </a:cubicBezTo>
                <a:cubicBezTo>
                  <a:pt x="180975" y="4820"/>
                  <a:pt x="180446" y="1645"/>
                  <a:pt x="168275" y="587"/>
                </a:cubicBezTo>
                <a:cubicBezTo>
                  <a:pt x="156104" y="-471"/>
                  <a:pt x="142875" y="-471"/>
                  <a:pt x="120650" y="3762"/>
                </a:cubicBezTo>
                <a:cubicBezTo>
                  <a:pt x="98425" y="7995"/>
                  <a:pt x="0" y="45566"/>
                  <a:pt x="0" y="4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5188FB79-4545-0B22-6E54-D36A8CDFFF09}"/>
              </a:ext>
            </a:extLst>
          </p:cNvPr>
          <p:cNvSpPr/>
          <p:nvPr/>
        </p:nvSpPr>
        <p:spPr>
          <a:xfrm>
            <a:off x="4498966" y="936486"/>
            <a:ext cx="263654" cy="276430"/>
          </a:xfrm>
          <a:custGeom>
            <a:avLst/>
            <a:gdLst>
              <a:gd name="connsiteX0" fmla="*/ 263534 w 263654"/>
              <a:gd name="connsiteY0" fmla="*/ 139 h 276430"/>
              <a:gd name="connsiteX1" fmla="*/ 146059 w 263654"/>
              <a:gd name="connsiteY1" fmla="*/ 82689 h 276430"/>
              <a:gd name="connsiteX2" fmla="*/ 31759 w 263654"/>
              <a:gd name="connsiteY2" fmla="*/ 203339 h 276430"/>
              <a:gd name="connsiteX3" fmla="*/ 92084 w 263654"/>
              <a:gd name="connsiteY3" fmla="*/ 155714 h 276430"/>
              <a:gd name="connsiteX4" fmla="*/ 9 w 263654"/>
              <a:gd name="connsiteY4" fmla="*/ 276364 h 276430"/>
              <a:gd name="connsiteX5" fmla="*/ 98434 w 263654"/>
              <a:gd name="connsiteY5" fmla="*/ 136664 h 276430"/>
              <a:gd name="connsiteX6" fmla="*/ 123834 w 263654"/>
              <a:gd name="connsiteY6" fmla="*/ 101739 h 276430"/>
              <a:gd name="connsiteX7" fmla="*/ 263534 w 263654"/>
              <a:gd name="connsiteY7" fmla="*/ 139 h 2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654" h="276430">
                <a:moveTo>
                  <a:pt x="263534" y="139"/>
                </a:moveTo>
                <a:cubicBezTo>
                  <a:pt x="267238" y="-3036"/>
                  <a:pt x="184688" y="48822"/>
                  <a:pt x="146059" y="82689"/>
                </a:cubicBezTo>
                <a:cubicBezTo>
                  <a:pt x="107430" y="116556"/>
                  <a:pt x="40755" y="191168"/>
                  <a:pt x="31759" y="203339"/>
                </a:cubicBezTo>
                <a:cubicBezTo>
                  <a:pt x="22763" y="215510"/>
                  <a:pt x="97376" y="143543"/>
                  <a:pt x="92084" y="155714"/>
                </a:cubicBezTo>
                <a:cubicBezTo>
                  <a:pt x="86792" y="167885"/>
                  <a:pt x="-1049" y="279539"/>
                  <a:pt x="9" y="276364"/>
                </a:cubicBezTo>
                <a:cubicBezTo>
                  <a:pt x="1067" y="273189"/>
                  <a:pt x="77796" y="165768"/>
                  <a:pt x="98434" y="136664"/>
                </a:cubicBezTo>
                <a:cubicBezTo>
                  <a:pt x="119071" y="107560"/>
                  <a:pt x="102138" y="120789"/>
                  <a:pt x="123834" y="101739"/>
                </a:cubicBezTo>
                <a:cubicBezTo>
                  <a:pt x="145530" y="82689"/>
                  <a:pt x="259830" y="3314"/>
                  <a:pt x="263534" y="1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88CBBA9-3EE0-75A3-ECCA-B6FA75716313}"/>
              </a:ext>
            </a:extLst>
          </p:cNvPr>
          <p:cNvSpPr/>
          <p:nvPr/>
        </p:nvSpPr>
        <p:spPr>
          <a:xfrm>
            <a:off x="4210748" y="1581144"/>
            <a:ext cx="81855" cy="238570"/>
          </a:xfrm>
          <a:custGeom>
            <a:avLst/>
            <a:gdLst>
              <a:gd name="connsiteX0" fmla="*/ 81852 w 81855"/>
              <a:gd name="connsiteY0" fmla="*/ 6 h 238570"/>
              <a:gd name="connsiteX1" fmla="*/ 8827 w 81855"/>
              <a:gd name="connsiteY1" fmla="*/ 152406 h 238570"/>
              <a:gd name="connsiteX2" fmla="*/ 12002 w 81855"/>
              <a:gd name="connsiteY2" fmla="*/ 238131 h 238570"/>
              <a:gd name="connsiteX3" fmla="*/ 5652 w 81855"/>
              <a:gd name="connsiteY3" fmla="*/ 184156 h 238570"/>
              <a:gd name="connsiteX4" fmla="*/ 5652 w 81855"/>
              <a:gd name="connsiteY4" fmla="*/ 146056 h 238570"/>
              <a:gd name="connsiteX5" fmla="*/ 81852 w 81855"/>
              <a:gd name="connsiteY5" fmla="*/ 6 h 23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55" h="238570">
                <a:moveTo>
                  <a:pt x="81852" y="6"/>
                </a:moveTo>
                <a:cubicBezTo>
                  <a:pt x="82381" y="1064"/>
                  <a:pt x="20469" y="112719"/>
                  <a:pt x="8827" y="152406"/>
                </a:cubicBezTo>
                <a:cubicBezTo>
                  <a:pt x="-2815" y="192094"/>
                  <a:pt x="12531" y="232839"/>
                  <a:pt x="12002" y="238131"/>
                </a:cubicBezTo>
                <a:cubicBezTo>
                  <a:pt x="11473" y="243423"/>
                  <a:pt x="6710" y="199502"/>
                  <a:pt x="5652" y="184156"/>
                </a:cubicBezTo>
                <a:cubicBezTo>
                  <a:pt x="4594" y="168810"/>
                  <a:pt x="-6519" y="171456"/>
                  <a:pt x="5652" y="146056"/>
                </a:cubicBezTo>
                <a:cubicBezTo>
                  <a:pt x="17823" y="120656"/>
                  <a:pt x="81323" y="-1052"/>
                  <a:pt x="818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D545527D-C091-14AD-14CF-71BFDB3FDC76}"/>
              </a:ext>
            </a:extLst>
          </p:cNvPr>
          <p:cNvSpPr/>
          <p:nvPr/>
        </p:nvSpPr>
        <p:spPr>
          <a:xfrm>
            <a:off x="5394163" y="1739894"/>
            <a:ext cx="21196" cy="212731"/>
          </a:xfrm>
          <a:custGeom>
            <a:avLst/>
            <a:gdLst>
              <a:gd name="connsiteX0" fmla="*/ 162 w 21196"/>
              <a:gd name="connsiteY0" fmla="*/ 6 h 212731"/>
              <a:gd name="connsiteX1" fmla="*/ 9687 w 21196"/>
              <a:gd name="connsiteY1" fmla="*/ 152406 h 212731"/>
              <a:gd name="connsiteX2" fmla="*/ 3337 w 21196"/>
              <a:gd name="connsiteY2" fmla="*/ 212731 h 212731"/>
              <a:gd name="connsiteX3" fmla="*/ 19212 w 21196"/>
              <a:gd name="connsiteY3" fmla="*/ 152406 h 212731"/>
              <a:gd name="connsiteX4" fmla="*/ 19212 w 21196"/>
              <a:gd name="connsiteY4" fmla="*/ 146056 h 212731"/>
              <a:gd name="connsiteX5" fmla="*/ 162 w 21196"/>
              <a:gd name="connsiteY5" fmla="*/ 6 h 21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6" h="212731">
                <a:moveTo>
                  <a:pt x="162" y="6"/>
                </a:moveTo>
                <a:cubicBezTo>
                  <a:pt x="-1426" y="1064"/>
                  <a:pt x="9158" y="116952"/>
                  <a:pt x="9687" y="152406"/>
                </a:cubicBezTo>
                <a:cubicBezTo>
                  <a:pt x="10216" y="187860"/>
                  <a:pt x="1750" y="212731"/>
                  <a:pt x="3337" y="212731"/>
                </a:cubicBezTo>
                <a:cubicBezTo>
                  <a:pt x="4924" y="212731"/>
                  <a:pt x="16566" y="163519"/>
                  <a:pt x="19212" y="152406"/>
                </a:cubicBezTo>
                <a:cubicBezTo>
                  <a:pt x="21858" y="141293"/>
                  <a:pt x="21858" y="166164"/>
                  <a:pt x="19212" y="146056"/>
                </a:cubicBezTo>
                <a:cubicBezTo>
                  <a:pt x="16566" y="125948"/>
                  <a:pt x="1750" y="-1052"/>
                  <a:pt x="16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0FF817-0CF2-7BDC-5F0E-847C3749BD22}"/>
              </a:ext>
            </a:extLst>
          </p:cNvPr>
          <p:cNvSpPr/>
          <p:nvPr/>
        </p:nvSpPr>
        <p:spPr>
          <a:xfrm>
            <a:off x="4196338" y="800186"/>
            <a:ext cx="773953" cy="1063743"/>
          </a:xfrm>
          <a:custGeom>
            <a:avLst/>
            <a:gdLst>
              <a:gd name="connsiteX0" fmla="*/ 772537 w 773953"/>
              <a:gd name="connsiteY0" fmla="*/ 63414 h 1063743"/>
              <a:gd name="connsiteX1" fmla="*/ 556637 w 773953"/>
              <a:gd name="connsiteY1" fmla="*/ 158664 h 1063743"/>
              <a:gd name="connsiteX2" fmla="*/ 588387 w 773953"/>
              <a:gd name="connsiteY2" fmla="*/ 136439 h 1063743"/>
              <a:gd name="connsiteX3" fmla="*/ 524887 w 773953"/>
              <a:gd name="connsiteY3" fmla="*/ 218989 h 1063743"/>
              <a:gd name="connsiteX4" fmla="*/ 629662 w 773953"/>
              <a:gd name="connsiteY4" fmla="*/ 158664 h 1063743"/>
              <a:gd name="connsiteX5" fmla="*/ 445512 w 773953"/>
              <a:gd name="connsiteY5" fmla="*/ 390439 h 1063743"/>
              <a:gd name="connsiteX6" fmla="*/ 426462 w 773953"/>
              <a:gd name="connsiteY6" fmla="*/ 419014 h 1063743"/>
              <a:gd name="connsiteX7" fmla="*/ 470912 w 773953"/>
              <a:gd name="connsiteY7" fmla="*/ 371389 h 1063743"/>
              <a:gd name="connsiteX8" fmla="*/ 356612 w 773953"/>
              <a:gd name="connsiteY8" fmla="*/ 498389 h 1063743"/>
              <a:gd name="connsiteX9" fmla="*/ 207387 w 773953"/>
              <a:gd name="connsiteY9" fmla="*/ 653964 h 1063743"/>
              <a:gd name="connsiteX10" fmla="*/ 70862 w 773953"/>
              <a:gd name="connsiteY10" fmla="*/ 850814 h 1063743"/>
              <a:gd name="connsiteX11" fmla="*/ 112137 w 773953"/>
              <a:gd name="connsiteY11" fmla="*/ 790489 h 1063743"/>
              <a:gd name="connsiteX12" fmla="*/ 80387 w 773953"/>
              <a:gd name="connsiteY12" fmla="*/ 930189 h 1063743"/>
              <a:gd name="connsiteX13" fmla="*/ 1012 w 773953"/>
              <a:gd name="connsiteY13" fmla="*/ 1060364 h 1063743"/>
              <a:gd name="connsiteX14" fmla="*/ 35937 w 773953"/>
              <a:gd name="connsiteY14" fmla="*/ 993689 h 1063743"/>
              <a:gd name="connsiteX15" fmla="*/ 42287 w 773953"/>
              <a:gd name="connsiteY15" fmla="*/ 669839 h 1063743"/>
              <a:gd name="connsiteX16" fmla="*/ 239137 w 773953"/>
              <a:gd name="connsiteY16" fmla="*/ 225339 h 1063743"/>
              <a:gd name="connsiteX17" fmla="*/ 162937 w 773953"/>
              <a:gd name="connsiteY17" fmla="*/ 368214 h 1063743"/>
              <a:gd name="connsiteX18" fmla="*/ 566162 w 773953"/>
              <a:gd name="connsiteY18" fmla="*/ 9439 h 1063743"/>
              <a:gd name="connsiteX19" fmla="*/ 493137 w 773953"/>
              <a:gd name="connsiteY19" fmla="*/ 98339 h 1063743"/>
              <a:gd name="connsiteX20" fmla="*/ 642362 w 773953"/>
              <a:gd name="connsiteY20" fmla="*/ 31664 h 1063743"/>
              <a:gd name="connsiteX21" fmla="*/ 772537 w 773953"/>
              <a:gd name="connsiteY21" fmla="*/ 63414 h 106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953" h="1063743">
                <a:moveTo>
                  <a:pt x="772537" y="63414"/>
                </a:moveTo>
                <a:cubicBezTo>
                  <a:pt x="758249" y="84581"/>
                  <a:pt x="587329" y="146493"/>
                  <a:pt x="556637" y="158664"/>
                </a:cubicBezTo>
                <a:cubicBezTo>
                  <a:pt x="525945" y="170835"/>
                  <a:pt x="593679" y="126385"/>
                  <a:pt x="588387" y="136439"/>
                </a:cubicBezTo>
                <a:cubicBezTo>
                  <a:pt x="583095" y="146493"/>
                  <a:pt x="518008" y="215285"/>
                  <a:pt x="524887" y="218989"/>
                </a:cubicBezTo>
                <a:cubicBezTo>
                  <a:pt x="531766" y="222693"/>
                  <a:pt x="642891" y="130089"/>
                  <a:pt x="629662" y="158664"/>
                </a:cubicBezTo>
                <a:cubicBezTo>
                  <a:pt x="616433" y="187239"/>
                  <a:pt x="479379" y="347047"/>
                  <a:pt x="445512" y="390439"/>
                </a:cubicBezTo>
                <a:cubicBezTo>
                  <a:pt x="411645" y="433831"/>
                  <a:pt x="422229" y="422189"/>
                  <a:pt x="426462" y="419014"/>
                </a:cubicBezTo>
                <a:cubicBezTo>
                  <a:pt x="430695" y="415839"/>
                  <a:pt x="482554" y="358160"/>
                  <a:pt x="470912" y="371389"/>
                </a:cubicBezTo>
                <a:cubicBezTo>
                  <a:pt x="459270" y="384618"/>
                  <a:pt x="400533" y="451293"/>
                  <a:pt x="356612" y="498389"/>
                </a:cubicBezTo>
                <a:cubicBezTo>
                  <a:pt x="312691" y="545485"/>
                  <a:pt x="255012" y="595227"/>
                  <a:pt x="207387" y="653964"/>
                </a:cubicBezTo>
                <a:cubicBezTo>
                  <a:pt x="159762" y="712702"/>
                  <a:pt x="86737" y="828060"/>
                  <a:pt x="70862" y="850814"/>
                </a:cubicBezTo>
                <a:cubicBezTo>
                  <a:pt x="54987" y="873568"/>
                  <a:pt x="110550" y="777260"/>
                  <a:pt x="112137" y="790489"/>
                </a:cubicBezTo>
                <a:cubicBezTo>
                  <a:pt x="113724" y="803718"/>
                  <a:pt x="98908" y="885210"/>
                  <a:pt x="80387" y="930189"/>
                </a:cubicBezTo>
                <a:cubicBezTo>
                  <a:pt x="61866" y="975168"/>
                  <a:pt x="8420" y="1049781"/>
                  <a:pt x="1012" y="1060364"/>
                </a:cubicBezTo>
                <a:cubicBezTo>
                  <a:pt x="-6396" y="1070947"/>
                  <a:pt x="29058" y="1058776"/>
                  <a:pt x="35937" y="993689"/>
                </a:cubicBezTo>
                <a:cubicBezTo>
                  <a:pt x="42816" y="928602"/>
                  <a:pt x="8420" y="797897"/>
                  <a:pt x="42287" y="669839"/>
                </a:cubicBezTo>
                <a:cubicBezTo>
                  <a:pt x="76154" y="541781"/>
                  <a:pt x="219029" y="275610"/>
                  <a:pt x="239137" y="225339"/>
                </a:cubicBezTo>
                <a:cubicBezTo>
                  <a:pt x="259245" y="175068"/>
                  <a:pt x="108433" y="404197"/>
                  <a:pt x="162937" y="368214"/>
                </a:cubicBezTo>
                <a:cubicBezTo>
                  <a:pt x="217441" y="332231"/>
                  <a:pt x="511129" y="54418"/>
                  <a:pt x="566162" y="9439"/>
                </a:cubicBezTo>
                <a:cubicBezTo>
                  <a:pt x="621195" y="-35540"/>
                  <a:pt x="480437" y="94635"/>
                  <a:pt x="493137" y="98339"/>
                </a:cubicBezTo>
                <a:cubicBezTo>
                  <a:pt x="505837" y="102043"/>
                  <a:pt x="595266" y="36956"/>
                  <a:pt x="642362" y="31664"/>
                </a:cubicBezTo>
                <a:cubicBezTo>
                  <a:pt x="689458" y="26372"/>
                  <a:pt x="786825" y="42247"/>
                  <a:pt x="772537" y="6341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9E3F1214-4D69-8CEC-778B-4512460FB174}"/>
              </a:ext>
            </a:extLst>
          </p:cNvPr>
          <p:cNvSpPr/>
          <p:nvPr/>
        </p:nvSpPr>
        <p:spPr>
          <a:xfrm>
            <a:off x="3966276" y="1400152"/>
            <a:ext cx="539552" cy="1259047"/>
          </a:xfrm>
          <a:custGeom>
            <a:avLst/>
            <a:gdLst>
              <a:gd name="connsiteX0" fmla="*/ 466024 w 539552"/>
              <a:gd name="connsiteY0" fmla="*/ 133373 h 1259047"/>
              <a:gd name="connsiteX1" fmla="*/ 237424 w 539552"/>
              <a:gd name="connsiteY1" fmla="*/ 492148 h 1259047"/>
              <a:gd name="connsiteX2" fmla="*/ 196149 w 539552"/>
              <a:gd name="connsiteY2" fmla="*/ 704873 h 1259047"/>
              <a:gd name="connsiteX3" fmla="*/ 173924 w 539552"/>
              <a:gd name="connsiteY3" fmla="*/ 619148 h 1259047"/>
              <a:gd name="connsiteX4" fmla="*/ 272349 w 539552"/>
              <a:gd name="connsiteY4" fmla="*/ 847748 h 1259047"/>
              <a:gd name="connsiteX5" fmla="*/ 246949 w 539552"/>
              <a:gd name="connsiteY5" fmla="*/ 803298 h 1259047"/>
              <a:gd name="connsiteX6" fmla="*/ 370774 w 539552"/>
              <a:gd name="connsiteY6" fmla="*/ 1019198 h 1259047"/>
              <a:gd name="connsiteX7" fmla="*/ 535874 w 539552"/>
              <a:gd name="connsiteY7" fmla="*/ 1247798 h 1259047"/>
              <a:gd name="connsiteX8" fmla="*/ 456499 w 539552"/>
              <a:gd name="connsiteY8" fmla="*/ 1193823 h 1259047"/>
              <a:gd name="connsiteX9" fmla="*/ 138999 w 539552"/>
              <a:gd name="connsiteY9" fmla="*/ 933473 h 1259047"/>
              <a:gd name="connsiteX10" fmla="*/ 62799 w 539552"/>
              <a:gd name="connsiteY10" fmla="*/ 774723 h 1259047"/>
              <a:gd name="connsiteX11" fmla="*/ 37399 w 539552"/>
              <a:gd name="connsiteY11" fmla="*/ 479448 h 1259047"/>
              <a:gd name="connsiteX12" fmla="*/ 18349 w 539552"/>
              <a:gd name="connsiteY12" fmla="*/ 596923 h 1259047"/>
              <a:gd name="connsiteX13" fmla="*/ 323149 w 539552"/>
              <a:gd name="connsiteY13" fmla="*/ 63523 h 1259047"/>
              <a:gd name="connsiteX14" fmla="*/ 158049 w 539552"/>
              <a:gd name="connsiteY14" fmla="*/ 257198 h 1259047"/>
              <a:gd name="connsiteX15" fmla="*/ 497774 w 539552"/>
              <a:gd name="connsiteY15" fmla="*/ 23 h 1259047"/>
              <a:gd name="connsiteX16" fmla="*/ 294574 w 539552"/>
              <a:gd name="connsiteY16" fmla="*/ 241323 h 1259047"/>
              <a:gd name="connsiteX17" fmla="*/ 466024 w 539552"/>
              <a:gd name="connsiteY17" fmla="*/ 133373 h 125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9552" h="1259047">
                <a:moveTo>
                  <a:pt x="466024" y="133373"/>
                </a:moveTo>
                <a:cubicBezTo>
                  <a:pt x="456499" y="175177"/>
                  <a:pt x="282403" y="396898"/>
                  <a:pt x="237424" y="492148"/>
                </a:cubicBezTo>
                <a:cubicBezTo>
                  <a:pt x="192445" y="587398"/>
                  <a:pt x="206732" y="683706"/>
                  <a:pt x="196149" y="704873"/>
                </a:cubicBezTo>
                <a:cubicBezTo>
                  <a:pt x="185566" y="726040"/>
                  <a:pt x="161224" y="595336"/>
                  <a:pt x="173924" y="619148"/>
                </a:cubicBezTo>
                <a:cubicBezTo>
                  <a:pt x="186624" y="642961"/>
                  <a:pt x="260178" y="817056"/>
                  <a:pt x="272349" y="847748"/>
                </a:cubicBezTo>
                <a:cubicBezTo>
                  <a:pt x="284520" y="878440"/>
                  <a:pt x="246949" y="803298"/>
                  <a:pt x="246949" y="803298"/>
                </a:cubicBezTo>
                <a:cubicBezTo>
                  <a:pt x="263353" y="831873"/>
                  <a:pt x="322620" y="945115"/>
                  <a:pt x="370774" y="1019198"/>
                </a:cubicBezTo>
                <a:cubicBezTo>
                  <a:pt x="418928" y="1093281"/>
                  <a:pt x="521587" y="1218694"/>
                  <a:pt x="535874" y="1247798"/>
                </a:cubicBezTo>
                <a:cubicBezTo>
                  <a:pt x="550161" y="1276902"/>
                  <a:pt x="522645" y="1246211"/>
                  <a:pt x="456499" y="1193823"/>
                </a:cubicBezTo>
                <a:cubicBezTo>
                  <a:pt x="390353" y="1141436"/>
                  <a:pt x="204616" y="1003323"/>
                  <a:pt x="138999" y="933473"/>
                </a:cubicBezTo>
                <a:cubicBezTo>
                  <a:pt x="73382" y="863623"/>
                  <a:pt x="79732" y="850394"/>
                  <a:pt x="62799" y="774723"/>
                </a:cubicBezTo>
                <a:cubicBezTo>
                  <a:pt x="45866" y="699052"/>
                  <a:pt x="44807" y="509081"/>
                  <a:pt x="37399" y="479448"/>
                </a:cubicBezTo>
                <a:cubicBezTo>
                  <a:pt x="29991" y="449815"/>
                  <a:pt x="-29276" y="666244"/>
                  <a:pt x="18349" y="596923"/>
                </a:cubicBezTo>
                <a:cubicBezTo>
                  <a:pt x="65974" y="527602"/>
                  <a:pt x="299866" y="120144"/>
                  <a:pt x="323149" y="63523"/>
                </a:cubicBezTo>
                <a:cubicBezTo>
                  <a:pt x="346432" y="6902"/>
                  <a:pt x="128945" y="267781"/>
                  <a:pt x="158049" y="257198"/>
                </a:cubicBezTo>
                <a:cubicBezTo>
                  <a:pt x="187153" y="246615"/>
                  <a:pt x="475020" y="2669"/>
                  <a:pt x="497774" y="23"/>
                </a:cubicBezTo>
                <a:cubicBezTo>
                  <a:pt x="520528" y="-2623"/>
                  <a:pt x="304099" y="215923"/>
                  <a:pt x="294574" y="241323"/>
                </a:cubicBezTo>
                <a:cubicBezTo>
                  <a:pt x="285049" y="266723"/>
                  <a:pt x="475549" y="91569"/>
                  <a:pt x="466024" y="13337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AE209598-89A6-C434-F923-421EB89EA81A}"/>
              </a:ext>
            </a:extLst>
          </p:cNvPr>
          <p:cNvSpPr/>
          <p:nvPr/>
        </p:nvSpPr>
        <p:spPr>
          <a:xfrm>
            <a:off x="4145408" y="2355635"/>
            <a:ext cx="1025217" cy="408850"/>
          </a:xfrm>
          <a:custGeom>
            <a:avLst/>
            <a:gdLst>
              <a:gd name="connsiteX0" fmla="*/ 245617 w 1025217"/>
              <a:gd name="connsiteY0" fmla="*/ 133565 h 408850"/>
              <a:gd name="connsiteX1" fmla="*/ 645667 w 1025217"/>
              <a:gd name="connsiteY1" fmla="*/ 349465 h 408850"/>
              <a:gd name="connsiteX2" fmla="*/ 598042 w 1025217"/>
              <a:gd name="connsiteY2" fmla="*/ 358990 h 408850"/>
              <a:gd name="connsiteX3" fmla="*/ 839342 w 1025217"/>
              <a:gd name="connsiteY3" fmla="*/ 346290 h 408850"/>
              <a:gd name="connsiteX4" fmla="*/ 959992 w 1025217"/>
              <a:gd name="connsiteY4" fmla="*/ 266915 h 408850"/>
              <a:gd name="connsiteX5" fmla="*/ 1023492 w 1025217"/>
              <a:gd name="connsiteY5" fmla="*/ 203415 h 408850"/>
              <a:gd name="connsiteX6" fmla="*/ 975867 w 1025217"/>
              <a:gd name="connsiteY6" fmla="*/ 285965 h 408850"/>
              <a:gd name="connsiteX7" fmla="*/ 680592 w 1025217"/>
              <a:gd name="connsiteY7" fmla="*/ 400265 h 408850"/>
              <a:gd name="connsiteX8" fmla="*/ 455167 w 1025217"/>
              <a:gd name="connsiteY8" fmla="*/ 400265 h 408850"/>
              <a:gd name="connsiteX9" fmla="*/ 531367 w 1025217"/>
              <a:gd name="connsiteY9" fmla="*/ 397090 h 408850"/>
              <a:gd name="connsiteX10" fmla="*/ 267842 w 1025217"/>
              <a:gd name="connsiteY10" fmla="*/ 305015 h 408850"/>
              <a:gd name="connsiteX11" fmla="*/ 315467 w 1025217"/>
              <a:gd name="connsiteY11" fmla="*/ 339940 h 408850"/>
              <a:gd name="connsiteX12" fmla="*/ 1142 w 1025217"/>
              <a:gd name="connsiteY12" fmla="*/ 51015 h 408850"/>
              <a:gd name="connsiteX13" fmla="*/ 204342 w 1025217"/>
              <a:gd name="connsiteY13" fmla="*/ 187540 h 408850"/>
              <a:gd name="connsiteX14" fmla="*/ 55117 w 1025217"/>
              <a:gd name="connsiteY14" fmla="*/ 215 h 408850"/>
              <a:gd name="connsiteX15" fmla="*/ 350392 w 1025217"/>
              <a:gd name="connsiteY15" fmla="*/ 231990 h 408850"/>
              <a:gd name="connsiteX16" fmla="*/ 245617 w 1025217"/>
              <a:gd name="connsiteY16" fmla="*/ 133565 h 40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5217" h="408850">
                <a:moveTo>
                  <a:pt x="245617" y="133565"/>
                </a:moveTo>
                <a:cubicBezTo>
                  <a:pt x="294830" y="153144"/>
                  <a:pt x="586930" y="311894"/>
                  <a:pt x="645667" y="349465"/>
                </a:cubicBezTo>
                <a:cubicBezTo>
                  <a:pt x="704405" y="387036"/>
                  <a:pt x="565763" y="359519"/>
                  <a:pt x="598042" y="358990"/>
                </a:cubicBezTo>
                <a:cubicBezTo>
                  <a:pt x="630321" y="358461"/>
                  <a:pt x="779017" y="361636"/>
                  <a:pt x="839342" y="346290"/>
                </a:cubicBezTo>
                <a:cubicBezTo>
                  <a:pt x="899667" y="330944"/>
                  <a:pt x="929300" y="290727"/>
                  <a:pt x="959992" y="266915"/>
                </a:cubicBezTo>
                <a:cubicBezTo>
                  <a:pt x="990684" y="243103"/>
                  <a:pt x="1020846" y="200240"/>
                  <a:pt x="1023492" y="203415"/>
                </a:cubicBezTo>
                <a:cubicBezTo>
                  <a:pt x="1026138" y="206590"/>
                  <a:pt x="1033017" y="253157"/>
                  <a:pt x="975867" y="285965"/>
                </a:cubicBezTo>
                <a:cubicBezTo>
                  <a:pt x="918717" y="318773"/>
                  <a:pt x="767375" y="381215"/>
                  <a:pt x="680592" y="400265"/>
                </a:cubicBezTo>
                <a:cubicBezTo>
                  <a:pt x="593809" y="419315"/>
                  <a:pt x="480038" y="400794"/>
                  <a:pt x="455167" y="400265"/>
                </a:cubicBezTo>
                <a:cubicBezTo>
                  <a:pt x="430296" y="399736"/>
                  <a:pt x="562588" y="412965"/>
                  <a:pt x="531367" y="397090"/>
                </a:cubicBezTo>
                <a:cubicBezTo>
                  <a:pt x="500146" y="381215"/>
                  <a:pt x="303825" y="314540"/>
                  <a:pt x="267842" y="305015"/>
                </a:cubicBezTo>
                <a:cubicBezTo>
                  <a:pt x="231859" y="295490"/>
                  <a:pt x="359917" y="382273"/>
                  <a:pt x="315467" y="339940"/>
                </a:cubicBezTo>
                <a:cubicBezTo>
                  <a:pt x="271017" y="297607"/>
                  <a:pt x="19663" y="76415"/>
                  <a:pt x="1142" y="51015"/>
                </a:cubicBezTo>
                <a:cubicBezTo>
                  <a:pt x="-17379" y="25615"/>
                  <a:pt x="195346" y="196007"/>
                  <a:pt x="204342" y="187540"/>
                </a:cubicBezTo>
                <a:cubicBezTo>
                  <a:pt x="213338" y="179073"/>
                  <a:pt x="30775" y="-7193"/>
                  <a:pt x="55117" y="215"/>
                </a:cubicBezTo>
                <a:cubicBezTo>
                  <a:pt x="79459" y="7623"/>
                  <a:pt x="314938" y="206590"/>
                  <a:pt x="350392" y="231990"/>
                </a:cubicBezTo>
                <a:cubicBezTo>
                  <a:pt x="385846" y="257390"/>
                  <a:pt x="196404" y="113986"/>
                  <a:pt x="245617" y="133565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9AD49FB-FD0C-9B20-5CC3-B3BB7BAC4798}"/>
              </a:ext>
            </a:extLst>
          </p:cNvPr>
          <p:cNvSpPr/>
          <p:nvPr/>
        </p:nvSpPr>
        <p:spPr>
          <a:xfrm>
            <a:off x="4335729" y="1930227"/>
            <a:ext cx="483939" cy="407935"/>
          </a:xfrm>
          <a:custGeom>
            <a:avLst/>
            <a:gdLst>
              <a:gd name="connsiteX0" fmla="*/ 483921 w 483939"/>
              <a:gd name="connsiteY0" fmla="*/ 70023 h 407935"/>
              <a:gd name="connsiteX1" fmla="*/ 363271 w 483939"/>
              <a:gd name="connsiteY1" fmla="*/ 101773 h 407935"/>
              <a:gd name="connsiteX2" fmla="*/ 366446 w 483939"/>
              <a:gd name="connsiteY2" fmla="*/ 181148 h 407935"/>
              <a:gd name="connsiteX3" fmla="*/ 410896 w 483939"/>
              <a:gd name="connsiteY3" fmla="*/ 225598 h 407935"/>
              <a:gd name="connsiteX4" fmla="*/ 331521 w 483939"/>
              <a:gd name="connsiteY4" fmla="*/ 155748 h 407935"/>
              <a:gd name="connsiteX5" fmla="*/ 264846 w 483939"/>
              <a:gd name="connsiteY5" fmla="*/ 219248 h 407935"/>
              <a:gd name="connsiteX6" fmla="*/ 121971 w 483939"/>
              <a:gd name="connsiteY6" fmla="*/ 403398 h 407935"/>
              <a:gd name="connsiteX7" fmla="*/ 156896 w 483939"/>
              <a:gd name="connsiteY7" fmla="*/ 349423 h 407935"/>
              <a:gd name="connsiteX8" fmla="*/ 1321 w 483939"/>
              <a:gd name="connsiteY8" fmla="*/ 324023 h 407935"/>
              <a:gd name="connsiteX9" fmla="*/ 93396 w 483939"/>
              <a:gd name="connsiteY9" fmla="*/ 320848 h 407935"/>
              <a:gd name="connsiteX10" fmla="*/ 287071 w 483939"/>
              <a:gd name="connsiteY10" fmla="*/ 120823 h 407935"/>
              <a:gd name="connsiteX11" fmla="*/ 204521 w 483939"/>
              <a:gd name="connsiteY11" fmla="*/ 193848 h 407935"/>
              <a:gd name="connsiteX12" fmla="*/ 331521 w 483939"/>
              <a:gd name="connsiteY12" fmla="*/ 79548 h 407935"/>
              <a:gd name="connsiteX13" fmla="*/ 353746 w 483939"/>
              <a:gd name="connsiteY13" fmla="*/ 173 h 407935"/>
              <a:gd name="connsiteX14" fmla="*/ 483921 w 483939"/>
              <a:gd name="connsiteY14" fmla="*/ 70023 h 40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3939" h="407935">
                <a:moveTo>
                  <a:pt x="483921" y="70023"/>
                </a:moveTo>
                <a:cubicBezTo>
                  <a:pt x="485509" y="86956"/>
                  <a:pt x="382850" y="83252"/>
                  <a:pt x="363271" y="101773"/>
                </a:cubicBezTo>
                <a:cubicBezTo>
                  <a:pt x="343692" y="120294"/>
                  <a:pt x="358508" y="160511"/>
                  <a:pt x="366446" y="181148"/>
                </a:cubicBezTo>
                <a:cubicBezTo>
                  <a:pt x="374383" y="201786"/>
                  <a:pt x="416717" y="229831"/>
                  <a:pt x="410896" y="225598"/>
                </a:cubicBezTo>
                <a:cubicBezTo>
                  <a:pt x="405075" y="221365"/>
                  <a:pt x="355863" y="156806"/>
                  <a:pt x="331521" y="155748"/>
                </a:cubicBezTo>
                <a:cubicBezTo>
                  <a:pt x="307179" y="154690"/>
                  <a:pt x="299771" y="177973"/>
                  <a:pt x="264846" y="219248"/>
                </a:cubicBezTo>
                <a:cubicBezTo>
                  <a:pt x="229921" y="260523"/>
                  <a:pt x="139963" y="381702"/>
                  <a:pt x="121971" y="403398"/>
                </a:cubicBezTo>
                <a:cubicBezTo>
                  <a:pt x="103979" y="425094"/>
                  <a:pt x="177004" y="362652"/>
                  <a:pt x="156896" y="349423"/>
                </a:cubicBezTo>
                <a:cubicBezTo>
                  <a:pt x="136788" y="336194"/>
                  <a:pt x="11904" y="328786"/>
                  <a:pt x="1321" y="324023"/>
                </a:cubicBezTo>
                <a:cubicBezTo>
                  <a:pt x="-9262" y="319261"/>
                  <a:pt x="45771" y="354715"/>
                  <a:pt x="93396" y="320848"/>
                </a:cubicBezTo>
                <a:cubicBezTo>
                  <a:pt x="141021" y="286981"/>
                  <a:pt x="268550" y="141990"/>
                  <a:pt x="287071" y="120823"/>
                </a:cubicBezTo>
                <a:cubicBezTo>
                  <a:pt x="305592" y="99656"/>
                  <a:pt x="197113" y="200727"/>
                  <a:pt x="204521" y="193848"/>
                </a:cubicBezTo>
                <a:cubicBezTo>
                  <a:pt x="211929" y="186969"/>
                  <a:pt x="306650" y="111827"/>
                  <a:pt x="331521" y="79548"/>
                </a:cubicBezTo>
                <a:cubicBezTo>
                  <a:pt x="356392" y="47269"/>
                  <a:pt x="332050" y="3877"/>
                  <a:pt x="353746" y="173"/>
                </a:cubicBezTo>
                <a:cubicBezTo>
                  <a:pt x="375442" y="-3531"/>
                  <a:pt x="482333" y="53090"/>
                  <a:pt x="483921" y="7002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CFB06881-421C-378D-DD1F-B92A05E0DD14}"/>
              </a:ext>
            </a:extLst>
          </p:cNvPr>
          <p:cNvSpPr/>
          <p:nvPr/>
        </p:nvSpPr>
        <p:spPr>
          <a:xfrm>
            <a:off x="4977342" y="1825613"/>
            <a:ext cx="301465" cy="405412"/>
          </a:xfrm>
          <a:custGeom>
            <a:avLst/>
            <a:gdLst>
              <a:gd name="connsiteX0" fmla="*/ 1058 w 301465"/>
              <a:gd name="connsiteY0" fmla="*/ 12 h 405412"/>
              <a:gd name="connsiteX1" fmla="*/ 26458 w 301465"/>
              <a:gd name="connsiteY1" fmla="*/ 101612 h 405412"/>
              <a:gd name="connsiteX2" fmla="*/ 128058 w 301465"/>
              <a:gd name="connsiteY2" fmla="*/ 203212 h 405412"/>
              <a:gd name="connsiteX3" fmla="*/ 121708 w 301465"/>
              <a:gd name="connsiteY3" fmla="*/ 200037 h 405412"/>
              <a:gd name="connsiteX4" fmla="*/ 185208 w 301465"/>
              <a:gd name="connsiteY4" fmla="*/ 288937 h 405412"/>
              <a:gd name="connsiteX5" fmla="*/ 112183 w 301465"/>
              <a:gd name="connsiteY5" fmla="*/ 396887 h 405412"/>
              <a:gd name="connsiteX6" fmla="*/ 293158 w 301465"/>
              <a:gd name="connsiteY6" fmla="*/ 387362 h 405412"/>
              <a:gd name="connsiteX7" fmla="*/ 261408 w 301465"/>
              <a:gd name="connsiteY7" fmla="*/ 298462 h 405412"/>
              <a:gd name="connsiteX8" fmla="*/ 175683 w 301465"/>
              <a:gd name="connsiteY8" fmla="*/ 203212 h 405412"/>
              <a:gd name="connsiteX9" fmla="*/ 58208 w 301465"/>
              <a:gd name="connsiteY9" fmla="*/ 130187 h 405412"/>
              <a:gd name="connsiteX10" fmla="*/ 121708 w 301465"/>
              <a:gd name="connsiteY10" fmla="*/ 177812 h 405412"/>
              <a:gd name="connsiteX11" fmla="*/ 51858 w 301465"/>
              <a:gd name="connsiteY11" fmla="*/ 107962 h 405412"/>
              <a:gd name="connsiteX12" fmla="*/ 1058 w 301465"/>
              <a:gd name="connsiteY12" fmla="*/ 12 h 40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65" h="405412">
                <a:moveTo>
                  <a:pt x="1058" y="12"/>
                </a:moveTo>
                <a:cubicBezTo>
                  <a:pt x="-3175" y="-1046"/>
                  <a:pt x="5291" y="67745"/>
                  <a:pt x="26458" y="101612"/>
                </a:cubicBezTo>
                <a:cubicBezTo>
                  <a:pt x="47625" y="135479"/>
                  <a:pt x="112183" y="186808"/>
                  <a:pt x="128058" y="203212"/>
                </a:cubicBezTo>
                <a:cubicBezTo>
                  <a:pt x="143933" y="219616"/>
                  <a:pt x="112183" y="185750"/>
                  <a:pt x="121708" y="200037"/>
                </a:cubicBezTo>
                <a:cubicBezTo>
                  <a:pt x="131233" y="214324"/>
                  <a:pt x="186796" y="256129"/>
                  <a:pt x="185208" y="288937"/>
                </a:cubicBezTo>
                <a:cubicBezTo>
                  <a:pt x="183621" y="321745"/>
                  <a:pt x="94191" y="380483"/>
                  <a:pt x="112183" y="396887"/>
                </a:cubicBezTo>
                <a:cubicBezTo>
                  <a:pt x="130175" y="413291"/>
                  <a:pt x="268287" y="403766"/>
                  <a:pt x="293158" y="387362"/>
                </a:cubicBezTo>
                <a:cubicBezTo>
                  <a:pt x="318029" y="370958"/>
                  <a:pt x="280987" y="329154"/>
                  <a:pt x="261408" y="298462"/>
                </a:cubicBezTo>
                <a:cubicBezTo>
                  <a:pt x="241829" y="267770"/>
                  <a:pt x="209550" y="231258"/>
                  <a:pt x="175683" y="203212"/>
                </a:cubicBezTo>
                <a:cubicBezTo>
                  <a:pt x="141816" y="175166"/>
                  <a:pt x="67204" y="134420"/>
                  <a:pt x="58208" y="130187"/>
                </a:cubicBezTo>
                <a:cubicBezTo>
                  <a:pt x="49212" y="125954"/>
                  <a:pt x="122766" y="181516"/>
                  <a:pt x="121708" y="177812"/>
                </a:cubicBezTo>
                <a:cubicBezTo>
                  <a:pt x="120650" y="174108"/>
                  <a:pt x="69850" y="133362"/>
                  <a:pt x="51858" y="107962"/>
                </a:cubicBezTo>
                <a:cubicBezTo>
                  <a:pt x="33866" y="82562"/>
                  <a:pt x="5291" y="1070"/>
                  <a:pt x="1058" y="12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105338A6-7DC2-675A-DD29-AD63A9BEBFC9}"/>
              </a:ext>
            </a:extLst>
          </p:cNvPr>
          <p:cNvSpPr/>
          <p:nvPr/>
        </p:nvSpPr>
        <p:spPr>
          <a:xfrm>
            <a:off x="4664073" y="2063715"/>
            <a:ext cx="406481" cy="162400"/>
          </a:xfrm>
          <a:custGeom>
            <a:avLst/>
            <a:gdLst>
              <a:gd name="connsiteX0" fmla="*/ 19052 w 406481"/>
              <a:gd name="connsiteY0" fmla="*/ 47660 h 162400"/>
              <a:gd name="connsiteX1" fmla="*/ 247652 w 406481"/>
              <a:gd name="connsiteY1" fmla="*/ 66710 h 162400"/>
              <a:gd name="connsiteX2" fmla="*/ 190502 w 406481"/>
              <a:gd name="connsiteY2" fmla="*/ 76235 h 162400"/>
              <a:gd name="connsiteX3" fmla="*/ 292102 w 406481"/>
              <a:gd name="connsiteY3" fmla="*/ 41310 h 162400"/>
              <a:gd name="connsiteX4" fmla="*/ 346077 w 406481"/>
              <a:gd name="connsiteY4" fmla="*/ 35 h 162400"/>
              <a:gd name="connsiteX5" fmla="*/ 406402 w 406481"/>
              <a:gd name="connsiteY5" fmla="*/ 34960 h 162400"/>
              <a:gd name="connsiteX6" fmla="*/ 358777 w 406481"/>
              <a:gd name="connsiteY6" fmla="*/ 79410 h 162400"/>
              <a:gd name="connsiteX7" fmla="*/ 352427 w 406481"/>
              <a:gd name="connsiteY7" fmla="*/ 158785 h 162400"/>
              <a:gd name="connsiteX8" fmla="*/ 180977 w 406481"/>
              <a:gd name="connsiteY8" fmla="*/ 149260 h 162400"/>
              <a:gd name="connsiteX9" fmla="*/ 212727 w 406481"/>
              <a:gd name="connsiteY9" fmla="*/ 152435 h 162400"/>
              <a:gd name="connsiteX10" fmla="*/ 104777 w 406481"/>
              <a:gd name="connsiteY10" fmla="*/ 114335 h 162400"/>
              <a:gd name="connsiteX11" fmla="*/ 2 w 406481"/>
              <a:gd name="connsiteY11" fmla="*/ 130210 h 162400"/>
              <a:gd name="connsiteX12" fmla="*/ 101602 w 406481"/>
              <a:gd name="connsiteY12" fmla="*/ 120685 h 162400"/>
              <a:gd name="connsiteX13" fmla="*/ 19052 w 406481"/>
              <a:gd name="connsiteY13" fmla="*/ 47660 h 1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481" h="162400">
                <a:moveTo>
                  <a:pt x="19052" y="47660"/>
                </a:moveTo>
                <a:cubicBezTo>
                  <a:pt x="43394" y="38664"/>
                  <a:pt x="219077" y="61948"/>
                  <a:pt x="247652" y="66710"/>
                </a:cubicBezTo>
                <a:cubicBezTo>
                  <a:pt x="276227" y="71472"/>
                  <a:pt x="183094" y="80468"/>
                  <a:pt x="190502" y="76235"/>
                </a:cubicBezTo>
                <a:cubicBezTo>
                  <a:pt x="197910" y="72002"/>
                  <a:pt x="266173" y="54010"/>
                  <a:pt x="292102" y="41310"/>
                </a:cubicBezTo>
                <a:cubicBezTo>
                  <a:pt x="318031" y="28610"/>
                  <a:pt x="327027" y="1093"/>
                  <a:pt x="346077" y="35"/>
                </a:cubicBezTo>
                <a:cubicBezTo>
                  <a:pt x="365127" y="-1023"/>
                  <a:pt x="404285" y="21731"/>
                  <a:pt x="406402" y="34960"/>
                </a:cubicBezTo>
                <a:cubicBezTo>
                  <a:pt x="408519" y="48189"/>
                  <a:pt x="367773" y="58773"/>
                  <a:pt x="358777" y="79410"/>
                </a:cubicBezTo>
                <a:cubicBezTo>
                  <a:pt x="349781" y="100048"/>
                  <a:pt x="382060" y="147143"/>
                  <a:pt x="352427" y="158785"/>
                </a:cubicBezTo>
                <a:cubicBezTo>
                  <a:pt x="322794" y="170427"/>
                  <a:pt x="204260" y="150318"/>
                  <a:pt x="180977" y="149260"/>
                </a:cubicBezTo>
                <a:cubicBezTo>
                  <a:pt x="157694" y="148202"/>
                  <a:pt x="225427" y="158256"/>
                  <a:pt x="212727" y="152435"/>
                </a:cubicBezTo>
                <a:cubicBezTo>
                  <a:pt x="200027" y="146614"/>
                  <a:pt x="140231" y="118039"/>
                  <a:pt x="104777" y="114335"/>
                </a:cubicBezTo>
                <a:cubicBezTo>
                  <a:pt x="69323" y="110631"/>
                  <a:pt x="531" y="129152"/>
                  <a:pt x="2" y="130210"/>
                </a:cubicBezTo>
                <a:cubicBezTo>
                  <a:pt x="-527" y="131268"/>
                  <a:pt x="97369" y="130210"/>
                  <a:pt x="101602" y="120685"/>
                </a:cubicBezTo>
                <a:cubicBezTo>
                  <a:pt x="105835" y="111160"/>
                  <a:pt x="-5290" y="56656"/>
                  <a:pt x="19052" y="47660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CB6FF79-CF22-8B50-E04E-F60BA0C34D57}"/>
              </a:ext>
            </a:extLst>
          </p:cNvPr>
          <p:cNvSpPr/>
          <p:nvPr/>
        </p:nvSpPr>
        <p:spPr>
          <a:xfrm>
            <a:off x="4662099" y="2040105"/>
            <a:ext cx="424818" cy="104193"/>
          </a:xfrm>
          <a:custGeom>
            <a:avLst/>
            <a:gdLst>
              <a:gd name="connsiteX0" fmla="*/ 78176 w 424818"/>
              <a:gd name="connsiteY0" fmla="*/ 39520 h 104193"/>
              <a:gd name="connsiteX1" fmla="*/ 265501 w 424818"/>
              <a:gd name="connsiteY1" fmla="*/ 61745 h 104193"/>
              <a:gd name="connsiteX2" fmla="*/ 370276 w 424818"/>
              <a:gd name="connsiteY2" fmla="*/ 7770 h 104193"/>
              <a:gd name="connsiteX3" fmla="*/ 424251 w 424818"/>
              <a:gd name="connsiteY3" fmla="*/ 7770 h 104193"/>
              <a:gd name="connsiteX4" fmla="*/ 338526 w 424818"/>
              <a:gd name="connsiteY4" fmla="*/ 77620 h 104193"/>
              <a:gd name="connsiteX5" fmla="*/ 268676 w 424818"/>
              <a:gd name="connsiteY5" fmla="*/ 99845 h 104193"/>
              <a:gd name="connsiteX6" fmla="*/ 144851 w 424818"/>
              <a:gd name="connsiteY6" fmla="*/ 93495 h 104193"/>
              <a:gd name="connsiteX7" fmla="*/ 40076 w 424818"/>
              <a:gd name="connsiteY7" fmla="*/ 103020 h 104193"/>
              <a:gd name="connsiteX8" fmla="*/ 1976 w 424818"/>
              <a:gd name="connsiteY8" fmla="*/ 61745 h 104193"/>
              <a:gd name="connsiteX9" fmla="*/ 94051 w 424818"/>
              <a:gd name="connsiteY9" fmla="*/ 96670 h 104193"/>
              <a:gd name="connsiteX10" fmla="*/ 78176 w 424818"/>
              <a:gd name="connsiteY10" fmla="*/ 39520 h 10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818" h="104193">
                <a:moveTo>
                  <a:pt x="78176" y="39520"/>
                </a:moveTo>
                <a:cubicBezTo>
                  <a:pt x="106751" y="33699"/>
                  <a:pt x="216818" y="67037"/>
                  <a:pt x="265501" y="61745"/>
                </a:cubicBezTo>
                <a:cubicBezTo>
                  <a:pt x="314184" y="56453"/>
                  <a:pt x="343818" y="16766"/>
                  <a:pt x="370276" y="7770"/>
                </a:cubicBezTo>
                <a:cubicBezTo>
                  <a:pt x="396734" y="-1226"/>
                  <a:pt x="429543" y="-3872"/>
                  <a:pt x="424251" y="7770"/>
                </a:cubicBezTo>
                <a:cubicBezTo>
                  <a:pt x="418959" y="19412"/>
                  <a:pt x="364455" y="62274"/>
                  <a:pt x="338526" y="77620"/>
                </a:cubicBezTo>
                <a:cubicBezTo>
                  <a:pt x="312597" y="92966"/>
                  <a:pt x="300955" y="97199"/>
                  <a:pt x="268676" y="99845"/>
                </a:cubicBezTo>
                <a:cubicBezTo>
                  <a:pt x="236397" y="102491"/>
                  <a:pt x="182951" y="92966"/>
                  <a:pt x="144851" y="93495"/>
                </a:cubicBezTo>
                <a:cubicBezTo>
                  <a:pt x="106751" y="94024"/>
                  <a:pt x="63889" y="108312"/>
                  <a:pt x="40076" y="103020"/>
                </a:cubicBezTo>
                <a:cubicBezTo>
                  <a:pt x="16263" y="97728"/>
                  <a:pt x="-7020" y="62803"/>
                  <a:pt x="1976" y="61745"/>
                </a:cubicBezTo>
                <a:cubicBezTo>
                  <a:pt x="10972" y="60687"/>
                  <a:pt x="78705" y="95612"/>
                  <a:pt x="94051" y="96670"/>
                </a:cubicBezTo>
                <a:cubicBezTo>
                  <a:pt x="109397" y="97728"/>
                  <a:pt x="49601" y="45341"/>
                  <a:pt x="78176" y="39520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225A6E9F-5366-0AFB-F423-6A949EA99FA2}"/>
              </a:ext>
            </a:extLst>
          </p:cNvPr>
          <p:cNvSpPr/>
          <p:nvPr/>
        </p:nvSpPr>
        <p:spPr>
          <a:xfrm>
            <a:off x="4663981" y="2285777"/>
            <a:ext cx="482967" cy="297879"/>
          </a:xfrm>
          <a:custGeom>
            <a:avLst/>
            <a:gdLst>
              <a:gd name="connsiteX0" fmla="*/ 482694 w 482967"/>
              <a:gd name="connsiteY0" fmla="*/ 223 h 297879"/>
              <a:gd name="connsiteX1" fmla="*/ 428719 w 482967"/>
              <a:gd name="connsiteY1" fmla="*/ 111348 h 297879"/>
              <a:gd name="connsiteX2" fmla="*/ 409669 w 482967"/>
              <a:gd name="connsiteY2" fmla="*/ 260573 h 297879"/>
              <a:gd name="connsiteX3" fmla="*/ 412844 w 482967"/>
              <a:gd name="connsiteY3" fmla="*/ 216123 h 297879"/>
              <a:gd name="connsiteX4" fmla="*/ 377919 w 482967"/>
              <a:gd name="connsiteY4" fmla="*/ 289148 h 297879"/>
              <a:gd name="connsiteX5" fmla="*/ 136619 w 482967"/>
              <a:gd name="connsiteY5" fmla="*/ 292323 h 297879"/>
              <a:gd name="connsiteX6" fmla="*/ 136619 w 482967"/>
              <a:gd name="connsiteY6" fmla="*/ 251048 h 297879"/>
              <a:gd name="connsiteX7" fmla="*/ 12794 w 482967"/>
              <a:gd name="connsiteY7" fmla="*/ 190723 h 297879"/>
              <a:gd name="connsiteX8" fmla="*/ 104869 w 482967"/>
              <a:gd name="connsiteY8" fmla="*/ 244698 h 297879"/>
              <a:gd name="connsiteX9" fmla="*/ 94 w 482967"/>
              <a:gd name="connsiteY9" fmla="*/ 139923 h 297879"/>
              <a:gd name="connsiteX10" fmla="*/ 127094 w 482967"/>
              <a:gd name="connsiteY10" fmla="*/ 200248 h 297879"/>
              <a:gd name="connsiteX11" fmla="*/ 257269 w 482967"/>
              <a:gd name="connsiteY11" fmla="*/ 212948 h 297879"/>
              <a:gd name="connsiteX12" fmla="*/ 190594 w 482967"/>
              <a:gd name="connsiteY12" fmla="*/ 212948 h 297879"/>
              <a:gd name="connsiteX13" fmla="*/ 381094 w 482967"/>
              <a:gd name="connsiteY13" fmla="*/ 165323 h 297879"/>
              <a:gd name="connsiteX14" fmla="*/ 403319 w 482967"/>
              <a:gd name="connsiteY14" fmla="*/ 139923 h 297879"/>
              <a:gd name="connsiteX15" fmla="*/ 482694 w 482967"/>
              <a:gd name="connsiteY15" fmla="*/ 223 h 2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2967" h="297879">
                <a:moveTo>
                  <a:pt x="482694" y="223"/>
                </a:moveTo>
                <a:cubicBezTo>
                  <a:pt x="486927" y="-4539"/>
                  <a:pt x="440890" y="67956"/>
                  <a:pt x="428719" y="111348"/>
                </a:cubicBezTo>
                <a:cubicBezTo>
                  <a:pt x="416548" y="154740"/>
                  <a:pt x="412315" y="243110"/>
                  <a:pt x="409669" y="260573"/>
                </a:cubicBezTo>
                <a:cubicBezTo>
                  <a:pt x="407023" y="278036"/>
                  <a:pt x="418136" y="211361"/>
                  <a:pt x="412844" y="216123"/>
                </a:cubicBezTo>
                <a:cubicBezTo>
                  <a:pt x="407552" y="220886"/>
                  <a:pt x="423956" y="276448"/>
                  <a:pt x="377919" y="289148"/>
                </a:cubicBezTo>
                <a:cubicBezTo>
                  <a:pt x="331882" y="301848"/>
                  <a:pt x="176836" y="298673"/>
                  <a:pt x="136619" y="292323"/>
                </a:cubicBezTo>
                <a:cubicBezTo>
                  <a:pt x="96402" y="285973"/>
                  <a:pt x="157256" y="267981"/>
                  <a:pt x="136619" y="251048"/>
                </a:cubicBezTo>
                <a:cubicBezTo>
                  <a:pt x="115981" y="234115"/>
                  <a:pt x="18085" y="191781"/>
                  <a:pt x="12794" y="190723"/>
                </a:cubicBezTo>
                <a:cubicBezTo>
                  <a:pt x="7503" y="189665"/>
                  <a:pt x="106986" y="253165"/>
                  <a:pt x="104869" y="244698"/>
                </a:cubicBezTo>
                <a:cubicBezTo>
                  <a:pt x="102752" y="236231"/>
                  <a:pt x="-3610" y="147331"/>
                  <a:pt x="94" y="139923"/>
                </a:cubicBezTo>
                <a:cubicBezTo>
                  <a:pt x="3798" y="132515"/>
                  <a:pt x="84232" y="188077"/>
                  <a:pt x="127094" y="200248"/>
                </a:cubicBezTo>
                <a:cubicBezTo>
                  <a:pt x="169956" y="212419"/>
                  <a:pt x="246686" y="210831"/>
                  <a:pt x="257269" y="212948"/>
                </a:cubicBezTo>
                <a:cubicBezTo>
                  <a:pt x="267852" y="215065"/>
                  <a:pt x="169956" y="220886"/>
                  <a:pt x="190594" y="212948"/>
                </a:cubicBezTo>
                <a:cubicBezTo>
                  <a:pt x="211231" y="205011"/>
                  <a:pt x="345640" y="177494"/>
                  <a:pt x="381094" y="165323"/>
                </a:cubicBezTo>
                <a:cubicBezTo>
                  <a:pt x="416548" y="153152"/>
                  <a:pt x="386386" y="163206"/>
                  <a:pt x="403319" y="139923"/>
                </a:cubicBezTo>
                <a:cubicBezTo>
                  <a:pt x="420252" y="116640"/>
                  <a:pt x="478461" y="4985"/>
                  <a:pt x="482694" y="22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583BFD5-4165-57D2-B742-7C256D3AD3F0}"/>
              </a:ext>
            </a:extLst>
          </p:cNvPr>
          <p:cNvSpPr/>
          <p:nvPr/>
        </p:nvSpPr>
        <p:spPr>
          <a:xfrm>
            <a:off x="4803745" y="695075"/>
            <a:ext cx="673239" cy="1235575"/>
          </a:xfrm>
          <a:custGeom>
            <a:avLst/>
            <a:gdLst>
              <a:gd name="connsiteX0" fmla="*/ 225455 w 673239"/>
              <a:gd name="connsiteY0" fmla="*/ 250 h 1235575"/>
              <a:gd name="connsiteX1" fmla="*/ 504855 w 673239"/>
              <a:gd name="connsiteY1" fmla="*/ 390775 h 1235575"/>
              <a:gd name="connsiteX2" fmla="*/ 530255 w 673239"/>
              <a:gd name="connsiteY2" fmla="*/ 419350 h 1235575"/>
              <a:gd name="connsiteX3" fmla="*/ 635030 w 673239"/>
              <a:gd name="connsiteY3" fmla="*/ 1025775 h 1235575"/>
              <a:gd name="connsiteX4" fmla="*/ 673130 w 673239"/>
              <a:gd name="connsiteY4" fmla="*/ 1235325 h 1235575"/>
              <a:gd name="connsiteX5" fmla="*/ 625505 w 673239"/>
              <a:gd name="connsiteY5" fmla="*/ 994025 h 1235575"/>
              <a:gd name="connsiteX6" fmla="*/ 492155 w 673239"/>
              <a:gd name="connsiteY6" fmla="*/ 663825 h 1235575"/>
              <a:gd name="connsiteX7" fmla="*/ 241330 w 673239"/>
              <a:gd name="connsiteY7" fmla="*/ 247900 h 1235575"/>
              <a:gd name="connsiteX8" fmla="*/ 288955 w 673239"/>
              <a:gd name="connsiteY8" fmla="*/ 355850 h 1235575"/>
              <a:gd name="connsiteX9" fmla="*/ 30 w 673239"/>
              <a:gd name="connsiteY9" fmla="*/ 6600 h 1235575"/>
              <a:gd name="connsiteX10" fmla="*/ 269905 w 673239"/>
              <a:gd name="connsiteY10" fmla="*/ 295525 h 1235575"/>
              <a:gd name="connsiteX11" fmla="*/ 158780 w 673239"/>
              <a:gd name="connsiteY11" fmla="*/ 89150 h 1235575"/>
              <a:gd name="connsiteX12" fmla="*/ 323880 w 673239"/>
              <a:gd name="connsiteY12" fmla="*/ 327275 h 1235575"/>
              <a:gd name="connsiteX13" fmla="*/ 225455 w 673239"/>
              <a:gd name="connsiteY13" fmla="*/ 250 h 12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239" h="1235575">
                <a:moveTo>
                  <a:pt x="225455" y="250"/>
                </a:moveTo>
                <a:cubicBezTo>
                  <a:pt x="255618" y="10833"/>
                  <a:pt x="454055" y="320925"/>
                  <a:pt x="504855" y="390775"/>
                </a:cubicBezTo>
                <a:cubicBezTo>
                  <a:pt x="555655" y="460625"/>
                  <a:pt x="508559" y="313517"/>
                  <a:pt x="530255" y="419350"/>
                </a:cubicBezTo>
                <a:cubicBezTo>
                  <a:pt x="551951" y="525183"/>
                  <a:pt x="611218" y="889779"/>
                  <a:pt x="635030" y="1025775"/>
                </a:cubicBezTo>
                <a:cubicBezTo>
                  <a:pt x="658842" y="1161771"/>
                  <a:pt x="674717" y="1240617"/>
                  <a:pt x="673130" y="1235325"/>
                </a:cubicBezTo>
                <a:cubicBezTo>
                  <a:pt x="671543" y="1230033"/>
                  <a:pt x="655668" y="1089275"/>
                  <a:pt x="625505" y="994025"/>
                </a:cubicBezTo>
                <a:cubicBezTo>
                  <a:pt x="595342" y="898775"/>
                  <a:pt x="556184" y="788179"/>
                  <a:pt x="492155" y="663825"/>
                </a:cubicBezTo>
                <a:cubicBezTo>
                  <a:pt x="428126" y="539471"/>
                  <a:pt x="275197" y="299229"/>
                  <a:pt x="241330" y="247900"/>
                </a:cubicBezTo>
                <a:cubicBezTo>
                  <a:pt x="207463" y="196571"/>
                  <a:pt x="329172" y="396067"/>
                  <a:pt x="288955" y="355850"/>
                </a:cubicBezTo>
                <a:cubicBezTo>
                  <a:pt x="248738" y="315633"/>
                  <a:pt x="3205" y="16654"/>
                  <a:pt x="30" y="6600"/>
                </a:cubicBezTo>
                <a:cubicBezTo>
                  <a:pt x="-3145" y="-3454"/>
                  <a:pt x="243447" y="281767"/>
                  <a:pt x="269905" y="295525"/>
                </a:cubicBezTo>
                <a:cubicBezTo>
                  <a:pt x="296363" y="309283"/>
                  <a:pt x="149784" y="83858"/>
                  <a:pt x="158780" y="89150"/>
                </a:cubicBezTo>
                <a:cubicBezTo>
                  <a:pt x="167776" y="94442"/>
                  <a:pt x="311709" y="336271"/>
                  <a:pt x="323880" y="327275"/>
                </a:cubicBezTo>
                <a:cubicBezTo>
                  <a:pt x="336051" y="318279"/>
                  <a:pt x="195292" y="-10333"/>
                  <a:pt x="225455" y="2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0BE9E43-2F54-AFA4-FEF5-E33B68B6FF1C}"/>
              </a:ext>
            </a:extLst>
          </p:cNvPr>
          <p:cNvSpPr/>
          <p:nvPr/>
        </p:nvSpPr>
        <p:spPr>
          <a:xfrm>
            <a:off x="4713125" y="1438061"/>
            <a:ext cx="748031" cy="1362494"/>
          </a:xfrm>
          <a:custGeom>
            <a:avLst/>
            <a:gdLst>
              <a:gd name="connsiteX0" fmla="*/ 709775 w 748031"/>
              <a:gd name="connsiteY0" fmla="*/ 181189 h 1362494"/>
              <a:gd name="connsiteX1" fmla="*/ 744700 w 748031"/>
              <a:gd name="connsiteY1" fmla="*/ 559014 h 1362494"/>
              <a:gd name="connsiteX2" fmla="*/ 624050 w 748031"/>
              <a:gd name="connsiteY2" fmla="*/ 905089 h 1362494"/>
              <a:gd name="connsiteX3" fmla="*/ 662150 w 748031"/>
              <a:gd name="connsiteY3" fmla="*/ 841589 h 1362494"/>
              <a:gd name="connsiteX4" fmla="*/ 424025 w 748031"/>
              <a:gd name="connsiteY4" fmla="*/ 1200364 h 1362494"/>
              <a:gd name="connsiteX5" fmla="*/ 385925 w 748031"/>
              <a:gd name="connsiteY5" fmla="*/ 1247989 h 1362494"/>
              <a:gd name="connsiteX6" fmla="*/ 1750 w 748031"/>
              <a:gd name="connsiteY6" fmla="*/ 1362289 h 1362494"/>
              <a:gd name="connsiteX7" fmla="*/ 252575 w 748031"/>
              <a:gd name="connsiteY7" fmla="*/ 1270214 h 1362494"/>
              <a:gd name="connsiteX8" fmla="*/ 468475 w 748031"/>
              <a:gd name="connsiteY8" fmla="*/ 1070189 h 1362494"/>
              <a:gd name="connsiteX9" fmla="*/ 373225 w 748031"/>
              <a:gd name="connsiteY9" fmla="*/ 1174964 h 1362494"/>
              <a:gd name="connsiteX10" fmla="*/ 605000 w 748031"/>
              <a:gd name="connsiteY10" fmla="*/ 835239 h 1362494"/>
              <a:gd name="connsiteX11" fmla="*/ 665325 w 748031"/>
              <a:gd name="connsiteY11" fmla="*/ 352639 h 1362494"/>
              <a:gd name="connsiteX12" fmla="*/ 643100 w 748031"/>
              <a:gd name="connsiteY12" fmla="*/ 432014 h 1362494"/>
              <a:gd name="connsiteX13" fmla="*/ 646275 w 748031"/>
              <a:gd name="connsiteY13" fmla="*/ 214 h 1362494"/>
              <a:gd name="connsiteX14" fmla="*/ 662150 w 748031"/>
              <a:gd name="connsiteY14" fmla="*/ 495514 h 1362494"/>
              <a:gd name="connsiteX15" fmla="*/ 709775 w 748031"/>
              <a:gd name="connsiteY15" fmla="*/ 181189 h 136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8031" h="1362494">
                <a:moveTo>
                  <a:pt x="709775" y="181189"/>
                </a:moveTo>
                <a:cubicBezTo>
                  <a:pt x="723533" y="191772"/>
                  <a:pt x="758987" y="438364"/>
                  <a:pt x="744700" y="559014"/>
                </a:cubicBezTo>
                <a:cubicBezTo>
                  <a:pt x="730413" y="679664"/>
                  <a:pt x="637808" y="857993"/>
                  <a:pt x="624050" y="905089"/>
                </a:cubicBezTo>
                <a:cubicBezTo>
                  <a:pt x="610292" y="952185"/>
                  <a:pt x="695488" y="792376"/>
                  <a:pt x="662150" y="841589"/>
                </a:cubicBezTo>
                <a:cubicBezTo>
                  <a:pt x="628812" y="890802"/>
                  <a:pt x="470062" y="1132631"/>
                  <a:pt x="424025" y="1200364"/>
                </a:cubicBezTo>
                <a:cubicBezTo>
                  <a:pt x="377988" y="1268097"/>
                  <a:pt x="456304" y="1221002"/>
                  <a:pt x="385925" y="1247989"/>
                </a:cubicBezTo>
                <a:cubicBezTo>
                  <a:pt x="315546" y="1274977"/>
                  <a:pt x="23975" y="1358585"/>
                  <a:pt x="1750" y="1362289"/>
                </a:cubicBezTo>
                <a:cubicBezTo>
                  <a:pt x="-20475" y="1365993"/>
                  <a:pt x="174788" y="1318897"/>
                  <a:pt x="252575" y="1270214"/>
                </a:cubicBezTo>
                <a:cubicBezTo>
                  <a:pt x="330362" y="1221531"/>
                  <a:pt x="448367" y="1086064"/>
                  <a:pt x="468475" y="1070189"/>
                </a:cubicBezTo>
                <a:cubicBezTo>
                  <a:pt x="488583" y="1054314"/>
                  <a:pt x="350471" y="1214122"/>
                  <a:pt x="373225" y="1174964"/>
                </a:cubicBezTo>
                <a:cubicBezTo>
                  <a:pt x="395979" y="1135806"/>
                  <a:pt x="556317" y="972293"/>
                  <a:pt x="605000" y="835239"/>
                </a:cubicBezTo>
                <a:cubicBezTo>
                  <a:pt x="653683" y="698185"/>
                  <a:pt x="658975" y="419843"/>
                  <a:pt x="665325" y="352639"/>
                </a:cubicBezTo>
                <a:cubicBezTo>
                  <a:pt x="671675" y="285435"/>
                  <a:pt x="646275" y="490752"/>
                  <a:pt x="643100" y="432014"/>
                </a:cubicBezTo>
                <a:cubicBezTo>
                  <a:pt x="639925" y="373277"/>
                  <a:pt x="643100" y="-10369"/>
                  <a:pt x="646275" y="214"/>
                </a:cubicBezTo>
                <a:cubicBezTo>
                  <a:pt x="649450" y="10797"/>
                  <a:pt x="649979" y="463764"/>
                  <a:pt x="662150" y="495514"/>
                </a:cubicBezTo>
                <a:cubicBezTo>
                  <a:pt x="674321" y="527264"/>
                  <a:pt x="696017" y="170606"/>
                  <a:pt x="709775" y="1811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C719027-A378-ADFC-7CE3-18B99A19ECF5}"/>
              </a:ext>
            </a:extLst>
          </p:cNvPr>
          <p:cNvSpPr/>
          <p:nvPr/>
        </p:nvSpPr>
        <p:spPr>
          <a:xfrm>
            <a:off x="5094324" y="1583198"/>
            <a:ext cx="328617" cy="1052235"/>
          </a:xfrm>
          <a:custGeom>
            <a:avLst/>
            <a:gdLst>
              <a:gd name="connsiteX0" fmla="*/ 255551 w 328617"/>
              <a:gd name="connsiteY0" fmla="*/ 1127 h 1052235"/>
              <a:gd name="connsiteX1" fmla="*/ 258726 w 328617"/>
              <a:gd name="connsiteY1" fmla="*/ 391652 h 1052235"/>
              <a:gd name="connsiteX2" fmla="*/ 134901 w 328617"/>
              <a:gd name="connsiteY2" fmla="*/ 709152 h 1052235"/>
              <a:gd name="connsiteX3" fmla="*/ 246026 w 328617"/>
              <a:gd name="connsiteY3" fmla="*/ 477377 h 1052235"/>
              <a:gd name="connsiteX4" fmla="*/ 188876 w 328617"/>
              <a:gd name="connsiteY4" fmla="*/ 683752 h 1052235"/>
              <a:gd name="connsiteX5" fmla="*/ 11076 w 328617"/>
              <a:gd name="connsiteY5" fmla="*/ 1039352 h 1052235"/>
              <a:gd name="connsiteX6" fmla="*/ 49176 w 328617"/>
              <a:gd name="connsiteY6" fmla="*/ 937752 h 1052235"/>
              <a:gd name="connsiteX7" fmla="*/ 296826 w 328617"/>
              <a:gd name="connsiteY7" fmla="*/ 591677 h 1052235"/>
              <a:gd name="connsiteX8" fmla="*/ 312701 w 328617"/>
              <a:gd name="connsiteY8" fmla="*/ 140827 h 1052235"/>
              <a:gd name="connsiteX9" fmla="*/ 325401 w 328617"/>
              <a:gd name="connsiteY9" fmla="*/ 267827 h 1052235"/>
              <a:gd name="connsiteX10" fmla="*/ 255551 w 328617"/>
              <a:gd name="connsiteY10" fmla="*/ 1127 h 105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617" h="1052235">
                <a:moveTo>
                  <a:pt x="255551" y="1127"/>
                </a:moveTo>
                <a:cubicBezTo>
                  <a:pt x="244439" y="21764"/>
                  <a:pt x="278834" y="273648"/>
                  <a:pt x="258726" y="391652"/>
                </a:cubicBezTo>
                <a:cubicBezTo>
                  <a:pt x="238618" y="509656"/>
                  <a:pt x="137018" y="694865"/>
                  <a:pt x="134901" y="709152"/>
                </a:cubicBezTo>
                <a:cubicBezTo>
                  <a:pt x="132784" y="723440"/>
                  <a:pt x="237030" y="481610"/>
                  <a:pt x="246026" y="477377"/>
                </a:cubicBezTo>
                <a:cubicBezTo>
                  <a:pt x="255022" y="473144"/>
                  <a:pt x="228034" y="590090"/>
                  <a:pt x="188876" y="683752"/>
                </a:cubicBezTo>
                <a:cubicBezTo>
                  <a:pt x="149718" y="777414"/>
                  <a:pt x="34359" y="997019"/>
                  <a:pt x="11076" y="1039352"/>
                </a:cubicBezTo>
                <a:cubicBezTo>
                  <a:pt x="-12207" y="1081685"/>
                  <a:pt x="1551" y="1012364"/>
                  <a:pt x="49176" y="937752"/>
                </a:cubicBezTo>
                <a:cubicBezTo>
                  <a:pt x="96801" y="863140"/>
                  <a:pt x="252905" y="724498"/>
                  <a:pt x="296826" y="591677"/>
                </a:cubicBezTo>
                <a:cubicBezTo>
                  <a:pt x="340747" y="458856"/>
                  <a:pt x="307938" y="194802"/>
                  <a:pt x="312701" y="140827"/>
                </a:cubicBezTo>
                <a:cubicBezTo>
                  <a:pt x="317464" y="86852"/>
                  <a:pt x="335984" y="285819"/>
                  <a:pt x="325401" y="267827"/>
                </a:cubicBezTo>
                <a:cubicBezTo>
                  <a:pt x="314818" y="249835"/>
                  <a:pt x="266663" y="-19510"/>
                  <a:pt x="255551" y="11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3603AFB-DB96-991A-302D-EE746FA41858}"/>
              </a:ext>
            </a:extLst>
          </p:cNvPr>
          <p:cNvSpPr/>
          <p:nvPr/>
        </p:nvSpPr>
        <p:spPr>
          <a:xfrm>
            <a:off x="4400524" y="1435027"/>
            <a:ext cx="406517" cy="380911"/>
          </a:xfrm>
          <a:custGeom>
            <a:avLst/>
            <a:gdLst>
              <a:gd name="connsiteX0" fmla="*/ 73051 w 406517"/>
              <a:gd name="connsiteY0" fmla="*/ 73 h 380911"/>
              <a:gd name="connsiteX1" fmla="*/ 336576 w 406517"/>
              <a:gd name="connsiteY1" fmla="*/ 60398 h 380911"/>
              <a:gd name="connsiteX2" fmla="*/ 311176 w 406517"/>
              <a:gd name="connsiteY2" fmla="*/ 111198 h 380911"/>
              <a:gd name="connsiteX3" fmla="*/ 406426 w 406517"/>
              <a:gd name="connsiteY3" fmla="*/ 374723 h 380911"/>
              <a:gd name="connsiteX4" fmla="*/ 323876 w 406517"/>
              <a:gd name="connsiteY4" fmla="*/ 285823 h 380911"/>
              <a:gd name="connsiteX5" fmla="*/ 107976 w 406517"/>
              <a:gd name="connsiteY5" fmla="*/ 152473 h 380911"/>
              <a:gd name="connsiteX6" fmla="*/ 187351 w 406517"/>
              <a:gd name="connsiteY6" fmla="*/ 206448 h 380911"/>
              <a:gd name="connsiteX7" fmla="*/ 152426 w 406517"/>
              <a:gd name="connsiteY7" fmla="*/ 130248 h 380911"/>
              <a:gd name="connsiteX8" fmla="*/ 26 w 406517"/>
              <a:gd name="connsiteY8" fmla="*/ 104848 h 380911"/>
              <a:gd name="connsiteX9" fmla="*/ 165126 w 406517"/>
              <a:gd name="connsiteY9" fmla="*/ 146123 h 380911"/>
              <a:gd name="connsiteX10" fmla="*/ 222276 w 406517"/>
              <a:gd name="connsiteY10" fmla="*/ 73098 h 380911"/>
              <a:gd name="connsiteX11" fmla="*/ 73051 w 406517"/>
              <a:gd name="connsiteY11" fmla="*/ 73 h 38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517" h="380911">
                <a:moveTo>
                  <a:pt x="73051" y="73"/>
                </a:moveTo>
                <a:cubicBezTo>
                  <a:pt x="92101" y="-2044"/>
                  <a:pt x="296889" y="41877"/>
                  <a:pt x="336576" y="60398"/>
                </a:cubicBezTo>
                <a:cubicBezTo>
                  <a:pt x="376263" y="78919"/>
                  <a:pt x="299534" y="58811"/>
                  <a:pt x="311176" y="111198"/>
                </a:cubicBezTo>
                <a:cubicBezTo>
                  <a:pt x="322818" y="163585"/>
                  <a:pt x="404309" y="345619"/>
                  <a:pt x="406426" y="374723"/>
                </a:cubicBezTo>
                <a:cubicBezTo>
                  <a:pt x="408543" y="403827"/>
                  <a:pt x="373618" y="322865"/>
                  <a:pt x="323876" y="285823"/>
                </a:cubicBezTo>
                <a:cubicBezTo>
                  <a:pt x="274134" y="248781"/>
                  <a:pt x="130730" y="165702"/>
                  <a:pt x="107976" y="152473"/>
                </a:cubicBezTo>
                <a:cubicBezTo>
                  <a:pt x="85222" y="139244"/>
                  <a:pt x="179943" y="210152"/>
                  <a:pt x="187351" y="206448"/>
                </a:cubicBezTo>
                <a:cubicBezTo>
                  <a:pt x="194759" y="202744"/>
                  <a:pt x="183647" y="147181"/>
                  <a:pt x="152426" y="130248"/>
                </a:cubicBezTo>
                <a:cubicBezTo>
                  <a:pt x="121205" y="113315"/>
                  <a:pt x="-2091" y="102202"/>
                  <a:pt x="26" y="104848"/>
                </a:cubicBezTo>
                <a:cubicBezTo>
                  <a:pt x="2143" y="107494"/>
                  <a:pt x="128084" y="151415"/>
                  <a:pt x="165126" y="146123"/>
                </a:cubicBezTo>
                <a:cubicBezTo>
                  <a:pt x="202168" y="140831"/>
                  <a:pt x="233388" y="96381"/>
                  <a:pt x="222276" y="73098"/>
                </a:cubicBezTo>
                <a:cubicBezTo>
                  <a:pt x="211164" y="49815"/>
                  <a:pt x="54001" y="2190"/>
                  <a:pt x="73051" y="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4F1FF8E8-1F05-7F8C-0E30-115D387D4398}"/>
              </a:ext>
            </a:extLst>
          </p:cNvPr>
          <p:cNvSpPr/>
          <p:nvPr/>
        </p:nvSpPr>
        <p:spPr>
          <a:xfrm>
            <a:off x="4884267" y="1393098"/>
            <a:ext cx="235158" cy="353469"/>
          </a:xfrm>
          <a:custGeom>
            <a:avLst/>
            <a:gdLst>
              <a:gd name="connsiteX0" fmla="*/ 233833 w 235158"/>
              <a:gd name="connsiteY0" fmla="*/ 727 h 353469"/>
              <a:gd name="connsiteX1" fmla="*/ 125883 w 235158"/>
              <a:gd name="connsiteY1" fmla="*/ 153127 h 353469"/>
              <a:gd name="connsiteX2" fmla="*/ 43333 w 235158"/>
              <a:gd name="connsiteY2" fmla="*/ 267427 h 353469"/>
              <a:gd name="connsiteX3" fmla="*/ 59208 w 235158"/>
              <a:gd name="connsiteY3" fmla="*/ 213452 h 353469"/>
              <a:gd name="connsiteX4" fmla="*/ 11583 w 235158"/>
              <a:gd name="connsiteY4" fmla="*/ 349977 h 353469"/>
              <a:gd name="connsiteX5" fmla="*/ 11583 w 235158"/>
              <a:gd name="connsiteY5" fmla="*/ 302352 h 353469"/>
              <a:gd name="connsiteX6" fmla="*/ 2058 w 235158"/>
              <a:gd name="connsiteY6" fmla="*/ 188052 h 353469"/>
              <a:gd name="connsiteX7" fmla="*/ 2058 w 235158"/>
              <a:gd name="connsiteY7" fmla="*/ 264252 h 353469"/>
              <a:gd name="connsiteX8" fmla="*/ 24283 w 235158"/>
              <a:gd name="connsiteY8" fmla="*/ 13427 h 353469"/>
              <a:gd name="connsiteX9" fmla="*/ 24283 w 235158"/>
              <a:gd name="connsiteY9" fmla="*/ 124552 h 353469"/>
              <a:gd name="connsiteX10" fmla="*/ 103658 w 235158"/>
              <a:gd name="connsiteY10" fmla="*/ 38827 h 353469"/>
              <a:gd name="connsiteX11" fmla="*/ 46508 w 235158"/>
              <a:gd name="connsiteY11" fmla="*/ 92802 h 353469"/>
              <a:gd name="connsiteX12" fmla="*/ 233833 w 235158"/>
              <a:gd name="connsiteY12" fmla="*/ 727 h 35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158" h="353469">
                <a:moveTo>
                  <a:pt x="233833" y="727"/>
                </a:moveTo>
                <a:cubicBezTo>
                  <a:pt x="247062" y="10781"/>
                  <a:pt x="157633" y="108677"/>
                  <a:pt x="125883" y="153127"/>
                </a:cubicBezTo>
                <a:cubicBezTo>
                  <a:pt x="94133" y="197577"/>
                  <a:pt x="54445" y="257373"/>
                  <a:pt x="43333" y="267427"/>
                </a:cubicBezTo>
                <a:cubicBezTo>
                  <a:pt x="32221" y="277481"/>
                  <a:pt x="64500" y="199694"/>
                  <a:pt x="59208" y="213452"/>
                </a:cubicBezTo>
                <a:cubicBezTo>
                  <a:pt x="53916" y="227210"/>
                  <a:pt x="19520" y="335160"/>
                  <a:pt x="11583" y="349977"/>
                </a:cubicBezTo>
                <a:cubicBezTo>
                  <a:pt x="3645" y="364794"/>
                  <a:pt x="13170" y="329339"/>
                  <a:pt x="11583" y="302352"/>
                </a:cubicBezTo>
                <a:cubicBezTo>
                  <a:pt x="9996" y="275365"/>
                  <a:pt x="3645" y="194402"/>
                  <a:pt x="2058" y="188052"/>
                </a:cubicBezTo>
                <a:cubicBezTo>
                  <a:pt x="470" y="181702"/>
                  <a:pt x="-1646" y="293356"/>
                  <a:pt x="2058" y="264252"/>
                </a:cubicBezTo>
                <a:cubicBezTo>
                  <a:pt x="5762" y="235148"/>
                  <a:pt x="20579" y="36710"/>
                  <a:pt x="24283" y="13427"/>
                </a:cubicBezTo>
                <a:cubicBezTo>
                  <a:pt x="27987" y="-9856"/>
                  <a:pt x="11054" y="120319"/>
                  <a:pt x="24283" y="124552"/>
                </a:cubicBezTo>
                <a:cubicBezTo>
                  <a:pt x="37512" y="128785"/>
                  <a:pt x="99954" y="44119"/>
                  <a:pt x="103658" y="38827"/>
                </a:cubicBezTo>
                <a:cubicBezTo>
                  <a:pt x="107362" y="33535"/>
                  <a:pt x="32220" y="97565"/>
                  <a:pt x="46508" y="92802"/>
                </a:cubicBezTo>
                <a:cubicBezTo>
                  <a:pt x="60796" y="88039"/>
                  <a:pt x="220604" y="-9327"/>
                  <a:pt x="233833" y="7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61CD041-F472-0D6E-4A62-70175FC8D430}"/>
              </a:ext>
            </a:extLst>
          </p:cNvPr>
          <p:cNvSpPr/>
          <p:nvPr/>
        </p:nvSpPr>
        <p:spPr>
          <a:xfrm>
            <a:off x="4264024" y="1684648"/>
            <a:ext cx="411117" cy="152269"/>
          </a:xfrm>
          <a:custGeom>
            <a:avLst/>
            <a:gdLst>
              <a:gd name="connsiteX0" fmla="*/ 1 w 411117"/>
              <a:gd name="connsiteY0" fmla="*/ 64777 h 152269"/>
              <a:gd name="connsiteX1" fmla="*/ 209551 w 411117"/>
              <a:gd name="connsiteY1" fmla="*/ 80652 h 152269"/>
              <a:gd name="connsiteX2" fmla="*/ 133351 w 411117"/>
              <a:gd name="connsiteY2" fmla="*/ 93352 h 152269"/>
              <a:gd name="connsiteX3" fmla="*/ 273051 w 411117"/>
              <a:gd name="connsiteY3" fmla="*/ 71127 h 152269"/>
              <a:gd name="connsiteX4" fmla="*/ 409576 w 411117"/>
              <a:gd name="connsiteY4" fmla="*/ 1277 h 152269"/>
              <a:gd name="connsiteX5" fmla="*/ 349251 w 411117"/>
              <a:gd name="connsiteY5" fmla="*/ 26677 h 152269"/>
              <a:gd name="connsiteX6" fmla="*/ 390526 w 411117"/>
              <a:gd name="connsiteY6" fmla="*/ 36202 h 152269"/>
              <a:gd name="connsiteX7" fmla="*/ 311151 w 411117"/>
              <a:gd name="connsiteY7" fmla="*/ 144152 h 152269"/>
              <a:gd name="connsiteX8" fmla="*/ 330201 w 411117"/>
              <a:gd name="connsiteY8" fmla="*/ 99702 h 152269"/>
              <a:gd name="connsiteX9" fmla="*/ 247651 w 411117"/>
              <a:gd name="connsiteY9" fmla="*/ 150502 h 152269"/>
              <a:gd name="connsiteX10" fmla="*/ 66676 w 411117"/>
              <a:gd name="connsiteY10" fmla="*/ 140977 h 152269"/>
              <a:gd name="connsiteX11" fmla="*/ 206376 w 411117"/>
              <a:gd name="connsiteY11" fmla="*/ 144152 h 152269"/>
              <a:gd name="connsiteX12" fmla="*/ 1 w 411117"/>
              <a:gd name="connsiteY12" fmla="*/ 64777 h 15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117" h="152269">
                <a:moveTo>
                  <a:pt x="1" y="64777"/>
                </a:moveTo>
                <a:cubicBezTo>
                  <a:pt x="530" y="54194"/>
                  <a:pt x="187326" y="75890"/>
                  <a:pt x="209551" y="80652"/>
                </a:cubicBezTo>
                <a:cubicBezTo>
                  <a:pt x="231776" y="85415"/>
                  <a:pt x="133351" y="93352"/>
                  <a:pt x="133351" y="93352"/>
                </a:cubicBezTo>
                <a:cubicBezTo>
                  <a:pt x="143934" y="91765"/>
                  <a:pt x="227013" y="86473"/>
                  <a:pt x="273051" y="71127"/>
                </a:cubicBezTo>
                <a:cubicBezTo>
                  <a:pt x="319089" y="55781"/>
                  <a:pt x="396876" y="8685"/>
                  <a:pt x="409576" y="1277"/>
                </a:cubicBezTo>
                <a:cubicBezTo>
                  <a:pt x="422276" y="-6131"/>
                  <a:pt x="352426" y="20856"/>
                  <a:pt x="349251" y="26677"/>
                </a:cubicBezTo>
                <a:cubicBezTo>
                  <a:pt x="346076" y="32498"/>
                  <a:pt x="396876" y="16623"/>
                  <a:pt x="390526" y="36202"/>
                </a:cubicBezTo>
                <a:cubicBezTo>
                  <a:pt x="384176" y="55781"/>
                  <a:pt x="321205" y="133569"/>
                  <a:pt x="311151" y="144152"/>
                </a:cubicBezTo>
                <a:cubicBezTo>
                  <a:pt x="301097" y="154735"/>
                  <a:pt x="340784" y="98644"/>
                  <a:pt x="330201" y="99702"/>
                </a:cubicBezTo>
                <a:cubicBezTo>
                  <a:pt x="319618" y="100760"/>
                  <a:pt x="291572" y="143623"/>
                  <a:pt x="247651" y="150502"/>
                </a:cubicBezTo>
                <a:cubicBezTo>
                  <a:pt x="203730" y="157381"/>
                  <a:pt x="73555" y="142035"/>
                  <a:pt x="66676" y="140977"/>
                </a:cubicBezTo>
                <a:cubicBezTo>
                  <a:pt x="59797" y="139919"/>
                  <a:pt x="217489" y="153677"/>
                  <a:pt x="206376" y="144152"/>
                </a:cubicBezTo>
                <a:cubicBezTo>
                  <a:pt x="195264" y="134627"/>
                  <a:pt x="-528" y="75360"/>
                  <a:pt x="1" y="647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7A0D7BF-39A2-C367-3203-0586030C29BF}"/>
              </a:ext>
            </a:extLst>
          </p:cNvPr>
          <p:cNvSpPr/>
          <p:nvPr/>
        </p:nvSpPr>
        <p:spPr>
          <a:xfrm>
            <a:off x="4955925" y="1600004"/>
            <a:ext cx="320145" cy="98690"/>
          </a:xfrm>
          <a:custGeom>
            <a:avLst/>
            <a:gdLst>
              <a:gd name="connsiteX0" fmla="*/ 250 w 320145"/>
              <a:gd name="connsiteY0" fmla="*/ 82746 h 98690"/>
              <a:gd name="connsiteX1" fmla="*/ 235200 w 320145"/>
              <a:gd name="connsiteY1" fmla="*/ 41471 h 98690"/>
              <a:gd name="connsiteX2" fmla="*/ 317750 w 320145"/>
              <a:gd name="connsiteY2" fmla="*/ 196 h 98690"/>
              <a:gd name="connsiteX3" fmla="*/ 295525 w 320145"/>
              <a:gd name="connsiteY3" fmla="*/ 28771 h 98690"/>
              <a:gd name="connsiteX4" fmla="*/ 270125 w 320145"/>
              <a:gd name="connsiteY4" fmla="*/ 92271 h 98690"/>
              <a:gd name="connsiteX5" fmla="*/ 190750 w 320145"/>
              <a:gd name="connsiteY5" fmla="*/ 95446 h 98690"/>
              <a:gd name="connsiteX6" fmla="*/ 250 w 320145"/>
              <a:gd name="connsiteY6" fmla="*/ 82746 h 9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145" h="98690">
                <a:moveTo>
                  <a:pt x="250" y="82746"/>
                </a:moveTo>
                <a:cubicBezTo>
                  <a:pt x="7658" y="73750"/>
                  <a:pt x="182283" y="55229"/>
                  <a:pt x="235200" y="41471"/>
                </a:cubicBezTo>
                <a:cubicBezTo>
                  <a:pt x="288117" y="27713"/>
                  <a:pt x="307696" y="2313"/>
                  <a:pt x="317750" y="196"/>
                </a:cubicBezTo>
                <a:cubicBezTo>
                  <a:pt x="327804" y="-1921"/>
                  <a:pt x="303462" y="13425"/>
                  <a:pt x="295525" y="28771"/>
                </a:cubicBezTo>
                <a:cubicBezTo>
                  <a:pt x="287588" y="44117"/>
                  <a:pt x="287587" y="81159"/>
                  <a:pt x="270125" y="92271"/>
                </a:cubicBezTo>
                <a:cubicBezTo>
                  <a:pt x="252663" y="103383"/>
                  <a:pt x="229908" y="97033"/>
                  <a:pt x="190750" y="95446"/>
                </a:cubicBezTo>
                <a:cubicBezTo>
                  <a:pt x="151592" y="93859"/>
                  <a:pt x="-7158" y="91742"/>
                  <a:pt x="250" y="827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7A0009B9-9BC1-4259-A0C5-585779846F32}"/>
              </a:ext>
            </a:extLst>
          </p:cNvPr>
          <p:cNvSpPr/>
          <p:nvPr/>
        </p:nvSpPr>
        <p:spPr>
          <a:xfrm>
            <a:off x="4898875" y="850820"/>
            <a:ext cx="439373" cy="747488"/>
          </a:xfrm>
          <a:custGeom>
            <a:avLst/>
            <a:gdLst>
              <a:gd name="connsiteX0" fmla="*/ 150 w 439373"/>
              <a:gd name="connsiteY0" fmla="*/ 80 h 747488"/>
              <a:gd name="connsiteX1" fmla="*/ 304950 w 439373"/>
              <a:gd name="connsiteY1" fmla="*/ 384255 h 747488"/>
              <a:gd name="connsiteX2" fmla="*/ 266850 w 439373"/>
              <a:gd name="connsiteY2" fmla="*/ 365205 h 747488"/>
              <a:gd name="connsiteX3" fmla="*/ 368450 w 439373"/>
              <a:gd name="connsiteY3" fmla="*/ 543005 h 747488"/>
              <a:gd name="connsiteX4" fmla="*/ 438300 w 439373"/>
              <a:gd name="connsiteY4" fmla="*/ 746205 h 747488"/>
              <a:gd name="connsiteX5" fmla="*/ 406550 w 439373"/>
              <a:gd name="connsiteY5" fmla="*/ 616030 h 747488"/>
              <a:gd name="connsiteX6" fmla="*/ 349400 w 439373"/>
              <a:gd name="connsiteY6" fmla="*/ 352505 h 747488"/>
              <a:gd name="connsiteX7" fmla="*/ 150 w 439373"/>
              <a:gd name="connsiteY7" fmla="*/ 80 h 74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73" h="747488">
                <a:moveTo>
                  <a:pt x="150" y="80"/>
                </a:moveTo>
                <a:cubicBezTo>
                  <a:pt x="-7258" y="5372"/>
                  <a:pt x="260500" y="323401"/>
                  <a:pt x="304950" y="384255"/>
                </a:cubicBezTo>
                <a:cubicBezTo>
                  <a:pt x="349400" y="445109"/>
                  <a:pt x="256267" y="338747"/>
                  <a:pt x="266850" y="365205"/>
                </a:cubicBezTo>
                <a:cubicBezTo>
                  <a:pt x="277433" y="391663"/>
                  <a:pt x="339875" y="479505"/>
                  <a:pt x="368450" y="543005"/>
                </a:cubicBezTo>
                <a:cubicBezTo>
                  <a:pt x="397025" y="606505"/>
                  <a:pt x="431950" y="734034"/>
                  <a:pt x="438300" y="746205"/>
                </a:cubicBezTo>
                <a:cubicBezTo>
                  <a:pt x="444650" y="758376"/>
                  <a:pt x="421367" y="681647"/>
                  <a:pt x="406550" y="616030"/>
                </a:cubicBezTo>
                <a:cubicBezTo>
                  <a:pt x="391733" y="550413"/>
                  <a:pt x="411313" y="454105"/>
                  <a:pt x="349400" y="352505"/>
                </a:cubicBezTo>
                <a:cubicBezTo>
                  <a:pt x="287487" y="250905"/>
                  <a:pt x="7558" y="-5212"/>
                  <a:pt x="150" y="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B22E9A3-6A37-46B0-60D4-39C0ECF7259C}"/>
              </a:ext>
            </a:extLst>
          </p:cNvPr>
          <p:cNvSpPr/>
          <p:nvPr/>
        </p:nvSpPr>
        <p:spPr>
          <a:xfrm>
            <a:off x="4462655" y="2334648"/>
            <a:ext cx="859469" cy="473690"/>
          </a:xfrm>
          <a:custGeom>
            <a:avLst/>
            <a:gdLst>
              <a:gd name="connsiteX0" fmla="*/ 191895 w 859469"/>
              <a:gd name="connsiteY0" fmla="*/ 287902 h 473690"/>
              <a:gd name="connsiteX1" fmla="*/ 550670 w 859469"/>
              <a:gd name="connsiteY1" fmla="*/ 284727 h 473690"/>
              <a:gd name="connsiteX2" fmla="*/ 512570 w 859469"/>
              <a:gd name="connsiteY2" fmla="*/ 297427 h 473690"/>
              <a:gd name="connsiteX3" fmla="*/ 626870 w 859469"/>
              <a:gd name="connsiteY3" fmla="*/ 246627 h 473690"/>
              <a:gd name="connsiteX4" fmla="*/ 814195 w 859469"/>
              <a:gd name="connsiteY4" fmla="*/ 2152 h 473690"/>
              <a:gd name="connsiteX5" fmla="*/ 747520 w 859469"/>
              <a:gd name="connsiteY5" fmla="*/ 122802 h 473690"/>
              <a:gd name="connsiteX6" fmla="*/ 858645 w 859469"/>
              <a:gd name="connsiteY6" fmla="*/ 43427 h 473690"/>
              <a:gd name="connsiteX7" fmla="*/ 677670 w 859469"/>
              <a:gd name="connsiteY7" fmla="*/ 316477 h 473690"/>
              <a:gd name="connsiteX8" fmla="*/ 328420 w 859469"/>
              <a:gd name="connsiteY8" fmla="*/ 453002 h 473690"/>
              <a:gd name="connsiteX9" fmla="*/ 410970 w 859469"/>
              <a:gd name="connsiteY9" fmla="*/ 459352 h 473690"/>
              <a:gd name="connsiteX10" fmla="*/ 1395 w 859469"/>
              <a:gd name="connsiteY10" fmla="*/ 319652 h 473690"/>
              <a:gd name="connsiteX11" fmla="*/ 274445 w 859469"/>
              <a:gd name="connsiteY11" fmla="*/ 408552 h 473690"/>
              <a:gd name="connsiteX12" fmla="*/ 191895 w 859469"/>
              <a:gd name="connsiteY12" fmla="*/ 287902 h 47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9469" h="473690">
                <a:moveTo>
                  <a:pt x="191895" y="287902"/>
                </a:moveTo>
                <a:cubicBezTo>
                  <a:pt x="237933" y="267264"/>
                  <a:pt x="497224" y="283140"/>
                  <a:pt x="550670" y="284727"/>
                </a:cubicBezTo>
                <a:cubicBezTo>
                  <a:pt x="604116" y="286314"/>
                  <a:pt x="499870" y="303777"/>
                  <a:pt x="512570" y="297427"/>
                </a:cubicBezTo>
                <a:cubicBezTo>
                  <a:pt x="525270" y="291077"/>
                  <a:pt x="576599" y="295839"/>
                  <a:pt x="626870" y="246627"/>
                </a:cubicBezTo>
                <a:cubicBezTo>
                  <a:pt x="677141" y="197415"/>
                  <a:pt x="794087" y="22789"/>
                  <a:pt x="814195" y="2152"/>
                </a:cubicBezTo>
                <a:cubicBezTo>
                  <a:pt x="834303" y="-18485"/>
                  <a:pt x="740112" y="115923"/>
                  <a:pt x="747520" y="122802"/>
                </a:cubicBezTo>
                <a:cubicBezTo>
                  <a:pt x="754928" y="129681"/>
                  <a:pt x="870287" y="11148"/>
                  <a:pt x="858645" y="43427"/>
                </a:cubicBezTo>
                <a:cubicBezTo>
                  <a:pt x="847003" y="75706"/>
                  <a:pt x="766041" y="248215"/>
                  <a:pt x="677670" y="316477"/>
                </a:cubicBezTo>
                <a:cubicBezTo>
                  <a:pt x="589299" y="384739"/>
                  <a:pt x="372870" y="429190"/>
                  <a:pt x="328420" y="453002"/>
                </a:cubicBezTo>
                <a:cubicBezTo>
                  <a:pt x="283970" y="476814"/>
                  <a:pt x="465474" y="481577"/>
                  <a:pt x="410970" y="459352"/>
                </a:cubicBezTo>
                <a:cubicBezTo>
                  <a:pt x="356466" y="437127"/>
                  <a:pt x="24149" y="328119"/>
                  <a:pt x="1395" y="319652"/>
                </a:cubicBezTo>
                <a:cubicBezTo>
                  <a:pt x="-21359" y="311185"/>
                  <a:pt x="241108" y="409610"/>
                  <a:pt x="274445" y="408552"/>
                </a:cubicBezTo>
                <a:cubicBezTo>
                  <a:pt x="307782" y="407494"/>
                  <a:pt x="145857" y="308540"/>
                  <a:pt x="191895" y="2879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94308E6E-F9F2-4F1D-7930-989B477276BF}"/>
              </a:ext>
            </a:extLst>
          </p:cNvPr>
          <p:cNvSpPr/>
          <p:nvPr/>
        </p:nvSpPr>
        <p:spPr>
          <a:xfrm>
            <a:off x="4920424" y="2806485"/>
            <a:ext cx="70679" cy="260653"/>
          </a:xfrm>
          <a:custGeom>
            <a:avLst/>
            <a:gdLst>
              <a:gd name="connsiteX0" fmla="*/ 70676 w 70679"/>
              <a:gd name="connsiteY0" fmla="*/ 215 h 260653"/>
              <a:gd name="connsiteX1" fmla="*/ 4001 w 70679"/>
              <a:gd name="connsiteY1" fmla="*/ 168490 h 260653"/>
              <a:gd name="connsiteX2" fmla="*/ 7176 w 70679"/>
              <a:gd name="connsiteY2" fmla="*/ 260565 h 260653"/>
              <a:gd name="connsiteX3" fmla="*/ 4001 w 70679"/>
              <a:gd name="connsiteY3" fmla="*/ 184365 h 260653"/>
              <a:gd name="connsiteX4" fmla="*/ 7176 w 70679"/>
              <a:gd name="connsiteY4" fmla="*/ 133565 h 260653"/>
              <a:gd name="connsiteX5" fmla="*/ 70676 w 70679"/>
              <a:gd name="connsiteY5" fmla="*/ 215 h 26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679" h="260653">
                <a:moveTo>
                  <a:pt x="70676" y="215"/>
                </a:moveTo>
                <a:cubicBezTo>
                  <a:pt x="70147" y="6036"/>
                  <a:pt x="14584" y="125098"/>
                  <a:pt x="4001" y="168490"/>
                </a:cubicBezTo>
                <a:cubicBezTo>
                  <a:pt x="-6582" y="211882"/>
                  <a:pt x="7176" y="257919"/>
                  <a:pt x="7176" y="260565"/>
                </a:cubicBezTo>
                <a:cubicBezTo>
                  <a:pt x="7176" y="263211"/>
                  <a:pt x="4001" y="205532"/>
                  <a:pt x="4001" y="184365"/>
                </a:cubicBezTo>
                <a:cubicBezTo>
                  <a:pt x="4001" y="163198"/>
                  <a:pt x="-232" y="158965"/>
                  <a:pt x="7176" y="133565"/>
                </a:cubicBezTo>
                <a:cubicBezTo>
                  <a:pt x="14584" y="108165"/>
                  <a:pt x="71205" y="-5606"/>
                  <a:pt x="70676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9500586-387A-3AC7-E379-5175E46897EF}"/>
              </a:ext>
            </a:extLst>
          </p:cNvPr>
          <p:cNvSpPr/>
          <p:nvPr/>
        </p:nvSpPr>
        <p:spPr>
          <a:xfrm>
            <a:off x="4492610" y="2997074"/>
            <a:ext cx="365412" cy="213926"/>
          </a:xfrm>
          <a:custGeom>
            <a:avLst/>
            <a:gdLst>
              <a:gd name="connsiteX0" fmla="*/ 15 w 365412"/>
              <a:gd name="connsiteY0" fmla="*/ 126 h 213926"/>
              <a:gd name="connsiteX1" fmla="*/ 168290 w 365412"/>
              <a:gd name="connsiteY1" fmla="*/ 95376 h 213926"/>
              <a:gd name="connsiteX2" fmla="*/ 361965 w 365412"/>
              <a:gd name="connsiteY2" fmla="*/ 212851 h 213926"/>
              <a:gd name="connsiteX3" fmla="*/ 282590 w 365412"/>
              <a:gd name="connsiteY3" fmla="*/ 149351 h 213926"/>
              <a:gd name="connsiteX4" fmla="*/ 158765 w 365412"/>
              <a:gd name="connsiteY4" fmla="*/ 76326 h 213926"/>
              <a:gd name="connsiteX5" fmla="*/ 15 w 365412"/>
              <a:gd name="connsiteY5" fmla="*/ 126 h 21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412" h="213926">
                <a:moveTo>
                  <a:pt x="15" y="126"/>
                </a:moveTo>
                <a:cubicBezTo>
                  <a:pt x="1602" y="3301"/>
                  <a:pt x="107965" y="59922"/>
                  <a:pt x="168290" y="95376"/>
                </a:cubicBezTo>
                <a:cubicBezTo>
                  <a:pt x="228615" y="130830"/>
                  <a:pt x="342915" y="203855"/>
                  <a:pt x="361965" y="212851"/>
                </a:cubicBezTo>
                <a:cubicBezTo>
                  <a:pt x="381015" y="221847"/>
                  <a:pt x="316457" y="172105"/>
                  <a:pt x="282590" y="149351"/>
                </a:cubicBezTo>
                <a:cubicBezTo>
                  <a:pt x="248723" y="126597"/>
                  <a:pt x="201628" y="98022"/>
                  <a:pt x="158765" y="76326"/>
                </a:cubicBezTo>
                <a:cubicBezTo>
                  <a:pt x="115903" y="54630"/>
                  <a:pt x="-1572" y="-3049"/>
                  <a:pt x="15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A80F50F-2355-31AB-A3EF-7ACBC9BC59F3}"/>
              </a:ext>
            </a:extLst>
          </p:cNvPr>
          <p:cNvSpPr/>
          <p:nvPr/>
        </p:nvSpPr>
        <p:spPr>
          <a:xfrm>
            <a:off x="4444999" y="2711428"/>
            <a:ext cx="181106" cy="200074"/>
          </a:xfrm>
          <a:custGeom>
            <a:avLst/>
            <a:gdLst>
              <a:gd name="connsiteX0" fmla="*/ 1 w 181106"/>
              <a:gd name="connsiteY0" fmla="*/ 22 h 200074"/>
              <a:gd name="connsiteX1" fmla="*/ 139701 w 181106"/>
              <a:gd name="connsiteY1" fmla="*/ 107972 h 200074"/>
              <a:gd name="connsiteX2" fmla="*/ 180976 w 181106"/>
              <a:gd name="connsiteY2" fmla="*/ 200047 h 200074"/>
              <a:gd name="connsiteX3" fmla="*/ 152401 w 181106"/>
              <a:gd name="connsiteY3" fmla="*/ 117497 h 200074"/>
              <a:gd name="connsiteX4" fmla="*/ 142876 w 181106"/>
              <a:gd name="connsiteY4" fmla="*/ 98447 h 200074"/>
              <a:gd name="connsiteX5" fmla="*/ 1 w 181106"/>
              <a:gd name="connsiteY5" fmla="*/ 22 h 20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06" h="200074">
                <a:moveTo>
                  <a:pt x="1" y="22"/>
                </a:moveTo>
                <a:cubicBezTo>
                  <a:pt x="-528" y="1609"/>
                  <a:pt x="109539" y="74635"/>
                  <a:pt x="139701" y="107972"/>
                </a:cubicBezTo>
                <a:cubicBezTo>
                  <a:pt x="169863" y="141309"/>
                  <a:pt x="178859" y="198459"/>
                  <a:pt x="180976" y="200047"/>
                </a:cubicBezTo>
                <a:cubicBezTo>
                  <a:pt x="183093" y="201635"/>
                  <a:pt x="158751" y="134430"/>
                  <a:pt x="152401" y="117497"/>
                </a:cubicBezTo>
                <a:cubicBezTo>
                  <a:pt x="146051" y="100564"/>
                  <a:pt x="163513" y="114851"/>
                  <a:pt x="142876" y="98447"/>
                </a:cubicBezTo>
                <a:cubicBezTo>
                  <a:pt x="122239" y="82043"/>
                  <a:pt x="530" y="-1565"/>
                  <a:pt x="1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02CE9E0-CE0D-B1B9-A1C5-52230B6A7DB1}"/>
              </a:ext>
            </a:extLst>
          </p:cNvPr>
          <p:cNvSpPr/>
          <p:nvPr/>
        </p:nvSpPr>
        <p:spPr>
          <a:xfrm>
            <a:off x="4429099" y="3025775"/>
            <a:ext cx="152489" cy="174625"/>
          </a:xfrm>
          <a:custGeom>
            <a:avLst/>
            <a:gdLst>
              <a:gd name="connsiteX0" fmla="*/ 26 w 152489"/>
              <a:gd name="connsiteY0" fmla="*/ 0 h 174625"/>
              <a:gd name="connsiteX1" fmla="*/ 95276 w 152489"/>
              <a:gd name="connsiteY1" fmla="*/ 85725 h 174625"/>
              <a:gd name="connsiteX2" fmla="*/ 152426 w 152489"/>
              <a:gd name="connsiteY2" fmla="*/ 174625 h 174625"/>
              <a:gd name="connsiteX3" fmla="*/ 104801 w 152489"/>
              <a:gd name="connsiteY3" fmla="*/ 85725 h 174625"/>
              <a:gd name="connsiteX4" fmla="*/ 26 w 152489"/>
              <a:gd name="connsiteY4" fmla="*/ 0 h 1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89" h="174625">
                <a:moveTo>
                  <a:pt x="26" y="0"/>
                </a:moveTo>
                <a:cubicBezTo>
                  <a:pt x="-1561" y="0"/>
                  <a:pt x="69876" y="56621"/>
                  <a:pt x="95276" y="85725"/>
                </a:cubicBezTo>
                <a:cubicBezTo>
                  <a:pt x="120676" y="114829"/>
                  <a:pt x="150839" y="174625"/>
                  <a:pt x="152426" y="174625"/>
                </a:cubicBezTo>
                <a:cubicBezTo>
                  <a:pt x="154013" y="174625"/>
                  <a:pt x="125439" y="111654"/>
                  <a:pt x="104801" y="85725"/>
                </a:cubicBezTo>
                <a:cubicBezTo>
                  <a:pt x="84164" y="59796"/>
                  <a:pt x="1613" y="0"/>
                  <a:pt x="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09776614-E713-48A2-BCA6-CA2A7A2CE11A}"/>
              </a:ext>
            </a:extLst>
          </p:cNvPr>
          <p:cNvSpPr/>
          <p:nvPr/>
        </p:nvSpPr>
        <p:spPr>
          <a:xfrm>
            <a:off x="4867175" y="1466795"/>
            <a:ext cx="306465" cy="242368"/>
          </a:xfrm>
          <a:custGeom>
            <a:avLst/>
            <a:gdLst>
              <a:gd name="connsiteX0" fmla="*/ 181075 w 306465"/>
              <a:gd name="connsiteY0" fmla="*/ 55 h 242368"/>
              <a:gd name="connsiteX1" fmla="*/ 127100 w 306465"/>
              <a:gd name="connsiteY1" fmla="*/ 111180 h 242368"/>
              <a:gd name="connsiteX2" fmla="*/ 19150 w 306465"/>
              <a:gd name="connsiteY2" fmla="*/ 123880 h 242368"/>
              <a:gd name="connsiteX3" fmla="*/ 73125 w 306465"/>
              <a:gd name="connsiteY3" fmla="*/ 127055 h 242368"/>
              <a:gd name="connsiteX4" fmla="*/ 100 w 306465"/>
              <a:gd name="connsiteY4" fmla="*/ 241355 h 242368"/>
              <a:gd name="connsiteX5" fmla="*/ 92175 w 306465"/>
              <a:gd name="connsiteY5" fmla="*/ 181030 h 242368"/>
              <a:gd name="connsiteX6" fmla="*/ 304900 w 306465"/>
              <a:gd name="connsiteY6" fmla="*/ 146105 h 242368"/>
              <a:gd name="connsiteX7" fmla="*/ 187425 w 306465"/>
              <a:gd name="connsiteY7" fmla="*/ 149280 h 242368"/>
              <a:gd name="connsiteX8" fmla="*/ 162025 w 306465"/>
              <a:gd name="connsiteY8" fmla="*/ 127055 h 242368"/>
              <a:gd name="connsiteX9" fmla="*/ 181075 w 306465"/>
              <a:gd name="connsiteY9" fmla="*/ 55 h 24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465" h="242368">
                <a:moveTo>
                  <a:pt x="181075" y="55"/>
                </a:moveTo>
                <a:cubicBezTo>
                  <a:pt x="175254" y="-2591"/>
                  <a:pt x="154088" y="90542"/>
                  <a:pt x="127100" y="111180"/>
                </a:cubicBezTo>
                <a:cubicBezTo>
                  <a:pt x="100112" y="131818"/>
                  <a:pt x="28146" y="121234"/>
                  <a:pt x="19150" y="123880"/>
                </a:cubicBezTo>
                <a:cubicBezTo>
                  <a:pt x="10154" y="126526"/>
                  <a:pt x="76300" y="107476"/>
                  <a:pt x="73125" y="127055"/>
                </a:cubicBezTo>
                <a:cubicBezTo>
                  <a:pt x="69950" y="146634"/>
                  <a:pt x="-3075" y="232359"/>
                  <a:pt x="100" y="241355"/>
                </a:cubicBezTo>
                <a:cubicBezTo>
                  <a:pt x="3275" y="250351"/>
                  <a:pt x="41375" y="196905"/>
                  <a:pt x="92175" y="181030"/>
                </a:cubicBezTo>
                <a:cubicBezTo>
                  <a:pt x="142975" y="165155"/>
                  <a:pt x="289025" y="151397"/>
                  <a:pt x="304900" y="146105"/>
                </a:cubicBezTo>
                <a:cubicBezTo>
                  <a:pt x="320775" y="140813"/>
                  <a:pt x="211238" y="152455"/>
                  <a:pt x="187425" y="149280"/>
                </a:cubicBezTo>
                <a:cubicBezTo>
                  <a:pt x="163612" y="146105"/>
                  <a:pt x="163083" y="147692"/>
                  <a:pt x="162025" y="127055"/>
                </a:cubicBezTo>
                <a:cubicBezTo>
                  <a:pt x="160967" y="106418"/>
                  <a:pt x="186896" y="2701"/>
                  <a:pt x="181075" y="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1B9B85F-ACA2-B4BA-AED0-923A50463594}"/>
              </a:ext>
            </a:extLst>
          </p:cNvPr>
          <p:cNvSpPr/>
          <p:nvPr/>
        </p:nvSpPr>
        <p:spPr>
          <a:xfrm>
            <a:off x="4872702" y="1285842"/>
            <a:ext cx="235933" cy="325500"/>
          </a:xfrm>
          <a:custGeom>
            <a:avLst/>
            <a:gdLst>
              <a:gd name="connsiteX0" fmla="*/ 39023 w 235933"/>
              <a:gd name="connsiteY0" fmla="*/ 22258 h 325500"/>
              <a:gd name="connsiteX1" fmla="*/ 7273 w 235933"/>
              <a:gd name="connsiteY1" fmla="*/ 311183 h 325500"/>
              <a:gd name="connsiteX2" fmla="*/ 13623 w 235933"/>
              <a:gd name="connsiteY2" fmla="*/ 260383 h 325500"/>
              <a:gd name="connsiteX3" fmla="*/ 146973 w 235933"/>
              <a:gd name="connsiteY3" fmla="*/ 76233 h 325500"/>
              <a:gd name="connsiteX4" fmla="*/ 235873 w 235933"/>
              <a:gd name="connsiteY4" fmla="*/ 33 h 325500"/>
              <a:gd name="connsiteX5" fmla="*/ 134273 w 235933"/>
              <a:gd name="connsiteY5" fmla="*/ 66708 h 325500"/>
              <a:gd name="connsiteX6" fmla="*/ 83473 w 235933"/>
              <a:gd name="connsiteY6" fmla="*/ 82583 h 325500"/>
              <a:gd name="connsiteX7" fmla="*/ 39023 w 235933"/>
              <a:gd name="connsiteY7" fmla="*/ 22258 h 3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933" h="325500">
                <a:moveTo>
                  <a:pt x="39023" y="22258"/>
                </a:moveTo>
                <a:cubicBezTo>
                  <a:pt x="26323" y="60358"/>
                  <a:pt x="11506" y="271495"/>
                  <a:pt x="7273" y="311183"/>
                </a:cubicBezTo>
                <a:cubicBezTo>
                  <a:pt x="3040" y="350871"/>
                  <a:pt x="-9660" y="299541"/>
                  <a:pt x="13623" y="260383"/>
                </a:cubicBezTo>
                <a:cubicBezTo>
                  <a:pt x="36906" y="221225"/>
                  <a:pt x="109931" y="119625"/>
                  <a:pt x="146973" y="76233"/>
                </a:cubicBezTo>
                <a:cubicBezTo>
                  <a:pt x="184015" y="32841"/>
                  <a:pt x="237990" y="1621"/>
                  <a:pt x="235873" y="33"/>
                </a:cubicBezTo>
                <a:cubicBezTo>
                  <a:pt x="233756" y="-1555"/>
                  <a:pt x="159673" y="52950"/>
                  <a:pt x="134273" y="66708"/>
                </a:cubicBezTo>
                <a:cubicBezTo>
                  <a:pt x="108873" y="80466"/>
                  <a:pt x="96173" y="86287"/>
                  <a:pt x="83473" y="82583"/>
                </a:cubicBezTo>
                <a:cubicBezTo>
                  <a:pt x="70773" y="78879"/>
                  <a:pt x="51723" y="-15842"/>
                  <a:pt x="39023" y="222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8B89B5DF-41CE-5347-2697-8376E308C200}"/>
              </a:ext>
            </a:extLst>
          </p:cNvPr>
          <p:cNvSpPr/>
          <p:nvPr/>
        </p:nvSpPr>
        <p:spPr>
          <a:xfrm>
            <a:off x="4349614" y="944899"/>
            <a:ext cx="563150" cy="504137"/>
          </a:xfrm>
          <a:custGeom>
            <a:avLst/>
            <a:gdLst>
              <a:gd name="connsiteX0" fmla="*/ 558936 w 563150"/>
              <a:gd name="connsiteY0" fmla="*/ 1251 h 504137"/>
              <a:gd name="connsiteX1" fmla="*/ 419236 w 563150"/>
              <a:gd name="connsiteY1" fmla="*/ 137776 h 504137"/>
              <a:gd name="connsiteX2" fmla="*/ 444636 w 563150"/>
              <a:gd name="connsiteY2" fmla="*/ 461626 h 504137"/>
              <a:gd name="connsiteX3" fmla="*/ 406536 w 563150"/>
              <a:gd name="connsiteY3" fmla="*/ 302876 h 504137"/>
              <a:gd name="connsiteX4" fmla="*/ 387486 w 563150"/>
              <a:gd name="connsiteY4" fmla="*/ 201276 h 504137"/>
              <a:gd name="connsiteX5" fmla="*/ 273186 w 563150"/>
              <a:gd name="connsiteY5" fmla="*/ 391776 h 504137"/>
              <a:gd name="connsiteX6" fmla="*/ 260486 w 563150"/>
              <a:gd name="connsiteY6" fmla="*/ 480676 h 504137"/>
              <a:gd name="connsiteX7" fmla="*/ 270011 w 563150"/>
              <a:gd name="connsiteY7" fmla="*/ 290176 h 504137"/>
              <a:gd name="connsiteX8" fmla="*/ 168411 w 563150"/>
              <a:gd name="connsiteY8" fmla="*/ 439401 h 504137"/>
              <a:gd name="connsiteX9" fmla="*/ 136 w 563150"/>
              <a:gd name="connsiteY9" fmla="*/ 502901 h 504137"/>
              <a:gd name="connsiteX10" fmla="*/ 143011 w 563150"/>
              <a:gd name="connsiteY10" fmla="*/ 388601 h 504137"/>
              <a:gd name="connsiteX11" fmla="*/ 311286 w 563150"/>
              <a:gd name="connsiteY11" fmla="*/ 71101 h 504137"/>
              <a:gd name="connsiteX12" fmla="*/ 343036 w 563150"/>
              <a:gd name="connsiteY12" fmla="*/ 80626 h 504137"/>
              <a:gd name="connsiteX13" fmla="*/ 231911 w 563150"/>
              <a:gd name="connsiteY13" fmla="*/ 207626 h 504137"/>
              <a:gd name="connsiteX14" fmla="*/ 558936 w 563150"/>
              <a:gd name="connsiteY14" fmla="*/ 1251 h 5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150" h="504137">
                <a:moveTo>
                  <a:pt x="558936" y="1251"/>
                </a:moveTo>
                <a:cubicBezTo>
                  <a:pt x="590157" y="-10391"/>
                  <a:pt x="438286" y="61047"/>
                  <a:pt x="419236" y="137776"/>
                </a:cubicBezTo>
                <a:cubicBezTo>
                  <a:pt x="400186" y="214505"/>
                  <a:pt x="446753" y="434109"/>
                  <a:pt x="444636" y="461626"/>
                </a:cubicBezTo>
                <a:cubicBezTo>
                  <a:pt x="442519" y="489143"/>
                  <a:pt x="416061" y="346268"/>
                  <a:pt x="406536" y="302876"/>
                </a:cubicBezTo>
                <a:cubicBezTo>
                  <a:pt x="397011" y="259484"/>
                  <a:pt x="409711" y="186459"/>
                  <a:pt x="387486" y="201276"/>
                </a:cubicBezTo>
                <a:cubicBezTo>
                  <a:pt x="365261" y="216093"/>
                  <a:pt x="294353" y="345209"/>
                  <a:pt x="273186" y="391776"/>
                </a:cubicBezTo>
                <a:cubicBezTo>
                  <a:pt x="252019" y="438343"/>
                  <a:pt x="261015" y="497609"/>
                  <a:pt x="260486" y="480676"/>
                </a:cubicBezTo>
                <a:cubicBezTo>
                  <a:pt x="259957" y="463743"/>
                  <a:pt x="285357" y="297055"/>
                  <a:pt x="270011" y="290176"/>
                </a:cubicBezTo>
                <a:cubicBezTo>
                  <a:pt x="254665" y="283297"/>
                  <a:pt x="213390" y="403947"/>
                  <a:pt x="168411" y="439401"/>
                </a:cubicBezTo>
                <a:cubicBezTo>
                  <a:pt x="123432" y="474855"/>
                  <a:pt x="4369" y="511368"/>
                  <a:pt x="136" y="502901"/>
                </a:cubicBezTo>
                <a:cubicBezTo>
                  <a:pt x="-4097" y="494434"/>
                  <a:pt x="91153" y="460568"/>
                  <a:pt x="143011" y="388601"/>
                </a:cubicBezTo>
                <a:cubicBezTo>
                  <a:pt x="194869" y="316634"/>
                  <a:pt x="277948" y="122430"/>
                  <a:pt x="311286" y="71101"/>
                </a:cubicBezTo>
                <a:cubicBezTo>
                  <a:pt x="344624" y="19772"/>
                  <a:pt x="356265" y="57872"/>
                  <a:pt x="343036" y="80626"/>
                </a:cubicBezTo>
                <a:cubicBezTo>
                  <a:pt x="329807" y="103380"/>
                  <a:pt x="197515" y="221914"/>
                  <a:pt x="231911" y="207626"/>
                </a:cubicBezTo>
                <a:cubicBezTo>
                  <a:pt x="266307" y="193339"/>
                  <a:pt x="527715" y="12893"/>
                  <a:pt x="558936" y="1251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834BECC-5B94-ADCC-E879-F5250F682289}"/>
              </a:ext>
            </a:extLst>
          </p:cNvPr>
          <p:cNvSpPr/>
          <p:nvPr/>
        </p:nvSpPr>
        <p:spPr>
          <a:xfrm>
            <a:off x="4937478" y="856632"/>
            <a:ext cx="375957" cy="464203"/>
          </a:xfrm>
          <a:custGeom>
            <a:avLst/>
            <a:gdLst>
              <a:gd name="connsiteX0" fmla="*/ 25047 w 375957"/>
              <a:gd name="connsiteY0" fmla="*/ 618 h 464203"/>
              <a:gd name="connsiteX1" fmla="*/ 269522 w 375957"/>
              <a:gd name="connsiteY1" fmla="*/ 337168 h 464203"/>
              <a:gd name="connsiteX2" fmla="*/ 374297 w 375957"/>
              <a:gd name="connsiteY2" fmla="*/ 460993 h 464203"/>
              <a:gd name="connsiteX3" fmla="*/ 310797 w 375957"/>
              <a:gd name="connsiteY3" fmla="*/ 413368 h 464203"/>
              <a:gd name="connsiteX4" fmla="*/ 31397 w 375957"/>
              <a:gd name="connsiteY4" fmla="*/ 464168 h 464203"/>
              <a:gd name="connsiteX5" fmla="*/ 158397 w 375957"/>
              <a:gd name="connsiteY5" fmla="*/ 403843 h 464203"/>
              <a:gd name="connsiteX6" fmla="*/ 2822 w 375957"/>
              <a:gd name="connsiteY6" fmla="*/ 165718 h 464203"/>
              <a:gd name="connsiteX7" fmla="*/ 53622 w 375957"/>
              <a:gd name="connsiteY7" fmla="*/ 251443 h 464203"/>
              <a:gd name="connsiteX8" fmla="*/ 25047 w 375957"/>
              <a:gd name="connsiteY8" fmla="*/ 618 h 46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957" h="464203">
                <a:moveTo>
                  <a:pt x="25047" y="618"/>
                </a:moveTo>
                <a:cubicBezTo>
                  <a:pt x="61030" y="14905"/>
                  <a:pt x="211314" y="260439"/>
                  <a:pt x="269522" y="337168"/>
                </a:cubicBezTo>
                <a:cubicBezTo>
                  <a:pt x="327730" y="413897"/>
                  <a:pt x="367418" y="448293"/>
                  <a:pt x="374297" y="460993"/>
                </a:cubicBezTo>
                <a:cubicBezTo>
                  <a:pt x="381176" y="473693"/>
                  <a:pt x="367947" y="412839"/>
                  <a:pt x="310797" y="413368"/>
                </a:cubicBezTo>
                <a:cubicBezTo>
                  <a:pt x="253647" y="413897"/>
                  <a:pt x="56797" y="465756"/>
                  <a:pt x="31397" y="464168"/>
                </a:cubicBezTo>
                <a:cubicBezTo>
                  <a:pt x="5997" y="462581"/>
                  <a:pt x="163159" y="453585"/>
                  <a:pt x="158397" y="403843"/>
                </a:cubicBezTo>
                <a:cubicBezTo>
                  <a:pt x="153635" y="354101"/>
                  <a:pt x="20285" y="191118"/>
                  <a:pt x="2822" y="165718"/>
                </a:cubicBezTo>
                <a:cubicBezTo>
                  <a:pt x="-14641" y="140318"/>
                  <a:pt x="54680" y="278960"/>
                  <a:pt x="53622" y="251443"/>
                </a:cubicBezTo>
                <a:cubicBezTo>
                  <a:pt x="52564" y="223926"/>
                  <a:pt x="-10936" y="-13669"/>
                  <a:pt x="25047" y="6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CE2CE56-EE88-1EC6-322B-39372AE5C332}"/>
              </a:ext>
            </a:extLst>
          </p:cNvPr>
          <p:cNvSpPr/>
          <p:nvPr/>
        </p:nvSpPr>
        <p:spPr>
          <a:xfrm>
            <a:off x="5085291" y="2021197"/>
            <a:ext cx="305859" cy="549106"/>
          </a:xfrm>
          <a:custGeom>
            <a:avLst/>
            <a:gdLst>
              <a:gd name="connsiteX0" fmla="*/ 232834 w 305859"/>
              <a:gd name="connsiteY0" fmla="*/ 1278 h 549106"/>
              <a:gd name="connsiteX1" fmla="*/ 74084 w 305859"/>
              <a:gd name="connsiteY1" fmla="*/ 271153 h 549106"/>
              <a:gd name="connsiteX2" fmla="*/ 128059 w 305859"/>
              <a:gd name="connsiteY2" fmla="*/ 194953 h 549106"/>
              <a:gd name="connsiteX3" fmla="*/ 124884 w 305859"/>
              <a:gd name="connsiteY3" fmla="*/ 293378 h 549106"/>
              <a:gd name="connsiteX4" fmla="*/ 1059 w 305859"/>
              <a:gd name="connsiteY4" fmla="*/ 544203 h 549106"/>
              <a:gd name="connsiteX5" fmla="*/ 74084 w 305859"/>
              <a:gd name="connsiteY5" fmla="*/ 445778 h 549106"/>
              <a:gd name="connsiteX6" fmla="*/ 226484 w 305859"/>
              <a:gd name="connsiteY6" fmla="*/ 277503 h 549106"/>
              <a:gd name="connsiteX7" fmla="*/ 305859 w 305859"/>
              <a:gd name="connsiteY7" fmla="*/ 175903 h 549106"/>
              <a:gd name="connsiteX8" fmla="*/ 226484 w 305859"/>
              <a:gd name="connsiteY8" fmla="*/ 264803 h 549106"/>
              <a:gd name="connsiteX9" fmla="*/ 255059 w 305859"/>
              <a:gd name="connsiteY9" fmla="*/ 172728 h 549106"/>
              <a:gd name="connsiteX10" fmla="*/ 232834 w 305859"/>
              <a:gd name="connsiteY10" fmla="*/ 1278 h 54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859" h="549106">
                <a:moveTo>
                  <a:pt x="232834" y="1278"/>
                </a:moveTo>
                <a:cubicBezTo>
                  <a:pt x="202672" y="17682"/>
                  <a:pt x="91546" y="238874"/>
                  <a:pt x="74084" y="271153"/>
                </a:cubicBezTo>
                <a:cubicBezTo>
                  <a:pt x="56622" y="303432"/>
                  <a:pt x="119592" y="191249"/>
                  <a:pt x="128059" y="194953"/>
                </a:cubicBezTo>
                <a:cubicBezTo>
                  <a:pt x="136526" y="198657"/>
                  <a:pt x="146051" y="235170"/>
                  <a:pt x="124884" y="293378"/>
                </a:cubicBezTo>
                <a:cubicBezTo>
                  <a:pt x="103717" y="351586"/>
                  <a:pt x="9526" y="518803"/>
                  <a:pt x="1059" y="544203"/>
                </a:cubicBezTo>
                <a:cubicBezTo>
                  <a:pt x="-7408" y="569603"/>
                  <a:pt x="36513" y="490228"/>
                  <a:pt x="74084" y="445778"/>
                </a:cubicBezTo>
                <a:cubicBezTo>
                  <a:pt x="111655" y="401328"/>
                  <a:pt x="187855" y="322482"/>
                  <a:pt x="226484" y="277503"/>
                </a:cubicBezTo>
                <a:cubicBezTo>
                  <a:pt x="265113" y="232524"/>
                  <a:pt x="305859" y="178020"/>
                  <a:pt x="305859" y="175903"/>
                </a:cubicBezTo>
                <a:cubicBezTo>
                  <a:pt x="305859" y="173786"/>
                  <a:pt x="234951" y="265332"/>
                  <a:pt x="226484" y="264803"/>
                </a:cubicBezTo>
                <a:cubicBezTo>
                  <a:pt x="218017" y="264274"/>
                  <a:pt x="254001" y="214532"/>
                  <a:pt x="255059" y="172728"/>
                </a:cubicBezTo>
                <a:cubicBezTo>
                  <a:pt x="256117" y="130924"/>
                  <a:pt x="262996" y="-15126"/>
                  <a:pt x="232834" y="1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6611A37C-23C4-CBCE-4CEF-661F80A57B8F}"/>
              </a:ext>
            </a:extLst>
          </p:cNvPr>
          <p:cNvSpPr/>
          <p:nvPr/>
        </p:nvSpPr>
        <p:spPr>
          <a:xfrm>
            <a:off x="4533105" y="2266451"/>
            <a:ext cx="457400" cy="92990"/>
          </a:xfrm>
          <a:custGeom>
            <a:avLst/>
            <a:gdLst>
              <a:gd name="connsiteX0" fmla="*/ 48420 w 457400"/>
              <a:gd name="connsiteY0" fmla="*/ 92574 h 92990"/>
              <a:gd name="connsiteX1" fmla="*/ 381795 w 457400"/>
              <a:gd name="connsiteY1" fmla="*/ 25899 h 92990"/>
              <a:gd name="connsiteX2" fmla="*/ 238920 w 457400"/>
              <a:gd name="connsiteY2" fmla="*/ 63999 h 92990"/>
              <a:gd name="connsiteX3" fmla="*/ 451645 w 457400"/>
              <a:gd name="connsiteY3" fmla="*/ 16374 h 92990"/>
              <a:gd name="connsiteX4" fmla="*/ 384970 w 457400"/>
              <a:gd name="connsiteY4" fmla="*/ 499 h 92990"/>
              <a:gd name="connsiteX5" fmla="*/ 257970 w 457400"/>
              <a:gd name="connsiteY5" fmla="*/ 3674 h 92990"/>
              <a:gd name="connsiteX6" fmla="*/ 277020 w 457400"/>
              <a:gd name="connsiteY6" fmla="*/ 3674 h 92990"/>
              <a:gd name="connsiteX7" fmla="*/ 150020 w 457400"/>
              <a:gd name="connsiteY7" fmla="*/ 48124 h 92990"/>
              <a:gd name="connsiteX8" fmla="*/ 795 w 457400"/>
              <a:gd name="connsiteY8" fmla="*/ 44949 h 92990"/>
              <a:gd name="connsiteX9" fmla="*/ 89695 w 457400"/>
              <a:gd name="connsiteY9" fmla="*/ 54474 h 92990"/>
              <a:gd name="connsiteX10" fmla="*/ 48420 w 457400"/>
              <a:gd name="connsiteY10" fmla="*/ 92574 h 9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400" h="92990">
                <a:moveTo>
                  <a:pt x="48420" y="92574"/>
                </a:moveTo>
                <a:cubicBezTo>
                  <a:pt x="97103" y="87811"/>
                  <a:pt x="350045" y="30661"/>
                  <a:pt x="381795" y="25899"/>
                </a:cubicBezTo>
                <a:cubicBezTo>
                  <a:pt x="413545" y="21137"/>
                  <a:pt x="227278" y="65586"/>
                  <a:pt x="238920" y="63999"/>
                </a:cubicBezTo>
                <a:cubicBezTo>
                  <a:pt x="250562" y="62412"/>
                  <a:pt x="427303" y="26957"/>
                  <a:pt x="451645" y="16374"/>
                </a:cubicBezTo>
                <a:cubicBezTo>
                  <a:pt x="475987" y="5791"/>
                  <a:pt x="417249" y="2616"/>
                  <a:pt x="384970" y="499"/>
                </a:cubicBezTo>
                <a:cubicBezTo>
                  <a:pt x="352691" y="-1618"/>
                  <a:pt x="257970" y="3674"/>
                  <a:pt x="257970" y="3674"/>
                </a:cubicBezTo>
                <a:cubicBezTo>
                  <a:pt x="239978" y="4203"/>
                  <a:pt x="295012" y="-3734"/>
                  <a:pt x="277020" y="3674"/>
                </a:cubicBezTo>
                <a:cubicBezTo>
                  <a:pt x="259028" y="11082"/>
                  <a:pt x="196058" y="41245"/>
                  <a:pt x="150020" y="48124"/>
                </a:cubicBezTo>
                <a:cubicBezTo>
                  <a:pt x="103983" y="55003"/>
                  <a:pt x="10849" y="43891"/>
                  <a:pt x="795" y="44949"/>
                </a:cubicBezTo>
                <a:cubicBezTo>
                  <a:pt x="-9259" y="46007"/>
                  <a:pt x="79112" y="49182"/>
                  <a:pt x="89695" y="54474"/>
                </a:cubicBezTo>
                <a:cubicBezTo>
                  <a:pt x="100278" y="59766"/>
                  <a:pt x="-263" y="97337"/>
                  <a:pt x="48420" y="925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8B12F9EF-1DEE-B920-C57F-FC30190C3D33}"/>
              </a:ext>
            </a:extLst>
          </p:cNvPr>
          <p:cNvSpPr/>
          <p:nvPr/>
        </p:nvSpPr>
        <p:spPr>
          <a:xfrm>
            <a:off x="4848200" y="2230084"/>
            <a:ext cx="333606" cy="62874"/>
          </a:xfrm>
          <a:custGeom>
            <a:avLst/>
            <a:gdLst>
              <a:gd name="connsiteX0" fmla="*/ 25 w 333606"/>
              <a:gd name="connsiteY0" fmla="*/ 59091 h 62874"/>
              <a:gd name="connsiteX1" fmla="*/ 155600 w 333606"/>
              <a:gd name="connsiteY1" fmla="*/ 1941 h 62874"/>
              <a:gd name="connsiteX2" fmla="*/ 282600 w 333606"/>
              <a:gd name="connsiteY2" fmla="*/ 14641 h 62874"/>
              <a:gd name="connsiteX3" fmla="*/ 244500 w 333606"/>
              <a:gd name="connsiteY3" fmla="*/ 27341 h 62874"/>
              <a:gd name="connsiteX4" fmla="*/ 333400 w 333606"/>
              <a:gd name="connsiteY4" fmla="*/ 20991 h 62874"/>
              <a:gd name="connsiteX5" fmla="*/ 263550 w 333606"/>
              <a:gd name="connsiteY5" fmla="*/ 27341 h 62874"/>
              <a:gd name="connsiteX6" fmla="*/ 98450 w 333606"/>
              <a:gd name="connsiteY6" fmla="*/ 55916 h 62874"/>
              <a:gd name="connsiteX7" fmla="*/ 142900 w 333606"/>
              <a:gd name="connsiteY7" fmla="*/ 55916 h 62874"/>
              <a:gd name="connsiteX8" fmla="*/ 25 w 333606"/>
              <a:gd name="connsiteY8" fmla="*/ 59091 h 6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606" h="62874">
                <a:moveTo>
                  <a:pt x="25" y="59091"/>
                </a:moveTo>
                <a:cubicBezTo>
                  <a:pt x="2142" y="50095"/>
                  <a:pt x="108504" y="9349"/>
                  <a:pt x="155600" y="1941"/>
                </a:cubicBezTo>
                <a:cubicBezTo>
                  <a:pt x="202696" y="-5467"/>
                  <a:pt x="267783" y="10408"/>
                  <a:pt x="282600" y="14641"/>
                </a:cubicBezTo>
                <a:cubicBezTo>
                  <a:pt x="297417" y="18874"/>
                  <a:pt x="236033" y="26283"/>
                  <a:pt x="244500" y="27341"/>
                </a:cubicBezTo>
                <a:cubicBezTo>
                  <a:pt x="252967" y="28399"/>
                  <a:pt x="330225" y="20991"/>
                  <a:pt x="333400" y="20991"/>
                </a:cubicBezTo>
                <a:cubicBezTo>
                  <a:pt x="336575" y="20991"/>
                  <a:pt x="302708" y="21520"/>
                  <a:pt x="263550" y="27341"/>
                </a:cubicBezTo>
                <a:cubicBezTo>
                  <a:pt x="224392" y="33162"/>
                  <a:pt x="118558" y="51154"/>
                  <a:pt x="98450" y="55916"/>
                </a:cubicBezTo>
                <a:cubicBezTo>
                  <a:pt x="78342" y="60678"/>
                  <a:pt x="155071" y="53270"/>
                  <a:pt x="142900" y="55916"/>
                </a:cubicBezTo>
                <a:cubicBezTo>
                  <a:pt x="130729" y="58562"/>
                  <a:pt x="-2092" y="68087"/>
                  <a:pt x="25" y="5909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D0248438-0F31-2EE1-761C-D47A2334B688}"/>
              </a:ext>
            </a:extLst>
          </p:cNvPr>
          <p:cNvSpPr/>
          <p:nvPr/>
        </p:nvSpPr>
        <p:spPr>
          <a:xfrm>
            <a:off x="4616556" y="2352083"/>
            <a:ext cx="457747" cy="180762"/>
          </a:xfrm>
          <a:custGeom>
            <a:avLst/>
            <a:gdLst>
              <a:gd name="connsiteX0" fmla="*/ 6244 w 457747"/>
              <a:gd name="connsiteY0" fmla="*/ 592 h 180762"/>
              <a:gd name="connsiteX1" fmla="*/ 215794 w 457747"/>
              <a:gd name="connsiteY1" fmla="*/ 32342 h 180762"/>
              <a:gd name="connsiteX2" fmla="*/ 358669 w 457747"/>
              <a:gd name="connsiteY2" fmla="*/ 32342 h 180762"/>
              <a:gd name="connsiteX3" fmla="*/ 323744 w 457747"/>
              <a:gd name="connsiteY3" fmla="*/ 38692 h 180762"/>
              <a:gd name="connsiteX4" fmla="*/ 447569 w 457747"/>
              <a:gd name="connsiteY4" fmla="*/ 67267 h 180762"/>
              <a:gd name="connsiteX5" fmla="*/ 377719 w 457747"/>
              <a:gd name="connsiteY5" fmla="*/ 111717 h 180762"/>
              <a:gd name="connsiteX6" fmla="*/ 457094 w 457747"/>
              <a:gd name="connsiteY6" fmla="*/ 86317 h 180762"/>
              <a:gd name="connsiteX7" fmla="*/ 323744 w 457747"/>
              <a:gd name="connsiteY7" fmla="*/ 156167 h 180762"/>
              <a:gd name="connsiteX8" fmla="*/ 171344 w 457747"/>
              <a:gd name="connsiteY8" fmla="*/ 168867 h 180762"/>
              <a:gd name="connsiteX9" fmla="*/ 218969 w 457747"/>
              <a:gd name="connsiteY9" fmla="*/ 175217 h 180762"/>
              <a:gd name="connsiteX10" fmla="*/ 72919 w 457747"/>
              <a:gd name="connsiteY10" fmla="*/ 83142 h 180762"/>
              <a:gd name="connsiteX11" fmla="*/ 149119 w 457747"/>
              <a:gd name="connsiteY11" fmla="*/ 102192 h 180762"/>
              <a:gd name="connsiteX12" fmla="*/ 63394 w 457747"/>
              <a:gd name="connsiteY12" fmla="*/ 64092 h 180762"/>
              <a:gd name="connsiteX13" fmla="*/ 6244 w 457747"/>
              <a:gd name="connsiteY13" fmla="*/ 592 h 18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747" h="180762">
                <a:moveTo>
                  <a:pt x="6244" y="592"/>
                </a:moveTo>
                <a:cubicBezTo>
                  <a:pt x="31644" y="-4700"/>
                  <a:pt x="157057" y="27050"/>
                  <a:pt x="215794" y="32342"/>
                </a:cubicBezTo>
                <a:cubicBezTo>
                  <a:pt x="274531" y="37634"/>
                  <a:pt x="340678" y="31284"/>
                  <a:pt x="358669" y="32342"/>
                </a:cubicBezTo>
                <a:cubicBezTo>
                  <a:pt x="376660" y="33400"/>
                  <a:pt x="308927" y="32871"/>
                  <a:pt x="323744" y="38692"/>
                </a:cubicBezTo>
                <a:cubicBezTo>
                  <a:pt x="338561" y="44513"/>
                  <a:pt x="438573" y="55096"/>
                  <a:pt x="447569" y="67267"/>
                </a:cubicBezTo>
                <a:cubicBezTo>
                  <a:pt x="456565" y="79438"/>
                  <a:pt x="376132" y="108542"/>
                  <a:pt x="377719" y="111717"/>
                </a:cubicBezTo>
                <a:cubicBezTo>
                  <a:pt x="379306" y="114892"/>
                  <a:pt x="466090" y="78909"/>
                  <a:pt x="457094" y="86317"/>
                </a:cubicBezTo>
                <a:cubicBezTo>
                  <a:pt x="448098" y="93725"/>
                  <a:pt x="371369" y="142409"/>
                  <a:pt x="323744" y="156167"/>
                </a:cubicBezTo>
                <a:cubicBezTo>
                  <a:pt x="276119" y="169925"/>
                  <a:pt x="188807" y="165692"/>
                  <a:pt x="171344" y="168867"/>
                </a:cubicBezTo>
                <a:cubicBezTo>
                  <a:pt x="153882" y="172042"/>
                  <a:pt x="235373" y="189505"/>
                  <a:pt x="218969" y="175217"/>
                </a:cubicBezTo>
                <a:cubicBezTo>
                  <a:pt x="202565" y="160929"/>
                  <a:pt x="84561" y="95313"/>
                  <a:pt x="72919" y="83142"/>
                </a:cubicBezTo>
                <a:cubicBezTo>
                  <a:pt x="61277" y="70971"/>
                  <a:pt x="150706" y="105367"/>
                  <a:pt x="149119" y="102192"/>
                </a:cubicBezTo>
                <a:cubicBezTo>
                  <a:pt x="147532" y="99017"/>
                  <a:pt x="87206" y="78379"/>
                  <a:pt x="63394" y="64092"/>
                </a:cubicBezTo>
                <a:cubicBezTo>
                  <a:pt x="39582" y="49805"/>
                  <a:pt x="-19156" y="5884"/>
                  <a:pt x="6244" y="59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02C8CE8-06E1-9640-D6BA-153320D0ECEA}"/>
              </a:ext>
            </a:extLst>
          </p:cNvPr>
          <p:cNvSpPr/>
          <p:nvPr/>
        </p:nvSpPr>
        <p:spPr>
          <a:xfrm>
            <a:off x="4835030" y="2266922"/>
            <a:ext cx="320287" cy="255623"/>
          </a:xfrm>
          <a:custGeom>
            <a:avLst/>
            <a:gdLst>
              <a:gd name="connsiteX0" fmla="*/ 314820 w 320287"/>
              <a:gd name="connsiteY0" fmla="*/ 28 h 255623"/>
              <a:gd name="connsiteX1" fmla="*/ 267195 w 320287"/>
              <a:gd name="connsiteY1" fmla="*/ 95278 h 255623"/>
              <a:gd name="connsiteX2" fmla="*/ 175120 w 320287"/>
              <a:gd name="connsiteY2" fmla="*/ 193703 h 255623"/>
              <a:gd name="connsiteX3" fmla="*/ 98920 w 320287"/>
              <a:gd name="connsiteY3" fmla="*/ 254028 h 255623"/>
              <a:gd name="connsiteX4" fmla="*/ 105270 w 320287"/>
              <a:gd name="connsiteY4" fmla="*/ 238153 h 255623"/>
              <a:gd name="connsiteX5" fmla="*/ 57645 w 320287"/>
              <a:gd name="connsiteY5" fmla="*/ 238153 h 255623"/>
              <a:gd name="connsiteX6" fmla="*/ 60820 w 320287"/>
              <a:gd name="connsiteY6" fmla="*/ 161953 h 255623"/>
              <a:gd name="connsiteX7" fmla="*/ 92570 w 320287"/>
              <a:gd name="connsiteY7" fmla="*/ 127028 h 255623"/>
              <a:gd name="connsiteX8" fmla="*/ 495 w 320287"/>
              <a:gd name="connsiteY8" fmla="*/ 146078 h 255623"/>
              <a:gd name="connsiteX9" fmla="*/ 140195 w 320287"/>
              <a:gd name="connsiteY9" fmla="*/ 85753 h 255623"/>
              <a:gd name="connsiteX10" fmla="*/ 314820 w 320287"/>
              <a:gd name="connsiteY10" fmla="*/ 28 h 25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287" h="255623">
                <a:moveTo>
                  <a:pt x="314820" y="28"/>
                </a:moveTo>
                <a:cubicBezTo>
                  <a:pt x="335987" y="1615"/>
                  <a:pt x="290478" y="62999"/>
                  <a:pt x="267195" y="95278"/>
                </a:cubicBezTo>
                <a:cubicBezTo>
                  <a:pt x="243912" y="127557"/>
                  <a:pt x="203166" y="167245"/>
                  <a:pt x="175120" y="193703"/>
                </a:cubicBezTo>
                <a:cubicBezTo>
                  <a:pt x="147074" y="220161"/>
                  <a:pt x="98920" y="254028"/>
                  <a:pt x="98920" y="254028"/>
                </a:cubicBezTo>
                <a:cubicBezTo>
                  <a:pt x="87278" y="261436"/>
                  <a:pt x="112149" y="240799"/>
                  <a:pt x="105270" y="238153"/>
                </a:cubicBezTo>
                <a:cubicBezTo>
                  <a:pt x="98391" y="235507"/>
                  <a:pt x="65053" y="250853"/>
                  <a:pt x="57645" y="238153"/>
                </a:cubicBezTo>
                <a:cubicBezTo>
                  <a:pt x="50237" y="225453"/>
                  <a:pt x="54999" y="180474"/>
                  <a:pt x="60820" y="161953"/>
                </a:cubicBezTo>
                <a:cubicBezTo>
                  <a:pt x="66641" y="143432"/>
                  <a:pt x="102624" y="129674"/>
                  <a:pt x="92570" y="127028"/>
                </a:cubicBezTo>
                <a:cubicBezTo>
                  <a:pt x="82516" y="124382"/>
                  <a:pt x="-7443" y="152957"/>
                  <a:pt x="495" y="146078"/>
                </a:cubicBezTo>
                <a:cubicBezTo>
                  <a:pt x="8433" y="139199"/>
                  <a:pt x="87807" y="109036"/>
                  <a:pt x="140195" y="85753"/>
                </a:cubicBezTo>
                <a:cubicBezTo>
                  <a:pt x="192582" y="62470"/>
                  <a:pt x="293653" y="-1559"/>
                  <a:pt x="314820" y="2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E366B53-EC02-FCF3-63AD-D998D8C4DE36}"/>
              </a:ext>
            </a:extLst>
          </p:cNvPr>
          <p:cNvSpPr/>
          <p:nvPr/>
        </p:nvSpPr>
        <p:spPr>
          <a:xfrm>
            <a:off x="4614350" y="2336766"/>
            <a:ext cx="133278" cy="35469"/>
          </a:xfrm>
          <a:custGeom>
            <a:avLst/>
            <a:gdLst>
              <a:gd name="connsiteX0" fmla="*/ 59250 w 133278"/>
              <a:gd name="connsiteY0" fmla="*/ 34 h 35469"/>
              <a:gd name="connsiteX1" fmla="*/ 132275 w 133278"/>
              <a:gd name="connsiteY1" fmla="*/ 28609 h 35469"/>
              <a:gd name="connsiteX2" fmla="*/ 2100 w 133278"/>
              <a:gd name="connsiteY2" fmla="*/ 34959 h 35469"/>
              <a:gd name="connsiteX3" fmla="*/ 59250 w 133278"/>
              <a:gd name="connsiteY3" fmla="*/ 34 h 3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278" h="35469">
                <a:moveTo>
                  <a:pt x="59250" y="34"/>
                </a:moveTo>
                <a:cubicBezTo>
                  <a:pt x="80946" y="-1024"/>
                  <a:pt x="141800" y="22788"/>
                  <a:pt x="132275" y="28609"/>
                </a:cubicBezTo>
                <a:cubicBezTo>
                  <a:pt x="122750" y="34430"/>
                  <a:pt x="14800" y="36546"/>
                  <a:pt x="2100" y="34959"/>
                </a:cubicBezTo>
                <a:cubicBezTo>
                  <a:pt x="-10600" y="33372"/>
                  <a:pt x="37554" y="1092"/>
                  <a:pt x="5925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C3DEAA4E-2A71-D6AA-B88D-B2D58A8D37E8}"/>
              </a:ext>
            </a:extLst>
          </p:cNvPr>
          <p:cNvSpPr/>
          <p:nvPr/>
        </p:nvSpPr>
        <p:spPr>
          <a:xfrm>
            <a:off x="5050875" y="2250213"/>
            <a:ext cx="79925" cy="70094"/>
          </a:xfrm>
          <a:custGeom>
            <a:avLst/>
            <a:gdLst>
              <a:gd name="connsiteX0" fmla="*/ 3725 w 79925"/>
              <a:gd name="connsiteY0" fmla="*/ 4037 h 70094"/>
              <a:gd name="connsiteX1" fmla="*/ 79925 w 79925"/>
              <a:gd name="connsiteY1" fmla="*/ 10387 h 70094"/>
              <a:gd name="connsiteX2" fmla="*/ 3725 w 79925"/>
              <a:gd name="connsiteY2" fmla="*/ 67537 h 70094"/>
              <a:gd name="connsiteX3" fmla="*/ 13250 w 79925"/>
              <a:gd name="connsiteY3" fmla="*/ 54837 h 70094"/>
              <a:gd name="connsiteX4" fmla="*/ 3725 w 79925"/>
              <a:gd name="connsiteY4" fmla="*/ 4037 h 7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25" h="70094">
                <a:moveTo>
                  <a:pt x="3725" y="4037"/>
                </a:moveTo>
                <a:cubicBezTo>
                  <a:pt x="14838" y="-3371"/>
                  <a:pt x="79925" y="-196"/>
                  <a:pt x="79925" y="10387"/>
                </a:cubicBezTo>
                <a:cubicBezTo>
                  <a:pt x="79925" y="20970"/>
                  <a:pt x="3725" y="67537"/>
                  <a:pt x="3725" y="67537"/>
                </a:cubicBezTo>
                <a:cubicBezTo>
                  <a:pt x="-7388" y="74945"/>
                  <a:pt x="9546" y="64891"/>
                  <a:pt x="13250" y="54837"/>
                </a:cubicBezTo>
                <a:cubicBezTo>
                  <a:pt x="16954" y="44783"/>
                  <a:pt x="-7388" y="11445"/>
                  <a:pt x="3725" y="4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FAB0E0B1-0921-CA40-AE89-7181AA8C13EE}"/>
              </a:ext>
            </a:extLst>
          </p:cNvPr>
          <p:cNvSpPr/>
          <p:nvPr/>
        </p:nvSpPr>
        <p:spPr>
          <a:xfrm>
            <a:off x="4489310" y="2492327"/>
            <a:ext cx="233728" cy="76659"/>
          </a:xfrm>
          <a:custGeom>
            <a:avLst/>
            <a:gdLst>
              <a:gd name="connsiteX0" fmla="*/ 140 w 233728"/>
              <a:gd name="connsiteY0" fmla="*/ 48 h 76659"/>
              <a:gd name="connsiteX1" fmla="*/ 127140 w 233728"/>
              <a:gd name="connsiteY1" fmla="*/ 15923 h 76659"/>
              <a:gd name="connsiteX2" fmla="*/ 231915 w 233728"/>
              <a:gd name="connsiteY2" fmla="*/ 76248 h 76659"/>
              <a:gd name="connsiteX3" fmla="*/ 190640 w 233728"/>
              <a:gd name="connsiteY3" fmla="*/ 41323 h 76659"/>
              <a:gd name="connsiteX4" fmla="*/ 152540 w 233728"/>
              <a:gd name="connsiteY4" fmla="*/ 19098 h 76659"/>
              <a:gd name="connsiteX5" fmla="*/ 140 w 233728"/>
              <a:gd name="connsiteY5" fmla="*/ 48 h 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728" h="76659">
                <a:moveTo>
                  <a:pt x="140" y="48"/>
                </a:moveTo>
                <a:cubicBezTo>
                  <a:pt x="-4093" y="-481"/>
                  <a:pt x="88511" y="3223"/>
                  <a:pt x="127140" y="15923"/>
                </a:cubicBezTo>
                <a:cubicBezTo>
                  <a:pt x="165769" y="28623"/>
                  <a:pt x="221332" y="72015"/>
                  <a:pt x="231915" y="76248"/>
                </a:cubicBezTo>
                <a:cubicBezTo>
                  <a:pt x="242498" y="80481"/>
                  <a:pt x="203869" y="50848"/>
                  <a:pt x="190640" y="41323"/>
                </a:cubicBezTo>
                <a:cubicBezTo>
                  <a:pt x="177411" y="31798"/>
                  <a:pt x="178469" y="25448"/>
                  <a:pt x="152540" y="19098"/>
                </a:cubicBezTo>
                <a:cubicBezTo>
                  <a:pt x="126611" y="12748"/>
                  <a:pt x="4373" y="577"/>
                  <a:pt x="140" y="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F848EB45-C687-ED7D-C007-7AA4A9B381F4}"/>
              </a:ext>
            </a:extLst>
          </p:cNvPr>
          <p:cNvSpPr/>
          <p:nvPr/>
        </p:nvSpPr>
        <p:spPr>
          <a:xfrm>
            <a:off x="4571764" y="1235061"/>
            <a:ext cx="130699" cy="130219"/>
          </a:xfrm>
          <a:custGeom>
            <a:avLst/>
            <a:gdLst>
              <a:gd name="connsiteX0" fmla="*/ 130411 w 130699"/>
              <a:gd name="connsiteY0" fmla="*/ 14 h 130219"/>
              <a:gd name="connsiteX1" fmla="*/ 79611 w 130699"/>
              <a:gd name="connsiteY1" fmla="*/ 79389 h 130219"/>
              <a:gd name="connsiteX2" fmla="*/ 236 w 130699"/>
              <a:gd name="connsiteY2" fmla="*/ 130189 h 130219"/>
              <a:gd name="connsiteX3" fmla="*/ 57386 w 130699"/>
              <a:gd name="connsiteY3" fmla="*/ 85739 h 130219"/>
              <a:gd name="connsiteX4" fmla="*/ 130411 w 130699"/>
              <a:gd name="connsiteY4" fmla="*/ 14 h 1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99" h="130219">
                <a:moveTo>
                  <a:pt x="130411" y="14"/>
                </a:moveTo>
                <a:cubicBezTo>
                  <a:pt x="134115" y="-1044"/>
                  <a:pt x="101307" y="57693"/>
                  <a:pt x="79611" y="79389"/>
                </a:cubicBezTo>
                <a:cubicBezTo>
                  <a:pt x="57915" y="101085"/>
                  <a:pt x="3940" y="129131"/>
                  <a:pt x="236" y="130189"/>
                </a:cubicBezTo>
                <a:cubicBezTo>
                  <a:pt x="-3468" y="131247"/>
                  <a:pt x="37278" y="104789"/>
                  <a:pt x="57386" y="85739"/>
                </a:cubicBezTo>
                <a:cubicBezTo>
                  <a:pt x="77494" y="66689"/>
                  <a:pt x="126707" y="1072"/>
                  <a:pt x="130411" y="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AA2AD4B8-238F-87FA-89BC-E985BCADE27B}"/>
              </a:ext>
            </a:extLst>
          </p:cNvPr>
          <p:cNvSpPr/>
          <p:nvPr/>
        </p:nvSpPr>
        <p:spPr>
          <a:xfrm>
            <a:off x="4390994" y="2167896"/>
            <a:ext cx="235038" cy="224090"/>
          </a:xfrm>
          <a:custGeom>
            <a:avLst/>
            <a:gdLst>
              <a:gd name="connsiteX0" fmla="*/ 225456 w 235038"/>
              <a:gd name="connsiteY0" fmla="*/ 629 h 224090"/>
              <a:gd name="connsiteX1" fmla="*/ 139731 w 235038"/>
              <a:gd name="connsiteY1" fmla="*/ 89529 h 224090"/>
              <a:gd name="connsiteX2" fmla="*/ 31 w 235038"/>
              <a:gd name="connsiteY2" fmla="*/ 108579 h 224090"/>
              <a:gd name="connsiteX3" fmla="*/ 152431 w 235038"/>
              <a:gd name="connsiteY3" fmla="*/ 127629 h 224090"/>
              <a:gd name="connsiteX4" fmla="*/ 41306 w 235038"/>
              <a:gd name="connsiteY4" fmla="*/ 162554 h 224090"/>
              <a:gd name="connsiteX5" fmla="*/ 130206 w 235038"/>
              <a:gd name="connsiteY5" fmla="*/ 159379 h 224090"/>
              <a:gd name="connsiteX6" fmla="*/ 47656 w 235038"/>
              <a:gd name="connsiteY6" fmla="*/ 222879 h 224090"/>
              <a:gd name="connsiteX7" fmla="*/ 161956 w 235038"/>
              <a:gd name="connsiteY7" fmla="*/ 197479 h 224090"/>
              <a:gd name="connsiteX8" fmla="*/ 234981 w 235038"/>
              <a:gd name="connsiteY8" fmla="*/ 153029 h 224090"/>
              <a:gd name="connsiteX9" fmla="*/ 174656 w 235038"/>
              <a:gd name="connsiteY9" fmla="*/ 149854 h 224090"/>
              <a:gd name="connsiteX10" fmla="*/ 200056 w 235038"/>
              <a:gd name="connsiteY10" fmla="*/ 99054 h 224090"/>
              <a:gd name="connsiteX11" fmla="*/ 152431 w 235038"/>
              <a:gd name="connsiteY11" fmla="*/ 140329 h 224090"/>
              <a:gd name="connsiteX12" fmla="*/ 225456 w 235038"/>
              <a:gd name="connsiteY12" fmla="*/ 629 h 22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038" h="224090">
                <a:moveTo>
                  <a:pt x="225456" y="629"/>
                </a:moveTo>
                <a:cubicBezTo>
                  <a:pt x="223339" y="-7838"/>
                  <a:pt x="177302" y="71537"/>
                  <a:pt x="139731" y="89529"/>
                </a:cubicBezTo>
                <a:cubicBezTo>
                  <a:pt x="102160" y="107521"/>
                  <a:pt x="-2086" y="102229"/>
                  <a:pt x="31" y="108579"/>
                </a:cubicBezTo>
                <a:cubicBezTo>
                  <a:pt x="2148" y="114929"/>
                  <a:pt x="145552" y="118633"/>
                  <a:pt x="152431" y="127629"/>
                </a:cubicBezTo>
                <a:cubicBezTo>
                  <a:pt x="159310" y="136625"/>
                  <a:pt x="45010" y="157262"/>
                  <a:pt x="41306" y="162554"/>
                </a:cubicBezTo>
                <a:cubicBezTo>
                  <a:pt x="37602" y="167846"/>
                  <a:pt x="129148" y="149325"/>
                  <a:pt x="130206" y="159379"/>
                </a:cubicBezTo>
                <a:cubicBezTo>
                  <a:pt x="131264" y="169433"/>
                  <a:pt x="42364" y="216529"/>
                  <a:pt x="47656" y="222879"/>
                </a:cubicBezTo>
                <a:cubicBezTo>
                  <a:pt x="52948" y="229229"/>
                  <a:pt x="130735" y="209121"/>
                  <a:pt x="161956" y="197479"/>
                </a:cubicBezTo>
                <a:cubicBezTo>
                  <a:pt x="193177" y="185837"/>
                  <a:pt x="232864" y="160966"/>
                  <a:pt x="234981" y="153029"/>
                </a:cubicBezTo>
                <a:cubicBezTo>
                  <a:pt x="237098" y="145092"/>
                  <a:pt x="180477" y="158850"/>
                  <a:pt x="174656" y="149854"/>
                </a:cubicBezTo>
                <a:cubicBezTo>
                  <a:pt x="168835" y="140858"/>
                  <a:pt x="203760" y="100641"/>
                  <a:pt x="200056" y="99054"/>
                </a:cubicBezTo>
                <a:cubicBezTo>
                  <a:pt x="196352" y="97467"/>
                  <a:pt x="149256" y="150383"/>
                  <a:pt x="152431" y="140329"/>
                </a:cubicBezTo>
                <a:cubicBezTo>
                  <a:pt x="155606" y="130275"/>
                  <a:pt x="227573" y="9096"/>
                  <a:pt x="225456" y="629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76888F88-3A03-4073-6305-C9C15D1F8324}"/>
              </a:ext>
            </a:extLst>
          </p:cNvPr>
          <p:cNvSpPr/>
          <p:nvPr/>
        </p:nvSpPr>
        <p:spPr>
          <a:xfrm>
            <a:off x="4993524" y="2224272"/>
            <a:ext cx="256429" cy="95860"/>
          </a:xfrm>
          <a:custGeom>
            <a:avLst/>
            <a:gdLst>
              <a:gd name="connsiteX0" fmla="*/ 751 w 256429"/>
              <a:gd name="connsiteY0" fmla="*/ 1403 h 95860"/>
              <a:gd name="connsiteX1" fmla="*/ 245226 w 256429"/>
              <a:gd name="connsiteY1" fmla="*/ 10928 h 95860"/>
              <a:gd name="connsiteX2" fmla="*/ 216651 w 256429"/>
              <a:gd name="connsiteY2" fmla="*/ 23628 h 95860"/>
              <a:gd name="connsiteX3" fmla="*/ 254751 w 256429"/>
              <a:gd name="connsiteY3" fmla="*/ 52203 h 95860"/>
              <a:gd name="connsiteX4" fmla="*/ 149976 w 256429"/>
              <a:gd name="connsiteY4" fmla="*/ 83953 h 95860"/>
              <a:gd name="connsiteX5" fmla="*/ 99176 w 256429"/>
              <a:gd name="connsiteY5" fmla="*/ 93478 h 95860"/>
              <a:gd name="connsiteX6" fmla="*/ 165851 w 256429"/>
              <a:gd name="connsiteY6" fmla="*/ 42678 h 95860"/>
              <a:gd name="connsiteX7" fmla="*/ 751 w 256429"/>
              <a:gd name="connsiteY7" fmla="*/ 1403 h 9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429" h="95860">
                <a:moveTo>
                  <a:pt x="751" y="1403"/>
                </a:moveTo>
                <a:cubicBezTo>
                  <a:pt x="13980" y="-3889"/>
                  <a:pt x="209243" y="7224"/>
                  <a:pt x="245226" y="10928"/>
                </a:cubicBezTo>
                <a:cubicBezTo>
                  <a:pt x="281209" y="14632"/>
                  <a:pt x="215064" y="16749"/>
                  <a:pt x="216651" y="23628"/>
                </a:cubicBezTo>
                <a:cubicBezTo>
                  <a:pt x="218238" y="30507"/>
                  <a:pt x="265863" y="42149"/>
                  <a:pt x="254751" y="52203"/>
                </a:cubicBezTo>
                <a:cubicBezTo>
                  <a:pt x="243639" y="62257"/>
                  <a:pt x="175905" y="77074"/>
                  <a:pt x="149976" y="83953"/>
                </a:cubicBezTo>
                <a:cubicBezTo>
                  <a:pt x="124047" y="90832"/>
                  <a:pt x="96530" y="100357"/>
                  <a:pt x="99176" y="93478"/>
                </a:cubicBezTo>
                <a:cubicBezTo>
                  <a:pt x="101822" y="86599"/>
                  <a:pt x="178551" y="56436"/>
                  <a:pt x="165851" y="42678"/>
                </a:cubicBezTo>
                <a:cubicBezTo>
                  <a:pt x="153151" y="28920"/>
                  <a:pt x="-12478" y="6695"/>
                  <a:pt x="751" y="14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66BF3572-0453-5DDD-ED87-93F65BCF8BC8}"/>
              </a:ext>
            </a:extLst>
          </p:cNvPr>
          <p:cNvSpPr/>
          <p:nvPr/>
        </p:nvSpPr>
        <p:spPr>
          <a:xfrm>
            <a:off x="4520530" y="1650812"/>
            <a:ext cx="106519" cy="68446"/>
          </a:xfrm>
          <a:custGeom>
            <a:avLst/>
            <a:gdLst>
              <a:gd name="connsiteX0" fmla="*/ 9137 w 106519"/>
              <a:gd name="connsiteY0" fmla="*/ 188 h 68446"/>
              <a:gd name="connsiteX1" fmla="*/ 106503 w 106519"/>
              <a:gd name="connsiteY1" fmla="*/ 38288 h 68446"/>
              <a:gd name="connsiteX2" fmla="*/ 670 w 106519"/>
              <a:gd name="connsiteY2" fmla="*/ 67921 h 68446"/>
              <a:gd name="connsiteX3" fmla="*/ 59937 w 106519"/>
              <a:gd name="connsiteY3" fmla="*/ 55221 h 68446"/>
              <a:gd name="connsiteX4" fmla="*/ 9137 w 106519"/>
              <a:gd name="connsiteY4" fmla="*/ 188 h 6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19" h="68446">
                <a:moveTo>
                  <a:pt x="9137" y="188"/>
                </a:moveTo>
                <a:cubicBezTo>
                  <a:pt x="16898" y="-2634"/>
                  <a:pt x="107914" y="26999"/>
                  <a:pt x="106503" y="38288"/>
                </a:cubicBezTo>
                <a:cubicBezTo>
                  <a:pt x="105092" y="49577"/>
                  <a:pt x="8431" y="65099"/>
                  <a:pt x="670" y="67921"/>
                </a:cubicBezTo>
                <a:cubicBezTo>
                  <a:pt x="-7091" y="70743"/>
                  <a:pt x="54998" y="61571"/>
                  <a:pt x="59937" y="55221"/>
                </a:cubicBezTo>
                <a:cubicBezTo>
                  <a:pt x="64876" y="48871"/>
                  <a:pt x="1376" y="3010"/>
                  <a:pt x="9137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B3D5467-DDE0-1989-3C7C-A68AF72B1E6E}"/>
              </a:ext>
            </a:extLst>
          </p:cNvPr>
          <p:cNvSpPr/>
          <p:nvPr/>
        </p:nvSpPr>
        <p:spPr>
          <a:xfrm>
            <a:off x="4951441" y="1542883"/>
            <a:ext cx="94380" cy="89873"/>
          </a:xfrm>
          <a:custGeom>
            <a:avLst/>
            <a:gdLst>
              <a:gd name="connsiteX0" fmla="*/ 87284 w 94380"/>
              <a:gd name="connsiteY0" fmla="*/ 167 h 89873"/>
              <a:gd name="connsiteX1" fmla="*/ 1559 w 94380"/>
              <a:gd name="connsiteY1" fmla="*/ 85892 h 89873"/>
              <a:gd name="connsiteX2" fmla="*/ 36484 w 94380"/>
              <a:gd name="connsiteY2" fmla="*/ 76367 h 89873"/>
              <a:gd name="connsiteX3" fmla="*/ 93634 w 94380"/>
              <a:gd name="connsiteY3" fmla="*/ 82717 h 89873"/>
              <a:gd name="connsiteX4" fmla="*/ 68234 w 94380"/>
              <a:gd name="connsiteY4" fmla="*/ 63667 h 89873"/>
              <a:gd name="connsiteX5" fmla="*/ 87284 w 94380"/>
              <a:gd name="connsiteY5" fmla="*/ 167 h 8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380" h="89873">
                <a:moveTo>
                  <a:pt x="87284" y="167"/>
                </a:moveTo>
                <a:cubicBezTo>
                  <a:pt x="76172" y="3871"/>
                  <a:pt x="10026" y="73192"/>
                  <a:pt x="1559" y="85892"/>
                </a:cubicBezTo>
                <a:cubicBezTo>
                  <a:pt x="-6908" y="98592"/>
                  <a:pt x="21138" y="76896"/>
                  <a:pt x="36484" y="76367"/>
                </a:cubicBezTo>
                <a:cubicBezTo>
                  <a:pt x="51830" y="75838"/>
                  <a:pt x="88342" y="84834"/>
                  <a:pt x="93634" y="82717"/>
                </a:cubicBezTo>
                <a:cubicBezTo>
                  <a:pt x="98926" y="80600"/>
                  <a:pt x="74584" y="72134"/>
                  <a:pt x="68234" y="63667"/>
                </a:cubicBezTo>
                <a:cubicBezTo>
                  <a:pt x="61884" y="55200"/>
                  <a:pt x="98396" y="-3537"/>
                  <a:pt x="87284" y="1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4E140A4-93E2-6E2E-9A09-447CA19945FD}"/>
              </a:ext>
            </a:extLst>
          </p:cNvPr>
          <p:cNvSpPr/>
          <p:nvPr/>
        </p:nvSpPr>
        <p:spPr>
          <a:xfrm>
            <a:off x="4870450" y="1570580"/>
            <a:ext cx="155629" cy="212094"/>
          </a:xfrm>
          <a:custGeom>
            <a:avLst/>
            <a:gdLst>
              <a:gd name="connsiteX0" fmla="*/ 104775 w 155629"/>
              <a:gd name="connsiteY0" fmla="*/ 55020 h 212094"/>
              <a:gd name="connsiteX1" fmla="*/ 63500 w 155629"/>
              <a:gd name="connsiteY1" fmla="*/ 128045 h 212094"/>
              <a:gd name="connsiteX2" fmla="*/ 79375 w 155629"/>
              <a:gd name="connsiteY2" fmla="*/ 172495 h 212094"/>
              <a:gd name="connsiteX3" fmla="*/ 50800 w 155629"/>
              <a:gd name="connsiteY3" fmla="*/ 185195 h 212094"/>
              <a:gd name="connsiteX4" fmla="*/ 155575 w 155629"/>
              <a:gd name="connsiteY4" fmla="*/ 191545 h 212094"/>
              <a:gd name="connsiteX5" fmla="*/ 34925 w 155629"/>
              <a:gd name="connsiteY5" fmla="*/ 210595 h 212094"/>
              <a:gd name="connsiteX6" fmla="*/ 0 w 155629"/>
              <a:gd name="connsiteY6" fmla="*/ 147095 h 212094"/>
              <a:gd name="connsiteX7" fmla="*/ 34925 w 155629"/>
              <a:gd name="connsiteY7" fmla="*/ 1045 h 212094"/>
              <a:gd name="connsiteX8" fmla="*/ 25400 w 155629"/>
              <a:gd name="connsiteY8" fmla="*/ 80420 h 212094"/>
              <a:gd name="connsiteX9" fmla="*/ 104775 w 155629"/>
              <a:gd name="connsiteY9" fmla="*/ 55020 h 21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629" h="212094">
                <a:moveTo>
                  <a:pt x="104775" y="55020"/>
                </a:moveTo>
                <a:cubicBezTo>
                  <a:pt x="111125" y="62957"/>
                  <a:pt x="67733" y="108466"/>
                  <a:pt x="63500" y="128045"/>
                </a:cubicBezTo>
                <a:cubicBezTo>
                  <a:pt x="59267" y="147624"/>
                  <a:pt x="81492" y="162970"/>
                  <a:pt x="79375" y="172495"/>
                </a:cubicBezTo>
                <a:cubicBezTo>
                  <a:pt x="77258" y="182020"/>
                  <a:pt x="38100" y="182020"/>
                  <a:pt x="50800" y="185195"/>
                </a:cubicBezTo>
                <a:cubicBezTo>
                  <a:pt x="63500" y="188370"/>
                  <a:pt x="158221" y="187312"/>
                  <a:pt x="155575" y="191545"/>
                </a:cubicBezTo>
                <a:cubicBezTo>
                  <a:pt x="152929" y="195778"/>
                  <a:pt x="60854" y="218003"/>
                  <a:pt x="34925" y="210595"/>
                </a:cubicBezTo>
                <a:cubicBezTo>
                  <a:pt x="8996" y="203187"/>
                  <a:pt x="0" y="182020"/>
                  <a:pt x="0" y="147095"/>
                </a:cubicBezTo>
                <a:cubicBezTo>
                  <a:pt x="0" y="112170"/>
                  <a:pt x="30692" y="12157"/>
                  <a:pt x="34925" y="1045"/>
                </a:cubicBezTo>
                <a:cubicBezTo>
                  <a:pt x="39158" y="-10068"/>
                  <a:pt x="18521" y="70895"/>
                  <a:pt x="25400" y="80420"/>
                </a:cubicBezTo>
                <a:cubicBezTo>
                  <a:pt x="32279" y="89945"/>
                  <a:pt x="98425" y="47083"/>
                  <a:pt x="104775" y="550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25C8B00-C64F-E84B-617D-3CA0D816344A}"/>
              </a:ext>
            </a:extLst>
          </p:cNvPr>
          <p:cNvSpPr/>
          <p:nvPr/>
        </p:nvSpPr>
        <p:spPr>
          <a:xfrm>
            <a:off x="3540542" y="312516"/>
            <a:ext cx="1077757" cy="657504"/>
          </a:xfrm>
          <a:custGeom>
            <a:avLst/>
            <a:gdLst>
              <a:gd name="connsiteX0" fmla="*/ 1077757 w 1077757"/>
              <a:gd name="connsiteY0" fmla="*/ 0 h 657504"/>
              <a:gd name="connsiteX1" fmla="*/ 522172 w 1077757"/>
              <a:gd name="connsiteY1" fmla="*/ 115747 h 657504"/>
              <a:gd name="connsiteX2" fmla="*/ 699650 w 1077757"/>
              <a:gd name="connsiteY2" fmla="*/ 77165 h 657504"/>
              <a:gd name="connsiteX3" fmla="*/ 371701 w 1077757"/>
              <a:gd name="connsiteY3" fmla="*/ 231494 h 657504"/>
              <a:gd name="connsiteX4" fmla="*/ 20602 w 1077757"/>
              <a:gd name="connsiteY4" fmla="*/ 632750 h 657504"/>
              <a:gd name="connsiteX5" fmla="*/ 78476 w 1077757"/>
              <a:gd name="connsiteY5" fmla="*/ 571018 h 657504"/>
              <a:gd name="connsiteX6" fmla="*/ 387134 w 1077757"/>
              <a:gd name="connsiteY6" fmla="*/ 216061 h 657504"/>
              <a:gd name="connsiteX7" fmla="*/ 826972 w 1077757"/>
              <a:gd name="connsiteY7" fmla="*/ 23150 h 657504"/>
              <a:gd name="connsiteX8" fmla="*/ 738233 w 1077757"/>
              <a:gd name="connsiteY8" fmla="*/ 30866 h 657504"/>
              <a:gd name="connsiteX9" fmla="*/ 1077757 w 1077757"/>
              <a:gd name="connsiteY9" fmla="*/ 0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757" h="657504">
                <a:moveTo>
                  <a:pt x="1077757" y="0"/>
                </a:moveTo>
                <a:lnTo>
                  <a:pt x="522172" y="115747"/>
                </a:lnTo>
                <a:cubicBezTo>
                  <a:pt x="459154" y="128608"/>
                  <a:pt x="724728" y="57874"/>
                  <a:pt x="699650" y="77165"/>
                </a:cubicBezTo>
                <a:cubicBezTo>
                  <a:pt x="674571" y="96456"/>
                  <a:pt x="484876" y="138897"/>
                  <a:pt x="371701" y="231494"/>
                </a:cubicBezTo>
                <a:cubicBezTo>
                  <a:pt x="258526" y="324091"/>
                  <a:pt x="69473" y="576163"/>
                  <a:pt x="20602" y="632750"/>
                </a:cubicBezTo>
                <a:cubicBezTo>
                  <a:pt x="-28269" y="689337"/>
                  <a:pt x="17387" y="640466"/>
                  <a:pt x="78476" y="571018"/>
                </a:cubicBezTo>
                <a:cubicBezTo>
                  <a:pt x="139565" y="501570"/>
                  <a:pt x="262385" y="307372"/>
                  <a:pt x="387134" y="216061"/>
                </a:cubicBezTo>
                <a:cubicBezTo>
                  <a:pt x="511883" y="124750"/>
                  <a:pt x="768455" y="54016"/>
                  <a:pt x="826972" y="23150"/>
                </a:cubicBezTo>
                <a:cubicBezTo>
                  <a:pt x="885489" y="-7716"/>
                  <a:pt x="738233" y="30866"/>
                  <a:pt x="738233" y="30866"/>
                </a:cubicBezTo>
                <a:lnTo>
                  <a:pt x="107775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9255821-EB17-41B2-2411-0B40BB0B0CC0}"/>
              </a:ext>
            </a:extLst>
          </p:cNvPr>
          <p:cNvSpPr/>
          <p:nvPr/>
        </p:nvSpPr>
        <p:spPr>
          <a:xfrm>
            <a:off x="3414077" y="338129"/>
            <a:ext cx="1244883" cy="1680444"/>
          </a:xfrm>
          <a:custGeom>
            <a:avLst/>
            <a:gdLst>
              <a:gd name="connsiteX0" fmla="*/ 1242804 w 1244883"/>
              <a:gd name="connsiteY0" fmla="*/ 5253 h 1680444"/>
              <a:gd name="connsiteX1" fmla="*/ 598480 w 1244883"/>
              <a:gd name="connsiteY1" fmla="*/ 371785 h 1680444"/>
              <a:gd name="connsiteX2" fmla="*/ 123918 w 1244883"/>
              <a:gd name="connsiteY2" fmla="*/ 900362 h 1680444"/>
              <a:gd name="connsiteX3" fmla="*/ 150926 w 1244883"/>
              <a:gd name="connsiteY3" fmla="*/ 854063 h 1680444"/>
              <a:gd name="connsiteX4" fmla="*/ 19746 w 1244883"/>
              <a:gd name="connsiteY4" fmla="*/ 1243744 h 1680444"/>
              <a:gd name="connsiteX5" fmla="*/ 455 w 1244883"/>
              <a:gd name="connsiteY5" fmla="*/ 1672008 h 1680444"/>
              <a:gd name="connsiteX6" fmla="*/ 8171 w 1244883"/>
              <a:gd name="connsiteY6" fmla="*/ 1486813 h 1680444"/>
              <a:gd name="connsiteX7" fmla="*/ 31320 w 1244883"/>
              <a:gd name="connsiteY7" fmla="*/ 992960 h 1680444"/>
              <a:gd name="connsiteX8" fmla="*/ 31320 w 1244883"/>
              <a:gd name="connsiteY8" fmla="*/ 1112565 h 1680444"/>
              <a:gd name="connsiteX9" fmla="*/ 131634 w 1244883"/>
              <a:gd name="connsiteY9" fmla="*/ 958236 h 1680444"/>
              <a:gd name="connsiteX10" fmla="*/ 285964 w 1244883"/>
              <a:gd name="connsiteY10" fmla="*/ 672727 h 1680444"/>
              <a:gd name="connsiteX11" fmla="*/ 513599 w 1244883"/>
              <a:gd name="connsiteY11" fmla="*/ 499106 h 1680444"/>
              <a:gd name="connsiteX12" fmla="*/ 444151 w 1244883"/>
              <a:gd name="connsiteY12" fmla="*/ 549263 h 1680444"/>
              <a:gd name="connsiteX13" fmla="*/ 783675 w 1244883"/>
              <a:gd name="connsiteY13" fmla="*/ 229030 h 1680444"/>
              <a:gd name="connsiteX14" fmla="*/ 652495 w 1244883"/>
              <a:gd name="connsiteY14" fmla="*/ 298479 h 1680444"/>
              <a:gd name="connsiteX15" fmla="*/ 992019 w 1244883"/>
              <a:gd name="connsiteY15" fmla="*/ 124858 h 1680444"/>
              <a:gd name="connsiteX16" fmla="*/ 810682 w 1244883"/>
              <a:gd name="connsiteY16" fmla="*/ 151866 h 1680444"/>
              <a:gd name="connsiteX17" fmla="*/ 1242804 w 1244883"/>
              <a:gd name="connsiteY17" fmla="*/ 5253 h 168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4883" h="1680444">
                <a:moveTo>
                  <a:pt x="1242804" y="5253"/>
                </a:moveTo>
                <a:cubicBezTo>
                  <a:pt x="1207437" y="41906"/>
                  <a:pt x="784961" y="222600"/>
                  <a:pt x="598480" y="371785"/>
                </a:cubicBezTo>
                <a:cubicBezTo>
                  <a:pt x="411999" y="520970"/>
                  <a:pt x="198510" y="819982"/>
                  <a:pt x="123918" y="900362"/>
                </a:cubicBezTo>
                <a:cubicBezTo>
                  <a:pt x="49326" y="980742"/>
                  <a:pt x="168288" y="796833"/>
                  <a:pt x="150926" y="854063"/>
                </a:cubicBezTo>
                <a:cubicBezTo>
                  <a:pt x="133564" y="911293"/>
                  <a:pt x="44824" y="1107420"/>
                  <a:pt x="19746" y="1243744"/>
                </a:cubicBezTo>
                <a:cubicBezTo>
                  <a:pt x="-5333" y="1380068"/>
                  <a:pt x="2384" y="1631497"/>
                  <a:pt x="455" y="1672008"/>
                </a:cubicBezTo>
                <a:cubicBezTo>
                  <a:pt x="-1474" y="1712519"/>
                  <a:pt x="3027" y="1599988"/>
                  <a:pt x="8171" y="1486813"/>
                </a:cubicBezTo>
                <a:cubicBezTo>
                  <a:pt x="13315" y="1373638"/>
                  <a:pt x="27462" y="1055335"/>
                  <a:pt x="31320" y="992960"/>
                </a:cubicBezTo>
                <a:cubicBezTo>
                  <a:pt x="35178" y="930585"/>
                  <a:pt x="14601" y="1118352"/>
                  <a:pt x="31320" y="1112565"/>
                </a:cubicBezTo>
                <a:cubicBezTo>
                  <a:pt x="48039" y="1106778"/>
                  <a:pt x="89193" y="1031542"/>
                  <a:pt x="131634" y="958236"/>
                </a:cubicBezTo>
                <a:cubicBezTo>
                  <a:pt x="174075" y="884930"/>
                  <a:pt x="222303" y="749249"/>
                  <a:pt x="285964" y="672727"/>
                </a:cubicBezTo>
                <a:cubicBezTo>
                  <a:pt x="349625" y="596205"/>
                  <a:pt x="487235" y="519683"/>
                  <a:pt x="513599" y="499106"/>
                </a:cubicBezTo>
                <a:cubicBezTo>
                  <a:pt x="539963" y="478529"/>
                  <a:pt x="399138" y="594276"/>
                  <a:pt x="444151" y="549263"/>
                </a:cubicBezTo>
                <a:cubicBezTo>
                  <a:pt x="489164" y="504250"/>
                  <a:pt x="748951" y="270827"/>
                  <a:pt x="783675" y="229030"/>
                </a:cubicBezTo>
                <a:cubicBezTo>
                  <a:pt x="818399" y="187233"/>
                  <a:pt x="617771" y="315841"/>
                  <a:pt x="652495" y="298479"/>
                </a:cubicBezTo>
                <a:cubicBezTo>
                  <a:pt x="687219" y="281117"/>
                  <a:pt x="965655" y="149293"/>
                  <a:pt x="992019" y="124858"/>
                </a:cubicBezTo>
                <a:cubicBezTo>
                  <a:pt x="1018383" y="100423"/>
                  <a:pt x="770171" y="168585"/>
                  <a:pt x="810682" y="151866"/>
                </a:cubicBezTo>
                <a:cubicBezTo>
                  <a:pt x="851193" y="135147"/>
                  <a:pt x="1278171" y="-31400"/>
                  <a:pt x="1242804" y="52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FED16AF-D2D8-1177-9907-EAF316C5F9E1}"/>
              </a:ext>
            </a:extLst>
          </p:cNvPr>
          <p:cNvSpPr/>
          <p:nvPr/>
        </p:nvSpPr>
        <p:spPr>
          <a:xfrm>
            <a:off x="3407213" y="441440"/>
            <a:ext cx="1374824" cy="1523829"/>
          </a:xfrm>
          <a:custGeom>
            <a:avLst/>
            <a:gdLst>
              <a:gd name="connsiteX0" fmla="*/ 1349982 w 1374824"/>
              <a:gd name="connsiteY0" fmla="*/ 25406 h 1523829"/>
              <a:gd name="connsiteX1" fmla="*/ 524321 w 1374824"/>
              <a:gd name="connsiteY1" fmla="*/ 758469 h 1523829"/>
              <a:gd name="connsiteX2" fmla="*/ 234954 w 1374824"/>
              <a:gd name="connsiteY2" fmla="*/ 1032403 h 1523829"/>
              <a:gd name="connsiteX3" fmla="*/ 404716 w 1374824"/>
              <a:gd name="connsiteY3" fmla="*/ 897365 h 1523829"/>
              <a:gd name="connsiteX4" fmla="*/ 15035 w 1374824"/>
              <a:gd name="connsiteY4" fmla="*/ 1491532 h 1523829"/>
              <a:gd name="connsiteX5" fmla="*/ 111491 w 1374824"/>
              <a:gd name="connsiteY5" fmla="*/ 1387360 h 1523829"/>
              <a:gd name="connsiteX6" fmla="*/ 404716 w 1374824"/>
              <a:gd name="connsiteY6" fmla="*/ 901223 h 1523829"/>
              <a:gd name="connsiteX7" fmla="*/ 771248 w 1374824"/>
              <a:gd name="connsiteY7" fmla="*/ 526975 h 1523829"/>
              <a:gd name="connsiteX8" fmla="*/ 732665 w 1374824"/>
              <a:gd name="connsiteY8" fmla="*/ 546266 h 1523829"/>
              <a:gd name="connsiteX9" fmla="*/ 1122346 w 1374824"/>
              <a:gd name="connsiteY9" fmla="*/ 202884 h 1523829"/>
              <a:gd name="connsiteX10" fmla="*/ 1349982 w 1374824"/>
              <a:gd name="connsiteY10" fmla="*/ 25406 h 152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4824" h="1523829">
                <a:moveTo>
                  <a:pt x="1349982" y="25406"/>
                </a:moveTo>
                <a:cubicBezTo>
                  <a:pt x="1250311" y="118004"/>
                  <a:pt x="710159" y="590636"/>
                  <a:pt x="524321" y="758469"/>
                </a:cubicBezTo>
                <a:cubicBezTo>
                  <a:pt x="338483" y="926302"/>
                  <a:pt x="254888" y="1009254"/>
                  <a:pt x="234954" y="1032403"/>
                </a:cubicBezTo>
                <a:cubicBezTo>
                  <a:pt x="215020" y="1055552"/>
                  <a:pt x="441369" y="820844"/>
                  <a:pt x="404716" y="897365"/>
                </a:cubicBezTo>
                <a:cubicBezTo>
                  <a:pt x="368063" y="973886"/>
                  <a:pt x="63906" y="1409866"/>
                  <a:pt x="15035" y="1491532"/>
                </a:cubicBezTo>
                <a:cubicBezTo>
                  <a:pt x="-33836" y="1573198"/>
                  <a:pt x="46544" y="1485745"/>
                  <a:pt x="111491" y="1387360"/>
                </a:cubicBezTo>
                <a:cubicBezTo>
                  <a:pt x="176438" y="1288975"/>
                  <a:pt x="294756" y="1044621"/>
                  <a:pt x="404716" y="901223"/>
                </a:cubicBezTo>
                <a:cubicBezTo>
                  <a:pt x="514675" y="757826"/>
                  <a:pt x="716590" y="586135"/>
                  <a:pt x="771248" y="526975"/>
                </a:cubicBezTo>
                <a:cubicBezTo>
                  <a:pt x="825906" y="467815"/>
                  <a:pt x="674149" y="600281"/>
                  <a:pt x="732665" y="546266"/>
                </a:cubicBezTo>
                <a:cubicBezTo>
                  <a:pt x="791181" y="492251"/>
                  <a:pt x="1020746" y="289051"/>
                  <a:pt x="1122346" y="202884"/>
                </a:cubicBezTo>
                <a:cubicBezTo>
                  <a:pt x="1223946" y="116717"/>
                  <a:pt x="1449653" y="-67192"/>
                  <a:pt x="1349982" y="254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76DC0933-90E1-9BC3-084F-C95CE46CCBED}"/>
              </a:ext>
            </a:extLst>
          </p:cNvPr>
          <p:cNvSpPr/>
          <p:nvPr/>
        </p:nvSpPr>
        <p:spPr>
          <a:xfrm>
            <a:off x="3668524" y="547092"/>
            <a:ext cx="1173685" cy="665034"/>
          </a:xfrm>
          <a:custGeom>
            <a:avLst/>
            <a:gdLst>
              <a:gd name="connsiteX0" fmla="*/ 651 w 1173685"/>
              <a:gd name="connsiteY0" fmla="*/ 664392 h 665034"/>
              <a:gd name="connsiteX1" fmla="*/ 506079 w 1173685"/>
              <a:gd name="connsiteY1" fmla="*/ 247703 h 665034"/>
              <a:gd name="connsiteX2" fmla="*/ 760722 w 1173685"/>
              <a:gd name="connsiteY2" fmla="*/ 23926 h 665034"/>
              <a:gd name="connsiteX3" fmla="*/ 1165835 w 1173685"/>
              <a:gd name="connsiteY3" fmla="*/ 39359 h 665034"/>
              <a:gd name="connsiteX4" fmla="*/ 1038514 w 1173685"/>
              <a:gd name="connsiteY4" fmla="*/ 23926 h 665034"/>
              <a:gd name="connsiteX5" fmla="*/ 818595 w 1173685"/>
              <a:gd name="connsiteY5" fmla="*/ 776 h 665034"/>
              <a:gd name="connsiteX6" fmla="*/ 714423 w 1173685"/>
              <a:gd name="connsiteY6" fmla="*/ 54792 h 665034"/>
              <a:gd name="connsiteX7" fmla="*/ 633400 w 1173685"/>
              <a:gd name="connsiteY7" fmla="*/ 101090 h 665034"/>
              <a:gd name="connsiteX8" fmla="*/ 521511 w 1173685"/>
              <a:gd name="connsiteY8" fmla="*/ 228412 h 665034"/>
              <a:gd name="connsiteX9" fmla="*/ 598676 w 1173685"/>
              <a:gd name="connsiteY9" fmla="*/ 162822 h 665034"/>
              <a:gd name="connsiteX10" fmla="*/ 340175 w 1173685"/>
              <a:gd name="connsiteY10" fmla="*/ 332584 h 665034"/>
              <a:gd name="connsiteX11" fmla="*/ 448205 w 1173685"/>
              <a:gd name="connsiteY11" fmla="*/ 270852 h 665034"/>
              <a:gd name="connsiteX12" fmla="*/ 355608 w 1173685"/>
              <a:gd name="connsiteY12" fmla="*/ 371166 h 665034"/>
              <a:gd name="connsiteX13" fmla="*/ 398048 w 1173685"/>
              <a:gd name="connsiteY13" fmla="*/ 344159 h 665034"/>
              <a:gd name="connsiteX14" fmla="*/ 651 w 1173685"/>
              <a:gd name="connsiteY14" fmla="*/ 664392 h 66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3685" h="665034">
                <a:moveTo>
                  <a:pt x="651" y="664392"/>
                </a:moveTo>
                <a:cubicBezTo>
                  <a:pt x="18656" y="648316"/>
                  <a:pt x="379401" y="354447"/>
                  <a:pt x="506079" y="247703"/>
                </a:cubicBezTo>
                <a:cubicBezTo>
                  <a:pt x="632758" y="140959"/>
                  <a:pt x="650763" y="58650"/>
                  <a:pt x="760722" y="23926"/>
                </a:cubicBezTo>
                <a:cubicBezTo>
                  <a:pt x="870681" y="-10798"/>
                  <a:pt x="1119536" y="39359"/>
                  <a:pt x="1165835" y="39359"/>
                </a:cubicBezTo>
                <a:cubicBezTo>
                  <a:pt x="1212134" y="39359"/>
                  <a:pt x="1038514" y="23926"/>
                  <a:pt x="1038514" y="23926"/>
                </a:cubicBezTo>
                <a:cubicBezTo>
                  <a:pt x="980641" y="17496"/>
                  <a:pt x="872610" y="-4368"/>
                  <a:pt x="818595" y="776"/>
                </a:cubicBezTo>
                <a:cubicBezTo>
                  <a:pt x="764580" y="5920"/>
                  <a:pt x="745289" y="38073"/>
                  <a:pt x="714423" y="54792"/>
                </a:cubicBezTo>
                <a:cubicBezTo>
                  <a:pt x="683557" y="71511"/>
                  <a:pt x="665552" y="72153"/>
                  <a:pt x="633400" y="101090"/>
                </a:cubicBezTo>
                <a:cubicBezTo>
                  <a:pt x="601248" y="130027"/>
                  <a:pt x="527298" y="218123"/>
                  <a:pt x="521511" y="228412"/>
                </a:cubicBezTo>
                <a:cubicBezTo>
                  <a:pt x="515724" y="238701"/>
                  <a:pt x="628899" y="145460"/>
                  <a:pt x="598676" y="162822"/>
                </a:cubicBezTo>
                <a:cubicBezTo>
                  <a:pt x="568453" y="180184"/>
                  <a:pt x="365253" y="314579"/>
                  <a:pt x="340175" y="332584"/>
                </a:cubicBezTo>
                <a:cubicBezTo>
                  <a:pt x="315097" y="350589"/>
                  <a:pt x="445633" y="264422"/>
                  <a:pt x="448205" y="270852"/>
                </a:cubicBezTo>
                <a:cubicBezTo>
                  <a:pt x="450777" y="277282"/>
                  <a:pt x="363967" y="358948"/>
                  <a:pt x="355608" y="371166"/>
                </a:cubicBezTo>
                <a:cubicBezTo>
                  <a:pt x="347249" y="383384"/>
                  <a:pt x="452706" y="298503"/>
                  <a:pt x="398048" y="344159"/>
                </a:cubicBezTo>
                <a:cubicBezTo>
                  <a:pt x="343390" y="389815"/>
                  <a:pt x="-17354" y="680468"/>
                  <a:pt x="651" y="6643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72EF1ED0-EEF2-E002-4529-BF4463BBB54E}"/>
              </a:ext>
            </a:extLst>
          </p:cNvPr>
          <p:cNvSpPr/>
          <p:nvPr/>
        </p:nvSpPr>
        <p:spPr>
          <a:xfrm>
            <a:off x="4348602" y="680254"/>
            <a:ext cx="566074" cy="695389"/>
          </a:xfrm>
          <a:custGeom>
            <a:avLst/>
            <a:gdLst>
              <a:gd name="connsiteX0" fmla="*/ 543631 w 566074"/>
              <a:gd name="connsiteY0" fmla="*/ 18085 h 695389"/>
              <a:gd name="connsiteX1" fmla="*/ 207965 w 566074"/>
              <a:gd name="connsiteY1" fmla="*/ 238004 h 695389"/>
              <a:gd name="connsiteX2" fmla="*/ 3479 w 566074"/>
              <a:gd name="connsiteY2" fmla="*/ 689417 h 695389"/>
              <a:gd name="connsiteX3" fmla="*/ 88360 w 566074"/>
              <a:gd name="connsiteY3" fmla="*/ 477214 h 695389"/>
              <a:gd name="connsiteX4" fmla="*/ 207965 w 566074"/>
              <a:gd name="connsiteY4" fmla="*/ 195564 h 695389"/>
              <a:gd name="connsiteX5" fmla="*/ 161666 w 566074"/>
              <a:gd name="connsiteY5" fmla="*/ 234146 h 695389"/>
              <a:gd name="connsiteX6" fmla="*/ 493474 w 566074"/>
              <a:gd name="connsiteY6" fmla="*/ 37376 h 695389"/>
              <a:gd name="connsiteX7" fmla="*/ 543631 w 566074"/>
              <a:gd name="connsiteY7" fmla="*/ 18085 h 69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074" h="695389">
                <a:moveTo>
                  <a:pt x="543631" y="18085"/>
                </a:moveTo>
                <a:cubicBezTo>
                  <a:pt x="496046" y="51523"/>
                  <a:pt x="297990" y="126115"/>
                  <a:pt x="207965" y="238004"/>
                </a:cubicBezTo>
                <a:cubicBezTo>
                  <a:pt x="117940" y="349893"/>
                  <a:pt x="23413" y="649549"/>
                  <a:pt x="3479" y="689417"/>
                </a:cubicBezTo>
                <a:cubicBezTo>
                  <a:pt x="-16455" y="729285"/>
                  <a:pt x="54279" y="559523"/>
                  <a:pt x="88360" y="477214"/>
                </a:cubicBezTo>
                <a:cubicBezTo>
                  <a:pt x="122441" y="394905"/>
                  <a:pt x="195747" y="236075"/>
                  <a:pt x="207965" y="195564"/>
                </a:cubicBezTo>
                <a:cubicBezTo>
                  <a:pt x="220183" y="155053"/>
                  <a:pt x="114081" y="260511"/>
                  <a:pt x="161666" y="234146"/>
                </a:cubicBezTo>
                <a:cubicBezTo>
                  <a:pt x="209251" y="207781"/>
                  <a:pt x="429170" y="73386"/>
                  <a:pt x="493474" y="37376"/>
                </a:cubicBezTo>
                <a:cubicBezTo>
                  <a:pt x="557778" y="1366"/>
                  <a:pt x="591216" y="-15353"/>
                  <a:pt x="543631" y="180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B136EBCB-86BF-C9AF-C20B-AFFCFAA9D601}"/>
              </a:ext>
            </a:extLst>
          </p:cNvPr>
          <p:cNvSpPr/>
          <p:nvPr/>
        </p:nvSpPr>
        <p:spPr>
          <a:xfrm>
            <a:off x="4083924" y="648092"/>
            <a:ext cx="727289" cy="854172"/>
          </a:xfrm>
          <a:custGeom>
            <a:avLst/>
            <a:gdLst>
              <a:gd name="connsiteX0" fmla="*/ 727286 w 727289"/>
              <a:gd name="connsiteY0" fmla="*/ 90 h 854172"/>
              <a:gd name="connsiteX1" fmla="*/ 322172 w 727289"/>
              <a:gd name="connsiteY1" fmla="*/ 297174 h 854172"/>
              <a:gd name="connsiteX2" fmla="*/ 5798 w 727289"/>
              <a:gd name="connsiteY2" fmla="*/ 841184 h 854172"/>
              <a:gd name="connsiteX3" fmla="*/ 129261 w 727289"/>
              <a:gd name="connsiteY3" fmla="*/ 655989 h 854172"/>
              <a:gd name="connsiteX4" fmla="*/ 279732 w 727289"/>
              <a:gd name="connsiteY4" fmla="*/ 339614 h 854172"/>
              <a:gd name="connsiteX5" fmla="*/ 329889 w 727289"/>
              <a:gd name="connsiteY5" fmla="*/ 266308 h 854172"/>
              <a:gd name="connsiteX6" fmla="*/ 727286 w 727289"/>
              <a:gd name="connsiteY6" fmla="*/ 90 h 85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289" h="854172">
                <a:moveTo>
                  <a:pt x="727286" y="90"/>
                </a:moveTo>
                <a:cubicBezTo>
                  <a:pt x="726000" y="5234"/>
                  <a:pt x="442420" y="156992"/>
                  <a:pt x="322172" y="297174"/>
                </a:cubicBezTo>
                <a:cubicBezTo>
                  <a:pt x="201924" y="437356"/>
                  <a:pt x="37950" y="781382"/>
                  <a:pt x="5798" y="841184"/>
                </a:cubicBezTo>
                <a:cubicBezTo>
                  <a:pt x="-26354" y="900986"/>
                  <a:pt x="83605" y="739584"/>
                  <a:pt x="129261" y="655989"/>
                </a:cubicBezTo>
                <a:cubicBezTo>
                  <a:pt x="174917" y="572394"/>
                  <a:pt x="246294" y="404561"/>
                  <a:pt x="279732" y="339614"/>
                </a:cubicBezTo>
                <a:cubicBezTo>
                  <a:pt x="313170" y="274667"/>
                  <a:pt x="256583" y="321609"/>
                  <a:pt x="329889" y="266308"/>
                </a:cubicBezTo>
                <a:cubicBezTo>
                  <a:pt x="403195" y="211007"/>
                  <a:pt x="728572" y="-5054"/>
                  <a:pt x="727286" y="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C15F894-6BB2-646B-399E-834134D7BFB7}"/>
              </a:ext>
            </a:extLst>
          </p:cNvPr>
          <p:cNvSpPr/>
          <p:nvPr/>
        </p:nvSpPr>
        <p:spPr>
          <a:xfrm>
            <a:off x="3541688" y="955076"/>
            <a:ext cx="759110" cy="1484695"/>
          </a:xfrm>
          <a:custGeom>
            <a:avLst/>
            <a:gdLst>
              <a:gd name="connsiteX0" fmla="*/ 744803 w 759110"/>
              <a:gd name="connsiteY0" fmla="*/ 21056 h 1484695"/>
              <a:gd name="connsiteX1" fmla="*/ 139061 w 759110"/>
              <a:gd name="connsiteY1" fmla="*/ 866008 h 1484695"/>
              <a:gd name="connsiteX2" fmla="*/ 4023 w 759110"/>
              <a:gd name="connsiteY2" fmla="*/ 1475608 h 1484695"/>
              <a:gd name="connsiteX3" fmla="*/ 46464 w 759110"/>
              <a:gd name="connsiteY3" fmla="*/ 1201673 h 1484695"/>
              <a:gd name="connsiteX4" fmla="*/ 158353 w 759110"/>
              <a:gd name="connsiteY4" fmla="*/ 792701 h 1484695"/>
              <a:gd name="connsiteX5" fmla="*/ 501735 w 759110"/>
              <a:gd name="connsiteY5" fmla="*/ 349005 h 1484695"/>
              <a:gd name="connsiteX6" fmla="*/ 262525 w 759110"/>
              <a:gd name="connsiteY6" fmla="*/ 661521 h 1484695"/>
              <a:gd name="connsiteX7" fmla="*/ 544175 w 759110"/>
              <a:gd name="connsiteY7" fmla="*/ 287273 h 1484695"/>
              <a:gd name="connsiteX8" fmla="*/ 744803 w 759110"/>
              <a:gd name="connsiteY8" fmla="*/ 21056 h 148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110" h="1484695">
                <a:moveTo>
                  <a:pt x="744803" y="21056"/>
                </a:moveTo>
                <a:cubicBezTo>
                  <a:pt x="677284" y="117512"/>
                  <a:pt x="262524" y="623583"/>
                  <a:pt x="139061" y="866008"/>
                </a:cubicBezTo>
                <a:cubicBezTo>
                  <a:pt x="15598" y="1108433"/>
                  <a:pt x="19456" y="1419664"/>
                  <a:pt x="4023" y="1475608"/>
                </a:cubicBezTo>
                <a:cubicBezTo>
                  <a:pt x="-11410" y="1531552"/>
                  <a:pt x="20742" y="1315491"/>
                  <a:pt x="46464" y="1201673"/>
                </a:cubicBezTo>
                <a:cubicBezTo>
                  <a:pt x="72186" y="1087855"/>
                  <a:pt x="82475" y="934812"/>
                  <a:pt x="158353" y="792701"/>
                </a:cubicBezTo>
                <a:cubicBezTo>
                  <a:pt x="234231" y="650590"/>
                  <a:pt x="484373" y="370868"/>
                  <a:pt x="501735" y="349005"/>
                </a:cubicBezTo>
                <a:cubicBezTo>
                  <a:pt x="519097" y="327142"/>
                  <a:pt x="255452" y="671810"/>
                  <a:pt x="262525" y="661521"/>
                </a:cubicBezTo>
                <a:cubicBezTo>
                  <a:pt x="269598" y="651232"/>
                  <a:pt x="465081" y="389516"/>
                  <a:pt x="544175" y="287273"/>
                </a:cubicBezTo>
                <a:cubicBezTo>
                  <a:pt x="623269" y="185030"/>
                  <a:pt x="812322" y="-75400"/>
                  <a:pt x="744803" y="210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B62FE1A-5A96-9566-6340-3990B0C80183}"/>
              </a:ext>
            </a:extLst>
          </p:cNvPr>
          <p:cNvSpPr/>
          <p:nvPr/>
        </p:nvSpPr>
        <p:spPr>
          <a:xfrm>
            <a:off x="4029044" y="1434413"/>
            <a:ext cx="191910" cy="767938"/>
          </a:xfrm>
          <a:custGeom>
            <a:avLst/>
            <a:gdLst>
              <a:gd name="connsiteX0" fmla="*/ 191857 w 191910"/>
              <a:gd name="connsiteY0" fmla="*/ 848 h 767938"/>
              <a:gd name="connsiteX1" fmla="*/ 14379 w 191910"/>
              <a:gd name="connsiteY1" fmla="*/ 417536 h 767938"/>
              <a:gd name="connsiteX2" fmla="*/ 14379 w 191910"/>
              <a:gd name="connsiteY2" fmla="*/ 760919 h 767938"/>
              <a:gd name="connsiteX3" fmla="*/ 10521 w 191910"/>
              <a:gd name="connsiteY3" fmla="*/ 622022 h 767938"/>
              <a:gd name="connsiteX4" fmla="*/ 10521 w 191910"/>
              <a:gd name="connsiteY4" fmla="*/ 305648 h 767938"/>
              <a:gd name="connsiteX5" fmla="*/ 2804 w 191910"/>
              <a:gd name="connsiteY5" fmla="*/ 429111 h 767938"/>
              <a:gd name="connsiteX6" fmla="*/ 64536 w 191910"/>
              <a:gd name="connsiteY6" fmla="*/ 201476 h 767938"/>
              <a:gd name="connsiteX7" fmla="*/ 33670 w 191910"/>
              <a:gd name="connsiteY7" fmla="*/ 305648 h 767938"/>
              <a:gd name="connsiteX8" fmla="*/ 191857 w 191910"/>
              <a:gd name="connsiteY8" fmla="*/ 848 h 76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10" h="767938">
                <a:moveTo>
                  <a:pt x="191857" y="848"/>
                </a:moveTo>
                <a:cubicBezTo>
                  <a:pt x="188642" y="19496"/>
                  <a:pt x="43959" y="290857"/>
                  <a:pt x="14379" y="417536"/>
                </a:cubicBezTo>
                <a:cubicBezTo>
                  <a:pt x="-15201" y="544215"/>
                  <a:pt x="15022" y="726838"/>
                  <a:pt x="14379" y="760919"/>
                </a:cubicBezTo>
                <a:cubicBezTo>
                  <a:pt x="13736" y="795000"/>
                  <a:pt x="11164" y="697900"/>
                  <a:pt x="10521" y="622022"/>
                </a:cubicBezTo>
                <a:cubicBezTo>
                  <a:pt x="9878" y="546144"/>
                  <a:pt x="11807" y="337800"/>
                  <a:pt x="10521" y="305648"/>
                </a:cubicBezTo>
                <a:cubicBezTo>
                  <a:pt x="9235" y="273496"/>
                  <a:pt x="-6198" y="446473"/>
                  <a:pt x="2804" y="429111"/>
                </a:cubicBezTo>
                <a:cubicBezTo>
                  <a:pt x="11806" y="411749"/>
                  <a:pt x="59392" y="222053"/>
                  <a:pt x="64536" y="201476"/>
                </a:cubicBezTo>
                <a:cubicBezTo>
                  <a:pt x="69680" y="180899"/>
                  <a:pt x="15665" y="334585"/>
                  <a:pt x="33670" y="305648"/>
                </a:cubicBezTo>
                <a:cubicBezTo>
                  <a:pt x="51675" y="276711"/>
                  <a:pt x="195072" y="-17800"/>
                  <a:pt x="191857" y="8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150C4125-3CED-FDA5-16DA-F51BD9EF44C3}"/>
              </a:ext>
            </a:extLst>
          </p:cNvPr>
          <p:cNvSpPr/>
          <p:nvPr/>
        </p:nvSpPr>
        <p:spPr>
          <a:xfrm>
            <a:off x="3889101" y="1564708"/>
            <a:ext cx="133587" cy="1292483"/>
          </a:xfrm>
          <a:custGeom>
            <a:avLst/>
            <a:gdLst>
              <a:gd name="connsiteX0" fmla="*/ 131172 w 133587"/>
              <a:gd name="connsiteY0" fmla="*/ 21024 h 1292483"/>
              <a:gd name="connsiteX1" fmla="*/ 3851 w 133587"/>
              <a:gd name="connsiteY1" fmla="*/ 823535 h 1292483"/>
              <a:gd name="connsiteX2" fmla="*/ 30858 w 133587"/>
              <a:gd name="connsiteY2" fmla="*/ 1286522 h 1292483"/>
              <a:gd name="connsiteX3" fmla="*/ 7709 w 133587"/>
              <a:gd name="connsiteY3" fmla="*/ 1047312 h 1292483"/>
              <a:gd name="connsiteX4" fmla="*/ 34717 w 133587"/>
              <a:gd name="connsiteY4" fmla="*/ 495586 h 1292483"/>
              <a:gd name="connsiteX5" fmla="*/ 7709 w 133587"/>
              <a:gd name="connsiteY5" fmla="*/ 634482 h 1292483"/>
              <a:gd name="connsiteX6" fmla="*/ 54008 w 133587"/>
              <a:gd name="connsiteY6" fmla="*/ 264092 h 1292483"/>
              <a:gd name="connsiteX7" fmla="*/ 57866 w 133587"/>
              <a:gd name="connsiteY7" fmla="*/ 476295 h 1292483"/>
              <a:gd name="connsiteX8" fmla="*/ 84874 w 133587"/>
              <a:gd name="connsiteY8" fmla="*/ 252517 h 1292483"/>
              <a:gd name="connsiteX9" fmla="*/ 131172 w 133587"/>
              <a:gd name="connsiteY9" fmla="*/ 21024 h 129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587" h="1292483">
                <a:moveTo>
                  <a:pt x="131172" y="21024"/>
                </a:moveTo>
                <a:cubicBezTo>
                  <a:pt x="117668" y="116194"/>
                  <a:pt x="20570" y="612619"/>
                  <a:pt x="3851" y="823535"/>
                </a:cubicBezTo>
                <a:cubicBezTo>
                  <a:pt x="-12868" y="1034451"/>
                  <a:pt x="30215" y="1249226"/>
                  <a:pt x="30858" y="1286522"/>
                </a:cubicBezTo>
                <a:cubicBezTo>
                  <a:pt x="31501" y="1323818"/>
                  <a:pt x="7066" y="1179135"/>
                  <a:pt x="7709" y="1047312"/>
                </a:cubicBezTo>
                <a:cubicBezTo>
                  <a:pt x="8352" y="915489"/>
                  <a:pt x="34717" y="564391"/>
                  <a:pt x="34717" y="495586"/>
                </a:cubicBezTo>
                <a:cubicBezTo>
                  <a:pt x="34717" y="426781"/>
                  <a:pt x="4494" y="673064"/>
                  <a:pt x="7709" y="634482"/>
                </a:cubicBezTo>
                <a:cubicBezTo>
                  <a:pt x="10924" y="595900"/>
                  <a:pt x="45649" y="290456"/>
                  <a:pt x="54008" y="264092"/>
                </a:cubicBezTo>
                <a:cubicBezTo>
                  <a:pt x="62367" y="237728"/>
                  <a:pt x="52722" y="478224"/>
                  <a:pt x="57866" y="476295"/>
                </a:cubicBezTo>
                <a:cubicBezTo>
                  <a:pt x="63010" y="474366"/>
                  <a:pt x="72013" y="324537"/>
                  <a:pt x="84874" y="252517"/>
                </a:cubicBezTo>
                <a:cubicBezTo>
                  <a:pt x="97735" y="180497"/>
                  <a:pt x="144676" y="-74146"/>
                  <a:pt x="131172" y="210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80E85D6E-15DE-4C0D-F38F-B813AE4973E8}"/>
              </a:ext>
            </a:extLst>
          </p:cNvPr>
          <p:cNvSpPr/>
          <p:nvPr/>
        </p:nvSpPr>
        <p:spPr>
          <a:xfrm>
            <a:off x="3580722" y="1665696"/>
            <a:ext cx="320138" cy="1046908"/>
          </a:xfrm>
          <a:custGeom>
            <a:avLst/>
            <a:gdLst>
              <a:gd name="connsiteX0" fmla="*/ 319946 w 320138"/>
              <a:gd name="connsiteY0" fmla="*/ 1058 h 1046908"/>
              <a:gd name="connsiteX1" fmla="*/ 107744 w 320138"/>
              <a:gd name="connsiteY1" fmla="*/ 475620 h 1046908"/>
              <a:gd name="connsiteX2" fmla="*/ 7430 w 320138"/>
              <a:gd name="connsiteY2" fmla="*/ 857585 h 1046908"/>
              <a:gd name="connsiteX3" fmla="*/ 7430 w 320138"/>
              <a:gd name="connsiteY3" fmla="*/ 1046638 h 1046908"/>
              <a:gd name="connsiteX4" fmla="*/ 7430 w 320138"/>
              <a:gd name="connsiteY4" fmla="*/ 888451 h 1046908"/>
              <a:gd name="connsiteX5" fmla="*/ 84594 w 320138"/>
              <a:gd name="connsiteY5" fmla="*/ 479479 h 1046908"/>
              <a:gd name="connsiteX6" fmla="*/ 46012 w 320138"/>
              <a:gd name="connsiteY6" fmla="*/ 641524 h 1046908"/>
              <a:gd name="connsiteX7" fmla="*/ 173334 w 320138"/>
              <a:gd name="connsiteY7" fmla="*/ 278851 h 1046908"/>
              <a:gd name="connsiteX8" fmla="*/ 146326 w 320138"/>
              <a:gd name="connsiteY8" fmla="*/ 344441 h 1046908"/>
              <a:gd name="connsiteX9" fmla="*/ 319946 w 320138"/>
              <a:gd name="connsiteY9" fmla="*/ 1058 h 104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138" h="1046908">
                <a:moveTo>
                  <a:pt x="319946" y="1058"/>
                </a:moveTo>
                <a:cubicBezTo>
                  <a:pt x="313516" y="22921"/>
                  <a:pt x="159830" y="332866"/>
                  <a:pt x="107744" y="475620"/>
                </a:cubicBezTo>
                <a:cubicBezTo>
                  <a:pt x="55658" y="618374"/>
                  <a:pt x="24149" y="762416"/>
                  <a:pt x="7430" y="857585"/>
                </a:cubicBezTo>
                <a:cubicBezTo>
                  <a:pt x="-9289" y="952754"/>
                  <a:pt x="7430" y="1046638"/>
                  <a:pt x="7430" y="1046638"/>
                </a:cubicBezTo>
                <a:cubicBezTo>
                  <a:pt x="7430" y="1051782"/>
                  <a:pt x="-5431" y="982977"/>
                  <a:pt x="7430" y="888451"/>
                </a:cubicBezTo>
                <a:cubicBezTo>
                  <a:pt x="20291" y="793925"/>
                  <a:pt x="78164" y="520634"/>
                  <a:pt x="84594" y="479479"/>
                </a:cubicBezTo>
                <a:cubicBezTo>
                  <a:pt x="91024" y="438324"/>
                  <a:pt x="31222" y="674962"/>
                  <a:pt x="46012" y="641524"/>
                </a:cubicBezTo>
                <a:cubicBezTo>
                  <a:pt x="60802" y="608086"/>
                  <a:pt x="156615" y="328365"/>
                  <a:pt x="173334" y="278851"/>
                </a:cubicBezTo>
                <a:cubicBezTo>
                  <a:pt x="190053" y="229337"/>
                  <a:pt x="123177" y="386238"/>
                  <a:pt x="146326" y="344441"/>
                </a:cubicBezTo>
                <a:cubicBezTo>
                  <a:pt x="169475" y="302644"/>
                  <a:pt x="326376" y="-20805"/>
                  <a:pt x="319946" y="10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E48AAE82-85A1-E027-2093-51C584C54C14}"/>
              </a:ext>
            </a:extLst>
          </p:cNvPr>
          <p:cNvSpPr/>
          <p:nvPr/>
        </p:nvSpPr>
        <p:spPr>
          <a:xfrm>
            <a:off x="3705527" y="2000597"/>
            <a:ext cx="240010" cy="1212348"/>
          </a:xfrm>
          <a:custGeom>
            <a:avLst/>
            <a:gdLst>
              <a:gd name="connsiteX0" fmla="*/ 168134 w 240010"/>
              <a:gd name="connsiteY0" fmla="*/ 5681 h 1212348"/>
              <a:gd name="connsiteX1" fmla="*/ 21521 w 240010"/>
              <a:gd name="connsiteY1" fmla="*/ 731028 h 1212348"/>
              <a:gd name="connsiteX2" fmla="*/ 233724 w 240010"/>
              <a:gd name="connsiteY2" fmla="*/ 1197874 h 1212348"/>
              <a:gd name="connsiteX3" fmla="*/ 168134 w 240010"/>
              <a:gd name="connsiteY3" fmla="*/ 1066694 h 1212348"/>
              <a:gd name="connsiteX4" fmla="*/ 6088 w 240010"/>
              <a:gd name="connsiteY4" fmla="*/ 792760 h 1212348"/>
              <a:gd name="connsiteX5" fmla="*/ 33096 w 240010"/>
              <a:gd name="connsiteY5" fmla="*/ 923940 h 1212348"/>
              <a:gd name="connsiteX6" fmla="*/ 21521 w 240010"/>
              <a:gd name="connsiteY6" fmla="*/ 391504 h 1212348"/>
              <a:gd name="connsiteX7" fmla="*/ 21521 w 240010"/>
              <a:gd name="connsiteY7" fmla="*/ 495676 h 1212348"/>
              <a:gd name="connsiteX8" fmla="*/ 71678 w 240010"/>
              <a:gd name="connsiteY8" fmla="*/ 322056 h 1212348"/>
              <a:gd name="connsiteX9" fmla="*/ 40812 w 240010"/>
              <a:gd name="connsiteY9" fmla="*/ 387646 h 1212348"/>
              <a:gd name="connsiteX10" fmla="*/ 168134 w 240010"/>
              <a:gd name="connsiteY10" fmla="*/ 5681 h 121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010" h="1212348">
                <a:moveTo>
                  <a:pt x="168134" y="5681"/>
                </a:moveTo>
                <a:cubicBezTo>
                  <a:pt x="164919" y="62911"/>
                  <a:pt x="10589" y="532329"/>
                  <a:pt x="21521" y="731028"/>
                </a:cubicBezTo>
                <a:cubicBezTo>
                  <a:pt x="32453" y="929727"/>
                  <a:pt x="209289" y="1141930"/>
                  <a:pt x="233724" y="1197874"/>
                </a:cubicBezTo>
                <a:cubicBezTo>
                  <a:pt x="258159" y="1253818"/>
                  <a:pt x="206073" y="1134213"/>
                  <a:pt x="168134" y="1066694"/>
                </a:cubicBezTo>
                <a:cubicBezTo>
                  <a:pt x="130195" y="999175"/>
                  <a:pt x="28594" y="816552"/>
                  <a:pt x="6088" y="792760"/>
                </a:cubicBezTo>
                <a:cubicBezTo>
                  <a:pt x="-16418" y="768968"/>
                  <a:pt x="30524" y="990816"/>
                  <a:pt x="33096" y="923940"/>
                </a:cubicBezTo>
                <a:cubicBezTo>
                  <a:pt x="35668" y="857064"/>
                  <a:pt x="23450" y="462881"/>
                  <a:pt x="21521" y="391504"/>
                </a:cubicBezTo>
                <a:cubicBezTo>
                  <a:pt x="19592" y="320127"/>
                  <a:pt x="13162" y="507251"/>
                  <a:pt x="21521" y="495676"/>
                </a:cubicBezTo>
                <a:cubicBezTo>
                  <a:pt x="29880" y="484101"/>
                  <a:pt x="68463" y="340061"/>
                  <a:pt x="71678" y="322056"/>
                </a:cubicBezTo>
                <a:cubicBezTo>
                  <a:pt x="74893" y="304051"/>
                  <a:pt x="24736" y="433945"/>
                  <a:pt x="40812" y="387646"/>
                </a:cubicBezTo>
                <a:cubicBezTo>
                  <a:pt x="56888" y="341347"/>
                  <a:pt x="171349" y="-51549"/>
                  <a:pt x="168134" y="56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993F7E-90A5-F70F-22B5-68604DECA158}"/>
              </a:ext>
            </a:extLst>
          </p:cNvPr>
          <p:cNvSpPr/>
          <p:nvPr/>
        </p:nvSpPr>
        <p:spPr>
          <a:xfrm>
            <a:off x="3719332" y="2909103"/>
            <a:ext cx="678190" cy="815305"/>
          </a:xfrm>
          <a:custGeom>
            <a:avLst/>
            <a:gdLst>
              <a:gd name="connsiteX0" fmla="*/ 0 w 678190"/>
              <a:gd name="connsiteY0" fmla="*/ 1 h 815305"/>
              <a:gd name="connsiteX1" fmla="*/ 104172 w 678190"/>
              <a:gd name="connsiteY1" fmla="*/ 401256 h 815305"/>
              <a:gd name="connsiteX2" fmla="*/ 335665 w 678190"/>
              <a:gd name="connsiteY2" fmla="*/ 644325 h 815305"/>
              <a:gd name="connsiteX3" fmla="*/ 266217 w 678190"/>
              <a:gd name="connsiteY3" fmla="*/ 598026 h 815305"/>
              <a:gd name="connsiteX4" fmla="*/ 652040 w 678190"/>
              <a:gd name="connsiteY4" fmla="*/ 798654 h 815305"/>
              <a:gd name="connsiteX5" fmla="*/ 590309 w 678190"/>
              <a:gd name="connsiteY5" fmla="*/ 783221 h 815305"/>
              <a:gd name="connsiteX6" fmla="*/ 162045 w 678190"/>
              <a:gd name="connsiteY6" fmla="*/ 617317 h 815305"/>
              <a:gd name="connsiteX7" fmla="*/ 559443 w 678190"/>
              <a:gd name="connsiteY7" fmla="*/ 771646 h 815305"/>
              <a:gd name="connsiteX8" fmla="*/ 405114 w 678190"/>
              <a:gd name="connsiteY8" fmla="*/ 667474 h 815305"/>
              <a:gd name="connsiteX9" fmla="*/ 127321 w 678190"/>
              <a:gd name="connsiteY9" fmla="*/ 482279 h 815305"/>
              <a:gd name="connsiteX10" fmla="*/ 104172 w 678190"/>
              <a:gd name="connsiteY10" fmla="*/ 405115 h 815305"/>
              <a:gd name="connsiteX11" fmla="*/ 0 w 678190"/>
              <a:gd name="connsiteY11" fmla="*/ 1 h 81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8190" h="815305">
                <a:moveTo>
                  <a:pt x="0" y="1"/>
                </a:moveTo>
                <a:cubicBezTo>
                  <a:pt x="0" y="-642"/>
                  <a:pt x="48228" y="293869"/>
                  <a:pt x="104172" y="401256"/>
                </a:cubicBezTo>
                <a:cubicBezTo>
                  <a:pt x="160116" y="508643"/>
                  <a:pt x="308658" y="611530"/>
                  <a:pt x="335665" y="644325"/>
                </a:cubicBezTo>
                <a:cubicBezTo>
                  <a:pt x="362672" y="677120"/>
                  <a:pt x="213488" y="572305"/>
                  <a:pt x="266217" y="598026"/>
                </a:cubicBezTo>
                <a:cubicBezTo>
                  <a:pt x="318946" y="623747"/>
                  <a:pt x="598025" y="767788"/>
                  <a:pt x="652040" y="798654"/>
                </a:cubicBezTo>
                <a:cubicBezTo>
                  <a:pt x="706055" y="829520"/>
                  <a:pt x="671975" y="813444"/>
                  <a:pt x="590309" y="783221"/>
                </a:cubicBezTo>
                <a:cubicBezTo>
                  <a:pt x="508643" y="752998"/>
                  <a:pt x="167189" y="619246"/>
                  <a:pt x="162045" y="617317"/>
                </a:cubicBezTo>
                <a:cubicBezTo>
                  <a:pt x="156901" y="615388"/>
                  <a:pt x="518932" y="763287"/>
                  <a:pt x="559443" y="771646"/>
                </a:cubicBezTo>
                <a:cubicBezTo>
                  <a:pt x="599954" y="780005"/>
                  <a:pt x="405114" y="667474"/>
                  <a:pt x="405114" y="667474"/>
                </a:cubicBezTo>
                <a:cubicBezTo>
                  <a:pt x="333094" y="619246"/>
                  <a:pt x="177478" y="526005"/>
                  <a:pt x="127321" y="482279"/>
                </a:cubicBezTo>
                <a:cubicBezTo>
                  <a:pt x="77164" y="438553"/>
                  <a:pt x="126678" y="481636"/>
                  <a:pt x="104172" y="405115"/>
                </a:cubicBezTo>
                <a:cubicBezTo>
                  <a:pt x="81666" y="328594"/>
                  <a:pt x="0" y="644"/>
                  <a:pt x="0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B334B342-2CF2-7024-4D81-7393693D5ACF}"/>
              </a:ext>
            </a:extLst>
          </p:cNvPr>
          <p:cNvSpPr/>
          <p:nvPr/>
        </p:nvSpPr>
        <p:spPr>
          <a:xfrm>
            <a:off x="4786902" y="621162"/>
            <a:ext cx="565759" cy="77648"/>
          </a:xfrm>
          <a:custGeom>
            <a:avLst/>
            <a:gdLst>
              <a:gd name="connsiteX0" fmla="*/ 1159 w 565759"/>
              <a:gd name="connsiteY0" fmla="*/ 23162 h 77648"/>
              <a:gd name="connsiteX1" fmla="*/ 136197 w 565759"/>
              <a:gd name="connsiteY1" fmla="*/ 11587 h 77648"/>
              <a:gd name="connsiteX2" fmla="*/ 371549 w 565759"/>
              <a:gd name="connsiteY2" fmla="*/ 50170 h 77648"/>
              <a:gd name="connsiteX3" fmla="*/ 278951 w 565759"/>
              <a:gd name="connsiteY3" fmla="*/ 15446 h 77648"/>
              <a:gd name="connsiteX4" fmla="*/ 560602 w 565759"/>
              <a:gd name="connsiteY4" fmla="*/ 77177 h 77648"/>
              <a:gd name="connsiteX5" fmla="*/ 444855 w 565759"/>
              <a:gd name="connsiteY5" fmla="*/ 42453 h 77648"/>
              <a:gd name="connsiteX6" fmla="*/ 240369 w 565759"/>
              <a:gd name="connsiteY6" fmla="*/ 15446 h 77648"/>
              <a:gd name="connsiteX7" fmla="*/ 78323 w 565759"/>
              <a:gd name="connsiteY7" fmla="*/ 13 h 77648"/>
              <a:gd name="connsiteX8" fmla="*/ 1159 w 565759"/>
              <a:gd name="connsiteY8" fmla="*/ 23162 h 7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5759" h="77648">
                <a:moveTo>
                  <a:pt x="1159" y="23162"/>
                </a:moveTo>
                <a:cubicBezTo>
                  <a:pt x="10805" y="25091"/>
                  <a:pt x="74465" y="7086"/>
                  <a:pt x="136197" y="11587"/>
                </a:cubicBezTo>
                <a:cubicBezTo>
                  <a:pt x="197929" y="16088"/>
                  <a:pt x="347757" y="49527"/>
                  <a:pt x="371549" y="50170"/>
                </a:cubicBezTo>
                <a:cubicBezTo>
                  <a:pt x="395341" y="50813"/>
                  <a:pt x="247442" y="10945"/>
                  <a:pt x="278951" y="15446"/>
                </a:cubicBezTo>
                <a:cubicBezTo>
                  <a:pt x="310460" y="19947"/>
                  <a:pt x="532951" y="72676"/>
                  <a:pt x="560602" y="77177"/>
                </a:cubicBezTo>
                <a:cubicBezTo>
                  <a:pt x="588253" y="81678"/>
                  <a:pt x="498227" y="52741"/>
                  <a:pt x="444855" y="42453"/>
                </a:cubicBezTo>
                <a:cubicBezTo>
                  <a:pt x="391483" y="32165"/>
                  <a:pt x="301457" y="22519"/>
                  <a:pt x="240369" y="15446"/>
                </a:cubicBezTo>
                <a:cubicBezTo>
                  <a:pt x="179281" y="8373"/>
                  <a:pt x="112404" y="656"/>
                  <a:pt x="78323" y="13"/>
                </a:cubicBezTo>
                <a:cubicBezTo>
                  <a:pt x="44242" y="-630"/>
                  <a:pt x="-8487" y="21233"/>
                  <a:pt x="1159" y="231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6610E67-2429-A573-0EB6-DE836ECA7753}"/>
              </a:ext>
            </a:extLst>
          </p:cNvPr>
          <p:cNvSpPr/>
          <p:nvPr/>
        </p:nvSpPr>
        <p:spPr>
          <a:xfrm>
            <a:off x="4517979" y="158000"/>
            <a:ext cx="639685" cy="398388"/>
          </a:xfrm>
          <a:custGeom>
            <a:avLst/>
            <a:gdLst>
              <a:gd name="connsiteX0" fmla="*/ 6 w 639685"/>
              <a:gd name="connsiteY0" fmla="*/ 187 h 398388"/>
              <a:gd name="connsiteX1" fmla="*/ 258507 w 639685"/>
              <a:gd name="connsiteY1" fmla="*/ 146800 h 398388"/>
              <a:gd name="connsiteX2" fmla="*/ 474568 w 639685"/>
              <a:gd name="connsiteY2" fmla="*/ 297271 h 398388"/>
              <a:gd name="connsiteX3" fmla="*/ 335672 w 639685"/>
              <a:gd name="connsiteY3" fmla="*/ 247114 h 398388"/>
              <a:gd name="connsiteX4" fmla="*/ 636613 w 639685"/>
              <a:gd name="connsiteY4" fmla="*/ 397585 h 398388"/>
              <a:gd name="connsiteX5" fmla="*/ 478426 w 639685"/>
              <a:gd name="connsiteY5" fmla="*/ 301129 h 398388"/>
              <a:gd name="connsiteX6" fmla="*/ 266224 w 639685"/>
              <a:gd name="connsiteY6" fmla="*/ 177666 h 398388"/>
              <a:gd name="connsiteX7" fmla="*/ 6 w 639685"/>
              <a:gd name="connsiteY7" fmla="*/ 187 h 39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685" h="398388">
                <a:moveTo>
                  <a:pt x="6" y="187"/>
                </a:moveTo>
                <a:cubicBezTo>
                  <a:pt x="-1280" y="-4957"/>
                  <a:pt x="179413" y="97286"/>
                  <a:pt x="258507" y="146800"/>
                </a:cubicBezTo>
                <a:cubicBezTo>
                  <a:pt x="337601" y="196314"/>
                  <a:pt x="461707" y="280552"/>
                  <a:pt x="474568" y="297271"/>
                </a:cubicBezTo>
                <a:cubicBezTo>
                  <a:pt x="487429" y="313990"/>
                  <a:pt x="308665" y="230395"/>
                  <a:pt x="335672" y="247114"/>
                </a:cubicBezTo>
                <a:cubicBezTo>
                  <a:pt x="362679" y="263833"/>
                  <a:pt x="612821" y="388583"/>
                  <a:pt x="636613" y="397585"/>
                </a:cubicBezTo>
                <a:cubicBezTo>
                  <a:pt x="660405" y="406587"/>
                  <a:pt x="540158" y="337782"/>
                  <a:pt x="478426" y="301129"/>
                </a:cubicBezTo>
                <a:cubicBezTo>
                  <a:pt x="416695" y="264476"/>
                  <a:pt x="342745" y="229752"/>
                  <a:pt x="266224" y="177666"/>
                </a:cubicBezTo>
                <a:cubicBezTo>
                  <a:pt x="189703" y="125580"/>
                  <a:pt x="1292" y="5331"/>
                  <a:pt x="6" y="1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BD1E42F-DD8E-B328-6B6D-F75321F2B8E1}"/>
              </a:ext>
            </a:extLst>
          </p:cNvPr>
          <p:cNvSpPr/>
          <p:nvPr/>
        </p:nvSpPr>
        <p:spPr>
          <a:xfrm>
            <a:off x="3629649" y="497290"/>
            <a:ext cx="525806" cy="463897"/>
          </a:xfrm>
          <a:custGeom>
            <a:avLst/>
            <a:gdLst>
              <a:gd name="connsiteX0" fmla="*/ 525662 w 525806"/>
              <a:gd name="connsiteY0" fmla="*/ 421 h 463897"/>
              <a:gd name="connsiteX1" fmla="*/ 313460 w 525806"/>
              <a:gd name="connsiteY1" fmla="*/ 177900 h 463897"/>
              <a:gd name="connsiteX2" fmla="*/ 943 w 525806"/>
              <a:gd name="connsiteY2" fmla="*/ 463409 h 463897"/>
              <a:gd name="connsiteX3" fmla="*/ 220862 w 525806"/>
              <a:gd name="connsiteY3" fmla="*/ 243490 h 463897"/>
              <a:gd name="connsiteX4" fmla="*/ 344326 w 525806"/>
              <a:gd name="connsiteY4" fmla="*/ 131601 h 463897"/>
              <a:gd name="connsiteX5" fmla="*/ 525662 w 525806"/>
              <a:gd name="connsiteY5" fmla="*/ 421 h 46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806" h="463897">
                <a:moveTo>
                  <a:pt x="525662" y="421"/>
                </a:moveTo>
                <a:cubicBezTo>
                  <a:pt x="520518" y="8138"/>
                  <a:pt x="400913" y="100735"/>
                  <a:pt x="313460" y="177900"/>
                </a:cubicBezTo>
                <a:cubicBezTo>
                  <a:pt x="226007" y="255065"/>
                  <a:pt x="16376" y="452477"/>
                  <a:pt x="943" y="463409"/>
                </a:cubicBezTo>
                <a:cubicBezTo>
                  <a:pt x="-14490" y="474341"/>
                  <a:pt x="163632" y="298791"/>
                  <a:pt x="220862" y="243490"/>
                </a:cubicBezTo>
                <a:cubicBezTo>
                  <a:pt x="278092" y="188189"/>
                  <a:pt x="291597" y="170183"/>
                  <a:pt x="344326" y="131601"/>
                </a:cubicBezTo>
                <a:cubicBezTo>
                  <a:pt x="397055" y="93019"/>
                  <a:pt x="530806" y="-7296"/>
                  <a:pt x="525662" y="4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3CDB9CB1-8A56-2678-84FF-D9283A5CFD36}"/>
              </a:ext>
            </a:extLst>
          </p:cNvPr>
          <p:cNvSpPr/>
          <p:nvPr/>
        </p:nvSpPr>
        <p:spPr>
          <a:xfrm>
            <a:off x="4892233" y="753830"/>
            <a:ext cx="567924" cy="573029"/>
          </a:xfrm>
          <a:custGeom>
            <a:avLst/>
            <a:gdLst>
              <a:gd name="connsiteX0" fmla="*/ 0 w 567924"/>
              <a:gd name="connsiteY0" fmla="*/ 17816 h 573029"/>
              <a:gd name="connsiteX1" fmla="*/ 185195 w 567924"/>
              <a:gd name="connsiteY1" fmla="*/ 44823 h 573029"/>
              <a:gd name="connsiteX2" fmla="*/ 420547 w 567924"/>
              <a:gd name="connsiteY2" fmla="*/ 307183 h 573029"/>
              <a:gd name="connsiteX3" fmla="*/ 347240 w 567924"/>
              <a:gd name="connsiteY3" fmla="*/ 222302 h 573029"/>
              <a:gd name="connsiteX4" fmla="*/ 563301 w 567924"/>
              <a:gd name="connsiteY4" fmla="*/ 565684 h 573029"/>
              <a:gd name="connsiteX5" fmla="*/ 482278 w 567924"/>
              <a:gd name="connsiteY5" fmla="*/ 434504 h 573029"/>
              <a:gd name="connsiteX6" fmla="*/ 331808 w 567924"/>
              <a:gd name="connsiteY6" fmla="*/ 168286 h 573029"/>
              <a:gd name="connsiteX7" fmla="*/ 196770 w 567924"/>
              <a:gd name="connsiteY7" fmla="*/ 2383 h 573029"/>
              <a:gd name="connsiteX8" fmla="*/ 262359 w 567924"/>
              <a:gd name="connsiteY8" fmla="*/ 67973 h 573029"/>
              <a:gd name="connsiteX9" fmla="*/ 185195 w 567924"/>
              <a:gd name="connsiteY9" fmla="*/ 37107 h 573029"/>
              <a:gd name="connsiteX10" fmla="*/ 0 w 567924"/>
              <a:gd name="connsiteY10" fmla="*/ 17816 h 57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7924" h="573029">
                <a:moveTo>
                  <a:pt x="0" y="17816"/>
                </a:moveTo>
                <a:cubicBezTo>
                  <a:pt x="0" y="19102"/>
                  <a:pt x="115104" y="-3405"/>
                  <a:pt x="185195" y="44823"/>
                </a:cubicBezTo>
                <a:cubicBezTo>
                  <a:pt x="255286" y="93051"/>
                  <a:pt x="393540" y="277603"/>
                  <a:pt x="420547" y="307183"/>
                </a:cubicBezTo>
                <a:cubicBezTo>
                  <a:pt x="447554" y="336763"/>
                  <a:pt x="323448" y="179219"/>
                  <a:pt x="347240" y="222302"/>
                </a:cubicBezTo>
                <a:cubicBezTo>
                  <a:pt x="371032" y="265386"/>
                  <a:pt x="540795" y="530317"/>
                  <a:pt x="563301" y="565684"/>
                </a:cubicBezTo>
                <a:cubicBezTo>
                  <a:pt x="585807" y="601051"/>
                  <a:pt x="520860" y="500737"/>
                  <a:pt x="482278" y="434504"/>
                </a:cubicBezTo>
                <a:cubicBezTo>
                  <a:pt x="443696" y="368271"/>
                  <a:pt x="379393" y="240306"/>
                  <a:pt x="331808" y="168286"/>
                </a:cubicBezTo>
                <a:cubicBezTo>
                  <a:pt x="284223" y="96266"/>
                  <a:pt x="208345" y="19102"/>
                  <a:pt x="196770" y="2383"/>
                </a:cubicBezTo>
                <a:cubicBezTo>
                  <a:pt x="185195" y="-14336"/>
                  <a:pt x="264288" y="62186"/>
                  <a:pt x="262359" y="67973"/>
                </a:cubicBezTo>
                <a:cubicBezTo>
                  <a:pt x="260430" y="73760"/>
                  <a:pt x="225063" y="46110"/>
                  <a:pt x="185195" y="37107"/>
                </a:cubicBezTo>
                <a:cubicBezTo>
                  <a:pt x="145327" y="28104"/>
                  <a:pt x="0" y="16530"/>
                  <a:pt x="0" y="178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2C9ACFB4-83B5-884A-86A4-E8BF60E9A78E}"/>
              </a:ext>
            </a:extLst>
          </p:cNvPr>
          <p:cNvSpPr/>
          <p:nvPr/>
        </p:nvSpPr>
        <p:spPr>
          <a:xfrm>
            <a:off x="4911434" y="671281"/>
            <a:ext cx="656261" cy="752584"/>
          </a:xfrm>
          <a:custGeom>
            <a:avLst/>
            <a:gdLst>
              <a:gd name="connsiteX0" fmla="*/ 90 w 656261"/>
              <a:gd name="connsiteY0" fmla="*/ 51 h 752584"/>
              <a:gd name="connsiteX1" fmla="*/ 243158 w 656261"/>
              <a:gd name="connsiteY1" fmla="*/ 61782 h 752584"/>
              <a:gd name="connsiteX2" fmla="*/ 497801 w 656261"/>
              <a:gd name="connsiteY2" fmla="*/ 347291 h 752584"/>
              <a:gd name="connsiteX3" fmla="*/ 409062 w 656261"/>
              <a:gd name="connsiteY3" fmla="*/ 246977 h 752584"/>
              <a:gd name="connsiteX4" fmla="*/ 567250 w 656261"/>
              <a:gd name="connsiteY4" fmla="*/ 432172 h 752584"/>
              <a:gd name="connsiteX5" fmla="*/ 655989 w 656261"/>
              <a:gd name="connsiteY5" fmla="*/ 752405 h 752584"/>
              <a:gd name="connsiteX6" fmla="*/ 540242 w 656261"/>
              <a:gd name="connsiteY6" fmla="*/ 385873 h 752584"/>
              <a:gd name="connsiteX7" fmla="*/ 455361 w 656261"/>
              <a:gd name="connsiteY7" fmla="*/ 289418 h 752584"/>
              <a:gd name="connsiteX8" fmla="*/ 270166 w 656261"/>
              <a:gd name="connsiteY8" fmla="*/ 65641 h 752584"/>
              <a:gd name="connsiteX9" fmla="*/ 90 w 656261"/>
              <a:gd name="connsiteY9" fmla="*/ 51 h 75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61" h="752584">
                <a:moveTo>
                  <a:pt x="90" y="51"/>
                </a:moveTo>
                <a:cubicBezTo>
                  <a:pt x="-4411" y="-592"/>
                  <a:pt x="160206" y="3909"/>
                  <a:pt x="243158" y="61782"/>
                </a:cubicBezTo>
                <a:cubicBezTo>
                  <a:pt x="326110" y="119655"/>
                  <a:pt x="470150" y="316425"/>
                  <a:pt x="497801" y="347291"/>
                </a:cubicBezTo>
                <a:cubicBezTo>
                  <a:pt x="525452" y="378157"/>
                  <a:pt x="397487" y="232830"/>
                  <a:pt x="409062" y="246977"/>
                </a:cubicBezTo>
                <a:cubicBezTo>
                  <a:pt x="420637" y="261124"/>
                  <a:pt x="526096" y="347934"/>
                  <a:pt x="567250" y="432172"/>
                </a:cubicBezTo>
                <a:cubicBezTo>
                  <a:pt x="608404" y="516410"/>
                  <a:pt x="660490" y="760121"/>
                  <a:pt x="655989" y="752405"/>
                </a:cubicBezTo>
                <a:cubicBezTo>
                  <a:pt x="651488" y="744689"/>
                  <a:pt x="573680" y="463037"/>
                  <a:pt x="540242" y="385873"/>
                </a:cubicBezTo>
                <a:cubicBezTo>
                  <a:pt x="506804" y="308709"/>
                  <a:pt x="500374" y="342790"/>
                  <a:pt x="455361" y="289418"/>
                </a:cubicBezTo>
                <a:cubicBezTo>
                  <a:pt x="410348" y="236046"/>
                  <a:pt x="339614" y="113226"/>
                  <a:pt x="270166" y="65641"/>
                </a:cubicBezTo>
                <a:cubicBezTo>
                  <a:pt x="200718" y="18056"/>
                  <a:pt x="4591" y="694"/>
                  <a:pt x="90" y="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D3C850D-932E-98BA-7270-33C51400D8A4}"/>
              </a:ext>
            </a:extLst>
          </p:cNvPr>
          <p:cNvSpPr/>
          <p:nvPr/>
        </p:nvSpPr>
        <p:spPr>
          <a:xfrm>
            <a:off x="4926957" y="752119"/>
            <a:ext cx="567431" cy="254878"/>
          </a:xfrm>
          <a:custGeom>
            <a:avLst/>
            <a:gdLst>
              <a:gd name="connsiteX0" fmla="*/ 0 w 567431"/>
              <a:gd name="connsiteY0" fmla="*/ 34959 h 254878"/>
              <a:gd name="connsiteX1" fmla="*/ 385823 w 567431"/>
              <a:gd name="connsiteY1" fmla="*/ 34959 h 254878"/>
              <a:gd name="connsiteX2" fmla="*/ 567159 w 567431"/>
              <a:gd name="connsiteY2" fmla="*/ 254878 h 254878"/>
              <a:gd name="connsiteX3" fmla="*/ 424405 w 567431"/>
              <a:gd name="connsiteY3" fmla="*/ 34959 h 254878"/>
              <a:gd name="connsiteX4" fmla="*/ 327949 w 567431"/>
              <a:gd name="connsiteY4" fmla="*/ 235 h 254878"/>
              <a:gd name="connsiteX5" fmla="*/ 358815 w 567431"/>
              <a:gd name="connsiteY5" fmla="*/ 19527 h 254878"/>
              <a:gd name="connsiteX6" fmla="*/ 0 w 567431"/>
              <a:gd name="connsiteY6" fmla="*/ 34959 h 25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431" h="254878">
                <a:moveTo>
                  <a:pt x="0" y="34959"/>
                </a:moveTo>
                <a:cubicBezTo>
                  <a:pt x="4501" y="37531"/>
                  <a:pt x="291297" y="-1694"/>
                  <a:pt x="385823" y="34959"/>
                </a:cubicBezTo>
                <a:cubicBezTo>
                  <a:pt x="480349" y="71612"/>
                  <a:pt x="560729" y="254878"/>
                  <a:pt x="567159" y="254878"/>
                </a:cubicBezTo>
                <a:cubicBezTo>
                  <a:pt x="573589" y="254878"/>
                  <a:pt x="464273" y="77400"/>
                  <a:pt x="424405" y="34959"/>
                </a:cubicBezTo>
                <a:cubicBezTo>
                  <a:pt x="384537" y="-7482"/>
                  <a:pt x="338881" y="2807"/>
                  <a:pt x="327949" y="235"/>
                </a:cubicBezTo>
                <a:cubicBezTo>
                  <a:pt x="317017" y="-2337"/>
                  <a:pt x="407686" y="16955"/>
                  <a:pt x="358815" y="19527"/>
                </a:cubicBezTo>
                <a:lnTo>
                  <a:pt x="0" y="3495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166E02B-874A-3C8E-A7B9-CF0B348A6761}"/>
              </a:ext>
            </a:extLst>
          </p:cNvPr>
          <p:cNvSpPr/>
          <p:nvPr/>
        </p:nvSpPr>
        <p:spPr>
          <a:xfrm>
            <a:off x="5397436" y="1145278"/>
            <a:ext cx="91200" cy="917158"/>
          </a:xfrm>
          <a:custGeom>
            <a:avLst/>
            <a:gdLst>
              <a:gd name="connsiteX0" fmla="*/ 31091 w 91200"/>
              <a:gd name="connsiteY0" fmla="*/ 616 h 917158"/>
              <a:gd name="connsiteX1" fmla="*/ 11799 w 91200"/>
              <a:gd name="connsiteY1" fmla="*/ 286125 h 917158"/>
              <a:gd name="connsiteX2" fmla="*/ 85106 w 91200"/>
              <a:gd name="connsiteY2" fmla="*/ 876433 h 917158"/>
              <a:gd name="connsiteX3" fmla="*/ 77389 w 91200"/>
              <a:gd name="connsiteY3" fmla="*/ 795411 h 917158"/>
              <a:gd name="connsiteX4" fmla="*/ 225 w 91200"/>
              <a:gd name="connsiteY4" fmla="*/ 228251 h 917158"/>
              <a:gd name="connsiteX5" fmla="*/ 31091 w 91200"/>
              <a:gd name="connsiteY5" fmla="*/ 616 h 91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00" h="917158">
                <a:moveTo>
                  <a:pt x="31091" y="616"/>
                </a:moveTo>
                <a:cubicBezTo>
                  <a:pt x="33020" y="10262"/>
                  <a:pt x="2797" y="140156"/>
                  <a:pt x="11799" y="286125"/>
                </a:cubicBezTo>
                <a:cubicBezTo>
                  <a:pt x="20801" y="432094"/>
                  <a:pt x="74174" y="791552"/>
                  <a:pt x="85106" y="876433"/>
                </a:cubicBezTo>
                <a:cubicBezTo>
                  <a:pt x="96038" y="961314"/>
                  <a:pt x="91536" y="903441"/>
                  <a:pt x="77389" y="795411"/>
                </a:cubicBezTo>
                <a:cubicBezTo>
                  <a:pt x="63242" y="687381"/>
                  <a:pt x="3440" y="360717"/>
                  <a:pt x="225" y="228251"/>
                </a:cubicBezTo>
                <a:cubicBezTo>
                  <a:pt x="-2990" y="95785"/>
                  <a:pt x="29162" y="-9030"/>
                  <a:pt x="31091" y="6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02020145-A504-1BC6-E316-BA3B2C4EF19B}"/>
              </a:ext>
            </a:extLst>
          </p:cNvPr>
          <p:cNvSpPr/>
          <p:nvPr/>
        </p:nvSpPr>
        <p:spPr>
          <a:xfrm>
            <a:off x="5462949" y="1047111"/>
            <a:ext cx="208822" cy="1293860"/>
          </a:xfrm>
          <a:custGeom>
            <a:avLst/>
            <a:gdLst>
              <a:gd name="connsiteX0" fmla="*/ 302 w 208822"/>
              <a:gd name="connsiteY0" fmla="*/ 2327 h 1293860"/>
              <a:gd name="connsiteX1" fmla="*/ 185497 w 208822"/>
              <a:gd name="connsiteY1" fmla="*/ 824130 h 1293860"/>
              <a:gd name="connsiteX2" fmla="*/ 119907 w 208822"/>
              <a:gd name="connsiteY2" fmla="*/ 1290975 h 1293860"/>
              <a:gd name="connsiteX3" fmla="*/ 185497 w 208822"/>
              <a:gd name="connsiteY3" fmla="*/ 1013183 h 1293860"/>
              <a:gd name="connsiteX4" fmla="*/ 208646 w 208822"/>
              <a:gd name="connsiteY4" fmla="*/ 847279 h 1293860"/>
              <a:gd name="connsiteX5" fmla="*/ 193213 w 208822"/>
              <a:gd name="connsiteY5" fmla="*/ 847279 h 1293860"/>
              <a:gd name="connsiteX6" fmla="*/ 143056 w 208822"/>
              <a:gd name="connsiteY6" fmla="*/ 584919 h 1293860"/>
              <a:gd name="connsiteX7" fmla="*/ 302 w 208822"/>
              <a:gd name="connsiteY7" fmla="*/ 2327 h 129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822" h="1293860">
                <a:moveTo>
                  <a:pt x="302" y="2327"/>
                </a:moveTo>
                <a:cubicBezTo>
                  <a:pt x="7375" y="42195"/>
                  <a:pt x="165563" y="609355"/>
                  <a:pt x="185497" y="824130"/>
                </a:cubicBezTo>
                <a:cubicBezTo>
                  <a:pt x="205431" y="1038905"/>
                  <a:pt x="119907" y="1259466"/>
                  <a:pt x="119907" y="1290975"/>
                </a:cubicBezTo>
                <a:cubicBezTo>
                  <a:pt x="119907" y="1322484"/>
                  <a:pt x="170707" y="1087132"/>
                  <a:pt x="185497" y="1013183"/>
                </a:cubicBezTo>
                <a:cubicBezTo>
                  <a:pt x="200287" y="939234"/>
                  <a:pt x="207360" y="874930"/>
                  <a:pt x="208646" y="847279"/>
                </a:cubicBezTo>
                <a:cubicBezTo>
                  <a:pt x="209932" y="819628"/>
                  <a:pt x="204145" y="891006"/>
                  <a:pt x="193213" y="847279"/>
                </a:cubicBezTo>
                <a:cubicBezTo>
                  <a:pt x="182281" y="803552"/>
                  <a:pt x="173922" y="723815"/>
                  <a:pt x="143056" y="584919"/>
                </a:cubicBezTo>
                <a:cubicBezTo>
                  <a:pt x="112190" y="446023"/>
                  <a:pt x="-6771" y="-37541"/>
                  <a:pt x="302" y="23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302A45A-F818-6F1A-5615-2B7985C3D594}"/>
              </a:ext>
            </a:extLst>
          </p:cNvPr>
          <p:cNvSpPr/>
          <p:nvPr/>
        </p:nvSpPr>
        <p:spPr>
          <a:xfrm>
            <a:off x="5399083" y="1246178"/>
            <a:ext cx="187703" cy="1295615"/>
          </a:xfrm>
          <a:custGeom>
            <a:avLst/>
            <a:gdLst>
              <a:gd name="connsiteX0" fmla="*/ 83459 w 187703"/>
              <a:gd name="connsiteY0" fmla="*/ 30 h 1295615"/>
              <a:gd name="connsiteX1" fmla="*/ 172198 w 187703"/>
              <a:gd name="connsiteY1" fmla="*/ 686794 h 1295615"/>
              <a:gd name="connsiteX2" fmla="*/ 2436 w 187703"/>
              <a:gd name="connsiteY2" fmla="*/ 1280961 h 1295615"/>
              <a:gd name="connsiteX3" fmla="*/ 79601 w 187703"/>
              <a:gd name="connsiteY3" fmla="*/ 1076475 h 1295615"/>
              <a:gd name="connsiteX4" fmla="*/ 187631 w 187703"/>
              <a:gd name="connsiteY4" fmla="*/ 659787 h 1295615"/>
              <a:gd name="connsiteX5" fmla="*/ 83459 w 187703"/>
              <a:gd name="connsiteY5" fmla="*/ 30 h 129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703" h="1295615">
                <a:moveTo>
                  <a:pt x="83459" y="30"/>
                </a:moveTo>
                <a:cubicBezTo>
                  <a:pt x="80887" y="4531"/>
                  <a:pt x="185702" y="473306"/>
                  <a:pt x="172198" y="686794"/>
                </a:cubicBezTo>
                <a:cubicBezTo>
                  <a:pt x="158694" y="900283"/>
                  <a:pt x="17869" y="1216014"/>
                  <a:pt x="2436" y="1280961"/>
                </a:cubicBezTo>
                <a:cubicBezTo>
                  <a:pt x="-12997" y="1345908"/>
                  <a:pt x="48735" y="1180004"/>
                  <a:pt x="79601" y="1076475"/>
                </a:cubicBezTo>
                <a:cubicBezTo>
                  <a:pt x="110467" y="972946"/>
                  <a:pt x="184416" y="834693"/>
                  <a:pt x="187631" y="659787"/>
                </a:cubicBezTo>
                <a:cubicBezTo>
                  <a:pt x="190846" y="484881"/>
                  <a:pt x="86031" y="-4471"/>
                  <a:pt x="83459" y="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15C44F3-20B2-E98E-A856-D2C66F2DAECB}"/>
              </a:ext>
            </a:extLst>
          </p:cNvPr>
          <p:cNvSpPr/>
          <p:nvPr/>
        </p:nvSpPr>
        <p:spPr>
          <a:xfrm>
            <a:off x="5370628" y="1437672"/>
            <a:ext cx="165933" cy="1035577"/>
          </a:xfrm>
          <a:custGeom>
            <a:avLst/>
            <a:gdLst>
              <a:gd name="connsiteX0" fmla="*/ 165929 w 165933"/>
              <a:gd name="connsiteY0" fmla="*/ 1447 h 1035577"/>
              <a:gd name="connsiteX1" fmla="*/ 77190 w 165933"/>
              <a:gd name="connsiteY1" fmla="*/ 572465 h 1035577"/>
              <a:gd name="connsiteX2" fmla="*/ 3883 w 165933"/>
              <a:gd name="connsiteY2" fmla="*/ 969862 h 1035577"/>
              <a:gd name="connsiteX3" fmla="*/ 11600 w 165933"/>
              <a:gd name="connsiteY3" fmla="*/ 784667 h 1035577"/>
              <a:gd name="connsiteX4" fmla="*/ 25 w 165933"/>
              <a:gd name="connsiteY4" fmla="*/ 1035452 h 1035577"/>
              <a:gd name="connsiteX5" fmla="*/ 15458 w 165933"/>
              <a:gd name="connsiteY5" fmla="*/ 815533 h 1035577"/>
              <a:gd name="connsiteX6" fmla="*/ 15458 w 165933"/>
              <a:gd name="connsiteY6" fmla="*/ 611047 h 1035577"/>
              <a:gd name="connsiteX7" fmla="*/ 38607 w 165933"/>
              <a:gd name="connsiteY7" fmla="*/ 746085 h 1035577"/>
              <a:gd name="connsiteX8" fmla="*/ 81048 w 165933"/>
              <a:gd name="connsiteY8" fmla="*/ 418136 h 1035577"/>
              <a:gd name="connsiteX9" fmla="*/ 165929 w 165933"/>
              <a:gd name="connsiteY9" fmla="*/ 1447 h 10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933" h="1035577">
                <a:moveTo>
                  <a:pt x="165929" y="1447"/>
                </a:moveTo>
                <a:cubicBezTo>
                  <a:pt x="165286" y="27168"/>
                  <a:pt x="104198" y="411063"/>
                  <a:pt x="77190" y="572465"/>
                </a:cubicBezTo>
                <a:cubicBezTo>
                  <a:pt x="50182" y="733867"/>
                  <a:pt x="14815" y="934495"/>
                  <a:pt x="3883" y="969862"/>
                </a:cubicBezTo>
                <a:cubicBezTo>
                  <a:pt x="-7049" y="1005229"/>
                  <a:pt x="12243" y="773735"/>
                  <a:pt x="11600" y="784667"/>
                </a:cubicBezTo>
                <a:cubicBezTo>
                  <a:pt x="10957" y="795599"/>
                  <a:pt x="-618" y="1030308"/>
                  <a:pt x="25" y="1035452"/>
                </a:cubicBezTo>
                <a:cubicBezTo>
                  <a:pt x="668" y="1040596"/>
                  <a:pt x="12886" y="886267"/>
                  <a:pt x="15458" y="815533"/>
                </a:cubicBezTo>
                <a:cubicBezTo>
                  <a:pt x="18030" y="744799"/>
                  <a:pt x="11600" y="622622"/>
                  <a:pt x="15458" y="611047"/>
                </a:cubicBezTo>
                <a:cubicBezTo>
                  <a:pt x="19316" y="599472"/>
                  <a:pt x="27675" y="778237"/>
                  <a:pt x="38607" y="746085"/>
                </a:cubicBezTo>
                <a:cubicBezTo>
                  <a:pt x="49539" y="713933"/>
                  <a:pt x="59828" y="536455"/>
                  <a:pt x="81048" y="418136"/>
                </a:cubicBezTo>
                <a:cubicBezTo>
                  <a:pt x="102268" y="299817"/>
                  <a:pt x="166572" y="-24274"/>
                  <a:pt x="165929" y="14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50AC9258-87DB-3E6E-CF1E-1A458169902E}"/>
              </a:ext>
            </a:extLst>
          </p:cNvPr>
          <p:cNvSpPr/>
          <p:nvPr/>
        </p:nvSpPr>
        <p:spPr>
          <a:xfrm>
            <a:off x="5108292" y="2198787"/>
            <a:ext cx="362714" cy="1192781"/>
          </a:xfrm>
          <a:custGeom>
            <a:avLst/>
            <a:gdLst>
              <a:gd name="connsiteX0" fmla="*/ 362675 w 362714"/>
              <a:gd name="connsiteY0" fmla="*/ 403 h 1192781"/>
              <a:gd name="connsiteX1" fmla="*/ 189055 w 362714"/>
              <a:gd name="connsiteY1" fmla="*/ 474965 h 1192781"/>
              <a:gd name="connsiteX2" fmla="*/ 146614 w 362714"/>
              <a:gd name="connsiteY2" fmla="*/ 741183 h 1192781"/>
              <a:gd name="connsiteX3" fmla="*/ 162047 w 362714"/>
              <a:gd name="connsiteY3" fmla="*/ 644727 h 1192781"/>
              <a:gd name="connsiteX4" fmla="*/ 2 w 362714"/>
              <a:gd name="connsiteY4" fmla="*/ 1192595 h 1192781"/>
              <a:gd name="connsiteX5" fmla="*/ 158189 w 362714"/>
              <a:gd name="connsiteY5" fmla="*/ 702600 h 1192781"/>
              <a:gd name="connsiteX6" fmla="*/ 204488 w 362714"/>
              <a:gd name="connsiteY6" fmla="*/ 397800 h 1192781"/>
              <a:gd name="connsiteX7" fmla="*/ 362675 w 362714"/>
              <a:gd name="connsiteY7" fmla="*/ 403 h 119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714" h="1192781">
                <a:moveTo>
                  <a:pt x="362675" y="403"/>
                </a:moveTo>
                <a:cubicBezTo>
                  <a:pt x="360103" y="13264"/>
                  <a:pt x="225065" y="351502"/>
                  <a:pt x="189055" y="474965"/>
                </a:cubicBezTo>
                <a:cubicBezTo>
                  <a:pt x="153045" y="598428"/>
                  <a:pt x="151115" y="712889"/>
                  <a:pt x="146614" y="741183"/>
                </a:cubicBezTo>
                <a:cubicBezTo>
                  <a:pt x="142113" y="769477"/>
                  <a:pt x="186482" y="569492"/>
                  <a:pt x="162047" y="644727"/>
                </a:cubicBezTo>
                <a:cubicBezTo>
                  <a:pt x="137612" y="719962"/>
                  <a:pt x="645" y="1182950"/>
                  <a:pt x="2" y="1192595"/>
                </a:cubicBezTo>
                <a:cubicBezTo>
                  <a:pt x="-641" y="1202240"/>
                  <a:pt x="124108" y="835066"/>
                  <a:pt x="158189" y="702600"/>
                </a:cubicBezTo>
                <a:cubicBezTo>
                  <a:pt x="192270" y="570134"/>
                  <a:pt x="167835" y="510332"/>
                  <a:pt x="204488" y="397800"/>
                </a:cubicBezTo>
                <a:cubicBezTo>
                  <a:pt x="241141" y="285268"/>
                  <a:pt x="365247" y="-12458"/>
                  <a:pt x="362675" y="4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474BDED8-5816-CB2C-297C-0AA420D669E6}"/>
              </a:ext>
            </a:extLst>
          </p:cNvPr>
          <p:cNvSpPr/>
          <p:nvPr/>
        </p:nvSpPr>
        <p:spPr>
          <a:xfrm>
            <a:off x="4111295" y="2302951"/>
            <a:ext cx="597631" cy="1331560"/>
          </a:xfrm>
          <a:custGeom>
            <a:avLst/>
            <a:gdLst>
              <a:gd name="connsiteX0" fmla="*/ 1576 w 597631"/>
              <a:gd name="connsiteY0" fmla="*/ 411 h 1331560"/>
              <a:gd name="connsiteX1" fmla="*/ 17009 w 597631"/>
              <a:gd name="connsiteY1" fmla="*/ 397808 h 1331560"/>
              <a:gd name="connsiteX2" fmla="*/ 128897 w 597631"/>
              <a:gd name="connsiteY2" fmla="*/ 880087 h 1331560"/>
              <a:gd name="connsiteX3" fmla="*/ 86457 w 597631"/>
              <a:gd name="connsiteY3" fmla="*/ 729616 h 1331560"/>
              <a:gd name="connsiteX4" fmla="*/ 159763 w 597631"/>
              <a:gd name="connsiteY4" fmla="*/ 910953 h 1331560"/>
              <a:gd name="connsiteX5" fmla="*/ 572594 w 597631"/>
              <a:gd name="connsiteY5" fmla="*/ 1312208 h 1331560"/>
              <a:gd name="connsiteX6" fmla="*/ 518578 w 597631"/>
              <a:gd name="connsiteY6" fmla="*/ 1242760 h 1331560"/>
              <a:gd name="connsiteX7" fmla="*/ 244644 w 597631"/>
              <a:gd name="connsiteY7" fmla="*/ 1018983 h 1331560"/>
              <a:gd name="connsiteX8" fmla="*/ 78740 w 597631"/>
              <a:gd name="connsiteY8" fmla="*/ 829930 h 1331560"/>
              <a:gd name="connsiteX9" fmla="*/ 82599 w 597631"/>
              <a:gd name="connsiteY9" fmla="*/ 775915 h 1331560"/>
              <a:gd name="connsiteX10" fmla="*/ 28583 w 597631"/>
              <a:gd name="connsiteY10" fmla="*/ 471115 h 1331560"/>
              <a:gd name="connsiteX11" fmla="*/ 1576 w 597631"/>
              <a:gd name="connsiteY11" fmla="*/ 411 h 133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631" h="1331560">
                <a:moveTo>
                  <a:pt x="1576" y="411"/>
                </a:moveTo>
                <a:cubicBezTo>
                  <a:pt x="-353" y="-11807"/>
                  <a:pt x="-4211" y="251195"/>
                  <a:pt x="17009" y="397808"/>
                </a:cubicBezTo>
                <a:cubicBezTo>
                  <a:pt x="38229" y="544421"/>
                  <a:pt x="117322" y="824786"/>
                  <a:pt x="128897" y="880087"/>
                </a:cubicBezTo>
                <a:cubicBezTo>
                  <a:pt x="140472" y="935388"/>
                  <a:pt x="81313" y="724472"/>
                  <a:pt x="86457" y="729616"/>
                </a:cubicBezTo>
                <a:cubicBezTo>
                  <a:pt x="91601" y="734760"/>
                  <a:pt x="78740" y="813854"/>
                  <a:pt x="159763" y="910953"/>
                </a:cubicBezTo>
                <a:cubicBezTo>
                  <a:pt x="240786" y="1008052"/>
                  <a:pt x="512792" y="1256907"/>
                  <a:pt x="572594" y="1312208"/>
                </a:cubicBezTo>
                <a:cubicBezTo>
                  <a:pt x="632396" y="1367509"/>
                  <a:pt x="573236" y="1291631"/>
                  <a:pt x="518578" y="1242760"/>
                </a:cubicBezTo>
                <a:cubicBezTo>
                  <a:pt x="463920" y="1193889"/>
                  <a:pt x="317950" y="1087788"/>
                  <a:pt x="244644" y="1018983"/>
                </a:cubicBezTo>
                <a:cubicBezTo>
                  <a:pt x="171338" y="950178"/>
                  <a:pt x="105747" y="870441"/>
                  <a:pt x="78740" y="829930"/>
                </a:cubicBezTo>
                <a:cubicBezTo>
                  <a:pt x="51733" y="789419"/>
                  <a:pt x="90958" y="835717"/>
                  <a:pt x="82599" y="775915"/>
                </a:cubicBezTo>
                <a:cubicBezTo>
                  <a:pt x="74240" y="716113"/>
                  <a:pt x="43373" y="597793"/>
                  <a:pt x="28583" y="471115"/>
                </a:cubicBezTo>
                <a:cubicBezTo>
                  <a:pt x="13793" y="344437"/>
                  <a:pt x="3505" y="12629"/>
                  <a:pt x="1576" y="4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0F138CD-9791-1317-8CF1-FCC72F0F2E11}"/>
              </a:ext>
            </a:extLst>
          </p:cNvPr>
          <p:cNvSpPr/>
          <p:nvPr/>
        </p:nvSpPr>
        <p:spPr>
          <a:xfrm>
            <a:off x="5015528" y="2103806"/>
            <a:ext cx="699774" cy="1465252"/>
          </a:xfrm>
          <a:custGeom>
            <a:avLst/>
            <a:gdLst>
              <a:gd name="connsiteX0" fmla="*/ 698507 w 699774"/>
              <a:gd name="connsiteY0" fmla="*/ 2786 h 1465252"/>
              <a:gd name="connsiteX1" fmla="*/ 505596 w 699774"/>
              <a:gd name="connsiteY1" fmla="*/ 870888 h 1465252"/>
              <a:gd name="connsiteX2" fmla="*/ 308826 w 699774"/>
              <a:gd name="connsiteY2" fmla="*/ 1233561 h 1465252"/>
              <a:gd name="connsiteX3" fmla="*/ 335834 w 699774"/>
              <a:gd name="connsiteY3" fmla="*/ 1194979 h 1465252"/>
              <a:gd name="connsiteX4" fmla="*/ 168 w 699774"/>
              <a:gd name="connsiteY4" fmla="*/ 1465055 h 1465252"/>
              <a:gd name="connsiteX5" fmla="*/ 293394 w 699774"/>
              <a:gd name="connsiteY5" fmla="*/ 1233561 h 1465252"/>
              <a:gd name="connsiteX6" fmla="*/ 497880 w 699774"/>
              <a:gd name="connsiteY6" fmla="*/ 948052 h 1465252"/>
              <a:gd name="connsiteX7" fmla="*/ 424573 w 699774"/>
              <a:gd name="connsiteY7" fmla="*/ 1032933 h 1465252"/>
              <a:gd name="connsiteX8" fmla="*/ 563469 w 699774"/>
              <a:gd name="connsiteY8" fmla="*/ 766716 h 1465252"/>
              <a:gd name="connsiteX9" fmla="*/ 494021 w 699774"/>
              <a:gd name="connsiteY9" fmla="*/ 855455 h 1465252"/>
              <a:gd name="connsiteX10" fmla="*/ 625201 w 699774"/>
              <a:gd name="connsiteY10" fmla="*/ 458057 h 1465252"/>
              <a:gd name="connsiteX11" fmla="*/ 590477 w 699774"/>
              <a:gd name="connsiteY11" fmla="*/ 589237 h 1465252"/>
              <a:gd name="connsiteX12" fmla="*/ 698507 w 699774"/>
              <a:gd name="connsiteY12" fmla="*/ 2786 h 146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774" h="1465252">
                <a:moveTo>
                  <a:pt x="698507" y="2786"/>
                </a:moveTo>
                <a:cubicBezTo>
                  <a:pt x="684360" y="49728"/>
                  <a:pt x="570543" y="665759"/>
                  <a:pt x="505596" y="870888"/>
                </a:cubicBezTo>
                <a:cubicBezTo>
                  <a:pt x="440649" y="1076017"/>
                  <a:pt x="337120" y="1179546"/>
                  <a:pt x="308826" y="1233561"/>
                </a:cubicBezTo>
                <a:cubicBezTo>
                  <a:pt x="280532" y="1287576"/>
                  <a:pt x="387277" y="1156397"/>
                  <a:pt x="335834" y="1194979"/>
                </a:cubicBezTo>
                <a:cubicBezTo>
                  <a:pt x="284391" y="1233561"/>
                  <a:pt x="7241" y="1458625"/>
                  <a:pt x="168" y="1465055"/>
                </a:cubicBezTo>
                <a:cubicBezTo>
                  <a:pt x="-6905" y="1471485"/>
                  <a:pt x="210442" y="1319728"/>
                  <a:pt x="293394" y="1233561"/>
                </a:cubicBezTo>
                <a:cubicBezTo>
                  <a:pt x="376346" y="1147394"/>
                  <a:pt x="476017" y="981490"/>
                  <a:pt x="497880" y="948052"/>
                </a:cubicBezTo>
                <a:cubicBezTo>
                  <a:pt x="519743" y="914614"/>
                  <a:pt x="413642" y="1063156"/>
                  <a:pt x="424573" y="1032933"/>
                </a:cubicBezTo>
                <a:cubicBezTo>
                  <a:pt x="435504" y="1002710"/>
                  <a:pt x="551894" y="796295"/>
                  <a:pt x="563469" y="766716"/>
                </a:cubicBezTo>
                <a:cubicBezTo>
                  <a:pt x="575044" y="737137"/>
                  <a:pt x="483732" y="906898"/>
                  <a:pt x="494021" y="855455"/>
                </a:cubicBezTo>
                <a:cubicBezTo>
                  <a:pt x="504310" y="804012"/>
                  <a:pt x="609125" y="502427"/>
                  <a:pt x="625201" y="458057"/>
                </a:cubicBezTo>
                <a:cubicBezTo>
                  <a:pt x="641277" y="413687"/>
                  <a:pt x="576973" y="661900"/>
                  <a:pt x="590477" y="589237"/>
                </a:cubicBezTo>
                <a:cubicBezTo>
                  <a:pt x="603981" y="516574"/>
                  <a:pt x="712654" y="-44156"/>
                  <a:pt x="698507" y="27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FAEC106E-4D50-8C9F-E1D0-08A05CB25C24}"/>
              </a:ext>
            </a:extLst>
          </p:cNvPr>
          <p:cNvSpPr/>
          <p:nvPr/>
        </p:nvSpPr>
        <p:spPr>
          <a:xfrm>
            <a:off x="3943370" y="1971328"/>
            <a:ext cx="477596" cy="1643036"/>
          </a:xfrm>
          <a:custGeom>
            <a:avLst/>
            <a:gdLst>
              <a:gd name="connsiteX0" fmla="*/ 76903 w 477596"/>
              <a:gd name="connsiteY0" fmla="*/ 11801 h 1643036"/>
              <a:gd name="connsiteX1" fmla="*/ 88478 w 477596"/>
              <a:gd name="connsiteY1" fmla="*/ 845178 h 1643036"/>
              <a:gd name="connsiteX2" fmla="*/ 292964 w 477596"/>
              <a:gd name="connsiteY2" fmla="*/ 1285016 h 1643036"/>
              <a:gd name="connsiteX3" fmla="*/ 61471 w 477596"/>
              <a:gd name="connsiteY3" fmla="*/ 729431 h 1643036"/>
              <a:gd name="connsiteX4" fmla="*/ 169501 w 477596"/>
              <a:gd name="connsiteY4" fmla="*/ 1034231 h 1643036"/>
              <a:gd name="connsiteX5" fmla="*/ 458868 w 477596"/>
              <a:gd name="connsiteY5" fmla="*/ 1612966 h 1643036"/>
              <a:gd name="connsiteX6" fmla="*/ 400995 w 477596"/>
              <a:gd name="connsiteY6" fmla="*/ 1474069 h 1643036"/>
              <a:gd name="connsiteX7" fmla="*/ 11314 w 477596"/>
              <a:gd name="connsiteY7" fmla="*/ 737148 h 1643036"/>
              <a:gd name="connsiteX8" fmla="*/ 100053 w 477596"/>
              <a:gd name="connsiteY8" fmla="*/ 860611 h 1643036"/>
              <a:gd name="connsiteX9" fmla="*/ 49896 w 477596"/>
              <a:gd name="connsiteY9" fmla="*/ 594394 h 1643036"/>
              <a:gd name="connsiteX10" fmla="*/ 19030 w 477596"/>
              <a:gd name="connsiteY10" fmla="*/ 401482 h 1643036"/>
              <a:gd name="connsiteX11" fmla="*/ 65329 w 477596"/>
              <a:gd name="connsiteY11" fmla="*/ 609826 h 1643036"/>
              <a:gd name="connsiteX12" fmla="*/ 57612 w 477596"/>
              <a:gd name="connsiteY12" fmla="*/ 370616 h 1643036"/>
              <a:gd name="connsiteX13" fmla="*/ 76903 w 477596"/>
              <a:gd name="connsiteY13" fmla="*/ 11801 h 164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596" h="1643036">
                <a:moveTo>
                  <a:pt x="76903" y="11801"/>
                </a:moveTo>
                <a:cubicBezTo>
                  <a:pt x="82047" y="90895"/>
                  <a:pt x="52468" y="632975"/>
                  <a:pt x="88478" y="845178"/>
                </a:cubicBezTo>
                <a:cubicBezTo>
                  <a:pt x="124488" y="1057381"/>
                  <a:pt x="297465" y="1304307"/>
                  <a:pt x="292964" y="1285016"/>
                </a:cubicBezTo>
                <a:cubicBezTo>
                  <a:pt x="288463" y="1265725"/>
                  <a:pt x="82048" y="771229"/>
                  <a:pt x="61471" y="729431"/>
                </a:cubicBezTo>
                <a:cubicBezTo>
                  <a:pt x="40894" y="687634"/>
                  <a:pt x="103268" y="886975"/>
                  <a:pt x="169501" y="1034231"/>
                </a:cubicBezTo>
                <a:cubicBezTo>
                  <a:pt x="235734" y="1181487"/>
                  <a:pt x="420286" y="1539660"/>
                  <a:pt x="458868" y="1612966"/>
                </a:cubicBezTo>
                <a:cubicBezTo>
                  <a:pt x="497450" y="1686272"/>
                  <a:pt x="475587" y="1620038"/>
                  <a:pt x="400995" y="1474069"/>
                </a:cubicBezTo>
                <a:cubicBezTo>
                  <a:pt x="326403" y="1328100"/>
                  <a:pt x="61471" y="839391"/>
                  <a:pt x="11314" y="737148"/>
                </a:cubicBezTo>
                <a:cubicBezTo>
                  <a:pt x="-38843" y="634905"/>
                  <a:pt x="93623" y="884403"/>
                  <a:pt x="100053" y="860611"/>
                </a:cubicBezTo>
                <a:cubicBezTo>
                  <a:pt x="106483" y="836819"/>
                  <a:pt x="63400" y="670915"/>
                  <a:pt x="49896" y="594394"/>
                </a:cubicBezTo>
                <a:cubicBezTo>
                  <a:pt x="36392" y="517873"/>
                  <a:pt x="16458" y="398910"/>
                  <a:pt x="19030" y="401482"/>
                </a:cubicBezTo>
                <a:cubicBezTo>
                  <a:pt x="21602" y="404054"/>
                  <a:pt x="58899" y="614970"/>
                  <a:pt x="65329" y="609826"/>
                </a:cubicBezTo>
                <a:cubicBezTo>
                  <a:pt x="71759" y="604682"/>
                  <a:pt x="51825" y="467715"/>
                  <a:pt x="57612" y="370616"/>
                </a:cubicBezTo>
                <a:cubicBezTo>
                  <a:pt x="63399" y="273517"/>
                  <a:pt x="71759" y="-67293"/>
                  <a:pt x="76903" y="118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C4DE8296-3FD3-C9C8-1175-4ED0FD65255C}"/>
              </a:ext>
            </a:extLst>
          </p:cNvPr>
          <p:cNvSpPr/>
          <p:nvPr/>
        </p:nvSpPr>
        <p:spPr>
          <a:xfrm>
            <a:off x="3783396" y="1977554"/>
            <a:ext cx="572396" cy="1659031"/>
          </a:xfrm>
          <a:custGeom>
            <a:avLst/>
            <a:gdLst>
              <a:gd name="connsiteX0" fmla="*/ 132705 w 572396"/>
              <a:gd name="connsiteY0" fmla="*/ 1717 h 1659031"/>
              <a:gd name="connsiteX1" fmla="*/ 55541 w 572396"/>
              <a:gd name="connsiteY1" fmla="*/ 723205 h 1659031"/>
              <a:gd name="connsiteX2" fmla="*/ 248452 w 572396"/>
              <a:gd name="connsiteY2" fmla="*/ 1112887 h 1659031"/>
              <a:gd name="connsiteX3" fmla="*/ 63257 w 572396"/>
              <a:gd name="connsiteY3" fmla="*/ 784937 h 1659031"/>
              <a:gd name="connsiteX4" fmla="*/ 136563 w 572396"/>
              <a:gd name="connsiteY4" fmla="*/ 977849 h 1659031"/>
              <a:gd name="connsiteX5" fmla="*/ 560969 w 572396"/>
              <a:gd name="connsiteY5" fmla="*/ 1637605 h 1659031"/>
              <a:gd name="connsiteX6" fmla="*/ 414356 w 572396"/>
              <a:gd name="connsiteY6" fmla="*/ 1429261 h 1659031"/>
              <a:gd name="connsiteX7" fmla="*/ 24675 w 572396"/>
              <a:gd name="connsiteY7" fmla="*/ 750213 h 1659031"/>
              <a:gd name="connsiteX8" fmla="*/ 40108 w 572396"/>
              <a:gd name="connsiteY8" fmla="*/ 804228 h 1659031"/>
              <a:gd name="connsiteX9" fmla="*/ 40108 w 572396"/>
              <a:gd name="connsiteY9" fmla="*/ 530294 h 1659031"/>
              <a:gd name="connsiteX10" fmla="*/ 132705 w 572396"/>
              <a:gd name="connsiteY10" fmla="*/ 1717 h 165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396" h="1659031">
                <a:moveTo>
                  <a:pt x="132705" y="1717"/>
                </a:moveTo>
                <a:cubicBezTo>
                  <a:pt x="135277" y="33869"/>
                  <a:pt x="36250" y="538010"/>
                  <a:pt x="55541" y="723205"/>
                </a:cubicBezTo>
                <a:cubicBezTo>
                  <a:pt x="74832" y="908400"/>
                  <a:pt x="247166" y="1102598"/>
                  <a:pt x="248452" y="1112887"/>
                </a:cubicBezTo>
                <a:cubicBezTo>
                  <a:pt x="249738" y="1123176"/>
                  <a:pt x="81905" y="807443"/>
                  <a:pt x="63257" y="784937"/>
                </a:cubicBezTo>
                <a:cubicBezTo>
                  <a:pt x="44609" y="762431"/>
                  <a:pt x="53611" y="835738"/>
                  <a:pt x="136563" y="977849"/>
                </a:cubicBezTo>
                <a:cubicBezTo>
                  <a:pt x="219515" y="1119960"/>
                  <a:pt x="514670" y="1562370"/>
                  <a:pt x="560969" y="1637605"/>
                </a:cubicBezTo>
                <a:cubicBezTo>
                  <a:pt x="607268" y="1712840"/>
                  <a:pt x="503738" y="1577160"/>
                  <a:pt x="414356" y="1429261"/>
                </a:cubicBezTo>
                <a:cubicBezTo>
                  <a:pt x="324974" y="1281362"/>
                  <a:pt x="87050" y="854385"/>
                  <a:pt x="24675" y="750213"/>
                </a:cubicBezTo>
                <a:cubicBezTo>
                  <a:pt x="-37700" y="646041"/>
                  <a:pt x="37536" y="840881"/>
                  <a:pt x="40108" y="804228"/>
                </a:cubicBezTo>
                <a:cubicBezTo>
                  <a:pt x="42680" y="767575"/>
                  <a:pt x="22746" y="662760"/>
                  <a:pt x="40108" y="530294"/>
                </a:cubicBezTo>
                <a:cubicBezTo>
                  <a:pt x="57470" y="397828"/>
                  <a:pt x="130133" y="-30435"/>
                  <a:pt x="132705" y="17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2D3FFA38-D7FB-5305-0068-2FA0C1F34464}"/>
              </a:ext>
            </a:extLst>
          </p:cNvPr>
          <p:cNvSpPr/>
          <p:nvPr/>
        </p:nvSpPr>
        <p:spPr>
          <a:xfrm>
            <a:off x="4977044" y="2013969"/>
            <a:ext cx="744424" cy="1528141"/>
          </a:xfrm>
          <a:custGeom>
            <a:avLst/>
            <a:gdLst>
              <a:gd name="connsiteX0" fmla="*/ 740850 w 744424"/>
              <a:gd name="connsiteY0" fmla="*/ 15459 h 1528141"/>
              <a:gd name="connsiteX1" fmla="*/ 436050 w 744424"/>
              <a:gd name="connsiteY1" fmla="*/ 740806 h 1528141"/>
              <a:gd name="connsiteX2" fmla="*/ 351169 w 744424"/>
              <a:gd name="connsiteY2" fmla="*/ 1118912 h 1528141"/>
              <a:gd name="connsiteX3" fmla="*/ 382034 w 744424"/>
              <a:gd name="connsiteY3" fmla="*/ 983874 h 1528141"/>
              <a:gd name="connsiteX4" fmla="*/ 192981 w 744424"/>
              <a:gd name="connsiteY4" fmla="*/ 1350406 h 1528141"/>
              <a:gd name="connsiteX5" fmla="*/ 70 w 744424"/>
              <a:gd name="connsiteY5" fmla="*/ 1527884 h 1528141"/>
              <a:gd name="connsiteX6" fmla="*/ 173690 w 744424"/>
              <a:gd name="connsiteY6" fmla="*/ 1315682 h 1528141"/>
              <a:gd name="connsiteX7" fmla="*/ 420617 w 744424"/>
              <a:gd name="connsiteY7" fmla="*/ 860411 h 1528141"/>
              <a:gd name="connsiteX8" fmla="*/ 389751 w 744424"/>
              <a:gd name="connsiteY8" fmla="*/ 902851 h 1528141"/>
              <a:gd name="connsiteX9" fmla="*/ 555655 w 744424"/>
              <a:gd name="connsiteY9" fmla="*/ 432147 h 1528141"/>
              <a:gd name="connsiteX10" fmla="*/ 532505 w 744424"/>
              <a:gd name="connsiteY10" fmla="*/ 501596 h 1528141"/>
              <a:gd name="connsiteX11" fmla="*/ 586521 w 744424"/>
              <a:gd name="connsiteY11" fmla="*/ 273960 h 1528141"/>
              <a:gd name="connsiteX12" fmla="*/ 520931 w 744424"/>
              <a:gd name="connsiteY12" fmla="*/ 451439 h 1528141"/>
              <a:gd name="connsiteX13" fmla="*/ 598095 w 744424"/>
              <a:gd name="connsiteY13" fmla="*/ 258527 h 1528141"/>
              <a:gd name="connsiteX14" fmla="*/ 740850 w 744424"/>
              <a:gd name="connsiteY14" fmla="*/ 15459 h 152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4424" h="1528141">
                <a:moveTo>
                  <a:pt x="740850" y="15459"/>
                </a:moveTo>
                <a:cubicBezTo>
                  <a:pt x="713843" y="95839"/>
                  <a:pt x="500997" y="556897"/>
                  <a:pt x="436050" y="740806"/>
                </a:cubicBezTo>
                <a:cubicBezTo>
                  <a:pt x="371103" y="924715"/>
                  <a:pt x="360172" y="1078401"/>
                  <a:pt x="351169" y="1118912"/>
                </a:cubicBezTo>
                <a:cubicBezTo>
                  <a:pt x="342166" y="1159423"/>
                  <a:pt x="408399" y="945292"/>
                  <a:pt x="382034" y="983874"/>
                </a:cubicBezTo>
                <a:cubicBezTo>
                  <a:pt x="355669" y="1022456"/>
                  <a:pt x="256642" y="1259738"/>
                  <a:pt x="192981" y="1350406"/>
                </a:cubicBezTo>
                <a:cubicBezTo>
                  <a:pt x="129320" y="1441074"/>
                  <a:pt x="3285" y="1533671"/>
                  <a:pt x="70" y="1527884"/>
                </a:cubicBezTo>
                <a:cubicBezTo>
                  <a:pt x="-3145" y="1522097"/>
                  <a:pt x="103599" y="1426927"/>
                  <a:pt x="173690" y="1315682"/>
                </a:cubicBezTo>
                <a:cubicBezTo>
                  <a:pt x="243781" y="1204437"/>
                  <a:pt x="384607" y="929216"/>
                  <a:pt x="420617" y="860411"/>
                </a:cubicBezTo>
                <a:cubicBezTo>
                  <a:pt x="456627" y="791606"/>
                  <a:pt x="367245" y="974228"/>
                  <a:pt x="389751" y="902851"/>
                </a:cubicBezTo>
                <a:cubicBezTo>
                  <a:pt x="412257" y="831474"/>
                  <a:pt x="531863" y="499023"/>
                  <a:pt x="555655" y="432147"/>
                </a:cubicBezTo>
                <a:cubicBezTo>
                  <a:pt x="579447" y="365271"/>
                  <a:pt x="527361" y="527960"/>
                  <a:pt x="532505" y="501596"/>
                </a:cubicBezTo>
                <a:cubicBezTo>
                  <a:pt x="537649" y="475232"/>
                  <a:pt x="588450" y="282320"/>
                  <a:pt x="586521" y="273960"/>
                </a:cubicBezTo>
                <a:cubicBezTo>
                  <a:pt x="584592" y="265600"/>
                  <a:pt x="519002" y="454011"/>
                  <a:pt x="520931" y="451439"/>
                </a:cubicBezTo>
                <a:cubicBezTo>
                  <a:pt x="522860" y="448867"/>
                  <a:pt x="562085" y="326046"/>
                  <a:pt x="598095" y="258527"/>
                </a:cubicBezTo>
                <a:cubicBezTo>
                  <a:pt x="634105" y="191008"/>
                  <a:pt x="767857" y="-64921"/>
                  <a:pt x="740850" y="154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C75B2B68-F614-F5AD-1024-7DBA0C80D5CA}"/>
              </a:ext>
            </a:extLst>
          </p:cNvPr>
          <p:cNvSpPr/>
          <p:nvPr/>
        </p:nvSpPr>
        <p:spPr>
          <a:xfrm>
            <a:off x="3927542" y="248748"/>
            <a:ext cx="694864" cy="252956"/>
          </a:xfrm>
          <a:custGeom>
            <a:avLst/>
            <a:gdLst>
              <a:gd name="connsiteX0" fmla="*/ 694615 w 694864"/>
              <a:gd name="connsiteY0" fmla="*/ 2037 h 252956"/>
              <a:gd name="connsiteX1" fmla="*/ 343516 w 694864"/>
              <a:gd name="connsiteY1" fmla="*/ 67627 h 252956"/>
              <a:gd name="connsiteX2" fmla="*/ 316509 w 694864"/>
              <a:gd name="connsiteY2" fmla="*/ 75343 h 252956"/>
              <a:gd name="connsiteX3" fmla="*/ 466980 w 694864"/>
              <a:gd name="connsiteY3" fmla="*/ 29044 h 252956"/>
              <a:gd name="connsiteX4" fmla="*/ 277926 w 694864"/>
              <a:gd name="connsiteY4" fmla="*/ 83060 h 252956"/>
              <a:gd name="connsiteX5" fmla="*/ 134 w 694864"/>
              <a:gd name="connsiteY5" fmla="*/ 252822 h 252956"/>
              <a:gd name="connsiteX6" fmla="*/ 243202 w 694864"/>
              <a:gd name="connsiteY6" fmla="*/ 110067 h 252956"/>
              <a:gd name="connsiteX7" fmla="*/ 397531 w 694864"/>
              <a:gd name="connsiteY7" fmla="*/ 25186 h 252956"/>
              <a:gd name="connsiteX8" fmla="*/ 694615 w 694864"/>
              <a:gd name="connsiteY8" fmla="*/ 2037 h 25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864" h="252956">
                <a:moveTo>
                  <a:pt x="694615" y="2037"/>
                </a:moveTo>
                <a:cubicBezTo>
                  <a:pt x="685613" y="9110"/>
                  <a:pt x="406534" y="55409"/>
                  <a:pt x="343516" y="67627"/>
                </a:cubicBezTo>
                <a:cubicBezTo>
                  <a:pt x="280498" y="79845"/>
                  <a:pt x="316509" y="75343"/>
                  <a:pt x="316509" y="75343"/>
                </a:cubicBezTo>
                <a:lnTo>
                  <a:pt x="466980" y="29044"/>
                </a:lnTo>
                <a:cubicBezTo>
                  <a:pt x="460550" y="30330"/>
                  <a:pt x="355734" y="45764"/>
                  <a:pt x="277926" y="83060"/>
                </a:cubicBezTo>
                <a:cubicBezTo>
                  <a:pt x="200118" y="120356"/>
                  <a:pt x="5921" y="248321"/>
                  <a:pt x="134" y="252822"/>
                </a:cubicBezTo>
                <a:cubicBezTo>
                  <a:pt x="-5653" y="257323"/>
                  <a:pt x="176969" y="148006"/>
                  <a:pt x="243202" y="110067"/>
                </a:cubicBezTo>
                <a:cubicBezTo>
                  <a:pt x="309435" y="72128"/>
                  <a:pt x="328726" y="43191"/>
                  <a:pt x="397531" y="25186"/>
                </a:cubicBezTo>
                <a:cubicBezTo>
                  <a:pt x="466336" y="7181"/>
                  <a:pt x="703617" y="-5036"/>
                  <a:pt x="694615" y="20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856DE8B-8AC1-C4A2-5996-D151AE333C9A}"/>
              </a:ext>
            </a:extLst>
          </p:cNvPr>
          <p:cNvSpPr/>
          <p:nvPr/>
        </p:nvSpPr>
        <p:spPr>
          <a:xfrm>
            <a:off x="3405318" y="433094"/>
            <a:ext cx="1315156" cy="1399440"/>
          </a:xfrm>
          <a:custGeom>
            <a:avLst/>
            <a:gdLst>
              <a:gd name="connsiteX0" fmla="*/ 1313295 w 1315156"/>
              <a:gd name="connsiteY0" fmla="*/ 2886 h 1399440"/>
              <a:gd name="connsiteX1" fmla="*/ 603381 w 1315156"/>
              <a:gd name="connsiteY1" fmla="*/ 465873 h 1399440"/>
              <a:gd name="connsiteX2" fmla="*/ 360312 w 1315156"/>
              <a:gd name="connsiteY2" fmla="*/ 739807 h 1399440"/>
              <a:gd name="connsiteX3" fmla="*/ 603381 w 1315156"/>
              <a:gd name="connsiteY3" fmla="*/ 481306 h 1399440"/>
              <a:gd name="connsiteX4" fmla="*/ 819441 w 1315156"/>
              <a:gd name="connsiteY4" fmla="*/ 303828 h 1399440"/>
              <a:gd name="connsiteX5" fmla="*/ 259998 w 1315156"/>
              <a:gd name="connsiteY5" fmla="*/ 820830 h 1399440"/>
              <a:gd name="connsiteX6" fmla="*/ 13072 w 1315156"/>
              <a:gd name="connsiteY6" fmla="*/ 1380273 h 1399440"/>
              <a:gd name="connsiteX7" fmla="*/ 63229 w 1315156"/>
              <a:gd name="connsiteY7" fmla="*/ 1222086 h 1399440"/>
              <a:gd name="connsiteX8" fmla="*/ 310155 w 1315156"/>
              <a:gd name="connsiteY8" fmla="*/ 759098 h 1399440"/>
              <a:gd name="connsiteX9" fmla="*/ 641963 w 1315156"/>
              <a:gd name="connsiteY9" fmla="*/ 442724 h 1399440"/>
              <a:gd name="connsiteX10" fmla="*/ 530074 w 1315156"/>
              <a:gd name="connsiteY10" fmla="*/ 519888 h 1399440"/>
              <a:gd name="connsiteX11" fmla="*/ 993062 w 1315156"/>
              <a:gd name="connsiteY11" fmla="*/ 180364 h 1399440"/>
              <a:gd name="connsiteX12" fmla="*/ 815583 w 1315156"/>
              <a:gd name="connsiteY12" fmla="*/ 265245 h 1399440"/>
              <a:gd name="connsiteX13" fmla="*/ 1313295 w 1315156"/>
              <a:gd name="connsiteY13" fmla="*/ 2886 h 139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5156" h="1399440">
                <a:moveTo>
                  <a:pt x="1313295" y="2886"/>
                </a:moveTo>
                <a:cubicBezTo>
                  <a:pt x="1277928" y="36324"/>
                  <a:pt x="762211" y="343053"/>
                  <a:pt x="603381" y="465873"/>
                </a:cubicBezTo>
                <a:cubicBezTo>
                  <a:pt x="444550" y="588693"/>
                  <a:pt x="360312" y="737235"/>
                  <a:pt x="360312" y="739807"/>
                </a:cubicBezTo>
                <a:cubicBezTo>
                  <a:pt x="360312" y="742379"/>
                  <a:pt x="526859" y="553969"/>
                  <a:pt x="603381" y="481306"/>
                </a:cubicBezTo>
                <a:cubicBezTo>
                  <a:pt x="679903" y="408643"/>
                  <a:pt x="876671" y="247241"/>
                  <a:pt x="819441" y="303828"/>
                </a:cubicBezTo>
                <a:cubicBezTo>
                  <a:pt x="762210" y="360415"/>
                  <a:pt x="394393" y="641423"/>
                  <a:pt x="259998" y="820830"/>
                </a:cubicBezTo>
                <a:cubicBezTo>
                  <a:pt x="125603" y="1000237"/>
                  <a:pt x="45867" y="1313397"/>
                  <a:pt x="13072" y="1380273"/>
                </a:cubicBezTo>
                <a:cubicBezTo>
                  <a:pt x="-19723" y="1447149"/>
                  <a:pt x="13715" y="1325615"/>
                  <a:pt x="63229" y="1222086"/>
                </a:cubicBezTo>
                <a:cubicBezTo>
                  <a:pt x="112743" y="1118557"/>
                  <a:pt x="213699" y="888992"/>
                  <a:pt x="310155" y="759098"/>
                </a:cubicBezTo>
                <a:cubicBezTo>
                  <a:pt x="406611" y="629204"/>
                  <a:pt x="605310" y="482592"/>
                  <a:pt x="641963" y="442724"/>
                </a:cubicBezTo>
                <a:cubicBezTo>
                  <a:pt x="678616" y="402856"/>
                  <a:pt x="471557" y="563615"/>
                  <a:pt x="530074" y="519888"/>
                </a:cubicBezTo>
                <a:cubicBezTo>
                  <a:pt x="588590" y="476161"/>
                  <a:pt x="945477" y="222804"/>
                  <a:pt x="993062" y="180364"/>
                </a:cubicBezTo>
                <a:cubicBezTo>
                  <a:pt x="1040647" y="137924"/>
                  <a:pt x="762211" y="293539"/>
                  <a:pt x="815583" y="265245"/>
                </a:cubicBezTo>
                <a:cubicBezTo>
                  <a:pt x="868955" y="236951"/>
                  <a:pt x="1348662" y="-30552"/>
                  <a:pt x="1313295" y="28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FF480EE-D5EA-C6BE-F1AE-065830558039}"/>
              </a:ext>
            </a:extLst>
          </p:cNvPr>
          <p:cNvSpPr/>
          <p:nvPr/>
        </p:nvSpPr>
        <p:spPr>
          <a:xfrm>
            <a:off x="3700343" y="719277"/>
            <a:ext cx="1107817" cy="1209821"/>
          </a:xfrm>
          <a:custGeom>
            <a:avLst/>
            <a:gdLst>
              <a:gd name="connsiteX0" fmla="*/ 1107009 w 1107817"/>
              <a:gd name="connsiteY0" fmla="*/ 2212 h 1209821"/>
              <a:gd name="connsiteX1" fmla="*/ 543708 w 1107817"/>
              <a:gd name="connsiteY1" fmla="*/ 480632 h 1209821"/>
              <a:gd name="connsiteX2" fmla="*/ 323789 w 1107817"/>
              <a:gd name="connsiteY2" fmla="*/ 797007 h 1209821"/>
              <a:gd name="connsiteX3" fmla="*/ 644022 w 1107817"/>
              <a:gd name="connsiteY3" fmla="*/ 345594 h 1209821"/>
              <a:gd name="connsiteX4" fmla="*/ 15130 w 1107817"/>
              <a:gd name="connsiteY4" fmla="*/ 1190546 h 1209821"/>
              <a:gd name="connsiteX5" fmla="*/ 242766 w 1107817"/>
              <a:gd name="connsiteY5" fmla="*/ 881888 h 1209821"/>
              <a:gd name="connsiteX6" fmla="*/ 767485 w 1107817"/>
              <a:gd name="connsiteY6" fmla="*/ 252996 h 1209821"/>
              <a:gd name="connsiteX7" fmla="*/ 671029 w 1107817"/>
              <a:gd name="connsiteY7" fmla="*/ 299295 h 1209821"/>
              <a:gd name="connsiteX8" fmla="*/ 1107009 w 1107817"/>
              <a:gd name="connsiteY8" fmla="*/ 2212 h 120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7817" h="1209821">
                <a:moveTo>
                  <a:pt x="1107009" y="2212"/>
                </a:moveTo>
                <a:cubicBezTo>
                  <a:pt x="1085789" y="32435"/>
                  <a:pt x="674245" y="348166"/>
                  <a:pt x="543708" y="480632"/>
                </a:cubicBezTo>
                <a:cubicBezTo>
                  <a:pt x="413171" y="613098"/>
                  <a:pt x="307070" y="819513"/>
                  <a:pt x="323789" y="797007"/>
                </a:cubicBezTo>
                <a:cubicBezTo>
                  <a:pt x="340508" y="774501"/>
                  <a:pt x="695465" y="280004"/>
                  <a:pt x="644022" y="345594"/>
                </a:cubicBezTo>
                <a:cubicBezTo>
                  <a:pt x="592579" y="411184"/>
                  <a:pt x="82006" y="1101164"/>
                  <a:pt x="15130" y="1190546"/>
                </a:cubicBezTo>
                <a:cubicBezTo>
                  <a:pt x="-51746" y="1279928"/>
                  <a:pt x="117373" y="1038146"/>
                  <a:pt x="242766" y="881888"/>
                </a:cubicBezTo>
                <a:cubicBezTo>
                  <a:pt x="368159" y="725630"/>
                  <a:pt x="696108" y="350095"/>
                  <a:pt x="767485" y="252996"/>
                </a:cubicBezTo>
                <a:cubicBezTo>
                  <a:pt x="838862" y="155897"/>
                  <a:pt x="617014" y="337877"/>
                  <a:pt x="671029" y="299295"/>
                </a:cubicBezTo>
                <a:cubicBezTo>
                  <a:pt x="725044" y="260713"/>
                  <a:pt x="1128229" y="-28011"/>
                  <a:pt x="1107009" y="22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5E1D94F-F991-12A9-1442-32B1A6C9F5C9}"/>
              </a:ext>
            </a:extLst>
          </p:cNvPr>
          <p:cNvSpPr/>
          <p:nvPr/>
        </p:nvSpPr>
        <p:spPr>
          <a:xfrm>
            <a:off x="3950434" y="1569682"/>
            <a:ext cx="189446" cy="1160292"/>
          </a:xfrm>
          <a:custGeom>
            <a:avLst/>
            <a:gdLst>
              <a:gd name="connsiteX0" fmla="*/ 189444 w 189446"/>
              <a:gd name="connsiteY0" fmla="*/ 617 h 1160292"/>
              <a:gd name="connsiteX1" fmla="*/ 31257 w 189446"/>
              <a:gd name="connsiteY1" fmla="*/ 479037 h 1160292"/>
              <a:gd name="connsiteX2" fmla="*/ 62123 w 189446"/>
              <a:gd name="connsiteY2" fmla="*/ 1138794 h 1160292"/>
              <a:gd name="connsiteX3" fmla="*/ 54407 w 189446"/>
              <a:gd name="connsiteY3" fmla="*/ 949741 h 1160292"/>
              <a:gd name="connsiteX4" fmla="*/ 23541 w 189446"/>
              <a:gd name="connsiteY4" fmla="*/ 452029 h 1160292"/>
              <a:gd name="connsiteX5" fmla="*/ 391 w 189446"/>
              <a:gd name="connsiteY5" fmla="*/ 575493 h 1160292"/>
              <a:gd name="connsiteX6" fmla="*/ 42832 w 189446"/>
              <a:gd name="connsiteY6" fmla="*/ 255260 h 1160292"/>
              <a:gd name="connsiteX7" fmla="*/ 27399 w 189446"/>
              <a:gd name="connsiteY7" fmla="*/ 374865 h 1160292"/>
              <a:gd name="connsiteX8" fmla="*/ 189444 w 189446"/>
              <a:gd name="connsiteY8" fmla="*/ 617 h 116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46" h="1160292">
                <a:moveTo>
                  <a:pt x="189444" y="617"/>
                </a:moveTo>
                <a:cubicBezTo>
                  <a:pt x="190087" y="17979"/>
                  <a:pt x="52477" y="289341"/>
                  <a:pt x="31257" y="479037"/>
                </a:cubicBezTo>
                <a:cubicBezTo>
                  <a:pt x="10037" y="668733"/>
                  <a:pt x="58265" y="1060343"/>
                  <a:pt x="62123" y="1138794"/>
                </a:cubicBezTo>
                <a:cubicBezTo>
                  <a:pt x="65981" y="1217245"/>
                  <a:pt x="60837" y="1064202"/>
                  <a:pt x="54407" y="949741"/>
                </a:cubicBezTo>
                <a:cubicBezTo>
                  <a:pt x="47977" y="835280"/>
                  <a:pt x="32544" y="514404"/>
                  <a:pt x="23541" y="452029"/>
                </a:cubicBezTo>
                <a:cubicBezTo>
                  <a:pt x="14538" y="389654"/>
                  <a:pt x="-2824" y="608288"/>
                  <a:pt x="391" y="575493"/>
                </a:cubicBezTo>
                <a:cubicBezTo>
                  <a:pt x="3606" y="542698"/>
                  <a:pt x="38331" y="288698"/>
                  <a:pt x="42832" y="255260"/>
                </a:cubicBezTo>
                <a:cubicBezTo>
                  <a:pt x="47333" y="221822"/>
                  <a:pt x="2964" y="412161"/>
                  <a:pt x="27399" y="374865"/>
                </a:cubicBezTo>
                <a:cubicBezTo>
                  <a:pt x="51834" y="337569"/>
                  <a:pt x="188801" y="-16745"/>
                  <a:pt x="189444" y="6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B49CA15-5320-F3E9-C8AE-CC8AA1AE5880}"/>
              </a:ext>
            </a:extLst>
          </p:cNvPr>
          <p:cNvSpPr/>
          <p:nvPr/>
        </p:nvSpPr>
        <p:spPr>
          <a:xfrm>
            <a:off x="3618908" y="2034172"/>
            <a:ext cx="162516" cy="1055899"/>
          </a:xfrm>
          <a:custGeom>
            <a:avLst/>
            <a:gdLst>
              <a:gd name="connsiteX0" fmla="*/ 162155 w 162516"/>
              <a:gd name="connsiteY0" fmla="*/ 2972 h 1055899"/>
              <a:gd name="connsiteX1" fmla="*/ 15543 w 162516"/>
              <a:gd name="connsiteY1" fmla="*/ 620289 h 1055899"/>
              <a:gd name="connsiteX2" fmla="*/ 11684 w 162516"/>
              <a:gd name="connsiteY2" fmla="*/ 1044694 h 1055899"/>
              <a:gd name="connsiteX3" fmla="*/ 110 w 162516"/>
              <a:gd name="connsiteY3" fmla="*/ 886506 h 1055899"/>
              <a:gd name="connsiteX4" fmla="*/ 19401 w 162516"/>
              <a:gd name="connsiteY4" fmla="*/ 396512 h 1055899"/>
              <a:gd name="connsiteX5" fmla="*/ 19401 w 162516"/>
              <a:gd name="connsiteY5" fmla="*/ 504542 h 1055899"/>
              <a:gd name="connsiteX6" fmla="*/ 61841 w 162516"/>
              <a:gd name="connsiteY6" fmla="*/ 276906 h 1055899"/>
              <a:gd name="connsiteX7" fmla="*/ 57983 w 162516"/>
              <a:gd name="connsiteY7" fmla="*/ 381079 h 1055899"/>
              <a:gd name="connsiteX8" fmla="*/ 162155 w 162516"/>
              <a:gd name="connsiteY8" fmla="*/ 2972 h 105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16" h="1055899">
                <a:moveTo>
                  <a:pt x="162155" y="2972"/>
                </a:moveTo>
                <a:cubicBezTo>
                  <a:pt x="155082" y="42840"/>
                  <a:pt x="40621" y="446669"/>
                  <a:pt x="15543" y="620289"/>
                </a:cubicBezTo>
                <a:cubicBezTo>
                  <a:pt x="-9535" y="793909"/>
                  <a:pt x="14256" y="1000325"/>
                  <a:pt x="11684" y="1044694"/>
                </a:cubicBezTo>
                <a:cubicBezTo>
                  <a:pt x="9112" y="1089063"/>
                  <a:pt x="-1176" y="994536"/>
                  <a:pt x="110" y="886506"/>
                </a:cubicBezTo>
                <a:cubicBezTo>
                  <a:pt x="1396" y="778476"/>
                  <a:pt x="16186" y="460173"/>
                  <a:pt x="19401" y="396512"/>
                </a:cubicBezTo>
                <a:cubicBezTo>
                  <a:pt x="22616" y="332851"/>
                  <a:pt x="12328" y="524476"/>
                  <a:pt x="19401" y="504542"/>
                </a:cubicBezTo>
                <a:cubicBezTo>
                  <a:pt x="26474" y="484608"/>
                  <a:pt x="55411" y="297483"/>
                  <a:pt x="61841" y="276906"/>
                </a:cubicBezTo>
                <a:cubicBezTo>
                  <a:pt x="68271" y="256329"/>
                  <a:pt x="45765" y="425448"/>
                  <a:pt x="57983" y="381079"/>
                </a:cubicBezTo>
                <a:cubicBezTo>
                  <a:pt x="70201" y="336710"/>
                  <a:pt x="169228" y="-36896"/>
                  <a:pt x="162155" y="297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AAE1682-C8E6-4D6C-C16B-856F114AEE64}"/>
              </a:ext>
            </a:extLst>
          </p:cNvPr>
          <p:cNvSpPr/>
          <p:nvPr/>
        </p:nvSpPr>
        <p:spPr>
          <a:xfrm>
            <a:off x="4160913" y="2407226"/>
            <a:ext cx="294949" cy="961972"/>
          </a:xfrm>
          <a:custGeom>
            <a:avLst/>
            <a:gdLst>
              <a:gd name="connsiteX0" fmla="*/ 32981 w 294949"/>
              <a:gd name="connsiteY0" fmla="*/ 308 h 961972"/>
              <a:gd name="connsiteX1" fmla="*/ 25264 w 294949"/>
              <a:gd name="connsiteY1" fmla="*/ 231802 h 961972"/>
              <a:gd name="connsiteX2" fmla="*/ 137153 w 294949"/>
              <a:gd name="connsiteY2" fmla="*/ 602192 h 961972"/>
              <a:gd name="connsiteX3" fmla="*/ 90854 w 294949"/>
              <a:gd name="connsiteY3" fmla="*/ 459437 h 961972"/>
              <a:gd name="connsiteX4" fmla="*/ 291482 w 294949"/>
              <a:gd name="connsiteY4" fmla="*/ 957149 h 961972"/>
              <a:gd name="connsiteX5" fmla="*/ 202743 w 294949"/>
              <a:gd name="connsiteY5" fmla="*/ 687073 h 961972"/>
              <a:gd name="connsiteX6" fmla="*/ 9831 w 294949"/>
              <a:gd name="connsiteY6" fmla="*/ 278101 h 961972"/>
              <a:gd name="connsiteX7" fmla="*/ 32981 w 294949"/>
              <a:gd name="connsiteY7" fmla="*/ 308 h 96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949" h="961972">
                <a:moveTo>
                  <a:pt x="32981" y="308"/>
                </a:moveTo>
                <a:cubicBezTo>
                  <a:pt x="35553" y="-7409"/>
                  <a:pt x="7902" y="131488"/>
                  <a:pt x="25264" y="231802"/>
                </a:cubicBezTo>
                <a:cubicBezTo>
                  <a:pt x="42626" y="332116"/>
                  <a:pt x="126221" y="564253"/>
                  <a:pt x="137153" y="602192"/>
                </a:cubicBezTo>
                <a:cubicBezTo>
                  <a:pt x="148085" y="640131"/>
                  <a:pt x="65133" y="400278"/>
                  <a:pt x="90854" y="459437"/>
                </a:cubicBezTo>
                <a:cubicBezTo>
                  <a:pt x="116575" y="518596"/>
                  <a:pt x="272834" y="919210"/>
                  <a:pt x="291482" y="957149"/>
                </a:cubicBezTo>
                <a:cubicBezTo>
                  <a:pt x="310130" y="995088"/>
                  <a:pt x="249685" y="800248"/>
                  <a:pt x="202743" y="687073"/>
                </a:cubicBezTo>
                <a:cubicBezTo>
                  <a:pt x="155801" y="573898"/>
                  <a:pt x="40697" y="389990"/>
                  <a:pt x="9831" y="278101"/>
                </a:cubicBezTo>
                <a:cubicBezTo>
                  <a:pt x="-21035" y="166212"/>
                  <a:pt x="30409" y="8025"/>
                  <a:pt x="32981" y="30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9D6D25DB-CA88-48FD-F38C-6B19DC9CFF61}"/>
              </a:ext>
            </a:extLst>
          </p:cNvPr>
          <p:cNvSpPr/>
          <p:nvPr/>
        </p:nvSpPr>
        <p:spPr>
          <a:xfrm>
            <a:off x="4585657" y="276853"/>
            <a:ext cx="679139" cy="306945"/>
          </a:xfrm>
          <a:custGeom>
            <a:avLst/>
            <a:gdLst>
              <a:gd name="connsiteX0" fmla="*/ 1776 w 679139"/>
              <a:gd name="connsiteY0" fmla="*/ 939 h 306945"/>
              <a:gd name="connsiteX1" fmla="*/ 383740 w 679139"/>
              <a:gd name="connsiteY1" fmla="*/ 135977 h 306945"/>
              <a:gd name="connsiteX2" fmla="*/ 322009 w 679139"/>
              <a:gd name="connsiteY2" fmla="*/ 135977 h 306945"/>
              <a:gd name="connsiteX3" fmla="*/ 676966 w 679139"/>
              <a:gd name="connsiteY3" fmla="*/ 305739 h 306945"/>
              <a:gd name="connsiteX4" fmla="*/ 460905 w 679139"/>
              <a:gd name="connsiteY4" fmla="*/ 205425 h 306945"/>
              <a:gd name="connsiteX5" fmla="*/ 248702 w 679139"/>
              <a:gd name="connsiteY5" fmla="*/ 81962 h 306945"/>
              <a:gd name="connsiteX6" fmla="*/ 1776 w 679139"/>
              <a:gd name="connsiteY6" fmla="*/ 939 h 30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139" h="306945">
                <a:moveTo>
                  <a:pt x="1776" y="939"/>
                </a:moveTo>
                <a:cubicBezTo>
                  <a:pt x="24282" y="9941"/>
                  <a:pt x="330368" y="113471"/>
                  <a:pt x="383740" y="135977"/>
                </a:cubicBezTo>
                <a:cubicBezTo>
                  <a:pt x="437112" y="158483"/>
                  <a:pt x="273138" y="107683"/>
                  <a:pt x="322009" y="135977"/>
                </a:cubicBezTo>
                <a:cubicBezTo>
                  <a:pt x="370880" y="164271"/>
                  <a:pt x="653817" y="294164"/>
                  <a:pt x="676966" y="305739"/>
                </a:cubicBezTo>
                <a:cubicBezTo>
                  <a:pt x="700115" y="317314"/>
                  <a:pt x="532282" y="242721"/>
                  <a:pt x="460905" y="205425"/>
                </a:cubicBezTo>
                <a:cubicBezTo>
                  <a:pt x="389528" y="168129"/>
                  <a:pt x="320722" y="114114"/>
                  <a:pt x="248702" y="81962"/>
                </a:cubicBezTo>
                <a:cubicBezTo>
                  <a:pt x="176682" y="49810"/>
                  <a:pt x="-20730" y="-8063"/>
                  <a:pt x="1776" y="9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2A27846-4C21-E8D1-BFED-F8829C6118DF}"/>
              </a:ext>
            </a:extLst>
          </p:cNvPr>
          <p:cNvSpPr/>
          <p:nvPr/>
        </p:nvSpPr>
        <p:spPr>
          <a:xfrm>
            <a:off x="4787714" y="617166"/>
            <a:ext cx="899328" cy="698496"/>
          </a:xfrm>
          <a:custGeom>
            <a:avLst/>
            <a:gdLst>
              <a:gd name="connsiteX0" fmla="*/ 347 w 899328"/>
              <a:gd name="connsiteY0" fmla="*/ 150 h 698496"/>
              <a:gd name="connsiteX1" fmla="*/ 478767 w 899328"/>
              <a:gd name="connsiteY1" fmla="*/ 77315 h 698496"/>
              <a:gd name="connsiteX2" fmla="*/ 420894 w 899328"/>
              <a:gd name="connsiteY2" fmla="*/ 58024 h 698496"/>
              <a:gd name="connsiteX3" fmla="*/ 567506 w 899328"/>
              <a:gd name="connsiteY3" fmla="*/ 88890 h 698496"/>
              <a:gd name="connsiteX4" fmla="*/ 671678 w 899328"/>
              <a:gd name="connsiteY4" fmla="*/ 258652 h 698496"/>
              <a:gd name="connsiteX5" fmla="*/ 644671 w 899328"/>
              <a:gd name="connsiteY5" fmla="*/ 204637 h 698496"/>
              <a:gd name="connsiteX6" fmla="*/ 899314 w 899328"/>
              <a:gd name="connsiteY6" fmla="*/ 698490 h 698496"/>
              <a:gd name="connsiteX7" fmla="*/ 656245 w 899328"/>
              <a:gd name="connsiteY7" fmla="*/ 193062 h 698496"/>
              <a:gd name="connsiteX8" fmla="*/ 563648 w 899328"/>
              <a:gd name="connsiteY8" fmla="*/ 100464 h 698496"/>
              <a:gd name="connsiteX9" fmla="*/ 347 w 899328"/>
              <a:gd name="connsiteY9" fmla="*/ 150 h 69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28" h="698496">
                <a:moveTo>
                  <a:pt x="347" y="150"/>
                </a:moveTo>
                <a:cubicBezTo>
                  <a:pt x="-13800" y="-3708"/>
                  <a:pt x="408676" y="67669"/>
                  <a:pt x="478767" y="77315"/>
                </a:cubicBezTo>
                <a:cubicBezTo>
                  <a:pt x="548858" y="86961"/>
                  <a:pt x="406104" y="56095"/>
                  <a:pt x="420894" y="58024"/>
                </a:cubicBezTo>
                <a:cubicBezTo>
                  <a:pt x="435684" y="59953"/>
                  <a:pt x="525709" y="55452"/>
                  <a:pt x="567506" y="88890"/>
                </a:cubicBezTo>
                <a:cubicBezTo>
                  <a:pt x="609303" y="122328"/>
                  <a:pt x="658817" y="239361"/>
                  <a:pt x="671678" y="258652"/>
                </a:cubicBezTo>
                <a:cubicBezTo>
                  <a:pt x="684539" y="277943"/>
                  <a:pt x="644671" y="204637"/>
                  <a:pt x="644671" y="204637"/>
                </a:cubicBezTo>
                <a:cubicBezTo>
                  <a:pt x="682610" y="277943"/>
                  <a:pt x="897385" y="700419"/>
                  <a:pt x="899314" y="698490"/>
                </a:cubicBezTo>
                <a:cubicBezTo>
                  <a:pt x="901243" y="696561"/>
                  <a:pt x="712189" y="292733"/>
                  <a:pt x="656245" y="193062"/>
                </a:cubicBezTo>
                <a:cubicBezTo>
                  <a:pt x="600301" y="93391"/>
                  <a:pt x="665248" y="133902"/>
                  <a:pt x="563648" y="100464"/>
                </a:cubicBezTo>
                <a:cubicBezTo>
                  <a:pt x="462048" y="67026"/>
                  <a:pt x="14494" y="4008"/>
                  <a:pt x="347" y="1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08DD3049-75C9-CE3B-DE04-FDE1B2278080}"/>
              </a:ext>
            </a:extLst>
          </p:cNvPr>
          <p:cNvSpPr/>
          <p:nvPr/>
        </p:nvSpPr>
        <p:spPr>
          <a:xfrm>
            <a:off x="5107851" y="801705"/>
            <a:ext cx="323571" cy="768702"/>
          </a:xfrm>
          <a:custGeom>
            <a:avLst/>
            <a:gdLst>
              <a:gd name="connsiteX0" fmla="*/ 443 w 323571"/>
              <a:gd name="connsiteY0" fmla="*/ 806 h 768702"/>
              <a:gd name="connsiteX1" fmla="*/ 289810 w 323571"/>
              <a:gd name="connsiteY1" fmla="*/ 544817 h 768702"/>
              <a:gd name="connsiteX2" fmla="*/ 312959 w 323571"/>
              <a:gd name="connsiteY2" fmla="*/ 768594 h 768702"/>
              <a:gd name="connsiteX3" fmla="*/ 247369 w 323571"/>
              <a:gd name="connsiteY3" fmla="*/ 521667 h 768702"/>
              <a:gd name="connsiteX4" fmla="*/ 224220 w 323571"/>
              <a:gd name="connsiteY4" fmla="*/ 425211 h 768702"/>
              <a:gd name="connsiteX5" fmla="*/ 443 w 323571"/>
              <a:gd name="connsiteY5" fmla="*/ 806 h 76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71" h="768702">
                <a:moveTo>
                  <a:pt x="443" y="806"/>
                </a:moveTo>
                <a:cubicBezTo>
                  <a:pt x="11375" y="20740"/>
                  <a:pt x="237724" y="416852"/>
                  <a:pt x="289810" y="544817"/>
                </a:cubicBezTo>
                <a:cubicBezTo>
                  <a:pt x="341896" y="672782"/>
                  <a:pt x="320032" y="772452"/>
                  <a:pt x="312959" y="768594"/>
                </a:cubicBezTo>
                <a:cubicBezTo>
                  <a:pt x="305886" y="764736"/>
                  <a:pt x="262159" y="578898"/>
                  <a:pt x="247369" y="521667"/>
                </a:cubicBezTo>
                <a:cubicBezTo>
                  <a:pt x="232579" y="464436"/>
                  <a:pt x="264731" y="513950"/>
                  <a:pt x="224220" y="425211"/>
                </a:cubicBezTo>
                <a:cubicBezTo>
                  <a:pt x="183709" y="336472"/>
                  <a:pt x="-10489" y="-19128"/>
                  <a:pt x="443" y="8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3B795C9D-A67A-8B21-C1FA-9642FACA7A9C}"/>
              </a:ext>
            </a:extLst>
          </p:cNvPr>
          <p:cNvSpPr/>
          <p:nvPr/>
        </p:nvSpPr>
        <p:spPr>
          <a:xfrm>
            <a:off x="5174849" y="1330468"/>
            <a:ext cx="316479" cy="1408359"/>
          </a:xfrm>
          <a:custGeom>
            <a:avLst/>
            <a:gdLst>
              <a:gd name="connsiteX0" fmla="*/ 292260 w 316479"/>
              <a:gd name="connsiteY0" fmla="*/ 621 h 1408359"/>
              <a:gd name="connsiteX1" fmla="*/ 315409 w 316479"/>
              <a:gd name="connsiteY1" fmla="*/ 486757 h 1408359"/>
              <a:gd name="connsiteX2" fmla="*/ 253678 w 316479"/>
              <a:gd name="connsiteY2" fmla="*/ 915021 h 1408359"/>
              <a:gd name="connsiteX3" fmla="*/ 272969 w 316479"/>
              <a:gd name="connsiteY3" fmla="*/ 718251 h 1408359"/>
              <a:gd name="connsiteX4" fmla="*/ 6751 w 316479"/>
              <a:gd name="connsiteY4" fmla="*/ 1389583 h 1408359"/>
              <a:gd name="connsiteX5" fmla="*/ 95490 w 316479"/>
              <a:gd name="connsiteY5" fmla="*/ 1181238 h 1408359"/>
              <a:gd name="connsiteX6" fmla="*/ 269110 w 316479"/>
              <a:gd name="connsiteY6" fmla="*/ 749117 h 1408359"/>
              <a:gd name="connsiteX7" fmla="*/ 299976 w 316479"/>
              <a:gd name="connsiteY7" fmla="*/ 455891 h 1408359"/>
              <a:gd name="connsiteX8" fmla="*/ 284543 w 316479"/>
              <a:gd name="connsiteY8" fmla="*/ 590929 h 1408359"/>
              <a:gd name="connsiteX9" fmla="*/ 292260 w 316479"/>
              <a:gd name="connsiteY9" fmla="*/ 621 h 140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479" h="1408359">
                <a:moveTo>
                  <a:pt x="292260" y="621"/>
                </a:moveTo>
                <a:cubicBezTo>
                  <a:pt x="297404" y="-16741"/>
                  <a:pt x="321839" y="334357"/>
                  <a:pt x="315409" y="486757"/>
                </a:cubicBezTo>
                <a:cubicBezTo>
                  <a:pt x="308979" y="639157"/>
                  <a:pt x="260751" y="876439"/>
                  <a:pt x="253678" y="915021"/>
                </a:cubicBezTo>
                <a:cubicBezTo>
                  <a:pt x="246605" y="953603"/>
                  <a:pt x="314124" y="639157"/>
                  <a:pt x="272969" y="718251"/>
                </a:cubicBezTo>
                <a:cubicBezTo>
                  <a:pt x="231814" y="797345"/>
                  <a:pt x="36331" y="1312419"/>
                  <a:pt x="6751" y="1389583"/>
                </a:cubicBezTo>
                <a:cubicBezTo>
                  <a:pt x="-22829" y="1466747"/>
                  <a:pt x="51763" y="1287982"/>
                  <a:pt x="95490" y="1181238"/>
                </a:cubicBezTo>
                <a:cubicBezTo>
                  <a:pt x="139216" y="1074494"/>
                  <a:pt x="235029" y="870008"/>
                  <a:pt x="269110" y="749117"/>
                </a:cubicBezTo>
                <a:cubicBezTo>
                  <a:pt x="303191" y="628226"/>
                  <a:pt x="297404" y="482256"/>
                  <a:pt x="299976" y="455891"/>
                </a:cubicBezTo>
                <a:cubicBezTo>
                  <a:pt x="302548" y="429526"/>
                  <a:pt x="287115" y="664235"/>
                  <a:pt x="284543" y="590929"/>
                </a:cubicBezTo>
                <a:cubicBezTo>
                  <a:pt x="281971" y="517623"/>
                  <a:pt x="287116" y="17983"/>
                  <a:pt x="292260" y="6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D9B8C26-F584-4750-3513-0DF225723EBD}"/>
              </a:ext>
            </a:extLst>
          </p:cNvPr>
          <p:cNvSpPr/>
          <p:nvPr/>
        </p:nvSpPr>
        <p:spPr>
          <a:xfrm>
            <a:off x="5124428" y="2185810"/>
            <a:ext cx="257917" cy="1106809"/>
          </a:xfrm>
          <a:custGeom>
            <a:avLst/>
            <a:gdLst>
              <a:gd name="connsiteX0" fmla="*/ 257800 w 257917"/>
              <a:gd name="connsiteY0" fmla="*/ 1805 h 1106809"/>
              <a:gd name="connsiteX1" fmla="*/ 53314 w 257917"/>
              <a:gd name="connsiteY1" fmla="*/ 422352 h 1106809"/>
              <a:gd name="connsiteX2" fmla="*/ 3157 w 257917"/>
              <a:gd name="connsiteY2" fmla="*/ 1089825 h 1106809"/>
              <a:gd name="connsiteX3" fmla="*/ 10873 w 257917"/>
              <a:gd name="connsiteY3" fmla="*/ 858332 h 1106809"/>
              <a:gd name="connsiteX4" fmla="*/ 57172 w 257917"/>
              <a:gd name="connsiteY4" fmla="*/ 322038 h 1106809"/>
              <a:gd name="connsiteX5" fmla="*/ 53314 w 257917"/>
              <a:gd name="connsiteY5" fmla="*/ 449360 h 1106809"/>
              <a:gd name="connsiteX6" fmla="*/ 172919 w 257917"/>
              <a:gd name="connsiteY6" fmla="*/ 148418 h 1106809"/>
              <a:gd name="connsiteX7" fmla="*/ 84180 w 257917"/>
              <a:gd name="connsiteY7" fmla="*/ 264165 h 1106809"/>
              <a:gd name="connsiteX8" fmla="*/ 257800 w 257917"/>
              <a:gd name="connsiteY8" fmla="*/ 1805 h 110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917" h="1106809">
                <a:moveTo>
                  <a:pt x="257800" y="1805"/>
                </a:moveTo>
                <a:cubicBezTo>
                  <a:pt x="252656" y="28169"/>
                  <a:pt x="95754" y="241015"/>
                  <a:pt x="53314" y="422352"/>
                </a:cubicBezTo>
                <a:cubicBezTo>
                  <a:pt x="10873" y="603689"/>
                  <a:pt x="10230" y="1017162"/>
                  <a:pt x="3157" y="1089825"/>
                </a:cubicBezTo>
                <a:cubicBezTo>
                  <a:pt x="-3916" y="1162488"/>
                  <a:pt x="1870" y="986297"/>
                  <a:pt x="10873" y="858332"/>
                </a:cubicBezTo>
                <a:cubicBezTo>
                  <a:pt x="19875" y="730368"/>
                  <a:pt x="50098" y="390200"/>
                  <a:pt x="57172" y="322038"/>
                </a:cubicBezTo>
                <a:cubicBezTo>
                  <a:pt x="64245" y="253876"/>
                  <a:pt x="34023" y="478297"/>
                  <a:pt x="53314" y="449360"/>
                </a:cubicBezTo>
                <a:cubicBezTo>
                  <a:pt x="72605" y="420423"/>
                  <a:pt x="167775" y="179284"/>
                  <a:pt x="172919" y="148418"/>
                </a:cubicBezTo>
                <a:cubicBezTo>
                  <a:pt x="178063" y="117552"/>
                  <a:pt x="70676" y="282170"/>
                  <a:pt x="84180" y="264165"/>
                </a:cubicBezTo>
                <a:cubicBezTo>
                  <a:pt x="97684" y="246160"/>
                  <a:pt x="262944" y="-24559"/>
                  <a:pt x="257800" y="18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8C0F25E-94CF-3E55-791B-D1C283CFC8AE}"/>
              </a:ext>
            </a:extLst>
          </p:cNvPr>
          <p:cNvSpPr/>
          <p:nvPr/>
        </p:nvSpPr>
        <p:spPr>
          <a:xfrm>
            <a:off x="5563496" y="1246156"/>
            <a:ext cx="147939" cy="1407869"/>
          </a:xfrm>
          <a:custGeom>
            <a:avLst/>
            <a:gdLst>
              <a:gd name="connsiteX0" fmla="*/ 69 w 147939"/>
              <a:gd name="connsiteY0" fmla="*/ 52 h 1407869"/>
              <a:gd name="connsiteX1" fmla="*/ 92666 w 147939"/>
              <a:gd name="connsiteY1" fmla="*/ 706107 h 1407869"/>
              <a:gd name="connsiteX2" fmla="*/ 84950 w 147939"/>
              <a:gd name="connsiteY2" fmla="*/ 582644 h 1407869"/>
              <a:gd name="connsiteX3" fmla="*/ 146681 w 147939"/>
              <a:gd name="connsiteY3" fmla="*/ 817996 h 1407869"/>
              <a:gd name="connsiteX4" fmla="*/ 19360 w 147939"/>
              <a:gd name="connsiteY4" fmla="*/ 1404447 h 1407869"/>
              <a:gd name="connsiteX5" fmla="*/ 127390 w 147939"/>
              <a:gd name="connsiteY5" fmla="*/ 1041773 h 1407869"/>
              <a:gd name="connsiteX6" fmla="*/ 123532 w 147939"/>
              <a:gd name="connsiteY6" fmla="*/ 667525 h 1407869"/>
              <a:gd name="connsiteX7" fmla="*/ 69517 w 147939"/>
              <a:gd name="connsiteY7" fmla="*/ 544062 h 1407869"/>
              <a:gd name="connsiteX8" fmla="*/ 77233 w 147939"/>
              <a:gd name="connsiteY8" fmla="*/ 667525 h 1407869"/>
              <a:gd name="connsiteX9" fmla="*/ 69 w 147939"/>
              <a:gd name="connsiteY9" fmla="*/ 52 h 140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939" h="1407869">
                <a:moveTo>
                  <a:pt x="69" y="52"/>
                </a:moveTo>
                <a:cubicBezTo>
                  <a:pt x="2641" y="6482"/>
                  <a:pt x="78519" y="609008"/>
                  <a:pt x="92666" y="706107"/>
                </a:cubicBezTo>
                <a:cubicBezTo>
                  <a:pt x="106813" y="803206"/>
                  <a:pt x="75948" y="563996"/>
                  <a:pt x="84950" y="582644"/>
                </a:cubicBezTo>
                <a:cubicBezTo>
                  <a:pt x="93953" y="601292"/>
                  <a:pt x="157613" y="681029"/>
                  <a:pt x="146681" y="817996"/>
                </a:cubicBezTo>
                <a:cubicBezTo>
                  <a:pt x="135749" y="954963"/>
                  <a:pt x="22575" y="1367151"/>
                  <a:pt x="19360" y="1404447"/>
                </a:cubicBezTo>
                <a:cubicBezTo>
                  <a:pt x="16145" y="1441743"/>
                  <a:pt x="110028" y="1164593"/>
                  <a:pt x="127390" y="1041773"/>
                </a:cubicBezTo>
                <a:cubicBezTo>
                  <a:pt x="144752" y="918953"/>
                  <a:pt x="133178" y="750477"/>
                  <a:pt x="123532" y="667525"/>
                </a:cubicBezTo>
                <a:cubicBezTo>
                  <a:pt x="113887" y="584573"/>
                  <a:pt x="77233" y="544062"/>
                  <a:pt x="69517" y="544062"/>
                </a:cubicBezTo>
                <a:cubicBezTo>
                  <a:pt x="61801" y="544062"/>
                  <a:pt x="87522" y="754978"/>
                  <a:pt x="77233" y="667525"/>
                </a:cubicBezTo>
                <a:cubicBezTo>
                  <a:pt x="66944" y="580072"/>
                  <a:pt x="-2503" y="-6378"/>
                  <a:pt x="69" y="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06539F6-21FD-C84B-12AF-4528387C8B59}"/>
              </a:ext>
            </a:extLst>
          </p:cNvPr>
          <p:cNvSpPr/>
          <p:nvPr/>
        </p:nvSpPr>
        <p:spPr>
          <a:xfrm>
            <a:off x="5371548" y="2012895"/>
            <a:ext cx="350005" cy="1063260"/>
          </a:xfrm>
          <a:custGeom>
            <a:avLst/>
            <a:gdLst>
              <a:gd name="connsiteX0" fmla="*/ 346346 w 350005"/>
              <a:gd name="connsiteY0" fmla="*/ 8816 h 1063260"/>
              <a:gd name="connsiteX1" fmla="*/ 95561 w 350005"/>
              <a:gd name="connsiteY1" fmla="*/ 498811 h 1063260"/>
              <a:gd name="connsiteX2" fmla="*/ 2963 w 350005"/>
              <a:gd name="connsiteY2" fmla="*/ 1054396 h 1063260"/>
              <a:gd name="connsiteX3" fmla="*/ 33829 w 350005"/>
              <a:gd name="connsiteY3" fmla="*/ 803611 h 1063260"/>
              <a:gd name="connsiteX4" fmla="*/ 141860 w 350005"/>
              <a:gd name="connsiteY4" fmla="*/ 317475 h 1063260"/>
              <a:gd name="connsiteX5" fmla="*/ 95561 w 350005"/>
              <a:gd name="connsiteY5" fmla="*/ 402356 h 1063260"/>
              <a:gd name="connsiteX6" fmla="*/ 234457 w 350005"/>
              <a:gd name="connsiteY6" fmla="*/ 197870 h 1063260"/>
              <a:gd name="connsiteX7" fmla="*/ 346346 w 350005"/>
              <a:gd name="connsiteY7" fmla="*/ 8816 h 106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005" h="1063260">
                <a:moveTo>
                  <a:pt x="346346" y="8816"/>
                </a:moveTo>
                <a:cubicBezTo>
                  <a:pt x="323197" y="58973"/>
                  <a:pt x="152791" y="324548"/>
                  <a:pt x="95561" y="498811"/>
                </a:cubicBezTo>
                <a:cubicBezTo>
                  <a:pt x="38331" y="673074"/>
                  <a:pt x="13252" y="1003596"/>
                  <a:pt x="2963" y="1054396"/>
                </a:cubicBezTo>
                <a:cubicBezTo>
                  <a:pt x="-7326" y="1105196"/>
                  <a:pt x="10680" y="926431"/>
                  <a:pt x="33829" y="803611"/>
                </a:cubicBezTo>
                <a:cubicBezTo>
                  <a:pt x="56978" y="680791"/>
                  <a:pt x="131571" y="384351"/>
                  <a:pt x="141860" y="317475"/>
                </a:cubicBezTo>
                <a:cubicBezTo>
                  <a:pt x="152149" y="250599"/>
                  <a:pt x="80128" y="422290"/>
                  <a:pt x="95561" y="402356"/>
                </a:cubicBezTo>
                <a:cubicBezTo>
                  <a:pt x="110994" y="382422"/>
                  <a:pt x="192017" y="259602"/>
                  <a:pt x="234457" y="197870"/>
                </a:cubicBezTo>
                <a:cubicBezTo>
                  <a:pt x="276897" y="136138"/>
                  <a:pt x="369495" y="-41341"/>
                  <a:pt x="346346" y="88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80C02480-5772-0852-A7C7-695EC1DD230F}"/>
              </a:ext>
            </a:extLst>
          </p:cNvPr>
          <p:cNvSpPr/>
          <p:nvPr/>
        </p:nvSpPr>
        <p:spPr>
          <a:xfrm>
            <a:off x="4532594" y="470329"/>
            <a:ext cx="846444" cy="201830"/>
          </a:xfrm>
          <a:custGeom>
            <a:avLst/>
            <a:gdLst>
              <a:gd name="connsiteX0" fmla="*/ 824 w 846444"/>
              <a:gd name="connsiteY0" fmla="*/ 375 h 201830"/>
              <a:gd name="connsiteX1" fmla="*/ 440662 w 846444"/>
              <a:gd name="connsiteY1" fmla="*/ 69823 h 201830"/>
              <a:gd name="connsiteX2" fmla="*/ 394363 w 846444"/>
              <a:gd name="connsiteY2" fmla="*/ 23524 h 201830"/>
              <a:gd name="connsiteX3" fmla="*/ 548692 w 846444"/>
              <a:gd name="connsiteY3" fmla="*/ 100689 h 201830"/>
              <a:gd name="connsiteX4" fmla="*/ 841917 w 846444"/>
              <a:gd name="connsiteY4" fmla="*/ 201003 h 201830"/>
              <a:gd name="connsiteX5" fmla="*/ 706879 w 846444"/>
              <a:gd name="connsiteY5" fmla="*/ 143129 h 201830"/>
              <a:gd name="connsiteX6" fmla="*/ 440662 w 846444"/>
              <a:gd name="connsiteY6" fmla="*/ 50532 h 201830"/>
              <a:gd name="connsiteX7" fmla="*/ 332631 w 846444"/>
              <a:gd name="connsiteY7" fmla="*/ 42815 h 201830"/>
              <a:gd name="connsiteX8" fmla="*/ 824 w 846444"/>
              <a:gd name="connsiteY8" fmla="*/ 375 h 20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444" h="201830">
                <a:moveTo>
                  <a:pt x="824" y="375"/>
                </a:moveTo>
                <a:cubicBezTo>
                  <a:pt x="18829" y="4876"/>
                  <a:pt x="375072" y="65965"/>
                  <a:pt x="440662" y="69823"/>
                </a:cubicBezTo>
                <a:cubicBezTo>
                  <a:pt x="506252" y="73681"/>
                  <a:pt x="376358" y="18380"/>
                  <a:pt x="394363" y="23524"/>
                </a:cubicBezTo>
                <a:cubicBezTo>
                  <a:pt x="412368" y="28668"/>
                  <a:pt x="474100" y="71109"/>
                  <a:pt x="548692" y="100689"/>
                </a:cubicBezTo>
                <a:cubicBezTo>
                  <a:pt x="623284" y="130269"/>
                  <a:pt x="815553" y="193930"/>
                  <a:pt x="841917" y="201003"/>
                </a:cubicBezTo>
                <a:cubicBezTo>
                  <a:pt x="868281" y="208076"/>
                  <a:pt x="773755" y="168207"/>
                  <a:pt x="706879" y="143129"/>
                </a:cubicBezTo>
                <a:cubicBezTo>
                  <a:pt x="640003" y="118051"/>
                  <a:pt x="503037" y="67251"/>
                  <a:pt x="440662" y="50532"/>
                </a:cubicBezTo>
                <a:cubicBezTo>
                  <a:pt x="378287" y="33813"/>
                  <a:pt x="400150" y="52461"/>
                  <a:pt x="332631" y="42815"/>
                </a:cubicBezTo>
                <a:cubicBezTo>
                  <a:pt x="265112" y="33169"/>
                  <a:pt x="-17181" y="-4126"/>
                  <a:pt x="824" y="3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BF308E4-0E47-378E-E754-00EDAC327ED9}"/>
              </a:ext>
            </a:extLst>
          </p:cNvPr>
          <p:cNvSpPr/>
          <p:nvPr/>
        </p:nvSpPr>
        <p:spPr>
          <a:xfrm>
            <a:off x="5107177" y="659626"/>
            <a:ext cx="524542" cy="1442490"/>
          </a:xfrm>
          <a:custGeom>
            <a:avLst/>
            <a:gdLst>
              <a:gd name="connsiteX0" fmla="*/ 1117 w 524542"/>
              <a:gd name="connsiteY0" fmla="*/ 3989 h 1442490"/>
              <a:gd name="connsiteX1" fmla="*/ 367648 w 524542"/>
              <a:gd name="connsiteY1" fmla="*/ 802642 h 1442490"/>
              <a:gd name="connsiteX2" fmla="*/ 352215 w 524542"/>
              <a:gd name="connsiteY2" fmla="*/ 702328 h 1442490"/>
              <a:gd name="connsiteX3" fmla="*/ 521977 w 524542"/>
              <a:gd name="connsiteY3" fmla="*/ 1439250 h 1442490"/>
              <a:gd name="connsiteX4" fmla="*/ 440955 w 524542"/>
              <a:gd name="connsiteY4" fmla="*/ 953113 h 1442490"/>
              <a:gd name="connsiteX5" fmla="*/ 259618 w 524542"/>
              <a:gd name="connsiteY5" fmla="*/ 513275 h 1442490"/>
              <a:gd name="connsiteX6" fmla="*/ 1117 w 524542"/>
              <a:gd name="connsiteY6" fmla="*/ 3989 h 144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42" h="1442490">
                <a:moveTo>
                  <a:pt x="1117" y="3989"/>
                </a:moveTo>
                <a:cubicBezTo>
                  <a:pt x="19122" y="52217"/>
                  <a:pt x="309132" y="686252"/>
                  <a:pt x="367648" y="802642"/>
                </a:cubicBezTo>
                <a:cubicBezTo>
                  <a:pt x="426164" y="919032"/>
                  <a:pt x="326494" y="596227"/>
                  <a:pt x="352215" y="702328"/>
                </a:cubicBezTo>
                <a:cubicBezTo>
                  <a:pt x="377937" y="808429"/>
                  <a:pt x="507187" y="1397453"/>
                  <a:pt x="521977" y="1439250"/>
                </a:cubicBezTo>
                <a:cubicBezTo>
                  <a:pt x="536767" y="1481047"/>
                  <a:pt x="484681" y="1107442"/>
                  <a:pt x="440955" y="953113"/>
                </a:cubicBezTo>
                <a:cubicBezTo>
                  <a:pt x="397229" y="798784"/>
                  <a:pt x="331638" y="668890"/>
                  <a:pt x="259618" y="513275"/>
                </a:cubicBezTo>
                <a:cubicBezTo>
                  <a:pt x="187598" y="357660"/>
                  <a:pt x="-16888" y="-44239"/>
                  <a:pt x="1117" y="39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6F18C525-0803-4239-D715-5E2F842CA934}"/>
              </a:ext>
            </a:extLst>
          </p:cNvPr>
          <p:cNvSpPr/>
          <p:nvPr/>
        </p:nvSpPr>
        <p:spPr>
          <a:xfrm>
            <a:off x="3616374" y="323599"/>
            <a:ext cx="743423" cy="507996"/>
          </a:xfrm>
          <a:custGeom>
            <a:avLst/>
            <a:gdLst>
              <a:gd name="connsiteX0" fmla="*/ 743423 w 743423"/>
              <a:gd name="connsiteY0" fmla="*/ 492 h 507996"/>
              <a:gd name="connsiteX1" fmla="*/ 307444 w 743423"/>
              <a:gd name="connsiteY1" fmla="*/ 201120 h 507996"/>
              <a:gd name="connsiteX2" fmla="*/ 2644 w 743423"/>
              <a:gd name="connsiteY2" fmla="*/ 505920 h 507996"/>
              <a:gd name="connsiteX3" fmla="*/ 172406 w 743423"/>
              <a:gd name="connsiteY3" fmla="*/ 324583 h 507996"/>
              <a:gd name="connsiteX4" fmla="*/ 396183 w 743423"/>
              <a:gd name="connsiteY4" fmla="*/ 120097 h 507996"/>
              <a:gd name="connsiteX5" fmla="*/ 307444 w 743423"/>
              <a:gd name="connsiteY5" fmla="*/ 143247 h 507996"/>
              <a:gd name="connsiteX6" fmla="*/ 743423 w 743423"/>
              <a:gd name="connsiteY6" fmla="*/ 492 h 5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423" h="507996">
                <a:moveTo>
                  <a:pt x="743423" y="492"/>
                </a:moveTo>
                <a:cubicBezTo>
                  <a:pt x="743423" y="10137"/>
                  <a:pt x="430907" y="116882"/>
                  <a:pt x="307444" y="201120"/>
                </a:cubicBezTo>
                <a:cubicBezTo>
                  <a:pt x="183981" y="285358"/>
                  <a:pt x="25150" y="485343"/>
                  <a:pt x="2644" y="505920"/>
                </a:cubicBezTo>
                <a:cubicBezTo>
                  <a:pt x="-19862" y="526497"/>
                  <a:pt x="106816" y="388887"/>
                  <a:pt x="172406" y="324583"/>
                </a:cubicBezTo>
                <a:cubicBezTo>
                  <a:pt x="237996" y="260279"/>
                  <a:pt x="373677" y="150320"/>
                  <a:pt x="396183" y="120097"/>
                </a:cubicBezTo>
                <a:cubicBezTo>
                  <a:pt x="418689" y="89874"/>
                  <a:pt x="252786" y="160609"/>
                  <a:pt x="307444" y="143247"/>
                </a:cubicBezTo>
                <a:cubicBezTo>
                  <a:pt x="362102" y="125885"/>
                  <a:pt x="743423" y="-9153"/>
                  <a:pt x="743423" y="4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BF9B7B0F-5DA1-2085-E8DE-FFACD432D157}"/>
              </a:ext>
            </a:extLst>
          </p:cNvPr>
          <p:cNvSpPr/>
          <p:nvPr/>
        </p:nvSpPr>
        <p:spPr>
          <a:xfrm>
            <a:off x="3528263" y="930508"/>
            <a:ext cx="823949" cy="1254094"/>
          </a:xfrm>
          <a:custGeom>
            <a:avLst/>
            <a:gdLst>
              <a:gd name="connsiteX0" fmla="*/ 808385 w 823949"/>
              <a:gd name="connsiteY0" fmla="*/ 14758 h 1254094"/>
              <a:gd name="connsiteX1" fmla="*/ 206502 w 823949"/>
              <a:gd name="connsiteY1" fmla="*/ 616641 h 1254094"/>
              <a:gd name="connsiteX2" fmla="*/ 17448 w 823949"/>
              <a:gd name="connsiteY2" fmla="*/ 1218525 h 1254094"/>
              <a:gd name="connsiteX3" fmla="*/ 32881 w 823949"/>
              <a:gd name="connsiteY3" fmla="*/ 1110495 h 1254094"/>
              <a:gd name="connsiteX4" fmla="*/ 233509 w 823949"/>
              <a:gd name="connsiteY4" fmla="*/ 500895 h 1254094"/>
              <a:gd name="connsiteX5" fmla="*/ 160203 w 823949"/>
              <a:gd name="connsiteY5" fmla="*/ 659082 h 1254094"/>
              <a:gd name="connsiteX6" fmla="*/ 383980 w 823949"/>
              <a:gd name="connsiteY6" fmla="*/ 350424 h 1254094"/>
              <a:gd name="connsiteX7" fmla="*/ 283666 w 823949"/>
              <a:gd name="connsiteY7" fmla="*/ 485462 h 1254094"/>
              <a:gd name="connsiteX8" fmla="*/ 619332 w 823949"/>
              <a:gd name="connsiteY8" fmla="*/ 207669 h 1254094"/>
              <a:gd name="connsiteX9" fmla="*/ 808385 w 823949"/>
              <a:gd name="connsiteY9" fmla="*/ 14758 h 125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3949" h="1254094">
                <a:moveTo>
                  <a:pt x="808385" y="14758"/>
                </a:moveTo>
                <a:cubicBezTo>
                  <a:pt x="739580" y="82920"/>
                  <a:pt x="338325" y="416013"/>
                  <a:pt x="206502" y="616641"/>
                </a:cubicBezTo>
                <a:cubicBezTo>
                  <a:pt x="74679" y="817269"/>
                  <a:pt x="46385" y="1136216"/>
                  <a:pt x="17448" y="1218525"/>
                </a:cubicBezTo>
                <a:cubicBezTo>
                  <a:pt x="-11489" y="1300834"/>
                  <a:pt x="-3129" y="1230100"/>
                  <a:pt x="32881" y="1110495"/>
                </a:cubicBezTo>
                <a:cubicBezTo>
                  <a:pt x="68891" y="990890"/>
                  <a:pt x="212289" y="576131"/>
                  <a:pt x="233509" y="500895"/>
                </a:cubicBezTo>
                <a:cubicBezTo>
                  <a:pt x="254729" y="425659"/>
                  <a:pt x="135125" y="684160"/>
                  <a:pt x="160203" y="659082"/>
                </a:cubicBezTo>
                <a:cubicBezTo>
                  <a:pt x="185281" y="634004"/>
                  <a:pt x="363403" y="379361"/>
                  <a:pt x="383980" y="350424"/>
                </a:cubicBezTo>
                <a:cubicBezTo>
                  <a:pt x="404557" y="321487"/>
                  <a:pt x="244441" y="509255"/>
                  <a:pt x="283666" y="485462"/>
                </a:cubicBezTo>
                <a:cubicBezTo>
                  <a:pt x="322891" y="461669"/>
                  <a:pt x="538309" y="282905"/>
                  <a:pt x="619332" y="207669"/>
                </a:cubicBezTo>
                <a:cubicBezTo>
                  <a:pt x="700355" y="132433"/>
                  <a:pt x="877190" y="-53404"/>
                  <a:pt x="808385" y="147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1A7CAF27-F325-95F0-F813-9C18F720E4EF}"/>
              </a:ext>
            </a:extLst>
          </p:cNvPr>
          <p:cNvSpPr/>
          <p:nvPr/>
        </p:nvSpPr>
        <p:spPr>
          <a:xfrm>
            <a:off x="3722258" y="2533180"/>
            <a:ext cx="626121" cy="1093288"/>
          </a:xfrm>
          <a:custGeom>
            <a:avLst/>
            <a:gdLst>
              <a:gd name="connsiteX0" fmla="*/ 932 w 626121"/>
              <a:gd name="connsiteY0" fmla="*/ 1676 h 1093288"/>
              <a:gd name="connsiteX1" fmla="*/ 294157 w 626121"/>
              <a:gd name="connsiteY1" fmla="*/ 618992 h 1093288"/>
              <a:gd name="connsiteX2" fmla="*/ 614390 w 626121"/>
              <a:gd name="connsiteY2" fmla="*/ 1078121 h 1093288"/>
              <a:gd name="connsiteX3" fmla="*/ 537226 w 626121"/>
              <a:gd name="connsiteY3" fmla="*/ 954658 h 1093288"/>
              <a:gd name="connsiteX4" fmla="*/ 352031 w 626121"/>
              <a:gd name="connsiteY4" fmla="*/ 673007 h 1093288"/>
              <a:gd name="connsiteX5" fmla="*/ 120537 w 626121"/>
              <a:gd name="connsiteY5" fmla="*/ 399073 h 1093288"/>
              <a:gd name="connsiteX6" fmla="*/ 348172 w 626121"/>
              <a:gd name="connsiteY6" fmla="*/ 742455 h 1093288"/>
              <a:gd name="connsiteX7" fmla="*/ 205418 w 626121"/>
              <a:gd name="connsiteY7" fmla="*/ 445372 h 1093288"/>
              <a:gd name="connsiteX8" fmla="*/ 932 w 626121"/>
              <a:gd name="connsiteY8" fmla="*/ 1676 h 109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6121" h="1093288">
                <a:moveTo>
                  <a:pt x="932" y="1676"/>
                </a:moveTo>
                <a:cubicBezTo>
                  <a:pt x="15722" y="30613"/>
                  <a:pt x="191914" y="439585"/>
                  <a:pt x="294157" y="618992"/>
                </a:cubicBezTo>
                <a:cubicBezTo>
                  <a:pt x="396400" y="798400"/>
                  <a:pt x="573879" y="1022177"/>
                  <a:pt x="614390" y="1078121"/>
                </a:cubicBezTo>
                <a:cubicBezTo>
                  <a:pt x="654902" y="1134065"/>
                  <a:pt x="580952" y="1022177"/>
                  <a:pt x="537226" y="954658"/>
                </a:cubicBezTo>
                <a:cubicBezTo>
                  <a:pt x="493500" y="887139"/>
                  <a:pt x="421479" y="765605"/>
                  <a:pt x="352031" y="673007"/>
                </a:cubicBezTo>
                <a:cubicBezTo>
                  <a:pt x="282583" y="580409"/>
                  <a:pt x="121180" y="387498"/>
                  <a:pt x="120537" y="399073"/>
                </a:cubicBezTo>
                <a:cubicBezTo>
                  <a:pt x="119894" y="410648"/>
                  <a:pt x="334025" y="734739"/>
                  <a:pt x="348172" y="742455"/>
                </a:cubicBezTo>
                <a:cubicBezTo>
                  <a:pt x="362319" y="750171"/>
                  <a:pt x="259433" y="564334"/>
                  <a:pt x="205418" y="445372"/>
                </a:cubicBezTo>
                <a:cubicBezTo>
                  <a:pt x="151403" y="326410"/>
                  <a:pt x="-13858" y="-27261"/>
                  <a:pt x="932" y="16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B10BF7E-4FB5-D18A-E086-426F17DCF6D8}"/>
              </a:ext>
            </a:extLst>
          </p:cNvPr>
          <p:cNvSpPr/>
          <p:nvPr/>
        </p:nvSpPr>
        <p:spPr>
          <a:xfrm>
            <a:off x="4723046" y="2480777"/>
            <a:ext cx="540315" cy="868503"/>
          </a:xfrm>
          <a:custGeom>
            <a:avLst/>
            <a:gdLst>
              <a:gd name="connsiteX0" fmla="*/ 535719 w 540315"/>
              <a:gd name="connsiteY0" fmla="*/ 64 h 868503"/>
              <a:gd name="connsiteX1" fmla="*/ 381389 w 540315"/>
              <a:gd name="connsiteY1" fmla="*/ 520924 h 868503"/>
              <a:gd name="connsiteX2" fmla="*/ 477845 w 540315"/>
              <a:gd name="connsiteY2" fmla="*/ 860448 h 868503"/>
              <a:gd name="connsiteX3" fmla="*/ 327374 w 540315"/>
              <a:gd name="connsiteY3" fmla="*/ 752418 h 868503"/>
              <a:gd name="connsiteX4" fmla="*/ 3283 w 540315"/>
              <a:gd name="connsiteY4" fmla="*/ 644388 h 868503"/>
              <a:gd name="connsiteX5" fmla="*/ 165329 w 540315"/>
              <a:gd name="connsiteY5" fmla="*/ 740843 h 868503"/>
              <a:gd name="connsiteX6" fmla="*/ 254068 w 540315"/>
              <a:gd name="connsiteY6" fmla="*/ 428327 h 868503"/>
              <a:gd name="connsiteX7" fmla="*/ 169187 w 540315"/>
              <a:gd name="connsiteY7" fmla="*/ 555648 h 868503"/>
              <a:gd name="connsiteX8" fmla="*/ 535719 w 540315"/>
              <a:gd name="connsiteY8" fmla="*/ 64 h 86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315" h="868503">
                <a:moveTo>
                  <a:pt x="535719" y="64"/>
                </a:moveTo>
                <a:cubicBezTo>
                  <a:pt x="571086" y="-5723"/>
                  <a:pt x="391035" y="377527"/>
                  <a:pt x="381389" y="520924"/>
                </a:cubicBezTo>
                <a:cubicBezTo>
                  <a:pt x="371743" y="664321"/>
                  <a:pt x="486847" y="821866"/>
                  <a:pt x="477845" y="860448"/>
                </a:cubicBezTo>
                <a:cubicBezTo>
                  <a:pt x="468843" y="899030"/>
                  <a:pt x="406468" y="788428"/>
                  <a:pt x="327374" y="752418"/>
                </a:cubicBezTo>
                <a:cubicBezTo>
                  <a:pt x="248280" y="716408"/>
                  <a:pt x="30290" y="646317"/>
                  <a:pt x="3283" y="644388"/>
                </a:cubicBezTo>
                <a:cubicBezTo>
                  <a:pt x="-23725" y="642459"/>
                  <a:pt x="123532" y="776853"/>
                  <a:pt x="165329" y="740843"/>
                </a:cubicBezTo>
                <a:cubicBezTo>
                  <a:pt x="207126" y="704833"/>
                  <a:pt x="253425" y="459193"/>
                  <a:pt x="254068" y="428327"/>
                </a:cubicBezTo>
                <a:cubicBezTo>
                  <a:pt x="254711" y="397461"/>
                  <a:pt x="123531" y="619952"/>
                  <a:pt x="169187" y="555648"/>
                </a:cubicBezTo>
                <a:cubicBezTo>
                  <a:pt x="214843" y="491344"/>
                  <a:pt x="500352" y="5851"/>
                  <a:pt x="535719" y="6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F959C61A-7007-3629-AA82-10FDA7504097}"/>
              </a:ext>
            </a:extLst>
          </p:cNvPr>
          <p:cNvSpPr/>
          <p:nvPr/>
        </p:nvSpPr>
        <p:spPr>
          <a:xfrm>
            <a:off x="4771139" y="3209932"/>
            <a:ext cx="361601" cy="281812"/>
          </a:xfrm>
          <a:custGeom>
            <a:avLst/>
            <a:gdLst>
              <a:gd name="connsiteX0" fmla="*/ 1489 w 361601"/>
              <a:gd name="connsiteY0" fmla="*/ 114 h 281812"/>
              <a:gd name="connsiteX1" fmla="*/ 229124 w 361601"/>
              <a:gd name="connsiteY1" fmla="*/ 108144 h 281812"/>
              <a:gd name="connsiteX2" fmla="*/ 144243 w 361601"/>
              <a:gd name="connsiteY2" fmla="*/ 104286 h 281812"/>
              <a:gd name="connsiteX3" fmla="*/ 302431 w 361601"/>
              <a:gd name="connsiteY3" fmla="*/ 146726 h 281812"/>
              <a:gd name="connsiteX4" fmla="*/ 232983 w 361601"/>
              <a:gd name="connsiteY4" fmla="*/ 281764 h 281812"/>
              <a:gd name="connsiteX5" fmla="*/ 325580 w 361601"/>
              <a:gd name="connsiteY5" fmla="*/ 162159 h 281812"/>
              <a:gd name="connsiteX6" fmla="*/ 144243 w 361601"/>
              <a:gd name="connsiteY6" fmla="*/ 150584 h 281812"/>
              <a:gd name="connsiteX7" fmla="*/ 360304 w 361601"/>
              <a:gd name="connsiteY7" fmla="*/ 131293 h 281812"/>
              <a:gd name="connsiteX8" fmla="*/ 1489 w 361601"/>
              <a:gd name="connsiteY8" fmla="*/ 114 h 28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601" h="281812">
                <a:moveTo>
                  <a:pt x="1489" y="114"/>
                </a:moveTo>
                <a:cubicBezTo>
                  <a:pt x="-20374" y="-3744"/>
                  <a:pt x="205332" y="90782"/>
                  <a:pt x="229124" y="108144"/>
                </a:cubicBezTo>
                <a:cubicBezTo>
                  <a:pt x="252916" y="125506"/>
                  <a:pt x="132025" y="97856"/>
                  <a:pt x="144243" y="104286"/>
                </a:cubicBezTo>
                <a:cubicBezTo>
                  <a:pt x="156461" y="110716"/>
                  <a:pt x="287641" y="117146"/>
                  <a:pt x="302431" y="146726"/>
                </a:cubicBezTo>
                <a:cubicBezTo>
                  <a:pt x="317221" y="176306"/>
                  <a:pt x="229125" y="279192"/>
                  <a:pt x="232983" y="281764"/>
                </a:cubicBezTo>
                <a:cubicBezTo>
                  <a:pt x="236841" y="284336"/>
                  <a:pt x="340370" y="184022"/>
                  <a:pt x="325580" y="162159"/>
                </a:cubicBezTo>
                <a:cubicBezTo>
                  <a:pt x="310790" y="140296"/>
                  <a:pt x="138456" y="155728"/>
                  <a:pt x="144243" y="150584"/>
                </a:cubicBezTo>
                <a:cubicBezTo>
                  <a:pt x="150030" y="145440"/>
                  <a:pt x="380881" y="155728"/>
                  <a:pt x="360304" y="131293"/>
                </a:cubicBezTo>
                <a:cubicBezTo>
                  <a:pt x="339727" y="106858"/>
                  <a:pt x="23352" y="3972"/>
                  <a:pt x="1489" y="1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4BEA9EB-1CDF-C249-77B8-F4B3BC0022A3}"/>
              </a:ext>
            </a:extLst>
          </p:cNvPr>
          <p:cNvSpPr/>
          <p:nvPr/>
        </p:nvSpPr>
        <p:spPr>
          <a:xfrm>
            <a:off x="4190475" y="2561863"/>
            <a:ext cx="642525" cy="1044680"/>
          </a:xfrm>
          <a:custGeom>
            <a:avLst/>
            <a:gdLst>
              <a:gd name="connsiteX0" fmla="*/ 223338 w 642525"/>
              <a:gd name="connsiteY0" fmla="*/ 192912 h 1044680"/>
              <a:gd name="connsiteX1" fmla="*/ 308219 w 642525"/>
              <a:gd name="connsiteY1" fmla="*/ 528578 h 1044680"/>
              <a:gd name="connsiteX2" fmla="*/ 524279 w 642525"/>
              <a:gd name="connsiteY2" fmla="*/ 810228 h 1044680"/>
              <a:gd name="connsiteX3" fmla="*/ 400816 w 642525"/>
              <a:gd name="connsiteY3" fmla="*/ 671332 h 1044680"/>
              <a:gd name="connsiteX4" fmla="*/ 640026 w 642525"/>
              <a:gd name="connsiteY4" fmla="*/ 1037864 h 1044680"/>
              <a:gd name="connsiteX5" fmla="*/ 508847 w 642525"/>
              <a:gd name="connsiteY5" fmla="*/ 895109 h 1044680"/>
              <a:gd name="connsiteX6" fmla="*/ 242629 w 642525"/>
              <a:gd name="connsiteY6" fmla="*/ 709914 h 1044680"/>
              <a:gd name="connsiteX7" fmla="*/ 3419 w 642525"/>
              <a:gd name="connsiteY7" fmla="*/ 208345 h 1044680"/>
              <a:gd name="connsiteX8" fmla="*/ 96016 w 642525"/>
              <a:gd name="connsiteY8" fmla="*/ 405114 h 1044680"/>
              <a:gd name="connsiteX9" fmla="*/ 18852 w 642525"/>
              <a:gd name="connsiteY9" fmla="*/ 0 h 1044680"/>
              <a:gd name="connsiteX10" fmla="*/ 196330 w 642525"/>
              <a:gd name="connsiteY10" fmla="*/ 408972 h 1044680"/>
              <a:gd name="connsiteX11" fmla="*/ 223338 w 642525"/>
              <a:gd name="connsiteY11" fmla="*/ 192912 h 104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2525" h="1044680">
                <a:moveTo>
                  <a:pt x="223338" y="192912"/>
                </a:moveTo>
                <a:cubicBezTo>
                  <a:pt x="241986" y="212846"/>
                  <a:pt x="258062" y="425692"/>
                  <a:pt x="308219" y="528578"/>
                </a:cubicBezTo>
                <a:cubicBezTo>
                  <a:pt x="358376" y="631464"/>
                  <a:pt x="508846" y="786436"/>
                  <a:pt x="524279" y="810228"/>
                </a:cubicBezTo>
                <a:cubicBezTo>
                  <a:pt x="539712" y="834020"/>
                  <a:pt x="381525" y="633393"/>
                  <a:pt x="400816" y="671332"/>
                </a:cubicBezTo>
                <a:cubicBezTo>
                  <a:pt x="420107" y="709271"/>
                  <a:pt x="622021" y="1000568"/>
                  <a:pt x="640026" y="1037864"/>
                </a:cubicBezTo>
                <a:cubicBezTo>
                  <a:pt x="658031" y="1075160"/>
                  <a:pt x="575080" y="949767"/>
                  <a:pt x="508847" y="895109"/>
                </a:cubicBezTo>
                <a:cubicBezTo>
                  <a:pt x="442614" y="840451"/>
                  <a:pt x="326867" y="824375"/>
                  <a:pt x="242629" y="709914"/>
                </a:cubicBezTo>
                <a:cubicBezTo>
                  <a:pt x="158391" y="595453"/>
                  <a:pt x="27854" y="259145"/>
                  <a:pt x="3419" y="208345"/>
                </a:cubicBezTo>
                <a:cubicBezTo>
                  <a:pt x="-21016" y="157545"/>
                  <a:pt x="93444" y="439838"/>
                  <a:pt x="96016" y="405114"/>
                </a:cubicBezTo>
                <a:cubicBezTo>
                  <a:pt x="98588" y="370390"/>
                  <a:pt x="2133" y="-643"/>
                  <a:pt x="18852" y="0"/>
                </a:cubicBezTo>
                <a:cubicBezTo>
                  <a:pt x="35571" y="643"/>
                  <a:pt x="163535" y="371033"/>
                  <a:pt x="196330" y="408972"/>
                </a:cubicBezTo>
                <a:cubicBezTo>
                  <a:pt x="229125" y="446911"/>
                  <a:pt x="204690" y="172978"/>
                  <a:pt x="223338" y="192912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32424D4-55A6-3898-1470-11E6A9D97EDB}"/>
              </a:ext>
            </a:extLst>
          </p:cNvPr>
          <p:cNvSpPr/>
          <p:nvPr/>
        </p:nvSpPr>
        <p:spPr>
          <a:xfrm>
            <a:off x="4215997" y="1878946"/>
            <a:ext cx="242598" cy="31351"/>
          </a:xfrm>
          <a:custGeom>
            <a:avLst/>
            <a:gdLst>
              <a:gd name="connsiteX0" fmla="*/ 1046 w 242598"/>
              <a:gd name="connsiteY0" fmla="*/ 11 h 31351"/>
              <a:gd name="connsiteX1" fmla="*/ 116793 w 242598"/>
              <a:gd name="connsiteY1" fmla="*/ 30877 h 31351"/>
              <a:gd name="connsiteX2" fmla="*/ 240256 w 242598"/>
              <a:gd name="connsiteY2" fmla="*/ 19302 h 31351"/>
              <a:gd name="connsiteX3" fmla="*/ 186241 w 242598"/>
              <a:gd name="connsiteY3" fmla="*/ 27019 h 31351"/>
              <a:gd name="connsiteX4" fmla="*/ 1046 w 242598"/>
              <a:gd name="connsiteY4" fmla="*/ 11 h 3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98" h="31351">
                <a:moveTo>
                  <a:pt x="1046" y="11"/>
                </a:moveTo>
                <a:cubicBezTo>
                  <a:pt x="-10529" y="654"/>
                  <a:pt x="76925" y="27662"/>
                  <a:pt x="116793" y="30877"/>
                </a:cubicBezTo>
                <a:cubicBezTo>
                  <a:pt x="156661" y="34092"/>
                  <a:pt x="228681" y="19945"/>
                  <a:pt x="240256" y="19302"/>
                </a:cubicBezTo>
                <a:cubicBezTo>
                  <a:pt x="251831" y="18659"/>
                  <a:pt x="218393" y="28948"/>
                  <a:pt x="186241" y="27019"/>
                </a:cubicBezTo>
                <a:cubicBezTo>
                  <a:pt x="154089" y="25090"/>
                  <a:pt x="12621" y="-632"/>
                  <a:pt x="1046" y="11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5354AD23-2A6D-3BFB-4C1E-36A8AF734640}"/>
              </a:ext>
            </a:extLst>
          </p:cNvPr>
          <p:cNvSpPr/>
          <p:nvPr/>
        </p:nvSpPr>
        <p:spPr>
          <a:xfrm>
            <a:off x="5058137" y="1750053"/>
            <a:ext cx="254945" cy="20897"/>
          </a:xfrm>
          <a:custGeom>
            <a:avLst/>
            <a:gdLst>
              <a:gd name="connsiteX0" fmla="*/ 0 w 254945"/>
              <a:gd name="connsiteY0" fmla="*/ 1582 h 20897"/>
              <a:gd name="connsiteX1" fmla="*/ 158187 w 254945"/>
              <a:gd name="connsiteY1" fmla="*/ 20874 h 20897"/>
              <a:gd name="connsiteX2" fmla="*/ 127321 w 254945"/>
              <a:gd name="connsiteY2" fmla="*/ 5441 h 20897"/>
              <a:gd name="connsiteX3" fmla="*/ 254643 w 254945"/>
              <a:gd name="connsiteY3" fmla="*/ 1582 h 20897"/>
              <a:gd name="connsiteX4" fmla="*/ 158187 w 254945"/>
              <a:gd name="connsiteY4" fmla="*/ 1582 h 20897"/>
              <a:gd name="connsiteX5" fmla="*/ 0 w 254945"/>
              <a:gd name="connsiteY5" fmla="*/ 1582 h 2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945" h="20897">
                <a:moveTo>
                  <a:pt x="0" y="1582"/>
                </a:moveTo>
                <a:cubicBezTo>
                  <a:pt x="0" y="4797"/>
                  <a:pt x="136967" y="20231"/>
                  <a:pt x="158187" y="20874"/>
                </a:cubicBezTo>
                <a:cubicBezTo>
                  <a:pt x="179407" y="21517"/>
                  <a:pt x="111245" y="8656"/>
                  <a:pt x="127321" y="5441"/>
                </a:cubicBezTo>
                <a:cubicBezTo>
                  <a:pt x="143397" y="2226"/>
                  <a:pt x="249499" y="2225"/>
                  <a:pt x="254643" y="1582"/>
                </a:cubicBezTo>
                <a:cubicBezTo>
                  <a:pt x="259787" y="939"/>
                  <a:pt x="198055" y="2225"/>
                  <a:pt x="158187" y="1582"/>
                </a:cubicBezTo>
                <a:cubicBezTo>
                  <a:pt x="118319" y="939"/>
                  <a:pt x="0" y="-1633"/>
                  <a:pt x="0" y="158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1AE3D73-8852-F038-B9AB-298EDC48C98F}"/>
              </a:ext>
            </a:extLst>
          </p:cNvPr>
          <p:cNvSpPr/>
          <p:nvPr/>
        </p:nvSpPr>
        <p:spPr>
          <a:xfrm>
            <a:off x="4886280" y="1273737"/>
            <a:ext cx="444690" cy="238290"/>
          </a:xfrm>
          <a:custGeom>
            <a:avLst/>
            <a:gdLst>
              <a:gd name="connsiteX0" fmla="*/ 45 w 444690"/>
              <a:gd name="connsiteY0" fmla="*/ 237563 h 238290"/>
              <a:gd name="connsiteX1" fmla="*/ 123870 w 444690"/>
              <a:gd name="connsiteY1" fmla="*/ 126438 h 238290"/>
              <a:gd name="connsiteX2" fmla="*/ 76245 w 444690"/>
              <a:gd name="connsiteY2" fmla="*/ 151838 h 238290"/>
              <a:gd name="connsiteX3" fmla="*/ 158795 w 444690"/>
              <a:gd name="connsiteY3" fmla="*/ 62938 h 238290"/>
              <a:gd name="connsiteX4" fmla="*/ 117520 w 444690"/>
              <a:gd name="connsiteY4" fmla="*/ 88338 h 238290"/>
              <a:gd name="connsiteX5" fmla="*/ 222295 w 444690"/>
              <a:gd name="connsiteY5" fmla="*/ 18488 h 238290"/>
              <a:gd name="connsiteX6" fmla="*/ 311195 w 444690"/>
              <a:gd name="connsiteY6" fmla="*/ 2613 h 238290"/>
              <a:gd name="connsiteX7" fmla="*/ 282620 w 444690"/>
              <a:gd name="connsiteY7" fmla="*/ 2613 h 238290"/>
              <a:gd name="connsiteX8" fmla="*/ 422320 w 444690"/>
              <a:gd name="connsiteY8" fmla="*/ 28013 h 238290"/>
              <a:gd name="connsiteX9" fmla="*/ 355645 w 444690"/>
              <a:gd name="connsiteY9" fmla="*/ 47063 h 238290"/>
              <a:gd name="connsiteX10" fmla="*/ 444545 w 444690"/>
              <a:gd name="connsiteY10" fmla="*/ 72463 h 238290"/>
              <a:gd name="connsiteX11" fmla="*/ 330245 w 444690"/>
              <a:gd name="connsiteY11" fmla="*/ 72463 h 238290"/>
              <a:gd name="connsiteX12" fmla="*/ 203245 w 444690"/>
              <a:gd name="connsiteY12" fmla="*/ 135963 h 238290"/>
              <a:gd name="connsiteX13" fmla="*/ 247695 w 444690"/>
              <a:gd name="connsiteY13" fmla="*/ 104213 h 238290"/>
              <a:gd name="connsiteX14" fmla="*/ 101645 w 444690"/>
              <a:gd name="connsiteY14" fmla="*/ 221688 h 238290"/>
              <a:gd name="connsiteX15" fmla="*/ 139745 w 444690"/>
              <a:gd name="connsiteY15" fmla="*/ 177238 h 238290"/>
              <a:gd name="connsiteX16" fmla="*/ 45 w 444690"/>
              <a:gd name="connsiteY16" fmla="*/ 237563 h 23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4690" h="238290">
                <a:moveTo>
                  <a:pt x="45" y="237563"/>
                </a:moveTo>
                <a:cubicBezTo>
                  <a:pt x="-2601" y="229096"/>
                  <a:pt x="111170" y="140725"/>
                  <a:pt x="123870" y="126438"/>
                </a:cubicBezTo>
                <a:cubicBezTo>
                  <a:pt x="136570" y="112150"/>
                  <a:pt x="70424" y="162421"/>
                  <a:pt x="76245" y="151838"/>
                </a:cubicBezTo>
                <a:cubicBezTo>
                  <a:pt x="82066" y="141255"/>
                  <a:pt x="151916" y="73521"/>
                  <a:pt x="158795" y="62938"/>
                </a:cubicBezTo>
                <a:cubicBezTo>
                  <a:pt x="165674" y="52355"/>
                  <a:pt x="106937" y="95746"/>
                  <a:pt x="117520" y="88338"/>
                </a:cubicBezTo>
                <a:cubicBezTo>
                  <a:pt x="128103" y="80930"/>
                  <a:pt x="190016" y="32775"/>
                  <a:pt x="222295" y="18488"/>
                </a:cubicBezTo>
                <a:cubicBezTo>
                  <a:pt x="254574" y="4200"/>
                  <a:pt x="301141" y="5259"/>
                  <a:pt x="311195" y="2613"/>
                </a:cubicBezTo>
                <a:cubicBezTo>
                  <a:pt x="321249" y="-33"/>
                  <a:pt x="264099" y="-1620"/>
                  <a:pt x="282620" y="2613"/>
                </a:cubicBezTo>
                <a:cubicBezTo>
                  <a:pt x="301141" y="6846"/>
                  <a:pt x="410149" y="20605"/>
                  <a:pt x="422320" y="28013"/>
                </a:cubicBezTo>
                <a:cubicBezTo>
                  <a:pt x="434491" y="35421"/>
                  <a:pt x="351941" y="39655"/>
                  <a:pt x="355645" y="47063"/>
                </a:cubicBezTo>
                <a:cubicBezTo>
                  <a:pt x="359349" y="54471"/>
                  <a:pt x="448778" y="68230"/>
                  <a:pt x="444545" y="72463"/>
                </a:cubicBezTo>
                <a:cubicBezTo>
                  <a:pt x="440312" y="76696"/>
                  <a:pt x="370462" y="61880"/>
                  <a:pt x="330245" y="72463"/>
                </a:cubicBezTo>
                <a:cubicBezTo>
                  <a:pt x="290028" y="83046"/>
                  <a:pt x="217003" y="130671"/>
                  <a:pt x="203245" y="135963"/>
                </a:cubicBezTo>
                <a:cubicBezTo>
                  <a:pt x="189487" y="141255"/>
                  <a:pt x="264628" y="89926"/>
                  <a:pt x="247695" y="104213"/>
                </a:cubicBezTo>
                <a:cubicBezTo>
                  <a:pt x="230762" y="118500"/>
                  <a:pt x="119637" y="209517"/>
                  <a:pt x="101645" y="221688"/>
                </a:cubicBezTo>
                <a:cubicBezTo>
                  <a:pt x="83653" y="233859"/>
                  <a:pt x="153503" y="176709"/>
                  <a:pt x="139745" y="177238"/>
                </a:cubicBezTo>
                <a:cubicBezTo>
                  <a:pt x="125987" y="177767"/>
                  <a:pt x="2691" y="246030"/>
                  <a:pt x="45" y="23756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AC869D8-9D42-A0EC-10F0-9EBFCB4FC257}"/>
              </a:ext>
            </a:extLst>
          </p:cNvPr>
          <p:cNvSpPr/>
          <p:nvPr/>
        </p:nvSpPr>
        <p:spPr>
          <a:xfrm>
            <a:off x="4218448" y="1447263"/>
            <a:ext cx="440734" cy="137176"/>
          </a:xfrm>
          <a:custGeom>
            <a:avLst/>
            <a:gdLst>
              <a:gd name="connsiteX0" fmla="*/ 26527 w 440734"/>
              <a:gd name="connsiteY0" fmla="*/ 44987 h 137176"/>
              <a:gd name="connsiteX1" fmla="*/ 194802 w 440734"/>
              <a:gd name="connsiteY1" fmla="*/ 44987 h 137176"/>
              <a:gd name="connsiteX2" fmla="*/ 131302 w 440734"/>
              <a:gd name="connsiteY2" fmla="*/ 6887 h 137176"/>
              <a:gd name="connsiteX3" fmla="*/ 274177 w 440734"/>
              <a:gd name="connsiteY3" fmla="*/ 6887 h 137176"/>
              <a:gd name="connsiteX4" fmla="*/ 375777 w 440734"/>
              <a:gd name="connsiteY4" fmla="*/ 76737 h 137176"/>
              <a:gd name="connsiteX5" fmla="*/ 347202 w 440734"/>
              <a:gd name="connsiteY5" fmla="*/ 41812 h 137176"/>
              <a:gd name="connsiteX6" fmla="*/ 439277 w 440734"/>
              <a:gd name="connsiteY6" fmla="*/ 130712 h 137176"/>
              <a:gd name="connsiteX7" fmla="*/ 385302 w 440734"/>
              <a:gd name="connsiteY7" fmla="*/ 111662 h 137176"/>
              <a:gd name="connsiteX8" fmla="*/ 159877 w 440734"/>
              <a:gd name="connsiteY8" fmla="*/ 105312 h 137176"/>
              <a:gd name="connsiteX9" fmla="*/ 220202 w 440734"/>
              <a:gd name="connsiteY9" fmla="*/ 92612 h 137176"/>
              <a:gd name="connsiteX10" fmla="*/ 102727 w 440734"/>
              <a:gd name="connsiteY10" fmla="*/ 79912 h 137176"/>
              <a:gd name="connsiteX11" fmla="*/ 1127 w 440734"/>
              <a:gd name="connsiteY11" fmla="*/ 137062 h 137176"/>
              <a:gd name="connsiteX12" fmla="*/ 45577 w 440734"/>
              <a:gd name="connsiteY12" fmla="*/ 95787 h 137176"/>
              <a:gd name="connsiteX13" fmla="*/ 26527 w 440734"/>
              <a:gd name="connsiteY13" fmla="*/ 44987 h 13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734" h="137176">
                <a:moveTo>
                  <a:pt x="26527" y="44987"/>
                </a:moveTo>
                <a:cubicBezTo>
                  <a:pt x="51398" y="36520"/>
                  <a:pt x="177340" y="51337"/>
                  <a:pt x="194802" y="44987"/>
                </a:cubicBezTo>
                <a:cubicBezTo>
                  <a:pt x="212264" y="38637"/>
                  <a:pt x="118073" y="13237"/>
                  <a:pt x="131302" y="6887"/>
                </a:cubicBezTo>
                <a:cubicBezTo>
                  <a:pt x="144531" y="537"/>
                  <a:pt x="233431" y="-4755"/>
                  <a:pt x="274177" y="6887"/>
                </a:cubicBezTo>
                <a:cubicBezTo>
                  <a:pt x="314923" y="18529"/>
                  <a:pt x="363606" y="70916"/>
                  <a:pt x="375777" y="76737"/>
                </a:cubicBezTo>
                <a:cubicBezTo>
                  <a:pt x="387948" y="82558"/>
                  <a:pt x="336619" y="32816"/>
                  <a:pt x="347202" y="41812"/>
                </a:cubicBezTo>
                <a:cubicBezTo>
                  <a:pt x="357785" y="50808"/>
                  <a:pt x="432927" y="119070"/>
                  <a:pt x="439277" y="130712"/>
                </a:cubicBezTo>
                <a:cubicBezTo>
                  <a:pt x="445627" y="142354"/>
                  <a:pt x="431869" y="115895"/>
                  <a:pt x="385302" y="111662"/>
                </a:cubicBezTo>
                <a:cubicBezTo>
                  <a:pt x="338735" y="107429"/>
                  <a:pt x="187394" y="108487"/>
                  <a:pt x="159877" y="105312"/>
                </a:cubicBezTo>
                <a:cubicBezTo>
                  <a:pt x="132360" y="102137"/>
                  <a:pt x="229727" y="96845"/>
                  <a:pt x="220202" y="92612"/>
                </a:cubicBezTo>
                <a:cubicBezTo>
                  <a:pt x="210677" y="88379"/>
                  <a:pt x="139239" y="72504"/>
                  <a:pt x="102727" y="79912"/>
                </a:cubicBezTo>
                <a:cubicBezTo>
                  <a:pt x="66215" y="87320"/>
                  <a:pt x="10652" y="134416"/>
                  <a:pt x="1127" y="137062"/>
                </a:cubicBezTo>
                <a:cubicBezTo>
                  <a:pt x="-8398" y="139708"/>
                  <a:pt x="45577" y="95787"/>
                  <a:pt x="45577" y="95787"/>
                </a:cubicBezTo>
                <a:cubicBezTo>
                  <a:pt x="51927" y="85733"/>
                  <a:pt x="1656" y="53454"/>
                  <a:pt x="26527" y="4498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2C7739F-44F3-A14E-D475-A1DA2D71A792}"/>
              </a:ext>
            </a:extLst>
          </p:cNvPr>
          <p:cNvSpPr/>
          <p:nvPr/>
        </p:nvSpPr>
        <p:spPr>
          <a:xfrm>
            <a:off x="3684667" y="686368"/>
            <a:ext cx="1397774" cy="2082234"/>
          </a:xfrm>
          <a:custGeom>
            <a:avLst/>
            <a:gdLst>
              <a:gd name="connsiteX0" fmla="*/ 1380555 w 1397774"/>
              <a:gd name="connsiteY0" fmla="*/ 817 h 2082234"/>
              <a:gd name="connsiteX1" fmla="*/ 820831 w 1397774"/>
              <a:gd name="connsiteY1" fmla="*/ 288992 h 2082234"/>
              <a:gd name="connsiteX2" fmla="*/ 976002 w 1397774"/>
              <a:gd name="connsiteY2" fmla="*/ 250199 h 2082234"/>
              <a:gd name="connsiteX3" fmla="*/ 726620 w 1397774"/>
              <a:gd name="connsiteY3" fmla="*/ 527290 h 2082234"/>
              <a:gd name="connsiteX4" fmla="*/ 427362 w 1397774"/>
              <a:gd name="connsiteY4" fmla="*/ 976177 h 2082234"/>
              <a:gd name="connsiteX5" fmla="*/ 493864 w 1397774"/>
              <a:gd name="connsiteY5" fmla="*/ 881967 h 2082234"/>
              <a:gd name="connsiteX6" fmla="*/ 360860 w 1397774"/>
              <a:gd name="connsiteY6" fmla="*/ 1181225 h 2082234"/>
              <a:gd name="connsiteX7" fmla="*/ 443988 w 1397774"/>
              <a:gd name="connsiteY7" fmla="*/ 1491567 h 2082234"/>
              <a:gd name="connsiteX8" fmla="*/ 360860 w 1397774"/>
              <a:gd name="connsiteY8" fmla="*/ 1364105 h 2082234"/>
              <a:gd name="connsiteX9" fmla="*/ 765413 w 1397774"/>
              <a:gd name="connsiteY9" fmla="*/ 2062374 h 2082234"/>
              <a:gd name="connsiteX10" fmla="*/ 565908 w 1397774"/>
              <a:gd name="connsiteY10" fmla="*/ 1846243 h 2082234"/>
              <a:gd name="connsiteX11" fmla="*/ 294358 w 1397774"/>
              <a:gd name="connsiteY11" fmla="*/ 1375188 h 2082234"/>
              <a:gd name="connsiteX12" fmla="*/ 366402 w 1397774"/>
              <a:gd name="connsiteY12" fmla="*/ 505123 h 2082234"/>
              <a:gd name="connsiteX13" fmla="*/ 11726 w 1397774"/>
              <a:gd name="connsiteY13" fmla="*/ 981719 h 2082234"/>
              <a:gd name="connsiteX14" fmla="*/ 493864 w 1397774"/>
              <a:gd name="connsiteY14" fmla="*/ 266825 h 2082234"/>
              <a:gd name="connsiteX15" fmla="*/ 642 w 1397774"/>
              <a:gd name="connsiteY15" fmla="*/ 388745 h 2082234"/>
              <a:gd name="connsiteX16" fmla="*/ 621326 w 1397774"/>
              <a:gd name="connsiteY16" fmla="*/ 155988 h 2082234"/>
              <a:gd name="connsiteX17" fmla="*/ 56060 w 1397774"/>
              <a:gd name="connsiteY17" fmla="*/ 200323 h 2082234"/>
              <a:gd name="connsiteX18" fmla="*/ 1380555 w 1397774"/>
              <a:gd name="connsiteY18" fmla="*/ 817 h 20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7774" h="2082234">
                <a:moveTo>
                  <a:pt x="1380555" y="817"/>
                </a:moveTo>
                <a:cubicBezTo>
                  <a:pt x="1508017" y="15595"/>
                  <a:pt x="888256" y="247428"/>
                  <a:pt x="820831" y="288992"/>
                </a:cubicBezTo>
                <a:cubicBezTo>
                  <a:pt x="753405" y="330556"/>
                  <a:pt x="991704" y="210483"/>
                  <a:pt x="976002" y="250199"/>
                </a:cubicBezTo>
                <a:cubicBezTo>
                  <a:pt x="960300" y="289915"/>
                  <a:pt x="818060" y="406294"/>
                  <a:pt x="726620" y="527290"/>
                </a:cubicBezTo>
                <a:cubicBezTo>
                  <a:pt x="635180" y="648286"/>
                  <a:pt x="466155" y="917064"/>
                  <a:pt x="427362" y="976177"/>
                </a:cubicBezTo>
                <a:cubicBezTo>
                  <a:pt x="388569" y="1035290"/>
                  <a:pt x="504948" y="847792"/>
                  <a:pt x="493864" y="881967"/>
                </a:cubicBezTo>
                <a:cubicBezTo>
                  <a:pt x="482780" y="916142"/>
                  <a:pt x="369173" y="1079625"/>
                  <a:pt x="360860" y="1181225"/>
                </a:cubicBezTo>
                <a:cubicBezTo>
                  <a:pt x="352547" y="1282825"/>
                  <a:pt x="443988" y="1461087"/>
                  <a:pt x="443988" y="1491567"/>
                </a:cubicBezTo>
                <a:cubicBezTo>
                  <a:pt x="443988" y="1522047"/>
                  <a:pt x="307289" y="1268970"/>
                  <a:pt x="360860" y="1364105"/>
                </a:cubicBezTo>
                <a:cubicBezTo>
                  <a:pt x="414431" y="1459240"/>
                  <a:pt x="731238" y="1982018"/>
                  <a:pt x="765413" y="2062374"/>
                </a:cubicBezTo>
                <a:cubicBezTo>
                  <a:pt x="799588" y="2142730"/>
                  <a:pt x="644417" y="1960774"/>
                  <a:pt x="565908" y="1846243"/>
                </a:cubicBezTo>
                <a:cubicBezTo>
                  <a:pt x="487399" y="1731712"/>
                  <a:pt x="327609" y="1598708"/>
                  <a:pt x="294358" y="1375188"/>
                </a:cubicBezTo>
                <a:cubicBezTo>
                  <a:pt x="261107" y="1151668"/>
                  <a:pt x="413507" y="570701"/>
                  <a:pt x="366402" y="505123"/>
                </a:cubicBezTo>
                <a:cubicBezTo>
                  <a:pt x="319297" y="439545"/>
                  <a:pt x="-9518" y="1021435"/>
                  <a:pt x="11726" y="981719"/>
                </a:cubicBezTo>
                <a:cubicBezTo>
                  <a:pt x="32970" y="942003"/>
                  <a:pt x="495711" y="365654"/>
                  <a:pt x="493864" y="266825"/>
                </a:cubicBezTo>
                <a:cubicBezTo>
                  <a:pt x="492017" y="167996"/>
                  <a:pt x="-20602" y="407218"/>
                  <a:pt x="642" y="388745"/>
                </a:cubicBezTo>
                <a:cubicBezTo>
                  <a:pt x="21886" y="370272"/>
                  <a:pt x="612090" y="187392"/>
                  <a:pt x="621326" y="155988"/>
                </a:cubicBezTo>
                <a:cubicBezTo>
                  <a:pt x="630562" y="124584"/>
                  <a:pt x="-66784" y="224337"/>
                  <a:pt x="56060" y="200323"/>
                </a:cubicBezTo>
                <a:cubicBezTo>
                  <a:pt x="178904" y="176309"/>
                  <a:pt x="1253093" y="-13961"/>
                  <a:pt x="1380555" y="81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AF69FA74-382F-7E38-A0C5-4DBF3DC5CF36}"/>
              </a:ext>
            </a:extLst>
          </p:cNvPr>
          <p:cNvSpPr/>
          <p:nvPr/>
        </p:nvSpPr>
        <p:spPr>
          <a:xfrm>
            <a:off x="3347684" y="550159"/>
            <a:ext cx="1640002" cy="2907230"/>
          </a:xfrm>
          <a:custGeom>
            <a:avLst/>
            <a:gdLst>
              <a:gd name="connsiteX0" fmla="*/ 1623327 w 1640002"/>
              <a:gd name="connsiteY0" fmla="*/ 9565 h 2907230"/>
              <a:gd name="connsiteX1" fmla="*/ 1035894 w 1640002"/>
              <a:gd name="connsiteY1" fmla="*/ 414117 h 2907230"/>
              <a:gd name="connsiteX2" fmla="*/ 548214 w 1640002"/>
              <a:gd name="connsiteY2" fmla="*/ 1045885 h 2907230"/>
              <a:gd name="connsiteX3" fmla="*/ 714469 w 1640002"/>
              <a:gd name="connsiteY3" fmla="*/ 907339 h 2907230"/>
              <a:gd name="connsiteX4" fmla="*/ 553756 w 1640002"/>
              <a:gd name="connsiteY4" fmla="*/ 1406103 h 2907230"/>
              <a:gd name="connsiteX5" fmla="*/ 686760 w 1640002"/>
              <a:gd name="connsiteY5" fmla="*/ 1993536 h 2907230"/>
              <a:gd name="connsiteX6" fmla="*/ 642425 w 1640002"/>
              <a:gd name="connsiteY6" fmla="*/ 1827281 h 2907230"/>
              <a:gd name="connsiteX7" fmla="*/ 1146731 w 1640002"/>
              <a:gd name="connsiteY7" fmla="*/ 2869143 h 2907230"/>
              <a:gd name="connsiteX8" fmla="*/ 958309 w 1640002"/>
              <a:gd name="connsiteY8" fmla="*/ 2619761 h 2907230"/>
              <a:gd name="connsiteX9" fmla="*/ 575923 w 1640002"/>
              <a:gd name="connsiteY9" fmla="*/ 2037870 h 2907230"/>
              <a:gd name="connsiteX10" fmla="*/ 88243 w 1640002"/>
              <a:gd name="connsiteY10" fmla="*/ 1505856 h 2907230"/>
              <a:gd name="connsiteX11" fmla="*/ 171371 w 1640002"/>
              <a:gd name="connsiteY11" fmla="*/ 1710903 h 2907230"/>
              <a:gd name="connsiteX12" fmla="*/ 127036 w 1640002"/>
              <a:gd name="connsiteY12" fmla="*/ 591456 h 2907230"/>
              <a:gd name="connsiteX13" fmla="*/ 138120 w 1640002"/>
              <a:gd name="connsiteY13" fmla="*/ 1073594 h 2907230"/>
              <a:gd name="connsiteX14" fmla="*/ 210163 w 1640002"/>
              <a:gd name="connsiteY14" fmla="*/ 463994 h 2907230"/>
              <a:gd name="connsiteX15" fmla="*/ 10658 w 1640002"/>
              <a:gd name="connsiteY15" fmla="*/ 558205 h 2907230"/>
              <a:gd name="connsiteX16" fmla="*/ 592549 w 1640002"/>
              <a:gd name="connsiteY16" fmla="*/ 258946 h 2907230"/>
              <a:gd name="connsiteX17" fmla="*/ 337625 w 1640002"/>
              <a:gd name="connsiteY17" fmla="*/ 137026 h 2907230"/>
              <a:gd name="connsiteX18" fmla="*/ 1623327 w 1640002"/>
              <a:gd name="connsiteY18" fmla="*/ 9565 h 29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40002" h="2907230">
                <a:moveTo>
                  <a:pt x="1623327" y="9565"/>
                </a:moveTo>
                <a:cubicBezTo>
                  <a:pt x="1739705" y="55747"/>
                  <a:pt x="1215079" y="241397"/>
                  <a:pt x="1035894" y="414117"/>
                </a:cubicBezTo>
                <a:cubicBezTo>
                  <a:pt x="856709" y="586837"/>
                  <a:pt x="601785" y="963681"/>
                  <a:pt x="548214" y="1045885"/>
                </a:cubicBezTo>
                <a:cubicBezTo>
                  <a:pt x="494643" y="1128089"/>
                  <a:pt x="713545" y="847303"/>
                  <a:pt x="714469" y="907339"/>
                </a:cubicBezTo>
                <a:cubicBezTo>
                  <a:pt x="715393" y="967375"/>
                  <a:pt x="558374" y="1225070"/>
                  <a:pt x="553756" y="1406103"/>
                </a:cubicBezTo>
                <a:cubicBezTo>
                  <a:pt x="549138" y="1587136"/>
                  <a:pt x="671982" y="1923340"/>
                  <a:pt x="686760" y="1993536"/>
                </a:cubicBezTo>
                <a:cubicBezTo>
                  <a:pt x="701538" y="2063732"/>
                  <a:pt x="565763" y="1681347"/>
                  <a:pt x="642425" y="1827281"/>
                </a:cubicBezTo>
                <a:cubicBezTo>
                  <a:pt x="719087" y="1973215"/>
                  <a:pt x="1094084" y="2737063"/>
                  <a:pt x="1146731" y="2869143"/>
                </a:cubicBezTo>
                <a:cubicBezTo>
                  <a:pt x="1199378" y="3001223"/>
                  <a:pt x="1053444" y="2758306"/>
                  <a:pt x="958309" y="2619761"/>
                </a:cubicBezTo>
                <a:cubicBezTo>
                  <a:pt x="863174" y="2481216"/>
                  <a:pt x="720934" y="2223521"/>
                  <a:pt x="575923" y="2037870"/>
                </a:cubicBezTo>
                <a:cubicBezTo>
                  <a:pt x="430912" y="1852219"/>
                  <a:pt x="155668" y="1560351"/>
                  <a:pt x="88243" y="1505856"/>
                </a:cubicBezTo>
                <a:cubicBezTo>
                  <a:pt x="20818" y="1451362"/>
                  <a:pt x="164905" y="1863303"/>
                  <a:pt x="171371" y="1710903"/>
                </a:cubicBezTo>
                <a:cubicBezTo>
                  <a:pt x="177836" y="1558503"/>
                  <a:pt x="132578" y="697674"/>
                  <a:pt x="127036" y="591456"/>
                </a:cubicBezTo>
                <a:cubicBezTo>
                  <a:pt x="121494" y="485238"/>
                  <a:pt x="124265" y="1094838"/>
                  <a:pt x="138120" y="1073594"/>
                </a:cubicBezTo>
                <a:cubicBezTo>
                  <a:pt x="151974" y="1052350"/>
                  <a:pt x="231407" y="549892"/>
                  <a:pt x="210163" y="463994"/>
                </a:cubicBezTo>
                <a:cubicBezTo>
                  <a:pt x="188919" y="378096"/>
                  <a:pt x="-53073" y="592380"/>
                  <a:pt x="10658" y="558205"/>
                </a:cubicBezTo>
                <a:cubicBezTo>
                  <a:pt x="74389" y="524030"/>
                  <a:pt x="538054" y="329143"/>
                  <a:pt x="592549" y="258946"/>
                </a:cubicBezTo>
                <a:cubicBezTo>
                  <a:pt x="647043" y="188750"/>
                  <a:pt x="163058" y="176742"/>
                  <a:pt x="337625" y="137026"/>
                </a:cubicBezTo>
                <a:cubicBezTo>
                  <a:pt x="512192" y="97310"/>
                  <a:pt x="1506949" y="-36617"/>
                  <a:pt x="1623327" y="95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61FB86F-74EF-4834-0CA5-70EFE4E5D195}"/>
              </a:ext>
            </a:extLst>
          </p:cNvPr>
          <p:cNvSpPr/>
          <p:nvPr/>
        </p:nvSpPr>
        <p:spPr>
          <a:xfrm>
            <a:off x="3350687" y="224964"/>
            <a:ext cx="1533784" cy="2780923"/>
          </a:xfrm>
          <a:custGeom>
            <a:avLst/>
            <a:gdLst>
              <a:gd name="connsiteX0" fmla="*/ 1520571 w 1533784"/>
              <a:gd name="connsiteY0" fmla="*/ 85378 h 2780923"/>
              <a:gd name="connsiteX1" fmla="*/ 1088309 w 1533784"/>
              <a:gd name="connsiteY1" fmla="*/ 279341 h 2780923"/>
              <a:gd name="connsiteX2" fmla="*/ 268120 w 1533784"/>
              <a:gd name="connsiteY2" fmla="*/ 949901 h 2780923"/>
              <a:gd name="connsiteX3" fmla="*/ 423291 w 1533784"/>
              <a:gd name="connsiteY3" fmla="*/ 888941 h 2780923"/>
              <a:gd name="connsiteX4" fmla="*/ 284746 w 1533784"/>
              <a:gd name="connsiteY4" fmla="*/ 1232534 h 2780923"/>
              <a:gd name="connsiteX5" fmla="*/ 257037 w 1533784"/>
              <a:gd name="connsiteY5" fmla="*/ 1781174 h 2780923"/>
              <a:gd name="connsiteX6" fmla="*/ 240411 w 1533784"/>
              <a:gd name="connsiteY6" fmla="*/ 1570585 h 2780923"/>
              <a:gd name="connsiteX7" fmla="*/ 351248 w 1533784"/>
              <a:gd name="connsiteY7" fmla="*/ 2523778 h 2780923"/>
              <a:gd name="connsiteX8" fmla="*/ 434375 w 1533784"/>
              <a:gd name="connsiteY8" fmla="*/ 2773160 h 2780923"/>
              <a:gd name="connsiteX9" fmla="*/ 257037 w 1533784"/>
              <a:gd name="connsiteY9" fmla="*/ 2313189 h 2780923"/>
              <a:gd name="connsiteX10" fmla="*/ 85240 w 1533784"/>
              <a:gd name="connsiteY10" fmla="*/ 1659254 h 2780923"/>
              <a:gd name="connsiteX11" fmla="*/ 2113 w 1533784"/>
              <a:gd name="connsiteY11" fmla="*/ 1060738 h 2780923"/>
              <a:gd name="connsiteX12" fmla="*/ 51989 w 1533784"/>
              <a:gd name="connsiteY12" fmla="*/ 1343371 h 2780923"/>
              <a:gd name="connsiteX13" fmla="*/ 323538 w 1533784"/>
              <a:gd name="connsiteY13" fmla="*/ 340301 h 2780923"/>
              <a:gd name="connsiteX14" fmla="*/ 24280 w 1533784"/>
              <a:gd name="connsiteY14" fmla="*/ 1443123 h 2780923"/>
              <a:gd name="connsiteX15" fmla="*/ 96324 w 1533784"/>
              <a:gd name="connsiteY15" fmla="*/ 883400 h 2780923"/>
              <a:gd name="connsiteX16" fmla="*/ 517502 w 1533784"/>
              <a:gd name="connsiteY16" fmla="*/ 201756 h 2780923"/>
              <a:gd name="connsiteX17" fmla="*/ 323538 w 1533784"/>
              <a:gd name="connsiteY17" fmla="*/ 312592 h 2780923"/>
              <a:gd name="connsiteX18" fmla="*/ 894346 w 1533784"/>
              <a:gd name="connsiteY18" fmla="*/ 29960 h 2780923"/>
              <a:gd name="connsiteX19" fmla="*/ 606171 w 1533784"/>
              <a:gd name="connsiteY19" fmla="*/ 18876 h 2780923"/>
              <a:gd name="connsiteX20" fmla="*/ 1520571 w 1533784"/>
              <a:gd name="connsiteY20" fmla="*/ 85378 h 278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33784" h="2780923">
                <a:moveTo>
                  <a:pt x="1520571" y="85378"/>
                </a:moveTo>
                <a:cubicBezTo>
                  <a:pt x="1600927" y="128789"/>
                  <a:pt x="1297051" y="135254"/>
                  <a:pt x="1088309" y="279341"/>
                </a:cubicBezTo>
                <a:cubicBezTo>
                  <a:pt x="879567" y="423428"/>
                  <a:pt x="378956" y="848301"/>
                  <a:pt x="268120" y="949901"/>
                </a:cubicBezTo>
                <a:cubicBezTo>
                  <a:pt x="157284" y="1051501"/>
                  <a:pt x="420520" y="841836"/>
                  <a:pt x="423291" y="888941"/>
                </a:cubicBezTo>
                <a:cubicBezTo>
                  <a:pt x="426062" y="936046"/>
                  <a:pt x="312455" y="1083829"/>
                  <a:pt x="284746" y="1232534"/>
                </a:cubicBezTo>
                <a:cubicBezTo>
                  <a:pt x="257037" y="1381239"/>
                  <a:pt x="264426" y="1724832"/>
                  <a:pt x="257037" y="1781174"/>
                </a:cubicBezTo>
                <a:cubicBezTo>
                  <a:pt x="249648" y="1837516"/>
                  <a:pt x="224709" y="1446818"/>
                  <a:pt x="240411" y="1570585"/>
                </a:cubicBezTo>
                <a:cubicBezTo>
                  <a:pt x="256113" y="1694352"/>
                  <a:pt x="318921" y="2323349"/>
                  <a:pt x="351248" y="2523778"/>
                </a:cubicBezTo>
                <a:cubicBezTo>
                  <a:pt x="383575" y="2724207"/>
                  <a:pt x="450077" y="2808258"/>
                  <a:pt x="434375" y="2773160"/>
                </a:cubicBezTo>
                <a:cubicBezTo>
                  <a:pt x="418673" y="2738062"/>
                  <a:pt x="315226" y="2498840"/>
                  <a:pt x="257037" y="2313189"/>
                </a:cubicBezTo>
                <a:cubicBezTo>
                  <a:pt x="198848" y="2127538"/>
                  <a:pt x="127727" y="1867996"/>
                  <a:pt x="85240" y="1659254"/>
                </a:cubicBezTo>
                <a:cubicBezTo>
                  <a:pt x="42753" y="1450512"/>
                  <a:pt x="7655" y="1113385"/>
                  <a:pt x="2113" y="1060738"/>
                </a:cubicBezTo>
                <a:cubicBezTo>
                  <a:pt x="-3429" y="1008091"/>
                  <a:pt x="-1582" y="1463444"/>
                  <a:pt x="51989" y="1343371"/>
                </a:cubicBezTo>
                <a:cubicBezTo>
                  <a:pt x="105560" y="1223298"/>
                  <a:pt x="328156" y="323676"/>
                  <a:pt x="323538" y="340301"/>
                </a:cubicBezTo>
                <a:cubicBezTo>
                  <a:pt x="318920" y="356926"/>
                  <a:pt x="62149" y="1352607"/>
                  <a:pt x="24280" y="1443123"/>
                </a:cubicBezTo>
                <a:cubicBezTo>
                  <a:pt x="-13589" y="1533639"/>
                  <a:pt x="14120" y="1090294"/>
                  <a:pt x="96324" y="883400"/>
                </a:cubicBezTo>
                <a:cubicBezTo>
                  <a:pt x="178528" y="676506"/>
                  <a:pt x="479633" y="296891"/>
                  <a:pt x="517502" y="201756"/>
                </a:cubicBezTo>
                <a:cubicBezTo>
                  <a:pt x="555371" y="106621"/>
                  <a:pt x="260731" y="341225"/>
                  <a:pt x="323538" y="312592"/>
                </a:cubicBezTo>
                <a:cubicBezTo>
                  <a:pt x="386345" y="283959"/>
                  <a:pt x="847240" y="78913"/>
                  <a:pt x="894346" y="29960"/>
                </a:cubicBezTo>
                <a:cubicBezTo>
                  <a:pt x="941451" y="-18993"/>
                  <a:pt x="505495" y="3174"/>
                  <a:pt x="606171" y="18876"/>
                </a:cubicBezTo>
                <a:cubicBezTo>
                  <a:pt x="706847" y="34578"/>
                  <a:pt x="1440215" y="41967"/>
                  <a:pt x="1520571" y="8537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9DF1219-66CA-E959-CB9B-837514A14BE5}"/>
              </a:ext>
            </a:extLst>
          </p:cNvPr>
          <p:cNvSpPr/>
          <p:nvPr/>
        </p:nvSpPr>
        <p:spPr>
          <a:xfrm>
            <a:off x="3564142" y="1618063"/>
            <a:ext cx="1259448" cy="2043480"/>
          </a:xfrm>
          <a:custGeom>
            <a:avLst/>
            <a:gdLst>
              <a:gd name="connsiteX0" fmla="*/ 509094 w 1259448"/>
              <a:gd name="connsiteY0" fmla="*/ 148 h 2043480"/>
              <a:gd name="connsiteX1" fmla="*/ 592222 w 1259448"/>
              <a:gd name="connsiteY1" fmla="*/ 582039 h 2043480"/>
              <a:gd name="connsiteX2" fmla="*/ 847145 w 1259448"/>
              <a:gd name="connsiteY2" fmla="*/ 1224890 h 2043480"/>
              <a:gd name="connsiteX3" fmla="*/ 714142 w 1259448"/>
              <a:gd name="connsiteY3" fmla="*/ 1003217 h 2043480"/>
              <a:gd name="connsiteX4" fmla="*/ 1229531 w 1259448"/>
              <a:gd name="connsiteY4" fmla="*/ 1995202 h 2043480"/>
              <a:gd name="connsiteX5" fmla="*/ 1124236 w 1259448"/>
              <a:gd name="connsiteY5" fmla="*/ 1834490 h 2043480"/>
              <a:gd name="connsiteX6" fmla="*/ 514636 w 1259448"/>
              <a:gd name="connsiteY6" fmla="*/ 1357893 h 2043480"/>
              <a:gd name="connsiteX7" fmla="*/ 10331 w 1259448"/>
              <a:gd name="connsiteY7" fmla="*/ 809253 h 2043480"/>
              <a:gd name="connsiteX8" fmla="*/ 171043 w 1259448"/>
              <a:gd name="connsiteY8" fmla="*/ 1025384 h 2043480"/>
              <a:gd name="connsiteX9" fmla="*/ 126709 w 1259448"/>
              <a:gd name="connsiteY9" fmla="*/ 271697 h 2043480"/>
              <a:gd name="connsiteX10" fmla="*/ 209836 w 1259448"/>
              <a:gd name="connsiteY10" fmla="*/ 720584 h 2043480"/>
              <a:gd name="connsiteX11" fmla="*/ 309589 w 1259448"/>
              <a:gd name="connsiteY11" fmla="*/ 133152 h 2043480"/>
              <a:gd name="connsiteX12" fmla="*/ 309589 w 1259448"/>
              <a:gd name="connsiteY12" fmla="*/ 521079 h 2043480"/>
              <a:gd name="connsiteX13" fmla="*/ 509094 w 1259448"/>
              <a:gd name="connsiteY13" fmla="*/ 148 h 204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9448" h="2043480">
                <a:moveTo>
                  <a:pt x="509094" y="148"/>
                </a:moveTo>
                <a:cubicBezTo>
                  <a:pt x="556199" y="10308"/>
                  <a:pt x="535880" y="377915"/>
                  <a:pt x="592222" y="582039"/>
                </a:cubicBezTo>
                <a:cubicBezTo>
                  <a:pt x="648564" y="786163"/>
                  <a:pt x="826825" y="1154694"/>
                  <a:pt x="847145" y="1224890"/>
                </a:cubicBezTo>
                <a:cubicBezTo>
                  <a:pt x="867465" y="1295086"/>
                  <a:pt x="650411" y="874832"/>
                  <a:pt x="714142" y="1003217"/>
                </a:cubicBezTo>
                <a:cubicBezTo>
                  <a:pt x="777873" y="1131602"/>
                  <a:pt x="1161182" y="1856657"/>
                  <a:pt x="1229531" y="1995202"/>
                </a:cubicBezTo>
                <a:cubicBezTo>
                  <a:pt x="1297880" y="2133748"/>
                  <a:pt x="1243385" y="1940708"/>
                  <a:pt x="1124236" y="1834490"/>
                </a:cubicBezTo>
                <a:cubicBezTo>
                  <a:pt x="1005087" y="1728272"/>
                  <a:pt x="700287" y="1528766"/>
                  <a:pt x="514636" y="1357893"/>
                </a:cubicBezTo>
                <a:cubicBezTo>
                  <a:pt x="328985" y="1187020"/>
                  <a:pt x="67596" y="864671"/>
                  <a:pt x="10331" y="809253"/>
                </a:cubicBezTo>
                <a:cubicBezTo>
                  <a:pt x="-46934" y="753835"/>
                  <a:pt x="151647" y="1114977"/>
                  <a:pt x="171043" y="1025384"/>
                </a:cubicBezTo>
                <a:cubicBezTo>
                  <a:pt x="190439" y="935791"/>
                  <a:pt x="120243" y="322497"/>
                  <a:pt x="126709" y="271697"/>
                </a:cubicBezTo>
                <a:cubicBezTo>
                  <a:pt x="133175" y="220897"/>
                  <a:pt x="179356" y="743675"/>
                  <a:pt x="209836" y="720584"/>
                </a:cubicBezTo>
                <a:cubicBezTo>
                  <a:pt x="240316" y="697493"/>
                  <a:pt x="292964" y="166403"/>
                  <a:pt x="309589" y="133152"/>
                </a:cubicBezTo>
                <a:cubicBezTo>
                  <a:pt x="326214" y="99901"/>
                  <a:pt x="275415" y="538628"/>
                  <a:pt x="309589" y="521079"/>
                </a:cubicBezTo>
                <a:cubicBezTo>
                  <a:pt x="343763" y="503530"/>
                  <a:pt x="461989" y="-10012"/>
                  <a:pt x="509094" y="148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2EC8FFBC-9AA2-8A6A-D3F5-D354ED44EB94}"/>
              </a:ext>
            </a:extLst>
          </p:cNvPr>
          <p:cNvSpPr/>
          <p:nvPr/>
        </p:nvSpPr>
        <p:spPr>
          <a:xfrm>
            <a:off x="4648207" y="125566"/>
            <a:ext cx="1147858" cy="1704133"/>
          </a:xfrm>
          <a:custGeom>
            <a:avLst/>
            <a:gdLst>
              <a:gd name="connsiteX0" fmla="*/ 6920 w 1147858"/>
              <a:gd name="connsiteY0" fmla="*/ 1896 h 1704133"/>
              <a:gd name="connsiteX1" fmla="*/ 816026 w 1147858"/>
              <a:gd name="connsiteY1" fmla="*/ 694623 h 1704133"/>
              <a:gd name="connsiteX2" fmla="*/ 1015531 w 1147858"/>
              <a:gd name="connsiteY2" fmla="*/ 927379 h 1704133"/>
              <a:gd name="connsiteX3" fmla="*/ 926862 w 1147858"/>
              <a:gd name="connsiteY3" fmla="*/ 855336 h 1704133"/>
              <a:gd name="connsiteX4" fmla="*/ 1137451 w 1147858"/>
              <a:gd name="connsiteY4" fmla="*/ 1675525 h 1704133"/>
              <a:gd name="connsiteX5" fmla="*/ 1048782 w 1147858"/>
              <a:gd name="connsiteY5" fmla="*/ 1437227 h 1704133"/>
              <a:gd name="connsiteX6" fmla="*/ 483517 w 1147858"/>
              <a:gd name="connsiteY6" fmla="*/ 666914 h 1704133"/>
              <a:gd name="connsiteX7" fmla="*/ 699648 w 1147858"/>
              <a:gd name="connsiteY7" fmla="*/ 883045 h 1704133"/>
              <a:gd name="connsiteX8" fmla="*/ 439182 w 1147858"/>
              <a:gd name="connsiteY8" fmla="*/ 500659 h 1704133"/>
              <a:gd name="connsiteX9" fmla="*/ 6920 w 1147858"/>
              <a:gd name="connsiteY9" fmla="*/ 1896 h 17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7858" h="1704133">
                <a:moveTo>
                  <a:pt x="6920" y="1896"/>
                </a:moveTo>
                <a:cubicBezTo>
                  <a:pt x="69727" y="34223"/>
                  <a:pt x="647924" y="540376"/>
                  <a:pt x="816026" y="694623"/>
                </a:cubicBezTo>
                <a:cubicBezTo>
                  <a:pt x="984128" y="848870"/>
                  <a:pt x="997058" y="900594"/>
                  <a:pt x="1015531" y="927379"/>
                </a:cubicBezTo>
                <a:cubicBezTo>
                  <a:pt x="1034004" y="954164"/>
                  <a:pt x="906542" y="730645"/>
                  <a:pt x="926862" y="855336"/>
                </a:cubicBezTo>
                <a:cubicBezTo>
                  <a:pt x="947182" y="980027"/>
                  <a:pt x="1117131" y="1578543"/>
                  <a:pt x="1137451" y="1675525"/>
                </a:cubicBezTo>
                <a:cubicBezTo>
                  <a:pt x="1157771" y="1772507"/>
                  <a:pt x="1157771" y="1605329"/>
                  <a:pt x="1048782" y="1437227"/>
                </a:cubicBezTo>
                <a:cubicBezTo>
                  <a:pt x="939793" y="1269125"/>
                  <a:pt x="541706" y="759278"/>
                  <a:pt x="483517" y="666914"/>
                </a:cubicBezTo>
                <a:cubicBezTo>
                  <a:pt x="425328" y="574550"/>
                  <a:pt x="707037" y="910754"/>
                  <a:pt x="699648" y="883045"/>
                </a:cubicBezTo>
                <a:cubicBezTo>
                  <a:pt x="692259" y="855336"/>
                  <a:pt x="551866" y="641975"/>
                  <a:pt x="439182" y="500659"/>
                </a:cubicBezTo>
                <a:cubicBezTo>
                  <a:pt x="326498" y="359343"/>
                  <a:pt x="-55887" y="-30431"/>
                  <a:pt x="6920" y="18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51509628-3231-1416-51AF-FD22A25129B3}"/>
              </a:ext>
            </a:extLst>
          </p:cNvPr>
          <p:cNvSpPr/>
          <p:nvPr/>
        </p:nvSpPr>
        <p:spPr>
          <a:xfrm>
            <a:off x="5009303" y="426978"/>
            <a:ext cx="699728" cy="2205398"/>
          </a:xfrm>
          <a:custGeom>
            <a:avLst/>
            <a:gdLst>
              <a:gd name="connsiteX0" fmla="*/ 100253 w 699728"/>
              <a:gd name="connsiteY0" fmla="*/ 116120 h 2205398"/>
              <a:gd name="connsiteX1" fmla="*/ 543599 w 699728"/>
              <a:gd name="connsiteY1" fmla="*/ 908600 h 2205398"/>
              <a:gd name="connsiteX2" fmla="*/ 521432 w 699728"/>
              <a:gd name="connsiteY2" fmla="*/ 781138 h 2205398"/>
              <a:gd name="connsiteX3" fmla="*/ 587933 w 699728"/>
              <a:gd name="connsiteY3" fmla="*/ 1274360 h 2205398"/>
              <a:gd name="connsiteX4" fmla="*/ 587933 w 699728"/>
              <a:gd name="connsiteY4" fmla="*/ 1196775 h 2205398"/>
              <a:gd name="connsiteX5" fmla="*/ 698770 w 699728"/>
              <a:gd name="connsiteY5" fmla="*/ 1479407 h 2205398"/>
              <a:gd name="connsiteX6" fmla="*/ 515890 w 699728"/>
              <a:gd name="connsiteY6" fmla="*/ 2000338 h 2205398"/>
              <a:gd name="connsiteX7" fmla="*/ 549141 w 699728"/>
              <a:gd name="connsiteY7" fmla="*/ 1728789 h 2205398"/>
              <a:gd name="connsiteX8" fmla="*/ 405053 w 699728"/>
              <a:gd name="connsiteY8" fmla="*/ 2205386 h 2205398"/>
              <a:gd name="connsiteX9" fmla="*/ 399512 w 699728"/>
              <a:gd name="connsiteY9" fmla="*/ 1712164 h 2205398"/>
              <a:gd name="connsiteX10" fmla="*/ 501 w 699728"/>
              <a:gd name="connsiteY10" fmla="*/ 387669 h 2205398"/>
              <a:gd name="connsiteX11" fmla="*/ 310842 w 699728"/>
              <a:gd name="connsiteY11" fmla="*/ 858724 h 2205398"/>
              <a:gd name="connsiteX12" fmla="*/ 50377 w 699728"/>
              <a:gd name="connsiteY12" fmla="*/ 77327 h 2205398"/>
              <a:gd name="connsiteX13" fmla="*/ 100253 w 699728"/>
              <a:gd name="connsiteY13" fmla="*/ 116120 h 220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9728" h="2205398">
                <a:moveTo>
                  <a:pt x="100253" y="116120"/>
                </a:moveTo>
                <a:cubicBezTo>
                  <a:pt x="182457" y="254666"/>
                  <a:pt x="473403" y="797764"/>
                  <a:pt x="543599" y="908600"/>
                </a:cubicBezTo>
                <a:cubicBezTo>
                  <a:pt x="613795" y="1019436"/>
                  <a:pt x="514043" y="720178"/>
                  <a:pt x="521432" y="781138"/>
                </a:cubicBezTo>
                <a:cubicBezTo>
                  <a:pt x="528821" y="842098"/>
                  <a:pt x="576850" y="1205087"/>
                  <a:pt x="587933" y="1274360"/>
                </a:cubicBezTo>
                <a:cubicBezTo>
                  <a:pt x="599017" y="1343633"/>
                  <a:pt x="569460" y="1162601"/>
                  <a:pt x="587933" y="1196775"/>
                </a:cubicBezTo>
                <a:cubicBezTo>
                  <a:pt x="606406" y="1230949"/>
                  <a:pt x="710777" y="1345480"/>
                  <a:pt x="698770" y="1479407"/>
                </a:cubicBezTo>
                <a:cubicBezTo>
                  <a:pt x="686763" y="1613334"/>
                  <a:pt x="540828" y="1958774"/>
                  <a:pt x="515890" y="2000338"/>
                </a:cubicBezTo>
                <a:cubicBezTo>
                  <a:pt x="490952" y="2041902"/>
                  <a:pt x="567614" y="1694614"/>
                  <a:pt x="549141" y="1728789"/>
                </a:cubicBezTo>
                <a:cubicBezTo>
                  <a:pt x="530668" y="1762964"/>
                  <a:pt x="429991" y="2208157"/>
                  <a:pt x="405053" y="2205386"/>
                </a:cubicBezTo>
                <a:cubicBezTo>
                  <a:pt x="380115" y="2202615"/>
                  <a:pt x="466937" y="2015117"/>
                  <a:pt x="399512" y="1712164"/>
                </a:cubicBezTo>
                <a:cubicBezTo>
                  <a:pt x="332087" y="1409211"/>
                  <a:pt x="15279" y="529909"/>
                  <a:pt x="501" y="387669"/>
                </a:cubicBezTo>
                <a:cubicBezTo>
                  <a:pt x="-14277" y="245429"/>
                  <a:pt x="302529" y="910448"/>
                  <a:pt x="310842" y="858724"/>
                </a:cubicBezTo>
                <a:cubicBezTo>
                  <a:pt x="319155" y="807000"/>
                  <a:pt x="85475" y="193705"/>
                  <a:pt x="50377" y="77327"/>
                </a:cubicBezTo>
                <a:cubicBezTo>
                  <a:pt x="15279" y="-39051"/>
                  <a:pt x="18049" y="-22426"/>
                  <a:pt x="100253" y="1161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A8B1D12C-7D23-D5A8-1104-94880459E7FB}"/>
              </a:ext>
            </a:extLst>
          </p:cNvPr>
          <p:cNvSpPr/>
          <p:nvPr/>
        </p:nvSpPr>
        <p:spPr>
          <a:xfrm>
            <a:off x="4992804" y="1474051"/>
            <a:ext cx="561277" cy="2198838"/>
          </a:xfrm>
          <a:custGeom>
            <a:avLst/>
            <a:gdLst>
              <a:gd name="connsiteX0" fmla="*/ 560098 w 561277"/>
              <a:gd name="connsiteY0" fmla="*/ 73 h 2198838"/>
              <a:gd name="connsiteX1" fmla="*/ 144461 w 561277"/>
              <a:gd name="connsiteY1" fmla="*/ 980974 h 2198838"/>
              <a:gd name="connsiteX2" fmla="*/ 438178 w 561277"/>
              <a:gd name="connsiteY2" fmla="*/ 753760 h 2198838"/>
              <a:gd name="connsiteX3" fmla="*/ 111211 w 561277"/>
              <a:gd name="connsiteY3" fmla="*/ 1075185 h 2198838"/>
              <a:gd name="connsiteX4" fmla="*/ 44709 w 561277"/>
              <a:gd name="connsiteY4" fmla="*/ 1856582 h 2198838"/>
              <a:gd name="connsiteX5" fmla="*/ 116752 w 561277"/>
              <a:gd name="connsiteY5" fmla="*/ 1640451 h 2198838"/>
              <a:gd name="connsiteX6" fmla="*/ 374 w 561277"/>
              <a:gd name="connsiteY6" fmla="*/ 2178007 h 2198838"/>
              <a:gd name="connsiteX7" fmla="*/ 94585 w 561277"/>
              <a:gd name="connsiteY7" fmla="*/ 1972960 h 2198838"/>
              <a:gd name="connsiteX8" fmla="*/ 449261 w 561277"/>
              <a:gd name="connsiteY8" fmla="*/ 920014 h 2198838"/>
              <a:gd name="connsiteX9" fmla="*/ 377218 w 561277"/>
              <a:gd name="connsiteY9" fmla="*/ 1130604 h 2198838"/>
              <a:gd name="connsiteX10" fmla="*/ 537931 w 561277"/>
              <a:gd name="connsiteY10" fmla="*/ 593047 h 2198838"/>
              <a:gd name="connsiteX11" fmla="*/ 277465 w 561277"/>
              <a:gd name="connsiteY11" fmla="*/ 1036393 h 2198838"/>
              <a:gd name="connsiteX12" fmla="*/ 560098 w 561277"/>
              <a:gd name="connsiteY12" fmla="*/ 73 h 219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1277" h="2198838">
                <a:moveTo>
                  <a:pt x="560098" y="73"/>
                </a:moveTo>
                <a:cubicBezTo>
                  <a:pt x="537931" y="-9164"/>
                  <a:pt x="164781" y="855360"/>
                  <a:pt x="144461" y="980974"/>
                </a:cubicBezTo>
                <a:cubicBezTo>
                  <a:pt x="124141" y="1106589"/>
                  <a:pt x="443720" y="738058"/>
                  <a:pt x="438178" y="753760"/>
                </a:cubicBezTo>
                <a:cubicBezTo>
                  <a:pt x="432636" y="769462"/>
                  <a:pt x="176789" y="891381"/>
                  <a:pt x="111211" y="1075185"/>
                </a:cubicBezTo>
                <a:cubicBezTo>
                  <a:pt x="45633" y="1258989"/>
                  <a:pt x="43786" y="1762371"/>
                  <a:pt x="44709" y="1856582"/>
                </a:cubicBezTo>
                <a:cubicBezTo>
                  <a:pt x="45632" y="1950793"/>
                  <a:pt x="124141" y="1586880"/>
                  <a:pt x="116752" y="1640451"/>
                </a:cubicBezTo>
                <a:cubicBezTo>
                  <a:pt x="109363" y="1694022"/>
                  <a:pt x="4068" y="2122589"/>
                  <a:pt x="374" y="2178007"/>
                </a:cubicBezTo>
                <a:cubicBezTo>
                  <a:pt x="-3320" y="2233425"/>
                  <a:pt x="19771" y="2182625"/>
                  <a:pt x="94585" y="1972960"/>
                </a:cubicBezTo>
                <a:cubicBezTo>
                  <a:pt x="169399" y="1763295"/>
                  <a:pt x="402156" y="1060407"/>
                  <a:pt x="449261" y="920014"/>
                </a:cubicBezTo>
                <a:cubicBezTo>
                  <a:pt x="496366" y="779621"/>
                  <a:pt x="362440" y="1185098"/>
                  <a:pt x="377218" y="1130604"/>
                </a:cubicBezTo>
                <a:cubicBezTo>
                  <a:pt x="391996" y="1076110"/>
                  <a:pt x="554556" y="608749"/>
                  <a:pt x="537931" y="593047"/>
                </a:cubicBezTo>
                <a:cubicBezTo>
                  <a:pt x="521305" y="577345"/>
                  <a:pt x="270076" y="1129680"/>
                  <a:pt x="277465" y="1036393"/>
                </a:cubicBezTo>
                <a:cubicBezTo>
                  <a:pt x="284854" y="943106"/>
                  <a:pt x="582265" y="9310"/>
                  <a:pt x="560098" y="7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AB4901F-AD76-EE78-2CF4-F1303560D473}"/>
              </a:ext>
            </a:extLst>
          </p:cNvPr>
          <p:cNvSpPr/>
          <p:nvPr/>
        </p:nvSpPr>
        <p:spPr>
          <a:xfrm>
            <a:off x="5048687" y="1208115"/>
            <a:ext cx="689993" cy="2459685"/>
          </a:xfrm>
          <a:custGeom>
            <a:avLst/>
            <a:gdLst>
              <a:gd name="connsiteX0" fmla="*/ 664928 w 689993"/>
              <a:gd name="connsiteY0" fmla="*/ 171798 h 2459685"/>
              <a:gd name="connsiteX1" fmla="*/ 670469 w 689993"/>
              <a:gd name="connsiteY1" fmla="*/ 925485 h 2459685"/>
              <a:gd name="connsiteX2" fmla="*/ 687095 w 689993"/>
              <a:gd name="connsiteY2" fmla="*/ 809107 h 2459685"/>
              <a:gd name="connsiteX3" fmla="*/ 603968 w 689993"/>
              <a:gd name="connsiteY3" fmla="*/ 1257994 h 2459685"/>
              <a:gd name="connsiteX4" fmla="*/ 421088 w 689993"/>
              <a:gd name="connsiteY4" fmla="*/ 1812176 h 2459685"/>
              <a:gd name="connsiteX5" fmla="*/ 576258 w 689993"/>
              <a:gd name="connsiteY5" fmla="*/ 1540627 h 2459685"/>
              <a:gd name="connsiteX6" fmla="*/ 360128 w 689993"/>
              <a:gd name="connsiteY6" fmla="*/ 2011681 h 2459685"/>
              <a:gd name="connsiteX7" fmla="*/ 5451 w 689993"/>
              <a:gd name="connsiteY7" fmla="*/ 2455027 h 2459685"/>
              <a:gd name="connsiteX8" fmla="*/ 155080 w 689993"/>
              <a:gd name="connsiteY8" fmla="*/ 2200103 h 2459685"/>
              <a:gd name="connsiteX9" fmla="*/ 293626 w 689993"/>
              <a:gd name="connsiteY9" fmla="*/ 1529543 h 2459685"/>
              <a:gd name="connsiteX10" fmla="*/ 166164 w 689993"/>
              <a:gd name="connsiteY10" fmla="*/ 1834343 h 2459685"/>
              <a:gd name="connsiteX11" fmla="*/ 526382 w 689993"/>
              <a:gd name="connsiteY11" fmla="*/ 609601 h 2459685"/>
              <a:gd name="connsiteX12" fmla="*/ 476506 w 689993"/>
              <a:gd name="connsiteY12" fmla="*/ 1052947 h 2459685"/>
              <a:gd name="connsiteX13" fmla="*/ 526382 w 689993"/>
              <a:gd name="connsiteY13" fmla="*/ 210590 h 2459685"/>
              <a:gd name="connsiteX14" fmla="*/ 559633 w 689993"/>
              <a:gd name="connsiteY14" fmla="*/ 448889 h 2459685"/>
              <a:gd name="connsiteX15" fmla="*/ 493131 w 689993"/>
              <a:gd name="connsiteY15" fmla="*/ 1 h 2459685"/>
              <a:gd name="connsiteX16" fmla="*/ 637218 w 689993"/>
              <a:gd name="connsiteY16" fmla="*/ 443347 h 2459685"/>
              <a:gd name="connsiteX17" fmla="*/ 664928 w 689993"/>
              <a:gd name="connsiteY17" fmla="*/ 171798 h 245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9993" h="2459685">
                <a:moveTo>
                  <a:pt x="664928" y="171798"/>
                </a:moveTo>
                <a:cubicBezTo>
                  <a:pt x="670470" y="252154"/>
                  <a:pt x="666775" y="819267"/>
                  <a:pt x="670469" y="925485"/>
                </a:cubicBezTo>
                <a:cubicBezTo>
                  <a:pt x="674163" y="1031703"/>
                  <a:pt x="698178" y="753689"/>
                  <a:pt x="687095" y="809107"/>
                </a:cubicBezTo>
                <a:cubicBezTo>
                  <a:pt x="676012" y="864525"/>
                  <a:pt x="648302" y="1090816"/>
                  <a:pt x="603968" y="1257994"/>
                </a:cubicBezTo>
                <a:cubicBezTo>
                  <a:pt x="559634" y="1425172"/>
                  <a:pt x="425706" y="1765071"/>
                  <a:pt x="421088" y="1812176"/>
                </a:cubicBezTo>
                <a:cubicBezTo>
                  <a:pt x="416470" y="1859282"/>
                  <a:pt x="586418" y="1507376"/>
                  <a:pt x="576258" y="1540627"/>
                </a:cubicBezTo>
                <a:cubicBezTo>
                  <a:pt x="566098" y="1573878"/>
                  <a:pt x="455262" y="1859281"/>
                  <a:pt x="360128" y="2011681"/>
                </a:cubicBezTo>
                <a:cubicBezTo>
                  <a:pt x="264994" y="2164081"/>
                  <a:pt x="39626" y="2423623"/>
                  <a:pt x="5451" y="2455027"/>
                </a:cubicBezTo>
                <a:cubicBezTo>
                  <a:pt x="-28724" y="2486431"/>
                  <a:pt x="107051" y="2354350"/>
                  <a:pt x="155080" y="2200103"/>
                </a:cubicBezTo>
                <a:cubicBezTo>
                  <a:pt x="203109" y="2045856"/>
                  <a:pt x="291779" y="1590503"/>
                  <a:pt x="293626" y="1529543"/>
                </a:cubicBezTo>
                <a:cubicBezTo>
                  <a:pt x="295473" y="1468583"/>
                  <a:pt x="127371" y="1987667"/>
                  <a:pt x="166164" y="1834343"/>
                </a:cubicBezTo>
                <a:cubicBezTo>
                  <a:pt x="204957" y="1681019"/>
                  <a:pt x="474658" y="739834"/>
                  <a:pt x="526382" y="609601"/>
                </a:cubicBezTo>
                <a:cubicBezTo>
                  <a:pt x="578106" y="479368"/>
                  <a:pt x="476506" y="1119449"/>
                  <a:pt x="476506" y="1052947"/>
                </a:cubicBezTo>
                <a:cubicBezTo>
                  <a:pt x="476506" y="986445"/>
                  <a:pt x="512528" y="311266"/>
                  <a:pt x="526382" y="210590"/>
                </a:cubicBezTo>
                <a:cubicBezTo>
                  <a:pt x="540236" y="109914"/>
                  <a:pt x="565175" y="483987"/>
                  <a:pt x="559633" y="448889"/>
                </a:cubicBezTo>
                <a:cubicBezTo>
                  <a:pt x="554091" y="413791"/>
                  <a:pt x="480200" y="925"/>
                  <a:pt x="493131" y="1"/>
                </a:cubicBezTo>
                <a:cubicBezTo>
                  <a:pt x="506062" y="-923"/>
                  <a:pt x="609509" y="409172"/>
                  <a:pt x="637218" y="443347"/>
                </a:cubicBezTo>
                <a:cubicBezTo>
                  <a:pt x="664927" y="477522"/>
                  <a:pt x="659386" y="91442"/>
                  <a:pt x="664928" y="17179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263C4E0E-CB8C-22CF-0D78-AC1157CC87CA}"/>
              </a:ext>
            </a:extLst>
          </p:cNvPr>
          <p:cNvSpPr/>
          <p:nvPr/>
        </p:nvSpPr>
        <p:spPr>
          <a:xfrm>
            <a:off x="3405078" y="1789314"/>
            <a:ext cx="1531769" cy="2002383"/>
          </a:xfrm>
          <a:custGeom>
            <a:avLst/>
            <a:gdLst>
              <a:gd name="connsiteX0" fmla="*/ 307940 w 1531769"/>
              <a:gd name="connsiteY0" fmla="*/ 100446 h 2002383"/>
              <a:gd name="connsiteX1" fmla="*/ 357817 w 1531769"/>
              <a:gd name="connsiteY1" fmla="*/ 261159 h 2002383"/>
              <a:gd name="connsiteX2" fmla="*/ 1078253 w 1531769"/>
              <a:gd name="connsiteY2" fmla="*/ 1375064 h 2002383"/>
              <a:gd name="connsiteX3" fmla="*/ 1527140 w 1531769"/>
              <a:gd name="connsiteY3" fmla="*/ 1901537 h 2002383"/>
              <a:gd name="connsiteX4" fmla="*/ 1322093 w 1531769"/>
              <a:gd name="connsiteY4" fmla="*/ 1657697 h 2002383"/>
              <a:gd name="connsiteX5" fmla="*/ 1493889 w 1531769"/>
              <a:gd name="connsiteY5" fmla="*/ 2001290 h 2002383"/>
              <a:gd name="connsiteX6" fmla="*/ 507446 w 1531769"/>
              <a:gd name="connsiteY6" fmla="*/ 1519151 h 2002383"/>
              <a:gd name="connsiteX7" fmla="*/ 906457 w 1531769"/>
              <a:gd name="connsiteY7" fmla="*/ 1868286 h 2002383"/>
              <a:gd name="connsiteX8" fmla="*/ 19766 w 1531769"/>
              <a:gd name="connsiteY8" fmla="*/ 1114599 h 2002383"/>
              <a:gd name="connsiteX9" fmla="*/ 269147 w 1531769"/>
              <a:gd name="connsiteY9" fmla="*/ 1641071 h 2002383"/>
              <a:gd name="connsiteX10" fmla="*/ 14224 w 1531769"/>
              <a:gd name="connsiteY10" fmla="*/ 238991 h 2002383"/>
              <a:gd name="connsiteX11" fmla="*/ 102893 w 1531769"/>
              <a:gd name="connsiteY11" fmla="*/ 671253 h 2002383"/>
              <a:gd name="connsiteX12" fmla="*/ 75184 w 1531769"/>
              <a:gd name="connsiteY12" fmla="*/ 693 h 2002383"/>
              <a:gd name="connsiteX13" fmla="*/ 391067 w 1531769"/>
              <a:gd name="connsiteY13" fmla="*/ 820882 h 2002383"/>
              <a:gd name="connsiteX14" fmla="*/ 307940 w 1531769"/>
              <a:gd name="connsiteY14" fmla="*/ 100446 h 200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31769" h="2002383">
                <a:moveTo>
                  <a:pt x="307940" y="100446"/>
                </a:moveTo>
                <a:cubicBezTo>
                  <a:pt x="302398" y="7159"/>
                  <a:pt x="229431" y="48723"/>
                  <a:pt x="357817" y="261159"/>
                </a:cubicBezTo>
                <a:cubicBezTo>
                  <a:pt x="486203" y="473595"/>
                  <a:pt x="883366" y="1101668"/>
                  <a:pt x="1078253" y="1375064"/>
                </a:cubicBezTo>
                <a:cubicBezTo>
                  <a:pt x="1273140" y="1648460"/>
                  <a:pt x="1486500" y="1854432"/>
                  <a:pt x="1527140" y="1901537"/>
                </a:cubicBezTo>
                <a:cubicBezTo>
                  <a:pt x="1567780" y="1948643"/>
                  <a:pt x="1327635" y="1641071"/>
                  <a:pt x="1322093" y="1657697"/>
                </a:cubicBezTo>
                <a:cubicBezTo>
                  <a:pt x="1316551" y="1674323"/>
                  <a:pt x="1629663" y="2024381"/>
                  <a:pt x="1493889" y="2001290"/>
                </a:cubicBezTo>
                <a:cubicBezTo>
                  <a:pt x="1358115" y="1978199"/>
                  <a:pt x="605351" y="1541318"/>
                  <a:pt x="507446" y="1519151"/>
                </a:cubicBezTo>
                <a:cubicBezTo>
                  <a:pt x="409541" y="1496984"/>
                  <a:pt x="987737" y="1935711"/>
                  <a:pt x="906457" y="1868286"/>
                </a:cubicBezTo>
                <a:cubicBezTo>
                  <a:pt x="825177" y="1800861"/>
                  <a:pt x="125984" y="1152468"/>
                  <a:pt x="19766" y="1114599"/>
                </a:cubicBezTo>
                <a:cubicBezTo>
                  <a:pt x="-86452" y="1076730"/>
                  <a:pt x="270071" y="1787006"/>
                  <a:pt x="269147" y="1641071"/>
                </a:cubicBezTo>
                <a:cubicBezTo>
                  <a:pt x="268223" y="1495136"/>
                  <a:pt x="41933" y="400627"/>
                  <a:pt x="14224" y="238991"/>
                </a:cubicBezTo>
                <a:cubicBezTo>
                  <a:pt x="-13485" y="77355"/>
                  <a:pt x="92733" y="710969"/>
                  <a:pt x="102893" y="671253"/>
                </a:cubicBezTo>
                <a:cubicBezTo>
                  <a:pt x="113053" y="631537"/>
                  <a:pt x="27155" y="-24245"/>
                  <a:pt x="75184" y="693"/>
                </a:cubicBezTo>
                <a:cubicBezTo>
                  <a:pt x="123213" y="25631"/>
                  <a:pt x="350427" y="800562"/>
                  <a:pt x="391067" y="820882"/>
                </a:cubicBezTo>
                <a:cubicBezTo>
                  <a:pt x="431707" y="841202"/>
                  <a:pt x="313482" y="193733"/>
                  <a:pt x="307940" y="10044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7F8AA5C-8CDC-C123-7679-EDAFE418E035}"/>
              </a:ext>
            </a:extLst>
          </p:cNvPr>
          <p:cNvSpPr/>
          <p:nvPr/>
        </p:nvSpPr>
        <p:spPr>
          <a:xfrm>
            <a:off x="4587872" y="2233353"/>
            <a:ext cx="375734" cy="118741"/>
          </a:xfrm>
          <a:custGeom>
            <a:avLst/>
            <a:gdLst>
              <a:gd name="connsiteX0" fmla="*/ 753 w 375734"/>
              <a:gd name="connsiteY0" fmla="*/ 110836 h 118741"/>
              <a:gd name="connsiteX1" fmla="*/ 272303 w 375734"/>
              <a:gd name="connsiteY1" fmla="*/ 27709 h 118741"/>
              <a:gd name="connsiteX2" fmla="*/ 372055 w 375734"/>
              <a:gd name="connsiteY2" fmla="*/ 0 h 118741"/>
              <a:gd name="connsiteX3" fmla="*/ 338804 w 375734"/>
              <a:gd name="connsiteY3" fmla="*/ 27709 h 118741"/>
              <a:gd name="connsiteX4" fmla="*/ 194717 w 375734"/>
              <a:gd name="connsiteY4" fmla="*/ 105294 h 118741"/>
              <a:gd name="connsiteX5" fmla="*/ 753 w 375734"/>
              <a:gd name="connsiteY5" fmla="*/ 110836 h 11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4" h="118741">
                <a:moveTo>
                  <a:pt x="753" y="110836"/>
                </a:moveTo>
                <a:cubicBezTo>
                  <a:pt x="13684" y="97905"/>
                  <a:pt x="210419" y="46182"/>
                  <a:pt x="272303" y="27709"/>
                </a:cubicBezTo>
                <a:cubicBezTo>
                  <a:pt x="334187" y="9236"/>
                  <a:pt x="372055" y="0"/>
                  <a:pt x="372055" y="0"/>
                </a:cubicBezTo>
                <a:cubicBezTo>
                  <a:pt x="383138" y="0"/>
                  <a:pt x="368360" y="10160"/>
                  <a:pt x="338804" y="27709"/>
                </a:cubicBezTo>
                <a:cubicBezTo>
                  <a:pt x="309248" y="45258"/>
                  <a:pt x="244593" y="90516"/>
                  <a:pt x="194717" y="105294"/>
                </a:cubicBezTo>
                <a:cubicBezTo>
                  <a:pt x="144841" y="120072"/>
                  <a:pt x="-12178" y="123767"/>
                  <a:pt x="753" y="11083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E3D6B971-9C3D-3548-C55F-3CE6D2F9E9FA}"/>
              </a:ext>
            </a:extLst>
          </p:cNvPr>
          <p:cNvSpPr/>
          <p:nvPr/>
        </p:nvSpPr>
        <p:spPr>
          <a:xfrm>
            <a:off x="4282551" y="1459366"/>
            <a:ext cx="308527" cy="62496"/>
          </a:xfrm>
          <a:custGeom>
            <a:avLst/>
            <a:gdLst>
              <a:gd name="connsiteX0" fmla="*/ 524 w 308527"/>
              <a:gd name="connsiteY0" fmla="*/ 20184 h 62496"/>
              <a:gd name="connsiteX1" fmla="*/ 203724 w 308527"/>
              <a:gd name="connsiteY1" fmla="*/ 20184 h 62496"/>
              <a:gd name="connsiteX2" fmla="*/ 175149 w 308527"/>
              <a:gd name="connsiteY2" fmla="*/ 1134 h 62496"/>
              <a:gd name="connsiteX3" fmla="*/ 308499 w 308527"/>
              <a:gd name="connsiteY3" fmla="*/ 58284 h 62496"/>
              <a:gd name="connsiteX4" fmla="*/ 162449 w 308527"/>
              <a:gd name="connsiteY4" fmla="*/ 55109 h 62496"/>
              <a:gd name="connsiteX5" fmla="*/ 273574 w 308527"/>
              <a:gd name="connsiteY5" fmla="*/ 61459 h 62496"/>
              <a:gd name="connsiteX6" fmla="*/ 524 w 308527"/>
              <a:gd name="connsiteY6" fmla="*/ 20184 h 6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527" h="62496">
                <a:moveTo>
                  <a:pt x="524" y="20184"/>
                </a:moveTo>
                <a:cubicBezTo>
                  <a:pt x="-11118" y="13305"/>
                  <a:pt x="174620" y="23359"/>
                  <a:pt x="203724" y="20184"/>
                </a:cubicBezTo>
                <a:cubicBezTo>
                  <a:pt x="232828" y="17009"/>
                  <a:pt x="157687" y="-5216"/>
                  <a:pt x="175149" y="1134"/>
                </a:cubicBezTo>
                <a:cubicBezTo>
                  <a:pt x="192611" y="7484"/>
                  <a:pt x="310616" y="49288"/>
                  <a:pt x="308499" y="58284"/>
                </a:cubicBezTo>
                <a:cubicBezTo>
                  <a:pt x="306382" y="67280"/>
                  <a:pt x="168270" y="54580"/>
                  <a:pt x="162449" y="55109"/>
                </a:cubicBezTo>
                <a:cubicBezTo>
                  <a:pt x="156628" y="55638"/>
                  <a:pt x="296857" y="65692"/>
                  <a:pt x="273574" y="61459"/>
                </a:cubicBezTo>
                <a:cubicBezTo>
                  <a:pt x="250291" y="57226"/>
                  <a:pt x="12166" y="27063"/>
                  <a:pt x="524" y="2018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916182DA-57FB-CA68-7970-65A7EAD56F18}"/>
              </a:ext>
            </a:extLst>
          </p:cNvPr>
          <p:cNvSpPr/>
          <p:nvPr/>
        </p:nvSpPr>
        <p:spPr>
          <a:xfrm>
            <a:off x="4937105" y="1258232"/>
            <a:ext cx="360604" cy="218726"/>
          </a:xfrm>
          <a:custGeom>
            <a:avLst/>
            <a:gdLst>
              <a:gd name="connsiteX0" fmla="*/ 20 w 360604"/>
              <a:gd name="connsiteY0" fmla="*/ 218143 h 218726"/>
              <a:gd name="connsiteX1" fmla="*/ 215920 w 360604"/>
              <a:gd name="connsiteY1" fmla="*/ 8593 h 218726"/>
              <a:gd name="connsiteX2" fmla="*/ 165120 w 360604"/>
              <a:gd name="connsiteY2" fmla="*/ 40343 h 218726"/>
              <a:gd name="connsiteX3" fmla="*/ 358795 w 360604"/>
              <a:gd name="connsiteY3" fmla="*/ 40343 h 218726"/>
              <a:gd name="connsiteX4" fmla="*/ 266720 w 360604"/>
              <a:gd name="connsiteY4" fmla="*/ 75268 h 218726"/>
              <a:gd name="connsiteX5" fmla="*/ 349270 w 360604"/>
              <a:gd name="connsiteY5" fmla="*/ 81618 h 218726"/>
              <a:gd name="connsiteX6" fmla="*/ 146070 w 360604"/>
              <a:gd name="connsiteY6" fmla="*/ 148293 h 218726"/>
              <a:gd name="connsiteX7" fmla="*/ 95270 w 360604"/>
              <a:gd name="connsiteY7" fmla="*/ 170518 h 218726"/>
              <a:gd name="connsiteX8" fmla="*/ 269895 w 360604"/>
              <a:gd name="connsiteY8" fmla="*/ 72093 h 218726"/>
              <a:gd name="connsiteX9" fmla="*/ 203220 w 360604"/>
              <a:gd name="connsiteY9" fmla="*/ 72093 h 218726"/>
              <a:gd name="connsiteX10" fmla="*/ 20 w 360604"/>
              <a:gd name="connsiteY10" fmla="*/ 218143 h 21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604" h="218726">
                <a:moveTo>
                  <a:pt x="20" y="218143"/>
                </a:moveTo>
                <a:cubicBezTo>
                  <a:pt x="2137" y="207560"/>
                  <a:pt x="188403" y="38226"/>
                  <a:pt x="215920" y="8593"/>
                </a:cubicBezTo>
                <a:cubicBezTo>
                  <a:pt x="243437" y="-21040"/>
                  <a:pt x="141307" y="35051"/>
                  <a:pt x="165120" y="40343"/>
                </a:cubicBezTo>
                <a:cubicBezTo>
                  <a:pt x="188933" y="45635"/>
                  <a:pt x="341862" y="34522"/>
                  <a:pt x="358795" y="40343"/>
                </a:cubicBezTo>
                <a:cubicBezTo>
                  <a:pt x="375728" y="46164"/>
                  <a:pt x="268307" y="68389"/>
                  <a:pt x="266720" y="75268"/>
                </a:cubicBezTo>
                <a:cubicBezTo>
                  <a:pt x="265133" y="82147"/>
                  <a:pt x="369378" y="69447"/>
                  <a:pt x="349270" y="81618"/>
                </a:cubicBezTo>
                <a:cubicBezTo>
                  <a:pt x="329162" y="93789"/>
                  <a:pt x="188403" y="133476"/>
                  <a:pt x="146070" y="148293"/>
                </a:cubicBezTo>
                <a:cubicBezTo>
                  <a:pt x="103737" y="163110"/>
                  <a:pt x="74633" y="183218"/>
                  <a:pt x="95270" y="170518"/>
                </a:cubicBezTo>
                <a:cubicBezTo>
                  <a:pt x="115907" y="157818"/>
                  <a:pt x="251903" y="88497"/>
                  <a:pt x="269895" y="72093"/>
                </a:cubicBezTo>
                <a:cubicBezTo>
                  <a:pt x="287887" y="55689"/>
                  <a:pt x="246612" y="51985"/>
                  <a:pt x="203220" y="72093"/>
                </a:cubicBezTo>
                <a:cubicBezTo>
                  <a:pt x="159828" y="92201"/>
                  <a:pt x="-2097" y="228726"/>
                  <a:pt x="20" y="21814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FE334A21-5F59-DDD7-8180-0A4852F52D7C}"/>
              </a:ext>
            </a:extLst>
          </p:cNvPr>
          <p:cNvSpPr/>
          <p:nvPr/>
        </p:nvSpPr>
        <p:spPr>
          <a:xfrm>
            <a:off x="4216326" y="2382423"/>
            <a:ext cx="1050449" cy="703022"/>
          </a:xfrm>
          <a:custGeom>
            <a:avLst/>
            <a:gdLst>
              <a:gd name="connsiteX0" fmla="*/ 123122 w 1050449"/>
              <a:gd name="connsiteY0" fmla="*/ 7112 h 703022"/>
              <a:gd name="connsiteX1" fmla="*/ 589967 w 1050449"/>
              <a:gd name="connsiteY1" fmla="*/ 146008 h 703022"/>
              <a:gd name="connsiteX2" fmla="*/ 532094 w 1050449"/>
              <a:gd name="connsiteY2" fmla="*/ 161441 h 703022"/>
              <a:gd name="connsiteX3" fmla="*/ 1045238 w 1050449"/>
              <a:gd name="connsiteY3" fmla="*/ 57269 h 703022"/>
              <a:gd name="connsiteX4" fmla="*/ 794453 w 1050449"/>
              <a:gd name="connsiteY4" fmla="*/ 149866 h 703022"/>
              <a:gd name="connsiteX5" fmla="*/ 744296 w 1050449"/>
              <a:gd name="connsiteY5" fmla="*/ 427659 h 703022"/>
              <a:gd name="connsiteX6" fmla="*/ 775162 w 1050449"/>
              <a:gd name="connsiteY6" fmla="*/ 319628 h 703022"/>
              <a:gd name="connsiteX7" fmla="*/ 794453 w 1050449"/>
              <a:gd name="connsiteY7" fmla="*/ 678444 h 703022"/>
              <a:gd name="connsiteX8" fmla="*/ 740438 w 1050449"/>
              <a:gd name="connsiteY8" fmla="*/ 624428 h 703022"/>
              <a:gd name="connsiteX9" fmla="*/ 15091 w 1050449"/>
              <a:gd name="connsiteY9" fmla="*/ 246322 h 703022"/>
              <a:gd name="connsiteX10" fmla="*/ 242727 w 1050449"/>
              <a:gd name="connsiteY10" fmla="*/ 419942 h 703022"/>
              <a:gd name="connsiteX11" fmla="*/ 169420 w 1050449"/>
              <a:gd name="connsiteY11" fmla="*/ 234747 h 703022"/>
              <a:gd name="connsiteX12" fmla="*/ 281309 w 1050449"/>
              <a:gd name="connsiteY12" fmla="*/ 396793 h 703022"/>
              <a:gd name="connsiteX13" fmla="*/ 123122 w 1050449"/>
              <a:gd name="connsiteY13" fmla="*/ 7112 h 70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0449" h="703022">
                <a:moveTo>
                  <a:pt x="123122" y="7112"/>
                </a:moveTo>
                <a:cubicBezTo>
                  <a:pt x="174565" y="-34685"/>
                  <a:pt x="521805" y="120287"/>
                  <a:pt x="589967" y="146008"/>
                </a:cubicBezTo>
                <a:cubicBezTo>
                  <a:pt x="658129" y="171729"/>
                  <a:pt x="532094" y="161441"/>
                  <a:pt x="532094" y="161441"/>
                </a:cubicBezTo>
                <a:cubicBezTo>
                  <a:pt x="607972" y="146651"/>
                  <a:pt x="1001512" y="59198"/>
                  <a:pt x="1045238" y="57269"/>
                </a:cubicBezTo>
                <a:cubicBezTo>
                  <a:pt x="1088964" y="55340"/>
                  <a:pt x="844610" y="88134"/>
                  <a:pt x="794453" y="149866"/>
                </a:cubicBezTo>
                <a:cubicBezTo>
                  <a:pt x="744296" y="211598"/>
                  <a:pt x="747511" y="399365"/>
                  <a:pt x="744296" y="427659"/>
                </a:cubicBezTo>
                <a:cubicBezTo>
                  <a:pt x="741081" y="455953"/>
                  <a:pt x="766803" y="277831"/>
                  <a:pt x="775162" y="319628"/>
                </a:cubicBezTo>
                <a:cubicBezTo>
                  <a:pt x="783521" y="361425"/>
                  <a:pt x="800240" y="627644"/>
                  <a:pt x="794453" y="678444"/>
                </a:cubicBezTo>
                <a:cubicBezTo>
                  <a:pt x="788666" y="729244"/>
                  <a:pt x="870332" y="696448"/>
                  <a:pt x="740438" y="624428"/>
                </a:cubicBezTo>
                <a:cubicBezTo>
                  <a:pt x="610544" y="552408"/>
                  <a:pt x="98043" y="280403"/>
                  <a:pt x="15091" y="246322"/>
                </a:cubicBezTo>
                <a:cubicBezTo>
                  <a:pt x="-67861" y="212241"/>
                  <a:pt x="217006" y="421871"/>
                  <a:pt x="242727" y="419942"/>
                </a:cubicBezTo>
                <a:cubicBezTo>
                  <a:pt x="268449" y="418013"/>
                  <a:pt x="162990" y="238605"/>
                  <a:pt x="169420" y="234747"/>
                </a:cubicBezTo>
                <a:cubicBezTo>
                  <a:pt x="175850" y="230889"/>
                  <a:pt x="292240" y="430231"/>
                  <a:pt x="281309" y="396793"/>
                </a:cubicBezTo>
                <a:cubicBezTo>
                  <a:pt x="270378" y="363355"/>
                  <a:pt x="71679" y="48909"/>
                  <a:pt x="123122" y="7112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8328C0F5-BCB8-C424-B276-C6FE6F244C9F}"/>
              </a:ext>
            </a:extLst>
          </p:cNvPr>
          <p:cNvSpPr/>
          <p:nvPr/>
        </p:nvSpPr>
        <p:spPr>
          <a:xfrm>
            <a:off x="2913416" y="2831859"/>
            <a:ext cx="726453" cy="393662"/>
          </a:xfrm>
          <a:custGeom>
            <a:avLst/>
            <a:gdLst>
              <a:gd name="connsiteX0" fmla="*/ 725134 w 726453"/>
              <a:gd name="connsiteY0" fmla="*/ 241 h 393662"/>
              <a:gd name="connsiteX1" fmla="*/ 639409 w 726453"/>
              <a:gd name="connsiteY1" fmla="*/ 76441 h 393662"/>
              <a:gd name="connsiteX2" fmla="*/ 445734 w 726453"/>
              <a:gd name="connsiteY2" fmla="*/ 168516 h 393662"/>
              <a:gd name="connsiteX3" fmla="*/ 540984 w 726453"/>
              <a:gd name="connsiteY3" fmla="*/ 143116 h 393662"/>
              <a:gd name="connsiteX4" fmla="*/ 321909 w 726453"/>
              <a:gd name="connsiteY4" fmla="*/ 276466 h 393662"/>
              <a:gd name="connsiteX5" fmla="*/ 4409 w 726453"/>
              <a:gd name="connsiteY5" fmla="*/ 390766 h 393662"/>
              <a:gd name="connsiteX6" fmla="*/ 150459 w 726453"/>
              <a:gd name="connsiteY6" fmla="*/ 349491 h 393662"/>
              <a:gd name="connsiteX7" fmla="*/ 347309 w 726453"/>
              <a:gd name="connsiteY7" fmla="*/ 241541 h 393662"/>
              <a:gd name="connsiteX8" fmla="*/ 299684 w 726453"/>
              <a:gd name="connsiteY8" fmla="*/ 266941 h 393662"/>
              <a:gd name="connsiteX9" fmla="*/ 499709 w 726453"/>
              <a:gd name="connsiteY9" fmla="*/ 152641 h 393662"/>
              <a:gd name="connsiteX10" fmla="*/ 579084 w 726453"/>
              <a:gd name="connsiteY10" fmla="*/ 101841 h 393662"/>
              <a:gd name="connsiteX11" fmla="*/ 725134 w 726453"/>
              <a:gd name="connsiteY11" fmla="*/ 241 h 39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6453" h="393662">
                <a:moveTo>
                  <a:pt x="725134" y="241"/>
                </a:moveTo>
                <a:cubicBezTo>
                  <a:pt x="735188" y="-3992"/>
                  <a:pt x="685976" y="48395"/>
                  <a:pt x="639409" y="76441"/>
                </a:cubicBezTo>
                <a:cubicBezTo>
                  <a:pt x="592842" y="104487"/>
                  <a:pt x="462138" y="157404"/>
                  <a:pt x="445734" y="168516"/>
                </a:cubicBezTo>
                <a:cubicBezTo>
                  <a:pt x="429330" y="179628"/>
                  <a:pt x="561621" y="125124"/>
                  <a:pt x="540984" y="143116"/>
                </a:cubicBezTo>
                <a:cubicBezTo>
                  <a:pt x="520346" y="161108"/>
                  <a:pt x="411338" y="235191"/>
                  <a:pt x="321909" y="276466"/>
                </a:cubicBezTo>
                <a:cubicBezTo>
                  <a:pt x="232480" y="317741"/>
                  <a:pt x="32984" y="378595"/>
                  <a:pt x="4409" y="390766"/>
                </a:cubicBezTo>
                <a:cubicBezTo>
                  <a:pt x="-24166" y="402937"/>
                  <a:pt x="93309" y="374362"/>
                  <a:pt x="150459" y="349491"/>
                </a:cubicBezTo>
                <a:cubicBezTo>
                  <a:pt x="207609" y="324620"/>
                  <a:pt x="322438" y="255299"/>
                  <a:pt x="347309" y="241541"/>
                </a:cubicBezTo>
                <a:cubicBezTo>
                  <a:pt x="372180" y="227783"/>
                  <a:pt x="274284" y="281758"/>
                  <a:pt x="299684" y="266941"/>
                </a:cubicBezTo>
                <a:cubicBezTo>
                  <a:pt x="325084" y="252124"/>
                  <a:pt x="453142" y="180158"/>
                  <a:pt x="499709" y="152641"/>
                </a:cubicBezTo>
                <a:cubicBezTo>
                  <a:pt x="546276" y="125124"/>
                  <a:pt x="542042" y="123008"/>
                  <a:pt x="579084" y="101841"/>
                </a:cubicBezTo>
                <a:cubicBezTo>
                  <a:pt x="616126" y="80674"/>
                  <a:pt x="715080" y="4474"/>
                  <a:pt x="725134" y="2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FCE588C5-7720-9BCB-6476-C565D2AA0597}"/>
              </a:ext>
            </a:extLst>
          </p:cNvPr>
          <p:cNvSpPr/>
          <p:nvPr/>
        </p:nvSpPr>
        <p:spPr>
          <a:xfrm>
            <a:off x="2825195" y="3253839"/>
            <a:ext cx="153143" cy="952792"/>
          </a:xfrm>
          <a:custGeom>
            <a:avLst/>
            <a:gdLst>
              <a:gd name="connsiteX0" fmla="*/ 152955 w 153143"/>
              <a:gd name="connsiteY0" fmla="*/ 536 h 952792"/>
              <a:gd name="connsiteX1" fmla="*/ 79930 w 153143"/>
              <a:gd name="connsiteY1" fmla="*/ 273586 h 952792"/>
              <a:gd name="connsiteX2" fmla="*/ 3730 w 153143"/>
              <a:gd name="connsiteY2" fmla="*/ 524411 h 952792"/>
              <a:gd name="connsiteX3" fmla="*/ 38655 w 153143"/>
              <a:gd name="connsiteY3" fmla="*/ 445036 h 952792"/>
              <a:gd name="connsiteX4" fmla="*/ 25955 w 153143"/>
              <a:gd name="connsiteY4" fmla="*/ 667286 h 952792"/>
              <a:gd name="connsiteX5" fmla="*/ 555 w 153143"/>
              <a:gd name="connsiteY5" fmla="*/ 946686 h 952792"/>
              <a:gd name="connsiteX6" fmla="*/ 10080 w 153143"/>
              <a:gd name="connsiteY6" fmla="*/ 829211 h 952792"/>
              <a:gd name="connsiteX7" fmla="*/ 29130 w 153143"/>
              <a:gd name="connsiteY7" fmla="*/ 479961 h 952792"/>
              <a:gd name="connsiteX8" fmla="*/ 67230 w 153143"/>
              <a:gd name="connsiteY8" fmla="*/ 229136 h 952792"/>
              <a:gd name="connsiteX9" fmla="*/ 57705 w 153143"/>
              <a:gd name="connsiteY9" fmla="*/ 346611 h 952792"/>
              <a:gd name="connsiteX10" fmla="*/ 152955 w 153143"/>
              <a:gd name="connsiteY10" fmla="*/ 536 h 95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143" h="952792">
                <a:moveTo>
                  <a:pt x="152955" y="536"/>
                </a:moveTo>
                <a:cubicBezTo>
                  <a:pt x="156659" y="-11635"/>
                  <a:pt x="104801" y="186274"/>
                  <a:pt x="79930" y="273586"/>
                </a:cubicBezTo>
                <a:cubicBezTo>
                  <a:pt x="55059" y="360898"/>
                  <a:pt x="10609" y="495836"/>
                  <a:pt x="3730" y="524411"/>
                </a:cubicBezTo>
                <a:cubicBezTo>
                  <a:pt x="-3149" y="552986"/>
                  <a:pt x="34951" y="421224"/>
                  <a:pt x="38655" y="445036"/>
                </a:cubicBezTo>
                <a:cubicBezTo>
                  <a:pt x="42359" y="468849"/>
                  <a:pt x="32305" y="583678"/>
                  <a:pt x="25955" y="667286"/>
                </a:cubicBezTo>
                <a:cubicBezTo>
                  <a:pt x="19605" y="750894"/>
                  <a:pt x="3201" y="919699"/>
                  <a:pt x="555" y="946686"/>
                </a:cubicBezTo>
                <a:cubicBezTo>
                  <a:pt x="-2091" y="973674"/>
                  <a:pt x="5318" y="906998"/>
                  <a:pt x="10080" y="829211"/>
                </a:cubicBezTo>
                <a:cubicBezTo>
                  <a:pt x="14842" y="751424"/>
                  <a:pt x="19605" y="579973"/>
                  <a:pt x="29130" y="479961"/>
                </a:cubicBezTo>
                <a:cubicBezTo>
                  <a:pt x="38655" y="379949"/>
                  <a:pt x="62467" y="251361"/>
                  <a:pt x="67230" y="229136"/>
                </a:cubicBezTo>
                <a:cubicBezTo>
                  <a:pt x="71992" y="206911"/>
                  <a:pt x="45534" y="381007"/>
                  <a:pt x="57705" y="346611"/>
                </a:cubicBezTo>
                <a:cubicBezTo>
                  <a:pt x="69876" y="312215"/>
                  <a:pt x="149251" y="12707"/>
                  <a:pt x="152955" y="53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39BDE52A-9AB9-321C-D86A-26CB9433FB6B}"/>
              </a:ext>
            </a:extLst>
          </p:cNvPr>
          <p:cNvSpPr/>
          <p:nvPr/>
        </p:nvSpPr>
        <p:spPr>
          <a:xfrm>
            <a:off x="2778125" y="3207278"/>
            <a:ext cx="166095" cy="1234404"/>
          </a:xfrm>
          <a:custGeom>
            <a:avLst/>
            <a:gdLst>
              <a:gd name="connsiteX0" fmla="*/ 165100 w 166095"/>
              <a:gd name="connsiteY0" fmla="*/ 2647 h 1234404"/>
              <a:gd name="connsiteX1" fmla="*/ 117475 w 166095"/>
              <a:gd name="connsiteY1" fmla="*/ 209022 h 1234404"/>
              <a:gd name="connsiteX2" fmla="*/ 19050 w 166095"/>
              <a:gd name="connsiteY2" fmla="*/ 605897 h 1234404"/>
              <a:gd name="connsiteX3" fmla="*/ 41275 w 166095"/>
              <a:gd name="connsiteY3" fmla="*/ 526522 h 1234404"/>
              <a:gd name="connsiteX4" fmla="*/ 25400 w 166095"/>
              <a:gd name="connsiteY4" fmla="*/ 815447 h 1234404"/>
              <a:gd name="connsiteX5" fmla="*/ 0 w 166095"/>
              <a:gd name="connsiteY5" fmla="*/ 1228197 h 1234404"/>
              <a:gd name="connsiteX6" fmla="*/ 25400 w 166095"/>
              <a:gd name="connsiteY6" fmla="*/ 1024997 h 1234404"/>
              <a:gd name="connsiteX7" fmla="*/ 53975 w 166095"/>
              <a:gd name="connsiteY7" fmla="*/ 510647 h 1234404"/>
              <a:gd name="connsiteX8" fmla="*/ 92075 w 166095"/>
              <a:gd name="connsiteY8" fmla="*/ 247122 h 1234404"/>
              <a:gd name="connsiteX9" fmla="*/ 76200 w 166095"/>
              <a:gd name="connsiteY9" fmla="*/ 345547 h 1234404"/>
              <a:gd name="connsiteX10" fmla="*/ 165100 w 166095"/>
              <a:gd name="connsiteY10" fmla="*/ 2647 h 123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95" h="1234404">
                <a:moveTo>
                  <a:pt x="165100" y="2647"/>
                </a:moveTo>
                <a:cubicBezTo>
                  <a:pt x="171979" y="-20107"/>
                  <a:pt x="141817" y="108480"/>
                  <a:pt x="117475" y="209022"/>
                </a:cubicBezTo>
                <a:cubicBezTo>
                  <a:pt x="93133" y="309564"/>
                  <a:pt x="31750" y="552980"/>
                  <a:pt x="19050" y="605897"/>
                </a:cubicBezTo>
                <a:cubicBezTo>
                  <a:pt x="6350" y="658814"/>
                  <a:pt x="40217" y="491597"/>
                  <a:pt x="41275" y="526522"/>
                </a:cubicBezTo>
                <a:cubicBezTo>
                  <a:pt x="42333" y="561447"/>
                  <a:pt x="32279" y="698501"/>
                  <a:pt x="25400" y="815447"/>
                </a:cubicBezTo>
                <a:cubicBezTo>
                  <a:pt x="18521" y="932393"/>
                  <a:pt x="0" y="1193272"/>
                  <a:pt x="0" y="1228197"/>
                </a:cubicBezTo>
                <a:cubicBezTo>
                  <a:pt x="0" y="1263122"/>
                  <a:pt x="16404" y="1144589"/>
                  <a:pt x="25400" y="1024997"/>
                </a:cubicBezTo>
                <a:cubicBezTo>
                  <a:pt x="34396" y="905405"/>
                  <a:pt x="42863" y="640293"/>
                  <a:pt x="53975" y="510647"/>
                </a:cubicBezTo>
                <a:cubicBezTo>
                  <a:pt x="65087" y="381001"/>
                  <a:pt x="88371" y="274639"/>
                  <a:pt x="92075" y="247122"/>
                </a:cubicBezTo>
                <a:cubicBezTo>
                  <a:pt x="95779" y="219605"/>
                  <a:pt x="63500" y="381530"/>
                  <a:pt x="76200" y="345547"/>
                </a:cubicBezTo>
                <a:cubicBezTo>
                  <a:pt x="88900" y="309564"/>
                  <a:pt x="158221" y="25401"/>
                  <a:pt x="165100" y="26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92EF462-14C3-FF5B-6173-E75632AE2A51}"/>
              </a:ext>
            </a:extLst>
          </p:cNvPr>
          <p:cNvSpPr/>
          <p:nvPr/>
        </p:nvSpPr>
        <p:spPr>
          <a:xfrm>
            <a:off x="2745176" y="4481640"/>
            <a:ext cx="47041" cy="609860"/>
          </a:xfrm>
          <a:custGeom>
            <a:avLst/>
            <a:gdLst>
              <a:gd name="connsiteX0" fmla="*/ 45649 w 47041"/>
              <a:gd name="connsiteY0" fmla="*/ 1460 h 609860"/>
              <a:gd name="connsiteX1" fmla="*/ 36124 w 47041"/>
              <a:gd name="connsiteY1" fmla="*/ 226885 h 609860"/>
              <a:gd name="connsiteX2" fmla="*/ 4374 w 47041"/>
              <a:gd name="connsiteY2" fmla="*/ 601535 h 609860"/>
              <a:gd name="connsiteX3" fmla="*/ 4374 w 47041"/>
              <a:gd name="connsiteY3" fmla="*/ 474535 h 609860"/>
              <a:gd name="connsiteX4" fmla="*/ 42474 w 47041"/>
              <a:gd name="connsiteY4" fmla="*/ 331660 h 609860"/>
              <a:gd name="connsiteX5" fmla="*/ 45649 w 47041"/>
              <a:gd name="connsiteY5" fmla="*/ 1460 h 6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41" h="609860">
                <a:moveTo>
                  <a:pt x="45649" y="1460"/>
                </a:moveTo>
                <a:cubicBezTo>
                  <a:pt x="44591" y="-16002"/>
                  <a:pt x="43003" y="126873"/>
                  <a:pt x="36124" y="226885"/>
                </a:cubicBezTo>
                <a:cubicBezTo>
                  <a:pt x="29245" y="326897"/>
                  <a:pt x="9666" y="560260"/>
                  <a:pt x="4374" y="601535"/>
                </a:cubicBezTo>
                <a:cubicBezTo>
                  <a:pt x="-918" y="642810"/>
                  <a:pt x="-1976" y="519514"/>
                  <a:pt x="4374" y="474535"/>
                </a:cubicBezTo>
                <a:cubicBezTo>
                  <a:pt x="10724" y="429556"/>
                  <a:pt x="35595" y="403097"/>
                  <a:pt x="42474" y="331660"/>
                </a:cubicBezTo>
                <a:cubicBezTo>
                  <a:pt x="49353" y="260223"/>
                  <a:pt x="46707" y="18922"/>
                  <a:pt x="45649" y="14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8EE6A945-37BB-F619-96B8-23103C39A1E4}"/>
              </a:ext>
            </a:extLst>
          </p:cNvPr>
          <p:cNvSpPr/>
          <p:nvPr/>
        </p:nvSpPr>
        <p:spPr>
          <a:xfrm>
            <a:off x="2696959" y="4389658"/>
            <a:ext cx="81369" cy="976914"/>
          </a:xfrm>
          <a:custGeom>
            <a:avLst/>
            <a:gdLst>
              <a:gd name="connsiteX0" fmla="*/ 81166 w 81369"/>
              <a:gd name="connsiteY0" fmla="*/ 1367 h 976914"/>
              <a:gd name="connsiteX1" fmla="*/ 17666 w 81369"/>
              <a:gd name="connsiteY1" fmla="*/ 369667 h 976914"/>
              <a:gd name="connsiteX2" fmla="*/ 1791 w 81369"/>
              <a:gd name="connsiteY2" fmla="*/ 963392 h 976914"/>
              <a:gd name="connsiteX3" fmla="*/ 1791 w 81369"/>
              <a:gd name="connsiteY3" fmla="*/ 747492 h 976914"/>
              <a:gd name="connsiteX4" fmla="*/ 14491 w 81369"/>
              <a:gd name="connsiteY4" fmla="*/ 318867 h 976914"/>
              <a:gd name="connsiteX5" fmla="*/ 36716 w 81369"/>
              <a:gd name="connsiteY5" fmla="*/ 245842 h 976914"/>
              <a:gd name="connsiteX6" fmla="*/ 81166 w 81369"/>
              <a:gd name="connsiteY6" fmla="*/ 1367 h 97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69" h="976914">
                <a:moveTo>
                  <a:pt x="81166" y="1367"/>
                </a:moveTo>
                <a:cubicBezTo>
                  <a:pt x="77991" y="22005"/>
                  <a:pt x="30895" y="209330"/>
                  <a:pt x="17666" y="369667"/>
                </a:cubicBezTo>
                <a:cubicBezTo>
                  <a:pt x="4437" y="530004"/>
                  <a:pt x="4437" y="900421"/>
                  <a:pt x="1791" y="963392"/>
                </a:cubicBezTo>
                <a:cubicBezTo>
                  <a:pt x="-855" y="1026363"/>
                  <a:pt x="-326" y="854913"/>
                  <a:pt x="1791" y="747492"/>
                </a:cubicBezTo>
                <a:cubicBezTo>
                  <a:pt x="3908" y="640071"/>
                  <a:pt x="8670" y="402475"/>
                  <a:pt x="14491" y="318867"/>
                </a:cubicBezTo>
                <a:cubicBezTo>
                  <a:pt x="20312" y="235259"/>
                  <a:pt x="24016" y="291879"/>
                  <a:pt x="36716" y="245842"/>
                </a:cubicBezTo>
                <a:cubicBezTo>
                  <a:pt x="49416" y="199805"/>
                  <a:pt x="84341" y="-19271"/>
                  <a:pt x="81166" y="13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049FB2B6-7907-17AA-D806-2E8B8608FB7E}"/>
              </a:ext>
            </a:extLst>
          </p:cNvPr>
          <p:cNvSpPr/>
          <p:nvPr/>
        </p:nvSpPr>
        <p:spPr>
          <a:xfrm>
            <a:off x="3063526" y="3217002"/>
            <a:ext cx="398581" cy="383375"/>
          </a:xfrm>
          <a:custGeom>
            <a:avLst/>
            <a:gdLst>
              <a:gd name="connsiteX0" fmla="*/ 6699 w 398581"/>
              <a:gd name="connsiteY0" fmla="*/ 5623 h 383375"/>
              <a:gd name="connsiteX1" fmla="*/ 340074 w 398581"/>
              <a:gd name="connsiteY1" fmla="*/ 342173 h 383375"/>
              <a:gd name="connsiteX2" fmla="*/ 397224 w 398581"/>
              <a:gd name="connsiteY2" fmla="*/ 377098 h 383375"/>
              <a:gd name="connsiteX3" fmla="*/ 324199 w 398581"/>
              <a:gd name="connsiteY3" fmla="*/ 335823 h 383375"/>
              <a:gd name="connsiteX4" fmla="*/ 171799 w 398581"/>
              <a:gd name="connsiteY4" fmla="*/ 253273 h 383375"/>
              <a:gd name="connsiteX5" fmla="*/ 251174 w 398581"/>
              <a:gd name="connsiteY5" fmla="*/ 285023 h 383375"/>
              <a:gd name="connsiteX6" fmla="*/ 127349 w 398581"/>
              <a:gd name="connsiteY6" fmla="*/ 142148 h 383375"/>
              <a:gd name="connsiteX7" fmla="*/ 6699 w 398581"/>
              <a:gd name="connsiteY7" fmla="*/ 5623 h 38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581" h="383375">
                <a:moveTo>
                  <a:pt x="6699" y="5623"/>
                </a:moveTo>
                <a:cubicBezTo>
                  <a:pt x="42153" y="38960"/>
                  <a:pt x="274987" y="280261"/>
                  <a:pt x="340074" y="342173"/>
                </a:cubicBezTo>
                <a:cubicBezTo>
                  <a:pt x="405161" y="404085"/>
                  <a:pt x="399870" y="378156"/>
                  <a:pt x="397224" y="377098"/>
                </a:cubicBezTo>
                <a:cubicBezTo>
                  <a:pt x="394578" y="376040"/>
                  <a:pt x="324199" y="335823"/>
                  <a:pt x="324199" y="335823"/>
                </a:cubicBezTo>
                <a:cubicBezTo>
                  <a:pt x="286628" y="315186"/>
                  <a:pt x="183970" y="261740"/>
                  <a:pt x="171799" y="253273"/>
                </a:cubicBezTo>
                <a:cubicBezTo>
                  <a:pt x="159628" y="244806"/>
                  <a:pt x="258582" y="303544"/>
                  <a:pt x="251174" y="285023"/>
                </a:cubicBezTo>
                <a:cubicBezTo>
                  <a:pt x="243766" y="266502"/>
                  <a:pt x="168624" y="188185"/>
                  <a:pt x="127349" y="142148"/>
                </a:cubicBezTo>
                <a:cubicBezTo>
                  <a:pt x="86074" y="96111"/>
                  <a:pt x="-28755" y="-27714"/>
                  <a:pt x="6699" y="56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49FC75D0-FA7E-F0A7-F721-AF8B4B716F19}"/>
              </a:ext>
            </a:extLst>
          </p:cNvPr>
          <p:cNvSpPr/>
          <p:nvPr/>
        </p:nvSpPr>
        <p:spPr>
          <a:xfrm>
            <a:off x="2943926" y="3187036"/>
            <a:ext cx="180801" cy="794534"/>
          </a:xfrm>
          <a:custGeom>
            <a:avLst/>
            <a:gdLst>
              <a:gd name="connsiteX0" fmla="*/ 15174 w 180801"/>
              <a:gd name="connsiteY0" fmla="*/ 664 h 794534"/>
              <a:gd name="connsiteX1" fmla="*/ 110424 w 180801"/>
              <a:gd name="connsiteY1" fmla="*/ 140364 h 794534"/>
              <a:gd name="connsiteX2" fmla="*/ 145349 w 180801"/>
              <a:gd name="connsiteY2" fmla="*/ 461039 h 794534"/>
              <a:gd name="connsiteX3" fmla="*/ 145349 w 180801"/>
              <a:gd name="connsiteY3" fmla="*/ 334039 h 794534"/>
              <a:gd name="connsiteX4" fmla="*/ 177099 w 180801"/>
              <a:gd name="connsiteY4" fmla="*/ 791239 h 794534"/>
              <a:gd name="connsiteX5" fmla="*/ 161224 w 180801"/>
              <a:gd name="connsiteY5" fmla="*/ 524539 h 794534"/>
              <a:gd name="connsiteX6" fmla="*/ 8824 w 180801"/>
              <a:gd name="connsiteY6" fmla="*/ 235614 h 794534"/>
              <a:gd name="connsiteX7" fmla="*/ 18349 w 180801"/>
              <a:gd name="connsiteY7" fmla="*/ 254664 h 794534"/>
              <a:gd name="connsiteX8" fmla="*/ 18349 w 180801"/>
              <a:gd name="connsiteY8" fmla="*/ 92739 h 794534"/>
              <a:gd name="connsiteX9" fmla="*/ 15174 w 180801"/>
              <a:gd name="connsiteY9" fmla="*/ 664 h 79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801" h="794534">
                <a:moveTo>
                  <a:pt x="15174" y="664"/>
                </a:moveTo>
                <a:cubicBezTo>
                  <a:pt x="30520" y="8601"/>
                  <a:pt x="88728" y="63635"/>
                  <a:pt x="110424" y="140364"/>
                </a:cubicBezTo>
                <a:cubicBezTo>
                  <a:pt x="132120" y="217093"/>
                  <a:pt x="139528" y="428760"/>
                  <a:pt x="145349" y="461039"/>
                </a:cubicBezTo>
                <a:cubicBezTo>
                  <a:pt x="151170" y="493318"/>
                  <a:pt x="140057" y="279006"/>
                  <a:pt x="145349" y="334039"/>
                </a:cubicBezTo>
                <a:cubicBezTo>
                  <a:pt x="150641" y="389072"/>
                  <a:pt x="174453" y="759489"/>
                  <a:pt x="177099" y="791239"/>
                </a:cubicBezTo>
                <a:cubicBezTo>
                  <a:pt x="179745" y="822989"/>
                  <a:pt x="189270" y="617143"/>
                  <a:pt x="161224" y="524539"/>
                </a:cubicBezTo>
                <a:cubicBezTo>
                  <a:pt x="133178" y="431935"/>
                  <a:pt x="32637" y="280593"/>
                  <a:pt x="8824" y="235614"/>
                </a:cubicBezTo>
                <a:cubicBezTo>
                  <a:pt x="-14989" y="190635"/>
                  <a:pt x="16761" y="278477"/>
                  <a:pt x="18349" y="254664"/>
                </a:cubicBezTo>
                <a:cubicBezTo>
                  <a:pt x="19937" y="230851"/>
                  <a:pt x="17291" y="127664"/>
                  <a:pt x="18349" y="92739"/>
                </a:cubicBezTo>
                <a:cubicBezTo>
                  <a:pt x="19407" y="57814"/>
                  <a:pt x="-172" y="-7273"/>
                  <a:pt x="15174" y="6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7EC10F38-7B3D-8DE7-E7C6-FDD5070DFD74}"/>
              </a:ext>
            </a:extLst>
          </p:cNvPr>
          <p:cNvSpPr/>
          <p:nvPr/>
        </p:nvSpPr>
        <p:spPr>
          <a:xfrm>
            <a:off x="3270241" y="3010714"/>
            <a:ext cx="460656" cy="337672"/>
          </a:xfrm>
          <a:custGeom>
            <a:avLst/>
            <a:gdLst>
              <a:gd name="connsiteX0" fmla="*/ 9 w 460656"/>
              <a:gd name="connsiteY0" fmla="*/ 11886 h 337672"/>
              <a:gd name="connsiteX1" fmla="*/ 130184 w 460656"/>
              <a:gd name="connsiteY1" fmla="*/ 8711 h 337672"/>
              <a:gd name="connsiteX2" fmla="*/ 276234 w 460656"/>
              <a:gd name="connsiteY2" fmla="*/ 132536 h 337672"/>
              <a:gd name="connsiteX3" fmla="*/ 263534 w 460656"/>
              <a:gd name="connsiteY3" fmla="*/ 110311 h 337672"/>
              <a:gd name="connsiteX4" fmla="*/ 457209 w 460656"/>
              <a:gd name="connsiteY4" fmla="*/ 332561 h 337672"/>
              <a:gd name="connsiteX5" fmla="*/ 377834 w 460656"/>
              <a:gd name="connsiteY5" fmla="*/ 256361 h 337672"/>
              <a:gd name="connsiteX6" fmla="*/ 254009 w 460656"/>
              <a:gd name="connsiteY6" fmla="*/ 142061 h 337672"/>
              <a:gd name="connsiteX7" fmla="*/ 136534 w 460656"/>
              <a:gd name="connsiteY7" fmla="*/ 24586 h 337672"/>
              <a:gd name="connsiteX8" fmla="*/ 9 w 460656"/>
              <a:gd name="connsiteY8" fmla="*/ 11886 h 33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656" h="337672">
                <a:moveTo>
                  <a:pt x="9" y="11886"/>
                </a:moveTo>
                <a:cubicBezTo>
                  <a:pt x="-1049" y="9240"/>
                  <a:pt x="84147" y="-11397"/>
                  <a:pt x="130184" y="8711"/>
                </a:cubicBezTo>
                <a:cubicBezTo>
                  <a:pt x="176221" y="28819"/>
                  <a:pt x="254009" y="115603"/>
                  <a:pt x="276234" y="132536"/>
                </a:cubicBezTo>
                <a:cubicBezTo>
                  <a:pt x="298459" y="149469"/>
                  <a:pt x="233372" y="76974"/>
                  <a:pt x="263534" y="110311"/>
                </a:cubicBezTo>
                <a:cubicBezTo>
                  <a:pt x="293696" y="143648"/>
                  <a:pt x="438159" y="308219"/>
                  <a:pt x="457209" y="332561"/>
                </a:cubicBezTo>
                <a:cubicBezTo>
                  <a:pt x="476259" y="356903"/>
                  <a:pt x="411701" y="288111"/>
                  <a:pt x="377834" y="256361"/>
                </a:cubicBezTo>
                <a:cubicBezTo>
                  <a:pt x="343967" y="224611"/>
                  <a:pt x="294226" y="180690"/>
                  <a:pt x="254009" y="142061"/>
                </a:cubicBezTo>
                <a:cubicBezTo>
                  <a:pt x="213792" y="103432"/>
                  <a:pt x="183101" y="50515"/>
                  <a:pt x="136534" y="24586"/>
                </a:cubicBezTo>
                <a:cubicBezTo>
                  <a:pt x="89967" y="-1343"/>
                  <a:pt x="1067" y="14532"/>
                  <a:pt x="9" y="118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C5EDFCD-1BA9-FF42-FCC5-53676DB67BD7}"/>
              </a:ext>
            </a:extLst>
          </p:cNvPr>
          <p:cNvSpPr/>
          <p:nvPr/>
        </p:nvSpPr>
        <p:spPr>
          <a:xfrm>
            <a:off x="3875894" y="3501908"/>
            <a:ext cx="590170" cy="556005"/>
          </a:xfrm>
          <a:custGeom>
            <a:avLst/>
            <a:gdLst>
              <a:gd name="connsiteX0" fmla="*/ 781 w 590170"/>
              <a:gd name="connsiteY0" fmla="*/ 117 h 556005"/>
              <a:gd name="connsiteX1" fmla="*/ 226206 w 590170"/>
              <a:gd name="connsiteY1" fmla="*/ 181092 h 556005"/>
              <a:gd name="connsiteX2" fmla="*/ 156356 w 590170"/>
              <a:gd name="connsiteY2" fmla="*/ 130292 h 556005"/>
              <a:gd name="connsiteX3" fmla="*/ 296056 w 590170"/>
              <a:gd name="connsiteY3" fmla="*/ 254117 h 556005"/>
              <a:gd name="connsiteX4" fmla="*/ 527831 w 590170"/>
              <a:gd name="connsiteY4" fmla="*/ 454142 h 556005"/>
              <a:gd name="connsiteX5" fmla="*/ 588156 w 590170"/>
              <a:gd name="connsiteY5" fmla="*/ 555742 h 556005"/>
              <a:gd name="connsiteX6" fmla="*/ 559581 w 590170"/>
              <a:gd name="connsiteY6" fmla="*/ 479542 h 556005"/>
              <a:gd name="connsiteX7" fmla="*/ 407181 w 590170"/>
              <a:gd name="connsiteY7" fmla="*/ 358892 h 556005"/>
              <a:gd name="connsiteX8" fmla="*/ 96031 w 590170"/>
              <a:gd name="connsiteY8" fmla="*/ 104892 h 556005"/>
              <a:gd name="connsiteX9" fmla="*/ 150006 w 590170"/>
              <a:gd name="connsiteY9" fmla="*/ 152517 h 556005"/>
              <a:gd name="connsiteX10" fmla="*/ 781 w 590170"/>
              <a:gd name="connsiteY10" fmla="*/ 117 h 55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170" h="556005">
                <a:moveTo>
                  <a:pt x="781" y="117"/>
                </a:moveTo>
                <a:cubicBezTo>
                  <a:pt x="13481" y="4880"/>
                  <a:pt x="200277" y="159396"/>
                  <a:pt x="226206" y="181092"/>
                </a:cubicBezTo>
                <a:cubicBezTo>
                  <a:pt x="252135" y="202788"/>
                  <a:pt x="144714" y="118121"/>
                  <a:pt x="156356" y="130292"/>
                </a:cubicBezTo>
                <a:cubicBezTo>
                  <a:pt x="167998" y="142463"/>
                  <a:pt x="296056" y="254117"/>
                  <a:pt x="296056" y="254117"/>
                </a:cubicBezTo>
                <a:cubicBezTo>
                  <a:pt x="357968" y="308092"/>
                  <a:pt x="479148" y="403871"/>
                  <a:pt x="527831" y="454142"/>
                </a:cubicBezTo>
                <a:cubicBezTo>
                  <a:pt x="576514" y="504413"/>
                  <a:pt x="582864" y="551509"/>
                  <a:pt x="588156" y="555742"/>
                </a:cubicBezTo>
                <a:cubicBezTo>
                  <a:pt x="593448" y="559975"/>
                  <a:pt x="589743" y="512350"/>
                  <a:pt x="559581" y="479542"/>
                </a:cubicBezTo>
                <a:cubicBezTo>
                  <a:pt x="529419" y="446734"/>
                  <a:pt x="407181" y="358892"/>
                  <a:pt x="407181" y="358892"/>
                </a:cubicBezTo>
                <a:lnTo>
                  <a:pt x="96031" y="104892"/>
                </a:lnTo>
                <a:cubicBezTo>
                  <a:pt x="53169" y="70496"/>
                  <a:pt x="165881" y="168392"/>
                  <a:pt x="150006" y="152517"/>
                </a:cubicBezTo>
                <a:cubicBezTo>
                  <a:pt x="134131" y="136642"/>
                  <a:pt x="-11919" y="-4646"/>
                  <a:pt x="781" y="11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E33C9D0B-CC8A-3A35-D351-4CFF6072A3A0}"/>
              </a:ext>
            </a:extLst>
          </p:cNvPr>
          <p:cNvSpPr/>
          <p:nvPr/>
        </p:nvSpPr>
        <p:spPr>
          <a:xfrm>
            <a:off x="3375965" y="2981578"/>
            <a:ext cx="471783" cy="541065"/>
          </a:xfrm>
          <a:custGeom>
            <a:avLst/>
            <a:gdLst>
              <a:gd name="connsiteX0" fmla="*/ 5410 w 471783"/>
              <a:gd name="connsiteY0" fmla="*/ 2922 h 541065"/>
              <a:gd name="connsiteX1" fmla="*/ 53035 w 471783"/>
              <a:gd name="connsiteY1" fmla="*/ 110872 h 541065"/>
              <a:gd name="connsiteX2" fmla="*/ 208610 w 471783"/>
              <a:gd name="connsiteY2" fmla="*/ 266447 h 541065"/>
              <a:gd name="connsiteX3" fmla="*/ 186385 w 471783"/>
              <a:gd name="connsiteY3" fmla="*/ 247397 h 541065"/>
              <a:gd name="connsiteX4" fmla="*/ 465785 w 471783"/>
              <a:gd name="connsiteY4" fmla="*/ 533147 h 541065"/>
              <a:gd name="connsiteX5" fmla="*/ 361010 w 471783"/>
              <a:gd name="connsiteY5" fmla="*/ 441072 h 541065"/>
              <a:gd name="connsiteX6" fmla="*/ 164160 w 471783"/>
              <a:gd name="connsiteY6" fmla="*/ 228347 h 541065"/>
              <a:gd name="connsiteX7" fmla="*/ 5410 w 471783"/>
              <a:gd name="connsiteY7" fmla="*/ 2922 h 54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783" h="541065">
                <a:moveTo>
                  <a:pt x="5410" y="2922"/>
                </a:moveTo>
                <a:cubicBezTo>
                  <a:pt x="-13111" y="-16657"/>
                  <a:pt x="19168" y="66951"/>
                  <a:pt x="53035" y="110872"/>
                </a:cubicBezTo>
                <a:cubicBezTo>
                  <a:pt x="86902" y="154793"/>
                  <a:pt x="186385" y="243693"/>
                  <a:pt x="208610" y="266447"/>
                </a:cubicBezTo>
                <a:cubicBezTo>
                  <a:pt x="230835" y="289201"/>
                  <a:pt x="143523" y="202947"/>
                  <a:pt x="186385" y="247397"/>
                </a:cubicBezTo>
                <a:cubicBezTo>
                  <a:pt x="229247" y="291847"/>
                  <a:pt x="436681" y="500868"/>
                  <a:pt x="465785" y="533147"/>
                </a:cubicBezTo>
                <a:cubicBezTo>
                  <a:pt x="494889" y="565426"/>
                  <a:pt x="411281" y="491872"/>
                  <a:pt x="361010" y="441072"/>
                </a:cubicBezTo>
                <a:cubicBezTo>
                  <a:pt x="310739" y="390272"/>
                  <a:pt x="225014" y="297139"/>
                  <a:pt x="164160" y="228347"/>
                </a:cubicBezTo>
                <a:cubicBezTo>
                  <a:pt x="103306" y="159555"/>
                  <a:pt x="23931" y="22501"/>
                  <a:pt x="5410" y="29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DA2D6CC8-88AA-8529-0BDE-D430BDBCCD67}"/>
              </a:ext>
            </a:extLst>
          </p:cNvPr>
          <p:cNvSpPr/>
          <p:nvPr/>
        </p:nvSpPr>
        <p:spPr>
          <a:xfrm>
            <a:off x="3863876" y="3546417"/>
            <a:ext cx="622148" cy="501778"/>
          </a:xfrm>
          <a:custGeom>
            <a:avLst/>
            <a:gdLst>
              <a:gd name="connsiteX0" fmla="*/ 99 w 622148"/>
              <a:gd name="connsiteY0" fmla="*/ 58 h 501778"/>
              <a:gd name="connsiteX1" fmla="*/ 263624 w 622148"/>
              <a:gd name="connsiteY1" fmla="*/ 215958 h 501778"/>
              <a:gd name="connsiteX2" fmla="*/ 441424 w 622148"/>
              <a:gd name="connsiteY2" fmla="*/ 368358 h 501778"/>
              <a:gd name="connsiteX3" fmla="*/ 616049 w 622148"/>
              <a:gd name="connsiteY3" fmla="*/ 498533 h 501778"/>
              <a:gd name="connsiteX4" fmla="*/ 546199 w 622148"/>
              <a:gd name="connsiteY4" fmla="*/ 438208 h 501778"/>
              <a:gd name="connsiteX5" fmla="*/ 206474 w 622148"/>
              <a:gd name="connsiteY5" fmla="*/ 184208 h 501778"/>
              <a:gd name="connsiteX6" fmla="*/ 231874 w 622148"/>
              <a:gd name="connsiteY6" fmla="*/ 193733 h 501778"/>
              <a:gd name="connsiteX7" fmla="*/ 99 w 622148"/>
              <a:gd name="connsiteY7" fmla="*/ 58 h 50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148" h="501778">
                <a:moveTo>
                  <a:pt x="99" y="58"/>
                </a:moveTo>
                <a:cubicBezTo>
                  <a:pt x="5391" y="3762"/>
                  <a:pt x="190070" y="154575"/>
                  <a:pt x="263624" y="215958"/>
                </a:cubicBezTo>
                <a:cubicBezTo>
                  <a:pt x="337178" y="277341"/>
                  <a:pt x="382687" y="321262"/>
                  <a:pt x="441424" y="368358"/>
                </a:cubicBezTo>
                <a:cubicBezTo>
                  <a:pt x="500162" y="415454"/>
                  <a:pt x="598587" y="486891"/>
                  <a:pt x="616049" y="498533"/>
                </a:cubicBezTo>
                <a:cubicBezTo>
                  <a:pt x="633511" y="510175"/>
                  <a:pt x="614461" y="490595"/>
                  <a:pt x="546199" y="438208"/>
                </a:cubicBezTo>
                <a:cubicBezTo>
                  <a:pt x="477937" y="385821"/>
                  <a:pt x="258861" y="224954"/>
                  <a:pt x="206474" y="184208"/>
                </a:cubicBezTo>
                <a:cubicBezTo>
                  <a:pt x="154087" y="143462"/>
                  <a:pt x="261507" y="219133"/>
                  <a:pt x="231874" y="193733"/>
                </a:cubicBezTo>
                <a:cubicBezTo>
                  <a:pt x="202241" y="168333"/>
                  <a:pt x="-5193" y="-3646"/>
                  <a:pt x="99" y="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14D37CC0-400A-229B-8A67-D869A4294A56}"/>
              </a:ext>
            </a:extLst>
          </p:cNvPr>
          <p:cNvSpPr/>
          <p:nvPr/>
        </p:nvSpPr>
        <p:spPr>
          <a:xfrm>
            <a:off x="3309981" y="3004661"/>
            <a:ext cx="553576" cy="660852"/>
          </a:xfrm>
          <a:custGeom>
            <a:avLst/>
            <a:gdLst>
              <a:gd name="connsiteX0" fmla="*/ 7894 w 553576"/>
              <a:gd name="connsiteY0" fmla="*/ 8414 h 660852"/>
              <a:gd name="connsiteX1" fmla="*/ 204744 w 553576"/>
              <a:gd name="connsiteY1" fmla="*/ 240189 h 660852"/>
              <a:gd name="connsiteX2" fmla="*/ 509544 w 553576"/>
              <a:gd name="connsiteY2" fmla="*/ 551339 h 660852"/>
              <a:gd name="connsiteX3" fmla="*/ 439694 w 553576"/>
              <a:gd name="connsiteY3" fmla="*/ 500539 h 660852"/>
              <a:gd name="connsiteX4" fmla="*/ 550819 w 553576"/>
              <a:gd name="connsiteY4" fmla="*/ 659289 h 660852"/>
              <a:gd name="connsiteX5" fmla="*/ 474619 w 553576"/>
              <a:gd name="connsiteY5" fmla="*/ 544989 h 660852"/>
              <a:gd name="connsiteX6" fmla="*/ 7894 w 553576"/>
              <a:gd name="connsiteY6" fmla="*/ 8414 h 66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576" h="660852">
                <a:moveTo>
                  <a:pt x="7894" y="8414"/>
                </a:moveTo>
                <a:cubicBezTo>
                  <a:pt x="-37085" y="-42386"/>
                  <a:pt x="121136" y="149702"/>
                  <a:pt x="204744" y="240189"/>
                </a:cubicBezTo>
                <a:cubicBezTo>
                  <a:pt x="288352" y="330677"/>
                  <a:pt x="470386" y="507947"/>
                  <a:pt x="509544" y="551339"/>
                </a:cubicBezTo>
                <a:cubicBezTo>
                  <a:pt x="548702" y="594731"/>
                  <a:pt x="432815" y="482547"/>
                  <a:pt x="439694" y="500539"/>
                </a:cubicBezTo>
                <a:cubicBezTo>
                  <a:pt x="446573" y="518531"/>
                  <a:pt x="544998" y="651881"/>
                  <a:pt x="550819" y="659289"/>
                </a:cubicBezTo>
                <a:cubicBezTo>
                  <a:pt x="556640" y="666697"/>
                  <a:pt x="561402" y="650822"/>
                  <a:pt x="474619" y="544989"/>
                </a:cubicBezTo>
                <a:cubicBezTo>
                  <a:pt x="387836" y="439156"/>
                  <a:pt x="52873" y="59214"/>
                  <a:pt x="7894" y="84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5892EA54-D71F-8D74-E807-9BBCC8096903}"/>
              </a:ext>
            </a:extLst>
          </p:cNvPr>
          <p:cNvSpPr/>
          <p:nvPr/>
        </p:nvSpPr>
        <p:spPr>
          <a:xfrm>
            <a:off x="3294677" y="3051348"/>
            <a:ext cx="586589" cy="643678"/>
          </a:xfrm>
          <a:custGeom>
            <a:avLst/>
            <a:gdLst>
              <a:gd name="connsiteX0" fmla="*/ 4148 w 586589"/>
              <a:gd name="connsiteY0" fmla="*/ 3002 h 643678"/>
              <a:gd name="connsiteX1" fmla="*/ 356573 w 586589"/>
              <a:gd name="connsiteY1" fmla="*/ 384002 h 643678"/>
              <a:gd name="connsiteX2" fmla="*/ 578823 w 586589"/>
              <a:gd name="connsiteY2" fmla="*/ 638002 h 643678"/>
              <a:gd name="connsiteX3" fmla="*/ 502623 w 586589"/>
              <a:gd name="connsiteY3" fmla="*/ 533227 h 643678"/>
              <a:gd name="connsiteX4" fmla="*/ 185123 w 586589"/>
              <a:gd name="connsiteY4" fmla="*/ 225252 h 643678"/>
              <a:gd name="connsiteX5" fmla="*/ 4148 w 586589"/>
              <a:gd name="connsiteY5" fmla="*/ 3002 h 64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89" h="643678">
                <a:moveTo>
                  <a:pt x="4148" y="3002"/>
                </a:moveTo>
                <a:cubicBezTo>
                  <a:pt x="32723" y="29460"/>
                  <a:pt x="260794" y="278169"/>
                  <a:pt x="356573" y="384002"/>
                </a:cubicBezTo>
                <a:cubicBezTo>
                  <a:pt x="452352" y="489835"/>
                  <a:pt x="554481" y="613131"/>
                  <a:pt x="578823" y="638002"/>
                </a:cubicBezTo>
                <a:cubicBezTo>
                  <a:pt x="603165" y="662873"/>
                  <a:pt x="568240" y="602019"/>
                  <a:pt x="502623" y="533227"/>
                </a:cubicBezTo>
                <a:cubicBezTo>
                  <a:pt x="437006" y="464435"/>
                  <a:pt x="269260" y="319444"/>
                  <a:pt x="185123" y="225252"/>
                </a:cubicBezTo>
                <a:cubicBezTo>
                  <a:pt x="100986" y="131060"/>
                  <a:pt x="-24427" y="-23456"/>
                  <a:pt x="4148" y="30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2D40A02-E919-23E7-2B1C-E60C9AA598F2}"/>
              </a:ext>
            </a:extLst>
          </p:cNvPr>
          <p:cNvSpPr/>
          <p:nvPr/>
        </p:nvSpPr>
        <p:spPr>
          <a:xfrm>
            <a:off x="3859635" y="3619541"/>
            <a:ext cx="682094" cy="552765"/>
          </a:xfrm>
          <a:custGeom>
            <a:avLst/>
            <a:gdLst>
              <a:gd name="connsiteX0" fmla="*/ 1165 w 682094"/>
              <a:gd name="connsiteY0" fmla="*/ 3134 h 552765"/>
              <a:gd name="connsiteX1" fmla="*/ 210715 w 682094"/>
              <a:gd name="connsiteY1" fmla="*/ 123784 h 552765"/>
              <a:gd name="connsiteX2" fmla="*/ 458365 w 682094"/>
              <a:gd name="connsiteY2" fmla="*/ 346034 h 552765"/>
              <a:gd name="connsiteX3" fmla="*/ 613940 w 682094"/>
              <a:gd name="connsiteY3" fmla="*/ 482559 h 552765"/>
              <a:gd name="connsiteX4" fmla="*/ 648865 w 682094"/>
              <a:gd name="connsiteY4" fmla="*/ 552409 h 552765"/>
              <a:gd name="connsiteX5" fmla="*/ 642515 w 682094"/>
              <a:gd name="connsiteY5" fmla="*/ 482559 h 552765"/>
              <a:gd name="connsiteX6" fmla="*/ 153565 w 682094"/>
              <a:gd name="connsiteY6" fmla="*/ 76159 h 552765"/>
              <a:gd name="connsiteX7" fmla="*/ 1165 w 682094"/>
              <a:gd name="connsiteY7" fmla="*/ 3134 h 55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094" h="552765">
                <a:moveTo>
                  <a:pt x="1165" y="3134"/>
                </a:moveTo>
                <a:cubicBezTo>
                  <a:pt x="10690" y="11071"/>
                  <a:pt x="134515" y="66634"/>
                  <a:pt x="210715" y="123784"/>
                </a:cubicBezTo>
                <a:cubicBezTo>
                  <a:pt x="286915" y="180934"/>
                  <a:pt x="391161" y="286238"/>
                  <a:pt x="458365" y="346034"/>
                </a:cubicBezTo>
                <a:cubicBezTo>
                  <a:pt x="525569" y="405830"/>
                  <a:pt x="582190" y="448163"/>
                  <a:pt x="613940" y="482559"/>
                </a:cubicBezTo>
                <a:cubicBezTo>
                  <a:pt x="645690" y="516955"/>
                  <a:pt x="644103" y="552409"/>
                  <a:pt x="648865" y="552409"/>
                </a:cubicBezTo>
                <a:cubicBezTo>
                  <a:pt x="653627" y="552409"/>
                  <a:pt x="725065" y="561934"/>
                  <a:pt x="642515" y="482559"/>
                </a:cubicBezTo>
                <a:cubicBezTo>
                  <a:pt x="559965" y="403184"/>
                  <a:pt x="266807" y="155534"/>
                  <a:pt x="153565" y="76159"/>
                </a:cubicBezTo>
                <a:cubicBezTo>
                  <a:pt x="40323" y="-3216"/>
                  <a:pt x="-8360" y="-4803"/>
                  <a:pt x="1165" y="31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45A92962-DA1A-6C54-2950-27979CFC4275}"/>
              </a:ext>
            </a:extLst>
          </p:cNvPr>
          <p:cNvSpPr/>
          <p:nvPr/>
        </p:nvSpPr>
        <p:spPr>
          <a:xfrm>
            <a:off x="3212512" y="3056133"/>
            <a:ext cx="632176" cy="639821"/>
          </a:xfrm>
          <a:custGeom>
            <a:avLst/>
            <a:gdLst>
              <a:gd name="connsiteX0" fmla="*/ 3763 w 632176"/>
              <a:gd name="connsiteY0" fmla="*/ 7742 h 639821"/>
              <a:gd name="connsiteX1" fmla="*/ 241888 w 632176"/>
              <a:gd name="connsiteY1" fmla="*/ 191892 h 639821"/>
              <a:gd name="connsiteX2" fmla="*/ 616538 w 632176"/>
              <a:gd name="connsiteY2" fmla="*/ 623692 h 639821"/>
              <a:gd name="connsiteX3" fmla="*/ 518113 w 632176"/>
              <a:gd name="connsiteY3" fmla="*/ 503042 h 639821"/>
              <a:gd name="connsiteX4" fmla="*/ 124413 w 632176"/>
              <a:gd name="connsiteY4" fmla="*/ 80767 h 639821"/>
              <a:gd name="connsiteX5" fmla="*/ 3763 w 632176"/>
              <a:gd name="connsiteY5" fmla="*/ 7742 h 63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176" h="639821">
                <a:moveTo>
                  <a:pt x="3763" y="7742"/>
                </a:moveTo>
                <a:cubicBezTo>
                  <a:pt x="23342" y="26263"/>
                  <a:pt x="139759" y="89234"/>
                  <a:pt x="241888" y="191892"/>
                </a:cubicBezTo>
                <a:cubicBezTo>
                  <a:pt x="344017" y="294550"/>
                  <a:pt x="570501" y="571834"/>
                  <a:pt x="616538" y="623692"/>
                </a:cubicBezTo>
                <a:cubicBezTo>
                  <a:pt x="662576" y="675550"/>
                  <a:pt x="600134" y="593529"/>
                  <a:pt x="518113" y="503042"/>
                </a:cubicBezTo>
                <a:cubicBezTo>
                  <a:pt x="436092" y="412555"/>
                  <a:pt x="205375" y="161200"/>
                  <a:pt x="124413" y="80767"/>
                </a:cubicBezTo>
                <a:cubicBezTo>
                  <a:pt x="43451" y="334"/>
                  <a:pt x="-15816" y="-10779"/>
                  <a:pt x="3763" y="774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55E7B20A-3EE8-0426-DDC4-3AC615C19449}"/>
              </a:ext>
            </a:extLst>
          </p:cNvPr>
          <p:cNvSpPr/>
          <p:nvPr/>
        </p:nvSpPr>
        <p:spPr>
          <a:xfrm>
            <a:off x="3176794" y="3111148"/>
            <a:ext cx="925440" cy="797287"/>
          </a:xfrm>
          <a:custGeom>
            <a:avLst/>
            <a:gdLst>
              <a:gd name="connsiteX0" fmla="*/ 4556 w 925440"/>
              <a:gd name="connsiteY0" fmla="*/ 6702 h 797287"/>
              <a:gd name="connsiteX1" fmla="*/ 166481 w 925440"/>
              <a:gd name="connsiteY1" fmla="*/ 136877 h 797287"/>
              <a:gd name="connsiteX2" fmla="*/ 410956 w 925440"/>
              <a:gd name="connsiteY2" fmla="*/ 371827 h 797287"/>
              <a:gd name="connsiteX3" fmla="*/ 395081 w 925440"/>
              <a:gd name="connsiteY3" fmla="*/ 346427 h 797287"/>
              <a:gd name="connsiteX4" fmla="*/ 528431 w 925440"/>
              <a:gd name="connsiteY4" fmla="*/ 502002 h 797287"/>
              <a:gd name="connsiteX5" fmla="*/ 642731 w 925440"/>
              <a:gd name="connsiteY5" fmla="*/ 609952 h 797287"/>
              <a:gd name="connsiteX6" fmla="*/ 569706 w 925440"/>
              <a:gd name="connsiteY6" fmla="*/ 559152 h 797287"/>
              <a:gd name="connsiteX7" fmla="*/ 718931 w 925440"/>
              <a:gd name="connsiteY7" fmla="*/ 676627 h 797287"/>
              <a:gd name="connsiteX8" fmla="*/ 925306 w 925440"/>
              <a:gd name="connsiteY8" fmla="*/ 797277 h 797287"/>
              <a:gd name="connsiteX9" fmla="*/ 687181 w 925440"/>
              <a:gd name="connsiteY9" fmla="*/ 670277 h 797287"/>
              <a:gd name="connsiteX10" fmla="*/ 147431 w 925440"/>
              <a:gd name="connsiteY10" fmla="*/ 95602 h 797287"/>
              <a:gd name="connsiteX11" fmla="*/ 52181 w 925440"/>
              <a:gd name="connsiteY11" fmla="*/ 25752 h 797287"/>
              <a:gd name="connsiteX12" fmla="*/ 4556 w 925440"/>
              <a:gd name="connsiteY12" fmla="*/ 6702 h 79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5440" h="797287">
                <a:moveTo>
                  <a:pt x="4556" y="6702"/>
                </a:moveTo>
                <a:cubicBezTo>
                  <a:pt x="23606" y="25223"/>
                  <a:pt x="98748" y="76023"/>
                  <a:pt x="166481" y="136877"/>
                </a:cubicBezTo>
                <a:cubicBezTo>
                  <a:pt x="234214" y="197731"/>
                  <a:pt x="372856" y="336902"/>
                  <a:pt x="410956" y="371827"/>
                </a:cubicBezTo>
                <a:cubicBezTo>
                  <a:pt x="449056" y="406752"/>
                  <a:pt x="375502" y="324731"/>
                  <a:pt x="395081" y="346427"/>
                </a:cubicBezTo>
                <a:cubicBezTo>
                  <a:pt x="414660" y="368123"/>
                  <a:pt x="487156" y="458081"/>
                  <a:pt x="528431" y="502002"/>
                </a:cubicBezTo>
                <a:cubicBezTo>
                  <a:pt x="569706" y="545923"/>
                  <a:pt x="635852" y="600427"/>
                  <a:pt x="642731" y="609952"/>
                </a:cubicBezTo>
                <a:cubicBezTo>
                  <a:pt x="649610" y="619477"/>
                  <a:pt x="557006" y="548040"/>
                  <a:pt x="569706" y="559152"/>
                </a:cubicBezTo>
                <a:cubicBezTo>
                  <a:pt x="582406" y="570264"/>
                  <a:pt x="659664" y="636940"/>
                  <a:pt x="718931" y="676627"/>
                </a:cubicBezTo>
                <a:cubicBezTo>
                  <a:pt x="778198" y="716314"/>
                  <a:pt x="930597" y="798335"/>
                  <a:pt x="925306" y="797277"/>
                </a:cubicBezTo>
                <a:cubicBezTo>
                  <a:pt x="920015" y="796219"/>
                  <a:pt x="816827" y="787223"/>
                  <a:pt x="687181" y="670277"/>
                </a:cubicBezTo>
                <a:cubicBezTo>
                  <a:pt x="557535" y="553331"/>
                  <a:pt x="253264" y="203023"/>
                  <a:pt x="147431" y="95602"/>
                </a:cubicBezTo>
                <a:cubicBezTo>
                  <a:pt x="41598" y="-11819"/>
                  <a:pt x="73348" y="38981"/>
                  <a:pt x="52181" y="25752"/>
                </a:cubicBezTo>
                <a:cubicBezTo>
                  <a:pt x="31014" y="12523"/>
                  <a:pt x="-14494" y="-11819"/>
                  <a:pt x="4556" y="67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116E86B-07C7-DD8C-28F2-850C29714B7B}"/>
              </a:ext>
            </a:extLst>
          </p:cNvPr>
          <p:cNvSpPr/>
          <p:nvPr/>
        </p:nvSpPr>
        <p:spPr>
          <a:xfrm>
            <a:off x="3621592" y="3426767"/>
            <a:ext cx="519397" cy="522407"/>
          </a:xfrm>
          <a:custGeom>
            <a:avLst/>
            <a:gdLst>
              <a:gd name="connsiteX0" fmla="*/ 13783 w 519397"/>
              <a:gd name="connsiteY0" fmla="*/ 5408 h 522407"/>
              <a:gd name="connsiteX1" fmla="*/ 197933 w 519397"/>
              <a:gd name="connsiteY1" fmla="*/ 253058 h 522407"/>
              <a:gd name="connsiteX2" fmla="*/ 290008 w 519397"/>
              <a:gd name="connsiteY2" fmla="*/ 338783 h 522407"/>
              <a:gd name="connsiteX3" fmla="*/ 229683 w 519397"/>
              <a:gd name="connsiteY3" fmla="*/ 268933 h 522407"/>
              <a:gd name="connsiteX4" fmla="*/ 512258 w 519397"/>
              <a:gd name="connsiteY4" fmla="*/ 516583 h 522407"/>
              <a:gd name="connsiteX5" fmla="*/ 410658 w 519397"/>
              <a:gd name="connsiteY5" fmla="*/ 421333 h 522407"/>
              <a:gd name="connsiteX6" fmla="*/ 150308 w 519397"/>
              <a:gd name="connsiteY6" fmla="*/ 167333 h 522407"/>
              <a:gd name="connsiteX7" fmla="*/ 29658 w 519397"/>
              <a:gd name="connsiteY7" fmla="*/ 87958 h 522407"/>
              <a:gd name="connsiteX8" fmla="*/ 13783 w 519397"/>
              <a:gd name="connsiteY8" fmla="*/ 5408 h 52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97" h="522407">
                <a:moveTo>
                  <a:pt x="13783" y="5408"/>
                </a:moveTo>
                <a:cubicBezTo>
                  <a:pt x="41829" y="32925"/>
                  <a:pt x="151896" y="197496"/>
                  <a:pt x="197933" y="253058"/>
                </a:cubicBezTo>
                <a:cubicBezTo>
                  <a:pt x="243970" y="308620"/>
                  <a:pt x="284716" y="336137"/>
                  <a:pt x="290008" y="338783"/>
                </a:cubicBezTo>
                <a:cubicBezTo>
                  <a:pt x="295300" y="341429"/>
                  <a:pt x="192641" y="239300"/>
                  <a:pt x="229683" y="268933"/>
                </a:cubicBezTo>
                <a:cubicBezTo>
                  <a:pt x="266725" y="298566"/>
                  <a:pt x="482095" y="491183"/>
                  <a:pt x="512258" y="516583"/>
                </a:cubicBezTo>
                <a:cubicBezTo>
                  <a:pt x="542421" y="541983"/>
                  <a:pt x="470983" y="479541"/>
                  <a:pt x="410658" y="421333"/>
                </a:cubicBezTo>
                <a:cubicBezTo>
                  <a:pt x="350333" y="363125"/>
                  <a:pt x="213808" y="222895"/>
                  <a:pt x="150308" y="167333"/>
                </a:cubicBezTo>
                <a:cubicBezTo>
                  <a:pt x="86808" y="111771"/>
                  <a:pt x="54000" y="112829"/>
                  <a:pt x="29658" y="87958"/>
                </a:cubicBezTo>
                <a:cubicBezTo>
                  <a:pt x="5316" y="63087"/>
                  <a:pt x="-14263" y="-22109"/>
                  <a:pt x="13783" y="540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91E4F407-58AF-A6A3-EC8D-AFF6D0D1DE88}"/>
              </a:ext>
            </a:extLst>
          </p:cNvPr>
          <p:cNvSpPr/>
          <p:nvPr/>
        </p:nvSpPr>
        <p:spPr>
          <a:xfrm>
            <a:off x="3848062" y="3571815"/>
            <a:ext cx="641401" cy="597059"/>
          </a:xfrm>
          <a:custGeom>
            <a:avLst/>
            <a:gdLst>
              <a:gd name="connsiteX0" fmla="*/ 38 w 641401"/>
              <a:gd name="connsiteY0" fmla="*/ 60 h 597059"/>
              <a:gd name="connsiteX1" fmla="*/ 101638 w 641401"/>
              <a:gd name="connsiteY1" fmla="*/ 158810 h 597059"/>
              <a:gd name="connsiteX2" fmla="*/ 200063 w 641401"/>
              <a:gd name="connsiteY2" fmla="*/ 231835 h 597059"/>
              <a:gd name="connsiteX3" fmla="*/ 161963 w 641401"/>
              <a:gd name="connsiteY3" fmla="*/ 196910 h 597059"/>
              <a:gd name="connsiteX4" fmla="*/ 390563 w 641401"/>
              <a:gd name="connsiteY4" fmla="*/ 390585 h 597059"/>
              <a:gd name="connsiteX5" fmla="*/ 365163 w 641401"/>
              <a:gd name="connsiteY5" fmla="*/ 352485 h 597059"/>
              <a:gd name="connsiteX6" fmla="*/ 536613 w 641401"/>
              <a:gd name="connsiteY6" fmla="*/ 508060 h 597059"/>
              <a:gd name="connsiteX7" fmla="*/ 641388 w 641401"/>
              <a:gd name="connsiteY7" fmla="*/ 596960 h 597059"/>
              <a:gd name="connsiteX8" fmla="*/ 530263 w 641401"/>
              <a:gd name="connsiteY8" fmla="*/ 492185 h 597059"/>
              <a:gd name="connsiteX9" fmla="*/ 79413 w 641401"/>
              <a:gd name="connsiteY9" fmla="*/ 168335 h 597059"/>
              <a:gd name="connsiteX10" fmla="*/ 50838 w 641401"/>
              <a:gd name="connsiteY10" fmla="*/ 136585 h 597059"/>
              <a:gd name="connsiteX11" fmla="*/ 88938 w 641401"/>
              <a:gd name="connsiteY11" fmla="*/ 177860 h 597059"/>
              <a:gd name="connsiteX12" fmla="*/ 38 w 641401"/>
              <a:gd name="connsiteY12" fmla="*/ 60 h 59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1401" h="597059">
                <a:moveTo>
                  <a:pt x="38" y="60"/>
                </a:moveTo>
                <a:cubicBezTo>
                  <a:pt x="2155" y="-3115"/>
                  <a:pt x="68300" y="120181"/>
                  <a:pt x="101638" y="158810"/>
                </a:cubicBezTo>
                <a:cubicBezTo>
                  <a:pt x="134976" y="197439"/>
                  <a:pt x="190009" y="225485"/>
                  <a:pt x="200063" y="231835"/>
                </a:cubicBezTo>
                <a:cubicBezTo>
                  <a:pt x="210117" y="238185"/>
                  <a:pt x="130213" y="170452"/>
                  <a:pt x="161963" y="196910"/>
                </a:cubicBezTo>
                <a:cubicBezTo>
                  <a:pt x="193713" y="223368"/>
                  <a:pt x="356696" y="364656"/>
                  <a:pt x="390563" y="390585"/>
                </a:cubicBezTo>
                <a:cubicBezTo>
                  <a:pt x="424430" y="416514"/>
                  <a:pt x="340821" y="332906"/>
                  <a:pt x="365163" y="352485"/>
                </a:cubicBezTo>
                <a:cubicBezTo>
                  <a:pt x="389505" y="372064"/>
                  <a:pt x="490576" y="467314"/>
                  <a:pt x="536613" y="508060"/>
                </a:cubicBezTo>
                <a:cubicBezTo>
                  <a:pt x="582650" y="548806"/>
                  <a:pt x="642446" y="599606"/>
                  <a:pt x="641388" y="596960"/>
                </a:cubicBezTo>
                <a:cubicBezTo>
                  <a:pt x="640330" y="594314"/>
                  <a:pt x="623925" y="563622"/>
                  <a:pt x="530263" y="492185"/>
                </a:cubicBezTo>
                <a:cubicBezTo>
                  <a:pt x="436601" y="420748"/>
                  <a:pt x="159317" y="227602"/>
                  <a:pt x="79413" y="168335"/>
                </a:cubicBezTo>
                <a:cubicBezTo>
                  <a:pt x="-491" y="109068"/>
                  <a:pt x="49251" y="134998"/>
                  <a:pt x="50838" y="136585"/>
                </a:cubicBezTo>
                <a:cubicBezTo>
                  <a:pt x="52425" y="138172"/>
                  <a:pt x="94759" y="196910"/>
                  <a:pt x="88938" y="177860"/>
                </a:cubicBezTo>
                <a:cubicBezTo>
                  <a:pt x="83117" y="158810"/>
                  <a:pt x="-2079" y="3235"/>
                  <a:pt x="38" y="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EE0A76E0-AB04-2725-6243-3A9D4279F635}"/>
              </a:ext>
            </a:extLst>
          </p:cNvPr>
          <p:cNvSpPr/>
          <p:nvPr/>
        </p:nvSpPr>
        <p:spPr>
          <a:xfrm>
            <a:off x="5635615" y="2460607"/>
            <a:ext cx="657919" cy="384244"/>
          </a:xfrm>
          <a:custGeom>
            <a:avLst/>
            <a:gdLst>
              <a:gd name="connsiteX0" fmla="*/ 10 w 657919"/>
              <a:gd name="connsiteY0" fmla="*/ 18 h 384244"/>
              <a:gd name="connsiteX1" fmla="*/ 231785 w 657919"/>
              <a:gd name="connsiteY1" fmla="*/ 222268 h 384244"/>
              <a:gd name="connsiteX2" fmla="*/ 333385 w 657919"/>
              <a:gd name="connsiteY2" fmla="*/ 257193 h 384244"/>
              <a:gd name="connsiteX3" fmla="*/ 139710 w 657919"/>
              <a:gd name="connsiteY3" fmla="*/ 209568 h 384244"/>
              <a:gd name="connsiteX4" fmla="*/ 517535 w 657919"/>
              <a:gd name="connsiteY4" fmla="*/ 333393 h 384244"/>
              <a:gd name="connsiteX5" fmla="*/ 396885 w 657919"/>
              <a:gd name="connsiteY5" fmla="*/ 273068 h 384244"/>
              <a:gd name="connsiteX6" fmla="*/ 657235 w 657919"/>
              <a:gd name="connsiteY6" fmla="*/ 384193 h 384244"/>
              <a:gd name="connsiteX7" fmla="*/ 460385 w 657919"/>
              <a:gd name="connsiteY7" fmla="*/ 285768 h 384244"/>
              <a:gd name="connsiteX8" fmla="*/ 98435 w 657919"/>
              <a:gd name="connsiteY8" fmla="*/ 161943 h 384244"/>
              <a:gd name="connsiteX9" fmla="*/ 241310 w 657919"/>
              <a:gd name="connsiteY9" fmla="*/ 234968 h 384244"/>
              <a:gd name="connsiteX10" fmla="*/ 10 w 657919"/>
              <a:gd name="connsiteY10" fmla="*/ 18 h 38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919" h="384244">
                <a:moveTo>
                  <a:pt x="10" y="18"/>
                </a:moveTo>
                <a:cubicBezTo>
                  <a:pt x="-1578" y="-2099"/>
                  <a:pt x="176223" y="179406"/>
                  <a:pt x="231785" y="222268"/>
                </a:cubicBezTo>
                <a:cubicBezTo>
                  <a:pt x="287348" y="265131"/>
                  <a:pt x="348731" y="259310"/>
                  <a:pt x="333385" y="257193"/>
                </a:cubicBezTo>
                <a:cubicBezTo>
                  <a:pt x="318039" y="255076"/>
                  <a:pt x="109018" y="196868"/>
                  <a:pt x="139710" y="209568"/>
                </a:cubicBezTo>
                <a:cubicBezTo>
                  <a:pt x="170402" y="222268"/>
                  <a:pt x="474673" y="322810"/>
                  <a:pt x="517535" y="333393"/>
                </a:cubicBezTo>
                <a:cubicBezTo>
                  <a:pt x="560397" y="343976"/>
                  <a:pt x="373602" y="264601"/>
                  <a:pt x="396885" y="273068"/>
                </a:cubicBezTo>
                <a:cubicBezTo>
                  <a:pt x="420168" y="281535"/>
                  <a:pt x="646652" y="382076"/>
                  <a:pt x="657235" y="384193"/>
                </a:cubicBezTo>
                <a:cubicBezTo>
                  <a:pt x="667818" y="386310"/>
                  <a:pt x="553518" y="322810"/>
                  <a:pt x="460385" y="285768"/>
                </a:cubicBezTo>
                <a:cubicBezTo>
                  <a:pt x="367252" y="248726"/>
                  <a:pt x="134948" y="170410"/>
                  <a:pt x="98435" y="161943"/>
                </a:cubicBezTo>
                <a:cubicBezTo>
                  <a:pt x="61923" y="153476"/>
                  <a:pt x="258773" y="262485"/>
                  <a:pt x="241310" y="234968"/>
                </a:cubicBezTo>
                <a:cubicBezTo>
                  <a:pt x="223848" y="207451"/>
                  <a:pt x="1598" y="2135"/>
                  <a:pt x="10" y="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955114C-1409-8CB0-FBA1-CB559692A370}"/>
              </a:ext>
            </a:extLst>
          </p:cNvPr>
          <p:cNvSpPr/>
          <p:nvPr/>
        </p:nvSpPr>
        <p:spPr>
          <a:xfrm>
            <a:off x="4958591" y="2824428"/>
            <a:ext cx="1340282" cy="1145767"/>
          </a:xfrm>
          <a:custGeom>
            <a:avLst/>
            <a:gdLst>
              <a:gd name="connsiteX0" fmla="*/ 1337434 w 1340282"/>
              <a:gd name="connsiteY0" fmla="*/ 10847 h 1145767"/>
              <a:gd name="connsiteX1" fmla="*/ 1207259 w 1340282"/>
              <a:gd name="connsiteY1" fmla="*/ 23547 h 1145767"/>
              <a:gd name="connsiteX2" fmla="*/ 1042159 w 1340282"/>
              <a:gd name="connsiteY2" fmla="*/ 163247 h 1145767"/>
              <a:gd name="connsiteX3" fmla="*/ 1131059 w 1340282"/>
              <a:gd name="connsiteY3" fmla="*/ 128322 h 1145767"/>
              <a:gd name="connsiteX4" fmla="*/ 845309 w 1340282"/>
              <a:gd name="connsiteY4" fmla="*/ 420422 h 1145767"/>
              <a:gd name="connsiteX5" fmla="*/ 610359 w 1340282"/>
              <a:gd name="connsiteY5" fmla="*/ 680772 h 1145767"/>
              <a:gd name="connsiteX6" fmla="*/ 16634 w 1340282"/>
              <a:gd name="connsiteY6" fmla="*/ 1128447 h 1145767"/>
              <a:gd name="connsiteX7" fmla="*/ 238884 w 1340282"/>
              <a:gd name="connsiteY7" fmla="*/ 976047 h 1145767"/>
              <a:gd name="connsiteX8" fmla="*/ 1007234 w 1340282"/>
              <a:gd name="connsiteY8" fmla="*/ 261672 h 1145767"/>
              <a:gd name="connsiteX9" fmla="*/ 1080259 w 1340282"/>
              <a:gd name="connsiteY9" fmla="*/ 134672 h 1145767"/>
              <a:gd name="connsiteX10" fmla="*/ 1337434 w 1340282"/>
              <a:gd name="connsiteY10" fmla="*/ 10847 h 114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0282" h="1145767">
                <a:moveTo>
                  <a:pt x="1337434" y="10847"/>
                </a:moveTo>
                <a:cubicBezTo>
                  <a:pt x="1358601" y="-7674"/>
                  <a:pt x="1256471" y="-1853"/>
                  <a:pt x="1207259" y="23547"/>
                </a:cubicBezTo>
                <a:cubicBezTo>
                  <a:pt x="1158047" y="48947"/>
                  <a:pt x="1054859" y="145785"/>
                  <a:pt x="1042159" y="163247"/>
                </a:cubicBezTo>
                <a:cubicBezTo>
                  <a:pt x="1029459" y="180710"/>
                  <a:pt x="1163867" y="85460"/>
                  <a:pt x="1131059" y="128322"/>
                </a:cubicBezTo>
                <a:cubicBezTo>
                  <a:pt x="1098251" y="171185"/>
                  <a:pt x="932092" y="328347"/>
                  <a:pt x="845309" y="420422"/>
                </a:cubicBezTo>
                <a:cubicBezTo>
                  <a:pt x="758526" y="512497"/>
                  <a:pt x="748471" y="562768"/>
                  <a:pt x="610359" y="680772"/>
                </a:cubicBezTo>
                <a:cubicBezTo>
                  <a:pt x="472246" y="798776"/>
                  <a:pt x="78546" y="1079235"/>
                  <a:pt x="16634" y="1128447"/>
                </a:cubicBezTo>
                <a:cubicBezTo>
                  <a:pt x="-45278" y="1177659"/>
                  <a:pt x="73784" y="1120510"/>
                  <a:pt x="238884" y="976047"/>
                </a:cubicBezTo>
                <a:cubicBezTo>
                  <a:pt x="403984" y="831585"/>
                  <a:pt x="867005" y="401901"/>
                  <a:pt x="1007234" y="261672"/>
                </a:cubicBezTo>
                <a:cubicBezTo>
                  <a:pt x="1147463" y="121443"/>
                  <a:pt x="1028401" y="176476"/>
                  <a:pt x="1080259" y="134672"/>
                </a:cubicBezTo>
                <a:cubicBezTo>
                  <a:pt x="1132117" y="92868"/>
                  <a:pt x="1316267" y="29368"/>
                  <a:pt x="1337434" y="108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83951F87-B2EE-4038-91ED-23457AE7B47A}"/>
              </a:ext>
            </a:extLst>
          </p:cNvPr>
          <p:cNvSpPr/>
          <p:nvPr/>
        </p:nvSpPr>
        <p:spPr>
          <a:xfrm>
            <a:off x="5328426" y="2835484"/>
            <a:ext cx="1035773" cy="898221"/>
          </a:xfrm>
          <a:custGeom>
            <a:avLst/>
            <a:gdLst>
              <a:gd name="connsiteX0" fmla="*/ 1034274 w 1035773"/>
              <a:gd name="connsiteY0" fmla="*/ 2966 h 898221"/>
              <a:gd name="connsiteX1" fmla="*/ 665974 w 1035773"/>
              <a:gd name="connsiteY1" fmla="*/ 272841 h 898221"/>
              <a:gd name="connsiteX2" fmla="*/ 345299 w 1035773"/>
              <a:gd name="connsiteY2" fmla="*/ 647491 h 898221"/>
              <a:gd name="connsiteX3" fmla="*/ 5574 w 1035773"/>
              <a:gd name="connsiteY3" fmla="*/ 895141 h 898221"/>
              <a:gd name="connsiteX4" fmla="*/ 177024 w 1035773"/>
              <a:gd name="connsiteY4" fmla="*/ 749091 h 898221"/>
              <a:gd name="connsiteX5" fmla="*/ 716774 w 1035773"/>
              <a:gd name="connsiteY5" fmla="*/ 237916 h 898221"/>
              <a:gd name="connsiteX6" fmla="*/ 792974 w 1035773"/>
              <a:gd name="connsiteY6" fmla="*/ 136316 h 898221"/>
              <a:gd name="connsiteX7" fmla="*/ 1034274 w 1035773"/>
              <a:gd name="connsiteY7" fmla="*/ 2966 h 89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773" h="898221">
                <a:moveTo>
                  <a:pt x="1034274" y="2966"/>
                </a:moveTo>
                <a:cubicBezTo>
                  <a:pt x="1013107" y="25720"/>
                  <a:pt x="780803" y="165420"/>
                  <a:pt x="665974" y="272841"/>
                </a:cubicBezTo>
                <a:cubicBezTo>
                  <a:pt x="551145" y="380262"/>
                  <a:pt x="455366" y="543774"/>
                  <a:pt x="345299" y="647491"/>
                </a:cubicBezTo>
                <a:cubicBezTo>
                  <a:pt x="235232" y="751208"/>
                  <a:pt x="33620" y="878208"/>
                  <a:pt x="5574" y="895141"/>
                </a:cubicBezTo>
                <a:cubicBezTo>
                  <a:pt x="-22472" y="912074"/>
                  <a:pt x="58491" y="858628"/>
                  <a:pt x="177024" y="749091"/>
                </a:cubicBezTo>
                <a:cubicBezTo>
                  <a:pt x="295557" y="639554"/>
                  <a:pt x="614116" y="340045"/>
                  <a:pt x="716774" y="237916"/>
                </a:cubicBezTo>
                <a:cubicBezTo>
                  <a:pt x="819432" y="135787"/>
                  <a:pt x="739528" y="178120"/>
                  <a:pt x="792974" y="136316"/>
                </a:cubicBezTo>
                <a:cubicBezTo>
                  <a:pt x="846420" y="94512"/>
                  <a:pt x="1055441" y="-19788"/>
                  <a:pt x="1034274" y="29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56AD4E02-CC42-651D-5B86-906FEEA3D85C}"/>
              </a:ext>
            </a:extLst>
          </p:cNvPr>
          <p:cNvSpPr/>
          <p:nvPr/>
        </p:nvSpPr>
        <p:spPr>
          <a:xfrm>
            <a:off x="5406765" y="2841426"/>
            <a:ext cx="974914" cy="869128"/>
          </a:xfrm>
          <a:custGeom>
            <a:avLst/>
            <a:gdLst>
              <a:gd name="connsiteX0" fmla="*/ 971810 w 974914"/>
              <a:gd name="connsiteY0" fmla="*/ 12899 h 869128"/>
              <a:gd name="connsiteX1" fmla="*/ 794010 w 974914"/>
              <a:gd name="connsiteY1" fmla="*/ 111324 h 869128"/>
              <a:gd name="connsiteX2" fmla="*/ 473335 w 974914"/>
              <a:gd name="connsiteY2" fmla="*/ 517724 h 869128"/>
              <a:gd name="connsiteX3" fmla="*/ 562235 w 974914"/>
              <a:gd name="connsiteY3" fmla="*/ 412949 h 869128"/>
              <a:gd name="connsiteX4" fmla="*/ 346335 w 974914"/>
              <a:gd name="connsiteY4" fmla="*/ 609799 h 869128"/>
              <a:gd name="connsiteX5" fmla="*/ 3435 w 974914"/>
              <a:gd name="connsiteY5" fmla="*/ 866974 h 869128"/>
              <a:gd name="connsiteX6" fmla="*/ 181235 w 974914"/>
              <a:gd name="connsiteY6" fmla="*/ 730449 h 869128"/>
              <a:gd name="connsiteX7" fmla="*/ 365385 w 974914"/>
              <a:gd name="connsiteY7" fmla="*/ 685999 h 869128"/>
              <a:gd name="connsiteX8" fmla="*/ 308235 w 974914"/>
              <a:gd name="connsiteY8" fmla="*/ 689174 h 869128"/>
              <a:gd name="connsiteX9" fmla="*/ 600335 w 974914"/>
              <a:gd name="connsiteY9" fmla="*/ 308174 h 869128"/>
              <a:gd name="connsiteX10" fmla="*/ 581285 w 974914"/>
              <a:gd name="connsiteY10" fmla="*/ 384374 h 869128"/>
              <a:gd name="connsiteX11" fmla="*/ 800360 w 974914"/>
              <a:gd name="connsiteY11" fmla="*/ 152599 h 869128"/>
              <a:gd name="connsiteX12" fmla="*/ 901960 w 974914"/>
              <a:gd name="connsiteY12" fmla="*/ 16074 h 869128"/>
              <a:gd name="connsiteX13" fmla="*/ 971810 w 974914"/>
              <a:gd name="connsiteY13" fmla="*/ 12899 h 8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4914" h="869128">
                <a:moveTo>
                  <a:pt x="971810" y="12899"/>
                </a:moveTo>
                <a:cubicBezTo>
                  <a:pt x="953818" y="28774"/>
                  <a:pt x="877089" y="27187"/>
                  <a:pt x="794010" y="111324"/>
                </a:cubicBezTo>
                <a:cubicBezTo>
                  <a:pt x="710931" y="195461"/>
                  <a:pt x="511964" y="467453"/>
                  <a:pt x="473335" y="517724"/>
                </a:cubicBezTo>
                <a:cubicBezTo>
                  <a:pt x="434706" y="567995"/>
                  <a:pt x="583402" y="397603"/>
                  <a:pt x="562235" y="412949"/>
                </a:cubicBezTo>
                <a:cubicBezTo>
                  <a:pt x="541068" y="428295"/>
                  <a:pt x="439468" y="534128"/>
                  <a:pt x="346335" y="609799"/>
                </a:cubicBezTo>
                <a:cubicBezTo>
                  <a:pt x="253202" y="685470"/>
                  <a:pt x="30952" y="846866"/>
                  <a:pt x="3435" y="866974"/>
                </a:cubicBezTo>
                <a:cubicBezTo>
                  <a:pt x="-24082" y="887082"/>
                  <a:pt x="120910" y="760611"/>
                  <a:pt x="181235" y="730449"/>
                </a:cubicBezTo>
                <a:cubicBezTo>
                  <a:pt x="241560" y="700287"/>
                  <a:pt x="344219" y="692878"/>
                  <a:pt x="365385" y="685999"/>
                </a:cubicBezTo>
                <a:cubicBezTo>
                  <a:pt x="386551" y="679120"/>
                  <a:pt x="269077" y="752145"/>
                  <a:pt x="308235" y="689174"/>
                </a:cubicBezTo>
                <a:cubicBezTo>
                  <a:pt x="347393" y="626203"/>
                  <a:pt x="554827" y="358974"/>
                  <a:pt x="600335" y="308174"/>
                </a:cubicBezTo>
                <a:cubicBezTo>
                  <a:pt x="645843" y="257374"/>
                  <a:pt x="547948" y="410303"/>
                  <a:pt x="581285" y="384374"/>
                </a:cubicBezTo>
                <a:cubicBezTo>
                  <a:pt x="614622" y="358445"/>
                  <a:pt x="746914" y="213982"/>
                  <a:pt x="800360" y="152599"/>
                </a:cubicBezTo>
                <a:cubicBezTo>
                  <a:pt x="853806" y="91216"/>
                  <a:pt x="879206" y="38828"/>
                  <a:pt x="901960" y="16074"/>
                </a:cubicBezTo>
                <a:cubicBezTo>
                  <a:pt x="924714" y="-6680"/>
                  <a:pt x="989802" y="-2976"/>
                  <a:pt x="971810" y="128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AF393FB1-5FA8-F93B-0677-572913217903}"/>
              </a:ext>
            </a:extLst>
          </p:cNvPr>
          <p:cNvSpPr/>
          <p:nvPr/>
        </p:nvSpPr>
        <p:spPr>
          <a:xfrm>
            <a:off x="5672952" y="2841249"/>
            <a:ext cx="773968" cy="746661"/>
          </a:xfrm>
          <a:custGeom>
            <a:avLst/>
            <a:gdLst>
              <a:gd name="connsiteX0" fmla="*/ 765948 w 773968"/>
              <a:gd name="connsiteY0" fmla="*/ 25776 h 746661"/>
              <a:gd name="connsiteX1" fmla="*/ 591323 w 773968"/>
              <a:gd name="connsiteY1" fmla="*/ 136901 h 746661"/>
              <a:gd name="connsiteX2" fmla="*/ 346848 w 773968"/>
              <a:gd name="connsiteY2" fmla="*/ 352801 h 746661"/>
              <a:gd name="connsiteX3" fmla="*/ 429398 w 773968"/>
              <a:gd name="connsiteY3" fmla="*/ 279776 h 746661"/>
              <a:gd name="connsiteX4" fmla="*/ 22998 w 773968"/>
              <a:gd name="connsiteY4" fmla="*/ 727451 h 746661"/>
              <a:gd name="connsiteX5" fmla="*/ 118248 w 773968"/>
              <a:gd name="connsiteY5" fmla="*/ 603626 h 746661"/>
              <a:gd name="connsiteX6" fmla="*/ 680223 w 773968"/>
              <a:gd name="connsiteY6" fmla="*/ 54351 h 746661"/>
              <a:gd name="connsiteX7" fmla="*/ 765948 w 773968"/>
              <a:gd name="connsiteY7" fmla="*/ 25776 h 74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3968" h="746661">
                <a:moveTo>
                  <a:pt x="765948" y="25776"/>
                </a:moveTo>
                <a:cubicBezTo>
                  <a:pt x="751131" y="39534"/>
                  <a:pt x="661173" y="82397"/>
                  <a:pt x="591323" y="136901"/>
                </a:cubicBezTo>
                <a:cubicBezTo>
                  <a:pt x="521473" y="191405"/>
                  <a:pt x="346848" y="352801"/>
                  <a:pt x="346848" y="352801"/>
                </a:cubicBezTo>
                <a:cubicBezTo>
                  <a:pt x="319861" y="376613"/>
                  <a:pt x="483373" y="217334"/>
                  <a:pt x="429398" y="279776"/>
                </a:cubicBezTo>
                <a:cubicBezTo>
                  <a:pt x="375423" y="342218"/>
                  <a:pt x="74856" y="673476"/>
                  <a:pt x="22998" y="727451"/>
                </a:cubicBezTo>
                <a:cubicBezTo>
                  <a:pt x="-28860" y="781426"/>
                  <a:pt x="8710" y="715809"/>
                  <a:pt x="118248" y="603626"/>
                </a:cubicBezTo>
                <a:cubicBezTo>
                  <a:pt x="227785" y="491443"/>
                  <a:pt x="574390" y="146426"/>
                  <a:pt x="680223" y="54351"/>
                </a:cubicBezTo>
                <a:cubicBezTo>
                  <a:pt x="786056" y="-37724"/>
                  <a:pt x="780765" y="12018"/>
                  <a:pt x="765948" y="257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276F1851-D960-C1FC-5C79-7C9C42A24390}"/>
              </a:ext>
            </a:extLst>
          </p:cNvPr>
          <p:cNvSpPr/>
          <p:nvPr/>
        </p:nvSpPr>
        <p:spPr>
          <a:xfrm>
            <a:off x="5765349" y="2895499"/>
            <a:ext cx="957780" cy="637651"/>
          </a:xfrm>
          <a:custGeom>
            <a:avLst/>
            <a:gdLst>
              <a:gd name="connsiteX0" fmla="*/ 451 w 957780"/>
              <a:gd name="connsiteY0" fmla="*/ 635101 h 637651"/>
              <a:gd name="connsiteX1" fmla="*/ 302076 w 957780"/>
              <a:gd name="connsiteY1" fmla="*/ 384276 h 637651"/>
              <a:gd name="connsiteX2" fmla="*/ 200476 w 957780"/>
              <a:gd name="connsiteY2" fmla="*/ 428726 h 637651"/>
              <a:gd name="connsiteX3" fmla="*/ 419551 w 957780"/>
              <a:gd name="connsiteY3" fmla="*/ 190601 h 637651"/>
              <a:gd name="connsiteX4" fmla="*/ 660851 w 957780"/>
              <a:gd name="connsiteY4" fmla="*/ 31851 h 637651"/>
              <a:gd name="connsiteX5" fmla="*/ 952951 w 957780"/>
              <a:gd name="connsiteY5" fmla="*/ 127101 h 637651"/>
              <a:gd name="connsiteX6" fmla="*/ 829126 w 957780"/>
              <a:gd name="connsiteY6" fmla="*/ 50901 h 637651"/>
              <a:gd name="connsiteX7" fmla="*/ 648151 w 957780"/>
              <a:gd name="connsiteY7" fmla="*/ 101 h 637651"/>
              <a:gd name="connsiteX8" fmla="*/ 711651 w 957780"/>
              <a:gd name="connsiteY8" fmla="*/ 38201 h 637651"/>
              <a:gd name="connsiteX9" fmla="*/ 581476 w 957780"/>
              <a:gd name="connsiteY9" fmla="*/ 50901 h 637651"/>
              <a:gd name="connsiteX10" fmla="*/ 305251 w 957780"/>
              <a:gd name="connsiteY10" fmla="*/ 314426 h 637651"/>
              <a:gd name="connsiteX11" fmla="*/ 381451 w 957780"/>
              <a:gd name="connsiteY11" fmla="*/ 203301 h 637651"/>
              <a:gd name="connsiteX12" fmla="*/ 451 w 957780"/>
              <a:gd name="connsiteY12" fmla="*/ 635101 h 63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7780" h="637651">
                <a:moveTo>
                  <a:pt x="451" y="635101"/>
                </a:moveTo>
                <a:cubicBezTo>
                  <a:pt x="-12778" y="665263"/>
                  <a:pt x="268739" y="418672"/>
                  <a:pt x="302076" y="384276"/>
                </a:cubicBezTo>
                <a:cubicBezTo>
                  <a:pt x="335414" y="349880"/>
                  <a:pt x="180897" y="461005"/>
                  <a:pt x="200476" y="428726"/>
                </a:cubicBezTo>
                <a:cubicBezTo>
                  <a:pt x="220055" y="396447"/>
                  <a:pt x="342822" y="256747"/>
                  <a:pt x="419551" y="190601"/>
                </a:cubicBezTo>
                <a:cubicBezTo>
                  <a:pt x="496280" y="124455"/>
                  <a:pt x="571951" y="42434"/>
                  <a:pt x="660851" y="31851"/>
                </a:cubicBezTo>
                <a:cubicBezTo>
                  <a:pt x="749751" y="21268"/>
                  <a:pt x="924905" y="123926"/>
                  <a:pt x="952951" y="127101"/>
                </a:cubicBezTo>
                <a:cubicBezTo>
                  <a:pt x="980997" y="130276"/>
                  <a:pt x="879926" y="72068"/>
                  <a:pt x="829126" y="50901"/>
                </a:cubicBezTo>
                <a:cubicBezTo>
                  <a:pt x="778326" y="29734"/>
                  <a:pt x="667730" y="2218"/>
                  <a:pt x="648151" y="101"/>
                </a:cubicBezTo>
                <a:cubicBezTo>
                  <a:pt x="628572" y="-2016"/>
                  <a:pt x="722763" y="29734"/>
                  <a:pt x="711651" y="38201"/>
                </a:cubicBezTo>
                <a:cubicBezTo>
                  <a:pt x="700539" y="46668"/>
                  <a:pt x="649209" y="4864"/>
                  <a:pt x="581476" y="50901"/>
                </a:cubicBezTo>
                <a:cubicBezTo>
                  <a:pt x="513743" y="96938"/>
                  <a:pt x="338588" y="289026"/>
                  <a:pt x="305251" y="314426"/>
                </a:cubicBezTo>
                <a:cubicBezTo>
                  <a:pt x="271914" y="339826"/>
                  <a:pt x="426959" y="148797"/>
                  <a:pt x="381451" y="203301"/>
                </a:cubicBezTo>
                <a:cubicBezTo>
                  <a:pt x="335943" y="257805"/>
                  <a:pt x="13680" y="604939"/>
                  <a:pt x="451" y="63510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EFA755D3-6FAD-F59E-5CF7-B0C03250E5A3}"/>
              </a:ext>
            </a:extLst>
          </p:cNvPr>
          <p:cNvSpPr/>
          <p:nvPr/>
        </p:nvSpPr>
        <p:spPr>
          <a:xfrm>
            <a:off x="6010211" y="2917658"/>
            <a:ext cx="870435" cy="508197"/>
          </a:xfrm>
          <a:custGeom>
            <a:avLst/>
            <a:gdLst>
              <a:gd name="connsiteX0" fmla="*/ 349314 w 870435"/>
              <a:gd name="connsiteY0" fmla="*/ 167 h 508197"/>
              <a:gd name="connsiteX1" fmla="*/ 596964 w 870435"/>
              <a:gd name="connsiteY1" fmla="*/ 92242 h 508197"/>
              <a:gd name="connsiteX2" fmla="*/ 822389 w 870435"/>
              <a:gd name="connsiteY2" fmla="*/ 222417 h 508197"/>
              <a:gd name="connsiteX3" fmla="*/ 647764 w 870435"/>
              <a:gd name="connsiteY3" fmla="*/ 136692 h 508197"/>
              <a:gd name="connsiteX4" fmla="*/ 870014 w 870435"/>
              <a:gd name="connsiteY4" fmla="*/ 219242 h 508197"/>
              <a:gd name="connsiteX5" fmla="*/ 701739 w 870435"/>
              <a:gd name="connsiteY5" fmla="*/ 108117 h 508197"/>
              <a:gd name="connsiteX6" fmla="*/ 631889 w 870435"/>
              <a:gd name="connsiteY6" fmla="*/ 54142 h 508197"/>
              <a:gd name="connsiteX7" fmla="*/ 419164 w 870435"/>
              <a:gd name="connsiteY7" fmla="*/ 127167 h 508197"/>
              <a:gd name="connsiteX8" fmla="*/ 508064 w 870435"/>
              <a:gd name="connsiteY8" fmla="*/ 98592 h 508197"/>
              <a:gd name="connsiteX9" fmla="*/ 238189 w 870435"/>
              <a:gd name="connsiteY9" fmla="*/ 381167 h 508197"/>
              <a:gd name="connsiteX10" fmla="*/ 64 w 870435"/>
              <a:gd name="connsiteY10" fmla="*/ 508167 h 508197"/>
              <a:gd name="connsiteX11" fmla="*/ 260414 w 870435"/>
              <a:gd name="connsiteY11" fmla="*/ 371642 h 508197"/>
              <a:gd name="connsiteX12" fmla="*/ 568389 w 870435"/>
              <a:gd name="connsiteY12" fmla="*/ 120817 h 508197"/>
              <a:gd name="connsiteX13" fmla="*/ 701739 w 870435"/>
              <a:gd name="connsiteY13" fmla="*/ 114467 h 508197"/>
              <a:gd name="connsiteX14" fmla="*/ 349314 w 870435"/>
              <a:gd name="connsiteY14" fmla="*/ 167 h 50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435" h="508197">
                <a:moveTo>
                  <a:pt x="349314" y="167"/>
                </a:moveTo>
                <a:cubicBezTo>
                  <a:pt x="331852" y="-3537"/>
                  <a:pt x="518118" y="55200"/>
                  <a:pt x="596964" y="92242"/>
                </a:cubicBezTo>
                <a:cubicBezTo>
                  <a:pt x="675810" y="129284"/>
                  <a:pt x="813922" y="215009"/>
                  <a:pt x="822389" y="222417"/>
                </a:cubicBezTo>
                <a:cubicBezTo>
                  <a:pt x="830856" y="229825"/>
                  <a:pt x="639827" y="137221"/>
                  <a:pt x="647764" y="136692"/>
                </a:cubicBezTo>
                <a:cubicBezTo>
                  <a:pt x="655702" y="136163"/>
                  <a:pt x="861018" y="224004"/>
                  <a:pt x="870014" y="219242"/>
                </a:cubicBezTo>
                <a:cubicBezTo>
                  <a:pt x="879010" y="214480"/>
                  <a:pt x="741427" y="135634"/>
                  <a:pt x="701739" y="108117"/>
                </a:cubicBezTo>
                <a:cubicBezTo>
                  <a:pt x="662051" y="80600"/>
                  <a:pt x="678985" y="50967"/>
                  <a:pt x="631889" y="54142"/>
                </a:cubicBezTo>
                <a:cubicBezTo>
                  <a:pt x="584793" y="57317"/>
                  <a:pt x="439801" y="119759"/>
                  <a:pt x="419164" y="127167"/>
                </a:cubicBezTo>
                <a:cubicBezTo>
                  <a:pt x="398527" y="134575"/>
                  <a:pt x="538226" y="56259"/>
                  <a:pt x="508064" y="98592"/>
                </a:cubicBezTo>
                <a:cubicBezTo>
                  <a:pt x="477902" y="140925"/>
                  <a:pt x="322856" y="312905"/>
                  <a:pt x="238189" y="381167"/>
                </a:cubicBezTo>
                <a:cubicBezTo>
                  <a:pt x="153522" y="449429"/>
                  <a:pt x="-3640" y="509754"/>
                  <a:pt x="64" y="508167"/>
                </a:cubicBezTo>
                <a:cubicBezTo>
                  <a:pt x="3768" y="506580"/>
                  <a:pt x="165693" y="436200"/>
                  <a:pt x="260414" y="371642"/>
                </a:cubicBezTo>
                <a:cubicBezTo>
                  <a:pt x="355135" y="307084"/>
                  <a:pt x="494835" y="163680"/>
                  <a:pt x="568389" y="120817"/>
                </a:cubicBezTo>
                <a:cubicBezTo>
                  <a:pt x="641943" y="77955"/>
                  <a:pt x="737193" y="137750"/>
                  <a:pt x="701739" y="114467"/>
                </a:cubicBezTo>
                <a:cubicBezTo>
                  <a:pt x="666285" y="91184"/>
                  <a:pt x="366776" y="3871"/>
                  <a:pt x="349314" y="1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149ECE49-432A-4320-08A1-9F908C8A3C0E}"/>
              </a:ext>
            </a:extLst>
          </p:cNvPr>
          <p:cNvSpPr/>
          <p:nvPr/>
        </p:nvSpPr>
        <p:spPr>
          <a:xfrm>
            <a:off x="5256150" y="3216756"/>
            <a:ext cx="1156054" cy="1320696"/>
          </a:xfrm>
          <a:custGeom>
            <a:avLst/>
            <a:gdLst>
              <a:gd name="connsiteX0" fmla="*/ 1147825 w 1156054"/>
              <a:gd name="connsiteY0" fmla="*/ 9044 h 1320696"/>
              <a:gd name="connsiteX1" fmla="*/ 598550 w 1156054"/>
              <a:gd name="connsiteY1" fmla="*/ 558319 h 1320696"/>
              <a:gd name="connsiteX2" fmla="*/ 636650 w 1156054"/>
              <a:gd name="connsiteY2" fmla="*/ 561494 h 1320696"/>
              <a:gd name="connsiteX3" fmla="*/ 430275 w 1156054"/>
              <a:gd name="connsiteY3" fmla="*/ 780569 h 1320696"/>
              <a:gd name="connsiteX4" fmla="*/ 312800 w 1156054"/>
              <a:gd name="connsiteY4" fmla="*/ 1005994 h 1320696"/>
              <a:gd name="connsiteX5" fmla="*/ 522350 w 1156054"/>
              <a:gd name="connsiteY5" fmla="*/ 837719 h 1320696"/>
              <a:gd name="connsiteX6" fmla="*/ 14350 w 1156054"/>
              <a:gd name="connsiteY6" fmla="*/ 1301269 h 1320696"/>
              <a:gd name="connsiteX7" fmla="*/ 198500 w 1156054"/>
              <a:gd name="connsiteY7" fmla="*/ 1158394 h 1320696"/>
              <a:gd name="connsiteX8" fmla="*/ 804925 w 1156054"/>
              <a:gd name="connsiteY8" fmla="*/ 482119 h 1320696"/>
              <a:gd name="connsiteX9" fmla="*/ 662050 w 1156054"/>
              <a:gd name="connsiteY9" fmla="*/ 561494 h 1320696"/>
              <a:gd name="connsiteX10" fmla="*/ 909700 w 1156054"/>
              <a:gd name="connsiteY10" fmla="*/ 240819 h 1320696"/>
              <a:gd name="connsiteX11" fmla="*/ 1147825 w 1156054"/>
              <a:gd name="connsiteY11" fmla="*/ 9044 h 132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6054" h="1320696">
                <a:moveTo>
                  <a:pt x="1147825" y="9044"/>
                </a:moveTo>
                <a:cubicBezTo>
                  <a:pt x="1095967" y="61961"/>
                  <a:pt x="683746" y="466244"/>
                  <a:pt x="598550" y="558319"/>
                </a:cubicBezTo>
                <a:cubicBezTo>
                  <a:pt x="513354" y="650394"/>
                  <a:pt x="664696" y="524452"/>
                  <a:pt x="636650" y="561494"/>
                </a:cubicBezTo>
                <a:cubicBezTo>
                  <a:pt x="608604" y="598536"/>
                  <a:pt x="484250" y="706486"/>
                  <a:pt x="430275" y="780569"/>
                </a:cubicBezTo>
                <a:cubicBezTo>
                  <a:pt x="376300" y="854652"/>
                  <a:pt x="297454" y="996469"/>
                  <a:pt x="312800" y="1005994"/>
                </a:cubicBezTo>
                <a:cubicBezTo>
                  <a:pt x="328146" y="1015519"/>
                  <a:pt x="572092" y="788507"/>
                  <a:pt x="522350" y="837719"/>
                </a:cubicBezTo>
                <a:cubicBezTo>
                  <a:pt x="472608" y="886931"/>
                  <a:pt x="68325" y="1247823"/>
                  <a:pt x="14350" y="1301269"/>
                </a:cubicBezTo>
                <a:cubicBezTo>
                  <a:pt x="-39625" y="1354715"/>
                  <a:pt x="66737" y="1294919"/>
                  <a:pt x="198500" y="1158394"/>
                </a:cubicBezTo>
                <a:cubicBezTo>
                  <a:pt x="330263" y="1021869"/>
                  <a:pt x="727667" y="581602"/>
                  <a:pt x="804925" y="482119"/>
                </a:cubicBezTo>
                <a:cubicBezTo>
                  <a:pt x="882183" y="382636"/>
                  <a:pt x="644588" y="601711"/>
                  <a:pt x="662050" y="561494"/>
                </a:cubicBezTo>
                <a:cubicBezTo>
                  <a:pt x="679512" y="521277"/>
                  <a:pt x="826621" y="332894"/>
                  <a:pt x="909700" y="240819"/>
                </a:cubicBezTo>
                <a:cubicBezTo>
                  <a:pt x="992779" y="148744"/>
                  <a:pt x="1199683" y="-43873"/>
                  <a:pt x="1147825" y="904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AC0658DC-872E-6400-637E-45A9E7A85E91}"/>
              </a:ext>
            </a:extLst>
          </p:cNvPr>
          <p:cNvSpPr/>
          <p:nvPr/>
        </p:nvSpPr>
        <p:spPr>
          <a:xfrm>
            <a:off x="4705453" y="3863961"/>
            <a:ext cx="776428" cy="610326"/>
          </a:xfrm>
          <a:custGeom>
            <a:avLst/>
            <a:gdLst>
              <a:gd name="connsiteX0" fmla="*/ 774597 w 776428"/>
              <a:gd name="connsiteY0" fmla="*/ 14 h 610326"/>
              <a:gd name="connsiteX1" fmla="*/ 276122 w 776428"/>
              <a:gd name="connsiteY1" fmla="*/ 327039 h 610326"/>
              <a:gd name="connsiteX2" fmla="*/ 9422 w 776428"/>
              <a:gd name="connsiteY2" fmla="*/ 600089 h 610326"/>
              <a:gd name="connsiteX3" fmla="*/ 91972 w 776428"/>
              <a:gd name="connsiteY3" fmla="*/ 546114 h 610326"/>
              <a:gd name="connsiteX4" fmla="*/ 396772 w 776428"/>
              <a:gd name="connsiteY4" fmla="*/ 485789 h 610326"/>
              <a:gd name="connsiteX5" fmla="*/ 279297 w 776428"/>
              <a:gd name="connsiteY5" fmla="*/ 498489 h 610326"/>
              <a:gd name="connsiteX6" fmla="*/ 596797 w 776428"/>
              <a:gd name="connsiteY6" fmla="*/ 273064 h 610326"/>
              <a:gd name="connsiteX7" fmla="*/ 450747 w 776428"/>
              <a:gd name="connsiteY7" fmla="*/ 339739 h 610326"/>
              <a:gd name="connsiteX8" fmla="*/ 774597 w 776428"/>
              <a:gd name="connsiteY8" fmla="*/ 14 h 61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428" h="610326">
                <a:moveTo>
                  <a:pt x="774597" y="14"/>
                </a:moveTo>
                <a:cubicBezTo>
                  <a:pt x="745493" y="-2103"/>
                  <a:pt x="403651" y="227027"/>
                  <a:pt x="276122" y="327039"/>
                </a:cubicBezTo>
                <a:cubicBezTo>
                  <a:pt x="148593" y="427052"/>
                  <a:pt x="40114" y="563577"/>
                  <a:pt x="9422" y="600089"/>
                </a:cubicBezTo>
                <a:cubicBezTo>
                  <a:pt x="-21270" y="636602"/>
                  <a:pt x="27414" y="565164"/>
                  <a:pt x="91972" y="546114"/>
                </a:cubicBezTo>
                <a:cubicBezTo>
                  <a:pt x="156530" y="527064"/>
                  <a:pt x="365551" y="493726"/>
                  <a:pt x="396772" y="485789"/>
                </a:cubicBezTo>
                <a:cubicBezTo>
                  <a:pt x="427993" y="477852"/>
                  <a:pt x="245960" y="533943"/>
                  <a:pt x="279297" y="498489"/>
                </a:cubicBezTo>
                <a:cubicBezTo>
                  <a:pt x="312634" y="463035"/>
                  <a:pt x="568222" y="299522"/>
                  <a:pt x="596797" y="273064"/>
                </a:cubicBezTo>
                <a:cubicBezTo>
                  <a:pt x="625372" y="246606"/>
                  <a:pt x="424818" y="383131"/>
                  <a:pt x="450747" y="339739"/>
                </a:cubicBezTo>
                <a:cubicBezTo>
                  <a:pt x="476676" y="296347"/>
                  <a:pt x="803701" y="2131"/>
                  <a:pt x="774597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BFDB411A-06ED-15F4-CC45-ECA298B2806E}"/>
              </a:ext>
            </a:extLst>
          </p:cNvPr>
          <p:cNvSpPr/>
          <p:nvPr/>
        </p:nvSpPr>
        <p:spPr>
          <a:xfrm>
            <a:off x="3322087" y="3511023"/>
            <a:ext cx="1276228" cy="976448"/>
          </a:xfrm>
          <a:custGeom>
            <a:avLst/>
            <a:gdLst>
              <a:gd name="connsiteX0" fmla="*/ 33888 w 1276228"/>
              <a:gd name="connsiteY0" fmla="*/ 22752 h 976448"/>
              <a:gd name="connsiteX1" fmla="*/ 506963 w 1276228"/>
              <a:gd name="connsiteY1" fmla="*/ 238652 h 976448"/>
              <a:gd name="connsiteX2" fmla="*/ 551413 w 1276228"/>
              <a:gd name="connsiteY2" fmla="*/ 289452 h 976448"/>
              <a:gd name="connsiteX3" fmla="*/ 506963 w 1276228"/>
              <a:gd name="connsiteY3" fmla="*/ 257702 h 976448"/>
              <a:gd name="connsiteX4" fmla="*/ 865738 w 1276228"/>
              <a:gd name="connsiteY4" fmla="*/ 476777 h 976448"/>
              <a:gd name="connsiteX5" fmla="*/ 811763 w 1276228"/>
              <a:gd name="connsiteY5" fmla="*/ 429152 h 976448"/>
              <a:gd name="connsiteX6" fmla="*/ 1049888 w 1276228"/>
              <a:gd name="connsiteY6" fmla="*/ 673627 h 976448"/>
              <a:gd name="connsiteX7" fmla="*/ 1005438 w 1276228"/>
              <a:gd name="connsiteY7" fmla="*/ 606952 h 976448"/>
              <a:gd name="connsiteX8" fmla="*/ 1218163 w 1276228"/>
              <a:gd name="connsiteY8" fmla="*/ 899052 h 976448"/>
              <a:gd name="connsiteX9" fmla="*/ 1275313 w 1276228"/>
              <a:gd name="connsiteY9" fmla="*/ 972077 h 976448"/>
              <a:gd name="connsiteX10" fmla="*/ 1186413 w 1276228"/>
              <a:gd name="connsiteY10" fmla="*/ 803802 h 976448"/>
              <a:gd name="connsiteX11" fmla="*/ 780013 w 1276228"/>
              <a:gd name="connsiteY11" fmla="*/ 372002 h 976448"/>
              <a:gd name="connsiteX12" fmla="*/ 487913 w 1276228"/>
              <a:gd name="connsiteY12" fmla="*/ 254527 h 976448"/>
              <a:gd name="connsiteX13" fmla="*/ 579988 w 1276228"/>
              <a:gd name="connsiteY13" fmla="*/ 324377 h 976448"/>
              <a:gd name="connsiteX14" fmla="*/ 459338 w 1276228"/>
              <a:gd name="connsiteY14" fmla="*/ 260877 h 976448"/>
              <a:gd name="connsiteX15" fmla="*/ 541888 w 1276228"/>
              <a:gd name="connsiteY15" fmla="*/ 292627 h 976448"/>
              <a:gd name="connsiteX16" fmla="*/ 94213 w 1276228"/>
              <a:gd name="connsiteY16" fmla="*/ 35452 h 976448"/>
              <a:gd name="connsiteX17" fmla="*/ 33888 w 1276228"/>
              <a:gd name="connsiteY17" fmla="*/ 22752 h 97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76228" h="976448">
                <a:moveTo>
                  <a:pt x="33888" y="22752"/>
                </a:moveTo>
                <a:cubicBezTo>
                  <a:pt x="102680" y="56619"/>
                  <a:pt x="420709" y="194202"/>
                  <a:pt x="506963" y="238652"/>
                </a:cubicBezTo>
                <a:cubicBezTo>
                  <a:pt x="593217" y="283102"/>
                  <a:pt x="551413" y="286277"/>
                  <a:pt x="551413" y="289452"/>
                </a:cubicBezTo>
                <a:cubicBezTo>
                  <a:pt x="551413" y="292627"/>
                  <a:pt x="454576" y="226481"/>
                  <a:pt x="506963" y="257702"/>
                </a:cubicBezTo>
                <a:cubicBezTo>
                  <a:pt x="559350" y="288923"/>
                  <a:pt x="814938" y="448202"/>
                  <a:pt x="865738" y="476777"/>
                </a:cubicBezTo>
                <a:cubicBezTo>
                  <a:pt x="916538" y="505352"/>
                  <a:pt x="781071" y="396344"/>
                  <a:pt x="811763" y="429152"/>
                </a:cubicBezTo>
                <a:cubicBezTo>
                  <a:pt x="842455" y="461960"/>
                  <a:pt x="1017609" y="643994"/>
                  <a:pt x="1049888" y="673627"/>
                </a:cubicBezTo>
                <a:cubicBezTo>
                  <a:pt x="1082167" y="703260"/>
                  <a:pt x="977392" y="569381"/>
                  <a:pt x="1005438" y="606952"/>
                </a:cubicBezTo>
                <a:cubicBezTo>
                  <a:pt x="1033484" y="644523"/>
                  <a:pt x="1173184" y="838198"/>
                  <a:pt x="1218163" y="899052"/>
                </a:cubicBezTo>
                <a:cubicBezTo>
                  <a:pt x="1263142" y="959906"/>
                  <a:pt x="1280605" y="987952"/>
                  <a:pt x="1275313" y="972077"/>
                </a:cubicBezTo>
                <a:cubicBezTo>
                  <a:pt x="1270021" y="956202"/>
                  <a:pt x="1268963" y="903815"/>
                  <a:pt x="1186413" y="803802"/>
                </a:cubicBezTo>
                <a:cubicBezTo>
                  <a:pt x="1103863" y="703790"/>
                  <a:pt x="896430" y="463548"/>
                  <a:pt x="780013" y="372002"/>
                </a:cubicBezTo>
                <a:cubicBezTo>
                  <a:pt x="663596" y="280456"/>
                  <a:pt x="521250" y="262464"/>
                  <a:pt x="487913" y="254527"/>
                </a:cubicBezTo>
                <a:cubicBezTo>
                  <a:pt x="454576" y="246590"/>
                  <a:pt x="584750" y="323319"/>
                  <a:pt x="579988" y="324377"/>
                </a:cubicBezTo>
                <a:cubicBezTo>
                  <a:pt x="575226" y="325435"/>
                  <a:pt x="465688" y="266169"/>
                  <a:pt x="459338" y="260877"/>
                </a:cubicBezTo>
                <a:cubicBezTo>
                  <a:pt x="452988" y="255585"/>
                  <a:pt x="602742" y="330198"/>
                  <a:pt x="541888" y="292627"/>
                </a:cubicBezTo>
                <a:cubicBezTo>
                  <a:pt x="481034" y="255056"/>
                  <a:pt x="179409" y="78314"/>
                  <a:pt x="94213" y="35452"/>
                </a:cubicBezTo>
                <a:cubicBezTo>
                  <a:pt x="9017" y="-7410"/>
                  <a:pt x="-34904" y="-11115"/>
                  <a:pt x="33888" y="227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26BAE8C6-99CA-7B45-481E-3AFC06D83A25}"/>
              </a:ext>
            </a:extLst>
          </p:cNvPr>
          <p:cNvSpPr/>
          <p:nvPr/>
        </p:nvSpPr>
        <p:spPr>
          <a:xfrm>
            <a:off x="3633627" y="3741804"/>
            <a:ext cx="647238" cy="516991"/>
          </a:xfrm>
          <a:custGeom>
            <a:avLst/>
            <a:gdLst>
              <a:gd name="connsiteX0" fmla="*/ 1748 w 647238"/>
              <a:gd name="connsiteY0" fmla="*/ 1521 h 516991"/>
              <a:gd name="connsiteX1" fmla="*/ 500223 w 647238"/>
              <a:gd name="connsiteY1" fmla="*/ 417446 h 516991"/>
              <a:gd name="connsiteX2" fmla="*/ 646273 w 647238"/>
              <a:gd name="connsiteY2" fmla="*/ 515871 h 516991"/>
              <a:gd name="connsiteX3" fmla="*/ 449423 w 647238"/>
              <a:gd name="connsiteY3" fmla="*/ 379346 h 516991"/>
              <a:gd name="connsiteX4" fmla="*/ 154148 w 647238"/>
              <a:gd name="connsiteY4" fmla="*/ 211071 h 516991"/>
              <a:gd name="connsiteX5" fmla="*/ 328773 w 647238"/>
              <a:gd name="connsiteY5" fmla="*/ 274571 h 516991"/>
              <a:gd name="connsiteX6" fmla="*/ 1748 w 647238"/>
              <a:gd name="connsiteY6" fmla="*/ 1521 h 5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238" h="516991">
                <a:moveTo>
                  <a:pt x="1748" y="1521"/>
                </a:moveTo>
                <a:lnTo>
                  <a:pt x="500223" y="417446"/>
                </a:lnTo>
                <a:cubicBezTo>
                  <a:pt x="607644" y="503171"/>
                  <a:pt x="654740" y="522221"/>
                  <a:pt x="646273" y="515871"/>
                </a:cubicBezTo>
                <a:cubicBezTo>
                  <a:pt x="637806" y="509521"/>
                  <a:pt x="531444" y="430146"/>
                  <a:pt x="449423" y="379346"/>
                </a:cubicBezTo>
                <a:cubicBezTo>
                  <a:pt x="367402" y="328546"/>
                  <a:pt x="174256" y="228533"/>
                  <a:pt x="154148" y="211071"/>
                </a:cubicBezTo>
                <a:cubicBezTo>
                  <a:pt x="134040" y="193609"/>
                  <a:pt x="353644" y="308438"/>
                  <a:pt x="328773" y="274571"/>
                </a:cubicBezTo>
                <a:cubicBezTo>
                  <a:pt x="303902" y="240704"/>
                  <a:pt x="-26827" y="-22291"/>
                  <a:pt x="1748" y="152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3DC60CB2-BD3A-4C16-E4E3-AF3036F6A1AF}"/>
              </a:ext>
            </a:extLst>
          </p:cNvPr>
          <p:cNvSpPr/>
          <p:nvPr/>
        </p:nvSpPr>
        <p:spPr>
          <a:xfrm>
            <a:off x="3733767" y="4165023"/>
            <a:ext cx="755683" cy="345078"/>
          </a:xfrm>
          <a:custGeom>
            <a:avLst/>
            <a:gdLst>
              <a:gd name="connsiteX0" fmla="*/ 33 w 755683"/>
              <a:gd name="connsiteY0" fmla="*/ 156152 h 345078"/>
              <a:gd name="connsiteX1" fmla="*/ 181008 w 755683"/>
              <a:gd name="connsiteY1" fmla="*/ 41852 h 345078"/>
              <a:gd name="connsiteX2" fmla="*/ 181008 w 755683"/>
              <a:gd name="connsiteY2" fmla="*/ 577 h 345078"/>
              <a:gd name="connsiteX3" fmla="*/ 419133 w 755683"/>
              <a:gd name="connsiteY3" fmla="*/ 67252 h 345078"/>
              <a:gd name="connsiteX4" fmla="*/ 308008 w 755683"/>
              <a:gd name="connsiteY4" fmla="*/ 32327 h 345078"/>
              <a:gd name="connsiteX5" fmla="*/ 527083 w 755683"/>
              <a:gd name="connsiteY5" fmla="*/ 162502 h 345078"/>
              <a:gd name="connsiteX6" fmla="*/ 682658 w 755683"/>
              <a:gd name="connsiteY6" fmla="*/ 299027 h 345078"/>
              <a:gd name="connsiteX7" fmla="*/ 755683 w 755683"/>
              <a:gd name="connsiteY7" fmla="*/ 343477 h 345078"/>
              <a:gd name="connsiteX8" fmla="*/ 682658 w 755683"/>
              <a:gd name="connsiteY8" fmla="*/ 314902 h 345078"/>
              <a:gd name="connsiteX9" fmla="*/ 342933 w 755683"/>
              <a:gd name="connsiteY9" fmla="*/ 133927 h 345078"/>
              <a:gd name="connsiteX10" fmla="*/ 168308 w 755683"/>
              <a:gd name="connsiteY10" fmla="*/ 121227 h 345078"/>
              <a:gd name="connsiteX11" fmla="*/ 196883 w 755683"/>
              <a:gd name="connsiteY11" fmla="*/ 127577 h 345078"/>
              <a:gd name="connsiteX12" fmla="*/ 33 w 755683"/>
              <a:gd name="connsiteY12" fmla="*/ 156152 h 34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5683" h="345078">
                <a:moveTo>
                  <a:pt x="33" y="156152"/>
                </a:moveTo>
                <a:cubicBezTo>
                  <a:pt x="-2613" y="141865"/>
                  <a:pt x="150846" y="67781"/>
                  <a:pt x="181008" y="41852"/>
                </a:cubicBezTo>
                <a:cubicBezTo>
                  <a:pt x="211170" y="15923"/>
                  <a:pt x="141320" y="-3656"/>
                  <a:pt x="181008" y="577"/>
                </a:cubicBezTo>
                <a:cubicBezTo>
                  <a:pt x="220696" y="4810"/>
                  <a:pt x="397967" y="61960"/>
                  <a:pt x="419133" y="67252"/>
                </a:cubicBezTo>
                <a:cubicBezTo>
                  <a:pt x="440299" y="72544"/>
                  <a:pt x="290016" y="16452"/>
                  <a:pt x="308008" y="32327"/>
                </a:cubicBezTo>
                <a:cubicBezTo>
                  <a:pt x="326000" y="48202"/>
                  <a:pt x="464641" y="118052"/>
                  <a:pt x="527083" y="162502"/>
                </a:cubicBezTo>
                <a:cubicBezTo>
                  <a:pt x="589525" y="206952"/>
                  <a:pt x="644558" y="268865"/>
                  <a:pt x="682658" y="299027"/>
                </a:cubicBezTo>
                <a:cubicBezTo>
                  <a:pt x="720758" y="329189"/>
                  <a:pt x="755683" y="340831"/>
                  <a:pt x="755683" y="343477"/>
                </a:cubicBezTo>
                <a:cubicBezTo>
                  <a:pt x="755683" y="346123"/>
                  <a:pt x="751450" y="349827"/>
                  <a:pt x="682658" y="314902"/>
                </a:cubicBezTo>
                <a:cubicBezTo>
                  <a:pt x="613866" y="279977"/>
                  <a:pt x="428658" y="166206"/>
                  <a:pt x="342933" y="133927"/>
                </a:cubicBezTo>
                <a:cubicBezTo>
                  <a:pt x="257208" y="101648"/>
                  <a:pt x="192650" y="122285"/>
                  <a:pt x="168308" y="121227"/>
                </a:cubicBezTo>
                <a:cubicBezTo>
                  <a:pt x="143966" y="120169"/>
                  <a:pt x="221225" y="125989"/>
                  <a:pt x="196883" y="127577"/>
                </a:cubicBezTo>
                <a:cubicBezTo>
                  <a:pt x="172541" y="129164"/>
                  <a:pt x="2679" y="170439"/>
                  <a:pt x="33" y="1561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B11B50A-BA25-EA11-B0D6-6228886C5C7D}"/>
              </a:ext>
            </a:extLst>
          </p:cNvPr>
          <p:cNvSpPr/>
          <p:nvPr/>
        </p:nvSpPr>
        <p:spPr>
          <a:xfrm>
            <a:off x="3325696" y="3535779"/>
            <a:ext cx="745235" cy="1178085"/>
          </a:xfrm>
          <a:custGeom>
            <a:avLst/>
            <a:gdLst>
              <a:gd name="connsiteX0" fmla="*/ 1704 w 745235"/>
              <a:gd name="connsiteY0" fmla="*/ 1171 h 1178085"/>
              <a:gd name="connsiteX1" fmla="*/ 293804 w 745235"/>
              <a:gd name="connsiteY1" fmla="*/ 490121 h 1178085"/>
              <a:gd name="connsiteX2" fmla="*/ 246179 w 745235"/>
              <a:gd name="connsiteY2" fmla="*/ 436146 h 1178085"/>
              <a:gd name="connsiteX3" fmla="*/ 506529 w 745235"/>
              <a:gd name="connsiteY3" fmla="*/ 864771 h 1178085"/>
              <a:gd name="connsiteX4" fmla="*/ 741479 w 745235"/>
              <a:gd name="connsiteY4" fmla="*/ 1175921 h 1178085"/>
              <a:gd name="connsiteX5" fmla="*/ 617654 w 745235"/>
              <a:gd name="connsiteY5" fmla="*/ 969546 h 1178085"/>
              <a:gd name="connsiteX6" fmla="*/ 195379 w 745235"/>
              <a:gd name="connsiteY6" fmla="*/ 372646 h 1178085"/>
              <a:gd name="connsiteX7" fmla="*/ 1704 w 745235"/>
              <a:gd name="connsiteY7" fmla="*/ 1171 h 11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235" h="1178085">
                <a:moveTo>
                  <a:pt x="1704" y="1171"/>
                </a:moveTo>
                <a:cubicBezTo>
                  <a:pt x="18108" y="20750"/>
                  <a:pt x="253058" y="417625"/>
                  <a:pt x="293804" y="490121"/>
                </a:cubicBezTo>
                <a:cubicBezTo>
                  <a:pt x="334550" y="562617"/>
                  <a:pt x="210725" y="373704"/>
                  <a:pt x="246179" y="436146"/>
                </a:cubicBezTo>
                <a:cubicBezTo>
                  <a:pt x="281633" y="498588"/>
                  <a:pt x="423979" y="741475"/>
                  <a:pt x="506529" y="864771"/>
                </a:cubicBezTo>
                <a:cubicBezTo>
                  <a:pt x="589079" y="988067"/>
                  <a:pt x="722958" y="1158459"/>
                  <a:pt x="741479" y="1175921"/>
                </a:cubicBezTo>
                <a:cubicBezTo>
                  <a:pt x="760000" y="1193384"/>
                  <a:pt x="708671" y="1103425"/>
                  <a:pt x="617654" y="969546"/>
                </a:cubicBezTo>
                <a:cubicBezTo>
                  <a:pt x="526637" y="835667"/>
                  <a:pt x="300683" y="533513"/>
                  <a:pt x="195379" y="372646"/>
                </a:cubicBezTo>
                <a:cubicBezTo>
                  <a:pt x="90075" y="211779"/>
                  <a:pt x="-14700" y="-18408"/>
                  <a:pt x="1704" y="11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B5F4396B-1EB2-76F1-561A-A58AD629D269}"/>
              </a:ext>
            </a:extLst>
          </p:cNvPr>
          <p:cNvSpPr/>
          <p:nvPr/>
        </p:nvSpPr>
        <p:spPr>
          <a:xfrm>
            <a:off x="4035424" y="4419438"/>
            <a:ext cx="395737" cy="314495"/>
          </a:xfrm>
          <a:custGeom>
            <a:avLst/>
            <a:gdLst>
              <a:gd name="connsiteX0" fmla="*/ 393701 w 395737"/>
              <a:gd name="connsiteY0" fmla="*/ 162 h 314495"/>
              <a:gd name="connsiteX1" fmla="*/ 254001 w 395737"/>
              <a:gd name="connsiteY1" fmla="*/ 120812 h 314495"/>
              <a:gd name="connsiteX2" fmla="*/ 120651 w 395737"/>
              <a:gd name="connsiteY2" fmla="*/ 143037 h 314495"/>
              <a:gd name="connsiteX3" fmla="*/ 196851 w 395737"/>
              <a:gd name="connsiteY3" fmla="*/ 155737 h 314495"/>
              <a:gd name="connsiteX4" fmla="*/ 149226 w 395737"/>
              <a:gd name="connsiteY4" fmla="*/ 209712 h 314495"/>
              <a:gd name="connsiteX5" fmla="*/ 1 w 395737"/>
              <a:gd name="connsiteY5" fmla="*/ 206537 h 314495"/>
              <a:gd name="connsiteX6" fmla="*/ 152401 w 395737"/>
              <a:gd name="connsiteY6" fmla="*/ 203362 h 314495"/>
              <a:gd name="connsiteX7" fmla="*/ 12701 w 395737"/>
              <a:gd name="connsiteY7" fmla="*/ 314487 h 314495"/>
              <a:gd name="connsiteX8" fmla="*/ 190501 w 395737"/>
              <a:gd name="connsiteY8" fmla="*/ 197012 h 314495"/>
              <a:gd name="connsiteX9" fmla="*/ 234951 w 395737"/>
              <a:gd name="connsiteY9" fmla="*/ 139862 h 314495"/>
              <a:gd name="connsiteX10" fmla="*/ 142876 w 395737"/>
              <a:gd name="connsiteY10" fmla="*/ 149387 h 314495"/>
              <a:gd name="connsiteX11" fmla="*/ 393701 w 395737"/>
              <a:gd name="connsiteY11" fmla="*/ 162 h 31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5737" h="314495">
                <a:moveTo>
                  <a:pt x="393701" y="162"/>
                </a:moveTo>
                <a:cubicBezTo>
                  <a:pt x="412222" y="-4601"/>
                  <a:pt x="299509" y="97000"/>
                  <a:pt x="254001" y="120812"/>
                </a:cubicBezTo>
                <a:cubicBezTo>
                  <a:pt x="208493" y="144624"/>
                  <a:pt x="130176" y="137216"/>
                  <a:pt x="120651" y="143037"/>
                </a:cubicBezTo>
                <a:cubicBezTo>
                  <a:pt x="111126" y="148858"/>
                  <a:pt x="192089" y="144625"/>
                  <a:pt x="196851" y="155737"/>
                </a:cubicBezTo>
                <a:cubicBezTo>
                  <a:pt x="201613" y="166849"/>
                  <a:pt x="182034" y="201245"/>
                  <a:pt x="149226" y="209712"/>
                </a:cubicBezTo>
                <a:cubicBezTo>
                  <a:pt x="116418" y="218179"/>
                  <a:pt x="-528" y="207595"/>
                  <a:pt x="1" y="206537"/>
                </a:cubicBezTo>
                <a:cubicBezTo>
                  <a:pt x="530" y="205479"/>
                  <a:pt x="150284" y="185370"/>
                  <a:pt x="152401" y="203362"/>
                </a:cubicBezTo>
                <a:cubicBezTo>
                  <a:pt x="154518" y="221354"/>
                  <a:pt x="6351" y="315545"/>
                  <a:pt x="12701" y="314487"/>
                </a:cubicBezTo>
                <a:cubicBezTo>
                  <a:pt x="19051" y="313429"/>
                  <a:pt x="153459" y="226116"/>
                  <a:pt x="190501" y="197012"/>
                </a:cubicBezTo>
                <a:cubicBezTo>
                  <a:pt x="227543" y="167908"/>
                  <a:pt x="242888" y="147799"/>
                  <a:pt x="234951" y="139862"/>
                </a:cubicBezTo>
                <a:cubicBezTo>
                  <a:pt x="227014" y="131925"/>
                  <a:pt x="114301" y="166849"/>
                  <a:pt x="142876" y="149387"/>
                </a:cubicBezTo>
                <a:cubicBezTo>
                  <a:pt x="171451" y="131925"/>
                  <a:pt x="375180" y="4925"/>
                  <a:pt x="393701" y="16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C3911BAC-6FF9-CFFF-E36F-FABA518CE6F6}"/>
              </a:ext>
            </a:extLst>
          </p:cNvPr>
          <p:cNvSpPr/>
          <p:nvPr/>
        </p:nvSpPr>
        <p:spPr>
          <a:xfrm>
            <a:off x="4068445" y="4476722"/>
            <a:ext cx="408306" cy="296222"/>
          </a:xfrm>
          <a:custGeom>
            <a:avLst/>
            <a:gdLst>
              <a:gd name="connsiteX0" fmla="*/ 408305 w 408306"/>
              <a:gd name="connsiteY0" fmla="*/ 28 h 296222"/>
              <a:gd name="connsiteX1" fmla="*/ 189230 w 408306"/>
              <a:gd name="connsiteY1" fmla="*/ 111153 h 296222"/>
              <a:gd name="connsiteX2" fmla="*/ 1905 w 408306"/>
              <a:gd name="connsiteY2" fmla="*/ 282603 h 296222"/>
              <a:gd name="connsiteX3" fmla="*/ 97155 w 408306"/>
              <a:gd name="connsiteY3" fmla="*/ 285778 h 296222"/>
              <a:gd name="connsiteX4" fmla="*/ 176530 w 408306"/>
              <a:gd name="connsiteY4" fmla="*/ 295303 h 296222"/>
              <a:gd name="connsiteX5" fmla="*/ 278130 w 408306"/>
              <a:gd name="connsiteY5" fmla="*/ 260378 h 296222"/>
              <a:gd name="connsiteX6" fmla="*/ 281305 w 408306"/>
              <a:gd name="connsiteY6" fmla="*/ 263553 h 296222"/>
              <a:gd name="connsiteX7" fmla="*/ 290830 w 408306"/>
              <a:gd name="connsiteY7" fmla="*/ 158778 h 296222"/>
              <a:gd name="connsiteX8" fmla="*/ 278130 w 408306"/>
              <a:gd name="connsiteY8" fmla="*/ 98453 h 296222"/>
              <a:gd name="connsiteX9" fmla="*/ 192405 w 408306"/>
              <a:gd name="connsiteY9" fmla="*/ 120678 h 296222"/>
              <a:gd name="connsiteX10" fmla="*/ 408305 w 408306"/>
              <a:gd name="connsiteY10" fmla="*/ 28 h 29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306" h="296222">
                <a:moveTo>
                  <a:pt x="408305" y="28"/>
                </a:moveTo>
                <a:cubicBezTo>
                  <a:pt x="407776" y="-1559"/>
                  <a:pt x="256963" y="64057"/>
                  <a:pt x="189230" y="111153"/>
                </a:cubicBezTo>
                <a:cubicBezTo>
                  <a:pt x="121497" y="158249"/>
                  <a:pt x="17251" y="253499"/>
                  <a:pt x="1905" y="282603"/>
                </a:cubicBezTo>
                <a:cubicBezTo>
                  <a:pt x="-13441" y="311707"/>
                  <a:pt x="68051" y="283661"/>
                  <a:pt x="97155" y="285778"/>
                </a:cubicBezTo>
                <a:cubicBezTo>
                  <a:pt x="126259" y="287895"/>
                  <a:pt x="146368" y="299536"/>
                  <a:pt x="176530" y="295303"/>
                </a:cubicBezTo>
                <a:cubicBezTo>
                  <a:pt x="206692" y="291070"/>
                  <a:pt x="260668" y="265670"/>
                  <a:pt x="278130" y="260378"/>
                </a:cubicBezTo>
                <a:cubicBezTo>
                  <a:pt x="295592" y="255086"/>
                  <a:pt x="279188" y="280486"/>
                  <a:pt x="281305" y="263553"/>
                </a:cubicBezTo>
                <a:cubicBezTo>
                  <a:pt x="283422" y="246620"/>
                  <a:pt x="291359" y="186295"/>
                  <a:pt x="290830" y="158778"/>
                </a:cubicBezTo>
                <a:cubicBezTo>
                  <a:pt x="290301" y="131261"/>
                  <a:pt x="294534" y="104803"/>
                  <a:pt x="278130" y="98453"/>
                </a:cubicBezTo>
                <a:cubicBezTo>
                  <a:pt x="261726" y="92103"/>
                  <a:pt x="177059" y="133378"/>
                  <a:pt x="192405" y="120678"/>
                </a:cubicBezTo>
                <a:cubicBezTo>
                  <a:pt x="207751" y="107978"/>
                  <a:pt x="408834" y="1615"/>
                  <a:pt x="408305" y="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52A9556-514C-FCC6-3B33-1D47CECC83A6}"/>
              </a:ext>
            </a:extLst>
          </p:cNvPr>
          <p:cNvSpPr/>
          <p:nvPr/>
        </p:nvSpPr>
        <p:spPr>
          <a:xfrm>
            <a:off x="4539495" y="3894834"/>
            <a:ext cx="508527" cy="696702"/>
          </a:xfrm>
          <a:custGeom>
            <a:avLst/>
            <a:gdLst>
              <a:gd name="connsiteX0" fmla="*/ 499230 w 508527"/>
              <a:gd name="connsiteY0" fmla="*/ 10416 h 696702"/>
              <a:gd name="connsiteX1" fmla="*/ 207130 w 508527"/>
              <a:gd name="connsiteY1" fmla="*/ 286641 h 696702"/>
              <a:gd name="connsiteX2" fmla="*/ 343655 w 508527"/>
              <a:gd name="connsiteY2" fmla="*/ 181866 h 696702"/>
              <a:gd name="connsiteX3" fmla="*/ 159505 w 508527"/>
              <a:gd name="connsiteY3" fmla="*/ 388241 h 696702"/>
              <a:gd name="connsiteX4" fmla="*/ 755 w 508527"/>
              <a:gd name="connsiteY4" fmla="*/ 696216 h 696702"/>
              <a:gd name="connsiteX5" fmla="*/ 105530 w 508527"/>
              <a:gd name="connsiteY5" fmla="*/ 454916 h 696702"/>
              <a:gd name="connsiteX6" fmla="*/ 242055 w 508527"/>
              <a:gd name="connsiteY6" fmla="*/ 273941 h 696702"/>
              <a:gd name="connsiteX7" fmla="*/ 194430 w 508527"/>
              <a:gd name="connsiteY7" fmla="*/ 318391 h 696702"/>
              <a:gd name="connsiteX8" fmla="*/ 403980 w 508527"/>
              <a:gd name="connsiteY8" fmla="*/ 99316 h 696702"/>
              <a:gd name="connsiteX9" fmla="*/ 432555 w 508527"/>
              <a:gd name="connsiteY9" fmla="*/ 61216 h 696702"/>
              <a:gd name="connsiteX10" fmla="*/ 499230 w 508527"/>
              <a:gd name="connsiteY10" fmla="*/ 10416 h 69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8527" h="696702">
                <a:moveTo>
                  <a:pt x="499230" y="10416"/>
                </a:moveTo>
                <a:cubicBezTo>
                  <a:pt x="461659" y="47987"/>
                  <a:pt x="233059" y="258066"/>
                  <a:pt x="207130" y="286641"/>
                </a:cubicBezTo>
                <a:cubicBezTo>
                  <a:pt x="181201" y="315216"/>
                  <a:pt x="351592" y="164933"/>
                  <a:pt x="343655" y="181866"/>
                </a:cubicBezTo>
                <a:cubicBezTo>
                  <a:pt x="335718" y="198799"/>
                  <a:pt x="216655" y="302516"/>
                  <a:pt x="159505" y="388241"/>
                </a:cubicBezTo>
                <a:cubicBezTo>
                  <a:pt x="102355" y="473966"/>
                  <a:pt x="9751" y="685104"/>
                  <a:pt x="755" y="696216"/>
                </a:cubicBezTo>
                <a:cubicBezTo>
                  <a:pt x="-8241" y="707328"/>
                  <a:pt x="65313" y="525295"/>
                  <a:pt x="105530" y="454916"/>
                </a:cubicBezTo>
                <a:cubicBezTo>
                  <a:pt x="145747" y="384537"/>
                  <a:pt x="227238" y="296695"/>
                  <a:pt x="242055" y="273941"/>
                </a:cubicBezTo>
                <a:cubicBezTo>
                  <a:pt x="256872" y="251187"/>
                  <a:pt x="167442" y="347495"/>
                  <a:pt x="194430" y="318391"/>
                </a:cubicBezTo>
                <a:cubicBezTo>
                  <a:pt x="221417" y="289287"/>
                  <a:pt x="364293" y="142178"/>
                  <a:pt x="403980" y="99316"/>
                </a:cubicBezTo>
                <a:cubicBezTo>
                  <a:pt x="443667" y="56454"/>
                  <a:pt x="415622" y="74445"/>
                  <a:pt x="432555" y="61216"/>
                </a:cubicBezTo>
                <a:cubicBezTo>
                  <a:pt x="449488" y="47987"/>
                  <a:pt x="536801" y="-27155"/>
                  <a:pt x="499230" y="104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471A9868-E522-E401-500F-FFB916F0FDBF}"/>
              </a:ext>
            </a:extLst>
          </p:cNvPr>
          <p:cNvSpPr/>
          <p:nvPr/>
        </p:nvSpPr>
        <p:spPr>
          <a:xfrm>
            <a:off x="4532345" y="4435472"/>
            <a:ext cx="694897" cy="390855"/>
          </a:xfrm>
          <a:custGeom>
            <a:avLst/>
            <a:gdLst>
              <a:gd name="connsiteX0" fmla="*/ 14255 w 694897"/>
              <a:gd name="connsiteY0" fmla="*/ 88903 h 390855"/>
              <a:gd name="connsiteX1" fmla="*/ 271430 w 694897"/>
              <a:gd name="connsiteY1" fmla="*/ 66678 h 390855"/>
              <a:gd name="connsiteX2" fmla="*/ 185705 w 694897"/>
              <a:gd name="connsiteY2" fmla="*/ 85728 h 390855"/>
              <a:gd name="connsiteX3" fmla="*/ 363505 w 694897"/>
              <a:gd name="connsiteY3" fmla="*/ 31753 h 390855"/>
              <a:gd name="connsiteX4" fmla="*/ 525430 w 694897"/>
              <a:gd name="connsiteY4" fmla="*/ 6353 h 390855"/>
              <a:gd name="connsiteX5" fmla="*/ 411130 w 694897"/>
              <a:gd name="connsiteY5" fmla="*/ 3178 h 390855"/>
              <a:gd name="connsiteX6" fmla="*/ 693705 w 694897"/>
              <a:gd name="connsiteY6" fmla="*/ 3178 h 390855"/>
              <a:gd name="connsiteX7" fmla="*/ 515905 w 694897"/>
              <a:gd name="connsiteY7" fmla="*/ 44453 h 390855"/>
              <a:gd name="connsiteX8" fmla="*/ 601630 w 694897"/>
              <a:gd name="connsiteY8" fmla="*/ 41278 h 390855"/>
              <a:gd name="connsiteX9" fmla="*/ 423830 w 694897"/>
              <a:gd name="connsiteY9" fmla="*/ 184153 h 390855"/>
              <a:gd name="connsiteX10" fmla="*/ 379380 w 694897"/>
              <a:gd name="connsiteY10" fmla="*/ 117478 h 390855"/>
              <a:gd name="connsiteX11" fmla="*/ 296830 w 694897"/>
              <a:gd name="connsiteY11" fmla="*/ 390528 h 390855"/>
              <a:gd name="connsiteX12" fmla="*/ 303180 w 694897"/>
              <a:gd name="connsiteY12" fmla="*/ 171453 h 390855"/>
              <a:gd name="connsiteX13" fmla="*/ 303180 w 694897"/>
              <a:gd name="connsiteY13" fmla="*/ 95253 h 390855"/>
              <a:gd name="connsiteX14" fmla="*/ 61880 w 694897"/>
              <a:gd name="connsiteY14" fmla="*/ 104778 h 390855"/>
              <a:gd name="connsiteX15" fmla="*/ 14255 w 694897"/>
              <a:gd name="connsiteY15" fmla="*/ 88903 h 39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897" h="390855">
                <a:moveTo>
                  <a:pt x="14255" y="88903"/>
                </a:moveTo>
                <a:cubicBezTo>
                  <a:pt x="49180" y="82553"/>
                  <a:pt x="242855" y="67207"/>
                  <a:pt x="271430" y="66678"/>
                </a:cubicBezTo>
                <a:cubicBezTo>
                  <a:pt x="300005" y="66149"/>
                  <a:pt x="170359" y="91549"/>
                  <a:pt x="185705" y="85728"/>
                </a:cubicBezTo>
                <a:cubicBezTo>
                  <a:pt x="201051" y="79907"/>
                  <a:pt x="306884" y="44982"/>
                  <a:pt x="363505" y="31753"/>
                </a:cubicBezTo>
                <a:cubicBezTo>
                  <a:pt x="420126" y="18524"/>
                  <a:pt x="517493" y="11115"/>
                  <a:pt x="525430" y="6353"/>
                </a:cubicBezTo>
                <a:cubicBezTo>
                  <a:pt x="533368" y="1590"/>
                  <a:pt x="383084" y="3707"/>
                  <a:pt x="411130" y="3178"/>
                </a:cubicBezTo>
                <a:cubicBezTo>
                  <a:pt x="439176" y="2649"/>
                  <a:pt x="676243" y="-3701"/>
                  <a:pt x="693705" y="3178"/>
                </a:cubicBezTo>
                <a:cubicBezTo>
                  <a:pt x="711167" y="10057"/>
                  <a:pt x="531251" y="38103"/>
                  <a:pt x="515905" y="44453"/>
                </a:cubicBezTo>
                <a:cubicBezTo>
                  <a:pt x="500559" y="50803"/>
                  <a:pt x="616976" y="17995"/>
                  <a:pt x="601630" y="41278"/>
                </a:cubicBezTo>
                <a:cubicBezTo>
                  <a:pt x="586284" y="64561"/>
                  <a:pt x="460872" y="171453"/>
                  <a:pt x="423830" y="184153"/>
                </a:cubicBezTo>
                <a:cubicBezTo>
                  <a:pt x="386788" y="196853"/>
                  <a:pt x="400547" y="83082"/>
                  <a:pt x="379380" y="117478"/>
                </a:cubicBezTo>
                <a:cubicBezTo>
                  <a:pt x="358213" y="151874"/>
                  <a:pt x="309530" y="381532"/>
                  <a:pt x="296830" y="390528"/>
                </a:cubicBezTo>
                <a:cubicBezTo>
                  <a:pt x="284130" y="399524"/>
                  <a:pt x="302122" y="220665"/>
                  <a:pt x="303180" y="171453"/>
                </a:cubicBezTo>
                <a:cubicBezTo>
                  <a:pt x="304238" y="122241"/>
                  <a:pt x="343397" y="106366"/>
                  <a:pt x="303180" y="95253"/>
                </a:cubicBezTo>
                <a:cubicBezTo>
                  <a:pt x="262963" y="84140"/>
                  <a:pt x="110034" y="105836"/>
                  <a:pt x="61880" y="104778"/>
                </a:cubicBezTo>
                <a:cubicBezTo>
                  <a:pt x="13726" y="103720"/>
                  <a:pt x="-20670" y="95253"/>
                  <a:pt x="14255" y="889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47ACAC6E-F462-5716-2777-4C4C05849D6A}"/>
              </a:ext>
            </a:extLst>
          </p:cNvPr>
          <p:cNvSpPr/>
          <p:nvPr/>
        </p:nvSpPr>
        <p:spPr>
          <a:xfrm>
            <a:off x="6360703" y="3133726"/>
            <a:ext cx="546243" cy="1598490"/>
          </a:xfrm>
          <a:custGeom>
            <a:avLst/>
            <a:gdLst>
              <a:gd name="connsiteX0" fmla="*/ 484357 w 546243"/>
              <a:gd name="connsiteY0" fmla="*/ 36482 h 1598490"/>
              <a:gd name="connsiteX1" fmla="*/ 238505 w 546243"/>
              <a:gd name="connsiteY1" fmla="*/ 433297 h 1598490"/>
              <a:gd name="connsiteX2" fmla="*/ 78916 w 546243"/>
              <a:gd name="connsiteY2" fmla="*/ 1006953 h 1598490"/>
              <a:gd name="connsiteX3" fmla="*/ 156554 w 546243"/>
              <a:gd name="connsiteY3" fmla="*/ 838738 h 1598490"/>
              <a:gd name="connsiteX4" fmla="*/ 9905 w 546243"/>
              <a:gd name="connsiteY4" fmla="*/ 1584923 h 1598490"/>
              <a:gd name="connsiteX5" fmla="*/ 31471 w 546243"/>
              <a:gd name="connsiteY5" fmla="*/ 1252806 h 1598490"/>
              <a:gd name="connsiteX6" fmla="*/ 178120 w 546243"/>
              <a:gd name="connsiteY6" fmla="*/ 420357 h 1598490"/>
              <a:gd name="connsiteX7" fmla="*/ 83229 w 546243"/>
              <a:gd name="connsiteY7" fmla="*/ 597199 h 1598490"/>
              <a:gd name="connsiteX8" fmla="*/ 298889 w 546243"/>
              <a:gd name="connsiteY8" fmla="*/ 209010 h 1598490"/>
              <a:gd name="connsiteX9" fmla="*/ 536116 w 546243"/>
              <a:gd name="connsiteY9" fmla="*/ 40795 h 1598490"/>
              <a:gd name="connsiteX10" fmla="*/ 484357 w 546243"/>
              <a:gd name="connsiteY10" fmla="*/ 36482 h 15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243" h="1598490">
                <a:moveTo>
                  <a:pt x="484357" y="36482"/>
                </a:moveTo>
                <a:cubicBezTo>
                  <a:pt x="434755" y="101899"/>
                  <a:pt x="306078" y="271552"/>
                  <a:pt x="238505" y="433297"/>
                </a:cubicBezTo>
                <a:cubicBezTo>
                  <a:pt x="170931" y="595042"/>
                  <a:pt x="92574" y="939380"/>
                  <a:pt x="78916" y="1006953"/>
                </a:cubicBezTo>
                <a:cubicBezTo>
                  <a:pt x="65258" y="1074526"/>
                  <a:pt x="168056" y="742410"/>
                  <a:pt x="156554" y="838738"/>
                </a:cubicBezTo>
                <a:cubicBezTo>
                  <a:pt x="145052" y="935066"/>
                  <a:pt x="30752" y="1515912"/>
                  <a:pt x="9905" y="1584923"/>
                </a:cubicBezTo>
                <a:cubicBezTo>
                  <a:pt x="-10942" y="1653934"/>
                  <a:pt x="3435" y="1446900"/>
                  <a:pt x="31471" y="1252806"/>
                </a:cubicBezTo>
                <a:cubicBezTo>
                  <a:pt x="59507" y="1058712"/>
                  <a:pt x="169494" y="529625"/>
                  <a:pt x="178120" y="420357"/>
                </a:cubicBezTo>
                <a:cubicBezTo>
                  <a:pt x="186746" y="311089"/>
                  <a:pt x="63101" y="632423"/>
                  <a:pt x="83229" y="597199"/>
                </a:cubicBezTo>
                <a:cubicBezTo>
                  <a:pt x="103357" y="561975"/>
                  <a:pt x="223408" y="301744"/>
                  <a:pt x="298889" y="209010"/>
                </a:cubicBezTo>
                <a:cubicBezTo>
                  <a:pt x="374370" y="116276"/>
                  <a:pt x="509518" y="74582"/>
                  <a:pt x="536116" y="40795"/>
                </a:cubicBezTo>
                <a:cubicBezTo>
                  <a:pt x="562714" y="7008"/>
                  <a:pt x="533959" y="-28935"/>
                  <a:pt x="484357" y="364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06482B75-2429-65E7-6E22-9AB5E5B44823}"/>
              </a:ext>
            </a:extLst>
          </p:cNvPr>
          <p:cNvSpPr/>
          <p:nvPr/>
        </p:nvSpPr>
        <p:spPr>
          <a:xfrm>
            <a:off x="5468145" y="4271017"/>
            <a:ext cx="955112" cy="133052"/>
          </a:xfrm>
          <a:custGeom>
            <a:avLst/>
            <a:gdLst>
              <a:gd name="connsiteX0" fmla="*/ 1002 w 955112"/>
              <a:gd name="connsiteY0" fmla="*/ 55130 h 133052"/>
              <a:gd name="connsiteX1" fmla="*/ 850704 w 955112"/>
              <a:gd name="connsiteY1" fmla="*/ 3372 h 133052"/>
              <a:gd name="connsiteX2" fmla="*/ 643670 w 955112"/>
              <a:gd name="connsiteY2" fmla="*/ 7685 h 133052"/>
              <a:gd name="connsiteX3" fmla="*/ 949908 w 955112"/>
              <a:gd name="connsiteY3" fmla="*/ 29251 h 133052"/>
              <a:gd name="connsiteX4" fmla="*/ 337432 w 955112"/>
              <a:gd name="connsiteY4" fmla="*/ 132768 h 133052"/>
              <a:gd name="connsiteX5" fmla="*/ 872270 w 955112"/>
              <a:gd name="connsiteY5" fmla="*/ 59443 h 133052"/>
              <a:gd name="connsiteX6" fmla="*/ 682489 w 955112"/>
              <a:gd name="connsiteY6" fmla="*/ 42191 h 133052"/>
              <a:gd name="connsiteX7" fmla="*/ 1002 w 955112"/>
              <a:gd name="connsiteY7" fmla="*/ 55130 h 13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112" h="133052">
                <a:moveTo>
                  <a:pt x="1002" y="55130"/>
                </a:moveTo>
                <a:cubicBezTo>
                  <a:pt x="29038" y="48660"/>
                  <a:pt x="743593" y="11279"/>
                  <a:pt x="850704" y="3372"/>
                </a:cubicBezTo>
                <a:cubicBezTo>
                  <a:pt x="957815" y="-4535"/>
                  <a:pt x="627136" y="3372"/>
                  <a:pt x="643670" y="7685"/>
                </a:cubicBezTo>
                <a:cubicBezTo>
                  <a:pt x="660204" y="11998"/>
                  <a:pt x="1000948" y="8404"/>
                  <a:pt x="949908" y="29251"/>
                </a:cubicBezTo>
                <a:cubicBezTo>
                  <a:pt x="898868" y="50098"/>
                  <a:pt x="350372" y="127736"/>
                  <a:pt x="337432" y="132768"/>
                </a:cubicBezTo>
                <a:cubicBezTo>
                  <a:pt x="324492" y="137800"/>
                  <a:pt x="814761" y="74539"/>
                  <a:pt x="872270" y="59443"/>
                </a:cubicBezTo>
                <a:cubicBezTo>
                  <a:pt x="929780" y="44347"/>
                  <a:pt x="824106" y="42191"/>
                  <a:pt x="682489" y="42191"/>
                </a:cubicBezTo>
                <a:cubicBezTo>
                  <a:pt x="540872" y="42191"/>
                  <a:pt x="-27034" y="61600"/>
                  <a:pt x="1002" y="551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89869296-6F7D-B5FC-8045-4E1E0F723841}"/>
              </a:ext>
            </a:extLst>
          </p:cNvPr>
          <p:cNvSpPr/>
          <p:nvPr/>
        </p:nvSpPr>
        <p:spPr>
          <a:xfrm>
            <a:off x="4809039" y="4141947"/>
            <a:ext cx="1096139" cy="698011"/>
          </a:xfrm>
          <a:custGeom>
            <a:avLst/>
            <a:gdLst>
              <a:gd name="connsiteX0" fmla="*/ 1095742 w 1096139"/>
              <a:gd name="connsiteY0" fmla="*/ 3045 h 698011"/>
              <a:gd name="connsiteX1" fmla="*/ 539338 w 1096139"/>
              <a:gd name="connsiteY1" fmla="*/ 404174 h 698011"/>
              <a:gd name="connsiteX2" fmla="*/ 246040 w 1096139"/>
              <a:gd name="connsiteY2" fmla="*/ 589642 h 698011"/>
              <a:gd name="connsiteX3" fmla="*/ 187 w 1096139"/>
              <a:gd name="connsiteY3" fmla="*/ 697472 h 698011"/>
              <a:gd name="connsiteX4" fmla="*/ 284859 w 1096139"/>
              <a:gd name="connsiteY4" fmla="*/ 546510 h 698011"/>
              <a:gd name="connsiteX5" fmla="*/ 435821 w 1096139"/>
              <a:gd name="connsiteY5" fmla="*/ 399861 h 698011"/>
              <a:gd name="connsiteX6" fmla="*/ 625603 w 1096139"/>
              <a:gd name="connsiteY6" fmla="*/ 227332 h 698011"/>
              <a:gd name="connsiteX7" fmla="*/ 1095742 w 1096139"/>
              <a:gd name="connsiteY7" fmla="*/ 3045 h 69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6139" h="698011">
                <a:moveTo>
                  <a:pt x="1095742" y="3045"/>
                </a:moveTo>
                <a:cubicBezTo>
                  <a:pt x="1081364" y="32519"/>
                  <a:pt x="680955" y="306408"/>
                  <a:pt x="539338" y="404174"/>
                </a:cubicBezTo>
                <a:cubicBezTo>
                  <a:pt x="397721" y="501940"/>
                  <a:pt x="335898" y="540759"/>
                  <a:pt x="246040" y="589642"/>
                </a:cubicBezTo>
                <a:cubicBezTo>
                  <a:pt x="156182" y="638525"/>
                  <a:pt x="-6283" y="704661"/>
                  <a:pt x="187" y="697472"/>
                </a:cubicBezTo>
                <a:cubicBezTo>
                  <a:pt x="6657" y="690283"/>
                  <a:pt x="212254" y="596112"/>
                  <a:pt x="284859" y="546510"/>
                </a:cubicBezTo>
                <a:cubicBezTo>
                  <a:pt x="357464" y="496908"/>
                  <a:pt x="379030" y="453057"/>
                  <a:pt x="435821" y="399861"/>
                </a:cubicBezTo>
                <a:cubicBezTo>
                  <a:pt x="492612" y="346665"/>
                  <a:pt x="521367" y="288436"/>
                  <a:pt x="625603" y="227332"/>
                </a:cubicBezTo>
                <a:cubicBezTo>
                  <a:pt x="729839" y="166228"/>
                  <a:pt x="1110120" y="-26429"/>
                  <a:pt x="1095742" y="30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382A6B9C-1C19-39F0-CF39-66699BB4EC61}"/>
              </a:ext>
            </a:extLst>
          </p:cNvPr>
          <p:cNvSpPr/>
          <p:nvPr/>
        </p:nvSpPr>
        <p:spPr>
          <a:xfrm>
            <a:off x="6218851" y="4547447"/>
            <a:ext cx="299926" cy="1410738"/>
          </a:xfrm>
          <a:custGeom>
            <a:avLst/>
            <a:gdLst>
              <a:gd name="connsiteX0" fmla="*/ 298406 w 299926"/>
              <a:gd name="connsiteY0" fmla="*/ 11613 h 1410738"/>
              <a:gd name="connsiteX1" fmla="*/ 160383 w 299926"/>
              <a:gd name="connsiteY1" fmla="*/ 770738 h 1410738"/>
              <a:gd name="connsiteX2" fmla="*/ 794 w 299926"/>
              <a:gd name="connsiteY2" fmla="*/ 1404779 h 1410738"/>
              <a:gd name="connsiteX3" fmla="*/ 104311 w 299926"/>
              <a:gd name="connsiteY3" fmla="*/ 1046783 h 1410738"/>
              <a:gd name="connsiteX4" fmla="*/ 225081 w 299926"/>
              <a:gd name="connsiteY4" fmla="*/ 360983 h 1410738"/>
              <a:gd name="connsiteX5" fmla="*/ 298406 w 299926"/>
              <a:gd name="connsiteY5" fmla="*/ 11613 h 141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926" h="1410738">
                <a:moveTo>
                  <a:pt x="298406" y="11613"/>
                </a:moveTo>
                <a:cubicBezTo>
                  <a:pt x="287623" y="79906"/>
                  <a:pt x="209985" y="538544"/>
                  <a:pt x="160383" y="770738"/>
                </a:cubicBezTo>
                <a:cubicBezTo>
                  <a:pt x="110781" y="1002932"/>
                  <a:pt x="10139" y="1358771"/>
                  <a:pt x="794" y="1404779"/>
                </a:cubicBezTo>
                <a:cubicBezTo>
                  <a:pt x="-8551" y="1450787"/>
                  <a:pt x="66930" y="1220749"/>
                  <a:pt x="104311" y="1046783"/>
                </a:cubicBezTo>
                <a:cubicBezTo>
                  <a:pt x="141692" y="872817"/>
                  <a:pt x="189856" y="530636"/>
                  <a:pt x="225081" y="360983"/>
                </a:cubicBezTo>
                <a:cubicBezTo>
                  <a:pt x="260306" y="191330"/>
                  <a:pt x="309189" y="-56680"/>
                  <a:pt x="298406" y="116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4F9A7C4F-D6CA-6550-0F1C-AE74B2A20074}"/>
              </a:ext>
            </a:extLst>
          </p:cNvPr>
          <p:cNvSpPr/>
          <p:nvPr/>
        </p:nvSpPr>
        <p:spPr>
          <a:xfrm>
            <a:off x="6248281" y="4610031"/>
            <a:ext cx="165463" cy="1542426"/>
          </a:xfrm>
          <a:custGeom>
            <a:avLst/>
            <a:gdLst>
              <a:gd name="connsiteX0" fmla="*/ 165459 w 165463"/>
              <a:gd name="connsiteY0" fmla="*/ 177629 h 1542426"/>
              <a:gd name="connsiteX1" fmla="*/ 49002 w 165463"/>
              <a:gd name="connsiteY1" fmla="*/ 738346 h 1542426"/>
              <a:gd name="connsiteX2" fmla="*/ 1557 w 165463"/>
              <a:gd name="connsiteY2" fmla="*/ 1514724 h 1542426"/>
              <a:gd name="connsiteX3" fmla="*/ 14496 w 165463"/>
              <a:gd name="connsiteY3" fmla="*/ 1238678 h 1542426"/>
              <a:gd name="connsiteX4" fmla="*/ 44689 w 165463"/>
              <a:gd name="connsiteY4" fmla="*/ 9414 h 1542426"/>
              <a:gd name="connsiteX5" fmla="*/ 44689 w 165463"/>
              <a:gd name="connsiteY5" fmla="*/ 647769 h 1542426"/>
              <a:gd name="connsiteX6" fmla="*/ 165459 w 165463"/>
              <a:gd name="connsiteY6" fmla="*/ 177629 h 154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463" h="1542426">
                <a:moveTo>
                  <a:pt x="165459" y="177629"/>
                </a:moveTo>
                <a:cubicBezTo>
                  <a:pt x="166178" y="192725"/>
                  <a:pt x="76319" y="515497"/>
                  <a:pt x="49002" y="738346"/>
                </a:cubicBezTo>
                <a:cubicBezTo>
                  <a:pt x="21685" y="961195"/>
                  <a:pt x="7308" y="1431335"/>
                  <a:pt x="1557" y="1514724"/>
                </a:cubicBezTo>
                <a:cubicBezTo>
                  <a:pt x="-4194" y="1598113"/>
                  <a:pt x="7307" y="1489563"/>
                  <a:pt x="14496" y="1238678"/>
                </a:cubicBezTo>
                <a:cubicBezTo>
                  <a:pt x="21685" y="987793"/>
                  <a:pt x="39657" y="107899"/>
                  <a:pt x="44689" y="9414"/>
                </a:cubicBezTo>
                <a:cubicBezTo>
                  <a:pt x="49721" y="-89071"/>
                  <a:pt x="25998" y="616858"/>
                  <a:pt x="44689" y="647769"/>
                </a:cubicBezTo>
                <a:cubicBezTo>
                  <a:pt x="63379" y="678680"/>
                  <a:pt x="164740" y="162533"/>
                  <a:pt x="165459" y="17762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8CEEA53E-01DB-42E3-58B6-709151B7AF3F}"/>
              </a:ext>
            </a:extLst>
          </p:cNvPr>
          <p:cNvSpPr/>
          <p:nvPr/>
        </p:nvSpPr>
        <p:spPr>
          <a:xfrm>
            <a:off x="5621537" y="5154230"/>
            <a:ext cx="94503" cy="1650057"/>
          </a:xfrm>
          <a:custGeom>
            <a:avLst/>
            <a:gdLst>
              <a:gd name="connsiteX0" fmla="*/ 93463 w 94503"/>
              <a:gd name="connsiteY0" fmla="*/ 53 h 1650057"/>
              <a:gd name="connsiteX1" fmla="*/ 54644 w 94503"/>
              <a:gd name="connsiteY1" fmla="*/ 612528 h 1650057"/>
              <a:gd name="connsiteX2" fmla="*/ 50331 w 94503"/>
              <a:gd name="connsiteY2" fmla="*/ 1604566 h 1650057"/>
              <a:gd name="connsiteX3" fmla="*/ 50331 w 94503"/>
              <a:gd name="connsiteY3" fmla="*/ 1371653 h 1650057"/>
              <a:gd name="connsiteX4" fmla="*/ 11512 w 94503"/>
              <a:gd name="connsiteY4" fmla="*/ 388242 h 1650057"/>
              <a:gd name="connsiteX5" fmla="*/ 7199 w 94503"/>
              <a:gd name="connsiteY5" fmla="*/ 642721 h 1650057"/>
              <a:gd name="connsiteX6" fmla="*/ 93463 w 94503"/>
              <a:gd name="connsiteY6" fmla="*/ 53 h 16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03" h="1650057">
                <a:moveTo>
                  <a:pt x="93463" y="53"/>
                </a:moveTo>
                <a:cubicBezTo>
                  <a:pt x="101370" y="-4979"/>
                  <a:pt x="61833" y="345109"/>
                  <a:pt x="54644" y="612528"/>
                </a:cubicBezTo>
                <a:cubicBezTo>
                  <a:pt x="47455" y="879947"/>
                  <a:pt x="51050" y="1478045"/>
                  <a:pt x="50331" y="1604566"/>
                </a:cubicBezTo>
                <a:cubicBezTo>
                  <a:pt x="49612" y="1731087"/>
                  <a:pt x="56801" y="1574374"/>
                  <a:pt x="50331" y="1371653"/>
                </a:cubicBezTo>
                <a:cubicBezTo>
                  <a:pt x="43861" y="1168932"/>
                  <a:pt x="18701" y="509731"/>
                  <a:pt x="11512" y="388242"/>
                </a:cubicBezTo>
                <a:cubicBezTo>
                  <a:pt x="4323" y="266753"/>
                  <a:pt x="-7897" y="710295"/>
                  <a:pt x="7199" y="642721"/>
                </a:cubicBezTo>
                <a:cubicBezTo>
                  <a:pt x="22295" y="575147"/>
                  <a:pt x="85556" y="5085"/>
                  <a:pt x="93463" y="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AEBC199-D8C9-69BE-9B8E-A823716E3EB0}"/>
              </a:ext>
            </a:extLst>
          </p:cNvPr>
          <p:cNvSpPr/>
          <p:nvPr/>
        </p:nvSpPr>
        <p:spPr>
          <a:xfrm>
            <a:off x="4331768" y="6517866"/>
            <a:ext cx="1383744" cy="992083"/>
          </a:xfrm>
          <a:custGeom>
            <a:avLst/>
            <a:gdLst>
              <a:gd name="connsiteX0" fmla="*/ 162594 w 1383744"/>
              <a:gd name="connsiteY0" fmla="*/ 801647 h 992083"/>
              <a:gd name="connsiteX1" fmla="*/ 1206390 w 1383744"/>
              <a:gd name="connsiteY1" fmla="*/ 801647 h 992083"/>
              <a:gd name="connsiteX2" fmla="*/ 956224 w 1383744"/>
              <a:gd name="connsiteY2" fmla="*/ 775768 h 992083"/>
              <a:gd name="connsiteX3" fmla="*/ 1284028 w 1383744"/>
              <a:gd name="connsiteY3" fmla="*/ 810274 h 992083"/>
              <a:gd name="connsiteX4" fmla="*/ 1292655 w 1383744"/>
              <a:gd name="connsiteY4" fmla="*/ 711070 h 992083"/>
              <a:gd name="connsiteX5" fmla="*/ 1322847 w 1383744"/>
              <a:gd name="connsiteY5" fmla="*/ 20957 h 992083"/>
              <a:gd name="connsiteX6" fmla="*/ 1322847 w 1383744"/>
              <a:gd name="connsiteY6" fmla="*/ 249557 h 992083"/>
              <a:gd name="connsiteX7" fmla="*/ 1383232 w 1383744"/>
              <a:gd name="connsiteY7" fmla="*/ 965549 h 992083"/>
              <a:gd name="connsiteX8" fmla="*/ 1284028 w 1383744"/>
              <a:gd name="connsiteY8" fmla="*/ 836153 h 992083"/>
              <a:gd name="connsiteX9" fmla="*/ 869960 w 1383744"/>
              <a:gd name="connsiteY9" fmla="*/ 814587 h 992083"/>
              <a:gd name="connsiteX10" fmla="*/ 1137379 w 1383744"/>
              <a:gd name="connsiteY10" fmla="*/ 896538 h 992083"/>
              <a:gd name="connsiteX11" fmla="*/ 97896 w 1383744"/>
              <a:gd name="connsiteY11" fmla="*/ 784394 h 992083"/>
              <a:gd name="connsiteX12" fmla="*/ 162594 w 1383744"/>
              <a:gd name="connsiteY12" fmla="*/ 801647 h 99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3744" h="992083">
                <a:moveTo>
                  <a:pt x="162594" y="801647"/>
                </a:moveTo>
                <a:cubicBezTo>
                  <a:pt x="347343" y="804523"/>
                  <a:pt x="1074118" y="805960"/>
                  <a:pt x="1206390" y="801647"/>
                </a:cubicBezTo>
                <a:cubicBezTo>
                  <a:pt x="1338662" y="797334"/>
                  <a:pt x="956224" y="775768"/>
                  <a:pt x="956224" y="775768"/>
                </a:cubicBezTo>
                <a:cubicBezTo>
                  <a:pt x="969164" y="777206"/>
                  <a:pt x="1227956" y="821057"/>
                  <a:pt x="1284028" y="810274"/>
                </a:cubicBezTo>
                <a:cubicBezTo>
                  <a:pt x="1340100" y="799491"/>
                  <a:pt x="1286185" y="842623"/>
                  <a:pt x="1292655" y="711070"/>
                </a:cubicBezTo>
                <a:cubicBezTo>
                  <a:pt x="1299125" y="579517"/>
                  <a:pt x="1317815" y="97876"/>
                  <a:pt x="1322847" y="20957"/>
                </a:cubicBezTo>
                <a:cubicBezTo>
                  <a:pt x="1327879" y="-55962"/>
                  <a:pt x="1312783" y="92125"/>
                  <a:pt x="1322847" y="249557"/>
                </a:cubicBezTo>
                <a:cubicBezTo>
                  <a:pt x="1332911" y="406989"/>
                  <a:pt x="1389702" y="867783"/>
                  <a:pt x="1383232" y="965549"/>
                </a:cubicBezTo>
                <a:cubicBezTo>
                  <a:pt x="1376762" y="1063315"/>
                  <a:pt x="1369573" y="861313"/>
                  <a:pt x="1284028" y="836153"/>
                </a:cubicBezTo>
                <a:cubicBezTo>
                  <a:pt x="1198483" y="810993"/>
                  <a:pt x="894401" y="804523"/>
                  <a:pt x="869960" y="814587"/>
                </a:cubicBezTo>
                <a:cubicBezTo>
                  <a:pt x="845519" y="824651"/>
                  <a:pt x="1266056" y="901570"/>
                  <a:pt x="1137379" y="896538"/>
                </a:cubicBezTo>
                <a:cubicBezTo>
                  <a:pt x="1008702" y="891506"/>
                  <a:pt x="253171" y="800209"/>
                  <a:pt x="97896" y="784394"/>
                </a:cubicBezTo>
                <a:cubicBezTo>
                  <a:pt x="-57379" y="768579"/>
                  <a:pt x="-22155" y="798771"/>
                  <a:pt x="162594" y="8016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017F806-C3D2-45BA-CBAB-EA3CAA422CF6}"/>
              </a:ext>
            </a:extLst>
          </p:cNvPr>
          <p:cNvSpPr/>
          <p:nvPr/>
        </p:nvSpPr>
        <p:spPr>
          <a:xfrm>
            <a:off x="4700521" y="4548505"/>
            <a:ext cx="258725" cy="1747023"/>
          </a:xfrm>
          <a:custGeom>
            <a:avLst/>
            <a:gdLst>
              <a:gd name="connsiteX0" fmla="*/ 158480 w 258725"/>
              <a:gd name="connsiteY0" fmla="*/ 134 h 1747023"/>
              <a:gd name="connsiteX1" fmla="*/ 145132 w 258725"/>
              <a:gd name="connsiteY1" fmla="*/ 407276 h 1747023"/>
              <a:gd name="connsiteX2" fmla="*/ 138457 w 258725"/>
              <a:gd name="connsiteY2" fmla="*/ 997965 h 1747023"/>
              <a:gd name="connsiteX3" fmla="*/ 161818 w 258725"/>
              <a:gd name="connsiteY3" fmla="*/ 904523 h 1747023"/>
              <a:gd name="connsiteX4" fmla="*/ 258597 w 258725"/>
              <a:gd name="connsiteY4" fmla="*/ 1375072 h 1747023"/>
              <a:gd name="connsiteX5" fmla="*/ 181841 w 258725"/>
              <a:gd name="connsiteY5" fmla="*/ 1722143 h 1747023"/>
              <a:gd name="connsiteX6" fmla="*/ 155143 w 258725"/>
              <a:gd name="connsiteY6" fmla="*/ 1591991 h 1747023"/>
              <a:gd name="connsiteX7" fmla="*/ 165155 w 258725"/>
              <a:gd name="connsiteY7" fmla="*/ 580812 h 1747023"/>
              <a:gd name="connsiteX8" fmla="*/ 4968 w 258725"/>
              <a:gd name="connsiteY8" fmla="*/ 263775 h 1747023"/>
              <a:gd name="connsiteX9" fmla="*/ 41678 w 258725"/>
              <a:gd name="connsiteY9" fmla="*/ 400602 h 1747023"/>
              <a:gd name="connsiteX10" fmla="*/ 51689 w 258725"/>
              <a:gd name="connsiteY10" fmla="*/ 230403 h 1747023"/>
              <a:gd name="connsiteX11" fmla="*/ 28329 w 258725"/>
              <a:gd name="connsiteY11" fmla="*/ 360555 h 1747023"/>
              <a:gd name="connsiteX12" fmla="*/ 158480 w 258725"/>
              <a:gd name="connsiteY12" fmla="*/ 134 h 174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725" h="1747023">
                <a:moveTo>
                  <a:pt x="158480" y="134"/>
                </a:moveTo>
                <a:cubicBezTo>
                  <a:pt x="177947" y="7921"/>
                  <a:pt x="148469" y="240971"/>
                  <a:pt x="145132" y="407276"/>
                </a:cubicBezTo>
                <a:cubicBezTo>
                  <a:pt x="141795" y="573581"/>
                  <a:pt x="135676" y="915091"/>
                  <a:pt x="138457" y="997965"/>
                </a:cubicBezTo>
                <a:cubicBezTo>
                  <a:pt x="141238" y="1080839"/>
                  <a:pt x="141795" y="841672"/>
                  <a:pt x="161818" y="904523"/>
                </a:cubicBezTo>
                <a:cubicBezTo>
                  <a:pt x="181841" y="967374"/>
                  <a:pt x="255260" y="1238802"/>
                  <a:pt x="258597" y="1375072"/>
                </a:cubicBezTo>
                <a:cubicBezTo>
                  <a:pt x="261934" y="1511342"/>
                  <a:pt x="199083" y="1685990"/>
                  <a:pt x="181841" y="1722143"/>
                </a:cubicBezTo>
                <a:cubicBezTo>
                  <a:pt x="164599" y="1758296"/>
                  <a:pt x="157924" y="1782213"/>
                  <a:pt x="155143" y="1591991"/>
                </a:cubicBezTo>
                <a:cubicBezTo>
                  <a:pt x="152362" y="1401769"/>
                  <a:pt x="190184" y="802181"/>
                  <a:pt x="165155" y="580812"/>
                </a:cubicBezTo>
                <a:cubicBezTo>
                  <a:pt x="140126" y="359443"/>
                  <a:pt x="25547" y="293810"/>
                  <a:pt x="4968" y="263775"/>
                </a:cubicBezTo>
                <a:cubicBezTo>
                  <a:pt x="-15612" y="233740"/>
                  <a:pt x="33891" y="406164"/>
                  <a:pt x="41678" y="400602"/>
                </a:cubicBezTo>
                <a:cubicBezTo>
                  <a:pt x="49465" y="395040"/>
                  <a:pt x="53914" y="237078"/>
                  <a:pt x="51689" y="230403"/>
                </a:cubicBezTo>
                <a:cubicBezTo>
                  <a:pt x="49464" y="223728"/>
                  <a:pt x="9974" y="395596"/>
                  <a:pt x="28329" y="360555"/>
                </a:cubicBezTo>
                <a:cubicBezTo>
                  <a:pt x="46684" y="325514"/>
                  <a:pt x="139013" y="-7653"/>
                  <a:pt x="158480" y="1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ACFBDD8C-B96C-FE36-9134-5F0A45B111A1}"/>
              </a:ext>
            </a:extLst>
          </p:cNvPr>
          <p:cNvSpPr/>
          <p:nvPr/>
        </p:nvSpPr>
        <p:spPr>
          <a:xfrm>
            <a:off x="4145808" y="4732536"/>
            <a:ext cx="217252" cy="1112687"/>
          </a:xfrm>
          <a:custGeom>
            <a:avLst/>
            <a:gdLst>
              <a:gd name="connsiteX0" fmla="*/ 216642 w 217252"/>
              <a:gd name="connsiteY0" fmla="*/ 1389 h 1112687"/>
              <a:gd name="connsiteX1" fmla="*/ 140442 w 217252"/>
              <a:gd name="connsiteY1" fmla="*/ 217289 h 1112687"/>
              <a:gd name="connsiteX2" fmla="*/ 35667 w 217252"/>
              <a:gd name="connsiteY2" fmla="*/ 493514 h 1112687"/>
              <a:gd name="connsiteX3" fmla="*/ 51542 w 217252"/>
              <a:gd name="connsiteY3" fmla="*/ 442714 h 1112687"/>
              <a:gd name="connsiteX4" fmla="*/ 10267 w 217252"/>
              <a:gd name="connsiteY4" fmla="*/ 677664 h 1112687"/>
              <a:gd name="connsiteX5" fmla="*/ 7092 w 217252"/>
              <a:gd name="connsiteY5" fmla="*/ 1096764 h 1112687"/>
              <a:gd name="connsiteX6" fmla="*/ 742 w 217252"/>
              <a:gd name="connsiteY6" fmla="*/ 969764 h 1112687"/>
              <a:gd name="connsiteX7" fmla="*/ 26142 w 217252"/>
              <a:gd name="connsiteY7" fmla="*/ 455414 h 1112687"/>
              <a:gd name="connsiteX8" fmla="*/ 165842 w 217252"/>
              <a:gd name="connsiteY8" fmla="*/ 147439 h 1112687"/>
              <a:gd name="connsiteX9" fmla="*/ 99167 w 217252"/>
              <a:gd name="connsiteY9" fmla="*/ 322064 h 1112687"/>
              <a:gd name="connsiteX10" fmla="*/ 216642 w 217252"/>
              <a:gd name="connsiteY10" fmla="*/ 1389 h 111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252" h="1112687">
                <a:moveTo>
                  <a:pt x="216642" y="1389"/>
                </a:moveTo>
                <a:cubicBezTo>
                  <a:pt x="223521" y="-16073"/>
                  <a:pt x="170604" y="135268"/>
                  <a:pt x="140442" y="217289"/>
                </a:cubicBezTo>
                <a:cubicBezTo>
                  <a:pt x="110280" y="299310"/>
                  <a:pt x="50484" y="455943"/>
                  <a:pt x="35667" y="493514"/>
                </a:cubicBezTo>
                <a:cubicBezTo>
                  <a:pt x="20850" y="531085"/>
                  <a:pt x="55775" y="412022"/>
                  <a:pt x="51542" y="442714"/>
                </a:cubicBezTo>
                <a:cubicBezTo>
                  <a:pt x="47309" y="473406"/>
                  <a:pt x="17675" y="568656"/>
                  <a:pt x="10267" y="677664"/>
                </a:cubicBezTo>
                <a:cubicBezTo>
                  <a:pt x="2859" y="786672"/>
                  <a:pt x="8679" y="1048081"/>
                  <a:pt x="7092" y="1096764"/>
                </a:cubicBezTo>
                <a:cubicBezTo>
                  <a:pt x="5505" y="1145447"/>
                  <a:pt x="-2433" y="1076656"/>
                  <a:pt x="742" y="969764"/>
                </a:cubicBezTo>
                <a:cubicBezTo>
                  <a:pt x="3917" y="862872"/>
                  <a:pt x="-1375" y="592468"/>
                  <a:pt x="26142" y="455414"/>
                </a:cubicBezTo>
                <a:cubicBezTo>
                  <a:pt x="53659" y="318360"/>
                  <a:pt x="153671" y="169664"/>
                  <a:pt x="165842" y="147439"/>
                </a:cubicBezTo>
                <a:cubicBezTo>
                  <a:pt x="178013" y="125214"/>
                  <a:pt x="94405" y="343231"/>
                  <a:pt x="99167" y="322064"/>
                </a:cubicBezTo>
                <a:cubicBezTo>
                  <a:pt x="103929" y="300897"/>
                  <a:pt x="209763" y="18851"/>
                  <a:pt x="216642" y="13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23C7167E-6F2C-184F-6EB6-40C4D1F6FFC7}"/>
              </a:ext>
            </a:extLst>
          </p:cNvPr>
          <p:cNvSpPr/>
          <p:nvPr/>
        </p:nvSpPr>
        <p:spPr>
          <a:xfrm>
            <a:off x="4695588" y="4817918"/>
            <a:ext cx="159500" cy="1007922"/>
          </a:xfrm>
          <a:custGeom>
            <a:avLst/>
            <a:gdLst>
              <a:gd name="connsiteX0" fmla="*/ 237 w 159500"/>
              <a:gd name="connsiteY0" fmla="*/ 1732 h 1007922"/>
              <a:gd name="connsiteX1" fmla="*/ 95487 w 159500"/>
              <a:gd name="connsiteY1" fmla="*/ 430357 h 1007922"/>
              <a:gd name="connsiteX2" fmla="*/ 95487 w 159500"/>
              <a:gd name="connsiteY2" fmla="*/ 325582 h 1007922"/>
              <a:gd name="connsiteX3" fmla="*/ 79612 w 159500"/>
              <a:gd name="connsiteY3" fmla="*/ 576407 h 1007922"/>
              <a:gd name="connsiteX4" fmla="*/ 146287 w 159500"/>
              <a:gd name="connsiteY4" fmla="*/ 998682 h 1007922"/>
              <a:gd name="connsiteX5" fmla="*/ 143112 w 159500"/>
              <a:gd name="connsiteY5" fmla="*/ 814532 h 1007922"/>
              <a:gd name="connsiteX6" fmla="*/ 158987 w 159500"/>
              <a:gd name="connsiteY6" fmla="*/ 214457 h 1007922"/>
              <a:gd name="connsiteX7" fmla="*/ 120887 w 159500"/>
              <a:gd name="connsiteY7" fmla="*/ 106507 h 1007922"/>
              <a:gd name="connsiteX8" fmla="*/ 127237 w 159500"/>
              <a:gd name="connsiteY8" fmla="*/ 271607 h 1007922"/>
              <a:gd name="connsiteX9" fmla="*/ 237 w 159500"/>
              <a:gd name="connsiteY9" fmla="*/ 1732 h 100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500" h="1007922">
                <a:moveTo>
                  <a:pt x="237" y="1732"/>
                </a:moveTo>
                <a:cubicBezTo>
                  <a:pt x="-5055" y="28190"/>
                  <a:pt x="79612" y="376382"/>
                  <a:pt x="95487" y="430357"/>
                </a:cubicBezTo>
                <a:cubicBezTo>
                  <a:pt x="111362" y="484332"/>
                  <a:pt x="98133" y="301240"/>
                  <a:pt x="95487" y="325582"/>
                </a:cubicBezTo>
                <a:cubicBezTo>
                  <a:pt x="92841" y="349924"/>
                  <a:pt x="71145" y="464224"/>
                  <a:pt x="79612" y="576407"/>
                </a:cubicBezTo>
                <a:cubicBezTo>
                  <a:pt x="88079" y="688590"/>
                  <a:pt x="135704" y="958995"/>
                  <a:pt x="146287" y="998682"/>
                </a:cubicBezTo>
                <a:cubicBezTo>
                  <a:pt x="156870" y="1038370"/>
                  <a:pt x="140995" y="945236"/>
                  <a:pt x="143112" y="814532"/>
                </a:cubicBezTo>
                <a:cubicBezTo>
                  <a:pt x="145229" y="683828"/>
                  <a:pt x="162691" y="332461"/>
                  <a:pt x="158987" y="214457"/>
                </a:cubicBezTo>
                <a:cubicBezTo>
                  <a:pt x="155283" y="96453"/>
                  <a:pt x="126179" y="96982"/>
                  <a:pt x="120887" y="106507"/>
                </a:cubicBezTo>
                <a:cubicBezTo>
                  <a:pt x="115595" y="116032"/>
                  <a:pt x="145758" y="282720"/>
                  <a:pt x="127237" y="271607"/>
                </a:cubicBezTo>
                <a:cubicBezTo>
                  <a:pt x="108716" y="260495"/>
                  <a:pt x="5529" y="-24726"/>
                  <a:pt x="237" y="17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5FF3362E-DE4F-AED9-760A-5592E5A2EF3F}"/>
              </a:ext>
            </a:extLst>
          </p:cNvPr>
          <p:cNvSpPr/>
          <p:nvPr/>
        </p:nvSpPr>
        <p:spPr>
          <a:xfrm>
            <a:off x="4228656" y="4800572"/>
            <a:ext cx="190984" cy="954804"/>
          </a:xfrm>
          <a:custGeom>
            <a:avLst/>
            <a:gdLst>
              <a:gd name="connsiteX0" fmla="*/ 190944 w 190984"/>
              <a:gd name="connsiteY0" fmla="*/ 28 h 954804"/>
              <a:gd name="connsiteX1" fmla="*/ 35369 w 190984"/>
              <a:gd name="connsiteY1" fmla="*/ 282603 h 954804"/>
              <a:gd name="connsiteX2" fmla="*/ 9969 w 190984"/>
              <a:gd name="connsiteY2" fmla="*/ 536603 h 954804"/>
              <a:gd name="connsiteX3" fmla="*/ 444 w 190984"/>
              <a:gd name="connsiteY3" fmla="*/ 396903 h 954804"/>
              <a:gd name="connsiteX4" fmla="*/ 22669 w 190984"/>
              <a:gd name="connsiteY4" fmla="*/ 952528 h 954804"/>
              <a:gd name="connsiteX5" fmla="*/ 6794 w 190984"/>
              <a:gd name="connsiteY5" fmla="*/ 581053 h 954804"/>
              <a:gd name="connsiteX6" fmla="*/ 19494 w 190984"/>
              <a:gd name="connsiteY6" fmla="*/ 266728 h 954804"/>
              <a:gd name="connsiteX7" fmla="*/ 190944 w 190984"/>
              <a:gd name="connsiteY7" fmla="*/ 28 h 9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984" h="954804">
                <a:moveTo>
                  <a:pt x="190944" y="28"/>
                </a:moveTo>
                <a:cubicBezTo>
                  <a:pt x="193590" y="2674"/>
                  <a:pt x="65531" y="193174"/>
                  <a:pt x="35369" y="282603"/>
                </a:cubicBezTo>
                <a:cubicBezTo>
                  <a:pt x="5207" y="372032"/>
                  <a:pt x="15790" y="517553"/>
                  <a:pt x="9969" y="536603"/>
                </a:cubicBezTo>
                <a:cubicBezTo>
                  <a:pt x="4148" y="555653"/>
                  <a:pt x="-1673" y="327582"/>
                  <a:pt x="444" y="396903"/>
                </a:cubicBezTo>
                <a:cubicBezTo>
                  <a:pt x="2561" y="466224"/>
                  <a:pt x="21611" y="921836"/>
                  <a:pt x="22669" y="952528"/>
                </a:cubicBezTo>
                <a:cubicBezTo>
                  <a:pt x="23727" y="983220"/>
                  <a:pt x="7323" y="695353"/>
                  <a:pt x="6794" y="581053"/>
                </a:cubicBezTo>
                <a:cubicBezTo>
                  <a:pt x="6265" y="466753"/>
                  <a:pt x="-10669" y="356686"/>
                  <a:pt x="19494" y="266728"/>
                </a:cubicBezTo>
                <a:cubicBezTo>
                  <a:pt x="49656" y="176770"/>
                  <a:pt x="188298" y="-2618"/>
                  <a:pt x="190944" y="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74514CAB-1DB3-720E-5EFC-D4BB98B67E7F}"/>
              </a:ext>
            </a:extLst>
          </p:cNvPr>
          <p:cNvSpPr/>
          <p:nvPr/>
        </p:nvSpPr>
        <p:spPr>
          <a:xfrm>
            <a:off x="4615803" y="4797243"/>
            <a:ext cx="93089" cy="749837"/>
          </a:xfrm>
          <a:custGeom>
            <a:avLst/>
            <a:gdLst>
              <a:gd name="connsiteX0" fmla="*/ 647 w 93089"/>
              <a:gd name="connsiteY0" fmla="*/ 182 h 749837"/>
              <a:gd name="connsiteX1" fmla="*/ 45097 w 93089"/>
              <a:gd name="connsiteY1" fmla="*/ 241482 h 749837"/>
              <a:gd name="connsiteX2" fmla="*/ 92722 w 93089"/>
              <a:gd name="connsiteY2" fmla="*/ 352607 h 749837"/>
              <a:gd name="connsiteX3" fmla="*/ 67322 w 93089"/>
              <a:gd name="connsiteY3" fmla="*/ 225607 h 749837"/>
              <a:gd name="connsiteX4" fmla="*/ 70497 w 93089"/>
              <a:gd name="connsiteY4" fmla="*/ 749482 h 749837"/>
              <a:gd name="connsiteX5" fmla="*/ 70497 w 93089"/>
              <a:gd name="connsiteY5" fmla="*/ 304982 h 749837"/>
              <a:gd name="connsiteX6" fmla="*/ 60972 w 93089"/>
              <a:gd name="connsiteY6" fmla="*/ 162107 h 749837"/>
              <a:gd name="connsiteX7" fmla="*/ 80022 w 93089"/>
              <a:gd name="connsiteY7" fmla="*/ 282757 h 749837"/>
              <a:gd name="connsiteX8" fmla="*/ 647 w 93089"/>
              <a:gd name="connsiteY8" fmla="*/ 182 h 74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089" h="749837">
                <a:moveTo>
                  <a:pt x="647" y="182"/>
                </a:moveTo>
                <a:cubicBezTo>
                  <a:pt x="-5174" y="-6697"/>
                  <a:pt x="29751" y="182745"/>
                  <a:pt x="45097" y="241482"/>
                </a:cubicBezTo>
                <a:cubicBezTo>
                  <a:pt x="60443" y="300220"/>
                  <a:pt x="89018" y="355253"/>
                  <a:pt x="92722" y="352607"/>
                </a:cubicBezTo>
                <a:cubicBezTo>
                  <a:pt x="96426" y="349961"/>
                  <a:pt x="71026" y="159461"/>
                  <a:pt x="67322" y="225607"/>
                </a:cubicBezTo>
                <a:cubicBezTo>
                  <a:pt x="63618" y="291753"/>
                  <a:pt x="69968" y="736253"/>
                  <a:pt x="70497" y="749482"/>
                </a:cubicBezTo>
                <a:cubicBezTo>
                  <a:pt x="71026" y="762711"/>
                  <a:pt x="72084" y="402878"/>
                  <a:pt x="70497" y="304982"/>
                </a:cubicBezTo>
                <a:cubicBezTo>
                  <a:pt x="68910" y="207086"/>
                  <a:pt x="59385" y="165811"/>
                  <a:pt x="60972" y="162107"/>
                </a:cubicBezTo>
                <a:cubicBezTo>
                  <a:pt x="62559" y="158403"/>
                  <a:pt x="90076" y="309745"/>
                  <a:pt x="80022" y="282757"/>
                </a:cubicBezTo>
                <a:cubicBezTo>
                  <a:pt x="69968" y="255770"/>
                  <a:pt x="6468" y="7061"/>
                  <a:pt x="647" y="1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CB52B88-3B1C-16C4-5A59-7938ADBA5987}"/>
              </a:ext>
            </a:extLst>
          </p:cNvPr>
          <p:cNvSpPr/>
          <p:nvPr/>
        </p:nvSpPr>
        <p:spPr>
          <a:xfrm>
            <a:off x="4203669" y="4784673"/>
            <a:ext cx="231824" cy="587443"/>
          </a:xfrm>
          <a:custGeom>
            <a:avLst/>
            <a:gdLst>
              <a:gd name="connsiteX0" fmla="*/ 200056 w 231824"/>
              <a:gd name="connsiteY0" fmla="*/ 273102 h 587443"/>
              <a:gd name="connsiteX1" fmla="*/ 85756 w 231824"/>
              <a:gd name="connsiteY1" fmla="*/ 473127 h 587443"/>
              <a:gd name="connsiteX2" fmla="*/ 31 w 231824"/>
              <a:gd name="connsiteY2" fmla="*/ 587427 h 587443"/>
              <a:gd name="connsiteX3" fmla="*/ 76231 w 231824"/>
              <a:gd name="connsiteY3" fmla="*/ 479477 h 587443"/>
              <a:gd name="connsiteX4" fmla="*/ 117506 w 231824"/>
              <a:gd name="connsiteY4" fmla="*/ 228652 h 587443"/>
              <a:gd name="connsiteX5" fmla="*/ 107981 w 231824"/>
              <a:gd name="connsiteY5" fmla="*/ 317552 h 587443"/>
              <a:gd name="connsiteX6" fmla="*/ 190531 w 231824"/>
              <a:gd name="connsiteY6" fmla="*/ 79427 h 587443"/>
              <a:gd name="connsiteX7" fmla="*/ 136556 w 231824"/>
              <a:gd name="connsiteY7" fmla="*/ 260402 h 587443"/>
              <a:gd name="connsiteX8" fmla="*/ 228631 w 231824"/>
              <a:gd name="connsiteY8" fmla="*/ 52 h 587443"/>
              <a:gd name="connsiteX9" fmla="*/ 200056 w 231824"/>
              <a:gd name="connsiteY9" fmla="*/ 273102 h 5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24" h="587443">
                <a:moveTo>
                  <a:pt x="200056" y="273102"/>
                </a:moveTo>
                <a:cubicBezTo>
                  <a:pt x="176244" y="351948"/>
                  <a:pt x="119094" y="420739"/>
                  <a:pt x="85756" y="473127"/>
                </a:cubicBezTo>
                <a:cubicBezTo>
                  <a:pt x="52418" y="525515"/>
                  <a:pt x="1619" y="586369"/>
                  <a:pt x="31" y="587427"/>
                </a:cubicBezTo>
                <a:cubicBezTo>
                  <a:pt x="-1557" y="588485"/>
                  <a:pt x="56652" y="539273"/>
                  <a:pt x="76231" y="479477"/>
                </a:cubicBezTo>
                <a:cubicBezTo>
                  <a:pt x="95810" y="419681"/>
                  <a:pt x="112214" y="255639"/>
                  <a:pt x="117506" y="228652"/>
                </a:cubicBezTo>
                <a:cubicBezTo>
                  <a:pt x="122798" y="201664"/>
                  <a:pt x="95810" y="342423"/>
                  <a:pt x="107981" y="317552"/>
                </a:cubicBezTo>
                <a:cubicBezTo>
                  <a:pt x="120152" y="292681"/>
                  <a:pt x="185768" y="88952"/>
                  <a:pt x="190531" y="79427"/>
                </a:cubicBezTo>
                <a:cubicBezTo>
                  <a:pt x="195294" y="69902"/>
                  <a:pt x="130206" y="273631"/>
                  <a:pt x="136556" y="260402"/>
                </a:cubicBezTo>
                <a:cubicBezTo>
                  <a:pt x="142906" y="247173"/>
                  <a:pt x="218577" y="-4181"/>
                  <a:pt x="228631" y="52"/>
                </a:cubicBezTo>
                <a:cubicBezTo>
                  <a:pt x="238685" y="4285"/>
                  <a:pt x="223868" y="194256"/>
                  <a:pt x="200056" y="2731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C356F8D1-19CF-47B8-D859-BEC0E8114BB5}"/>
              </a:ext>
            </a:extLst>
          </p:cNvPr>
          <p:cNvSpPr/>
          <p:nvPr/>
        </p:nvSpPr>
        <p:spPr>
          <a:xfrm>
            <a:off x="4277039" y="4819641"/>
            <a:ext cx="180692" cy="1050538"/>
          </a:xfrm>
          <a:custGeom>
            <a:avLst/>
            <a:gdLst>
              <a:gd name="connsiteX0" fmla="*/ 180661 w 180692"/>
              <a:gd name="connsiteY0" fmla="*/ 9 h 1050538"/>
              <a:gd name="connsiteX1" fmla="*/ 126686 w 180692"/>
              <a:gd name="connsiteY1" fmla="*/ 304809 h 1050538"/>
              <a:gd name="connsiteX2" fmla="*/ 2861 w 180692"/>
              <a:gd name="connsiteY2" fmla="*/ 1025534 h 1050538"/>
              <a:gd name="connsiteX3" fmla="*/ 40961 w 180692"/>
              <a:gd name="connsiteY3" fmla="*/ 841384 h 1050538"/>
              <a:gd name="connsiteX4" fmla="*/ 56836 w 180692"/>
              <a:gd name="connsiteY4" fmla="*/ 412759 h 1050538"/>
              <a:gd name="connsiteX5" fmla="*/ 34611 w 180692"/>
              <a:gd name="connsiteY5" fmla="*/ 615959 h 1050538"/>
              <a:gd name="connsiteX6" fmla="*/ 120336 w 180692"/>
              <a:gd name="connsiteY6" fmla="*/ 295284 h 1050538"/>
              <a:gd name="connsiteX7" fmla="*/ 180661 w 180692"/>
              <a:gd name="connsiteY7" fmla="*/ 9 h 105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692" h="1050538">
                <a:moveTo>
                  <a:pt x="180661" y="9"/>
                </a:moveTo>
                <a:cubicBezTo>
                  <a:pt x="181719" y="1597"/>
                  <a:pt x="156319" y="133888"/>
                  <a:pt x="126686" y="304809"/>
                </a:cubicBezTo>
                <a:cubicBezTo>
                  <a:pt x="97053" y="475730"/>
                  <a:pt x="17148" y="936105"/>
                  <a:pt x="2861" y="1025534"/>
                </a:cubicBezTo>
                <a:cubicBezTo>
                  <a:pt x="-11426" y="1114963"/>
                  <a:pt x="31965" y="943513"/>
                  <a:pt x="40961" y="841384"/>
                </a:cubicBezTo>
                <a:cubicBezTo>
                  <a:pt x="49957" y="739255"/>
                  <a:pt x="57894" y="450330"/>
                  <a:pt x="56836" y="412759"/>
                </a:cubicBezTo>
                <a:cubicBezTo>
                  <a:pt x="55778" y="375188"/>
                  <a:pt x="24028" y="635538"/>
                  <a:pt x="34611" y="615959"/>
                </a:cubicBezTo>
                <a:cubicBezTo>
                  <a:pt x="45194" y="596380"/>
                  <a:pt x="99699" y="393709"/>
                  <a:pt x="120336" y="295284"/>
                </a:cubicBezTo>
                <a:cubicBezTo>
                  <a:pt x="140973" y="196859"/>
                  <a:pt x="179603" y="-1579"/>
                  <a:pt x="180661" y="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3A53271-ACA7-ABBD-D6E4-567F40ACDAC6}"/>
              </a:ext>
            </a:extLst>
          </p:cNvPr>
          <p:cNvSpPr/>
          <p:nvPr/>
        </p:nvSpPr>
        <p:spPr>
          <a:xfrm>
            <a:off x="4448459" y="4787897"/>
            <a:ext cx="69103" cy="820371"/>
          </a:xfrm>
          <a:custGeom>
            <a:avLst/>
            <a:gdLst>
              <a:gd name="connsiteX0" fmla="*/ 25116 w 69103"/>
              <a:gd name="connsiteY0" fmla="*/ 3 h 820371"/>
              <a:gd name="connsiteX1" fmla="*/ 31466 w 69103"/>
              <a:gd name="connsiteY1" fmla="*/ 377828 h 820371"/>
              <a:gd name="connsiteX2" fmla="*/ 63216 w 69103"/>
              <a:gd name="connsiteY2" fmla="*/ 809628 h 820371"/>
              <a:gd name="connsiteX3" fmla="*/ 63216 w 69103"/>
              <a:gd name="connsiteY3" fmla="*/ 657228 h 820371"/>
              <a:gd name="connsiteX4" fmla="*/ 2891 w 69103"/>
              <a:gd name="connsiteY4" fmla="*/ 304803 h 820371"/>
              <a:gd name="connsiteX5" fmla="*/ 9241 w 69103"/>
              <a:gd name="connsiteY5" fmla="*/ 384178 h 820371"/>
              <a:gd name="connsiteX6" fmla="*/ 25116 w 69103"/>
              <a:gd name="connsiteY6" fmla="*/ 3 h 82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03" h="820371">
                <a:moveTo>
                  <a:pt x="25116" y="3"/>
                </a:moveTo>
                <a:cubicBezTo>
                  <a:pt x="28820" y="-1055"/>
                  <a:pt x="25116" y="242891"/>
                  <a:pt x="31466" y="377828"/>
                </a:cubicBezTo>
                <a:cubicBezTo>
                  <a:pt x="37816" y="512765"/>
                  <a:pt x="57924" y="763061"/>
                  <a:pt x="63216" y="809628"/>
                </a:cubicBezTo>
                <a:cubicBezTo>
                  <a:pt x="68508" y="856195"/>
                  <a:pt x="73270" y="741366"/>
                  <a:pt x="63216" y="657228"/>
                </a:cubicBezTo>
                <a:cubicBezTo>
                  <a:pt x="53162" y="573090"/>
                  <a:pt x="11887" y="350311"/>
                  <a:pt x="2891" y="304803"/>
                </a:cubicBezTo>
                <a:cubicBezTo>
                  <a:pt x="-6105" y="259295"/>
                  <a:pt x="8712" y="432861"/>
                  <a:pt x="9241" y="384178"/>
                </a:cubicBezTo>
                <a:cubicBezTo>
                  <a:pt x="9770" y="335495"/>
                  <a:pt x="21412" y="1061"/>
                  <a:pt x="25116" y="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A3CCAE2A-B41C-AA71-EFBB-AD9DA2ABAE0F}"/>
              </a:ext>
            </a:extLst>
          </p:cNvPr>
          <p:cNvSpPr/>
          <p:nvPr/>
        </p:nvSpPr>
        <p:spPr>
          <a:xfrm>
            <a:off x="4500855" y="4785149"/>
            <a:ext cx="93903" cy="762953"/>
          </a:xfrm>
          <a:custGeom>
            <a:avLst/>
            <a:gdLst>
              <a:gd name="connsiteX0" fmla="*/ 4470 w 93903"/>
              <a:gd name="connsiteY0" fmla="*/ 5926 h 762953"/>
              <a:gd name="connsiteX1" fmla="*/ 7645 w 93903"/>
              <a:gd name="connsiteY1" fmla="*/ 498051 h 762953"/>
              <a:gd name="connsiteX2" fmla="*/ 33045 w 93903"/>
              <a:gd name="connsiteY2" fmla="*/ 761576 h 762953"/>
              <a:gd name="connsiteX3" fmla="*/ 36220 w 93903"/>
              <a:gd name="connsiteY3" fmla="*/ 577426 h 762953"/>
              <a:gd name="connsiteX4" fmla="*/ 93370 w 93903"/>
              <a:gd name="connsiteY4" fmla="*/ 78951 h 762953"/>
              <a:gd name="connsiteX5" fmla="*/ 64795 w 93903"/>
              <a:gd name="connsiteY5" fmla="*/ 431376 h 762953"/>
              <a:gd name="connsiteX6" fmla="*/ 64795 w 93903"/>
              <a:gd name="connsiteY6" fmla="*/ 240876 h 762953"/>
              <a:gd name="connsiteX7" fmla="*/ 4470 w 93903"/>
              <a:gd name="connsiteY7" fmla="*/ 5926 h 76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03" h="762953">
                <a:moveTo>
                  <a:pt x="4470" y="5926"/>
                </a:moveTo>
                <a:cubicBezTo>
                  <a:pt x="-5055" y="48788"/>
                  <a:pt x="2882" y="372109"/>
                  <a:pt x="7645" y="498051"/>
                </a:cubicBezTo>
                <a:cubicBezTo>
                  <a:pt x="12408" y="623993"/>
                  <a:pt x="28283" y="748347"/>
                  <a:pt x="33045" y="761576"/>
                </a:cubicBezTo>
                <a:cubicBezTo>
                  <a:pt x="37807" y="774805"/>
                  <a:pt x="26166" y="691197"/>
                  <a:pt x="36220" y="577426"/>
                </a:cubicBezTo>
                <a:cubicBezTo>
                  <a:pt x="46274" y="463655"/>
                  <a:pt x="88608" y="103293"/>
                  <a:pt x="93370" y="78951"/>
                </a:cubicBezTo>
                <a:cubicBezTo>
                  <a:pt x="98132" y="54609"/>
                  <a:pt x="69557" y="404389"/>
                  <a:pt x="64795" y="431376"/>
                </a:cubicBezTo>
                <a:cubicBezTo>
                  <a:pt x="60033" y="458363"/>
                  <a:pt x="72732" y="317605"/>
                  <a:pt x="64795" y="240876"/>
                </a:cubicBezTo>
                <a:cubicBezTo>
                  <a:pt x="56858" y="164147"/>
                  <a:pt x="13995" y="-36936"/>
                  <a:pt x="4470" y="59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143E71D8-48E5-4EB9-A6F6-8DA51B63E353}"/>
              </a:ext>
            </a:extLst>
          </p:cNvPr>
          <p:cNvSpPr/>
          <p:nvPr/>
        </p:nvSpPr>
        <p:spPr>
          <a:xfrm>
            <a:off x="4164976" y="5891329"/>
            <a:ext cx="143786" cy="1373128"/>
          </a:xfrm>
          <a:custGeom>
            <a:avLst/>
            <a:gdLst>
              <a:gd name="connsiteX0" fmla="*/ 10149 w 143786"/>
              <a:gd name="connsiteY0" fmla="*/ 4646 h 1373128"/>
              <a:gd name="connsiteX1" fmla="*/ 10149 w 143786"/>
              <a:gd name="connsiteY1" fmla="*/ 433271 h 1373128"/>
              <a:gd name="connsiteX2" fmla="*/ 83174 w 143786"/>
              <a:gd name="connsiteY2" fmla="*/ 868246 h 1373128"/>
              <a:gd name="connsiteX3" fmla="*/ 76824 w 143786"/>
              <a:gd name="connsiteY3" fmla="*/ 788871 h 1373128"/>
              <a:gd name="connsiteX4" fmla="*/ 114924 w 143786"/>
              <a:gd name="connsiteY4" fmla="*/ 1188921 h 1373128"/>
              <a:gd name="connsiteX5" fmla="*/ 137149 w 143786"/>
              <a:gd name="connsiteY5" fmla="*/ 1373071 h 1373128"/>
              <a:gd name="connsiteX6" fmla="*/ 133974 w 143786"/>
              <a:gd name="connsiteY6" fmla="*/ 1173046 h 1373128"/>
              <a:gd name="connsiteX7" fmla="*/ 29199 w 143786"/>
              <a:gd name="connsiteY7" fmla="*/ 557096 h 1373128"/>
              <a:gd name="connsiteX8" fmla="*/ 54599 w 143786"/>
              <a:gd name="connsiteY8" fmla="*/ 719021 h 1373128"/>
              <a:gd name="connsiteX9" fmla="*/ 624 w 143786"/>
              <a:gd name="connsiteY9" fmla="*/ 166571 h 1373128"/>
              <a:gd name="connsiteX10" fmla="*/ 26024 w 143786"/>
              <a:gd name="connsiteY10" fmla="*/ 201496 h 1373128"/>
              <a:gd name="connsiteX11" fmla="*/ 10149 w 143786"/>
              <a:gd name="connsiteY11" fmla="*/ 4646 h 137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786" h="1373128">
                <a:moveTo>
                  <a:pt x="10149" y="4646"/>
                </a:moveTo>
                <a:cubicBezTo>
                  <a:pt x="7503" y="43275"/>
                  <a:pt x="-2022" y="289338"/>
                  <a:pt x="10149" y="433271"/>
                </a:cubicBezTo>
                <a:cubicBezTo>
                  <a:pt x="22320" y="577204"/>
                  <a:pt x="72062" y="808979"/>
                  <a:pt x="83174" y="868246"/>
                </a:cubicBezTo>
                <a:cubicBezTo>
                  <a:pt x="94287" y="927513"/>
                  <a:pt x="71532" y="735425"/>
                  <a:pt x="76824" y="788871"/>
                </a:cubicBezTo>
                <a:cubicBezTo>
                  <a:pt x="82116" y="842317"/>
                  <a:pt x="104870" y="1091554"/>
                  <a:pt x="114924" y="1188921"/>
                </a:cubicBezTo>
                <a:cubicBezTo>
                  <a:pt x="124978" y="1286288"/>
                  <a:pt x="133974" y="1375717"/>
                  <a:pt x="137149" y="1373071"/>
                </a:cubicBezTo>
                <a:cubicBezTo>
                  <a:pt x="140324" y="1370425"/>
                  <a:pt x="151966" y="1309042"/>
                  <a:pt x="133974" y="1173046"/>
                </a:cubicBezTo>
                <a:cubicBezTo>
                  <a:pt x="115982" y="1037050"/>
                  <a:pt x="42428" y="632767"/>
                  <a:pt x="29199" y="557096"/>
                </a:cubicBezTo>
                <a:cubicBezTo>
                  <a:pt x="15970" y="481425"/>
                  <a:pt x="59361" y="784108"/>
                  <a:pt x="54599" y="719021"/>
                </a:cubicBezTo>
                <a:cubicBezTo>
                  <a:pt x="49837" y="653934"/>
                  <a:pt x="5386" y="252825"/>
                  <a:pt x="624" y="166571"/>
                </a:cubicBezTo>
                <a:cubicBezTo>
                  <a:pt x="-4138" y="80317"/>
                  <a:pt x="19674" y="222663"/>
                  <a:pt x="26024" y="201496"/>
                </a:cubicBezTo>
                <a:cubicBezTo>
                  <a:pt x="32374" y="180329"/>
                  <a:pt x="12795" y="-33983"/>
                  <a:pt x="10149" y="46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3DF6D253-4BDD-4916-C49A-E6D39359C7E6}"/>
              </a:ext>
            </a:extLst>
          </p:cNvPr>
          <p:cNvSpPr/>
          <p:nvPr/>
        </p:nvSpPr>
        <p:spPr>
          <a:xfrm>
            <a:off x="4295537" y="5838528"/>
            <a:ext cx="573665" cy="1464554"/>
          </a:xfrm>
          <a:custGeom>
            <a:avLst/>
            <a:gdLst>
              <a:gd name="connsiteX0" fmla="*/ 524113 w 573665"/>
              <a:gd name="connsiteY0" fmla="*/ 297 h 1464554"/>
              <a:gd name="connsiteX1" fmla="*/ 533638 w 573665"/>
              <a:gd name="connsiteY1" fmla="*/ 336847 h 1464554"/>
              <a:gd name="connsiteX2" fmla="*/ 349488 w 573665"/>
              <a:gd name="connsiteY2" fmla="*/ 540047 h 1464554"/>
              <a:gd name="connsiteX3" fmla="*/ 390763 w 573665"/>
              <a:gd name="connsiteY3" fmla="*/ 501947 h 1464554"/>
              <a:gd name="connsiteX4" fmla="*/ 298688 w 573665"/>
              <a:gd name="connsiteY4" fmla="*/ 632122 h 1464554"/>
              <a:gd name="connsiteX5" fmla="*/ 133588 w 573665"/>
              <a:gd name="connsiteY5" fmla="*/ 832147 h 1464554"/>
              <a:gd name="connsiteX6" fmla="*/ 190738 w 573665"/>
              <a:gd name="connsiteY6" fmla="*/ 781347 h 1464554"/>
              <a:gd name="connsiteX7" fmla="*/ 152638 w 573665"/>
              <a:gd name="connsiteY7" fmla="*/ 930572 h 1464554"/>
              <a:gd name="connsiteX8" fmla="*/ 28813 w 573665"/>
              <a:gd name="connsiteY8" fmla="*/ 1060747 h 1464554"/>
              <a:gd name="connsiteX9" fmla="*/ 22463 w 573665"/>
              <a:gd name="connsiteY9" fmla="*/ 1206797 h 1464554"/>
              <a:gd name="connsiteX10" fmla="*/ 238 w 573665"/>
              <a:gd name="connsiteY10" fmla="*/ 1463972 h 1464554"/>
              <a:gd name="connsiteX11" fmla="*/ 38338 w 573665"/>
              <a:gd name="connsiteY11" fmla="*/ 1267122 h 1464554"/>
              <a:gd name="connsiteX12" fmla="*/ 149463 w 573665"/>
              <a:gd name="connsiteY12" fmla="*/ 955972 h 1464554"/>
              <a:gd name="connsiteX13" fmla="*/ 12938 w 573665"/>
              <a:gd name="connsiteY13" fmla="*/ 1130597 h 1464554"/>
              <a:gd name="connsiteX14" fmla="*/ 346313 w 573665"/>
              <a:gd name="connsiteY14" fmla="*/ 616247 h 1464554"/>
              <a:gd name="connsiteX15" fmla="*/ 482838 w 573665"/>
              <a:gd name="connsiteY15" fmla="*/ 473372 h 1464554"/>
              <a:gd name="connsiteX16" fmla="*/ 244713 w 573665"/>
              <a:gd name="connsiteY16" fmla="*/ 654347 h 1464554"/>
              <a:gd name="connsiteX17" fmla="*/ 470138 w 573665"/>
              <a:gd name="connsiteY17" fmla="*/ 428922 h 1464554"/>
              <a:gd name="connsiteX18" fmla="*/ 571738 w 573665"/>
              <a:gd name="connsiteY18" fmla="*/ 279697 h 1464554"/>
              <a:gd name="connsiteX19" fmla="*/ 524113 w 573665"/>
              <a:gd name="connsiteY19" fmla="*/ 297 h 146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3665" h="1464554">
                <a:moveTo>
                  <a:pt x="524113" y="297"/>
                </a:moveTo>
                <a:cubicBezTo>
                  <a:pt x="517763" y="9822"/>
                  <a:pt x="562742" y="246889"/>
                  <a:pt x="533638" y="336847"/>
                </a:cubicBezTo>
                <a:cubicBezTo>
                  <a:pt x="504534" y="426805"/>
                  <a:pt x="373300" y="512530"/>
                  <a:pt x="349488" y="540047"/>
                </a:cubicBezTo>
                <a:cubicBezTo>
                  <a:pt x="325676" y="567564"/>
                  <a:pt x="399230" y="486601"/>
                  <a:pt x="390763" y="501947"/>
                </a:cubicBezTo>
                <a:cubicBezTo>
                  <a:pt x="382296" y="517293"/>
                  <a:pt x="341550" y="577089"/>
                  <a:pt x="298688" y="632122"/>
                </a:cubicBezTo>
                <a:cubicBezTo>
                  <a:pt x="255825" y="687155"/>
                  <a:pt x="151580" y="807276"/>
                  <a:pt x="133588" y="832147"/>
                </a:cubicBezTo>
                <a:cubicBezTo>
                  <a:pt x="115596" y="857018"/>
                  <a:pt x="187563" y="764943"/>
                  <a:pt x="190738" y="781347"/>
                </a:cubicBezTo>
                <a:cubicBezTo>
                  <a:pt x="193913" y="797751"/>
                  <a:pt x="179625" y="884005"/>
                  <a:pt x="152638" y="930572"/>
                </a:cubicBezTo>
                <a:cubicBezTo>
                  <a:pt x="125651" y="977139"/>
                  <a:pt x="50509" y="1014710"/>
                  <a:pt x="28813" y="1060747"/>
                </a:cubicBezTo>
                <a:cubicBezTo>
                  <a:pt x="7117" y="1106785"/>
                  <a:pt x="27225" y="1139593"/>
                  <a:pt x="22463" y="1206797"/>
                </a:cubicBezTo>
                <a:cubicBezTo>
                  <a:pt x="17700" y="1274001"/>
                  <a:pt x="-2408" y="1453918"/>
                  <a:pt x="238" y="1463972"/>
                </a:cubicBezTo>
                <a:cubicBezTo>
                  <a:pt x="2884" y="1474026"/>
                  <a:pt x="13467" y="1351789"/>
                  <a:pt x="38338" y="1267122"/>
                </a:cubicBezTo>
                <a:cubicBezTo>
                  <a:pt x="63209" y="1182455"/>
                  <a:pt x="153696" y="978726"/>
                  <a:pt x="149463" y="955972"/>
                </a:cubicBezTo>
                <a:cubicBezTo>
                  <a:pt x="145230" y="933218"/>
                  <a:pt x="-19870" y="1187218"/>
                  <a:pt x="12938" y="1130597"/>
                </a:cubicBezTo>
                <a:cubicBezTo>
                  <a:pt x="45746" y="1073976"/>
                  <a:pt x="267996" y="725784"/>
                  <a:pt x="346313" y="616247"/>
                </a:cubicBezTo>
                <a:cubicBezTo>
                  <a:pt x="424630" y="506710"/>
                  <a:pt x="499771" y="467022"/>
                  <a:pt x="482838" y="473372"/>
                </a:cubicBezTo>
                <a:cubicBezTo>
                  <a:pt x="465905" y="479722"/>
                  <a:pt x="246830" y="661755"/>
                  <a:pt x="244713" y="654347"/>
                </a:cubicBezTo>
                <a:cubicBezTo>
                  <a:pt x="242596" y="646939"/>
                  <a:pt x="415634" y="491364"/>
                  <a:pt x="470138" y="428922"/>
                </a:cubicBezTo>
                <a:cubicBezTo>
                  <a:pt x="524642" y="366480"/>
                  <a:pt x="559038" y="346901"/>
                  <a:pt x="571738" y="279697"/>
                </a:cubicBezTo>
                <a:cubicBezTo>
                  <a:pt x="584438" y="212493"/>
                  <a:pt x="530463" y="-9228"/>
                  <a:pt x="524113" y="2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84AAC4E8-AD66-5F06-D3A5-E5E9D49BE9BF}"/>
              </a:ext>
            </a:extLst>
          </p:cNvPr>
          <p:cNvSpPr/>
          <p:nvPr/>
        </p:nvSpPr>
        <p:spPr>
          <a:xfrm>
            <a:off x="4273068" y="5362171"/>
            <a:ext cx="441290" cy="995511"/>
          </a:xfrm>
          <a:custGeom>
            <a:avLst/>
            <a:gdLst>
              <a:gd name="connsiteX0" fmla="*/ 168757 w 441290"/>
              <a:gd name="connsiteY0" fmla="*/ 404 h 995511"/>
              <a:gd name="connsiteX1" fmla="*/ 102082 w 441290"/>
              <a:gd name="connsiteY1" fmla="*/ 495704 h 995511"/>
              <a:gd name="connsiteX2" fmla="*/ 111607 w 441290"/>
              <a:gd name="connsiteY2" fmla="*/ 692554 h 995511"/>
              <a:gd name="connsiteX3" fmla="*/ 41757 w 441290"/>
              <a:gd name="connsiteY3" fmla="*/ 737004 h 995511"/>
              <a:gd name="connsiteX4" fmla="*/ 105257 w 441290"/>
              <a:gd name="connsiteY4" fmla="*/ 771929 h 995511"/>
              <a:gd name="connsiteX5" fmla="*/ 32232 w 441290"/>
              <a:gd name="connsiteY5" fmla="*/ 743354 h 995511"/>
              <a:gd name="connsiteX6" fmla="*/ 438632 w 441290"/>
              <a:gd name="connsiteY6" fmla="*/ 994179 h 995511"/>
              <a:gd name="connsiteX7" fmla="*/ 206857 w 441290"/>
              <a:gd name="connsiteY7" fmla="*/ 844954 h 995511"/>
              <a:gd name="connsiteX8" fmla="*/ 184632 w 441290"/>
              <a:gd name="connsiteY8" fmla="*/ 895754 h 995511"/>
              <a:gd name="connsiteX9" fmla="*/ 235432 w 441290"/>
              <a:gd name="connsiteY9" fmla="*/ 959254 h 995511"/>
              <a:gd name="connsiteX10" fmla="*/ 3657 w 441290"/>
              <a:gd name="connsiteY10" fmla="*/ 794154 h 995511"/>
              <a:gd name="connsiteX11" fmla="*/ 273532 w 441290"/>
              <a:gd name="connsiteY11" fmla="*/ 943379 h 995511"/>
              <a:gd name="connsiteX12" fmla="*/ 133832 w 441290"/>
              <a:gd name="connsiteY12" fmla="*/ 813204 h 995511"/>
              <a:gd name="connsiteX13" fmla="*/ 102082 w 441290"/>
              <a:gd name="connsiteY13" fmla="*/ 565554 h 995511"/>
              <a:gd name="connsiteX14" fmla="*/ 482 w 441290"/>
              <a:gd name="connsiteY14" fmla="*/ 765579 h 995511"/>
              <a:gd name="connsiteX15" fmla="*/ 63982 w 441290"/>
              <a:gd name="connsiteY15" fmla="*/ 502054 h 995511"/>
              <a:gd name="connsiteX16" fmla="*/ 70332 w 441290"/>
              <a:gd name="connsiteY16" fmla="*/ 727479 h 995511"/>
              <a:gd name="connsiteX17" fmla="*/ 108432 w 441290"/>
              <a:gd name="connsiteY17" fmla="*/ 416329 h 995511"/>
              <a:gd name="connsiteX18" fmla="*/ 168757 w 441290"/>
              <a:gd name="connsiteY18" fmla="*/ 404 h 99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1290" h="995511">
                <a:moveTo>
                  <a:pt x="168757" y="404"/>
                </a:moveTo>
                <a:cubicBezTo>
                  <a:pt x="167699" y="13633"/>
                  <a:pt x="111607" y="380346"/>
                  <a:pt x="102082" y="495704"/>
                </a:cubicBezTo>
                <a:cubicBezTo>
                  <a:pt x="92557" y="611062"/>
                  <a:pt x="121661" y="652337"/>
                  <a:pt x="111607" y="692554"/>
                </a:cubicBezTo>
                <a:cubicBezTo>
                  <a:pt x="101553" y="732771"/>
                  <a:pt x="42815" y="723775"/>
                  <a:pt x="41757" y="737004"/>
                </a:cubicBezTo>
                <a:cubicBezTo>
                  <a:pt x="40699" y="750233"/>
                  <a:pt x="106845" y="770871"/>
                  <a:pt x="105257" y="771929"/>
                </a:cubicBezTo>
                <a:cubicBezTo>
                  <a:pt x="103669" y="772987"/>
                  <a:pt x="-23331" y="706312"/>
                  <a:pt x="32232" y="743354"/>
                </a:cubicBezTo>
                <a:cubicBezTo>
                  <a:pt x="87794" y="780396"/>
                  <a:pt x="409528" y="977246"/>
                  <a:pt x="438632" y="994179"/>
                </a:cubicBezTo>
                <a:cubicBezTo>
                  <a:pt x="467736" y="1011112"/>
                  <a:pt x="249190" y="861358"/>
                  <a:pt x="206857" y="844954"/>
                </a:cubicBezTo>
                <a:cubicBezTo>
                  <a:pt x="164524" y="828550"/>
                  <a:pt x="179870" y="876704"/>
                  <a:pt x="184632" y="895754"/>
                </a:cubicBezTo>
                <a:cubicBezTo>
                  <a:pt x="189394" y="914804"/>
                  <a:pt x="265594" y="976187"/>
                  <a:pt x="235432" y="959254"/>
                </a:cubicBezTo>
                <a:cubicBezTo>
                  <a:pt x="205270" y="942321"/>
                  <a:pt x="-2693" y="796800"/>
                  <a:pt x="3657" y="794154"/>
                </a:cubicBezTo>
                <a:cubicBezTo>
                  <a:pt x="10007" y="791508"/>
                  <a:pt x="251836" y="940204"/>
                  <a:pt x="273532" y="943379"/>
                </a:cubicBezTo>
                <a:cubicBezTo>
                  <a:pt x="295228" y="946554"/>
                  <a:pt x="162407" y="876175"/>
                  <a:pt x="133832" y="813204"/>
                </a:cubicBezTo>
                <a:cubicBezTo>
                  <a:pt x="105257" y="750233"/>
                  <a:pt x="124307" y="573492"/>
                  <a:pt x="102082" y="565554"/>
                </a:cubicBezTo>
                <a:cubicBezTo>
                  <a:pt x="79857" y="557617"/>
                  <a:pt x="6832" y="776162"/>
                  <a:pt x="482" y="765579"/>
                </a:cubicBezTo>
                <a:cubicBezTo>
                  <a:pt x="-5868" y="754996"/>
                  <a:pt x="52340" y="508404"/>
                  <a:pt x="63982" y="502054"/>
                </a:cubicBezTo>
                <a:cubicBezTo>
                  <a:pt x="75624" y="495704"/>
                  <a:pt x="62924" y="741766"/>
                  <a:pt x="70332" y="727479"/>
                </a:cubicBezTo>
                <a:cubicBezTo>
                  <a:pt x="77740" y="713192"/>
                  <a:pt x="89911" y="530629"/>
                  <a:pt x="108432" y="416329"/>
                </a:cubicBezTo>
                <a:cubicBezTo>
                  <a:pt x="126953" y="302029"/>
                  <a:pt x="169815" y="-12825"/>
                  <a:pt x="168757" y="4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76E8D7F-37BC-CCA0-9591-4A5D839CC912}"/>
              </a:ext>
            </a:extLst>
          </p:cNvPr>
          <p:cNvSpPr/>
          <p:nvPr/>
        </p:nvSpPr>
        <p:spPr>
          <a:xfrm>
            <a:off x="2847379" y="4108848"/>
            <a:ext cx="662510" cy="3002505"/>
          </a:xfrm>
          <a:custGeom>
            <a:avLst/>
            <a:gdLst>
              <a:gd name="connsiteX0" fmla="*/ 1329 w 662510"/>
              <a:gd name="connsiteY0" fmla="*/ 12986 h 3002505"/>
              <a:gd name="connsiteX1" fmla="*/ 507766 w 662510"/>
              <a:gd name="connsiteY1" fmla="*/ 1694075 h 3002505"/>
              <a:gd name="connsiteX2" fmla="*/ 535901 w 662510"/>
              <a:gd name="connsiteY2" fmla="*/ 1567466 h 3002505"/>
              <a:gd name="connsiteX3" fmla="*/ 662510 w 662510"/>
              <a:gd name="connsiteY3" fmla="*/ 2137207 h 3002505"/>
              <a:gd name="connsiteX4" fmla="*/ 535901 w 662510"/>
              <a:gd name="connsiteY4" fmla="*/ 2657712 h 3002505"/>
              <a:gd name="connsiteX5" fmla="*/ 458529 w 662510"/>
              <a:gd name="connsiteY5" fmla="*/ 3002370 h 3002505"/>
              <a:gd name="connsiteX6" fmla="*/ 479630 w 662510"/>
              <a:gd name="connsiteY6" fmla="*/ 2685847 h 3002505"/>
              <a:gd name="connsiteX7" fmla="*/ 402258 w 662510"/>
              <a:gd name="connsiteY7" fmla="*/ 1778481 h 3002505"/>
              <a:gd name="connsiteX8" fmla="*/ 409292 w 662510"/>
              <a:gd name="connsiteY8" fmla="*/ 1813650 h 3002505"/>
              <a:gd name="connsiteX9" fmla="*/ 360055 w 662510"/>
              <a:gd name="connsiteY9" fmla="*/ 1272044 h 3002505"/>
              <a:gd name="connsiteX10" fmla="*/ 423359 w 662510"/>
              <a:gd name="connsiteY10" fmla="*/ 1419755 h 3002505"/>
              <a:gd name="connsiteX11" fmla="*/ 367089 w 662510"/>
              <a:gd name="connsiteY11" fmla="*/ 484254 h 3002505"/>
              <a:gd name="connsiteX12" fmla="*/ 360055 w 662510"/>
              <a:gd name="connsiteY12" fmla="*/ 892217 h 3002505"/>
              <a:gd name="connsiteX13" fmla="*/ 1329 w 662510"/>
              <a:gd name="connsiteY13" fmla="*/ 12986 h 300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510" h="3002505">
                <a:moveTo>
                  <a:pt x="1329" y="12986"/>
                </a:moveTo>
                <a:cubicBezTo>
                  <a:pt x="25947" y="146629"/>
                  <a:pt x="418671" y="1434995"/>
                  <a:pt x="507766" y="1694075"/>
                </a:cubicBezTo>
                <a:cubicBezTo>
                  <a:pt x="596861" y="1953155"/>
                  <a:pt x="510110" y="1493611"/>
                  <a:pt x="535901" y="1567466"/>
                </a:cubicBezTo>
                <a:cubicBezTo>
                  <a:pt x="561692" y="1641321"/>
                  <a:pt x="662510" y="1955499"/>
                  <a:pt x="662510" y="2137207"/>
                </a:cubicBezTo>
                <a:cubicBezTo>
                  <a:pt x="662510" y="2318915"/>
                  <a:pt x="569898" y="2513518"/>
                  <a:pt x="535901" y="2657712"/>
                </a:cubicBezTo>
                <a:cubicBezTo>
                  <a:pt x="501904" y="2801906"/>
                  <a:pt x="467907" y="2997681"/>
                  <a:pt x="458529" y="3002370"/>
                </a:cubicBezTo>
                <a:cubicBezTo>
                  <a:pt x="449151" y="3007059"/>
                  <a:pt x="489008" y="2889828"/>
                  <a:pt x="479630" y="2685847"/>
                </a:cubicBezTo>
                <a:cubicBezTo>
                  <a:pt x="470252" y="2481866"/>
                  <a:pt x="402258" y="1778481"/>
                  <a:pt x="402258" y="1778481"/>
                </a:cubicBezTo>
                <a:cubicBezTo>
                  <a:pt x="390535" y="1633115"/>
                  <a:pt x="416326" y="1898056"/>
                  <a:pt x="409292" y="1813650"/>
                </a:cubicBezTo>
                <a:cubicBezTo>
                  <a:pt x="402258" y="1729244"/>
                  <a:pt x="357711" y="1337693"/>
                  <a:pt x="360055" y="1272044"/>
                </a:cubicBezTo>
                <a:cubicBezTo>
                  <a:pt x="362399" y="1206395"/>
                  <a:pt x="422187" y="1551053"/>
                  <a:pt x="423359" y="1419755"/>
                </a:cubicBezTo>
                <a:cubicBezTo>
                  <a:pt x="424531" y="1288457"/>
                  <a:pt x="377640" y="572177"/>
                  <a:pt x="367089" y="484254"/>
                </a:cubicBezTo>
                <a:cubicBezTo>
                  <a:pt x="356538" y="396331"/>
                  <a:pt x="418671" y="964900"/>
                  <a:pt x="360055" y="892217"/>
                </a:cubicBezTo>
                <a:cubicBezTo>
                  <a:pt x="301440" y="819534"/>
                  <a:pt x="-23289" y="-120657"/>
                  <a:pt x="1329" y="129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B1E7DCB8-DFE8-F595-89FA-FB10E8BE904F}"/>
              </a:ext>
            </a:extLst>
          </p:cNvPr>
          <p:cNvSpPr/>
          <p:nvPr/>
        </p:nvSpPr>
        <p:spPr>
          <a:xfrm>
            <a:off x="2682250" y="4651194"/>
            <a:ext cx="247617" cy="2059508"/>
          </a:xfrm>
          <a:custGeom>
            <a:avLst/>
            <a:gdLst>
              <a:gd name="connsiteX0" fmla="*/ 180525 w 247617"/>
              <a:gd name="connsiteY0" fmla="*/ 75551 h 2059508"/>
              <a:gd name="connsiteX1" fmla="*/ 4679 w 247617"/>
              <a:gd name="connsiteY1" fmla="*/ 1123594 h 2059508"/>
              <a:gd name="connsiteX2" fmla="*/ 46882 w 247617"/>
              <a:gd name="connsiteY2" fmla="*/ 1369778 h 2059508"/>
              <a:gd name="connsiteX3" fmla="*/ 4679 w 247617"/>
              <a:gd name="connsiteY3" fmla="*/ 2059095 h 2059508"/>
              <a:gd name="connsiteX4" fmla="*/ 39848 w 247617"/>
              <a:gd name="connsiteY4" fmla="*/ 1454184 h 2059508"/>
              <a:gd name="connsiteX5" fmla="*/ 96119 w 247617"/>
              <a:gd name="connsiteY5" fmla="*/ 434277 h 2059508"/>
              <a:gd name="connsiteX6" fmla="*/ 243830 w 247617"/>
              <a:gd name="connsiteY6" fmla="*/ 117754 h 2059508"/>
              <a:gd name="connsiteX7" fmla="*/ 180525 w 247617"/>
              <a:gd name="connsiteY7" fmla="*/ 75551 h 205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17" h="2059508">
                <a:moveTo>
                  <a:pt x="180525" y="75551"/>
                </a:moveTo>
                <a:cubicBezTo>
                  <a:pt x="140667" y="243191"/>
                  <a:pt x="26953" y="907890"/>
                  <a:pt x="4679" y="1123594"/>
                </a:cubicBezTo>
                <a:cubicBezTo>
                  <a:pt x="-17595" y="1339298"/>
                  <a:pt x="46882" y="1213861"/>
                  <a:pt x="46882" y="1369778"/>
                </a:cubicBezTo>
                <a:cubicBezTo>
                  <a:pt x="46882" y="1525695"/>
                  <a:pt x="5851" y="2045027"/>
                  <a:pt x="4679" y="2059095"/>
                </a:cubicBezTo>
                <a:cubicBezTo>
                  <a:pt x="3507" y="2073163"/>
                  <a:pt x="24608" y="1724987"/>
                  <a:pt x="39848" y="1454184"/>
                </a:cubicBezTo>
                <a:cubicBezTo>
                  <a:pt x="55088" y="1183381"/>
                  <a:pt x="62122" y="657015"/>
                  <a:pt x="96119" y="434277"/>
                </a:cubicBezTo>
                <a:cubicBezTo>
                  <a:pt x="130116" y="211539"/>
                  <a:pt x="227418" y="171680"/>
                  <a:pt x="243830" y="117754"/>
                </a:cubicBezTo>
                <a:cubicBezTo>
                  <a:pt x="260242" y="63828"/>
                  <a:pt x="220383" y="-92089"/>
                  <a:pt x="180525" y="755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D6206A67-4873-2FCD-6309-E2C5DEC624B2}"/>
              </a:ext>
            </a:extLst>
          </p:cNvPr>
          <p:cNvSpPr/>
          <p:nvPr/>
        </p:nvSpPr>
        <p:spPr>
          <a:xfrm>
            <a:off x="2847819" y="5093663"/>
            <a:ext cx="52723" cy="1276594"/>
          </a:xfrm>
          <a:custGeom>
            <a:avLst/>
            <a:gdLst>
              <a:gd name="connsiteX0" fmla="*/ 156 w 52723"/>
              <a:gd name="connsiteY0" fmla="*/ 14912 h 1276594"/>
              <a:gd name="connsiteX1" fmla="*/ 50956 w 52723"/>
              <a:gd name="connsiteY1" fmla="*/ 1230937 h 1276594"/>
              <a:gd name="connsiteX2" fmla="*/ 41431 w 52723"/>
              <a:gd name="connsiteY2" fmla="*/ 961062 h 1276594"/>
              <a:gd name="connsiteX3" fmla="*/ 44606 w 52723"/>
              <a:gd name="connsiteY3" fmla="*/ 408612 h 1276594"/>
              <a:gd name="connsiteX4" fmla="*/ 35081 w 52723"/>
              <a:gd name="connsiteY4" fmla="*/ 541962 h 1276594"/>
              <a:gd name="connsiteX5" fmla="*/ 156 w 52723"/>
              <a:gd name="connsiteY5" fmla="*/ 14912 h 127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23" h="1276594">
                <a:moveTo>
                  <a:pt x="156" y="14912"/>
                </a:moveTo>
                <a:cubicBezTo>
                  <a:pt x="2802" y="129741"/>
                  <a:pt x="44077" y="1073245"/>
                  <a:pt x="50956" y="1230937"/>
                </a:cubicBezTo>
                <a:cubicBezTo>
                  <a:pt x="57835" y="1388629"/>
                  <a:pt x="42489" y="1098116"/>
                  <a:pt x="41431" y="961062"/>
                </a:cubicBezTo>
                <a:cubicBezTo>
                  <a:pt x="40373" y="824008"/>
                  <a:pt x="45664" y="478462"/>
                  <a:pt x="44606" y="408612"/>
                </a:cubicBezTo>
                <a:cubicBezTo>
                  <a:pt x="43548" y="338762"/>
                  <a:pt x="40902" y="599641"/>
                  <a:pt x="35081" y="541962"/>
                </a:cubicBezTo>
                <a:cubicBezTo>
                  <a:pt x="29260" y="484283"/>
                  <a:pt x="-2490" y="-99917"/>
                  <a:pt x="156" y="149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1243B1A7-1F8F-1845-B0BC-C46C9A32FCB9}"/>
              </a:ext>
            </a:extLst>
          </p:cNvPr>
          <p:cNvSpPr/>
          <p:nvPr/>
        </p:nvSpPr>
        <p:spPr>
          <a:xfrm>
            <a:off x="2355959" y="6057861"/>
            <a:ext cx="304753" cy="1146474"/>
          </a:xfrm>
          <a:custGeom>
            <a:avLst/>
            <a:gdLst>
              <a:gd name="connsiteX0" fmla="*/ 304691 w 304753"/>
              <a:gd name="connsiteY0" fmla="*/ 39 h 1146474"/>
              <a:gd name="connsiteX1" fmla="*/ 139591 w 304753"/>
              <a:gd name="connsiteY1" fmla="*/ 520739 h 1146474"/>
              <a:gd name="connsiteX2" fmla="*/ 9416 w 304753"/>
              <a:gd name="connsiteY2" fmla="*/ 1133514 h 1146474"/>
              <a:gd name="connsiteX3" fmla="*/ 25291 w 304753"/>
              <a:gd name="connsiteY3" fmla="*/ 892214 h 1146474"/>
              <a:gd name="connsiteX4" fmla="*/ 145941 w 304753"/>
              <a:gd name="connsiteY4" fmla="*/ 352464 h 1146474"/>
              <a:gd name="connsiteX5" fmla="*/ 6241 w 304753"/>
              <a:gd name="connsiteY5" fmla="*/ 971589 h 1146474"/>
              <a:gd name="connsiteX6" fmla="*/ 120541 w 304753"/>
              <a:gd name="connsiteY6" fmla="*/ 546139 h 1146474"/>
              <a:gd name="connsiteX7" fmla="*/ 304691 w 304753"/>
              <a:gd name="connsiteY7" fmla="*/ 39 h 11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753" h="1146474">
                <a:moveTo>
                  <a:pt x="304691" y="39"/>
                </a:moveTo>
                <a:cubicBezTo>
                  <a:pt x="307866" y="-4194"/>
                  <a:pt x="188803" y="331827"/>
                  <a:pt x="139591" y="520739"/>
                </a:cubicBezTo>
                <a:cubicBezTo>
                  <a:pt x="90378" y="709652"/>
                  <a:pt x="28466" y="1071601"/>
                  <a:pt x="9416" y="1133514"/>
                </a:cubicBezTo>
                <a:cubicBezTo>
                  <a:pt x="-9634" y="1195427"/>
                  <a:pt x="2537" y="1022389"/>
                  <a:pt x="25291" y="892214"/>
                </a:cubicBezTo>
                <a:cubicBezTo>
                  <a:pt x="48045" y="762039"/>
                  <a:pt x="149116" y="339235"/>
                  <a:pt x="145941" y="352464"/>
                </a:cubicBezTo>
                <a:cubicBezTo>
                  <a:pt x="142766" y="365693"/>
                  <a:pt x="10474" y="939310"/>
                  <a:pt x="6241" y="971589"/>
                </a:cubicBezTo>
                <a:cubicBezTo>
                  <a:pt x="2008" y="1003868"/>
                  <a:pt x="69741" y="707535"/>
                  <a:pt x="120541" y="546139"/>
                </a:cubicBezTo>
                <a:cubicBezTo>
                  <a:pt x="171341" y="384743"/>
                  <a:pt x="301516" y="4272"/>
                  <a:pt x="304691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0C64C06E-A59B-448C-1F4D-618AD98549F5}"/>
              </a:ext>
            </a:extLst>
          </p:cNvPr>
          <p:cNvSpPr/>
          <p:nvPr/>
        </p:nvSpPr>
        <p:spPr>
          <a:xfrm>
            <a:off x="6836639" y="3322474"/>
            <a:ext cx="27723" cy="1562494"/>
          </a:xfrm>
          <a:custGeom>
            <a:avLst/>
            <a:gdLst>
              <a:gd name="connsiteX0" fmla="*/ 2311 w 27723"/>
              <a:gd name="connsiteY0" fmla="*/ 1751 h 1562494"/>
              <a:gd name="connsiteX1" fmla="*/ 27711 w 27723"/>
              <a:gd name="connsiteY1" fmla="*/ 1490826 h 1562494"/>
              <a:gd name="connsiteX2" fmla="*/ 5486 w 27723"/>
              <a:gd name="connsiteY2" fmla="*/ 1195551 h 1562494"/>
              <a:gd name="connsiteX3" fmla="*/ 2311 w 27723"/>
              <a:gd name="connsiteY3" fmla="*/ 1751 h 156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3" h="1562494">
                <a:moveTo>
                  <a:pt x="2311" y="1751"/>
                </a:moveTo>
                <a:cubicBezTo>
                  <a:pt x="6015" y="50964"/>
                  <a:pt x="27182" y="1291859"/>
                  <a:pt x="27711" y="1490826"/>
                </a:cubicBezTo>
                <a:cubicBezTo>
                  <a:pt x="28240" y="1689793"/>
                  <a:pt x="11836" y="1436322"/>
                  <a:pt x="5486" y="1195551"/>
                </a:cubicBezTo>
                <a:cubicBezTo>
                  <a:pt x="-864" y="954780"/>
                  <a:pt x="-1393" y="-47462"/>
                  <a:pt x="2311" y="17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F1B8D17-2BE7-0347-9683-6207332E3A73}"/>
              </a:ext>
            </a:extLst>
          </p:cNvPr>
          <p:cNvSpPr/>
          <p:nvPr/>
        </p:nvSpPr>
        <p:spPr>
          <a:xfrm>
            <a:off x="6816915" y="4827982"/>
            <a:ext cx="107921" cy="1596597"/>
          </a:xfrm>
          <a:custGeom>
            <a:avLst/>
            <a:gdLst>
              <a:gd name="connsiteX0" fmla="*/ 12510 w 107921"/>
              <a:gd name="connsiteY0" fmla="*/ 125018 h 1596597"/>
              <a:gd name="connsiteX1" fmla="*/ 91885 w 107921"/>
              <a:gd name="connsiteY1" fmla="*/ 1185468 h 1596597"/>
              <a:gd name="connsiteX2" fmla="*/ 107760 w 107921"/>
              <a:gd name="connsiteY2" fmla="*/ 1595043 h 1596597"/>
              <a:gd name="connsiteX3" fmla="*/ 95060 w 107921"/>
              <a:gd name="connsiteY3" fmla="*/ 1296593 h 1596597"/>
              <a:gd name="connsiteX4" fmla="*/ 28385 w 107921"/>
              <a:gd name="connsiteY4" fmla="*/ 591743 h 1596597"/>
              <a:gd name="connsiteX5" fmla="*/ 2985 w 107921"/>
              <a:gd name="connsiteY5" fmla="*/ 74218 h 1596597"/>
              <a:gd name="connsiteX6" fmla="*/ 12510 w 107921"/>
              <a:gd name="connsiteY6" fmla="*/ 125018 h 159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921" h="1596597">
                <a:moveTo>
                  <a:pt x="12510" y="125018"/>
                </a:moveTo>
                <a:cubicBezTo>
                  <a:pt x="27327" y="310226"/>
                  <a:pt x="76010" y="940464"/>
                  <a:pt x="91885" y="1185468"/>
                </a:cubicBezTo>
                <a:cubicBezTo>
                  <a:pt x="107760" y="1430472"/>
                  <a:pt x="107231" y="1576522"/>
                  <a:pt x="107760" y="1595043"/>
                </a:cubicBezTo>
                <a:cubicBezTo>
                  <a:pt x="108289" y="1613564"/>
                  <a:pt x="108289" y="1463810"/>
                  <a:pt x="95060" y="1296593"/>
                </a:cubicBezTo>
                <a:cubicBezTo>
                  <a:pt x="81831" y="1129376"/>
                  <a:pt x="43731" y="795472"/>
                  <a:pt x="28385" y="591743"/>
                </a:cubicBezTo>
                <a:cubicBezTo>
                  <a:pt x="13039" y="388014"/>
                  <a:pt x="7747" y="154651"/>
                  <a:pt x="2985" y="74218"/>
                </a:cubicBezTo>
                <a:cubicBezTo>
                  <a:pt x="-1777" y="-6215"/>
                  <a:pt x="-2307" y="-60190"/>
                  <a:pt x="12510" y="1250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9E0A930A-43DD-3679-234E-F162D02EC89B}"/>
              </a:ext>
            </a:extLst>
          </p:cNvPr>
          <p:cNvSpPr/>
          <p:nvPr/>
        </p:nvSpPr>
        <p:spPr>
          <a:xfrm>
            <a:off x="6505511" y="5590189"/>
            <a:ext cx="114801" cy="1248081"/>
          </a:xfrm>
          <a:custGeom>
            <a:avLst/>
            <a:gdLst>
              <a:gd name="connsiteX0" fmla="*/ 114364 w 114801"/>
              <a:gd name="connsiteY0" fmla="*/ 986 h 1248081"/>
              <a:gd name="connsiteX1" fmla="*/ 76264 w 114801"/>
              <a:gd name="connsiteY1" fmla="*/ 477236 h 1248081"/>
              <a:gd name="connsiteX2" fmla="*/ 25464 w 114801"/>
              <a:gd name="connsiteY2" fmla="*/ 1229711 h 1248081"/>
              <a:gd name="connsiteX3" fmla="*/ 41339 w 114801"/>
              <a:gd name="connsiteY3" fmla="*/ 947136 h 1248081"/>
              <a:gd name="connsiteX4" fmla="*/ 64 w 114801"/>
              <a:gd name="connsiteY4" fmla="*/ 185136 h 1248081"/>
              <a:gd name="connsiteX5" fmla="*/ 31814 w 114801"/>
              <a:gd name="connsiteY5" fmla="*/ 607411 h 1248081"/>
              <a:gd name="connsiteX6" fmla="*/ 31814 w 114801"/>
              <a:gd name="connsiteY6" fmla="*/ 223236 h 1248081"/>
              <a:gd name="connsiteX7" fmla="*/ 50864 w 114801"/>
              <a:gd name="connsiteY7" fmla="*/ 597886 h 1248081"/>
              <a:gd name="connsiteX8" fmla="*/ 114364 w 114801"/>
              <a:gd name="connsiteY8" fmla="*/ 986 h 124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801" h="1248081">
                <a:moveTo>
                  <a:pt x="114364" y="986"/>
                </a:moveTo>
                <a:cubicBezTo>
                  <a:pt x="118597" y="-19122"/>
                  <a:pt x="91081" y="272449"/>
                  <a:pt x="76264" y="477236"/>
                </a:cubicBezTo>
                <a:cubicBezTo>
                  <a:pt x="61447" y="682023"/>
                  <a:pt x="31285" y="1151394"/>
                  <a:pt x="25464" y="1229711"/>
                </a:cubicBezTo>
                <a:cubicBezTo>
                  <a:pt x="19643" y="1308028"/>
                  <a:pt x="45572" y="1121232"/>
                  <a:pt x="41339" y="947136"/>
                </a:cubicBezTo>
                <a:cubicBezTo>
                  <a:pt x="37106" y="773040"/>
                  <a:pt x="1651" y="241757"/>
                  <a:pt x="64" y="185136"/>
                </a:cubicBezTo>
                <a:cubicBezTo>
                  <a:pt x="-1523" y="128515"/>
                  <a:pt x="26522" y="601061"/>
                  <a:pt x="31814" y="607411"/>
                </a:cubicBezTo>
                <a:cubicBezTo>
                  <a:pt x="37106" y="613761"/>
                  <a:pt x="28639" y="224823"/>
                  <a:pt x="31814" y="223236"/>
                </a:cubicBezTo>
                <a:cubicBezTo>
                  <a:pt x="34989" y="221649"/>
                  <a:pt x="36576" y="630694"/>
                  <a:pt x="50864" y="597886"/>
                </a:cubicBezTo>
                <a:cubicBezTo>
                  <a:pt x="65151" y="565078"/>
                  <a:pt x="110131" y="21094"/>
                  <a:pt x="114364" y="9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CA93B4E-13D0-7B43-6D34-C2B3E035A751}"/>
              </a:ext>
            </a:extLst>
          </p:cNvPr>
          <p:cNvSpPr/>
          <p:nvPr/>
        </p:nvSpPr>
        <p:spPr>
          <a:xfrm>
            <a:off x="6870072" y="6088070"/>
            <a:ext cx="129294" cy="1435361"/>
          </a:xfrm>
          <a:custGeom>
            <a:avLst/>
            <a:gdLst>
              <a:gd name="connsiteX0" fmla="*/ 628 w 129294"/>
              <a:gd name="connsiteY0" fmla="*/ 33330 h 1435361"/>
              <a:gd name="connsiteX1" fmla="*/ 95878 w 129294"/>
              <a:gd name="connsiteY1" fmla="*/ 830255 h 1435361"/>
              <a:gd name="connsiteX2" fmla="*/ 86353 w 129294"/>
              <a:gd name="connsiteY2" fmla="*/ 754055 h 1435361"/>
              <a:gd name="connsiteX3" fmla="*/ 127628 w 129294"/>
              <a:gd name="connsiteY3" fmla="*/ 1414455 h 1435361"/>
              <a:gd name="connsiteX4" fmla="*/ 114928 w 129294"/>
              <a:gd name="connsiteY4" fmla="*/ 1176330 h 1435361"/>
              <a:gd name="connsiteX5" fmla="*/ 57778 w 129294"/>
              <a:gd name="connsiteY5" fmla="*/ 249230 h 1435361"/>
              <a:gd name="connsiteX6" fmla="*/ 628 w 129294"/>
              <a:gd name="connsiteY6" fmla="*/ 33330 h 143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94" h="1435361">
                <a:moveTo>
                  <a:pt x="628" y="33330"/>
                </a:moveTo>
                <a:cubicBezTo>
                  <a:pt x="6978" y="130167"/>
                  <a:pt x="81591" y="710134"/>
                  <a:pt x="95878" y="830255"/>
                </a:cubicBezTo>
                <a:cubicBezTo>
                  <a:pt x="110166" y="950376"/>
                  <a:pt x="81061" y="656688"/>
                  <a:pt x="86353" y="754055"/>
                </a:cubicBezTo>
                <a:cubicBezTo>
                  <a:pt x="91645" y="851422"/>
                  <a:pt x="122866" y="1344076"/>
                  <a:pt x="127628" y="1414455"/>
                </a:cubicBezTo>
                <a:cubicBezTo>
                  <a:pt x="132390" y="1484834"/>
                  <a:pt x="126570" y="1370534"/>
                  <a:pt x="114928" y="1176330"/>
                </a:cubicBezTo>
                <a:cubicBezTo>
                  <a:pt x="103286" y="982126"/>
                  <a:pt x="77886" y="434967"/>
                  <a:pt x="57778" y="249230"/>
                </a:cubicBezTo>
                <a:cubicBezTo>
                  <a:pt x="37670" y="63493"/>
                  <a:pt x="-5722" y="-63507"/>
                  <a:pt x="628" y="333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8092955C-888A-FFA4-10D6-5DED459B5D97}"/>
              </a:ext>
            </a:extLst>
          </p:cNvPr>
          <p:cNvSpPr/>
          <p:nvPr/>
        </p:nvSpPr>
        <p:spPr>
          <a:xfrm>
            <a:off x="6844462" y="7360218"/>
            <a:ext cx="112099" cy="1400488"/>
          </a:xfrm>
          <a:custGeom>
            <a:avLst/>
            <a:gdLst>
              <a:gd name="connsiteX0" fmla="*/ 111963 w 112099"/>
              <a:gd name="connsiteY0" fmla="*/ 2607 h 1400488"/>
              <a:gd name="connsiteX1" fmla="*/ 96088 w 112099"/>
              <a:gd name="connsiteY1" fmla="*/ 615382 h 1400488"/>
              <a:gd name="connsiteX2" fmla="*/ 105613 w 112099"/>
              <a:gd name="connsiteY2" fmla="*/ 548707 h 1400488"/>
              <a:gd name="connsiteX3" fmla="*/ 77038 w 112099"/>
              <a:gd name="connsiteY3" fmla="*/ 736032 h 1400488"/>
              <a:gd name="connsiteX4" fmla="*/ 105613 w 112099"/>
              <a:gd name="connsiteY4" fmla="*/ 885257 h 1400488"/>
              <a:gd name="connsiteX5" fmla="*/ 48463 w 112099"/>
              <a:gd name="connsiteY5" fmla="*/ 1037657 h 1400488"/>
              <a:gd name="connsiteX6" fmla="*/ 64338 w 112099"/>
              <a:gd name="connsiteY6" fmla="*/ 993207 h 1400488"/>
              <a:gd name="connsiteX7" fmla="*/ 32588 w 112099"/>
              <a:gd name="connsiteY7" fmla="*/ 1164657 h 1400488"/>
              <a:gd name="connsiteX8" fmla="*/ 838 w 112099"/>
              <a:gd name="connsiteY8" fmla="*/ 1399607 h 1400488"/>
              <a:gd name="connsiteX9" fmla="*/ 16713 w 112099"/>
              <a:gd name="connsiteY9" fmla="*/ 1221807 h 1400488"/>
              <a:gd name="connsiteX10" fmla="*/ 92913 w 112099"/>
              <a:gd name="connsiteY10" fmla="*/ 685232 h 1400488"/>
              <a:gd name="connsiteX11" fmla="*/ 102438 w 112099"/>
              <a:gd name="connsiteY11" fmla="*/ 405832 h 1400488"/>
              <a:gd name="connsiteX12" fmla="*/ 111963 w 112099"/>
              <a:gd name="connsiteY12" fmla="*/ 2607 h 14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099" h="1400488">
                <a:moveTo>
                  <a:pt x="111963" y="2607"/>
                </a:moveTo>
                <a:cubicBezTo>
                  <a:pt x="110905" y="37532"/>
                  <a:pt x="97146" y="524365"/>
                  <a:pt x="96088" y="615382"/>
                </a:cubicBezTo>
                <a:cubicBezTo>
                  <a:pt x="95030" y="706399"/>
                  <a:pt x="108788" y="528599"/>
                  <a:pt x="105613" y="548707"/>
                </a:cubicBezTo>
                <a:cubicBezTo>
                  <a:pt x="102438" y="568815"/>
                  <a:pt x="77038" y="679940"/>
                  <a:pt x="77038" y="736032"/>
                </a:cubicBezTo>
                <a:cubicBezTo>
                  <a:pt x="77038" y="792124"/>
                  <a:pt x="110375" y="834986"/>
                  <a:pt x="105613" y="885257"/>
                </a:cubicBezTo>
                <a:cubicBezTo>
                  <a:pt x="100851" y="935528"/>
                  <a:pt x="55342" y="1019665"/>
                  <a:pt x="48463" y="1037657"/>
                </a:cubicBezTo>
                <a:cubicBezTo>
                  <a:pt x="41584" y="1055649"/>
                  <a:pt x="66984" y="972040"/>
                  <a:pt x="64338" y="993207"/>
                </a:cubicBezTo>
                <a:cubicBezTo>
                  <a:pt x="61692" y="1014374"/>
                  <a:pt x="43171" y="1096924"/>
                  <a:pt x="32588" y="1164657"/>
                </a:cubicBezTo>
                <a:cubicBezTo>
                  <a:pt x="22005" y="1232390"/>
                  <a:pt x="3484" y="1390082"/>
                  <a:pt x="838" y="1399607"/>
                </a:cubicBezTo>
                <a:cubicBezTo>
                  <a:pt x="-1808" y="1409132"/>
                  <a:pt x="1367" y="1340870"/>
                  <a:pt x="16713" y="1221807"/>
                </a:cubicBezTo>
                <a:cubicBezTo>
                  <a:pt x="32059" y="1102744"/>
                  <a:pt x="78625" y="821228"/>
                  <a:pt x="92913" y="685232"/>
                </a:cubicBezTo>
                <a:cubicBezTo>
                  <a:pt x="107200" y="549236"/>
                  <a:pt x="97146" y="518544"/>
                  <a:pt x="102438" y="405832"/>
                </a:cubicBezTo>
                <a:cubicBezTo>
                  <a:pt x="107730" y="293120"/>
                  <a:pt x="113021" y="-32318"/>
                  <a:pt x="111963" y="26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E212A725-D3FC-B379-7969-FB42B09D7153}"/>
              </a:ext>
            </a:extLst>
          </p:cNvPr>
          <p:cNvSpPr/>
          <p:nvPr/>
        </p:nvSpPr>
        <p:spPr>
          <a:xfrm>
            <a:off x="6187520" y="6481732"/>
            <a:ext cx="143535" cy="353634"/>
          </a:xfrm>
          <a:custGeom>
            <a:avLst/>
            <a:gdLst>
              <a:gd name="connsiteX0" fmla="*/ 140255 w 143535"/>
              <a:gd name="connsiteY0" fmla="*/ 4793 h 353634"/>
              <a:gd name="connsiteX1" fmla="*/ 555 w 143535"/>
              <a:gd name="connsiteY1" fmla="*/ 350868 h 353634"/>
              <a:gd name="connsiteX2" fmla="*/ 92630 w 143535"/>
              <a:gd name="connsiteY2" fmla="*/ 160368 h 353634"/>
              <a:gd name="connsiteX3" fmla="*/ 140255 w 143535"/>
              <a:gd name="connsiteY3" fmla="*/ 4793 h 35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35" h="353634">
                <a:moveTo>
                  <a:pt x="140255" y="4793"/>
                </a:moveTo>
                <a:cubicBezTo>
                  <a:pt x="124909" y="36543"/>
                  <a:pt x="8492" y="324939"/>
                  <a:pt x="555" y="350868"/>
                </a:cubicBezTo>
                <a:cubicBezTo>
                  <a:pt x="-7382" y="376797"/>
                  <a:pt x="71992" y="213285"/>
                  <a:pt x="92630" y="160368"/>
                </a:cubicBezTo>
                <a:cubicBezTo>
                  <a:pt x="113267" y="107451"/>
                  <a:pt x="155601" y="-26957"/>
                  <a:pt x="140255" y="47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4432BE9C-B917-A669-F9EB-13424CB09AB8}"/>
              </a:ext>
            </a:extLst>
          </p:cNvPr>
          <p:cNvSpPr/>
          <p:nvPr/>
        </p:nvSpPr>
        <p:spPr>
          <a:xfrm>
            <a:off x="6038354" y="7138569"/>
            <a:ext cx="48317" cy="1047955"/>
          </a:xfrm>
          <a:custGeom>
            <a:avLst/>
            <a:gdLst>
              <a:gd name="connsiteX0" fmla="*/ 32246 w 48317"/>
              <a:gd name="connsiteY0" fmla="*/ 5181 h 1047955"/>
              <a:gd name="connsiteX1" fmla="*/ 38596 w 48317"/>
              <a:gd name="connsiteY1" fmla="*/ 789406 h 1047955"/>
              <a:gd name="connsiteX2" fmla="*/ 48121 w 48317"/>
              <a:gd name="connsiteY2" fmla="*/ 1046581 h 1047955"/>
              <a:gd name="connsiteX3" fmla="*/ 29071 w 48317"/>
              <a:gd name="connsiteY3" fmla="*/ 703681 h 1047955"/>
              <a:gd name="connsiteX4" fmla="*/ 496 w 48317"/>
              <a:gd name="connsiteY4" fmla="*/ 532231 h 1047955"/>
              <a:gd name="connsiteX5" fmla="*/ 13196 w 48317"/>
              <a:gd name="connsiteY5" fmla="*/ 452856 h 1047955"/>
              <a:gd name="connsiteX6" fmla="*/ 32246 w 48317"/>
              <a:gd name="connsiteY6" fmla="*/ 5181 h 104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7" h="1047955">
                <a:moveTo>
                  <a:pt x="32246" y="5181"/>
                </a:moveTo>
                <a:cubicBezTo>
                  <a:pt x="36479" y="61273"/>
                  <a:pt x="35950" y="615839"/>
                  <a:pt x="38596" y="789406"/>
                </a:cubicBezTo>
                <a:cubicBezTo>
                  <a:pt x="41242" y="962973"/>
                  <a:pt x="49708" y="1060868"/>
                  <a:pt x="48121" y="1046581"/>
                </a:cubicBezTo>
                <a:cubicBezTo>
                  <a:pt x="46534" y="1032294"/>
                  <a:pt x="37008" y="789406"/>
                  <a:pt x="29071" y="703681"/>
                </a:cubicBezTo>
                <a:cubicBezTo>
                  <a:pt x="21134" y="617956"/>
                  <a:pt x="3142" y="574035"/>
                  <a:pt x="496" y="532231"/>
                </a:cubicBezTo>
                <a:cubicBezTo>
                  <a:pt x="-2150" y="490427"/>
                  <a:pt x="6317" y="540698"/>
                  <a:pt x="13196" y="452856"/>
                </a:cubicBezTo>
                <a:cubicBezTo>
                  <a:pt x="20075" y="365014"/>
                  <a:pt x="28013" y="-50911"/>
                  <a:pt x="32246" y="51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3F19F4B1-9870-25F6-50D7-E00086470154}"/>
              </a:ext>
            </a:extLst>
          </p:cNvPr>
          <p:cNvSpPr/>
          <p:nvPr/>
        </p:nvSpPr>
        <p:spPr>
          <a:xfrm>
            <a:off x="2472145" y="6730593"/>
            <a:ext cx="198236" cy="1378361"/>
          </a:xfrm>
          <a:custGeom>
            <a:avLst/>
            <a:gdLst>
              <a:gd name="connsiteX0" fmla="*/ 198030 w 198236"/>
              <a:gd name="connsiteY0" fmla="*/ 407 h 1378361"/>
              <a:gd name="connsiteX1" fmla="*/ 74205 w 198236"/>
              <a:gd name="connsiteY1" fmla="*/ 648107 h 1378361"/>
              <a:gd name="connsiteX2" fmla="*/ 10705 w 198236"/>
              <a:gd name="connsiteY2" fmla="*/ 1352957 h 1378361"/>
              <a:gd name="connsiteX3" fmla="*/ 1180 w 198236"/>
              <a:gd name="connsiteY3" fmla="*/ 1114832 h 1378361"/>
              <a:gd name="connsiteX4" fmla="*/ 23405 w 198236"/>
              <a:gd name="connsiteY4" fmla="*/ 98832 h 1378361"/>
              <a:gd name="connsiteX5" fmla="*/ 42455 w 198236"/>
              <a:gd name="connsiteY5" fmla="*/ 543332 h 1378361"/>
              <a:gd name="connsiteX6" fmla="*/ 198030 w 198236"/>
              <a:gd name="connsiteY6" fmla="*/ 407 h 137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36" h="1378361">
                <a:moveTo>
                  <a:pt x="198030" y="407"/>
                </a:moveTo>
                <a:cubicBezTo>
                  <a:pt x="203322" y="17869"/>
                  <a:pt x="105426" y="422682"/>
                  <a:pt x="74205" y="648107"/>
                </a:cubicBezTo>
                <a:cubicBezTo>
                  <a:pt x="42984" y="873532"/>
                  <a:pt x="22876" y="1275169"/>
                  <a:pt x="10705" y="1352957"/>
                </a:cubicBezTo>
                <a:cubicBezTo>
                  <a:pt x="-1466" y="1430745"/>
                  <a:pt x="-937" y="1323853"/>
                  <a:pt x="1180" y="1114832"/>
                </a:cubicBezTo>
                <a:cubicBezTo>
                  <a:pt x="3297" y="905811"/>
                  <a:pt x="16526" y="194082"/>
                  <a:pt x="23405" y="98832"/>
                </a:cubicBezTo>
                <a:cubicBezTo>
                  <a:pt x="30284" y="3582"/>
                  <a:pt x="12293" y="554444"/>
                  <a:pt x="42455" y="543332"/>
                </a:cubicBezTo>
                <a:cubicBezTo>
                  <a:pt x="72617" y="532220"/>
                  <a:pt x="192738" y="-17055"/>
                  <a:pt x="198030" y="4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E02602A9-3038-CD23-DEF1-4E342DBE0763}"/>
              </a:ext>
            </a:extLst>
          </p:cNvPr>
          <p:cNvSpPr/>
          <p:nvPr/>
        </p:nvSpPr>
        <p:spPr>
          <a:xfrm>
            <a:off x="2317657" y="7242013"/>
            <a:ext cx="57328" cy="764141"/>
          </a:xfrm>
          <a:custGeom>
            <a:avLst/>
            <a:gdLst>
              <a:gd name="connsiteX0" fmla="*/ 57243 w 57328"/>
              <a:gd name="connsiteY0" fmla="*/ 162 h 764141"/>
              <a:gd name="connsiteX1" fmla="*/ 44543 w 57328"/>
              <a:gd name="connsiteY1" fmla="*/ 206537 h 764141"/>
              <a:gd name="connsiteX2" fmla="*/ 28668 w 57328"/>
              <a:gd name="connsiteY2" fmla="*/ 485937 h 764141"/>
              <a:gd name="connsiteX3" fmla="*/ 93 w 57328"/>
              <a:gd name="connsiteY3" fmla="*/ 336712 h 764141"/>
              <a:gd name="connsiteX4" fmla="*/ 19143 w 57328"/>
              <a:gd name="connsiteY4" fmla="*/ 762162 h 764141"/>
              <a:gd name="connsiteX5" fmla="*/ 9618 w 57328"/>
              <a:gd name="connsiteY5" fmla="*/ 482762 h 764141"/>
              <a:gd name="connsiteX6" fmla="*/ 38193 w 57328"/>
              <a:gd name="connsiteY6" fmla="*/ 177962 h 764141"/>
              <a:gd name="connsiteX7" fmla="*/ 57243 w 57328"/>
              <a:gd name="connsiteY7" fmla="*/ 162 h 76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28" h="764141">
                <a:moveTo>
                  <a:pt x="57243" y="162"/>
                </a:moveTo>
                <a:cubicBezTo>
                  <a:pt x="58301" y="4924"/>
                  <a:pt x="49305" y="125575"/>
                  <a:pt x="44543" y="206537"/>
                </a:cubicBezTo>
                <a:cubicBezTo>
                  <a:pt x="39781" y="287499"/>
                  <a:pt x="36076" y="464241"/>
                  <a:pt x="28668" y="485937"/>
                </a:cubicBezTo>
                <a:cubicBezTo>
                  <a:pt x="21260" y="507633"/>
                  <a:pt x="1680" y="290675"/>
                  <a:pt x="93" y="336712"/>
                </a:cubicBezTo>
                <a:cubicBezTo>
                  <a:pt x="-1494" y="382749"/>
                  <a:pt x="17555" y="737820"/>
                  <a:pt x="19143" y="762162"/>
                </a:cubicBezTo>
                <a:cubicBezTo>
                  <a:pt x="20730" y="786504"/>
                  <a:pt x="6443" y="580129"/>
                  <a:pt x="9618" y="482762"/>
                </a:cubicBezTo>
                <a:cubicBezTo>
                  <a:pt x="12793" y="385395"/>
                  <a:pt x="29726" y="259454"/>
                  <a:pt x="38193" y="177962"/>
                </a:cubicBezTo>
                <a:cubicBezTo>
                  <a:pt x="46660" y="96470"/>
                  <a:pt x="56185" y="-4600"/>
                  <a:pt x="57243" y="1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A392BA0C-5382-C518-377A-A9157246B5A0}"/>
              </a:ext>
            </a:extLst>
          </p:cNvPr>
          <p:cNvSpPr/>
          <p:nvPr/>
        </p:nvSpPr>
        <p:spPr>
          <a:xfrm>
            <a:off x="2238491" y="7050239"/>
            <a:ext cx="147346" cy="1222833"/>
          </a:xfrm>
          <a:custGeom>
            <a:avLst/>
            <a:gdLst>
              <a:gd name="connsiteX0" fmla="*/ 145934 w 147346"/>
              <a:gd name="connsiteY0" fmla="*/ 10961 h 1222833"/>
              <a:gd name="connsiteX1" fmla="*/ 85609 w 147346"/>
              <a:gd name="connsiteY1" fmla="*/ 328461 h 1222833"/>
              <a:gd name="connsiteX2" fmla="*/ 63384 w 147346"/>
              <a:gd name="connsiteY2" fmla="*/ 890436 h 1222833"/>
              <a:gd name="connsiteX3" fmla="*/ 76084 w 147346"/>
              <a:gd name="connsiteY3" fmla="*/ 769786 h 1222833"/>
              <a:gd name="connsiteX4" fmla="*/ 79259 w 147346"/>
              <a:gd name="connsiteY4" fmla="*/ 1217461 h 1222833"/>
              <a:gd name="connsiteX5" fmla="*/ 50684 w 147346"/>
              <a:gd name="connsiteY5" fmla="*/ 988861 h 1222833"/>
              <a:gd name="connsiteX6" fmla="*/ 3059 w 147346"/>
              <a:gd name="connsiteY6" fmla="*/ 572936 h 1222833"/>
              <a:gd name="connsiteX7" fmla="*/ 18934 w 147346"/>
              <a:gd name="connsiteY7" fmla="*/ 715811 h 1222833"/>
              <a:gd name="connsiteX8" fmla="*/ 145934 w 147346"/>
              <a:gd name="connsiteY8" fmla="*/ 10961 h 122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346" h="1222833">
                <a:moveTo>
                  <a:pt x="145934" y="10961"/>
                </a:moveTo>
                <a:cubicBezTo>
                  <a:pt x="157047" y="-53597"/>
                  <a:pt x="99367" y="181882"/>
                  <a:pt x="85609" y="328461"/>
                </a:cubicBezTo>
                <a:cubicBezTo>
                  <a:pt x="71851" y="475040"/>
                  <a:pt x="64971" y="816882"/>
                  <a:pt x="63384" y="890436"/>
                </a:cubicBezTo>
                <a:cubicBezTo>
                  <a:pt x="61796" y="963990"/>
                  <a:pt x="73438" y="715282"/>
                  <a:pt x="76084" y="769786"/>
                </a:cubicBezTo>
                <a:cubicBezTo>
                  <a:pt x="78730" y="824290"/>
                  <a:pt x="83492" y="1180949"/>
                  <a:pt x="79259" y="1217461"/>
                </a:cubicBezTo>
                <a:cubicBezTo>
                  <a:pt x="75026" y="1253974"/>
                  <a:pt x="63384" y="1096282"/>
                  <a:pt x="50684" y="988861"/>
                </a:cubicBezTo>
                <a:cubicBezTo>
                  <a:pt x="37984" y="881440"/>
                  <a:pt x="8351" y="618444"/>
                  <a:pt x="3059" y="572936"/>
                </a:cubicBezTo>
                <a:cubicBezTo>
                  <a:pt x="-2233" y="527428"/>
                  <a:pt x="-2762" y="805769"/>
                  <a:pt x="18934" y="715811"/>
                </a:cubicBezTo>
                <a:cubicBezTo>
                  <a:pt x="40630" y="625853"/>
                  <a:pt x="134821" y="75519"/>
                  <a:pt x="145934" y="109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06114EF-660C-6120-5A6D-5539CFF6D6D2}"/>
              </a:ext>
            </a:extLst>
          </p:cNvPr>
          <p:cNvSpPr/>
          <p:nvPr/>
        </p:nvSpPr>
        <p:spPr>
          <a:xfrm>
            <a:off x="3203008" y="3747563"/>
            <a:ext cx="138332" cy="1298882"/>
          </a:xfrm>
          <a:custGeom>
            <a:avLst/>
            <a:gdLst>
              <a:gd name="connsiteX0" fmla="*/ 113506 w 138332"/>
              <a:gd name="connsiteY0" fmla="*/ 11637 h 1298882"/>
              <a:gd name="connsiteX1" fmla="*/ 98992 w 138332"/>
              <a:gd name="connsiteY1" fmla="*/ 672037 h 1298882"/>
              <a:gd name="connsiteX2" fmla="*/ 128021 w 138332"/>
              <a:gd name="connsiteY2" fmla="*/ 1288894 h 1298882"/>
              <a:gd name="connsiteX3" fmla="*/ 128021 w 138332"/>
              <a:gd name="connsiteY3" fmla="*/ 984094 h 1298882"/>
              <a:gd name="connsiteX4" fmla="*/ 4649 w 138332"/>
              <a:gd name="connsiteY4" fmla="*/ 98723 h 1298882"/>
              <a:gd name="connsiteX5" fmla="*/ 33678 w 138332"/>
              <a:gd name="connsiteY5" fmla="*/ 236608 h 1298882"/>
              <a:gd name="connsiteX6" fmla="*/ 113506 w 138332"/>
              <a:gd name="connsiteY6" fmla="*/ 11637 h 129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" h="1298882">
                <a:moveTo>
                  <a:pt x="113506" y="11637"/>
                </a:moveTo>
                <a:cubicBezTo>
                  <a:pt x="124392" y="84209"/>
                  <a:pt x="96573" y="459161"/>
                  <a:pt x="98992" y="672037"/>
                </a:cubicBezTo>
                <a:cubicBezTo>
                  <a:pt x="101411" y="884913"/>
                  <a:pt x="123183" y="1236885"/>
                  <a:pt x="128021" y="1288894"/>
                </a:cubicBezTo>
                <a:cubicBezTo>
                  <a:pt x="132859" y="1340903"/>
                  <a:pt x="148583" y="1182456"/>
                  <a:pt x="128021" y="984094"/>
                </a:cubicBezTo>
                <a:cubicBezTo>
                  <a:pt x="107459" y="785732"/>
                  <a:pt x="20373" y="223304"/>
                  <a:pt x="4649" y="98723"/>
                </a:cubicBezTo>
                <a:cubicBezTo>
                  <a:pt x="-11075" y="-25858"/>
                  <a:pt x="16745" y="243865"/>
                  <a:pt x="33678" y="236608"/>
                </a:cubicBezTo>
                <a:cubicBezTo>
                  <a:pt x="50611" y="229351"/>
                  <a:pt x="102620" y="-60935"/>
                  <a:pt x="113506" y="116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330D2436-22F7-A88D-6EE9-38AE1A12B946}"/>
              </a:ext>
            </a:extLst>
          </p:cNvPr>
          <p:cNvSpPr/>
          <p:nvPr/>
        </p:nvSpPr>
        <p:spPr>
          <a:xfrm>
            <a:off x="2929495" y="5252006"/>
            <a:ext cx="305356" cy="3771944"/>
          </a:xfrm>
          <a:custGeom>
            <a:avLst/>
            <a:gdLst>
              <a:gd name="connsiteX0" fmla="*/ 38676 w 305356"/>
              <a:gd name="connsiteY0" fmla="*/ 183594 h 3771944"/>
              <a:gd name="connsiteX1" fmla="*/ 270905 w 305356"/>
              <a:gd name="connsiteY1" fmla="*/ 2324451 h 3771944"/>
              <a:gd name="connsiteX2" fmla="*/ 285419 w 305356"/>
              <a:gd name="connsiteY2" fmla="*/ 2222851 h 3771944"/>
              <a:gd name="connsiteX3" fmla="*/ 89476 w 305356"/>
              <a:gd name="connsiteY3" fmla="*/ 3021137 h 3771944"/>
              <a:gd name="connsiteX4" fmla="*/ 118505 w 305356"/>
              <a:gd name="connsiteY4" fmla="*/ 3093708 h 3771944"/>
              <a:gd name="connsiteX5" fmla="*/ 198334 w 305356"/>
              <a:gd name="connsiteY5" fmla="*/ 2955823 h 3771944"/>
              <a:gd name="connsiteX6" fmla="*/ 16905 w 305356"/>
              <a:gd name="connsiteY6" fmla="*/ 3761365 h 3771944"/>
              <a:gd name="connsiteX7" fmla="*/ 16905 w 305356"/>
              <a:gd name="connsiteY7" fmla="*/ 3318680 h 3771944"/>
              <a:gd name="connsiteX8" fmla="*/ 96734 w 305356"/>
              <a:gd name="connsiteY8" fmla="*/ 1976108 h 3771944"/>
              <a:gd name="connsiteX9" fmla="*/ 169305 w 305356"/>
              <a:gd name="connsiteY9" fmla="*/ 2375251 h 3771944"/>
              <a:gd name="connsiteX10" fmla="*/ 162048 w 305356"/>
              <a:gd name="connsiteY10" fmla="*/ 1156051 h 3771944"/>
              <a:gd name="connsiteX11" fmla="*/ 111248 w 305356"/>
              <a:gd name="connsiteY11" fmla="*/ 1569708 h 3771944"/>
              <a:gd name="connsiteX12" fmla="*/ 45934 w 305356"/>
              <a:gd name="connsiteY12" fmla="*/ 270680 h 3771944"/>
              <a:gd name="connsiteX13" fmla="*/ 38676 w 305356"/>
              <a:gd name="connsiteY13" fmla="*/ 183594 h 377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356" h="3771944">
                <a:moveTo>
                  <a:pt x="38676" y="183594"/>
                </a:moveTo>
                <a:cubicBezTo>
                  <a:pt x="76171" y="525889"/>
                  <a:pt x="229781" y="1984575"/>
                  <a:pt x="270905" y="2324451"/>
                </a:cubicBezTo>
                <a:cubicBezTo>
                  <a:pt x="312029" y="2664327"/>
                  <a:pt x="315657" y="2106737"/>
                  <a:pt x="285419" y="2222851"/>
                </a:cubicBezTo>
                <a:cubicBezTo>
                  <a:pt x="255181" y="2338965"/>
                  <a:pt x="117295" y="2875994"/>
                  <a:pt x="89476" y="3021137"/>
                </a:cubicBezTo>
                <a:cubicBezTo>
                  <a:pt x="61657" y="3166280"/>
                  <a:pt x="100362" y="3104594"/>
                  <a:pt x="118505" y="3093708"/>
                </a:cubicBezTo>
                <a:cubicBezTo>
                  <a:pt x="136648" y="3082822"/>
                  <a:pt x="215267" y="2844547"/>
                  <a:pt x="198334" y="2955823"/>
                </a:cubicBezTo>
                <a:cubicBezTo>
                  <a:pt x="181401" y="3067099"/>
                  <a:pt x="47143" y="3700889"/>
                  <a:pt x="16905" y="3761365"/>
                </a:cubicBezTo>
                <a:cubicBezTo>
                  <a:pt x="-13333" y="3821841"/>
                  <a:pt x="3600" y="3616223"/>
                  <a:pt x="16905" y="3318680"/>
                </a:cubicBezTo>
                <a:cubicBezTo>
                  <a:pt x="30210" y="3021137"/>
                  <a:pt x="71334" y="2133346"/>
                  <a:pt x="96734" y="1976108"/>
                </a:cubicBezTo>
                <a:cubicBezTo>
                  <a:pt x="122134" y="1818870"/>
                  <a:pt x="158419" y="2511927"/>
                  <a:pt x="169305" y="2375251"/>
                </a:cubicBezTo>
                <a:cubicBezTo>
                  <a:pt x="180191" y="2238575"/>
                  <a:pt x="171724" y="1290308"/>
                  <a:pt x="162048" y="1156051"/>
                </a:cubicBezTo>
                <a:cubicBezTo>
                  <a:pt x="152372" y="1021794"/>
                  <a:pt x="130600" y="1717270"/>
                  <a:pt x="111248" y="1569708"/>
                </a:cubicBezTo>
                <a:cubicBezTo>
                  <a:pt x="91896" y="1422146"/>
                  <a:pt x="56820" y="500489"/>
                  <a:pt x="45934" y="270680"/>
                </a:cubicBezTo>
                <a:cubicBezTo>
                  <a:pt x="35048" y="40871"/>
                  <a:pt x="1181" y="-158701"/>
                  <a:pt x="38676" y="1835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CAA4DEA3-F164-3DDC-8527-24B71D56CB6C}"/>
              </a:ext>
            </a:extLst>
          </p:cNvPr>
          <p:cNvSpPr/>
          <p:nvPr/>
        </p:nvSpPr>
        <p:spPr>
          <a:xfrm>
            <a:off x="2970303" y="5303694"/>
            <a:ext cx="1690074" cy="2171317"/>
          </a:xfrm>
          <a:custGeom>
            <a:avLst/>
            <a:gdLst>
              <a:gd name="connsiteX0" fmla="*/ 389754 w 1690074"/>
              <a:gd name="connsiteY0" fmla="*/ 1568820 h 2171317"/>
              <a:gd name="connsiteX1" fmla="*/ 367983 w 1690074"/>
              <a:gd name="connsiteY1" fmla="*/ 1946192 h 2171317"/>
              <a:gd name="connsiteX2" fmla="*/ 759868 w 1690074"/>
              <a:gd name="connsiteY2" fmla="*/ 2026020 h 2171317"/>
              <a:gd name="connsiteX3" fmla="*/ 730840 w 1690074"/>
              <a:gd name="connsiteY3" fmla="*/ 2011506 h 2171317"/>
              <a:gd name="connsiteX4" fmla="*/ 1231583 w 1690074"/>
              <a:gd name="connsiteY4" fmla="*/ 2018763 h 2171317"/>
              <a:gd name="connsiteX5" fmla="*/ 1688783 w 1690074"/>
              <a:gd name="connsiteY5" fmla="*/ 2171163 h 2171317"/>
              <a:gd name="connsiteX6" fmla="*/ 1086440 w 1690074"/>
              <a:gd name="connsiteY6" fmla="*/ 2047792 h 2171317"/>
              <a:gd name="connsiteX7" fmla="*/ 106726 w 1690074"/>
              <a:gd name="connsiteY7" fmla="*/ 2062306 h 2171317"/>
              <a:gd name="connsiteX8" fmla="*/ 273640 w 1690074"/>
              <a:gd name="connsiteY8" fmla="*/ 1880877 h 2171317"/>
              <a:gd name="connsiteX9" fmla="*/ 5126 w 1690074"/>
              <a:gd name="connsiteY9" fmla="*/ 37563 h 2171317"/>
              <a:gd name="connsiteX10" fmla="*/ 99468 w 1690074"/>
              <a:gd name="connsiteY10" fmla="*/ 618135 h 2171317"/>
              <a:gd name="connsiteX11" fmla="*/ 128497 w 1690074"/>
              <a:gd name="connsiteY11" fmla="*/ 342363 h 2171317"/>
              <a:gd name="connsiteX12" fmla="*/ 302668 w 1690074"/>
              <a:gd name="connsiteY12" fmla="*/ 1213220 h 2171317"/>
              <a:gd name="connsiteX13" fmla="*/ 353468 w 1690074"/>
              <a:gd name="connsiteY13" fmla="*/ 1605106 h 2171317"/>
              <a:gd name="connsiteX14" fmla="*/ 389754 w 1690074"/>
              <a:gd name="connsiteY14" fmla="*/ 1568820 h 217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0074" h="2171317">
                <a:moveTo>
                  <a:pt x="389754" y="1568820"/>
                </a:moveTo>
                <a:cubicBezTo>
                  <a:pt x="392173" y="1625667"/>
                  <a:pt x="306297" y="1869992"/>
                  <a:pt x="367983" y="1946192"/>
                </a:cubicBezTo>
                <a:cubicBezTo>
                  <a:pt x="429669" y="2022392"/>
                  <a:pt x="699392" y="2015134"/>
                  <a:pt x="759868" y="2026020"/>
                </a:cubicBezTo>
                <a:cubicBezTo>
                  <a:pt x="820344" y="2036906"/>
                  <a:pt x="730840" y="2011506"/>
                  <a:pt x="730840" y="2011506"/>
                </a:cubicBezTo>
                <a:cubicBezTo>
                  <a:pt x="809459" y="2010297"/>
                  <a:pt x="1071926" y="1992154"/>
                  <a:pt x="1231583" y="2018763"/>
                </a:cubicBezTo>
                <a:cubicBezTo>
                  <a:pt x="1391240" y="2045373"/>
                  <a:pt x="1712973" y="2166325"/>
                  <a:pt x="1688783" y="2171163"/>
                </a:cubicBezTo>
                <a:cubicBezTo>
                  <a:pt x="1664593" y="2176001"/>
                  <a:pt x="1350116" y="2065935"/>
                  <a:pt x="1086440" y="2047792"/>
                </a:cubicBezTo>
                <a:cubicBezTo>
                  <a:pt x="822764" y="2029649"/>
                  <a:pt x="242193" y="2090125"/>
                  <a:pt x="106726" y="2062306"/>
                </a:cubicBezTo>
                <a:cubicBezTo>
                  <a:pt x="-28741" y="2034487"/>
                  <a:pt x="290573" y="2218334"/>
                  <a:pt x="273640" y="1880877"/>
                </a:cubicBezTo>
                <a:cubicBezTo>
                  <a:pt x="256707" y="1543420"/>
                  <a:pt x="34155" y="248020"/>
                  <a:pt x="5126" y="37563"/>
                </a:cubicBezTo>
                <a:cubicBezTo>
                  <a:pt x="-23903" y="-172894"/>
                  <a:pt x="78906" y="567335"/>
                  <a:pt x="99468" y="618135"/>
                </a:cubicBezTo>
                <a:cubicBezTo>
                  <a:pt x="120030" y="668935"/>
                  <a:pt x="94630" y="243182"/>
                  <a:pt x="128497" y="342363"/>
                </a:cubicBezTo>
                <a:cubicBezTo>
                  <a:pt x="162364" y="441544"/>
                  <a:pt x="265173" y="1002763"/>
                  <a:pt x="302668" y="1213220"/>
                </a:cubicBezTo>
                <a:cubicBezTo>
                  <a:pt x="340163" y="1423677"/>
                  <a:pt x="345001" y="1549468"/>
                  <a:pt x="353468" y="1605106"/>
                </a:cubicBezTo>
                <a:cubicBezTo>
                  <a:pt x="361935" y="1660744"/>
                  <a:pt x="387335" y="1511973"/>
                  <a:pt x="389754" y="15688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037A6F1B-1105-AE05-0F87-C7510FD823CE}"/>
              </a:ext>
            </a:extLst>
          </p:cNvPr>
          <p:cNvSpPr/>
          <p:nvPr/>
        </p:nvSpPr>
        <p:spPr>
          <a:xfrm>
            <a:off x="2820875" y="5197152"/>
            <a:ext cx="263674" cy="3407558"/>
          </a:xfrm>
          <a:custGeom>
            <a:avLst/>
            <a:gdLst>
              <a:gd name="connsiteX0" fmla="*/ 263411 w 263674"/>
              <a:gd name="connsiteY0" fmla="*/ 6219 h 3407558"/>
              <a:gd name="connsiteX1" fmla="*/ 60211 w 263674"/>
              <a:gd name="connsiteY1" fmla="*/ 1392334 h 3407558"/>
              <a:gd name="connsiteX2" fmla="*/ 183582 w 263674"/>
              <a:gd name="connsiteY2" fmla="*/ 1980162 h 3407558"/>
              <a:gd name="connsiteX3" fmla="*/ 183582 w 263674"/>
              <a:gd name="connsiteY3" fmla="*/ 1668105 h 3407558"/>
              <a:gd name="connsiteX4" fmla="*/ 52954 w 263674"/>
              <a:gd name="connsiteY4" fmla="*/ 3388048 h 3407558"/>
              <a:gd name="connsiteX5" fmla="*/ 60211 w 263674"/>
              <a:gd name="connsiteY5" fmla="*/ 2495419 h 3407558"/>
              <a:gd name="connsiteX6" fmla="*/ 9411 w 263674"/>
              <a:gd name="connsiteY6" fmla="*/ 949648 h 3407558"/>
              <a:gd name="connsiteX7" fmla="*/ 263411 w 263674"/>
              <a:gd name="connsiteY7" fmla="*/ 6219 h 340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674" h="3407558">
                <a:moveTo>
                  <a:pt x="263411" y="6219"/>
                </a:moveTo>
                <a:cubicBezTo>
                  <a:pt x="271878" y="80000"/>
                  <a:pt x="73516" y="1063344"/>
                  <a:pt x="60211" y="1392334"/>
                </a:cubicBezTo>
                <a:cubicBezTo>
                  <a:pt x="46906" y="1721324"/>
                  <a:pt x="163020" y="1934200"/>
                  <a:pt x="183582" y="1980162"/>
                </a:cubicBezTo>
                <a:cubicBezTo>
                  <a:pt x="204144" y="2026124"/>
                  <a:pt x="205353" y="1433457"/>
                  <a:pt x="183582" y="1668105"/>
                </a:cubicBezTo>
                <a:cubicBezTo>
                  <a:pt x="161811" y="1902753"/>
                  <a:pt x="73516" y="3250162"/>
                  <a:pt x="52954" y="3388048"/>
                </a:cubicBezTo>
                <a:cubicBezTo>
                  <a:pt x="32392" y="3525934"/>
                  <a:pt x="67468" y="2901819"/>
                  <a:pt x="60211" y="2495419"/>
                </a:cubicBezTo>
                <a:cubicBezTo>
                  <a:pt x="52954" y="2089019"/>
                  <a:pt x="-26875" y="1368143"/>
                  <a:pt x="9411" y="949648"/>
                </a:cubicBezTo>
                <a:cubicBezTo>
                  <a:pt x="45697" y="531153"/>
                  <a:pt x="254944" y="-67562"/>
                  <a:pt x="263411" y="62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AED9F4CB-624D-1429-D087-0DDAFECB09BB}"/>
              </a:ext>
            </a:extLst>
          </p:cNvPr>
          <p:cNvSpPr/>
          <p:nvPr/>
        </p:nvSpPr>
        <p:spPr>
          <a:xfrm>
            <a:off x="3815140" y="4992710"/>
            <a:ext cx="415787" cy="2228794"/>
          </a:xfrm>
          <a:custGeom>
            <a:avLst/>
            <a:gdLst>
              <a:gd name="connsiteX0" fmla="*/ 212574 w 415787"/>
              <a:gd name="connsiteY0" fmla="*/ 204 h 2228794"/>
              <a:gd name="connsiteX1" fmla="*/ 132746 w 415787"/>
              <a:gd name="connsiteY1" fmla="*/ 479176 h 2228794"/>
              <a:gd name="connsiteX2" fmla="*/ 89203 w 415787"/>
              <a:gd name="connsiteY2" fmla="*/ 914604 h 2228794"/>
              <a:gd name="connsiteX3" fmla="*/ 67431 w 415787"/>
              <a:gd name="connsiteY3" fmla="*/ 827519 h 2228794"/>
              <a:gd name="connsiteX4" fmla="*/ 277889 w 415787"/>
              <a:gd name="connsiteY4" fmla="*/ 1814490 h 2228794"/>
              <a:gd name="connsiteX5" fmla="*/ 415774 w 415787"/>
              <a:gd name="connsiteY5" fmla="*/ 2228147 h 2228794"/>
              <a:gd name="connsiteX6" fmla="*/ 270631 w 415787"/>
              <a:gd name="connsiteY6" fmla="*/ 1734661 h 2228794"/>
              <a:gd name="connsiteX7" fmla="*/ 9374 w 415787"/>
              <a:gd name="connsiteY7" fmla="*/ 776719 h 2228794"/>
              <a:gd name="connsiteX8" fmla="*/ 60174 w 415787"/>
              <a:gd name="connsiteY8" fmla="*/ 849290 h 2228794"/>
              <a:gd name="connsiteX9" fmla="*/ 81946 w 415787"/>
              <a:gd name="connsiteY9" fmla="*/ 334033 h 2228794"/>
              <a:gd name="connsiteX10" fmla="*/ 23889 w 415787"/>
              <a:gd name="connsiteY10" fmla="*/ 537233 h 2228794"/>
              <a:gd name="connsiteX11" fmla="*/ 212574 w 415787"/>
              <a:gd name="connsiteY11" fmla="*/ 204 h 222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787" h="2228794">
                <a:moveTo>
                  <a:pt x="212574" y="204"/>
                </a:moveTo>
                <a:cubicBezTo>
                  <a:pt x="230717" y="-9472"/>
                  <a:pt x="153308" y="326776"/>
                  <a:pt x="132746" y="479176"/>
                </a:cubicBezTo>
                <a:cubicBezTo>
                  <a:pt x="112184" y="631576"/>
                  <a:pt x="100089" y="856547"/>
                  <a:pt x="89203" y="914604"/>
                </a:cubicBezTo>
                <a:cubicBezTo>
                  <a:pt x="78317" y="972661"/>
                  <a:pt x="35983" y="677538"/>
                  <a:pt x="67431" y="827519"/>
                </a:cubicBezTo>
                <a:cubicBezTo>
                  <a:pt x="98879" y="977500"/>
                  <a:pt x="219832" y="1581052"/>
                  <a:pt x="277889" y="1814490"/>
                </a:cubicBezTo>
                <a:cubicBezTo>
                  <a:pt x="335946" y="2047928"/>
                  <a:pt x="416984" y="2241452"/>
                  <a:pt x="415774" y="2228147"/>
                </a:cubicBezTo>
                <a:cubicBezTo>
                  <a:pt x="414564" y="2214842"/>
                  <a:pt x="338364" y="1976566"/>
                  <a:pt x="270631" y="1734661"/>
                </a:cubicBezTo>
                <a:cubicBezTo>
                  <a:pt x="202898" y="1492756"/>
                  <a:pt x="44450" y="924281"/>
                  <a:pt x="9374" y="776719"/>
                </a:cubicBezTo>
                <a:cubicBezTo>
                  <a:pt x="-25702" y="629157"/>
                  <a:pt x="48079" y="923071"/>
                  <a:pt x="60174" y="849290"/>
                </a:cubicBezTo>
                <a:cubicBezTo>
                  <a:pt x="72269" y="775509"/>
                  <a:pt x="87993" y="386042"/>
                  <a:pt x="81946" y="334033"/>
                </a:cubicBezTo>
                <a:cubicBezTo>
                  <a:pt x="75899" y="282024"/>
                  <a:pt x="-302" y="592871"/>
                  <a:pt x="23889" y="537233"/>
                </a:cubicBezTo>
                <a:cubicBezTo>
                  <a:pt x="48079" y="481595"/>
                  <a:pt x="194431" y="9880"/>
                  <a:pt x="212574" y="2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C63091A-C317-D42D-E249-12F5C56D29D0}"/>
              </a:ext>
            </a:extLst>
          </p:cNvPr>
          <p:cNvSpPr/>
          <p:nvPr/>
        </p:nvSpPr>
        <p:spPr>
          <a:xfrm>
            <a:off x="2615251" y="9002950"/>
            <a:ext cx="295820" cy="2267658"/>
          </a:xfrm>
          <a:custGeom>
            <a:avLst/>
            <a:gdLst>
              <a:gd name="connsiteX0" fmla="*/ 273092 w 295820"/>
              <a:gd name="connsiteY0" fmla="*/ 68479 h 2267658"/>
              <a:gd name="connsiteX1" fmla="*/ 48120 w 295820"/>
              <a:gd name="connsiteY1" fmla="*/ 888536 h 2267658"/>
              <a:gd name="connsiteX2" fmla="*/ 62635 w 295820"/>
              <a:gd name="connsiteY2" fmla="*/ 1969850 h 2267658"/>
              <a:gd name="connsiteX3" fmla="*/ 33606 w 295820"/>
              <a:gd name="connsiteY3" fmla="*/ 1657793 h 2267658"/>
              <a:gd name="connsiteX4" fmla="*/ 55378 w 295820"/>
              <a:gd name="connsiteY4" fmla="*/ 2267393 h 2267658"/>
              <a:gd name="connsiteX5" fmla="*/ 40863 w 295820"/>
              <a:gd name="connsiteY5" fmla="*/ 1723107 h 2267658"/>
              <a:gd name="connsiteX6" fmla="*/ 11835 w 295820"/>
              <a:gd name="connsiteY6" fmla="*/ 895793 h 2267658"/>
              <a:gd name="connsiteX7" fmla="*/ 258578 w 295820"/>
              <a:gd name="connsiteY7" fmla="*/ 141050 h 2267658"/>
              <a:gd name="connsiteX8" fmla="*/ 273092 w 295820"/>
              <a:gd name="connsiteY8" fmla="*/ 68479 h 226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20" h="2267658">
                <a:moveTo>
                  <a:pt x="273092" y="68479"/>
                </a:moveTo>
                <a:cubicBezTo>
                  <a:pt x="238016" y="193060"/>
                  <a:pt x="83196" y="571641"/>
                  <a:pt x="48120" y="888536"/>
                </a:cubicBezTo>
                <a:cubicBezTo>
                  <a:pt x="13044" y="1205431"/>
                  <a:pt x="65054" y="1841641"/>
                  <a:pt x="62635" y="1969850"/>
                </a:cubicBezTo>
                <a:cubicBezTo>
                  <a:pt x="60216" y="2098059"/>
                  <a:pt x="34815" y="1608203"/>
                  <a:pt x="33606" y="1657793"/>
                </a:cubicBezTo>
                <a:cubicBezTo>
                  <a:pt x="32397" y="1707383"/>
                  <a:pt x="54169" y="2256508"/>
                  <a:pt x="55378" y="2267393"/>
                </a:cubicBezTo>
                <a:cubicBezTo>
                  <a:pt x="56587" y="2278278"/>
                  <a:pt x="48120" y="1951707"/>
                  <a:pt x="40863" y="1723107"/>
                </a:cubicBezTo>
                <a:cubicBezTo>
                  <a:pt x="33606" y="1494507"/>
                  <a:pt x="-24451" y="1159469"/>
                  <a:pt x="11835" y="895793"/>
                </a:cubicBezTo>
                <a:cubicBezTo>
                  <a:pt x="48121" y="632117"/>
                  <a:pt x="215035" y="280145"/>
                  <a:pt x="258578" y="141050"/>
                </a:cubicBezTo>
                <a:cubicBezTo>
                  <a:pt x="302121" y="1955"/>
                  <a:pt x="308168" y="-56102"/>
                  <a:pt x="273092" y="684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59BB647D-C0AA-5CC3-1AC3-B40B9744F8FF}"/>
              </a:ext>
            </a:extLst>
          </p:cNvPr>
          <p:cNvSpPr/>
          <p:nvPr/>
        </p:nvSpPr>
        <p:spPr>
          <a:xfrm>
            <a:off x="3193094" y="7137636"/>
            <a:ext cx="2875920" cy="439780"/>
          </a:xfrm>
          <a:custGeom>
            <a:avLst/>
            <a:gdLst>
              <a:gd name="connsiteX0" fmla="*/ 225020 w 2875920"/>
              <a:gd name="connsiteY0" fmla="*/ 10650 h 439780"/>
              <a:gd name="connsiteX1" fmla="*/ 1386163 w 2875920"/>
              <a:gd name="connsiteY1" fmla="*/ 192078 h 439780"/>
              <a:gd name="connsiteX2" fmla="*/ 1124906 w 2875920"/>
              <a:gd name="connsiteY2" fmla="*/ 192078 h 439780"/>
              <a:gd name="connsiteX3" fmla="*/ 2394906 w 2875920"/>
              <a:gd name="connsiteY3" fmla="*/ 402535 h 439780"/>
              <a:gd name="connsiteX4" fmla="*/ 1756277 w 2875920"/>
              <a:gd name="connsiteY4" fmla="*/ 366250 h 439780"/>
              <a:gd name="connsiteX5" fmla="*/ 2873877 w 2875920"/>
              <a:gd name="connsiteY5" fmla="*/ 438821 h 439780"/>
              <a:gd name="connsiteX6" fmla="*/ 2053820 w 2875920"/>
              <a:gd name="connsiteY6" fmla="*/ 409793 h 439780"/>
              <a:gd name="connsiteX7" fmla="*/ 49 w 2875920"/>
              <a:gd name="connsiteY7" fmla="*/ 315450 h 439780"/>
              <a:gd name="connsiteX8" fmla="*/ 1988506 w 2875920"/>
              <a:gd name="connsiteY8" fmla="*/ 315450 h 439780"/>
              <a:gd name="connsiteX9" fmla="*/ 1211992 w 2875920"/>
              <a:gd name="connsiteY9" fmla="*/ 221107 h 439780"/>
              <a:gd name="connsiteX10" fmla="*/ 181477 w 2875920"/>
              <a:gd name="connsiteY10" fmla="*/ 39678 h 439780"/>
              <a:gd name="connsiteX11" fmla="*/ 225020 w 2875920"/>
              <a:gd name="connsiteY11" fmla="*/ 10650 h 4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5920" h="439780">
                <a:moveTo>
                  <a:pt x="225020" y="10650"/>
                </a:moveTo>
                <a:cubicBezTo>
                  <a:pt x="425801" y="36050"/>
                  <a:pt x="1236182" y="161840"/>
                  <a:pt x="1386163" y="192078"/>
                </a:cubicBezTo>
                <a:cubicBezTo>
                  <a:pt x="1536144" y="222316"/>
                  <a:pt x="956782" y="157002"/>
                  <a:pt x="1124906" y="192078"/>
                </a:cubicBezTo>
                <a:cubicBezTo>
                  <a:pt x="1293030" y="227154"/>
                  <a:pt x="2289678" y="373506"/>
                  <a:pt x="2394906" y="402535"/>
                </a:cubicBezTo>
                <a:cubicBezTo>
                  <a:pt x="2500135" y="431564"/>
                  <a:pt x="1676449" y="360202"/>
                  <a:pt x="1756277" y="366250"/>
                </a:cubicBezTo>
                <a:cubicBezTo>
                  <a:pt x="1836106" y="372298"/>
                  <a:pt x="2824287" y="431564"/>
                  <a:pt x="2873877" y="438821"/>
                </a:cubicBezTo>
                <a:cubicBezTo>
                  <a:pt x="2923468" y="446078"/>
                  <a:pt x="2053820" y="409793"/>
                  <a:pt x="2053820" y="409793"/>
                </a:cubicBezTo>
                <a:lnTo>
                  <a:pt x="49" y="315450"/>
                </a:lnTo>
                <a:cubicBezTo>
                  <a:pt x="-10837" y="299726"/>
                  <a:pt x="1786516" y="331174"/>
                  <a:pt x="1988506" y="315450"/>
                </a:cubicBezTo>
                <a:cubicBezTo>
                  <a:pt x="2190496" y="299726"/>
                  <a:pt x="1513163" y="267069"/>
                  <a:pt x="1211992" y="221107"/>
                </a:cubicBezTo>
                <a:cubicBezTo>
                  <a:pt x="910821" y="175145"/>
                  <a:pt x="341134" y="69916"/>
                  <a:pt x="181477" y="39678"/>
                </a:cubicBezTo>
                <a:cubicBezTo>
                  <a:pt x="21820" y="9440"/>
                  <a:pt x="24239" y="-14750"/>
                  <a:pt x="225020" y="106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3C28496A-68E9-2620-DA5E-4A4022A52011}"/>
              </a:ext>
            </a:extLst>
          </p:cNvPr>
          <p:cNvSpPr/>
          <p:nvPr/>
        </p:nvSpPr>
        <p:spPr>
          <a:xfrm>
            <a:off x="6023409" y="8001924"/>
            <a:ext cx="469614" cy="3085055"/>
          </a:xfrm>
          <a:custGeom>
            <a:avLst/>
            <a:gdLst>
              <a:gd name="connsiteX0" fmla="*/ 20 w 469614"/>
              <a:gd name="connsiteY0" fmla="*/ 2705 h 3085055"/>
              <a:gd name="connsiteX1" fmla="*/ 290305 w 469614"/>
              <a:gd name="connsiteY1" fmla="*/ 1584762 h 3085055"/>
              <a:gd name="connsiteX2" fmla="*/ 224991 w 469614"/>
              <a:gd name="connsiteY2" fmla="*/ 1316247 h 3085055"/>
              <a:gd name="connsiteX3" fmla="*/ 391905 w 469614"/>
              <a:gd name="connsiteY3" fmla="*/ 2027447 h 3085055"/>
              <a:gd name="connsiteX4" fmla="*/ 464477 w 469614"/>
              <a:gd name="connsiteY4" fmla="*/ 3079733 h 3085055"/>
              <a:gd name="connsiteX5" fmla="*/ 442705 w 469614"/>
              <a:gd name="connsiteY5" fmla="*/ 2383047 h 3085055"/>
              <a:gd name="connsiteX6" fmla="*/ 275791 w 469614"/>
              <a:gd name="connsiteY6" fmla="*/ 1236419 h 3085055"/>
              <a:gd name="connsiteX7" fmla="*/ 20 w 469614"/>
              <a:gd name="connsiteY7" fmla="*/ 2705 h 308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614" h="3085055">
                <a:moveTo>
                  <a:pt x="20" y="2705"/>
                </a:moveTo>
                <a:cubicBezTo>
                  <a:pt x="2439" y="60762"/>
                  <a:pt x="252810" y="1365838"/>
                  <a:pt x="290305" y="1584762"/>
                </a:cubicBezTo>
                <a:cubicBezTo>
                  <a:pt x="327800" y="1803686"/>
                  <a:pt x="208058" y="1242466"/>
                  <a:pt x="224991" y="1316247"/>
                </a:cubicBezTo>
                <a:cubicBezTo>
                  <a:pt x="241924" y="1390028"/>
                  <a:pt x="351991" y="1733533"/>
                  <a:pt x="391905" y="2027447"/>
                </a:cubicBezTo>
                <a:cubicBezTo>
                  <a:pt x="431819" y="2321361"/>
                  <a:pt x="456010" y="3020466"/>
                  <a:pt x="464477" y="3079733"/>
                </a:cubicBezTo>
                <a:cubicBezTo>
                  <a:pt x="472944" y="3139000"/>
                  <a:pt x="474153" y="2690266"/>
                  <a:pt x="442705" y="2383047"/>
                </a:cubicBezTo>
                <a:cubicBezTo>
                  <a:pt x="411257" y="2075828"/>
                  <a:pt x="345943" y="1636771"/>
                  <a:pt x="275791" y="1236419"/>
                </a:cubicBezTo>
                <a:cubicBezTo>
                  <a:pt x="205639" y="836067"/>
                  <a:pt x="-2399" y="-55352"/>
                  <a:pt x="20" y="27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31DC66BF-BBDB-2425-E224-DDFA4427D58E}"/>
              </a:ext>
            </a:extLst>
          </p:cNvPr>
          <p:cNvSpPr/>
          <p:nvPr/>
        </p:nvSpPr>
        <p:spPr>
          <a:xfrm>
            <a:off x="2480675" y="10929216"/>
            <a:ext cx="4135657" cy="995251"/>
          </a:xfrm>
          <a:custGeom>
            <a:avLst/>
            <a:gdLst>
              <a:gd name="connsiteX0" fmla="*/ 8525 w 4135657"/>
              <a:gd name="connsiteY0" fmla="*/ 246784 h 995251"/>
              <a:gd name="connsiteX1" fmla="*/ 364125 w 4135657"/>
              <a:gd name="connsiteY1" fmla="*/ 326613 h 995251"/>
              <a:gd name="connsiteX2" fmla="*/ 255268 w 4135657"/>
              <a:gd name="connsiteY2" fmla="*/ 442727 h 995251"/>
              <a:gd name="connsiteX3" fmla="*/ 712468 w 4135657"/>
              <a:gd name="connsiteY3" fmla="*/ 718498 h 995251"/>
              <a:gd name="connsiteX4" fmla="*/ 531039 w 4135657"/>
              <a:gd name="connsiteY4" fmla="*/ 725755 h 995251"/>
              <a:gd name="connsiteX5" fmla="*/ 1387382 w 4135657"/>
              <a:gd name="connsiteY5" fmla="*/ 783813 h 995251"/>
              <a:gd name="connsiteX6" fmla="*/ 1133382 w 4135657"/>
              <a:gd name="connsiteY6" fmla="*/ 733013 h 995251"/>
              <a:gd name="connsiteX7" fmla="*/ 2454182 w 4135657"/>
              <a:gd name="connsiteY7" fmla="*/ 979755 h 995251"/>
              <a:gd name="connsiteX8" fmla="*/ 2098582 w 4135657"/>
              <a:gd name="connsiteY8" fmla="*/ 914441 h 995251"/>
              <a:gd name="connsiteX9" fmla="*/ 3150868 w 4135657"/>
              <a:gd name="connsiteY9" fmla="*/ 994270 h 995251"/>
              <a:gd name="connsiteX10" fmla="*/ 2882354 w 4135657"/>
              <a:gd name="connsiteY10" fmla="*/ 957984 h 995251"/>
              <a:gd name="connsiteX11" fmla="*/ 3941896 w 4135657"/>
              <a:gd name="connsiteY11" fmla="*/ 943470 h 995251"/>
              <a:gd name="connsiteX12" fmla="*/ 3767725 w 4135657"/>
              <a:gd name="connsiteY12" fmla="*/ 928955 h 995251"/>
              <a:gd name="connsiteX13" fmla="*/ 4094296 w 4135657"/>
              <a:gd name="connsiteY13" fmla="*/ 907184 h 995251"/>
              <a:gd name="connsiteX14" fmla="*/ 4050754 w 4135657"/>
              <a:gd name="connsiteY14" fmla="*/ 798327 h 995251"/>
              <a:gd name="connsiteX15" fmla="*/ 4108811 w 4135657"/>
              <a:gd name="connsiteY15" fmla="*/ 41 h 995251"/>
              <a:gd name="connsiteX16" fmla="*/ 4087039 w 4135657"/>
              <a:gd name="connsiteY16" fmla="*/ 834613 h 995251"/>
              <a:gd name="connsiteX17" fmla="*/ 3564525 w 4135657"/>
              <a:gd name="connsiteY17" fmla="*/ 870898 h 995251"/>
              <a:gd name="connsiteX18" fmla="*/ 1234982 w 4135657"/>
              <a:gd name="connsiteY18" fmla="*/ 711241 h 995251"/>
              <a:gd name="connsiteX19" fmla="*/ 277039 w 4135657"/>
              <a:gd name="connsiteY19" fmla="*/ 638670 h 995251"/>
              <a:gd name="connsiteX20" fmla="*/ 785039 w 4135657"/>
              <a:gd name="connsiteY20" fmla="*/ 595127 h 995251"/>
              <a:gd name="connsiteX21" fmla="*/ 8525 w 4135657"/>
              <a:gd name="connsiteY21" fmla="*/ 246784 h 99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35657" h="995251">
                <a:moveTo>
                  <a:pt x="8525" y="246784"/>
                </a:moveTo>
                <a:cubicBezTo>
                  <a:pt x="-61627" y="202032"/>
                  <a:pt x="323001" y="293956"/>
                  <a:pt x="364125" y="326613"/>
                </a:cubicBezTo>
                <a:cubicBezTo>
                  <a:pt x="405249" y="359270"/>
                  <a:pt x="197211" y="377413"/>
                  <a:pt x="255268" y="442727"/>
                </a:cubicBezTo>
                <a:cubicBezTo>
                  <a:pt x="313325" y="508041"/>
                  <a:pt x="666506" y="671327"/>
                  <a:pt x="712468" y="718498"/>
                </a:cubicBezTo>
                <a:cubicBezTo>
                  <a:pt x="758430" y="765669"/>
                  <a:pt x="418553" y="714869"/>
                  <a:pt x="531039" y="725755"/>
                </a:cubicBezTo>
                <a:cubicBezTo>
                  <a:pt x="643525" y="736641"/>
                  <a:pt x="1286992" y="782603"/>
                  <a:pt x="1387382" y="783813"/>
                </a:cubicBezTo>
                <a:cubicBezTo>
                  <a:pt x="1487772" y="785023"/>
                  <a:pt x="1133382" y="733013"/>
                  <a:pt x="1133382" y="733013"/>
                </a:cubicBezTo>
                <a:lnTo>
                  <a:pt x="2454182" y="979755"/>
                </a:lnTo>
                <a:cubicBezTo>
                  <a:pt x="2615049" y="1009993"/>
                  <a:pt x="1982468" y="912022"/>
                  <a:pt x="2098582" y="914441"/>
                </a:cubicBezTo>
                <a:cubicBezTo>
                  <a:pt x="2214696" y="916860"/>
                  <a:pt x="3020239" y="987013"/>
                  <a:pt x="3150868" y="994270"/>
                </a:cubicBezTo>
                <a:cubicBezTo>
                  <a:pt x="3281497" y="1001527"/>
                  <a:pt x="2750516" y="966451"/>
                  <a:pt x="2882354" y="957984"/>
                </a:cubicBezTo>
                <a:cubicBezTo>
                  <a:pt x="3014192" y="949517"/>
                  <a:pt x="3794334" y="948308"/>
                  <a:pt x="3941896" y="943470"/>
                </a:cubicBezTo>
                <a:cubicBezTo>
                  <a:pt x="4089458" y="938632"/>
                  <a:pt x="3742325" y="935003"/>
                  <a:pt x="3767725" y="928955"/>
                </a:cubicBezTo>
                <a:cubicBezTo>
                  <a:pt x="3793125" y="922907"/>
                  <a:pt x="4047125" y="928955"/>
                  <a:pt x="4094296" y="907184"/>
                </a:cubicBezTo>
                <a:cubicBezTo>
                  <a:pt x="4141467" y="885413"/>
                  <a:pt x="4048335" y="949517"/>
                  <a:pt x="4050754" y="798327"/>
                </a:cubicBezTo>
                <a:cubicBezTo>
                  <a:pt x="4053173" y="647137"/>
                  <a:pt x="4102764" y="-6007"/>
                  <a:pt x="4108811" y="41"/>
                </a:cubicBezTo>
                <a:cubicBezTo>
                  <a:pt x="4114858" y="6089"/>
                  <a:pt x="4177753" y="689470"/>
                  <a:pt x="4087039" y="834613"/>
                </a:cubicBezTo>
                <a:cubicBezTo>
                  <a:pt x="3996325" y="979756"/>
                  <a:pt x="4039868" y="891460"/>
                  <a:pt x="3564525" y="870898"/>
                </a:cubicBezTo>
                <a:cubicBezTo>
                  <a:pt x="3089182" y="850336"/>
                  <a:pt x="1234982" y="711241"/>
                  <a:pt x="1234982" y="711241"/>
                </a:cubicBezTo>
                <a:cubicBezTo>
                  <a:pt x="687068" y="672536"/>
                  <a:pt x="352029" y="658022"/>
                  <a:pt x="277039" y="638670"/>
                </a:cubicBezTo>
                <a:cubicBezTo>
                  <a:pt x="202049" y="619318"/>
                  <a:pt x="833420" y="666489"/>
                  <a:pt x="785039" y="595127"/>
                </a:cubicBezTo>
                <a:cubicBezTo>
                  <a:pt x="736658" y="523765"/>
                  <a:pt x="78677" y="291536"/>
                  <a:pt x="8525" y="2467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D7C52CD1-4F95-D00A-0DE1-B24057563598}"/>
              </a:ext>
            </a:extLst>
          </p:cNvPr>
          <p:cNvSpPr/>
          <p:nvPr/>
        </p:nvSpPr>
        <p:spPr>
          <a:xfrm>
            <a:off x="3082466" y="7507236"/>
            <a:ext cx="554765" cy="2961718"/>
          </a:xfrm>
          <a:custGeom>
            <a:avLst/>
            <a:gdLst>
              <a:gd name="connsiteX0" fmla="*/ 553363 w 554765"/>
              <a:gd name="connsiteY0" fmla="*/ 25678 h 2961718"/>
              <a:gd name="connsiteX1" fmla="*/ 263077 w 554765"/>
              <a:gd name="connsiteY1" fmla="*/ 1266650 h 2961718"/>
              <a:gd name="connsiteX2" fmla="*/ 30848 w 554765"/>
              <a:gd name="connsiteY2" fmla="*/ 2863221 h 2961718"/>
              <a:gd name="connsiteX3" fmla="*/ 38105 w 554765"/>
              <a:gd name="connsiteY3" fmla="*/ 2551164 h 2961718"/>
              <a:gd name="connsiteX4" fmla="*/ 357420 w 554765"/>
              <a:gd name="connsiteY4" fmla="*/ 598993 h 2961718"/>
              <a:gd name="connsiteX5" fmla="*/ 553363 w 554765"/>
              <a:gd name="connsiteY5" fmla="*/ 25678 h 296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765" h="2961718">
                <a:moveTo>
                  <a:pt x="553363" y="25678"/>
                </a:moveTo>
                <a:cubicBezTo>
                  <a:pt x="537639" y="136954"/>
                  <a:pt x="350163" y="793726"/>
                  <a:pt x="263077" y="1266650"/>
                </a:cubicBezTo>
                <a:cubicBezTo>
                  <a:pt x="175991" y="1739574"/>
                  <a:pt x="68343" y="2649135"/>
                  <a:pt x="30848" y="2863221"/>
                </a:cubicBezTo>
                <a:cubicBezTo>
                  <a:pt x="-6647" y="3077307"/>
                  <a:pt x="-16324" y="2928535"/>
                  <a:pt x="38105" y="2551164"/>
                </a:cubicBezTo>
                <a:cubicBezTo>
                  <a:pt x="92534" y="2173793"/>
                  <a:pt x="265496" y="1022326"/>
                  <a:pt x="357420" y="598993"/>
                </a:cubicBezTo>
                <a:cubicBezTo>
                  <a:pt x="449344" y="175660"/>
                  <a:pt x="569087" y="-85598"/>
                  <a:pt x="553363" y="256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CBD7FE3-2CD4-5406-FEA6-6796A8B08153}"/>
              </a:ext>
            </a:extLst>
          </p:cNvPr>
          <p:cNvSpPr/>
          <p:nvPr/>
        </p:nvSpPr>
        <p:spPr>
          <a:xfrm>
            <a:off x="2825418" y="10450261"/>
            <a:ext cx="298544" cy="905021"/>
          </a:xfrm>
          <a:custGeom>
            <a:avLst/>
            <a:gdLst>
              <a:gd name="connsiteX0" fmla="*/ 295153 w 298544"/>
              <a:gd name="connsiteY0" fmla="*/ 50825 h 905021"/>
              <a:gd name="connsiteX1" fmla="*/ 12125 w 298544"/>
              <a:gd name="connsiteY1" fmla="*/ 878139 h 905021"/>
              <a:gd name="connsiteX2" fmla="*/ 62925 w 298544"/>
              <a:gd name="connsiteY2" fmla="*/ 653168 h 905021"/>
              <a:gd name="connsiteX3" fmla="*/ 164525 w 298544"/>
              <a:gd name="connsiteY3" fmla="*/ 152425 h 905021"/>
              <a:gd name="connsiteX4" fmla="*/ 295153 w 298544"/>
              <a:gd name="connsiteY4" fmla="*/ 50825 h 90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544" h="905021">
                <a:moveTo>
                  <a:pt x="295153" y="50825"/>
                </a:moveTo>
                <a:cubicBezTo>
                  <a:pt x="269753" y="171777"/>
                  <a:pt x="50830" y="777748"/>
                  <a:pt x="12125" y="878139"/>
                </a:cubicBezTo>
                <a:cubicBezTo>
                  <a:pt x="-26580" y="978530"/>
                  <a:pt x="37525" y="774120"/>
                  <a:pt x="62925" y="653168"/>
                </a:cubicBezTo>
                <a:cubicBezTo>
                  <a:pt x="88325" y="532216"/>
                  <a:pt x="133077" y="255235"/>
                  <a:pt x="164525" y="152425"/>
                </a:cubicBezTo>
                <a:cubicBezTo>
                  <a:pt x="195973" y="49615"/>
                  <a:pt x="320553" y="-70127"/>
                  <a:pt x="295153" y="508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2D85FE8-AEBD-A8F1-CE19-3354C941FECD}"/>
              </a:ext>
            </a:extLst>
          </p:cNvPr>
          <p:cNvSpPr/>
          <p:nvPr/>
        </p:nvSpPr>
        <p:spPr>
          <a:xfrm>
            <a:off x="3323624" y="7490120"/>
            <a:ext cx="574437" cy="4043454"/>
          </a:xfrm>
          <a:custGeom>
            <a:avLst/>
            <a:gdLst>
              <a:gd name="connsiteX0" fmla="*/ 573462 w 574437"/>
              <a:gd name="connsiteY0" fmla="*/ 13766 h 4043454"/>
              <a:gd name="connsiteX1" fmla="*/ 297690 w 574437"/>
              <a:gd name="connsiteY1" fmla="*/ 2241709 h 4043454"/>
              <a:gd name="connsiteX2" fmla="*/ 7405 w 574437"/>
              <a:gd name="connsiteY2" fmla="*/ 4005194 h 4043454"/>
              <a:gd name="connsiteX3" fmla="*/ 79976 w 574437"/>
              <a:gd name="connsiteY3" fmla="*/ 3497194 h 4043454"/>
              <a:gd name="connsiteX4" fmla="*/ 377519 w 574437"/>
              <a:gd name="connsiteY4" fmla="*/ 1407137 h 4043454"/>
              <a:gd name="connsiteX5" fmla="*/ 573462 w 574437"/>
              <a:gd name="connsiteY5" fmla="*/ 13766 h 404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37" h="4043454">
                <a:moveTo>
                  <a:pt x="573462" y="13766"/>
                </a:moveTo>
                <a:cubicBezTo>
                  <a:pt x="560157" y="152861"/>
                  <a:pt x="392033" y="1576471"/>
                  <a:pt x="297690" y="2241709"/>
                </a:cubicBezTo>
                <a:cubicBezTo>
                  <a:pt x="203347" y="2906947"/>
                  <a:pt x="43691" y="3795947"/>
                  <a:pt x="7405" y="4005194"/>
                </a:cubicBezTo>
                <a:cubicBezTo>
                  <a:pt x="-28881" y="4214441"/>
                  <a:pt x="79976" y="3497194"/>
                  <a:pt x="79976" y="3497194"/>
                </a:cubicBezTo>
                <a:lnTo>
                  <a:pt x="377519" y="1407137"/>
                </a:lnTo>
                <a:cubicBezTo>
                  <a:pt x="460976" y="821728"/>
                  <a:pt x="586767" y="-125329"/>
                  <a:pt x="573462" y="137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DF04C0C9-9ADE-11ED-4550-DC6E18AD8ACE}"/>
              </a:ext>
            </a:extLst>
          </p:cNvPr>
          <p:cNvSpPr/>
          <p:nvPr/>
        </p:nvSpPr>
        <p:spPr>
          <a:xfrm>
            <a:off x="3845053" y="7631136"/>
            <a:ext cx="361723" cy="3725905"/>
          </a:xfrm>
          <a:custGeom>
            <a:avLst/>
            <a:gdLst>
              <a:gd name="connsiteX0" fmla="*/ 335061 w 361723"/>
              <a:gd name="connsiteY0" fmla="*/ 388007 h 3725905"/>
              <a:gd name="connsiteX1" fmla="*/ 335061 w 361723"/>
              <a:gd name="connsiteY1" fmla="*/ 453321 h 3725905"/>
              <a:gd name="connsiteX2" fmla="*/ 240718 w 361723"/>
              <a:gd name="connsiteY2" fmla="*/ 2615950 h 3725905"/>
              <a:gd name="connsiteX3" fmla="*/ 1233 w 361723"/>
              <a:gd name="connsiteY3" fmla="*/ 3690007 h 3725905"/>
              <a:gd name="connsiteX4" fmla="*/ 153633 w 361723"/>
              <a:gd name="connsiteY4" fmla="*/ 3298121 h 3725905"/>
              <a:gd name="connsiteX5" fmla="*/ 298776 w 361723"/>
              <a:gd name="connsiteY5" fmla="*/ 1636235 h 3725905"/>
              <a:gd name="connsiteX6" fmla="*/ 356833 w 361723"/>
              <a:gd name="connsiteY6" fmla="*/ 134007 h 3725905"/>
              <a:gd name="connsiteX7" fmla="*/ 356833 w 361723"/>
              <a:gd name="connsiteY7" fmla="*/ 97721 h 3725905"/>
              <a:gd name="connsiteX8" fmla="*/ 335061 w 361723"/>
              <a:gd name="connsiteY8" fmla="*/ 388007 h 372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23" h="3725905">
                <a:moveTo>
                  <a:pt x="335061" y="388007"/>
                </a:moveTo>
                <a:cubicBezTo>
                  <a:pt x="331432" y="447274"/>
                  <a:pt x="350785" y="81997"/>
                  <a:pt x="335061" y="453321"/>
                </a:cubicBezTo>
                <a:cubicBezTo>
                  <a:pt x="319337" y="824645"/>
                  <a:pt x="296356" y="2076502"/>
                  <a:pt x="240718" y="2615950"/>
                </a:cubicBezTo>
                <a:cubicBezTo>
                  <a:pt x="185080" y="3155398"/>
                  <a:pt x="15747" y="3576312"/>
                  <a:pt x="1233" y="3690007"/>
                </a:cubicBezTo>
                <a:cubicBezTo>
                  <a:pt x="-13281" y="3803702"/>
                  <a:pt x="104043" y="3640416"/>
                  <a:pt x="153633" y="3298121"/>
                </a:cubicBezTo>
                <a:cubicBezTo>
                  <a:pt x="203223" y="2955826"/>
                  <a:pt x="264909" y="2163587"/>
                  <a:pt x="298776" y="1636235"/>
                </a:cubicBezTo>
                <a:cubicBezTo>
                  <a:pt x="332643" y="1108883"/>
                  <a:pt x="347157" y="390426"/>
                  <a:pt x="356833" y="134007"/>
                </a:cubicBezTo>
                <a:cubicBezTo>
                  <a:pt x="366509" y="-122412"/>
                  <a:pt x="359252" y="61435"/>
                  <a:pt x="356833" y="97721"/>
                </a:cubicBezTo>
                <a:cubicBezTo>
                  <a:pt x="354414" y="134007"/>
                  <a:pt x="338690" y="328740"/>
                  <a:pt x="335061" y="3880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DFD9DF-55DB-E3CD-9903-B53F184E2824}"/>
              </a:ext>
            </a:extLst>
          </p:cNvPr>
          <p:cNvSpPr/>
          <p:nvPr/>
        </p:nvSpPr>
        <p:spPr>
          <a:xfrm>
            <a:off x="4275208" y="7748457"/>
            <a:ext cx="301726" cy="3740799"/>
          </a:xfrm>
          <a:custGeom>
            <a:avLst/>
            <a:gdLst>
              <a:gd name="connsiteX0" fmla="*/ 296792 w 301726"/>
              <a:gd name="connsiteY0" fmla="*/ 89257 h 3740799"/>
              <a:gd name="connsiteX1" fmla="*/ 173421 w 301726"/>
              <a:gd name="connsiteY1" fmla="*/ 2781657 h 3740799"/>
              <a:gd name="connsiteX2" fmla="*/ 13763 w 301726"/>
              <a:gd name="connsiteY2" fmla="*/ 3667029 h 3740799"/>
              <a:gd name="connsiteX3" fmla="*/ 35535 w 301726"/>
              <a:gd name="connsiteY3" fmla="*/ 3376743 h 3740799"/>
              <a:gd name="connsiteX4" fmla="*/ 253249 w 301726"/>
              <a:gd name="connsiteY4" fmla="*/ 894800 h 3740799"/>
              <a:gd name="connsiteX5" fmla="*/ 296792 w 301726"/>
              <a:gd name="connsiteY5" fmla="*/ 89257 h 374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26" h="3740799">
                <a:moveTo>
                  <a:pt x="296792" y="89257"/>
                </a:moveTo>
                <a:cubicBezTo>
                  <a:pt x="283487" y="403733"/>
                  <a:pt x="220592" y="2185362"/>
                  <a:pt x="173421" y="2781657"/>
                </a:cubicBezTo>
                <a:cubicBezTo>
                  <a:pt x="126249" y="3377952"/>
                  <a:pt x="36744" y="3567848"/>
                  <a:pt x="13763" y="3667029"/>
                </a:cubicBezTo>
                <a:cubicBezTo>
                  <a:pt x="-9218" y="3766210"/>
                  <a:pt x="-4379" y="3838781"/>
                  <a:pt x="35535" y="3376743"/>
                </a:cubicBezTo>
                <a:cubicBezTo>
                  <a:pt x="75449" y="2914705"/>
                  <a:pt x="209706" y="1439086"/>
                  <a:pt x="253249" y="894800"/>
                </a:cubicBezTo>
                <a:cubicBezTo>
                  <a:pt x="296792" y="350514"/>
                  <a:pt x="310097" y="-225219"/>
                  <a:pt x="296792" y="892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2C709F29-6249-186A-5B0E-8947EED062CE}"/>
              </a:ext>
            </a:extLst>
          </p:cNvPr>
          <p:cNvSpPr/>
          <p:nvPr/>
        </p:nvSpPr>
        <p:spPr>
          <a:xfrm>
            <a:off x="4666261" y="7623567"/>
            <a:ext cx="296240" cy="3675475"/>
          </a:xfrm>
          <a:custGeom>
            <a:avLst/>
            <a:gdLst>
              <a:gd name="connsiteX0" fmla="*/ 268596 w 296240"/>
              <a:gd name="connsiteY0" fmla="*/ 235919 h 3675475"/>
              <a:gd name="connsiteX1" fmla="*/ 166996 w 296240"/>
              <a:gd name="connsiteY1" fmla="*/ 2115519 h 3675475"/>
              <a:gd name="connsiteX2" fmla="*/ 82 w 296240"/>
              <a:gd name="connsiteY2" fmla="*/ 3668547 h 3675475"/>
              <a:gd name="connsiteX3" fmla="*/ 145225 w 296240"/>
              <a:gd name="connsiteY3" fmla="*/ 2717862 h 3675475"/>
              <a:gd name="connsiteX4" fmla="*/ 188768 w 296240"/>
              <a:gd name="connsiteY4" fmla="*/ 3501633 h 3675475"/>
              <a:gd name="connsiteX5" fmla="*/ 290368 w 296240"/>
              <a:gd name="connsiteY5" fmla="*/ 1694604 h 3675475"/>
              <a:gd name="connsiteX6" fmla="*/ 283110 w 296240"/>
              <a:gd name="connsiteY6" fmla="*/ 185119 h 3675475"/>
              <a:gd name="connsiteX7" fmla="*/ 268596 w 296240"/>
              <a:gd name="connsiteY7" fmla="*/ 235919 h 367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240" h="3675475">
                <a:moveTo>
                  <a:pt x="268596" y="235919"/>
                </a:moveTo>
                <a:cubicBezTo>
                  <a:pt x="249244" y="557652"/>
                  <a:pt x="211748" y="1543414"/>
                  <a:pt x="166996" y="2115519"/>
                </a:cubicBezTo>
                <a:cubicBezTo>
                  <a:pt x="122244" y="2687624"/>
                  <a:pt x="3710" y="3568157"/>
                  <a:pt x="82" y="3668547"/>
                </a:cubicBezTo>
                <a:cubicBezTo>
                  <a:pt x="-3546" y="3768937"/>
                  <a:pt x="113778" y="2745681"/>
                  <a:pt x="145225" y="2717862"/>
                </a:cubicBezTo>
                <a:cubicBezTo>
                  <a:pt x="176672" y="2690043"/>
                  <a:pt x="164577" y="3672176"/>
                  <a:pt x="188768" y="3501633"/>
                </a:cubicBezTo>
                <a:cubicBezTo>
                  <a:pt x="212958" y="3331090"/>
                  <a:pt x="274644" y="2247356"/>
                  <a:pt x="290368" y="1694604"/>
                </a:cubicBezTo>
                <a:cubicBezTo>
                  <a:pt x="306092" y="1141852"/>
                  <a:pt x="285529" y="424605"/>
                  <a:pt x="283110" y="185119"/>
                </a:cubicBezTo>
                <a:cubicBezTo>
                  <a:pt x="280691" y="-54367"/>
                  <a:pt x="287948" y="-85814"/>
                  <a:pt x="268596" y="2359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BC3FE42-3886-3EA2-D1CA-E0F519CE39F8}"/>
              </a:ext>
            </a:extLst>
          </p:cNvPr>
          <p:cNvSpPr/>
          <p:nvPr/>
        </p:nvSpPr>
        <p:spPr>
          <a:xfrm>
            <a:off x="5173045" y="7481167"/>
            <a:ext cx="168712" cy="3415907"/>
          </a:xfrm>
          <a:custGeom>
            <a:avLst/>
            <a:gdLst>
              <a:gd name="connsiteX0" fmla="*/ 102898 w 168712"/>
              <a:gd name="connsiteY0" fmla="*/ 247690 h 3415907"/>
              <a:gd name="connsiteX1" fmla="*/ 44841 w 168712"/>
              <a:gd name="connsiteY1" fmla="*/ 3331976 h 3415907"/>
              <a:gd name="connsiteX2" fmla="*/ 1298 w 168712"/>
              <a:gd name="connsiteY2" fmla="*/ 2439347 h 3415907"/>
              <a:gd name="connsiteX3" fmla="*/ 95641 w 168712"/>
              <a:gd name="connsiteY3" fmla="*/ 1336262 h 3415907"/>
              <a:gd name="connsiteX4" fmla="*/ 168212 w 168712"/>
              <a:gd name="connsiteY4" fmla="*/ 1924090 h 3415907"/>
              <a:gd name="connsiteX5" fmla="*/ 124669 w 168712"/>
              <a:gd name="connsiteY5" fmla="*/ 305747 h 3415907"/>
              <a:gd name="connsiteX6" fmla="*/ 66612 w 168712"/>
              <a:gd name="connsiteY6" fmla="*/ 204147 h 3415907"/>
              <a:gd name="connsiteX7" fmla="*/ 102898 w 168712"/>
              <a:gd name="connsiteY7" fmla="*/ 247690 h 341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712" h="3415907">
                <a:moveTo>
                  <a:pt x="102898" y="247690"/>
                </a:moveTo>
                <a:cubicBezTo>
                  <a:pt x="99269" y="768995"/>
                  <a:pt x="61774" y="2966700"/>
                  <a:pt x="44841" y="3331976"/>
                </a:cubicBezTo>
                <a:cubicBezTo>
                  <a:pt x="27908" y="3697252"/>
                  <a:pt x="-7169" y="2771966"/>
                  <a:pt x="1298" y="2439347"/>
                </a:cubicBezTo>
                <a:cubicBezTo>
                  <a:pt x="9765" y="2106728"/>
                  <a:pt x="67822" y="1422138"/>
                  <a:pt x="95641" y="1336262"/>
                </a:cubicBezTo>
                <a:cubicBezTo>
                  <a:pt x="123460" y="1250386"/>
                  <a:pt x="163374" y="2095842"/>
                  <a:pt x="168212" y="1924090"/>
                </a:cubicBezTo>
                <a:cubicBezTo>
                  <a:pt x="173050" y="1752338"/>
                  <a:pt x="141602" y="592404"/>
                  <a:pt x="124669" y="305747"/>
                </a:cubicBezTo>
                <a:cubicBezTo>
                  <a:pt x="107736" y="19090"/>
                  <a:pt x="72659" y="221080"/>
                  <a:pt x="66612" y="204147"/>
                </a:cubicBezTo>
                <a:cubicBezTo>
                  <a:pt x="60565" y="187214"/>
                  <a:pt x="106527" y="-273615"/>
                  <a:pt x="102898" y="2476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6A41E121-6D06-348D-479E-E61D755A3408}"/>
              </a:ext>
            </a:extLst>
          </p:cNvPr>
          <p:cNvSpPr/>
          <p:nvPr/>
        </p:nvSpPr>
        <p:spPr>
          <a:xfrm>
            <a:off x="3472502" y="10978935"/>
            <a:ext cx="1899291" cy="633589"/>
          </a:xfrm>
          <a:custGeom>
            <a:avLst/>
            <a:gdLst>
              <a:gd name="connsiteX0" fmla="*/ 68984 w 1899291"/>
              <a:gd name="connsiteY0" fmla="*/ 559922 h 633589"/>
              <a:gd name="connsiteX1" fmla="*/ 1825212 w 1899291"/>
              <a:gd name="connsiteY1" fmla="*/ 588951 h 633589"/>
              <a:gd name="connsiteX2" fmla="*/ 1592984 w 1899291"/>
              <a:gd name="connsiteY2" fmla="*/ 588951 h 633589"/>
              <a:gd name="connsiteX3" fmla="*/ 1788927 w 1899291"/>
              <a:gd name="connsiteY3" fmla="*/ 1122 h 633589"/>
              <a:gd name="connsiteX4" fmla="*/ 1781669 w 1899291"/>
              <a:gd name="connsiteY4" fmla="*/ 443808 h 633589"/>
              <a:gd name="connsiteX5" fmla="*/ 497155 w 1899291"/>
              <a:gd name="connsiteY5" fmla="*/ 559922 h 633589"/>
              <a:gd name="connsiteX6" fmla="*/ 68984 w 1899291"/>
              <a:gd name="connsiteY6" fmla="*/ 559922 h 6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291" h="633589">
                <a:moveTo>
                  <a:pt x="68984" y="559922"/>
                </a:moveTo>
                <a:lnTo>
                  <a:pt x="1825212" y="588951"/>
                </a:lnTo>
                <a:cubicBezTo>
                  <a:pt x="2079212" y="593789"/>
                  <a:pt x="1599032" y="686923"/>
                  <a:pt x="1592984" y="588951"/>
                </a:cubicBezTo>
                <a:cubicBezTo>
                  <a:pt x="1586936" y="490979"/>
                  <a:pt x="1757480" y="25312"/>
                  <a:pt x="1788927" y="1122"/>
                </a:cubicBezTo>
                <a:cubicBezTo>
                  <a:pt x="1820374" y="-23068"/>
                  <a:pt x="1996964" y="350675"/>
                  <a:pt x="1781669" y="443808"/>
                </a:cubicBezTo>
                <a:cubicBezTo>
                  <a:pt x="1566374" y="536941"/>
                  <a:pt x="789860" y="541779"/>
                  <a:pt x="497155" y="559922"/>
                </a:cubicBezTo>
                <a:cubicBezTo>
                  <a:pt x="204450" y="578065"/>
                  <a:pt x="-152359" y="555084"/>
                  <a:pt x="68984" y="5599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614D28D-B6BF-11BF-EA4B-4049AE3A6DD1}"/>
              </a:ext>
            </a:extLst>
          </p:cNvPr>
          <p:cNvSpPr/>
          <p:nvPr/>
        </p:nvSpPr>
        <p:spPr>
          <a:xfrm>
            <a:off x="5573166" y="7845981"/>
            <a:ext cx="239352" cy="3673833"/>
          </a:xfrm>
          <a:custGeom>
            <a:avLst/>
            <a:gdLst>
              <a:gd name="connsiteX0" fmla="*/ 320 w 239352"/>
              <a:gd name="connsiteY0" fmla="*/ 6248 h 3673833"/>
              <a:gd name="connsiteX1" fmla="*/ 181748 w 239352"/>
              <a:gd name="connsiteY1" fmla="*/ 2379333 h 3673833"/>
              <a:gd name="connsiteX2" fmla="*/ 167234 w 239352"/>
              <a:gd name="connsiteY2" fmla="*/ 3663848 h 3673833"/>
              <a:gd name="connsiteX3" fmla="*/ 167234 w 239352"/>
              <a:gd name="connsiteY3" fmla="*/ 2887333 h 3673833"/>
              <a:gd name="connsiteX4" fmla="*/ 189005 w 239352"/>
              <a:gd name="connsiteY4" fmla="*/ 1319790 h 3673833"/>
              <a:gd name="connsiteX5" fmla="*/ 232548 w 239352"/>
              <a:gd name="connsiteY5" fmla="*/ 1675390 h 3673833"/>
              <a:gd name="connsiteX6" fmla="*/ 320 w 239352"/>
              <a:gd name="connsiteY6" fmla="*/ 6248 h 367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352" h="3673833">
                <a:moveTo>
                  <a:pt x="320" y="6248"/>
                </a:moveTo>
                <a:cubicBezTo>
                  <a:pt x="-8147" y="123572"/>
                  <a:pt x="153929" y="1769733"/>
                  <a:pt x="181748" y="2379333"/>
                </a:cubicBezTo>
                <a:cubicBezTo>
                  <a:pt x="209567" y="2988933"/>
                  <a:pt x="169653" y="3579181"/>
                  <a:pt x="167234" y="3663848"/>
                </a:cubicBezTo>
                <a:cubicBezTo>
                  <a:pt x="164815" y="3748515"/>
                  <a:pt x="163606" y="3278009"/>
                  <a:pt x="167234" y="2887333"/>
                </a:cubicBezTo>
                <a:cubicBezTo>
                  <a:pt x="170862" y="2496657"/>
                  <a:pt x="178119" y="1521780"/>
                  <a:pt x="189005" y="1319790"/>
                </a:cubicBezTo>
                <a:cubicBezTo>
                  <a:pt x="199891" y="1117800"/>
                  <a:pt x="259157" y="1890685"/>
                  <a:pt x="232548" y="1675390"/>
                </a:cubicBezTo>
                <a:cubicBezTo>
                  <a:pt x="205939" y="1460095"/>
                  <a:pt x="8787" y="-111076"/>
                  <a:pt x="320" y="62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1647A47C-D2E6-42DD-DAEF-DFF466A224C7}"/>
              </a:ext>
            </a:extLst>
          </p:cNvPr>
          <p:cNvSpPr/>
          <p:nvPr/>
        </p:nvSpPr>
        <p:spPr>
          <a:xfrm>
            <a:off x="5760265" y="7669054"/>
            <a:ext cx="702550" cy="4072820"/>
          </a:xfrm>
          <a:custGeom>
            <a:avLst/>
            <a:gdLst>
              <a:gd name="connsiteX0" fmla="*/ 30935 w 702550"/>
              <a:gd name="connsiteY0" fmla="*/ 212203 h 4072820"/>
              <a:gd name="connsiteX1" fmla="*/ 451849 w 702550"/>
              <a:gd name="connsiteY1" fmla="*/ 2519975 h 4072820"/>
              <a:gd name="connsiteX2" fmla="*/ 408306 w 702550"/>
              <a:gd name="connsiteY2" fmla="*/ 2374832 h 4072820"/>
              <a:gd name="connsiteX3" fmla="*/ 698592 w 702550"/>
              <a:gd name="connsiteY3" fmla="*/ 4043975 h 4072820"/>
              <a:gd name="connsiteX4" fmla="*/ 560706 w 702550"/>
              <a:gd name="connsiteY4" fmla="*/ 3318260 h 4072820"/>
              <a:gd name="connsiteX5" fmla="*/ 335735 w 702550"/>
              <a:gd name="connsiteY5" fmla="*/ 1866832 h 4072820"/>
              <a:gd name="connsiteX6" fmla="*/ 335735 w 702550"/>
              <a:gd name="connsiteY6" fmla="*/ 1540260 h 4072820"/>
              <a:gd name="connsiteX7" fmla="*/ 67221 w 702550"/>
              <a:gd name="connsiteY7" fmla="*/ 255746 h 4072820"/>
              <a:gd name="connsiteX8" fmla="*/ 30935 w 702550"/>
              <a:gd name="connsiteY8" fmla="*/ 212203 h 407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550" h="4072820">
                <a:moveTo>
                  <a:pt x="30935" y="212203"/>
                </a:moveTo>
                <a:cubicBezTo>
                  <a:pt x="95040" y="589575"/>
                  <a:pt x="388954" y="2159537"/>
                  <a:pt x="451849" y="2519975"/>
                </a:cubicBezTo>
                <a:cubicBezTo>
                  <a:pt x="514744" y="2880413"/>
                  <a:pt x="367182" y="2120832"/>
                  <a:pt x="408306" y="2374832"/>
                </a:cubicBezTo>
                <a:cubicBezTo>
                  <a:pt x="449430" y="2628832"/>
                  <a:pt x="673192" y="3886737"/>
                  <a:pt x="698592" y="4043975"/>
                </a:cubicBezTo>
                <a:cubicBezTo>
                  <a:pt x="723992" y="4201213"/>
                  <a:pt x="621182" y="3681117"/>
                  <a:pt x="560706" y="3318260"/>
                </a:cubicBezTo>
                <a:cubicBezTo>
                  <a:pt x="500230" y="2955403"/>
                  <a:pt x="373230" y="2163165"/>
                  <a:pt x="335735" y="1866832"/>
                </a:cubicBezTo>
                <a:cubicBezTo>
                  <a:pt x="298240" y="1570499"/>
                  <a:pt x="380487" y="1808774"/>
                  <a:pt x="335735" y="1540260"/>
                </a:cubicBezTo>
                <a:cubicBezTo>
                  <a:pt x="290983" y="1271746"/>
                  <a:pt x="120440" y="479508"/>
                  <a:pt x="67221" y="255746"/>
                </a:cubicBezTo>
                <a:cubicBezTo>
                  <a:pt x="14002" y="31984"/>
                  <a:pt x="-33170" y="-165169"/>
                  <a:pt x="30935" y="2122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53EEF83E-0503-755B-9141-1E2B3B765944}"/>
              </a:ext>
            </a:extLst>
          </p:cNvPr>
          <p:cNvSpPr/>
          <p:nvPr/>
        </p:nvSpPr>
        <p:spPr>
          <a:xfrm>
            <a:off x="5208522" y="9662682"/>
            <a:ext cx="1174352" cy="2022669"/>
          </a:xfrm>
          <a:custGeom>
            <a:avLst/>
            <a:gdLst>
              <a:gd name="connsiteX0" fmla="*/ 677021 w 1174352"/>
              <a:gd name="connsiteY0" fmla="*/ 148975 h 2022669"/>
              <a:gd name="connsiteX1" fmla="*/ 865707 w 1174352"/>
              <a:gd name="connsiteY1" fmla="*/ 1818118 h 2022669"/>
              <a:gd name="connsiteX2" fmla="*/ 2107 w 1174352"/>
              <a:gd name="connsiteY2" fmla="*/ 1825375 h 2022669"/>
              <a:gd name="connsiteX3" fmla="*/ 1155992 w 1174352"/>
              <a:gd name="connsiteY3" fmla="*/ 2021318 h 2022669"/>
              <a:gd name="connsiteX4" fmla="*/ 720564 w 1174352"/>
              <a:gd name="connsiteY4" fmla="*/ 1905204 h 2022669"/>
              <a:gd name="connsiteX5" fmla="*/ 843935 w 1174352"/>
              <a:gd name="connsiteY5" fmla="*/ 1774575 h 2022669"/>
              <a:gd name="connsiteX6" fmla="*/ 901992 w 1174352"/>
              <a:gd name="connsiteY6" fmla="*/ 1368175 h 2022669"/>
              <a:gd name="connsiteX7" fmla="*/ 713307 w 1174352"/>
              <a:gd name="connsiteY7" fmla="*/ 221547 h 2022669"/>
              <a:gd name="connsiteX8" fmla="*/ 677021 w 1174352"/>
              <a:gd name="connsiteY8" fmla="*/ 148975 h 202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352" h="2022669">
                <a:moveTo>
                  <a:pt x="677021" y="148975"/>
                </a:moveTo>
                <a:cubicBezTo>
                  <a:pt x="702421" y="415070"/>
                  <a:pt x="978193" y="1538718"/>
                  <a:pt x="865707" y="1818118"/>
                </a:cubicBezTo>
                <a:cubicBezTo>
                  <a:pt x="753221" y="2097518"/>
                  <a:pt x="-46274" y="1791508"/>
                  <a:pt x="2107" y="1825375"/>
                </a:cubicBezTo>
                <a:cubicBezTo>
                  <a:pt x="50488" y="1859242"/>
                  <a:pt x="1036249" y="2008013"/>
                  <a:pt x="1155992" y="2021318"/>
                </a:cubicBezTo>
                <a:cubicBezTo>
                  <a:pt x="1275735" y="2034623"/>
                  <a:pt x="772574" y="1946328"/>
                  <a:pt x="720564" y="1905204"/>
                </a:cubicBezTo>
                <a:cubicBezTo>
                  <a:pt x="668554" y="1864080"/>
                  <a:pt x="813697" y="1864080"/>
                  <a:pt x="843935" y="1774575"/>
                </a:cubicBezTo>
                <a:cubicBezTo>
                  <a:pt x="874173" y="1685070"/>
                  <a:pt x="923763" y="1627013"/>
                  <a:pt x="901992" y="1368175"/>
                </a:cubicBezTo>
                <a:cubicBezTo>
                  <a:pt x="880221" y="1109337"/>
                  <a:pt x="754431" y="428375"/>
                  <a:pt x="713307" y="221547"/>
                </a:cubicBezTo>
                <a:cubicBezTo>
                  <a:pt x="672183" y="14719"/>
                  <a:pt x="651621" y="-117120"/>
                  <a:pt x="677021" y="1489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01B91CC3-FFEC-6084-BE80-CC0E1872FBDD}"/>
              </a:ext>
            </a:extLst>
          </p:cNvPr>
          <p:cNvSpPr/>
          <p:nvPr/>
        </p:nvSpPr>
        <p:spPr>
          <a:xfrm>
            <a:off x="5999800" y="3192825"/>
            <a:ext cx="705922" cy="1560622"/>
          </a:xfrm>
          <a:custGeom>
            <a:avLst/>
            <a:gdLst>
              <a:gd name="connsiteX0" fmla="*/ 705800 w 705922"/>
              <a:gd name="connsiteY0" fmla="*/ 318 h 1560622"/>
              <a:gd name="connsiteX1" fmla="*/ 190543 w 705922"/>
              <a:gd name="connsiteY1" fmla="*/ 711518 h 1560622"/>
              <a:gd name="connsiteX2" fmla="*/ 117971 w 705922"/>
              <a:gd name="connsiteY2" fmla="*/ 1415461 h 1560622"/>
              <a:gd name="connsiteX3" fmla="*/ 205057 w 705922"/>
              <a:gd name="connsiteY3" fmla="*/ 1009061 h 1560622"/>
              <a:gd name="connsiteX4" fmla="*/ 1857 w 705922"/>
              <a:gd name="connsiteY4" fmla="*/ 1560604 h 1560622"/>
              <a:gd name="connsiteX5" fmla="*/ 103457 w 705922"/>
              <a:gd name="connsiteY5" fmla="*/ 987289 h 1560622"/>
              <a:gd name="connsiteX6" fmla="*/ 88943 w 705922"/>
              <a:gd name="connsiteY6" fmla="*/ 733289 h 1560622"/>
              <a:gd name="connsiteX7" fmla="*/ 451800 w 705922"/>
              <a:gd name="connsiteY7" fmla="*/ 370432 h 1560622"/>
              <a:gd name="connsiteX8" fmla="*/ 241343 w 705922"/>
              <a:gd name="connsiteY8" fmla="*/ 617175 h 1560622"/>
              <a:gd name="connsiteX9" fmla="*/ 705800 w 705922"/>
              <a:gd name="connsiteY9" fmla="*/ 318 h 156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922" h="1560622">
                <a:moveTo>
                  <a:pt x="705800" y="318"/>
                </a:moveTo>
                <a:cubicBezTo>
                  <a:pt x="697333" y="16042"/>
                  <a:pt x="288514" y="475661"/>
                  <a:pt x="190543" y="711518"/>
                </a:cubicBezTo>
                <a:cubicBezTo>
                  <a:pt x="92572" y="947375"/>
                  <a:pt x="115552" y="1365871"/>
                  <a:pt x="117971" y="1415461"/>
                </a:cubicBezTo>
                <a:cubicBezTo>
                  <a:pt x="120390" y="1465051"/>
                  <a:pt x="224409" y="984871"/>
                  <a:pt x="205057" y="1009061"/>
                </a:cubicBezTo>
                <a:cubicBezTo>
                  <a:pt x="185705" y="1033251"/>
                  <a:pt x="18790" y="1564233"/>
                  <a:pt x="1857" y="1560604"/>
                </a:cubicBezTo>
                <a:cubicBezTo>
                  <a:pt x="-15076" y="1556975"/>
                  <a:pt x="88943" y="1125175"/>
                  <a:pt x="103457" y="987289"/>
                </a:cubicBezTo>
                <a:cubicBezTo>
                  <a:pt x="117971" y="849403"/>
                  <a:pt x="30886" y="836098"/>
                  <a:pt x="88943" y="733289"/>
                </a:cubicBezTo>
                <a:cubicBezTo>
                  <a:pt x="147000" y="630480"/>
                  <a:pt x="426400" y="389784"/>
                  <a:pt x="451800" y="370432"/>
                </a:cubicBezTo>
                <a:cubicBezTo>
                  <a:pt x="477200" y="351080"/>
                  <a:pt x="202638" y="677651"/>
                  <a:pt x="241343" y="617175"/>
                </a:cubicBezTo>
                <a:cubicBezTo>
                  <a:pt x="280048" y="556699"/>
                  <a:pt x="714267" y="-15406"/>
                  <a:pt x="705800" y="3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95060B40-5DEE-457A-F26F-502031E2133F}"/>
              </a:ext>
            </a:extLst>
          </p:cNvPr>
          <p:cNvSpPr/>
          <p:nvPr/>
        </p:nvSpPr>
        <p:spPr>
          <a:xfrm>
            <a:off x="5094440" y="4585950"/>
            <a:ext cx="791984" cy="2838214"/>
          </a:xfrm>
          <a:custGeom>
            <a:avLst/>
            <a:gdLst>
              <a:gd name="connsiteX0" fmla="*/ 791103 w 791984"/>
              <a:gd name="connsiteY0" fmla="*/ 564 h 2838214"/>
              <a:gd name="connsiteX1" fmla="*/ 493560 w 791984"/>
              <a:gd name="connsiteY1" fmla="*/ 748050 h 2838214"/>
              <a:gd name="connsiteX2" fmla="*/ 500817 w 791984"/>
              <a:gd name="connsiteY2" fmla="*/ 1328621 h 2838214"/>
              <a:gd name="connsiteX3" fmla="*/ 450017 w 791984"/>
              <a:gd name="connsiteY3" fmla="*/ 1009307 h 2838214"/>
              <a:gd name="connsiteX4" fmla="*/ 479046 w 791984"/>
              <a:gd name="connsiteY4" fmla="*/ 2402679 h 2838214"/>
              <a:gd name="connsiteX5" fmla="*/ 471789 w 791984"/>
              <a:gd name="connsiteY5" fmla="*/ 2315593 h 2838214"/>
              <a:gd name="connsiteX6" fmla="*/ 74 w 791984"/>
              <a:gd name="connsiteY6" fmla="*/ 2838107 h 2838214"/>
              <a:gd name="connsiteX7" fmla="*/ 435503 w 791984"/>
              <a:gd name="connsiteY7" fmla="*/ 2351879 h 2838214"/>
              <a:gd name="connsiteX8" fmla="*/ 464531 w 791984"/>
              <a:gd name="connsiteY8" fmla="*/ 1386679 h 2838214"/>
              <a:gd name="connsiteX9" fmla="*/ 377446 w 791984"/>
              <a:gd name="connsiteY9" fmla="*/ 791593 h 2838214"/>
              <a:gd name="connsiteX10" fmla="*/ 450017 w 791984"/>
              <a:gd name="connsiteY10" fmla="*/ 639193 h 2838214"/>
              <a:gd name="connsiteX11" fmla="*/ 384703 w 791984"/>
              <a:gd name="connsiteY11" fmla="*/ 871421 h 2838214"/>
              <a:gd name="connsiteX12" fmla="*/ 791103 w 791984"/>
              <a:gd name="connsiteY12" fmla="*/ 564 h 283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1984" h="2838214">
                <a:moveTo>
                  <a:pt x="791103" y="564"/>
                </a:moveTo>
                <a:cubicBezTo>
                  <a:pt x="809246" y="-19998"/>
                  <a:pt x="541941" y="526707"/>
                  <a:pt x="493560" y="748050"/>
                </a:cubicBezTo>
                <a:cubicBezTo>
                  <a:pt x="445179" y="969393"/>
                  <a:pt x="508074" y="1285078"/>
                  <a:pt x="500817" y="1328621"/>
                </a:cubicBezTo>
                <a:cubicBezTo>
                  <a:pt x="493560" y="1372164"/>
                  <a:pt x="453645" y="830297"/>
                  <a:pt x="450017" y="1009307"/>
                </a:cubicBezTo>
                <a:cubicBezTo>
                  <a:pt x="446388" y="1188317"/>
                  <a:pt x="475417" y="2184965"/>
                  <a:pt x="479046" y="2402679"/>
                </a:cubicBezTo>
                <a:cubicBezTo>
                  <a:pt x="482675" y="2620393"/>
                  <a:pt x="551618" y="2243022"/>
                  <a:pt x="471789" y="2315593"/>
                </a:cubicBezTo>
                <a:cubicBezTo>
                  <a:pt x="391960" y="2388164"/>
                  <a:pt x="6122" y="2832059"/>
                  <a:pt x="74" y="2838107"/>
                </a:cubicBezTo>
                <a:cubicBezTo>
                  <a:pt x="-5974" y="2844155"/>
                  <a:pt x="358094" y="2593784"/>
                  <a:pt x="435503" y="2351879"/>
                </a:cubicBezTo>
                <a:cubicBezTo>
                  <a:pt x="512912" y="2109974"/>
                  <a:pt x="474207" y="1646727"/>
                  <a:pt x="464531" y="1386679"/>
                </a:cubicBezTo>
                <a:cubicBezTo>
                  <a:pt x="454855" y="1126631"/>
                  <a:pt x="379865" y="916174"/>
                  <a:pt x="377446" y="791593"/>
                </a:cubicBezTo>
                <a:cubicBezTo>
                  <a:pt x="375027" y="667012"/>
                  <a:pt x="448808" y="625888"/>
                  <a:pt x="450017" y="639193"/>
                </a:cubicBezTo>
                <a:cubicBezTo>
                  <a:pt x="451226" y="652498"/>
                  <a:pt x="329065" y="974231"/>
                  <a:pt x="384703" y="871421"/>
                </a:cubicBezTo>
                <a:cubicBezTo>
                  <a:pt x="440341" y="768612"/>
                  <a:pt x="772960" y="21126"/>
                  <a:pt x="791103" y="5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88FB0D89-14EA-AC3D-0D7A-B8ADD0063DC3}"/>
              </a:ext>
            </a:extLst>
          </p:cNvPr>
          <p:cNvSpPr/>
          <p:nvPr/>
        </p:nvSpPr>
        <p:spPr>
          <a:xfrm>
            <a:off x="5681834" y="4542081"/>
            <a:ext cx="328018" cy="3125443"/>
          </a:xfrm>
          <a:custGeom>
            <a:avLst/>
            <a:gdLst>
              <a:gd name="connsiteX0" fmla="*/ 327080 w 328018"/>
              <a:gd name="connsiteY0" fmla="*/ 8148 h 3125443"/>
              <a:gd name="connsiteX1" fmla="*/ 167423 w 328018"/>
              <a:gd name="connsiteY1" fmla="*/ 944319 h 3125443"/>
              <a:gd name="connsiteX2" fmla="*/ 80337 w 328018"/>
              <a:gd name="connsiteY2" fmla="*/ 2032890 h 3125443"/>
              <a:gd name="connsiteX3" fmla="*/ 102109 w 328018"/>
              <a:gd name="connsiteY3" fmla="*/ 1706319 h 3125443"/>
              <a:gd name="connsiteX4" fmla="*/ 305309 w 328018"/>
              <a:gd name="connsiteY4" fmla="*/ 3106948 h 3125443"/>
              <a:gd name="connsiteX5" fmla="*/ 261766 w 328018"/>
              <a:gd name="connsiteY5" fmla="*/ 2432033 h 3125443"/>
              <a:gd name="connsiteX6" fmla="*/ 7766 w 328018"/>
              <a:gd name="connsiteY6" fmla="*/ 1336205 h 3125443"/>
              <a:gd name="connsiteX7" fmla="*/ 87595 w 328018"/>
              <a:gd name="connsiteY7" fmla="*/ 1488605 h 3125443"/>
              <a:gd name="connsiteX8" fmla="*/ 327080 w 328018"/>
              <a:gd name="connsiteY8" fmla="*/ 8148 h 312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018" h="3125443">
                <a:moveTo>
                  <a:pt x="327080" y="8148"/>
                </a:moveTo>
                <a:cubicBezTo>
                  <a:pt x="340385" y="-82566"/>
                  <a:pt x="208547" y="606862"/>
                  <a:pt x="167423" y="944319"/>
                </a:cubicBezTo>
                <a:cubicBezTo>
                  <a:pt x="126299" y="1281776"/>
                  <a:pt x="91223" y="1905890"/>
                  <a:pt x="80337" y="2032890"/>
                </a:cubicBezTo>
                <a:cubicBezTo>
                  <a:pt x="69451" y="2159890"/>
                  <a:pt x="64614" y="1527309"/>
                  <a:pt x="102109" y="1706319"/>
                </a:cubicBezTo>
                <a:cubicBezTo>
                  <a:pt x="139604" y="1885329"/>
                  <a:pt x="278700" y="2985996"/>
                  <a:pt x="305309" y="3106948"/>
                </a:cubicBezTo>
                <a:cubicBezTo>
                  <a:pt x="331918" y="3227900"/>
                  <a:pt x="311356" y="2727157"/>
                  <a:pt x="261766" y="2432033"/>
                </a:cubicBezTo>
                <a:cubicBezTo>
                  <a:pt x="212175" y="2136909"/>
                  <a:pt x="36794" y="1493443"/>
                  <a:pt x="7766" y="1336205"/>
                </a:cubicBezTo>
                <a:cubicBezTo>
                  <a:pt x="-21262" y="1178967"/>
                  <a:pt x="36795" y="1711157"/>
                  <a:pt x="87595" y="1488605"/>
                </a:cubicBezTo>
                <a:cubicBezTo>
                  <a:pt x="138395" y="1266053"/>
                  <a:pt x="313775" y="98862"/>
                  <a:pt x="327080" y="81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2DE2DAD8-6F9E-C169-5F08-B56931556658}"/>
              </a:ext>
            </a:extLst>
          </p:cNvPr>
          <p:cNvSpPr/>
          <p:nvPr/>
        </p:nvSpPr>
        <p:spPr>
          <a:xfrm>
            <a:off x="3416080" y="11500930"/>
            <a:ext cx="311326" cy="1262504"/>
          </a:xfrm>
          <a:custGeom>
            <a:avLst/>
            <a:gdLst>
              <a:gd name="connsiteX0" fmla="*/ 2034 w 311326"/>
              <a:gd name="connsiteY0" fmla="*/ 1641 h 1262504"/>
              <a:gd name="connsiteX1" fmla="*/ 292320 w 311326"/>
              <a:gd name="connsiteY1" fmla="*/ 930556 h 1262504"/>
              <a:gd name="connsiteX2" fmla="*/ 285063 w 311326"/>
              <a:gd name="connsiteY2" fmla="*/ 1242613 h 1262504"/>
              <a:gd name="connsiteX3" fmla="*/ 299577 w 311326"/>
              <a:gd name="connsiteY3" fmla="*/ 1148270 h 1262504"/>
              <a:gd name="connsiteX4" fmla="*/ 132663 w 311326"/>
              <a:gd name="connsiteY4" fmla="*/ 480613 h 1262504"/>
              <a:gd name="connsiteX5" fmla="*/ 161691 w 311326"/>
              <a:gd name="connsiteY5" fmla="*/ 698327 h 1262504"/>
              <a:gd name="connsiteX6" fmla="*/ 2034 w 311326"/>
              <a:gd name="connsiteY6" fmla="*/ 1641 h 126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326" h="1262504">
                <a:moveTo>
                  <a:pt x="2034" y="1641"/>
                </a:moveTo>
                <a:cubicBezTo>
                  <a:pt x="23805" y="40346"/>
                  <a:pt x="245149" y="723727"/>
                  <a:pt x="292320" y="930556"/>
                </a:cubicBezTo>
                <a:cubicBezTo>
                  <a:pt x="339491" y="1137385"/>
                  <a:pt x="283854" y="1206327"/>
                  <a:pt x="285063" y="1242613"/>
                </a:cubicBezTo>
                <a:cubicBezTo>
                  <a:pt x="286272" y="1278899"/>
                  <a:pt x="324977" y="1275270"/>
                  <a:pt x="299577" y="1148270"/>
                </a:cubicBezTo>
                <a:cubicBezTo>
                  <a:pt x="274177" y="1021270"/>
                  <a:pt x="155644" y="555603"/>
                  <a:pt x="132663" y="480613"/>
                </a:cubicBezTo>
                <a:cubicBezTo>
                  <a:pt x="109682" y="405623"/>
                  <a:pt x="183463" y="775737"/>
                  <a:pt x="161691" y="698327"/>
                </a:cubicBezTo>
                <a:cubicBezTo>
                  <a:pt x="139920" y="620918"/>
                  <a:pt x="-19737" y="-37064"/>
                  <a:pt x="2034" y="16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C99EDAF9-DABC-E590-2385-0923CC68F251}"/>
              </a:ext>
            </a:extLst>
          </p:cNvPr>
          <p:cNvSpPr/>
          <p:nvPr/>
        </p:nvSpPr>
        <p:spPr>
          <a:xfrm>
            <a:off x="4504593" y="11908955"/>
            <a:ext cx="181701" cy="539020"/>
          </a:xfrm>
          <a:custGeom>
            <a:avLst/>
            <a:gdLst>
              <a:gd name="connsiteX0" fmla="*/ 2093 w 181701"/>
              <a:gd name="connsiteY0" fmla="*/ 14531 h 539020"/>
              <a:gd name="connsiteX1" fmla="*/ 176264 w 181701"/>
              <a:gd name="connsiteY1" fmla="*/ 522531 h 539020"/>
              <a:gd name="connsiteX2" fmla="*/ 132721 w 181701"/>
              <a:gd name="connsiteY2" fmla="*/ 391902 h 539020"/>
              <a:gd name="connsiteX3" fmla="*/ 81921 w 181701"/>
              <a:gd name="connsiteY3" fmla="*/ 159674 h 539020"/>
              <a:gd name="connsiteX4" fmla="*/ 2093 w 181701"/>
              <a:gd name="connsiteY4" fmla="*/ 14531 h 53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01" h="539020">
                <a:moveTo>
                  <a:pt x="2093" y="14531"/>
                </a:moveTo>
                <a:cubicBezTo>
                  <a:pt x="17817" y="75007"/>
                  <a:pt x="154493" y="459636"/>
                  <a:pt x="176264" y="522531"/>
                </a:cubicBezTo>
                <a:cubicBezTo>
                  <a:pt x="198035" y="585426"/>
                  <a:pt x="148445" y="452378"/>
                  <a:pt x="132721" y="391902"/>
                </a:cubicBezTo>
                <a:cubicBezTo>
                  <a:pt x="116997" y="331426"/>
                  <a:pt x="100064" y="221360"/>
                  <a:pt x="81921" y="159674"/>
                </a:cubicBezTo>
                <a:cubicBezTo>
                  <a:pt x="63778" y="97988"/>
                  <a:pt x="-13631" y="-45945"/>
                  <a:pt x="2093" y="145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5D8ABEB-FADD-29FF-9D86-D5C0F2AC10A0}"/>
              </a:ext>
            </a:extLst>
          </p:cNvPr>
          <p:cNvSpPr/>
          <p:nvPr/>
        </p:nvSpPr>
        <p:spPr>
          <a:xfrm>
            <a:off x="4316963" y="11654927"/>
            <a:ext cx="197214" cy="1182988"/>
          </a:xfrm>
          <a:custGeom>
            <a:avLst/>
            <a:gdLst>
              <a:gd name="connsiteX0" fmla="*/ 196980 w 197214"/>
              <a:gd name="connsiteY0" fmla="*/ 44 h 1182988"/>
              <a:gd name="connsiteX1" fmla="*/ 66351 w 197214"/>
              <a:gd name="connsiteY1" fmla="*/ 776559 h 1182988"/>
              <a:gd name="connsiteX2" fmla="*/ 37323 w 197214"/>
              <a:gd name="connsiteY2" fmla="*/ 1052330 h 1182988"/>
              <a:gd name="connsiteX3" fmla="*/ 44580 w 197214"/>
              <a:gd name="connsiteY3" fmla="*/ 834616 h 1182988"/>
              <a:gd name="connsiteX4" fmla="*/ 1037 w 197214"/>
              <a:gd name="connsiteY4" fmla="*/ 1182959 h 1182988"/>
              <a:gd name="connsiteX5" fmla="*/ 95380 w 197214"/>
              <a:gd name="connsiteY5" fmla="*/ 812844 h 1182988"/>
              <a:gd name="connsiteX6" fmla="*/ 196980 w 197214"/>
              <a:gd name="connsiteY6" fmla="*/ 44 h 11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14" h="1182988">
                <a:moveTo>
                  <a:pt x="196980" y="44"/>
                </a:moveTo>
                <a:cubicBezTo>
                  <a:pt x="192142" y="-6004"/>
                  <a:pt x="92960" y="601178"/>
                  <a:pt x="66351" y="776559"/>
                </a:cubicBezTo>
                <a:cubicBezTo>
                  <a:pt x="39741" y="951940"/>
                  <a:pt x="40952" y="1042654"/>
                  <a:pt x="37323" y="1052330"/>
                </a:cubicBezTo>
                <a:cubicBezTo>
                  <a:pt x="33694" y="1062006"/>
                  <a:pt x="50628" y="812845"/>
                  <a:pt x="44580" y="834616"/>
                </a:cubicBezTo>
                <a:cubicBezTo>
                  <a:pt x="38532" y="856387"/>
                  <a:pt x="-7430" y="1186588"/>
                  <a:pt x="1037" y="1182959"/>
                </a:cubicBezTo>
                <a:cubicBezTo>
                  <a:pt x="9504" y="1179330"/>
                  <a:pt x="60304" y="1009996"/>
                  <a:pt x="95380" y="812844"/>
                </a:cubicBezTo>
                <a:cubicBezTo>
                  <a:pt x="130456" y="615692"/>
                  <a:pt x="201818" y="6092"/>
                  <a:pt x="196980" y="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813B9B6-A990-F323-AE04-C4A7DB9B957B}"/>
              </a:ext>
            </a:extLst>
          </p:cNvPr>
          <p:cNvSpPr/>
          <p:nvPr/>
        </p:nvSpPr>
        <p:spPr>
          <a:xfrm>
            <a:off x="5604546" y="11753891"/>
            <a:ext cx="301191" cy="1052311"/>
          </a:xfrm>
          <a:custGeom>
            <a:avLst/>
            <a:gdLst>
              <a:gd name="connsiteX0" fmla="*/ 237454 w 301191"/>
              <a:gd name="connsiteY0" fmla="*/ 46223 h 1052311"/>
              <a:gd name="connsiteX1" fmla="*/ 63283 w 301191"/>
              <a:gd name="connsiteY1" fmla="*/ 619538 h 1052311"/>
              <a:gd name="connsiteX2" fmla="*/ 5225 w 301191"/>
              <a:gd name="connsiteY2" fmla="*/ 1040452 h 1052311"/>
              <a:gd name="connsiteX3" fmla="*/ 5225 w 301191"/>
              <a:gd name="connsiteY3" fmla="*/ 917080 h 1052311"/>
              <a:gd name="connsiteX4" fmla="*/ 26997 w 301191"/>
              <a:gd name="connsiteY4" fmla="*/ 713880 h 1052311"/>
              <a:gd name="connsiteX5" fmla="*/ 34254 w 301191"/>
              <a:gd name="connsiteY5" fmla="*/ 575995 h 1052311"/>
              <a:gd name="connsiteX6" fmla="*/ 288254 w 301191"/>
              <a:gd name="connsiteY6" fmla="*/ 24452 h 1052311"/>
              <a:gd name="connsiteX7" fmla="*/ 266483 w 301191"/>
              <a:gd name="connsiteY7" fmla="*/ 89766 h 1052311"/>
              <a:gd name="connsiteX8" fmla="*/ 259225 w 301191"/>
              <a:gd name="connsiteY8" fmla="*/ 111538 h 1052311"/>
              <a:gd name="connsiteX9" fmla="*/ 237454 w 301191"/>
              <a:gd name="connsiteY9" fmla="*/ 46223 h 105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191" h="1052311">
                <a:moveTo>
                  <a:pt x="237454" y="46223"/>
                </a:moveTo>
                <a:cubicBezTo>
                  <a:pt x="204797" y="130890"/>
                  <a:pt x="101988" y="453833"/>
                  <a:pt x="63283" y="619538"/>
                </a:cubicBezTo>
                <a:cubicBezTo>
                  <a:pt x="24578" y="785243"/>
                  <a:pt x="14901" y="990862"/>
                  <a:pt x="5225" y="1040452"/>
                </a:cubicBezTo>
                <a:cubicBezTo>
                  <a:pt x="-4451" y="1090042"/>
                  <a:pt x="1596" y="971509"/>
                  <a:pt x="5225" y="917080"/>
                </a:cubicBezTo>
                <a:cubicBezTo>
                  <a:pt x="8854" y="862651"/>
                  <a:pt x="22159" y="770727"/>
                  <a:pt x="26997" y="713880"/>
                </a:cubicBezTo>
                <a:cubicBezTo>
                  <a:pt x="31835" y="657033"/>
                  <a:pt x="-9289" y="690900"/>
                  <a:pt x="34254" y="575995"/>
                </a:cubicBezTo>
                <a:cubicBezTo>
                  <a:pt x="77797" y="461090"/>
                  <a:pt x="249549" y="105490"/>
                  <a:pt x="288254" y="24452"/>
                </a:cubicBezTo>
                <a:cubicBezTo>
                  <a:pt x="326959" y="-56586"/>
                  <a:pt x="266483" y="89766"/>
                  <a:pt x="266483" y="89766"/>
                </a:cubicBezTo>
                <a:cubicBezTo>
                  <a:pt x="261645" y="104280"/>
                  <a:pt x="259225" y="117586"/>
                  <a:pt x="259225" y="111538"/>
                </a:cubicBezTo>
                <a:cubicBezTo>
                  <a:pt x="259225" y="105490"/>
                  <a:pt x="270111" y="-38444"/>
                  <a:pt x="237454" y="462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34815534-15BD-647F-61FE-9A3206791168}"/>
              </a:ext>
            </a:extLst>
          </p:cNvPr>
          <p:cNvSpPr/>
          <p:nvPr/>
        </p:nvSpPr>
        <p:spPr>
          <a:xfrm>
            <a:off x="3691620" y="11706552"/>
            <a:ext cx="851322" cy="958621"/>
          </a:xfrm>
          <a:custGeom>
            <a:avLst/>
            <a:gdLst>
              <a:gd name="connsiteX0" fmla="*/ 807809 w 851322"/>
              <a:gd name="connsiteY0" fmla="*/ 57277 h 958621"/>
              <a:gd name="connsiteX1" fmla="*/ 45809 w 851322"/>
              <a:gd name="connsiteY1" fmla="*/ 20991 h 958621"/>
              <a:gd name="connsiteX2" fmla="*/ 118380 w 851322"/>
              <a:gd name="connsiteY2" fmla="*/ 115334 h 958621"/>
              <a:gd name="connsiteX3" fmla="*/ 386894 w 851322"/>
              <a:gd name="connsiteY3" fmla="*/ 166134 h 958621"/>
              <a:gd name="connsiteX4" fmla="*/ 372380 w 851322"/>
              <a:gd name="connsiteY4" fmla="*/ 383848 h 958621"/>
              <a:gd name="connsiteX5" fmla="*/ 655409 w 851322"/>
              <a:gd name="connsiteY5" fmla="*/ 703162 h 958621"/>
              <a:gd name="connsiteX6" fmla="*/ 655409 w 851322"/>
              <a:gd name="connsiteY6" fmla="*/ 957162 h 958621"/>
              <a:gd name="connsiteX7" fmla="*/ 749751 w 851322"/>
              <a:gd name="connsiteY7" fmla="*/ 587048 h 958621"/>
              <a:gd name="connsiteX8" fmla="*/ 807809 w 851322"/>
              <a:gd name="connsiteY8" fmla="*/ 57277 h 95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322" h="958621">
                <a:moveTo>
                  <a:pt x="807809" y="57277"/>
                </a:moveTo>
                <a:cubicBezTo>
                  <a:pt x="690485" y="-37066"/>
                  <a:pt x="160714" y="11315"/>
                  <a:pt x="45809" y="20991"/>
                </a:cubicBezTo>
                <a:cubicBezTo>
                  <a:pt x="-69096" y="30667"/>
                  <a:pt x="61532" y="91144"/>
                  <a:pt x="118380" y="115334"/>
                </a:cubicBezTo>
                <a:cubicBezTo>
                  <a:pt x="175227" y="139525"/>
                  <a:pt x="344561" y="121382"/>
                  <a:pt x="386894" y="166134"/>
                </a:cubicBezTo>
                <a:cubicBezTo>
                  <a:pt x="429227" y="210886"/>
                  <a:pt x="327628" y="294343"/>
                  <a:pt x="372380" y="383848"/>
                </a:cubicBezTo>
                <a:cubicBezTo>
                  <a:pt x="417132" y="473353"/>
                  <a:pt x="608238" y="607610"/>
                  <a:pt x="655409" y="703162"/>
                </a:cubicBezTo>
                <a:cubicBezTo>
                  <a:pt x="702580" y="798714"/>
                  <a:pt x="639685" y="976514"/>
                  <a:pt x="655409" y="957162"/>
                </a:cubicBezTo>
                <a:cubicBezTo>
                  <a:pt x="671133" y="937810"/>
                  <a:pt x="729189" y="739448"/>
                  <a:pt x="749751" y="587048"/>
                </a:cubicBezTo>
                <a:cubicBezTo>
                  <a:pt x="770313" y="434648"/>
                  <a:pt x="925133" y="151620"/>
                  <a:pt x="807809" y="57277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3CAEAD99-3AF4-3B9C-C716-AF57B6CEEC67}"/>
              </a:ext>
            </a:extLst>
          </p:cNvPr>
          <p:cNvSpPr/>
          <p:nvPr/>
        </p:nvSpPr>
        <p:spPr>
          <a:xfrm>
            <a:off x="3274964" y="11400735"/>
            <a:ext cx="987017" cy="1380913"/>
          </a:xfrm>
          <a:custGeom>
            <a:avLst/>
            <a:gdLst>
              <a:gd name="connsiteX0" fmla="*/ 34293 w 987017"/>
              <a:gd name="connsiteY0" fmla="*/ 72808 h 1380913"/>
              <a:gd name="connsiteX1" fmla="*/ 106865 w 987017"/>
              <a:gd name="connsiteY1" fmla="*/ 101836 h 1380913"/>
              <a:gd name="connsiteX2" fmla="*/ 854350 w 987017"/>
              <a:gd name="connsiteY2" fmla="*/ 871094 h 1380913"/>
              <a:gd name="connsiteX3" fmla="*/ 701950 w 987017"/>
              <a:gd name="connsiteY3" fmla="*/ 871094 h 1380913"/>
              <a:gd name="connsiteX4" fmla="*/ 984979 w 987017"/>
              <a:gd name="connsiteY4" fmla="*/ 1379094 h 1380913"/>
              <a:gd name="connsiteX5" fmla="*/ 527779 w 987017"/>
              <a:gd name="connsiteY5" fmla="*/ 1023494 h 1380913"/>
              <a:gd name="connsiteX6" fmla="*/ 295550 w 987017"/>
              <a:gd name="connsiteY6" fmla="*/ 573551 h 1380913"/>
              <a:gd name="connsiteX7" fmla="*/ 389893 w 987017"/>
              <a:gd name="connsiteY7" fmla="*/ 696922 h 1380913"/>
              <a:gd name="connsiteX8" fmla="*/ 34293 w 987017"/>
              <a:gd name="connsiteY8" fmla="*/ 72808 h 138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017" h="1380913">
                <a:moveTo>
                  <a:pt x="34293" y="72808"/>
                </a:moveTo>
                <a:cubicBezTo>
                  <a:pt x="-12878" y="-26373"/>
                  <a:pt x="-29811" y="-31212"/>
                  <a:pt x="106865" y="101836"/>
                </a:cubicBezTo>
                <a:cubicBezTo>
                  <a:pt x="243541" y="234884"/>
                  <a:pt x="755169" y="742884"/>
                  <a:pt x="854350" y="871094"/>
                </a:cubicBezTo>
                <a:cubicBezTo>
                  <a:pt x="953531" y="999304"/>
                  <a:pt x="680179" y="786427"/>
                  <a:pt x="701950" y="871094"/>
                </a:cubicBezTo>
                <a:cubicBezTo>
                  <a:pt x="723721" y="955761"/>
                  <a:pt x="1014007" y="1353694"/>
                  <a:pt x="984979" y="1379094"/>
                </a:cubicBezTo>
                <a:cubicBezTo>
                  <a:pt x="955951" y="1404494"/>
                  <a:pt x="642684" y="1157751"/>
                  <a:pt x="527779" y="1023494"/>
                </a:cubicBezTo>
                <a:cubicBezTo>
                  <a:pt x="412874" y="889237"/>
                  <a:pt x="318531" y="627980"/>
                  <a:pt x="295550" y="573551"/>
                </a:cubicBezTo>
                <a:cubicBezTo>
                  <a:pt x="272569" y="519122"/>
                  <a:pt x="437064" y="780379"/>
                  <a:pt x="389893" y="696922"/>
                </a:cubicBezTo>
                <a:cubicBezTo>
                  <a:pt x="342722" y="613465"/>
                  <a:pt x="81464" y="171989"/>
                  <a:pt x="34293" y="72808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C9E1ADCA-0120-7D4F-AB92-68DA5438614B}"/>
              </a:ext>
            </a:extLst>
          </p:cNvPr>
          <p:cNvSpPr/>
          <p:nvPr/>
        </p:nvSpPr>
        <p:spPr>
          <a:xfrm>
            <a:off x="4091521" y="11760143"/>
            <a:ext cx="1937203" cy="1003045"/>
          </a:xfrm>
          <a:custGeom>
            <a:avLst/>
            <a:gdLst>
              <a:gd name="connsiteX0" fmla="*/ 291793 w 1937203"/>
              <a:gd name="connsiteY0" fmla="*/ 293971 h 1003045"/>
              <a:gd name="connsiteX1" fmla="*/ 807050 w 1937203"/>
              <a:gd name="connsiteY1" fmla="*/ 402828 h 1003045"/>
              <a:gd name="connsiteX2" fmla="*/ 959450 w 1937203"/>
              <a:gd name="connsiteY2" fmla="*/ 417343 h 1003045"/>
              <a:gd name="connsiteX3" fmla="*/ 843336 w 1937203"/>
              <a:gd name="connsiteY3" fmla="*/ 366543 h 1003045"/>
              <a:gd name="connsiteX4" fmla="*/ 1061050 w 1937203"/>
              <a:gd name="connsiteY4" fmla="*/ 439114 h 1003045"/>
              <a:gd name="connsiteX5" fmla="*/ 1162650 w 1937203"/>
              <a:gd name="connsiteY5" fmla="*/ 264943 h 1003045"/>
              <a:gd name="connsiteX6" fmla="*/ 1431165 w 1937203"/>
              <a:gd name="connsiteY6" fmla="*/ 475400 h 1003045"/>
              <a:gd name="connsiteX7" fmla="*/ 1286022 w 1937203"/>
              <a:gd name="connsiteY7" fmla="*/ 627800 h 1003045"/>
              <a:gd name="connsiteX8" fmla="*/ 1119108 w 1937203"/>
              <a:gd name="connsiteY8" fmla="*/ 714886 h 1003045"/>
              <a:gd name="connsiteX9" fmla="*/ 1373108 w 1937203"/>
              <a:gd name="connsiteY9" fmla="*/ 736657 h 1003045"/>
              <a:gd name="connsiteX10" fmla="*/ 1220708 w 1937203"/>
              <a:gd name="connsiteY10" fmla="*/ 997914 h 1003045"/>
              <a:gd name="connsiteX11" fmla="*/ 1583565 w 1937203"/>
              <a:gd name="connsiteY11" fmla="*/ 838257 h 1003045"/>
              <a:gd name="connsiteX12" fmla="*/ 1924650 w 1937203"/>
              <a:gd name="connsiteY12" fmla="*/ 47228 h 1003045"/>
              <a:gd name="connsiteX13" fmla="*/ 1119108 w 1937203"/>
              <a:gd name="connsiteY13" fmla="*/ 83514 h 1003045"/>
              <a:gd name="connsiteX14" fmla="*/ 1508 w 1937203"/>
              <a:gd name="connsiteY14" fmla="*/ 25457 h 1003045"/>
              <a:gd name="connsiteX15" fmla="*/ 865108 w 1937203"/>
              <a:gd name="connsiteY15" fmla="*/ 98028 h 1003045"/>
              <a:gd name="connsiteX16" fmla="*/ 291793 w 1937203"/>
              <a:gd name="connsiteY16" fmla="*/ 293971 h 100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37203" h="1003045">
                <a:moveTo>
                  <a:pt x="291793" y="293971"/>
                </a:moveTo>
                <a:cubicBezTo>
                  <a:pt x="282117" y="344771"/>
                  <a:pt x="695774" y="382266"/>
                  <a:pt x="807050" y="402828"/>
                </a:cubicBezTo>
                <a:cubicBezTo>
                  <a:pt x="918326" y="423390"/>
                  <a:pt x="953402" y="423390"/>
                  <a:pt x="959450" y="417343"/>
                </a:cubicBezTo>
                <a:cubicBezTo>
                  <a:pt x="965498" y="411296"/>
                  <a:pt x="826403" y="362915"/>
                  <a:pt x="843336" y="366543"/>
                </a:cubicBezTo>
                <a:cubicBezTo>
                  <a:pt x="860269" y="370172"/>
                  <a:pt x="1007831" y="456047"/>
                  <a:pt x="1061050" y="439114"/>
                </a:cubicBezTo>
                <a:cubicBezTo>
                  <a:pt x="1114269" y="422181"/>
                  <a:pt x="1100964" y="258895"/>
                  <a:pt x="1162650" y="264943"/>
                </a:cubicBezTo>
                <a:cubicBezTo>
                  <a:pt x="1224336" y="270991"/>
                  <a:pt x="1410603" y="414924"/>
                  <a:pt x="1431165" y="475400"/>
                </a:cubicBezTo>
                <a:cubicBezTo>
                  <a:pt x="1451727" y="535876"/>
                  <a:pt x="1338031" y="587886"/>
                  <a:pt x="1286022" y="627800"/>
                </a:cubicBezTo>
                <a:cubicBezTo>
                  <a:pt x="1234013" y="667714"/>
                  <a:pt x="1104594" y="696743"/>
                  <a:pt x="1119108" y="714886"/>
                </a:cubicBezTo>
                <a:cubicBezTo>
                  <a:pt x="1133622" y="733029"/>
                  <a:pt x="1356175" y="689486"/>
                  <a:pt x="1373108" y="736657"/>
                </a:cubicBezTo>
                <a:cubicBezTo>
                  <a:pt x="1390041" y="783828"/>
                  <a:pt x="1185632" y="980981"/>
                  <a:pt x="1220708" y="997914"/>
                </a:cubicBezTo>
                <a:cubicBezTo>
                  <a:pt x="1255784" y="1014847"/>
                  <a:pt x="1466241" y="996705"/>
                  <a:pt x="1583565" y="838257"/>
                </a:cubicBezTo>
                <a:cubicBezTo>
                  <a:pt x="1700889" y="679809"/>
                  <a:pt x="2002060" y="173019"/>
                  <a:pt x="1924650" y="47228"/>
                </a:cubicBezTo>
                <a:cubicBezTo>
                  <a:pt x="1847240" y="-78563"/>
                  <a:pt x="1439632" y="87142"/>
                  <a:pt x="1119108" y="83514"/>
                </a:cubicBezTo>
                <a:cubicBezTo>
                  <a:pt x="798584" y="79886"/>
                  <a:pt x="43841" y="23038"/>
                  <a:pt x="1508" y="25457"/>
                </a:cubicBezTo>
                <a:cubicBezTo>
                  <a:pt x="-40825" y="27876"/>
                  <a:pt x="821565" y="49647"/>
                  <a:pt x="865108" y="98028"/>
                </a:cubicBezTo>
                <a:cubicBezTo>
                  <a:pt x="908651" y="146409"/>
                  <a:pt x="301469" y="243171"/>
                  <a:pt x="291793" y="29397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50D7F544-15CE-02C1-2371-710C67E10413}"/>
              </a:ext>
            </a:extLst>
          </p:cNvPr>
          <p:cNvSpPr/>
          <p:nvPr/>
        </p:nvSpPr>
        <p:spPr>
          <a:xfrm>
            <a:off x="2300119" y="8178762"/>
            <a:ext cx="506948" cy="442652"/>
          </a:xfrm>
          <a:custGeom>
            <a:avLst/>
            <a:gdLst>
              <a:gd name="connsiteX0" fmla="*/ 39856 w 506948"/>
              <a:gd name="connsiteY0" fmla="*/ 38 h 442652"/>
              <a:gd name="connsiteX1" fmla="*/ 81131 w 506948"/>
              <a:gd name="connsiteY1" fmla="*/ 273088 h 442652"/>
              <a:gd name="connsiteX2" fmla="*/ 27156 w 506948"/>
              <a:gd name="connsiteY2" fmla="*/ 441363 h 442652"/>
              <a:gd name="connsiteX3" fmla="*/ 46206 w 506948"/>
              <a:gd name="connsiteY3" fmla="*/ 346113 h 442652"/>
              <a:gd name="connsiteX4" fmla="*/ 274806 w 506948"/>
              <a:gd name="connsiteY4" fmla="*/ 260388 h 442652"/>
              <a:gd name="connsiteX5" fmla="*/ 160506 w 506948"/>
              <a:gd name="connsiteY5" fmla="*/ 260388 h 442652"/>
              <a:gd name="connsiteX6" fmla="*/ 506581 w 506948"/>
              <a:gd name="connsiteY6" fmla="*/ 234988 h 442652"/>
              <a:gd name="connsiteX7" fmla="*/ 84306 w 506948"/>
              <a:gd name="connsiteY7" fmla="*/ 238163 h 442652"/>
              <a:gd name="connsiteX8" fmla="*/ 493881 w 506948"/>
              <a:gd name="connsiteY8" fmla="*/ 158788 h 442652"/>
              <a:gd name="connsiteX9" fmla="*/ 93831 w 506948"/>
              <a:gd name="connsiteY9" fmla="*/ 193713 h 442652"/>
              <a:gd name="connsiteX10" fmla="*/ 4931 w 506948"/>
              <a:gd name="connsiteY10" fmla="*/ 406438 h 442652"/>
              <a:gd name="connsiteX11" fmla="*/ 14456 w 506948"/>
              <a:gd name="connsiteY11" fmla="*/ 254038 h 442652"/>
              <a:gd name="connsiteX12" fmla="*/ 39856 w 506948"/>
              <a:gd name="connsiteY12" fmla="*/ 38 h 44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948" h="442652">
                <a:moveTo>
                  <a:pt x="39856" y="38"/>
                </a:moveTo>
                <a:cubicBezTo>
                  <a:pt x="50969" y="3213"/>
                  <a:pt x="83248" y="199534"/>
                  <a:pt x="81131" y="273088"/>
                </a:cubicBezTo>
                <a:cubicBezTo>
                  <a:pt x="79014" y="346642"/>
                  <a:pt x="32977" y="429192"/>
                  <a:pt x="27156" y="441363"/>
                </a:cubicBezTo>
                <a:cubicBezTo>
                  <a:pt x="21335" y="453534"/>
                  <a:pt x="4931" y="376275"/>
                  <a:pt x="46206" y="346113"/>
                </a:cubicBezTo>
                <a:cubicBezTo>
                  <a:pt x="87481" y="315951"/>
                  <a:pt x="255756" y="274676"/>
                  <a:pt x="274806" y="260388"/>
                </a:cubicBezTo>
                <a:cubicBezTo>
                  <a:pt x="293856" y="246101"/>
                  <a:pt x="121877" y="264621"/>
                  <a:pt x="160506" y="260388"/>
                </a:cubicBezTo>
                <a:cubicBezTo>
                  <a:pt x="199135" y="256155"/>
                  <a:pt x="519281" y="238692"/>
                  <a:pt x="506581" y="234988"/>
                </a:cubicBezTo>
                <a:cubicBezTo>
                  <a:pt x="493881" y="231284"/>
                  <a:pt x="86423" y="250863"/>
                  <a:pt x="84306" y="238163"/>
                </a:cubicBezTo>
                <a:cubicBezTo>
                  <a:pt x="82189" y="225463"/>
                  <a:pt x="492294" y="166196"/>
                  <a:pt x="493881" y="158788"/>
                </a:cubicBezTo>
                <a:cubicBezTo>
                  <a:pt x="495468" y="151380"/>
                  <a:pt x="175323" y="152438"/>
                  <a:pt x="93831" y="193713"/>
                </a:cubicBezTo>
                <a:cubicBezTo>
                  <a:pt x="12339" y="234988"/>
                  <a:pt x="18160" y="396384"/>
                  <a:pt x="4931" y="406438"/>
                </a:cubicBezTo>
                <a:cubicBezTo>
                  <a:pt x="-8298" y="416492"/>
                  <a:pt x="8635" y="314892"/>
                  <a:pt x="14456" y="254038"/>
                </a:cubicBezTo>
                <a:cubicBezTo>
                  <a:pt x="20277" y="193184"/>
                  <a:pt x="28743" y="-3137"/>
                  <a:pt x="39856" y="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E3B54FBE-53A6-82C3-320E-86255E328029}"/>
              </a:ext>
            </a:extLst>
          </p:cNvPr>
          <p:cNvSpPr/>
          <p:nvPr/>
        </p:nvSpPr>
        <p:spPr>
          <a:xfrm>
            <a:off x="2304631" y="8537575"/>
            <a:ext cx="635343" cy="110491"/>
          </a:xfrm>
          <a:custGeom>
            <a:avLst/>
            <a:gdLst>
              <a:gd name="connsiteX0" fmla="*/ 419 w 635343"/>
              <a:gd name="connsiteY0" fmla="*/ 31750 h 110491"/>
              <a:gd name="connsiteX1" fmla="*/ 349669 w 635343"/>
              <a:gd name="connsiteY1" fmla="*/ 28575 h 110491"/>
              <a:gd name="connsiteX2" fmla="*/ 632244 w 635343"/>
              <a:gd name="connsiteY2" fmla="*/ 107950 h 110491"/>
              <a:gd name="connsiteX3" fmla="*/ 495719 w 635343"/>
              <a:gd name="connsiteY3" fmla="*/ 82550 h 110491"/>
              <a:gd name="connsiteX4" fmla="*/ 422694 w 635343"/>
              <a:gd name="connsiteY4" fmla="*/ 0 h 110491"/>
              <a:gd name="connsiteX5" fmla="*/ 419 w 635343"/>
              <a:gd name="connsiteY5" fmla="*/ 31750 h 1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43" h="110491">
                <a:moveTo>
                  <a:pt x="419" y="31750"/>
                </a:moveTo>
                <a:cubicBezTo>
                  <a:pt x="-11752" y="36512"/>
                  <a:pt x="244365" y="15875"/>
                  <a:pt x="349669" y="28575"/>
                </a:cubicBezTo>
                <a:cubicBezTo>
                  <a:pt x="454973" y="41275"/>
                  <a:pt x="607902" y="98954"/>
                  <a:pt x="632244" y="107950"/>
                </a:cubicBezTo>
                <a:cubicBezTo>
                  <a:pt x="656586" y="116946"/>
                  <a:pt x="530644" y="100542"/>
                  <a:pt x="495719" y="82550"/>
                </a:cubicBezTo>
                <a:cubicBezTo>
                  <a:pt x="460794" y="64558"/>
                  <a:pt x="503656" y="6350"/>
                  <a:pt x="422694" y="0"/>
                </a:cubicBezTo>
                <a:lnTo>
                  <a:pt x="419" y="3175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EB661AFD-3614-0EC0-3EAA-A29D1F2A5191}"/>
              </a:ext>
            </a:extLst>
          </p:cNvPr>
          <p:cNvSpPr/>
          <p:nvPr/>
        </p:nvSpPr>
        <p:spPr>
          <a:xfrm>
            <a:off x="2295858" y="8597359"/>
            <a:ext cx="665158" cy="336902"/>
          </a:xfrm>
          <a:custGeom>
            <a:avLst/>
            <a:gdLst>
              <a:gd name="connsiteX0" fmla="*/ 9192 w 665158"/>
              <a:gd name="connsiteY0" fmla="*/ 48166 h 336902"/>
              <a:gd name="connsiteX1" fmla="*/ 221917 w 665158"/>
              <a:gd name="connsiteY1" fmla="*/ 19591 h 336902"/>
              <a:gd name="connsiteX2" fmla="*/ 409242 w 665158"/>
              <a:gd name="connsiteY2" fmla="*/ 16416 h 336902"/>
              <a:gd name="connsiteX3" fmla="*/ 352092 w 665158"/>
              <a:gd name="connsiteY3" fmla="*/ 541 h 336902"/>
              <a:gd name="connsiteX4" fmla="*/ 520367 w 665158"/>
              <a:gd name="connsiteY4" fmla="*/ 38641 h 336902"/>
              <a:gd name="connsiteX5" fmla="*/ 609267 w 665158"/>
              <a:gd name="connsiteY5" fmla="*/ 89441 h 336902"/>
              <a:gd name="connsiteX6" fmla="*/ 621967 w 665158"/>
              <a:gd name="connsiteY6" fmla="*/ 235491 h 336902"/>
              <a:gd name="connsiteX7" fmla="*/ 628317 w 665158"/>
              <a:gd name="connsiteY7" fmla="*/ 333916 h 336902"/>
              <a:gd name="connsiteX8" fmla="*/ 660067 w 665158"/>
              <a:gd name="connsiteY8" fmla="*/ 121191 h 336902"/>
              <a:gd name="connsiteX9" fmla="*/ 507667 w 665158"/>
              <a:gd name="connsiteY9" fmla="*/ 25941 h 336902"/>
              <a:gd name="connsiteX10" fmla="*/ 225092 w 665158"/>
              <a:gd name="connsiteY10" fmla="*/ 25941 h 336902"/>
              <a:gd name="connsiteX11" fmla="*/ 56817 w 665158"/>
              <a:gd name="connsiteY11" fmla="*/ 32291 h 336902"/>
              <a:gd name="connsiteX12" fmla="*/ 9192 w 665158"/>
              <a:gd name="connsiteY12" fmla="*/ 48166 h 33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5158" h="336902">
                <a:moveTo>
                  <a:pt x="9192" y="48166"/>
                </a:moveTo>
                <a:cubicBezTo>
                  <a:pt x="36709" y="46049"/>
                  <a:pt x="155242" y="24883"/>
                  <a:pt x="221917" y="19591"/>
                </a:cubicBezTo>
                <a:cubicBezTo>
                  <a:pt x="288592" y="14299"/>
                  <a:pt x="387546" y="19591"/>
                  <a:pt x="409242" y="16416"/>
                </a:cubicBezTo>
                <a:cubicBezTo>
                  <a:pt x="430938" y="13241"/>
                  <a:pt x="333571" y="-3163"/>
                  <a:pt x="352092" y="541"/>
                </a:cubicBezTo>
                <a:cubicBezTo>
                  <a:pt x="370613" y="4245"/>
                  <a:pt x="477505" y="23824"/>
                  <a:pt x="520367" y="38641"/>
                </a:cubicBezTo>
                <a:cubicBezTo>
                  <a:pt x="563229" y="53458"/>
                  <a:pt x="592334" y="56633"/>
                  <a:pt x="609267" y="89441"/>
                </a:cubicBezTo>
                <a:cubicBezTo>
                  <a:pt x="626200" y="122249"/>
                  <a:pt x="618792" y="194745"/>
                  <a:pt x="621967" y="235491"/>
                </a:cubicBezTo>
                <a:cubicBezTo>
                  <a:pt x="625142" y="276237"/>
                  <a:pt x="621967" y="352966"/>
                  <a:pt x="628317" y="333916"/>
                </a:cubicBezTo>
                <a:cubicBezTo>
                  <a:pt x="634667" y="314866"/>
                  <a:pt x="680175" y="172520"/>
                  <a:pt x="660067" y="121191"/>
                </a:cubicBezTo>
                <a:cubicBezTo>
                  <a:pt x="639959" y="69862"/>
                  <a:pt x="580163" y="41816"/>
                  <a:pt x="507667" y="25941"/>
                </a:cubicBezTo>
                <a:cubicBezTo>
                  <a:pt x="435171" y="10066"/>
                  <a:pt x="300234" y="24883"/>
                  <a:pt x="225092" y="25941"/>
                </a:cubicBezTo>
                <a:cubicBezTo>
                  <a:pt x="149950" y="26999"/>
                  <a:pt x="92271" y="29645"/>
                  <a:pt x="56817" y="32291"/>
                </a:cubicBezTo>
                <a:cubicBezTo>
                  <a:pt x="21363" y="34937"/>
                  <a:pt x="-18325" y="50283"/>
                  <a:pt x="9192" y="481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E32B3E6C-B1AC-CDB9-6DFD-FB954220A2B0}"/>
              </a:ext>
            </a:extLst>
          </p:cNvPr>
          <p:cNvSpPr/>
          <p:nvPr/>
        </p:nvSpPr>
        <p:spPr>
          <a:xfrm>
            <a:off x="2252273" y="8638233"/>
            <a:ext cx="678525" cy="278757"/>
          </a:xfrm>
          <a:custGeom>
            <a:avLst/>
            <a:gdLst>
              <a:gd name="connsiteX0" fmla="*/ 1977 w 678525"/>
              <a:gd name="connsiteY0" fmla="*/ 131117 h 278757"/>
              <a:gd name="connsiteX1" fmla="*/ 84527 w 678525"/>
              <a:gd name="connsiteY1" fmla="*/ 23167 h 278757"/>
              <a:gd name="connsiteX2" fmla="*/ 294077 w 678525"/>
              <a:gd name="connsiteY2" fmla="*/ 942 h 278757"/>
              <a:gd name="connsiteX3" fmla="*/ 382977 w 678525"/>
              <a:gd name="connsiteY3" fmla="*/ 4117 h 278757"/>
              <a:gd name="connsiteX4" fmla="*/ 430602 w 678525"/>
              <a:gd name="connsiteY4" fmla="*/ 4117 h 278757"/>
              <a:gd name="connsiteX5" fmla="*/ 576652 w 678525"/>
              <a:gd name="connsiteY5" fmla="*/ 58092 h 278757"/>
              <a:gd name="connsiteX6" fmla="*/ 627452 w 678525"/>
              <a:gd name="connsiteY6" fmla="*/ 93017 h 278757"/>
              <a:gd name="connsiteX7" fmla="*/ 662377 w 678525"/>
              <a:gd name="connsiteY7" fmla="*/ 216842 h 278757"/>
              <a:gd name="connsiteX8" fmla="*/ 671902 w 678525"/>
              <a:gd name="connsiteY8" fmla="*/ 277167 h 278757"/>
              <a:gd name="connsiteX9" fmla="*/ 675077 w 678525"/>
              <a:gd name="connsiteY9" fmla="*/ 156517 h 278757"/>
              <a:gd name="connsiteX10" fmla="*/ 621102 w 678525"/>
              <a:gd name="connsiteY10" fmla="*/ 73967 h 278757"/>
              <a:gd name="connsiteX11" fmla="*/ 481402 w 678525"/>
              <a:gd name="connsiteY11" fmla="*/ 23167 h 278757"/>
              <a:gd name="connsiteX12" fmla="*/ 363927 w 678525"/>
              <a:gd name="connsiteY12" fmla="*/ 10467 h 278757"/>
              <a:gd name="connsiteX13" fmla="*/ 157552 w 678525"/>
              <a:gd name="connsiteY13" fmla="*/ 16817 h 278757"/>
              <a:gd name="connsiteX14" fmla="*/ 1977 w 678525"/>
              <a:gd name="connsiteY14" fmla="*/ 131117 h 2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8525" h="278757">
                <a:moveTo>
                  <a:pt x="1977" y="131117"/>
                </a:moveTo>
                <a:cubicBezTo>
                  <a:pt x="-10194" y="132175"/>
                  <a:pt x="35844" y="44863"/>
                  <a:pt x="84527" y="23167"/>
                </a:cubicBezTo>
                <a:cubicBezTo>
                  <a:pt x="133210" y="1471"/>
                  <a:pt x="244335" y="4117"/>
                  <a:pt x="294077" y="942"/>
                </a:cubicBezTo>
                <a:cubicBezTo>
                  <a:pt x="343819" y="-2233"/>
                  <a:pt x="360223" y="3588"/>
                  <a:pt x="382977" y="4117"/>
                </a:cubicBezTo>
                <a:cubicBezTo>
                  <a:pt x="405731" y="4646"/>
                  <a:pt x="398323" y="-4879"/>
                  <a:pt x="430602" y="4117"/>
                </a:cubicBezTo>
                <a:cubicBezTo>
                  <a:pt x="462881" y="13113"/>
                  <a:pt x="543844" y="43275"/>
                  <a:pt x="576652" y="58092"/>
                </a:cubicBezTo>
                <a:cubicBezTo>
                  <a:pt x="609460" y="72909"/>
                  <a:pt x="613165" y="66559"/>
                  <a:pt x="627452" y="93017"/>
                </a:cubicBezTo>
                <a:cubicBezTo>
                  <a:pt x="641739" y="119475"/>
                  <a:pt x="654969" y="186150"/>
                  <a:pt x="662377" y="216842"/>
                </a:cubicBezTo>
                <a:cubicBezTo>
                  <a:pt x="669785" y="247534"/>
                  <a:pt x="669785" y="287221"/>
                  <a:pt x="671902" y="277167"/>
                </a:cubicBezTo>
                <a:cubicBezTo>
                  <a:pt x="674019" y="267113"/>
                  <a:pt x="683544" y="190384"/>
                  <a:pt x="675077" y="156517"/>
                </a:cubicBezTo>
                <a:cubicBezTo>
                  <a:pt x="666610" y="122650"/>
                  <a:pt x="653381" y="96192"/>
                  <a:pt x="621102" y="73967"/>
                </a:cubicBezTo>
                <a:cubicBezTo>
                  <a:pt x="588823" y="51742"/>
                  <a:pt x="524264" y="33750"/>
                  <a:pt x="481402" y="23167"/>
                </a:cubicBezTo>
                <a:cubicBezTo>
                  <a:pt x="438540" y="12584"/>
                  <a:pt x="417902" y="11525"/>
                  <a:pt x="363927" y="10467"/>
                </a:cubicBezTo>
                <a:cubicBezTo>
                  <a:pt x="309952" y="9409"/>
                  <a:pt x="216290" y="2529"/>
                  <a:pt x="157552" y="16817"/>
                </a:cubicBezTo>
                <a:cubicBezTo>
                  <a:pt x="98815" y="31104"/>
                  <a:pt x="14148" y="130059"/>
                  <a:pt x="1977" y="1311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83D45B22-29FA-8CDE-AC1A-EC76D14FB0AA}"/>
              </a:ext>
            </a:extLst>
          </p:cNvPr>
          <p:cNvSpPr/>
          <p:nvPr/>
        </p:nvSpPr>
        <p:spPr>
          <a:xfrm>
            <a:off x="2187332" y="8681974"/>
            <a:ext cx="781645" cy="272032"/>
          </a:xfrm>
          <a:custGeom>
            <a:avLst/>
            <a:gdLst>
              <a:gd name="connsiteX0" fmla="*/ 243 w 781645"/>
              <a:gd name="connsiteY0" fmla="*/ 96901 h 272032"/>
              <a:gd name="connsiteX1" fmla="*/ 260593 w 781645"/>
              <a:gd name="connsiteY1" fmla="*/ 27051 h 272032"/>
              <a:gd name="connsiteX2" fmla="*/ 479668 w 781645"/>
              <a:gd name="connsiteY2" fmla="*/ 1651 h 272032"/>
              <a:gd name="connsiteX3" fmla="*/ 425693 w 781645"/>
              <a:gd name="connsiteY3" fmla="*/ 4826 h 272032"/>
              <a:gd name="connsiteX4" fmla="*/ 568568 w 781645"/>
              <a:gd name="connsiteY4" fmla="*/ 23876 h 272032"/>
              <a:gd name="connsiteX5" fmla="*/ 647943 w 781645"/>
              <a:gd name="connsiteY5" fmla="*/ 42926 h 272032"/>
              <a:gd name="connsiteX6" fmla="*/ 759068 w 781645"/>
              <a:gd name="connsiteY6" fmla="*/ 227076 h 272032"/>
              <a:gd name="connsiteX7" fmla="*/ 774943 w 781645"/>
              <a:gd name="connsiteY7" fmla="*/ 265176 h 272032"/>
              <a:gd name="connsiteX8" fmla="*/ 676518 w 781645"/>
              <a:gd name="connsiteY8" fmla="*/ 119126 h 272032"/>
              <a:gd name="connsiteX9" fmla="*/ 552693 w 781645"/>
              <a:gd name="connsiteY9" fmla="*/ 33401 h 272032"/>
              <a:gd name="connsiteX10" fmla="*/ 308218 w 781645"/>
              <a:gd name="connsiteY10" fmla="*/ 33401 h 272032"/>
              <a:gd name="connsiteX11" fmla="*/ 243 w 781645"/>
              <a:gd name="connsiteY11" fmla="*/ 96901 h 27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1645" h="272032">
                <a:moveTo>
                  <a:pt x="243" y="96901"/>
                </a:moveTo>
                <a:cubicBezTo>
                  <a:pt x="-7694" y="95843"/>
                  <a:pt x="180689" y="42926"/>
                  <a:pt x="260593" y="27051"/>
                </a:cubicBezTo>
                <a:cubicBezTo>
                  <a:pt x="340497" y="11176"/>
                  <a:pt x="452151" y="5355"/>
                  <a:pt x="479668" y="1651"/>
                </a:cubicBezTo>
                <a:cubicBezTo>
                  <a:pt x="507185" y="-2053"/>
                  <a:pt x="410876" y="1122"/>
                  <a:pt x="425693" y="4826"/>
                </a:cubicBezTo>
                <a:cubicBezTo>
                  <a:pt x="440510" y="8530"/>
                  <a:pt x="531526" y="17526"/>
                  <a:pt x="568568" y="23876"/>
                </a:cubicBezTo>
                <a:cubicBezTo>
                  <a:pt x="605610" y="30226"/>
                  <a:pt x="616193" y="9059"/>
                  <a:pt x="647943" y="42926"/>
                </a:cubicBezTo>
                <a:cubicBezTo>
                  <a:pt x="679693" y="76793"/>
                  <a:pt x="737901" y="190034"/>
                  <a:pt x="759068" y="227076"/>
                </a:cubicBezTo>
                <a:cubicBezTo>
                  <a:pt x="780235" y="264118"/>
                  <a:pt x="788701" y="283168"/>
                  <a:pt x="774943" y="265176"/>
                </a:cubicBezTo>
                <a:cubicBezTo>
                  <a:pt x="761185" y="247184"/>
                  <a:pt x="713560" y="157755"/>
                  <a:pt x="676518" y="119126"/>
                </a:cubicBezTo>
                <a:cubicBezTo>
                  <a:pt x="639476" y="80497"/>
                  <a:pt x="614076" y="47688"/>
                  <a:pt x="552693" y="33401"/>
                </a:cubicBezTo>
                <a:cubicBezTo>
                  <a:pt x="491310" y="19114"/>
                  <a:pt x="394472" y="27580"/>
                  <a:pt x="308218" y="33401"/>
                </a:cubicBezTo>
                <a:cubicBezTo>
                  <a:pt x="221964" y="39222"/>
                  <a:pt x="8180" y="97959"/>
                  <a:pt x="243" y="969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586DE9C9-6650-7679-4855-5C3D0B29EB93}"/>
              </a:ext>
            </a:extLst>
          </p:cNvPr>
          <p:cNvSpPr/>
          <p:nvPr/>
        </p:nvSpPr>
        <p:spPr>
          <a:xfrm>
            <a:off x="2227251" y="8758788"/>
            <a:ext cx="96854" cy="331503"/>
          </a:xfrm>
          <a:custGeom>
            <a:avLst/>
            <a:gdLst>
              <a:gd name="connsiteX0" fmla="*/ 96849 w 96854"/>
              <a:gd name="connsiteY0" fmla="*/ 20087 h 331503"/>
              <a:gd name="connsiteX1" fmla="*/ 49224 w 96854"/>
              <a:gd name="connsiteY1" fmla="*/ 102637 h 331503"/>
              <a:gd name="connsiteX2" fmla="*/ 7949 w 96854"/>
              <a:gd name="connsiteY2" fmla="*/ 261387 h 331503"/>
              <a:gd name="connsiteX3" fmla="*/ 1599 w 96854"/>
              <a:gd name="connsiteY3" fmla="*/ 331237 h 331503"/>
              <a:gd name="connsiteX4" fmla="*/ 4774 w 96854"/>
              <a:gd name="connsiteY4" fmla="*/ 239162 h 331503"/>
              <a:gd name="connsiteX5" fmla="*/ 49224 w 96854"/>
              <a:gd name="connsiteY5" fmla="*/ 4212 h 331503"/>
              <a:gd name="connsiteX6" fmla="*/ 52399 w 96854"/>
              <a:gd name="connsiteY6" fmla="*/ 83587 h 331503"/>
              <a:gd name="connsiteX7" fmla="*/ 96849 w 96854"/>
              <a:gd name="connsiteY7" fmla="*/ 20087 h 33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54" h="331503">
                <a:moveTo>
                  <a:pt x="96849" y="20087"/>
                </a:moveTo>
                <a:cubicBezTo>
                  <a:pt x="96320" y="23262"/>
                  <a:pt x="64041" y="62420"/>
                  <a:pt x="49224" y="102637"/>
                </a:cubicBezTo>
                <a:cubicBezTo>
                  <a:pt x="34407" y="142854"/>
                  <a:pt x="15886" y="223287"/>
                  <a:pt x="7949" y="261387"/>
                </a:cubicBezTo>
                <a:cubicBezTo>
                  <a:pt x="12" y="299487"/>
                  <a:pt x="2128" y="334941"/>
                  <a:pt x="1599" y="331237"/>
                </a:cubicBezTo>
                <a:cubicBezTo>
                  <a:pt x="1070" y="327533"/>
                  <a:pt x="-3163" y="293666"/>
                  <a:pt x="4774" y="239162"/>
                </a:cubicBezTo>
                <a:cubicBezTo>
                  <a:pt x="12711" y="184658"/>
                  <a:pt x="41287" y="30141"/>
                  <a:pt x="49224" y="4212"/>
                </a:cubicBezTo>
                <a:cubicBezTo>
                  <a:pt x="57161" y="-21717"/>
                  <a:pt x="48166" y="80412"/>
                  <a:pt x="52399" y="83587"/>
                </a:cubicBezTo>
                <a:cubicBezTo>
                  <a:pt x="56632" y="86762"/>
                  <a:pt x="97378" y="16912"/>
                  <a:pt x="96849" y="200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0834A612-13B6-3119-D7BE-9DD364D56791}"/>
              </a:ext>
            </a:extLst>
          </p:cNvPr>
          <p:cNvSpPr/>
          <p:nvPr/>
        </p:nvSpPr>
        <p:spPr>
          <a:xfrm>
            <a:off x="2236604" y="8731231"/>
            <a:ext cx="696096" cy="124234"/>
          </a:xfrm>
          <a:custGeom>
            <a:avLst/>
            <a:gdLst>
              <a:gd name="connsiteX0" fmla="*/ 4946 w 696096"/>
              <a:gd name="connsiteY0" fmla="*/ 92094 h 124234"/>
              <a:gd name="connsiteX1" fmla="*/ 179571 w 696096"/>
              <a:gd name="connsiteY1" fmla="*/ 9544 h 124234"/>
              <a:gd name="connsiteX2" fmla="*/ 195446 w 696096"/>
              <a:gd name="connsiteY2" fmla="*/ 15894 h 124234"/>
              <a:gd name="connsiteX3" fmla="*/ 458971 w 696096"/>
              <a:gd name="connsiteY3" fmla="*/ 15894 h 124234"/>
              <a:gd name="connsiteX4" fmla="*/ 693921 w 696096"/>
              <a:gd name="connsiteY4" fmla="*/ 123844 h 124234"/>
              <a:gd name="connsiteX5" fmla="*/ 570096 w 696096"/>
              <a:gd name="connsiteY5" fmla="*/ 50819 h 124234"/>
              <a:gd name="connsiteX6" fmla="*/ 468496 w 696096"/>
              <a:gd name="connsiteY6" fmla="*/ 15894 h 124234"/>
              <a:gd name="connsiteX7" fmla="*/ 255771 w 696096"/>
              <a:gd name="connsiteY7" fmla="*/ 19 h 124234"/>
              <a:gd name="connsiteX8" fmla="*/ 52571 w 696096"/>
              <a:gd name="connsiteY8" fmla="*/ 12719 h 124234"/>
              <a:gd name="connsiteX9" fmla="*/ 150996 w 696096"/>
              <a:gd name="connsiteY9" fmla="*/ 15894 h 124234"/>
              <a:gd name="connsiteX10" fmla="*/ 55746 w 696096"/>
              <a:gd name="connsiteY10" fmla="*/ 66694 h 124234"/>
              <a:gd name="connsiteX11" fmla="*/ 4946 w 696096"/>
              <a:gd name="connsiteY11" fmla="*/ 92094 h 12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6096" h="124234">
                <a:moveTo>
                  <a:pt x="4946" y="92094"/>
                </a:moveTo>
                <a:cubicBezTo>
                  <a:pt x="25583" y="82569"/>
                  <a:pt x="147821" y="22244"/>
                  <a:pt x="179571" y="9544"/>
                </a:cubicBezTo>
                <a:cubicBezTo>
                  <a:pt x="211321" y="-3156"/>
                  <a:pt x="148879" y="14836"/>
                  <a:pt x="195446" y="15894"/>
                </a:cubicBezTo>
                <a:cubicBezTo>
                  <a:pt x="242013" y="16952"/>
                  <a:pt x="375892" y="-2098"/>
                  <a:pt x="458971" y="15894"/>
                </a:cubicBezTo>
                <a:cubicBezTo>
                  <a:pt x="542050" y="33886"/>
                  <a:pt x="675400" y="118023"/>
                  <a:pt x="693921" y="123844"/>
                </a:cubicBezTo>
                <a:cubicBezTo>
                  <a:pt x="712442" y="129665"/>
                  <a:pt x="607667" y="68811"/>
                  <a:pt x="570096" y="50819"/>
                </a:cubicBezTo>
                <a:cubicBezTo>
                  <a:pt x="532525" y="32827"/>
                  <a:pt x="520883" y="24361"/>
                  <a:pt x="468496" y="15894"/>
                </a:cubicBezTo>
                <a:cubicBezTo>
                  <a:pt x="416109" y="7427"/>
                  <a:pt x="325092" y="548"/>
                  <a:pt x="255771" y="19"/>
                </a:cubicBezTo>
                <a:cubicBezTo>
                  <a:pt x="186450" y="-510"/>
                  <a:pt x="70034" y="10073"/>
                  <a:pt x="52571" y="12719"/>
                </a:cubicBezTo>
                <a:cubicBezTo>
                  <a:pt x="35108" y="15365"/>
                  <a:pt x="150467" y="6898"/>
                  <a:pt x="150996" y="15894"/>
                </a:cubicBezTo>
                <a:cubicBezTo>
                  <a:pt x="151525" y="24890"/>
                  <a:pt x="77971" y="57169"/>
                  <a:pt x="55746" y="66694"/>
                </a:cubicBezTo>
                <a:cubicBezTo>
                  <a:pt x="33521" y="76219"/>
                  <a:pt x="-15691" y="101619"/>
                  <a:pt x="4946" y="920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6811ED81-5210-F5C3-EFE7-1E93B609675F}"/>
              </a:ext>
            </a:extLst>
          </p:cNvPr>
          <p:cNvSpPr/>
          <p:nvPr/>
        </p:nvSpPr>
        <p:spPr>
          <a:xfrm>
            <a:off x="2247456" y="8743318"/>
            <a:ext cx="714006" cy="255880"/>
          </a:xfrm>
          <a:custGeom>
            <a:avLst/>
            <a:gdLst>
              <a:gd name="connsiteX0" fmla="*/ 444 w 714006"/>
              <a:gd name="connsiteY0" fmla="*/ 57782 h 255880"/>
              <a:gd name="connsiteX1" fmla="*/ 298894 w 714006"/>
              <a:gd name="connsiteY1" fmla="*/ 22857 h 255880"/>
              <a:gd name="connsiteX2" fmla="*/ 416369 w 714006"/>
              <a:gd name="connsiteY2" fmla="*/ 22857 h 255880"/>
              <a:gd name="connsiteX3" fmla="*/ 422719 w 714006"/>
              <a:gd name="connsiteY3" fmla="*/ 10157 h 255880"/>
              <a:gd name="connsiteX4" fmla="*/ 505269 w 714006"/>
              <a:gd name="connsiteY4" fmla="*/ 35557 h 255880"/>
              <a:gd name="connsiteX5" fmla="*/ 457644 w 714006"/>
              <a:gd name="connsiteY5" fmla="*/ 32382 h 255880"/>
              <a:gd name="connsiteX6" fmla="*/ 622744 w 714006"/>
              <a:gd name="connsiteY6" fmla="*/ 92707 h 255880"/>
              <a:gd name="connsiteX7" fmla="*/ 708469 w 714006"/>
              <a:gd name="connsiteY7" fmla="*/ 254632 h 255880"/>
              <a:gd name="connsiteX8" fmla="*/ 676719 w 714006"/>
              <a:gd name="connsiteY8" fmla="*/ 159382 h 255880"/>
              <a:gd name="connsiteX9" fmla="*/ 444944 w 714006"/>
              <a:gd name="connsiteY9" fmla="*/ 10157 h 255880"/>
              <a:gd name="connsiteX10" fmla="*/ 209994 w 714006"/>
              <a:gd name="connsiteY10" fmla="*/ 13332 h 255880"/>
              <a:gd name="connsiteX11" fmla="*/ 371919 w 714006"/>
              <a:gd name="connsiteY11" fmla="*/ 13332 h 255880"/>
              <a:gd name="connsiteX12" fmla="*/ 444 w 714006"/>
              <a:gd name="connsiteY12" fmla="*/ 57782 h 25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4006" h="255880">
                <a:moveTo>
                  <a:pt x="444" y="57782"/>
                </a:moveTo>
                <a:cubicBezTo>
                  <a:pt x="-11727" y="59369"/>
                  <a:pt x="229573" y="28678"/>
                  <a:pt x="298894" y="22857"/>
                </a:cubicBezTo>
                <a:cubicBezTo>
                  <a:pt x="368215" y="17036"/>
                  <a:pt x="416369" y="22857"/>
                  <a:pt x="416369" y="22857"/>
                </a:cubicBezTo>
                <a:cubicBezTo>
                  <a:pt x="437006" y="20740"/>
                  <a:pt x="407902" y="8040"/>
                  <a:pt x="422719" y="10157"/>
                </a:cubicBezTo>
                <a:cubicBezTo>
                  <a:pt x="437536" y="12274"/>
                  <a:pt x="499448" y="31853"/>
                  <a:pt x="505269" y="35557"/>
                </a:cubicBezTo>
                <a:cubicBezTo>
                  <a:pt x="511090" y="39261"/>
                  <a:pt x="438065" y="22857"/>
                  <a:pt x="457644" y="32382"/>
                </a:cubicBezTo>
                <a:cubicBezTo>
                  <a:pt x="477223" y="41907"/>
                  <a:pt x="580940" y="55665"/>
                  <a:pt x="622744" y="92707"/>
                </a:cubicBezTo>
                <a:cubicBezTo>
                  <a:pt x="664548" y="129749"/>
                  <a:pt x="699473" y="243520"/>
                  <a:pt x="708469" y="254632"/>
                </a:cubicBezTo>
                <a:cubicBezTo>
                  <a:pt x="717465" y="265744"/>
                  <a:pt x="720640" y="200128"/>
                  <a:pt x="676719" y="159382"/>
                </a:cubicBezTo>
                <a:cubicBezTo>
                  <a:pt x="632798" y="118636"/>
                  <a:pt x="522731" y="34499"/>
                  <a:pt x="444944" y="10157"/>
                </a:cubicBezTo>
                <a:cubicBezTo>
                  <a:pt x="367157" y="-14185"/>
                  <a:pt x="222165" y="12803"/>
                  <a:pt x="209994" y="13332"/>
                </a:cubicBezTo>
                <a:cubicBezTo>
                  <a:pt x="197823" y="13861"/>
                  <a:pt x="409490" y="6453"/>
                  <a:pt x="371919" y="13332"/>
                </a:cubicBezTo>
                <a:cubicBezTo>
                  <a:pt x="334348" y="20211"/>
                  <a:pt x="12615" y="56195"/>
                  <a:pt x="444" y="577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8EBFF901-E473-85A1-A961-61B1F4CD9609}"/>
              </a:ext>
            </a:extLst>
          </p:cNvPr>
          <p:cNvSpPr/>
          <p:nvPr/>
        </p:nvSpPr>
        <p:spPr>
          <a:xfrm>
            <a:off x="2257417" y="8756635"/>
            <a:ext cx="667493" cy="111197"/>
          </a:xfrm>
          <a:custGeom>
            <a:avLst/>
            <a:gdLst>
              <a:gd name="connsiteX0" fmla="*/ 8 w 667493"/>
              <a:gd name="connsiteY0" fmla="*/ 50815 h 111197"/>
              <a:gd name="connsiteX1" fmla="*/ 222258 w 667493"/>
              <a:gd name="connsiteY1" fmla="*/ 28590 h 111197"/>
              <a:gd name="connsiteX2" fmla="*/ 431808 w 667493"/>
              <a:gd name="connsiteY2" fmla="*/ 15890 h 111197"/>
              <a:gd name="connsiteX3" fmla="*/ 381008 w 667493"/>
              <a:gd name="connsiteY3" fmla="*/ 3190 h 111197"/>
              <a:gd name="connsiteX4" fmla="*/ 488958 w 667493"/>
              <a:gd name="connsiteY4" fmla="*/ 38115 h 111197"/>
              <a:gd name="connsiteX5" fmla="*/ 666758 w 667493"/>
              <a:gd name="connsiteY5" fmla="*/ 111140 h 111197"/>
              <a:gd name="connsiteX6" fmla="*/ 415933 w 667493"/>
              <a:gd name="connsiteY6" fmla="*/ 25415 h 111197"/>
              <a:gd name="connsiteX7" fmla="*/ 47633 w 667493"/>
              <a:gd name="connsiteY7" fmla="*/ 15 h 111197"/>
              <a:gd name="connsiteX8" fmla="*/ 212733 w 667493"/>
              <a:gd name="connsiteY8" fmla="*/ 22240 h 111197"/>
              <a:gd name="connsiteX9" fmla="*/ 8 w 667493"/>
              <a:gd name="connsiteY9" fmla="*/ 50815 h 11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493" h="111197">
                <a:moveTo>
                  <a:pt x="8" y="50815"/>
                </a:moveTo>
                <a:cubicBezTo>
                  <a:pt x="1596" y="51873"/>
                  <a:pt x="150291" y="34411"/>
                  <a:pt x="222258" y="28590"/>
                </a:cubicBezTo>
                <a:cubicBezTo>
                  <a:pt x="294225" y="22769"/>
                  <a:pt x="405350" y="20123"/>
                  <a:pt x="431808" y="15890"/>
                </a:cubicBezTo>
                <a:cubicBezTo>
                  <a:pt x="458266" y="11657"/>
                  <a:pt x="371483" y="-514"/>
                  <a:pt x="381008" y="3190"/>
                </a:cubicBezTo>
                <a:cubicBezTo>
                  <a:pt x="390533" y="6894"/>
                  <a:pt x="441333" y="20123"/>
                  <a:pt x="488958" y="38115"/>
                </a:cubicBezTo>
                <a:cubicBezTo>
                  <a:pt x="536583" y="56107"/>
                  <a:pt x="678929" y="113257"/>
                  <a:pt x="666758" y="111140"/>
                </a:cubicBezTo>
                <a:cubicBezTo>
                  <a:pt x="654587" y="109023"/>
                  <a:pt x="519120" y="43936"/>
                  <a:pt x="415933" y="25415"/>
                </a:cubicBezTo>
                <a:cubicBezTo>
                  <a:pt x="312746" y="6894"/>
                  <a:pt x="81500" y="544"/>
                  <a:pt x="47633" y="15"/>
                </a:cubicBezTo>
                <a:cubicBezTo>
                  <a:pt x="13766" y="-514"/>
                  <a:pt x="214850" y="12715"/>
                  <a:pt x="212733" y="22240"/>
                </a:cubicBezTo>
                <a:cubicBezTo>
                  <a:pt x="210616" y="31765"/>
                  <a:pt x="-1580" y="49757"/>
                  <a:pt x="8" y="508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BB86C972-0DA6-77F7-56C3-1B6BD966FA55}"/>
              </a:ext>
            </a:extLst>
          </p:cNvPr>
          <p:cNvSpPr/>
          <p:nvPr/>
        </p:nvSpPr>
        <p:spPr>
          <a:xfrm>
            <a:off x="2186143" y="8765644"/>
            <a:ext cx="785841" cy="405158"/>
          </a:xfrm>
          <a:custGeom>
            <a:avLst/>
            <a:gdLst>
              <a:gd name="connsiteX0" fmla="*/ 4607 w 785841"/>
              <a:gd name="connsiteY0" fmla="*/ 314856 h 405158"/>
              <a:gd name="connsiteX1" fmla="*/ 80807 w 785841"/>
              <a:gd name="connsiteY1" fmla="*/ 175156 h 405158"/>
              <a:gd name="connsiteX2" fmla="*/ 112557 w 785841"/>
              <a:gd name="connsiteY2" fmla="*/ 92606 h 405158"/>
              <a:gd name="connsiteX3" fmla="*/ 68107 w 785841"/>
              <a:gd name="connsiteY3" fmla="*/ 130706 h 405158"/>
              <a:gd name="connsiteX4" fmla="*/ 118907 w 785841"/>
              <a:gd name="connsiteY4" fmla="*/ 54506 h 405158"/>
              <a:gd name="connsiteX5" fmla="*/ 112557 w 785841"/>
              <a:gd name="connsiteY5" fmla="*/ 48156 h 405158"/>
              <a:gd name="connsiteX6" fmla="*/ 484032 w 785841"/>
              <a:gd name="connsiteY6" fmla="*/ 32281 h 405158"/>
              <a:gd name="connsiteX7" fmla="*/ 445932 w 785841"/>
              <a:gd name="connsiteY7" fmla="*/ 531 h 405158"/>
              <a:gd name="connsiteX8" fmla="*/ 645957 w 785841"/>
              <a:gd name="connsiteY8" fmla="*/ 60856 h 405158"/>
              <a:gd name="connsiteX9" fmla="*/ 744382 w 785841"/>
              <a:gd name="connsiteY9" fmla="*/ 175156 h 405158"/>
              <a:gd name="connsiteX10" fmla="*/ 782482 w 785841"/>
              <a:gd name="connsiteY10" fmla="*/ 111656 h 405158"/>
              <a:gd name="connsiteX11" fmla="*/ 665007 w 785841"/>
              <a:gd name="connsiteY11" fmla="*/ 400581 h 405158"/>
              <a:gd name="connsiteX12" fmla="*/ 645957 w 785841"/>
              <a:gd name="connsiteY12" fmla="*/ 283106 h 405158"/>
              <a:gd name="connsiteX13" fmla="*/ 442757 w 785841"/>
              <a:gd name="connsiteY13" fmla="*/ 203731 h 405158"/>
              <a:gd name="connsiteX14" fmla="*/ 534832 w 785841"/>
              <a:gd name="connsiteY14" fmla="*/ 251356 h 405158"/>
              <a:gd name="connsiteX15" fmla="*/ 201457 w 785841"/>
              <a:gd name="connsiteY15" fmla="*/ 219606 h 405158"/>
              <a:gd name="connsiteX16" fmla="*/ 230032 w 785841"/>
              <a:gd name="connsiteY16" fmla="*/ 187856 h 405158"/>
              <a:gd name="connsiteX17" fmla="*/ 4607 w 785841"/>
              <a:gd name="connsiteY17" fmla="*/ 314856 h 40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5841" h="405158">
                <a:moveTo>
                  <a:pt x="4607" y="314856"/>
                </a:moveTo>
                <a:cubicBezTo>
                  <a:pt x="-20264" y="312739"/>
                  <a:pt x="62815" y="212198"/>
                  <a:pt x="80807" y="175156"/>
                </a:cubicBezTo>
                <a:cubicBezTo>
                  <a:pt x="98799" y="138114"/>
                  <a:pt x="114674" y="100014"/>
                  <a:pt x="112557" y="92606"/>
                </a:cubicBezTo>
                <a:cubicBezTo>
                  <a:pt x="110440" y="85198"/>
                  <a:pt x="67049" y="137056"/>
                  <a:pt x="68107" y="130706"/>
                </a:cubicBezTo>
                <a:cubicBezTo>
                  <a:pt x="69165" y="124356"/>
                  <a:pt x="111499" y="68264"/>
                  <a:pt x="118907" y="54506"/>
                </a:cubicBezTo>
                <a:cubicBezTo>
                  <a:pt x="126315" y="40748"/>
                  <a:pt x="51703" y="51860"/>
                  <a:pt x="112557" y="48156"/>
                </a:cubicBezTo>
                <a:cubicBezTo>
                  <a:pt x="173411" y="44452"/>
                  <a:pt x="428470" y="40218"/>
                  <a:pt x="484032" y="32281"/>
                </a:cubicBezTo>
                <a:cubicBezTo>
                  <a:pt x="539594" y="24344"/>
                  <a:pt x="418945" y="-4231"/>
                  <a:pt x="445932" y="531"/>
                </a:cubicBezTo>
                <a:cubicBezTo>
                  <a:pt x="472919" y="5293"/>
                  <a:pt x="596215" y="31752"/>
                  <a:pt x="645957" y="60856"/>
                </a:cubicBezTo>
                <a:cubicBezTo>
                  <a:pt x="695699" y="89960"/>
                  <a:pt x="721628" y="166689"/>
                  <a:pt x="744382" y="175156"/>
                </a:cubicBezTo>
                <a:cubicBezTo>
                  <a:pt x="767136" y="183623"/>
                  <a:pt x="795711" y="74085"/>
                  <a:pt x="782482" y="111656"/>
                </a:cubicBezTo>
                <a:cubicBezTo>
                  <a:pt x="769253" y="149227"/>
                  <a:pt x="687761" y="372006"/>
                  <a:pt x="665007" y="400581"/>
                </a:cubicBezTo>
                <a:cubicBezTo>
                  <a:pt x="642253" y="429156"/>
                  <a:pt x="682999" y="315914"/>
                  <a:pt x="645957" y="283106"/>
                </a:cubicBezTo>
                <a:cubicBezTo>
                  <a:pt x="608915" y="250298"/>
                  <a:pt x="461278" y="209023"/>
                  <a:pt x="442757" y="203731"/>
                </a:cubicBezTo>
                <a:cubicBezTo>
                  <a:pt x="424236" y="198439"/>
                  <a:pt x="575049" y="248710"/>
                  <a:pt x="534832" y="251356"/>
                </a:cubicBezTo>
                <a:cubicBezTo>
                  <a:pt x="494615" y="254002"/>
                  <a:pt x="252257" y="230189"/>
                  <a:pt x="201457" y="219606"/>
                </a:cubicBezTo>
                <a:cubicBezTo>
                  <a:pt x="150657" y="209023"/>
                  <a:pt x="260724" y="175685"/>
                  <a:pt x="230032" y="187856"/>
                </a:cubicBezTo>
                <a:cubicBezTo>
                  <a:pt x="199340" y="200027"/>
                  <a:pt x="29478" y="316973"/>
                  <a:pt x="4607" y="3148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D599FF42-5F73-04E6-4C4A-8C333716EFBA}"/>
              </a:ext>
            </a:extLst>
          </p:cNvPr>
          <p:cNvSpPr/>
          <p:nvPr/>
        </p:nvSpPr>
        <p:spPr>
          <a:xfrm>
            <a:off x="6152760" y="7074354"/>
            <a:ext cx="314378" cy="1299812"/>
          </a:xfrm>
          <a:custGeom>
            <a:avLst/>
            <a:gdLst>
              <a:gd name="connsiteX0" fmla="*/ 314351 w 314378"/>
              <a:gd name="connsiteY0" fmla="*/ 31 h 1299812"/>
              <a:gd name="connsiteX1" fmla="*/ 160788 w 314378"/>
              <a:gd name="connsiteY1" fmla="*/ 603814 h 1299812"/>
              <a:gd name="connsiteX2" fmla="*/ 251530 w 314378"/>
              <a:gd name="connsiteY2" fmla="*/ 1287869 h 1299812"/>
              <a:gd name="connsiteX3" fmla="*/ 206159 w 314378"/>
              <a:gd name="connsiteY3" fmla="*/ 977252 h 1299812"/>
              <a:gd name="connsiteX4" fmla="*/ 31655 w 314378"/>
              <a:gd name="connsiteY4" fmla="*/ 205945 h 1299812"/>
              <a:gd name="connsiteX5" fmla="*/ 21185 w 314378"/>
              <a:gd name="connsiteY5" fmla="*/ 851609 h 1299812"/>
              <a:gd name="connsiteX6" fmla="*/ 7225 w 314378"/>
              <a:gd name="connsiteY6" fmla="*/ 52382 h 1299812"/>
              <a:gd name="connsiteX7" fmla="*/ 146828 w 314378"/>
              <a:gd name="connsiteY7" fmla="*/ 628244 h 1299812"/>
              <a:gd name="connsiteX8" fmla="*/ 314351 w 314378"/>
              <a:gd name="connsiteY8" fmla="*/ 31 h 129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378" h="1299812">
                <a:moveTo>
                  <a:pt x="314351" y="31"/>
                </a:moveTo>
                <a:cubicBezTo>
                  <a:pt x="316678" y="-4041"/>
                  <a:pt x="171258" y="389174"/>
                  <a:pt x="160788" y="603814"/>
                </a:cubicBezTo>
                <a:cubicBezTo>
                  <a:pt x="150318" y="818454"/>
                  <a:pt x="243968" y="1225629"/>
                  <a:pt x="251530" y="1287869"/>
                </a:cubicBezTo>
                <a:cubicBezTo>
                  <a:pt x="259092" y="1350109"/>
                  <a:pt x="242805" y="1157573"/>
                  <a:pt x="206159" y="977252"/>
                </a:cubicBezTo>
                <a:cubicBezTo>
                  <a:pt x="169513" y="796931"/>
                  <a:pt x="62484" y="226885"/>
                  <a:pt x="31655" y="205945"/>
                </a:cubicBezTo>
                <a:cubicBezTo>
                  <a:pt x="826" y="185005"/>
                  <a:pt x="25257" y="877203"/>
                  <a:pt x="21185" y="851609"/>
                </a:cubicBezTo>
                <a:cubicBezTo>
                  <a:pt x="17113" y="826015"/>
                  <a:pt x="-13715" y="89609"/>
                  <a:pt x="7225" y="52382"/>
                </a:cubicBezTo>
                <a:cubicBezTo>
                  <a:pt x="28165" y="15155"/>
                  <a:pt x="97385" y="632316"/>
                  <a:pt x="146828" y="628244"/>
                </a:cubicBezTo>
                <a:cubicBezTo>
                  <a:pt x="196271" y="624172"/>
                  <a:pt x="312024" y="4103"/>
                  <a:pt x="314351" y="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A2B8AF7B-0B3D-3895-A3EC-48B24092652E}"/>
              </a:ext>
            </a:extLst>
          </p:cNvPr>
          <p:cNvSpPr/>
          <p:nvPr/>
        </p:nvSpPr>
        <p:spPr>
          <a:xfrm>
            <a:off x="6152991" y="7317843"/>
            <a:ext cx="743655" cy="1485550"/>
          </a:xfrm>
          <a:custGeom>
            <a:avLst/>
            <a:gdLst>
              <a:gd name="connsiteX0" fmla="*/ 600307 w 743655"/>
              <a:gd name="connsiteY0" fmla="*/ 847 h 1485550"/>
              <a:gd name="connsiteX1" fmla="*/ 411843 w 743655"/>
              <a:gd name="connsiteY1" fmla="*/ 838465 h 1485550"/>
              <a:gd name="connsiteX2" fmla="*/ 450233 w 743655"/>
              <a:gd name="connsiteY2" fmla="*/ 1044380 h 1485550"/>
              <a:gd name="connsiteX3" fmla="*/ 230359 w 743655"/>
              <a:gd name="connsiteY3" fmla="*/ 1166533 h 1485550"/>
              <a:gd name="connsiteX4" fmla="*/ 345531 w 743655"/>
              <a:gd name="connsiteY4" fmla="*/ 1215394 h 1485550"/>
              <a:gd name="connsiteX5" fmla="*/ 14 w 743655"/>
              <a:gd name="connsiteY5" fmla="*/ 1236334 h 1485550"/>
              <a:gd name="connsiteX6" fmla="*/ 331571 w 743655"/>
              <a:gd name="connsiteY6" fmla="*/ 1253784 h 1485550"/>
              <a:gd name="connsiteX7" fmla="*/ 335061 w 743655"/>
              <a:gd name="connsiteY7" fmla="*/ 1351507 h 1485550"/>
              <a:gd name="connsiteX8" fmla="*/ 743400 w 743655"/>
              <a:gd name="connsiteY8" fmla="*/ 1484130 h 1485550"/>
              <a:gd name="connsiteX9" fmla="*/ 268749 w 743655"/>
              <a:gd name="connsiteY9" fmla="*/ 1417818 h 1485550"/>
              <a:gd name="connsiteX10" fmla="*/ 178007 w 743655"/>
              <a:gd name="connsiteY10" fmla="*/ 1358487 h 1485550"/>
              <a:gd name="connsiteX11" fmla="*/ 366472 w 743655"/>
              <a:gd name="connsiteY11" fmla="*/ 1306136 h 1485550"/>
              <a:gd name="connsiteX12" fmla="*/ 191968 w 743655"/>
              <a:gd name="connsiteY12" fmla="*/ 1201433 h 1485550"/>
              <a:gd name="connsiteX13" fmla="*/ 359491 w 743655"/>
              <a:gd name="connsiteY13" fmla="*/ 1093241 h 1485550"/>
              <a:gd name="connsiteX14" fmla="*/ 383922 w 743655"/>
              <a:gd name="connsiteY14" fmla="*/ 562749 h 1485550"/>
              <a:gd name="connsiteX15" fmla="*/ 422313 w 743655"/>
              <a:gd name="connsiteY15" fmla="*/ 677922 h 1485550"/>
              <a:gd name="connsiteX16" fmla="*/ 600307 w 743655"/>
              <a:gd name="connsiteY16" fmla="*/ 847 h 148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3655" h="1485550">
                <a:moveTo>
                  <a:pt x="600307" y="847"/>
                </a:moveTo>
                <a:cubicBezTo>
                  <a:pt x="598562" y="27604"/>
                  <a:pt x="436855" y="664543"/>
                  <a:pt x="411843" y="838465"/>
                </a:cubicBezTo>
                <a:cubicBezTo>
                  <a:pt x="386831" y="1012387"/>
                  <a:pt x="480480" y="989702"/>
                  <a:pt x="450233" y="1044380"/>
                </a:cubicBezTo>
                <a:cubicBezTo>
                  <a:pt x="419986" y="1099058"/>
                  <a:pt x="247809" y="1138031"/>
                  <a:pt x="230359" y="1166533"/>
                </a:cubicBezTo>
                <a:cubicBezTo>
                  <a:pt x="212909" y="1195035"/>
                  <a:pt x="383922" y="1203761"/>
                  <a:pt x="345531" y="1215394"/>
                </a:cubicBezTo>
                <a:cubicBezTo>
                  <a:pt x="307140" y="1227028"/>
                  <a:pt x="2341" y="1229936"/>
                  <a:pt x="14" y="1236334"/>
                </a:cubicBezTo>
                <a:cubicBezTo>
                  <a:pt x="-2313" y="1242732"/>
                  <a:pt x="275730" y="1234589"/>
                  <a:pt x="331571" y="1253784"/>
                </a:cubicBezTo>
                <a:cubicBezTo>
                  <a:pt x="387412" y="1272979"/>
                  <a:pt x="266423" y="1313116"/>
                  <a:pt x="335061" y="1351507"/>
                </a:cubicBezTo>
                <a:cubicBezTo>
                  <a:pt x="403699" y="1389898"/>
                  <a:pt x="754452" y="1473078"/>
                  <a:pt x="743400" y="1484130"/>
                </a:cubicBezTo>
                <a:cubicBezTo>
                  <a:pt x="732348" y="1495182"/>
                  <a:pt x="362981" y="1438759"/>
                  <a:pt x="268749" y="1417818"/>
                </a:cubicBezTo>
                <a:cubicBezTo>
                  <a:pt x="174517" y="1396878"/>
                  <a:pt x="161720" y="1377101"/>
                  <a:pt x="178007" y="1358487"/>
                </a:cubicBezTo>
                <a:cubicBezTo>
                  <a:pt x="194294" y="1339873"/>
                  <a:pt x="364145" y="1332312"/>
                  <a:pt x="366472" y="1306136"/>
                </a:cubicBezTo>
                <a:cubicBezTo>
                  <a:pt x="368799" y="1279960"/>
                  <a:pt x="193131" y="1236915"/>
                  <a:pt x="191968" y="1201433"/>
                </a:cubicBezTo>
                <a:cubicBezTo>
                  <a:pt x="190805" y="1165951"/>
                  <a:pt x="327499" y="1199688"/>
                  <a:pt x="359491" y="1093241"/>
                </a:cubicBezTo>
                <a:cubicBezTo>
                  <a:pt x="391483" y="986794"/>
                  <a:pt x="373452" y="631969"/>
                  <a:pt x="383922" y="562749"/>
                </a:cubicBezTo>
                <a:cubicBezTo>
                  <a:pt x="394392" y="493529"/>
                  <a:pt x="386831" y="766337"/>
                  <a:pt x="422313" y="677922"/>
                </a:cubicBezTo>
                <a:cubicBezTo>
                  <a:pt x="457795" y="589507"/>
                  <a:pt x="602052" y="-25910"/>
                  <a:pt x="600307" y="8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6F5FD31-B0FB-4229-EAC7-AC9D392D54BE}"/>
              </a:ext>
            </a:extLst>
          </p:cNvPr>
          <p:cNvSpPr/>
          <p:nvPr/>
        </p:nvSpPr>
        <p:spPr>
          <a:xfrm>
            <a:off x="6104144" y="8710686"/>
            <a:ext cx="820442" cy="93691"/>
          </a:xfrm>
          <a:custGeom>
            <a:avLst/>
            <a:gdLst>
              <a:gd name="connsiteX0" fmla="*/ 0 w 820442"/>
              <a:gd name="connsiteY0" fmla="*/ 545 h 93691"/>
              <a:gd name="connsiteX1" fmla="*/ 558412 w 820442"/>
              <a:gd name="connsiteY1" fmla="*/ 80816 h 93691"/>
              <a:gd name="connsiteX2" fmla="*/ 527001 w 820442"/>
              <a:gd name="connsiteY2" fmla="*/ 70346 h 93691"/>
              <a:gd name="connsiteX3" fmla="*/ 813187 w 820442"/>
              <a:gd name="connsiteY3" fmla="*/ 91287 h 93691"/>
              <a:gd name="connsiteX4" fmla="*/ 704995 w 820442"/>
              <a:gd name="connsiteY4" fmla="*/ 91287 h 93691"/>
              <a:gd name="connsiteX5" fmla="*/ 383908 w 820442"/>
              <a:gd name="connsiteY5" fmla="*/ 73836 h 93691"/>
              <a:gd name="connsiteX6" fmla="*/ 554922 w 820442"/>
              <a:gd name="connsiteY6" fmla="*/ 45916 h 93691"/>
              <a:gd name="connsiteX7" fmla="*/ 0 w 820442"/>
              <a:gd name="connsiteY7" fmla="*/ 545 h 9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0442" h="93691">
                <a:moveTo>
                  <a:pt x="0" y="545"/>
                </a:moveTo>
                <a:cubicBezTo>
                  <a:pt x="582" y="6362"/>
                  <a:pt x="470578" y="69182"/>
                  <a:pt x="558412" y="80816"/>
                </a:cubicBezTo>
                <a:cubicBezTo>
                  <a:pt x="646246" y="92450"/>
                  <a:pt x="484539" y="68601"/>
                  <a:pt x="527001" y="70346"/>
                </a:cubicBezTo>
                <a:cubicBezTo>
                  <a:pt x="569463" y="72091"/>
                  <a:pt x="783521" y="87797"/>
                  <a:pt x="813187" y="91287"/>
                </a:cubicBezTo>
                <a:cubicBezTo>
                  <a:pt x="842853" y="94777"/>
                  <a:pt x="776541" y="94195"/>
                  <a:pt x="704995" y="91287"/>
                </a:cubicBezTo>
                <a:cubicBezTo>
                  <a:pt x="633449" y="88379"/>
                  <a:pt x="408920" y="81398"/>
                  <a:pt x="383908" y="73836"/>
                </a:cubicBezTo>
                <a:cubicBezTo>
                  <a:pt x="358896" y="66274"/>
                  <a:pt x="615417" y="54641"/>
                  <a:pt x="554922" y="45916"/>
                </a:cubicBezTo>
                <a:cubicBezTo>
                  <a:pt x="494427" y="37191"/>
                  <a:pt x="-582" y="-5272"/>
                  <a:pt x="0" y="5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9B078ED9-5071-9A15-2989-A3F66E900C98}"/>
              </a:ext>
            </a:extLst>
          </p:cNvPr>
          <p:cNvSpPr/>
          <p:nvPr/>
        </p:nvSpPr>
        <p:spPr>
          <a:xfrm>
            <a:off x="6209790" y="8686746"/>
            <a:ext cx="693417" cy="136386"/>
          </a:xfrm>
          <a:custGeom>
            <a:avLst/>
            <a:gdLst>
              <a:gd name="connsiteX0" fmla="*/ 82818 w 693417"/>
              <a:gd name="connsiteY0" fmla="*/ 54 h 136386"/>
              <a:gd name="connsiteX1" fmla="*/ 40937 w 693417"/>
              <a:gd name="connsiteY1" fmla="*/ 90796 h 136386"/>
              <a:gd name="connsiteX2" fmla="*/ 215441 w 693417"/>
              <a:gd name="connsiteY2" fmla="*/ 118717 h 136386"/>
              <a:gd name="connsiteX3" fmla="*/ 156109 w 693417"/>
              <a:gd name="connsiteY3" fmla="*/ 97776 h 136386"/>
              <a:gd name="connsiteX4" fmla="*/ 553978 w 693417"/>
              <a:gd name="connsiteY4" fmla="*/ 118717 h 136386"/>
              <a:gd name="connsiteX5" fmla="*/ 690091 w 693417"/>
              <a:gd name="connsiteY5" fmla="*/ 118717 h 136386"/>
              <a:gd name="connsiteX6" fmla="*/ 438805 w 693417"/>
              <a:gd name="connsiteY6" fmla="*/ 136167 h 136386"/>
              <a:gd name="connsiteX7" fmla="*/ 16506 w 693417"/>
              <a:gd name="connsiteY7" fmla="*/ 104756 h 136386"/>
              <a:gd name="connsiteX8" fmla="*/ 82818 w 693417"/>
              <a:gd name="connsiteY8" fmla="*/ 54 h 13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17" h="136386">
                <a:moveTo>
                  <a:pt x="82818" y="54"/>
                </a:moveTo>
                <a:cubicBezTo>
                  <a:pt x="86890" y="-2273"/>
                  <a:pt x="18833" y="71019"/>
                  <a:pt x="40937" y="90796"/>
                </a:cubicBezTo>
                <a:cubicBezTo>
                  <a:pt x="63041" y="110573"/>
                  <a:pt x="196246" y="117554"/>
                  <a:pt x="215441" y="118717"/>
                </a:cubicBezTo>
                <a:cubicBezTo>
                  <a:pt x="234636" y="119880"/>
                  <a:pt x="99686" y="97776"/>
                  <a:pt x="156109" y="97776"/>
                </a:cubicBezTo>
                <a:cubicBezTo>
                  <a:pt x="212532" y="97776"/>
                  <a:pt x="464981" y="115227"/>
                  <a:pt x="553978" y="118717"/>
                </a:cubicBezTo>
                <a:cubicBezTo>
                  <a:pt x="642975" y="122207"/>
                  <a:pt x="709286" y="115809"/>
                  <a:pt x="690091" y="118717"/>
                </a:cubicBezTo>
                <a:cubicBezTo>
                  <a:pt x="670896" y="121625"/>
                  <a:pt x="551069" y="138494"/>
                  <a:pt x="438805" y="136167"/>
                </a:cubicBezTo>
                <a:cubicBezTo>
                  <a:pt x="326541" y="133840"/>
                  <a:pt x="76419" y="121043"/>
                  <a:pt x="16506" y="104756"/>
                </a:cubicBezTo>
                <a:cubicBezTo>
                  <a:pt x="-43407" y="88469"/>
                  <a:pt x="78746" y="2381"/>
                  <a:pt x="82818" y="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E82CB782-8F20-1023-E027-2E41EE90B8B0}"/>
              </a:ext>
            </a:extLst>
          </p:cNvPr>
          <p:cNvSpPr/>
          <p:nvPr/>
        </p:nvSpPr>
        <p:spPr>
          <a:xfrm>
            <a:off x="6225202" y="8806356"/>
            <a:ext cx="682288" cy="100542"/>
          </a:xfrm>
          <a:custGeom>
            <a:avLst/>
            <a:gdLst>
              <a:gd name="connsiteX0" fmla="*/ 1094 w 682288"/>
              <a:gd name="connsiteY0" fmla="*/ 100319 h 100542"/>
              <a:gd name="connsiteX1" fmla="*/ 67406 w 682288"/>
              <a:gd name="connsiteY1" fmla="*/ 30517 h 100542"/>
              <a:gd name="connsiteX2" fmla="*/ 350102 w 682288"/>
              <a:gd name="connsiteY2" fmla="*/ 27027 h 100542"/>
              <a:gd name="connsiteX3" fmla="*/ 315201 w 682288"/>
              <a:gd name="connsiteY3" fmla="*/ 51458 h 100542"/>
              <a:gd name="connsiteX4" fmla="*/ 678169 w 682288"/>
              <a:gd name="connsiteY4" fmla="*/ 82868 h 100542"/>
              <a:gd name="connsiteX5" fmla="*/ 521116 w 682288"/>
              <a:gd name="connsiteY5" fmla="*/ 65418 h 100542"/>
              <a:gd name="connsiteX6" fmla="*/ 210499 w 682288"/>
              <a:gd name="connsiteY6" fmla="*/ 34007 h 100542"/>
              <a:gd name="connsiteX7" fmla="*/ 15054 w 682288"/>
              <a:gd name="connsiteY7" fmla="*/ 9577 h 100542"/>
              <a:gd name="connsiteX8" fmla="*/ 67406 w 682288"/>
              <a:gd name="connsiteY8" fmla="*/ 2597 h 100542"/>
              <a:gd name="connsiteX9" fmla="*/ 29015 w 682288"/>
              <a:gd name="connsiteY9" fmla="*/ 51458 h 100542"/>
              <a:gd name="connsiteX10" fmla="*/ 1094 w 682288"/>
              <a:gd name="connsiteY10" fmla="*/ 100319 h 10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2288" h="100542">
                <a:moveTo>
                  <a:pt x="1094" y="100319"/>
                </a:moveTo>
                <a:cubicBezTo>
                  <a:pt x="7493" y="96829"/>
                  <a:pt x="9238" y="42732"/>
                  <a:pt x="67406" y="30517"/>
                </a:cubicBezTo>
                <a:cubicBezTo>
                  <a:pt x="125574" y="18302"/>
                  <a:pt x="308803" y="23537"/>
                  <a:pt x="350102" y="27027"/>
                </a:cubicBezTo>
                <a:cubicBezTo>
                  <a:pt x="391401" y="30517"/>
                  <a:pt x="260523" y="42151"/>
                  <a:pt x="315201" y="51458"/>
                </a:cubicBezTo>
                <a:cubicBezTo>
                  <a:pt x="369879" y="60765"/>
                  <a:pt x="643850" y="80541"/>
                  <a:pt x="678169" y="82868"/>
                </a:cubicBezTo>
                <a:cubicBezTo>
                  <a:pt x="712488" y="85195"/>
                  <a:pt x="521116" y="65418"/>
                  <a:pt x="521116" y="65418"/>
                </a:cubicBezTo>
                <a:lnTo>
                  <a:pt x="210499" y="34007"/>
                </a:lnTo>
                <a:cubicBezTo>
                  <a:pt x="126155" y="24700"/>
                  <a:pt x="38903" y="14812"/>
                  <a:pt x="15054" y="9577"/>
                </a:cubicBezTo>
                <a:cubicBezTo>
                  <a:pt x="-8795" y="4342"/>
                  <a:pt x="65079" y="-4383"/>
                  <a:pt x="67406" y="2597"/>
                </a:cubicBezTo>
                <a:cubicBezTo>
                  <a:pt x="69733" y="9577"/>
                  <a:pt x="40067" y="37498"/>
                  <a:pt x="29015" y="51458"/>
                </a:cubicBezTo>
                <a:cubicBezTo>
                  <a:pt x="17963" y="65418"/>
                  <a:pt x="-5305" y="103809"/>
                  <a:pt x="1094" y="1003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616DBE77-89B5-7772-CD58-42EAD4FBB277}"/>
              </a:ext>
            </a:extLst>
          </p:cNvPr>
          <p:cNvSpPr/>
          <p:nvPr/>
        </p:nvSpPr>
        <p:spPr>
          <a:xfrm>
            <a:off x="6212739" y="8763331"/>
            <a:ext cx="666393" cy="193298"/>
          </a:xfrm>
          <a:custGeom>
            <a:avLst/>
            <a:gdLst>
              <a:gd name="connsiteX0" fmla="*/ 62418 w 666393"/>
              <a:gd name="connsiteY0" fmla="*/ 251 h 193298"/>
              <a:gd name="connsiteX1" fmla="*/ 34498 w 666393"/>
              <a:gd name="connsiteY1" fmla="*/ 94483 h 193298"/>
              <a:gd name="connsiteX2" fmla="*/ 212492 w 666393"/>
              <a:gd name="connsiteY2" fmla="*/ 129384 h 193298"/>
              <a:gd name="connsiteX3" fmla="*/ 34498 w 666393"/>
              <a:gd name="connsiteY3" fmla="*/ 125893 h 193298"/>
              <a:gd name="connsiteX4" fmla="*/ 547539 w 666393"/>
              <a:gd name="connsiteY4" fmla="*/ 139854 h 193298"/>
              <a:gd name="connsiteX5" fmla="*/ 666201 w 666393"/>
              <a:gd name="connsiteY5" fmla="*/ 181735 h 193298"/>
              <a:gd name="connsiteX6" fmla="*/ 558009 w 666393"/>
              <a:gd name="connsiteY6" fmla="*/ 192205 h 193298"/>
              <a:gd name="connsiteX7" fmla="*/ 55438 w 666393"/>
              <a:gd name="connsiteY7" fmla="*/ 160794 h 193298"/>
              <a:gd name="connsiteX8" fmla="*/ 13557 w 666393"/>
              <a:gd name="connsiteY8" fmla="*/ 125893 h 193298"/>
              <a:gd name="connsiteX9" fmla="*/ 62418 w 666393"/>
              <a:gd name="connsiteY9" fmla="*/ 251 h 1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393" h="193298">
                <a:moveTo>
                  <a:pt x="62418" y="251"/>
                </a:moveTo>
                <a:cubicBezTo>
                  <a:pt x="65908" y="-4984"/>
                  <a:pt x="9486" y="72961"/>
                  <a:pt x="34498" y="94483"/>
                </a:cubicBezTo>
                <a:cubicBezTo>
                  <a:pt x="59510" y="116005"/>
                  <a:pt x="212492" y="124149"/>
                  <a:pt x="212492" y="129384"/>
                </a:cubicBezTo>
                <a:cubicBezTo>
                  <a:pt x="212492" y="134619"/>
                  <a:pt x="34498" y="125893"/>
                  <a:pt x="34498" y="125893"/>
                </a:cubicBezTo>
                <a:cubicBezTo>
                  <a:pt x="90339" y="127638"/>
                  <a:pt x="442255" y="130547"/>
                  <a:pt x="547539" y="139854"/>
                </a:cubicBezTo>
                <a:cubicBezTo>
                  <a:pt x="652823" y="149161"/>
                  <a:pt x="664456" y="173010"/>
                  <a:pt x="666201" y="181735"/>
                </a:cubicBezTo>
                <a:cubicBezTo>
                  <a:pt x="667946" y="190460"/>
                  <a:pt x="659803" y="195695"/>
                  <a:pt x="558009" y="192205"/>
                </a:cubicBezTo>
                <a:cubicBezTo>
                  <a:pt x="456215" y="188715"/>
                  <a:pt x="146180" y="171846"/>
                  <a:pt x="55438" y="160794"/>
                </a:cubicBezTo>
                <a:cubicBezTo>
                  <a:pt x="-35304" y="149742"/>
                  <a:pt x="12394" y="146833"/>
                  <a:pt x="13557" y="125893"/>
                </a:cubicBezTo>
                <a:cubicBezTo>
                  <a:pt x="14720" y="104953"/>
                  <a:pt x="58928" y="5486"/>
                  <a:pt x="62418" y="2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7D8E126B-6621-40C1-2839-510395377522}"/>
              </a:ext>
            </a:extLst>
          </p:cNvPr>
          <p:cNvSpPr/>
          <p:nvPr/>
        </p:nvSpPr>
        <p:spPr>
          <a:xfrm>
            <a:off x="6212923" y="8808799"/>
            <a:ext cx="703404" cy="199243"/>
          </a:xfrm>
          <a:custGeom>
            <a:avLst/>
            <a:gdLst>
              <a:gd name="connsiteX0" fmla="*/ 86665 w 703404"/>
              <a:gd name="connsiteY0" fmla="*/ 55995 h 199243"/>
              <a:gd name="connsiteX1" fmla="*/ 41294 w 703404"/>
              <a:gd name="connsiteY1" fmla="*/ 132777 h 199243"/>
              <a:gd name="connsiteX2" fmla="*/ 191367 w 703404"/>
              <a:gd name="connsiteY2" fmla="*/ 185128 h 199243"/>
              <a:gd name="connsiteX3" fmla="*/ 62234 w 703404"/>
              <a:gd name="connsiteY3" fmla="*/ 164187 h 199243"/>
              <a:gd name="connsiteX4" fmla="*/ 442653 w 703404"/>
              <a:gd name="connsiteY4" fmla="*/ 171167 h 199243"/>
              <a:gd name="connsiteX5" fmla="*/ 679978 w 703404"/>
              <a:gd name="connsiteY5" fmla="*/ 199088 h 199243"/>
              <a:gd name="connsiteX6" fmla="*/ 645077 w 703404"/>
              <a:gd name="connsiteY6" fmla="*/ 157207 h 199243"/>
              <a:gd name="connsiteX7" fmla="*/ 669508 w 703404"/>
              <a:gd name="connsiteY7" fmla="*/ 154 h 199243"/>
              <a:gd name="connsiteX8" fmla="*/ 697428 w 703404"/>
              <a:gd name="connsiteY8" fmla="*/ 188618 h 199243"/>
              <a:gd name="connsiteX9" fmla="*/ 543865 w 703404"/>
              <a:gd name="connsiteY9" fmla="*/ 174657 h 199243"/>
              <a:gd name="connsiteX10" fmla="*/ 23843 w 703404"/>
              <a:gd name="connsiteY10" fmla="*/ 181638 h 199243"/>
              <a:gd name="connsiteX11" fmla="*/ 86665 w 703404"/>
              <a:gd name="connsiteY11" fmla="*/ 55995 h 19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3404" h="199243">
                <a:moveTo>
                  <a:pt x="86665" y="55995"/>
                </a:moveTo>
                <a:cubicBezTo>
                  <a:pt x="89573" y="47852"/>
                  <a:pt x="23844" y="111255"/>
                  <a:pt x="41294" y="132777"/>
                </a:cubicBezTo>
                <a:cubicBezTo>
                  <a:pt x="58744" y="154299"/>
                  <a:pt x="187877" y="179893"/>
                  <a:pt x="191367" y="185128"/>
                </a:cubicBezTo>
                <a:cubicBezTo>
                  <a:pt x="194857" y="190363"/>
                  <a:pt x="20353" y="166514"/>
                  <a:pt x="62234" y="164187"/>
                </a:cubicBezTo>
                <a:cubicBezTo>
                  <a:pt x="104115" y="161860"/>
                  <a:pt x="339696" y="165350"/>
                  <a:pt x="442653" y="171167"/>
                </a:cubicBezTo>
                <a:cubicBezTo>
                  <a:pt x="545610" y="176984"/>
                  <a:pt x="646241" y="201415"/>
                  <a:pt x="679978" y="199088"/>
                </a:cubicBezTo>
                <a:cubicBezTo>
                  <a:pt x="713715" y="196761"/>
                  <a:pt x="646822" y="190363"/>
                  <a:pt x="645077" y="157207"/>
                </a:cubicBezTo>
                <a:cubicBezTo>
                  <a:pt x="643332" y="124051"/>
                  <a:pt x="660783" y="-5081"/>
                  <a:pt x="669508" y="154"/>
                </a:cubicBezTo>
                <a:cubicBezTo>
                  <a:pt x="678233" y="5389"/>
                  <a:pt x="718369" y="159534"/>
                  <a:pt x="697428" y="188618"/>
                </a:cubicBezTo>
                <a:cubicBezTo>
                  <a:pt x="676488" y="217702"/>
                  <a:pt x="543865" y="174657"/>
                  <a:pt x="543865" y="174657"/>
                </a:cubicBezTo>
                <a:cubicBezTo>
                  <a:pt x="431601" y="173494"/>
                  <a:pt x="101788" y="200833"/>
                  <a:pt x="23843" y="181638"/>
                </a:cubicBezTo>
                <a:cubicBezTo>
                  <a:pt x="-54102" y="162443"/>
                  <a:pt x="83757" y="64138"/>
                  <a:pt x="86665" y="559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C06C7310-0F0C-5D1A-32D1-2D2951834E09}"/>
              </a:ext>
            </a:extLst>
          </p:cNvPr>
          <p:cNvSpPr/>
          <p:nvPr/>
        </p:nvSpPr>
        <p:spPr>
          <a:xfrm>
            <a:off x="6182808" y="8803451"/>
            <a:ext cx="726017" cy="522391"/>
          </a:xfrm>
          <a:custGeom>
            <a:avLst/>
            <a:gdLst>
              <a:gd name="connsiteX0" fmla="*/ 703113 w 726017"/>
              <a:gd name="connsiteY0" fmla="*/ 5502 h 522391"/>
              <a:gd name="connsiteX1" fmla="*/ 657742 w 726017"/>
              <a:gd name="connsiteY1" fmla="*/ 117184 h 522391"/>
              <a:gd name="connsiteX2" fmla="*/ 717073 w 726017"/>
              <a:gd name="connsiteY2" fmla="*/ 515053 h 522391"/>
              <a:gd name="connsiteX3" fmla="*/ 706603 w 726017"/>
              <a:gd name="connsiteY3" fmla="*/ 375450 h 522391"/>
              <a:gd name="connsiteX4" fmla="*/ 539079 w 726017"/>
              <a:gd name="connsiteY4" fmla="*/ 375450 h 522391"/>
              <a:gd name="connsiteX5" fmla="*/ 190071 w 726017"/>
              <a:gd name="connsiteY5" fmla="*/ 368470 h 522391"/>
              <a:gd name="connsiteX6" fmla="*/ 148190 w 726017"/>
              <a:gd name="connsiteY6" fmla="*/ 427801 h 522391"/>
              <a:gd name="connsiteX7" fmla="*/ 148190 w 726017"/>
              <a:gd name="connsiteY7" fmla="*/ 340549 h 522391"/>
              <a:gd name="connsiteX8" fmla="*/ 134230 w 726017"/>
              <a:gd name="connsiteY8" fmla="*/ 427801 h 522391"/>
              <a:gd name="connsiteX9" fmla="*/ 15568 w 726017"/>
              <a:gd name="connsiteY9" fmla="*/ 326589 h 522391"/>
              <a:gd name="connsiteX10" fmla="*/ 528609 w 726017"/>
              <a:gd name="connsiteY10" fmla="*/ 337059 h 522391"/>
              <a:gd name="connsiteX11" fmla="*/ 626331 w 726017"/>
              <a:gd name="connsiteY11" fmla="*/ 333569 h 522391"/>
              <a:gd name="connsiteX12" fmla="*/ 591430 w 726017"/>
              <a:gd name="connsiteY12" fmla="*/ 253297 h 522391"/>
              <a:gd name="connsiteX13" fmla="*/ 703113 w 726017"/>
              <a:gd name="connsiteY13" fmla="*/ 5502 h 52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6017" h="522391">
                <a:moveTo>
                  <a:pt x="703113" y="5502"/>
                </a:moveTo>
                <a:cubicBezTo>
                  <a:pt x="714165" y="-17183"/>
                  <a:pt x="655415" y="32259"/>
                  <a:pt x="657742" y="117184"/>
                </a:cubicBezTo>
                <a:cubicBezTo>
                  <a:pt x="660069" y="202109"/>
                  <a:pt x="708930" y="472009"/>
                  <a:pt x="717073" y="515053"/>
                </a:cubicBezTo>
                <a:cubicBezTo>
                  <a:pt x="725216" y="558097"/>
                  <a:pt x="736269" y="398717"/>
                  <a:pt x="706603" y="375450"/>
                </a:cubicBezTo>
                <a:cubicBezTo>
                  <a:pt x="676937" y="352183"/>
                  <a:pt x="539079" y="375450"/>
                  <a:pt x="539079" y="375450"/>
                </a:cubicBezTo>
                <a:cubicBezTo>
                  <a:pt x="452990" y="374287"/>
                  <a:pt x="255219" y="359745"/>
                  <a:pt x="190071" y="368470"/>
                </a:cubicBezTo>
                <a:cubicBezTo>
                  <a:pt x="124923" y="377195"/>
                  <a:pt x="155170" y="432454"/>
                  <a:pt x="148190" y="427801"/>
                </a:cubicBezTo>
                <a:cubicBezTo>
                  <a:pt x="141210" y="423148"/>
                  <a:pt x="150517" y="340549"/>
                  <a:pt x="148190" y="340549"/>
                </a:cubicBezTo>
                <a:cubicBezTo>
                  <a:pt x="145863" y="340549"/>
                  <a:pt x="156334" y="430128"/>
                  <a:pt x="134230" y="427801"/>
                </a:cubicBezTo>
                <a:cubicBezTo>
                  <a:pt x="112126" y="425474"/>
                  <a:pt x="-50162" y="341713"/>
                  <a:pt x="15568" y="326589"/>
                </a:cubicBezTo>
                <a:cubicBezTo>
                  <a:pt x="81298" y="311465"/>
                  <a:pt x="426815" y="335896"/>
                  <a:pt x="528609" y="337059"/>
                </a:cubicBezTo>
                <a:cubicBezTo>
                  <a:pt x="630403" y="338222"/>
                  <a:pt x="615861" y="347529"/>
                  <a:pt x="626331" y="333569"/>
                </a:cubicBezTo>
                <a:cubicBezTo>
                  <a:pt x="636801" y="319609"/>
                  <a:pt x="583287" y="302158"/>
                  <a:pt x="591430" y="253297"/>
                </a:cubicBezTo>
                <a:cubicBezTo>
                  <a:pt x="599573" y="204436"/>
                  <a:pt x="692061" y="28187"/>
                  <a:pt x="703113" y="55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958D7492-D0A2-7034-7F1E-A91788183F1B}"/>
              </a:ext>
            </a:extLst>
          </p:cNvPr>
          <p:cNvSpPr/>
          <p:nvPr/>
        </p:nvSpPr>
        <p:spPr>
          <a:xfrm>
            <a:off x="2445499" y="9038680"/>
            <a:ext cx="351934" cy="984288"/>
          </a:xfrm>
          <a:custGeom>
            <a:avLst/>
            <a:gdLst>
              <a:gd name="connsiteX0" fmla="*/ 351676 w 351934"/>
              <a:gd name="connsiteY0" fmla="*/ 545 h 984288"/>
              <a:gd name="connsiteX1" fmla="*/ 253251 w 351934"/>
              <a:gd name="connsiteY1" fmla="*/ 438695 h 984288"/>
              <a:gd name="connsiteX2" fmla="*/ 183401 w 351934"/>
              <a:gd name="connsiteY2" fmla="*/ 727620 h 984288"/>
              <a:gd name="connsiteX3" fmla="*/ 202451 w 351934"/>
              <a:gd name="connsiteY3" fmla="*/ 670470 h 984288"/>
              <a:gd name="connsiteX4" fmla="*/ 62751 w 351934"/>
              <a:gd name="connsiteY4" fmla="*/ 914945 h 984288"/>
              <a:gd name="connsiteX5" fmla="*/ 2426 w 351934"/>
              <a:gd name="connsiteY5" fmla="*/ 978445 h 984288"/>
              <a:gd name="connsiteX6" fmla="*/ 138951 w 351934"/>
              <a:gd name="connsiteY6" fmla="*/ 797470 h 984288"/>
              <a:gd name="connsiteX7" fmla="*/ 227851 w 351934"/>
              <a:gd name="connsiteY7" fmla="*/ 467270 h 984288"/>
              <a:gd name="connsiteX8" fmla="*/ 183401 w 351934"/>
              <a:gd name="connsiteY8" fmla="*/ 610145 h 984288"/>
              <a:gd name="connsiteX9" fmla="*/ 278651 w 351934"/>
              <a:gd name="connsiteY9" fmla="*/ 352970 h 984288"/>
              <a:gd name="connsiteX10" fmla="*/ 351676 w 351934"/>
              <a:gd name="connsiteY10" fmla="*/ 545 h 98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934" h="984288">
                <a:moveTo>
                  <a:pt x="351676" y="545"/>
                </a:moveTo>
                <a:cubicBezTo>
                  <a:pt x="347443" y="14832"/>
                  <a:pt x="281297" y="317516"/>
                  <a:pt x="253251" y="438695"/>
                </a:cubicBezTo>
                <a:cubicBezTo>
                  <a:pt x="225205" y="559874"/>
                  <a:pt x="191868" y="688991"/>
                  <a:pt x="183401" y="727620"/>
                </a:cubicBezTo>
                <a:cubicBezTo>
                  <a:pt x="174934" y="766249"/>
                  <a:pt x="222559" y="639249"/>
                  <a:pt x="202451" y="670470"/>
                </a:cubicBezTo>
                <a:cubicBezTo>
                  <a:pt x="182343" y="701691"/>
                  <a:pt x="96089" y="863616"/>
                  <a:pt x="62751" y="914945"/>
                </a:cubicBezTo>
                <a:cubicBezTo>
                  <a:pt x="29413" y="966274"/>
                  <a:pt x="-10274" y="998024"/>
                  <a:pt x="2426" y="978445"/>
                </a:cubicBezTo>
                <a:cubicBezTo>
                  <a:pt x="15126" y="958866"/>
                  <a:pt x="101380" y="882666"/>
                  <a:pt x="138951" y="797470"/>
                </a:cubicBezTo>
                <a:cubicBezTo>
                  <a:pt x="176522" y="712274"/>
                  <a:pt x="220443" y="498491"/>
                  <a:pt x="227851" y="467270"/>
                </a:cubicBezTo>
                <a:cubicBezTo>
                  <a:pt x="235259" y="436049"/>
                  <a:pt x="174934" y="629195"/>
                  <a:pt x="183401" y="610145"/>
                </a:cubicBezTo>
                <a:cubicBezTo>
                  <a:pt x="191868" y="591095"/>
                  <a:pt x="250076" y="449278"/>
                  <a:pt x="278651" y="352970"/>
                </a:cubicBezTo>
                <a:cubicBezTo>
                  <a:pt x="307226" y="256662"/>
                  <a:pt x="355909" y="-13742"/>
                  <a:pt x="351676" y="5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460D8BE8-C777-3557-F9A0-DFFB747541F5}"/>
              </a:ext>
            </a:extLst>
          </p:cNvPr>
          <p:cNvSpPr/>
          <p:nvPr/>
        </p:nvSpPr>
        <p:spPr>
          <a:xfrm>
            <a:off x="2075082" y="9017000"/>
            <a:ext cx="293468" cy="270950"/>
          </a:xfrm>
          <a:custGeom>
            <a:avLst/>
            <a:gdLst>
              <a:gd name="connsiteX0" fmla="*/ 293468 w 293468"/>
              <a:gd name="connsiteY0" fmla="*/ 0 h 270950"/>
              <a:gd name="connsiteX1" fmla="*/ 147418 w 293468"/>
              <a:gd name="connsiteY1" fmla="*/ 174625 h 270950"/>
              <a:gd name="connsiteX2" fmla="*/ 204568 w 293468"/>
              <a:gd name="connsiteY2" fmla="*/ 136525 h 270950"/>
              <a:gd name="connsiteX3" fmla="*/ 1368 w 293468"/>
              <a:gd name="connsiteY3" fmla="*/ 269875 h 270950"/>
              <a:gd name="connsiteX4" fmla="*/ 118843 w 293468"/>
              <a:gd name="connsiteY4" fmla="*/ 193675 h 270950"/>
              <a:gd name="connsiteX5" fmla="*/ 182343 w 293468"/>
              <a:gd name="connsiteY5" fmla="*/ 92075 h 270950"/>
              <a:gd name="connsiteX6" fmla="*/ 99793 w 293468"/>
              <a:gd name="connsiteY6" fmla="*/ 152400 h 270950"/>
              <a:gd name="connsiteX7" fmla="*/ 293468 w 293468"/>
              <a:gd name="connsiteY7" fmla="*/ 0 h 27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68" h="270950">
                <a:moveTo>
                  <a:pt x="293468" y="0"/>
                </a:moveTo>
                <a:cubicBezTo>
                  <a:pt x="227851" y="75935"/>
                  <a:pt x="162235" y="151871"/>
                  <a:pt x="147418" y="174625"/>
                </a:cubicBezTo>
                <a:cubicBezTo>
                  <a:pt x="132601" y="197379"/>
                  <a:pt x="204568" y="136525"/>
                  <a:pt x="204568" y="136525"/>
                </a:cubicBezTo>
                <a:lnTo>
                  <a:pt x="1368" y="269875"/>
                </a:lnTo>
                <a:cubicBezTo>
                  <a:pt x="-12919" y="279400"/>
                  <a:pt x="88680" y="223308"/>
                  <a:pt x="118843" y="193675"/>
                </a:cubicBezTo>
                <a:cubicBezTo>
                  <a:pt x="149005" y="164042"/>
                  <a:pt x="185518" y="98954"/>
                  <a:pt x="182343" y="92075"/>
                </a:cubicBezTo>
                <a:cubicBezTo>
                  <a:pt x="179168" y="85196"/>
                  <a:pt x="99793" y="152400"/>
                  <a:pt x="99793" y="152400"/>
                </a:cubicBezTo>
                <a:lnTo>
                  <a:pt x="29346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4C706344-1C34-3C55-7316-45681F3B680A}"/>
              </a:ext>
            </a:extLst>
          </p:cNvPr>
          <p:cNvSpPr/>
          <p:nvPr/>
        </p:nvSpPr>
        <p:spPr>
          <a:xfrm>
            <a:off x="1812415" y="9304916"/>
            <a:ext cx="318348" cy="458911"/>
          </a:xfrm>
          <a:custGeom>
            <a:avLst/>
            <a:gdLst>
              <a:gd name="connsiteX0" fmla="*/ 318010 w 318348"/>
              <a:gd name="connsiteY0" fmla="*/ 1009 h 458911"/>
              <a:gd name="connsiteX1" fmla="*/ 175135 w 318348"/>
              <a:gd name="connsiteY1" fmla="*/ 99434 h 458911"/>
              <a:gd name="connsiteX2" fmla="*/ 108460 w 318348"/>
              <a:gd name="connsiteY2" fmla="*/ 185159 h 458911"/>
              <a:gd name="connsiteX3" fmla="*/ 137035 w 318348"/>
              <a:gd name="connsiteY3" fmla="*/ 140709 h 458911"/>
              <a:gd name="connsiteX4" fmla="*/ 73535 w 318348"/>
              <a:gd name="connsiteY4" fmla="*/ 296284 h 458911"/>
              <a:gd name="connsiteX5" fmla="*/ 510 w 318348"/>
              <a:gd name="connsiteY5" fmla="*/ 458209 h 458911"/>
              <a:gd name="connsiteX6" fmla="*/ 44960 w 318348"/>
              <a:gd name="connsiteY6" fmla="*/ 347084 h 458911"/>
              <a:gd name="connsiteX7" fmla="*/ 117985 w 318348"/>
              <a:gd name="connsiteY7" fmla="*/ 159759 h 458911"/>
              <a:gd name="connsiteX8" fmla="*/ 213235 w 318348"/>
              <a:gd name="connsiteY8" fmla="*/ 54984 h 458911"/>
              <a:gd name="connsiteX9" fmla="*/ 318010 w 318348"/>
              <a:gd name="connsiteY9" fmla="*/ 1009 h 45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348" h="458911">
                <a:moveTo>
                  <a:pt x="318010" y="1009"/>
                </a:moveTo>
                <a:cubicBezTo>
                  <a:pt x="311660" y="8417"/>
                  <a:pt x="210060" y="68742"/>
                  <a:pt x="175135" y="99434"/>
                </a:cubicBezTo>
                <a:cubicBezTo>
                  <a:pt x="140210" y="130126"/>
                  <a:pt x="114810" y="178280"/>
                  <a:pt x="108460" y="185159"/>
                </a:cubicBezTo>
                <a:cubicBezTo>
                  <a:pt x="102110" y="192038"/>
                  <a:pt x="142856" y="122188"/>
                  <a:pt x="137035" y="140709"/>
                </a:cubicBezTo>
                <a:cubicBezTo>
                  <a:pt x="131214" y="159230"/>
                  <a:pt x="96289" y="243367"/>
                  <a:pt x="73535" y="296284"/>
                </a:cubicBezTo>
                <a:cubicBezTo>
                  <a:pt x="50781" y="349201"/>
                  <a:pt x="5273" y="449742"/>
                  <a:pt x="510" y="458209"/>
                </a:cubicBezTo>
                <a:cubicBezTo>
                  <a:pt x="-4253" y="466676"/>
                  <a:pt x="25381" y="396826"/>
                  <a:pt x="44960" y="347084"/>
                </a:cubicBezTo>
                <a:cubicBezTo>
                  <a:pt x="64539" y="297342"/>
                  <a:pt x="89939" y="208442"/>
                  <a:pt x="117985" y="159759"/>
                </a:cubicBezTo>
                <a:cubicBezTo>
                  <a:pt x="146031" y="111076"/>
                  <a:pt x="186777" y="81442"/>
                  <a:pt x="213235" y="54984"/>
                </a:cubicBezTo>
                <a:cubicBezTo>
                  <a:pt x="239693" y="28526"/>
                  <a:pt x="324360" y="-6399"/>
                  <a:pt x="318010" y="10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48FC8CBD-EC5B-C5DB-EED4-5A9E2D33D85E}"/>
              </a:ext>
            </a:extLst>
          </p:cNvPr>
          <p:cNvSpPr/>
          <p:nvPr/>
        </p:nvSpPr>
        <p:spPr>
          <a:xfrm>
            <a:off x="1793850" y="9540782"/>
            <a:ext cx="177831" cy="296839"/>
          </a:xfrm>
          <a:custGeom>
            <a:avLst/>
            <a:gdLst>
              <a:gd name="connsiteX0" fmla="*/ 177825 w 177831"/>
              <a:gd name="connsiteY0" fmla="*/ 93 h 296839"/>
              <a:gd name="connsiteX1" fmla="*/ 123850 w 177831"/>
              <a:gd name="connsiteY1" fmla="*/ 155668 h 296839"/>
              <a:gd name="connsiteX2" fmla="*/ 57175 w 177831"/>
              <a:gd name="connsiteY2" fmla="*/ 289018 h 296839"/>
              <a:gd name="connsiteX3" fmla="*/ 41300 w 177831"/>
              <a:gd name="connsiteY3" fmla="*/ 273143 h 296839"/>
              <a:gd name="connsiteX4" fmla="*/ 25 w 177831"/>
              <a:gd name="connsiteY4" fmla="*/ 206468 h 296839"/>
              <a:gd name="connsiteX5" fmla="*/ 47650 w 177831"/>
              <a:gd name="connsiteY5" fmla="*/ 263618 h 296839"/>
              <a:gd name="connsiteX6" fmla="*/ 69875 w 177831"/>
              <a:gd name="connsiteY6" fmla="*/ 225518 h 296839"/>
              <a:gd name="connsiteX7" fmla="*/ 76225 w 177831"/>
              <a:gd name="connsiteY7" fmla="*/ 215993 h 296839"/>
              <a:gd name="connsiteX8" fmla="*/ 120675 w 177831"/>
              <a:gd name="connsiteY8" fmla="*/ 133443 h 296839"/>
              <a:gd name="connsiteX9" fmla="*/ 177825 w 177831"/>
              <a:gd name="connsiteY9" fmla="*/ 93 h 29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831" h="296839">
                <a:moveTo>
                  <a:pt x="177825" y="93"/>
                </a:moveTo>
                <a:cubicBezTo>
                  <a:pt x="178354" y="3797"/>
                  <a:pt x="143958" y="107514"/>
                  <a:pt x="123850" y="155668"/>
                </a:cubicBezTo>
                <a:cubicBezTo>
                  <a:pt x="103742" y="203822"/>
                  <a:pt x="57175" y="289018"/>
                  <a:pt x="57175" y="289018"/>
                </a:cubicBezTo>
                <a:cubicBezTo>
                  <a:pt x="43417" y="308597"/>
                  <a:pt x="50825" y="286901"/>
                  <a:pt x="41300" y="273143"/>
                </a:cubicBezTo>
                <a:cubicBezTo>
                  <a:pt x="31775" y="259385"/>
                  <a:pt x="-1033" y="208056"/>
                  <a:pt x="25" y="206468"/>
                </a:cubicBezTo>
                <a:cubicBezTo>
                  <a:pt x="1083" y="204880"/>
                  <a:pt x="36008" y="260443"/>
                  <a:pt x="47650" y="263618"/>
                </a:cubicBezTo>
                <a:cubicBezTo>
                  <a:pt x="59292" y="266793"/>
                  <a:pt x="65112" y="233456"/>
                  <a:pt x="69875" y="225518"/>
                </a:cubicBezTo>
                <a:cubicBezTo>
                  <a:pt x="74637" y="217581"/>
                  <a:pt x="67758" y="231339"/>
                  <a:pt x="76225" y="215993"/>
                </a:cubicBezTo>
                <a:cubicBezTo>
                  <a:pt x="84692" y="200647"/>
                  <a:pt x="105858" y="163605"/>
                  <a:pt x="120675" y="133443"/>
                </a:cubicBezTo>
                <a:cubicBezTo>
                  <a:pt x="135492" y="103281"/>
                  <a:pt x="177296" y="-3611"/>
                  <a:pt x="177825" y="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7391DAE2-8D89-CAD1-F364-EBBF8777DC68}"/>
              </a:ext>
            </a:extLst>
          </p:cNvPr>
          <p:cNvSpPr/>
          <p:nvPr/>
        </p:nvSpPr>
        <p:spPr>
          <a:xfrm>
            <a:off x="1996974" y="9454977"/>
            <a:ext cx="66776" cy="66911"/>
          </a:xfrm>
          <a:custGeom>
            <a:avLst/>
            <a:gdLst>
              <a:gd name="connsiteX0" fmla="*/ 101 w 66776"/>
              <a:gd name="connsiteY0" fmla="*/ 173 h 66911"/>
              <a:gd name="connsiteX1" fmla="*/ 50901 w 66776"/>
              <a:gd name="connsiteY1" fmla="*/ 19223 h 66911"/>
              <a:gd name="connsiteX2" fmla="*/ 22326 w 66776"/>
              <a:gd name="connsiteY2" fmla="*/ 66848 h 66911"/>
              <a:gd name="connsiteX3" fmla="*/ 66776 w 66776"/>
              <a:gd name="connsiteY3" fmla="*/ 28748 h 66911"/>
              <a:gd name="connsiteX4" fmla="*/ 101 w 66776"/>
              <a:gd name="connsiteY4" fmla="*/ 173 h 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6" h="66911">
                <a:moveTo>
                  <a:pt x="101" y="173"/>
                </a:moveTo>
                <a:cubicBezTo>
                  <a:pt x="-2545" y="-1415"/>
                  <a:pt x="47197" y="8111"/>
                  <a:pt x="50901" y="19223"/>
                </a:cubicBezTo>
                <a:cubicBezTo>
                  <a:pt x="54605" y="30335"/>
                  <a:pt x="19680" y="65261"/>
                  <a:pt x="22326" y="66848"/>
                </a:cubicBezTo>
                <a:cubicBezTo>
                  <a:pt x="24972" y="68436"/>
                  <a:pt x="66776" y="39860"/>
                  <a:pt x="66776" y="28748"/>
                </a:cubicBezTo>
                <a:cubicBezTo>
                  <a:pt x="66776" y="17636"/>
                  <a:pt x="2747" y="1761"/>
                  <a:pt x="101" y="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FA9AB64-9C73-44DA-4C3F-B13E6C4787B5}"/>
              </a:ext>
            </a:extLst>
          </p:cNvPr>
          <p:cNvSpPr/>
          <p:nvPr/>
        </p:nvSpPr>
        <p:spPr>
          <a:xfrm>
            <a:off x="1787429" y="9596650"/>
            <a:ext cx="181883" cy="462900"/>
          </a:xfrm>
          <a:custGeom>
            <a:avLst/>
            <a:gdLst>
              <a:gd name="connsiteX0" fmla="*/ 181071 w 181883"/>
              <a:gd name="connsiteY0" fmla="*/ 4550 h 462900"/>
              <a:gd name="connsiteX1" fmla="*/ 117571 w 181883"/>
              <a:gd name="connsiteY1" fmla="*/ 185525 h 462900"/>
              <a:gd name="connsiteX2" fmla="*/ 31846 w 181883"/>
              <a:gd name="connsiteY2" fmla="*/ 261725 h 462900"/>
              <a:gd name="connsiteX3" fmla="*/ 22321 w 181883"/>
              <a:gd name="connsiteY3" fmla="*/ 461750 h 462900"/>
              <a:gd name="connsiteX4" fmla="*/ 96 w 181883"/>
              <a:gd name="connsiteY4" fmla="*/ 337925 h 462900"/>
              <a:gd name="connsiteX5" fmla="*/ 31846 w 181883"/>
              <a:gd name="connsiteY5" fmla="*/ 217275 h 462900"/>
              <a:gd name="connsiteX6" fmla="*/ 69946 w 181883"/>
              <a:gd name="connsiteY6" fmla="*/ 242675 h 462900"/>
              <a:gd name="connsiteX7" fmla="*/ 104871 w 181883"/>
              <a:gd name="connsiteY7" fmla="*/ 156950 h 462900"/>
              <a:gd name="connsiteX8" fmla="*/ 120746 w 181883"/>
              <a:gd name="connsiteY8" fmla="*/ 150600 h 462900"/>
              <a:gd name="connsiteX9" fmla="*/ 92171 w 181883"/>
              <a:gd name="connsiteY9" fmla="*/ 198225 h 462900"/>
              <a:gd name="connsiteX10" fmla="*/ 149321 w 181883"/>
              <a:gd name="connsiteY10" fmla="*/ 64875 h 462900"/>
              <a:gd name="connsiteX11" fmla="*/ 181071 w 181883"/>
              <a:gd name="connsiteY11" fmla="*/ 4550 h 46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883" h="462900">
                <a:moveTo>
                  <a:pt x="181071" y="4550"/>
                </a:moveTo>
                <a:cubicBezTo>
                  <a:pt x="175779" y="24658"/>
                  <a:pt x="142442" y="142663"/>
                  <a:pt x="117571" y="185525"/>
                </a:cubicBezTo>
                <a:cubicBezTo>
                  <a:pt x="92700" y="228388"/>
                  <a:pt x="47721" y="215688"/>
                  <a:pt x="31846" y="261725"/>
                </a:cubicBezTo>
                <a:cubicBezTo>
                  <a:pt x="15971" y="307763"/>
                  <a:pt x="27613" y="449050"/>
                  <a:pt x="22321" y="461750"/>
                </a:cubicBezTo>
                <a:cubicBezTo>
                  <a:pt x="17029" y="474450"/>
                  <a:pt x="-1491" y="378671"/>
                  <a:pt x="96" y="337925"/>
                </a:cubicBezTo>
                <a:cubicBezTo>
                  <a:pt x="1683" y="297179"/>
                  <a:pt x="20204" y="233150"/>
                  <a:pt x="31846" y="217275"/>
                </a:cubicBezTo>
                <a:cubicBezTo>
                  <a:pt x="43488" y="201400"/>
                  <a:pt x="57775" y="252729"/>
                  <a:pt x="69946" y="242675"/>
                </a:cubicBezTo>
                <a:cubicBezTo>
                  <a:pt x="82117" y="232621"/>
                  <a:pt x="96404" y="172296"/>
                  <a:pt x="104871" y="156950"/>
                </a:cubicBezTo>
                <a:cubicBezTo>
                  <a:pt x="113338" y="141604"/>
                  <a:pt x="122863" y="143721"/>
                  <a:pt x="120746" y="150600"/>
                </a:cubicBezTo>
                <a:cubicBezTo>
                  <a:pt x="118629" y="157479"/>
                  <a:pt x="87408" y="212513"/>
                  <a:pt x="92171" y="198225"/>
                </a:cubicBezTo>
                <a:cubicBezTo>
                  <a:pt x="96934" y="183937"/>
                  <a:pt x="133975" y="93979"/>
                  <a:pt x="149321" y="64875"/>
                </a:cubicBezTo>
                <a:cubicBezTo>
                  <a:pt x="164667" y="35771"/>
                  <a:pt x="186363" y="-15558"/>
                  <a:pt x="181071" y="45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35C36932-BF1B-F10A-45A6-67DAAED22725}"/>
              </a:ext>
            </a:extLst>
          </p:cNvPr>
          <p:cNvSpPr/>
          <p:nvPr/>
        </p:nvSpPr>
        <p:spPr>
          <a:xfrm>
            <a:off x="1820378" y="9639293"/>
            <a:ext cx="157697" cy="416516"/>
          </a:xfrm>
          <a:custGeom>
            <a:avLst/>
            <a:gdLst>
              <a:gd name="connsiteX0" fmla="*/ 157647 w 157697"/>
              <a:gd name="connsiteY0" fmla="*/ 7 h 416516"/>
              <a:gd name="connsiteX1" fmla="*/ 125897 w 157697"/>
              <a:gd name="connsiteY1" fmla="*/ 168282 h 416516"/>
              <a:gd name="connsiteX2" fmla="*/ 75097 w 157697"/>
              <a:gd name="connsiteY2" fmla="*/ 292107 h 416516"/>
              <a:gd name="connsiteX3" fmla="*/ 110022 w 157697"/>
              <a:gd name="connsiteY3" fmla="*/ 250832 h 416516"/>
              <a:gd name="connsiteX4" fmla="*/ 30647 w 157697"/>
              <a:gd name="connsiteY4" fmla="*/ 339732 h 416516"/>
              <a:gd name="connsiteX5" fmla="*/ 2072 w 157697"/>
              <a:gd name="connsiteY5" fmla="*/ 415932 h 416516"/>
              <a:gd name="connsiteX6" fmla="*/ 81447 w 157697"/>
              <a:gd name="connsiteY6" fmla="*/ 298457 h 416516"/>
              <a:gd name="connsiteX7" fmla="*/ 132247 w 157697"/>
              <a:gd name="connsiteY7" fmla="*/ 161932 h 416516"/>
              <a:gd name="connsiteX8" fmla="*/ 157647 w 157697"/>
              <a:gd name="connsiteY8" fmla="*/ 7 h 41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97" h="416516">
                <a:moveTo>
                  <a:pt x="157647" y="7"/>
                </a:moveTo>
                <a:cubicBezTo>
                  <a:pt x="156589" y="1065"/>
                  <a:pt x="139655" y="119599"/>
                  <a:pt x="125897" y="168282"/>
                </a:cubicBezTo>
                <a:cubicBezTo>
                  <a:pt x="112139" y="216965"/>
                  <a:pt x="77743" y="278349"/>
                  <a:pt x="75097" y="292107"/>
                </a:cubicBezTo>
                <a:cubicBezTo>
                  <a:pt x="72451" y="305865"/>
                  <a:pt x="117430" y="242895"/>
                  <a:pt x="110022" y="250832"/>
                </a:cubicBezTo>
                <a:cubicBezTo>
                  <a:pt x="102614" y="258770"/>
                  <a:pt x="48639" y="312215"/>
                  <a:pt x="30647" y="339732"/>
                </a:cubicBezTo>
                <a:cubicBezTo>
                  <a:pt x="12655" y="367249"/>
                  <a:pt x="-6395" y="422811"/>
                  <a:pt x="2072" y="415932"/>
                </a:cubicBezTo>
                <a:cubicBezTo>
                  <a:pt x="10539" y="409053"/>
                  <a:pt x="59751" y="340790"/>
                  <a:pt x="81447" y="298457"/>
                </a:cubicBezTo>
                <a:cubicBezTo>
                  <a:pt x="103143" y="256124"/>
                  <a:pt x="121664" y="205853"/>
                  <a:pt x="132247" y="161932"/>
                </a:cubicBezTo>
                <a:cubicBezTo>
                  <a:pt x="142830" y="118011"/>
                  <a:pt x="158705" y="-1051"/>
                  <a:pt x="157647" y="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8968E96D-B4D5-2C9F-4CC0-7DC3DFB83037}"/>
              </a:ext>
            </a:extLst>
          </p:cNvPr>
          <p:cNvSpPr/>
          <p:nvPr/>
        </p:nvSpPr>
        <p:spPr>
          <a:xfrm>
            <a:off x="1795882" y="9686925"/>
            <a:ext cx="218693" cy="596461"/>
          </a:xfrm>
          <a:custGeom>
            <a:avLst/>
            <a:gdLst>
              <a:gd name="connsiteX0" fmla="*/ 207543 w 218693"/>
              <a:gd name="connsiteY0" fmla="*/ 0 h 596461"/>
              <a:gd name="connsiteX1" fmla="*/ 194843 w 218693"/>
              <a:gd name="connsiteY1" fmla="*/ 155575 h 596461"/>
              <a:gd name="connsiteX2" fmla="*/ 58318 w 218693"/>
              <a:gd name="connsiteY2" fmla="*/ 352425 h 596461"/>
              <a:gd name="connsiteX3" fmla="*/ 10693 w 218693"/>
              <a:gd name="connsiteY3" fmla="*/ 425450 h 596461"/>
              <a:gd name="connsiteX4" fmla="*/ 20218 w 218693"/>
              <a:gd name="connsiteY4" fmla="*/ 482600 h 596461"/>
              <a:gd name="connsiteX5" fmla="*/ 217068 w 218693"/>
              <a:gd name="connsiteY5" fmla="*/ 593725 h 596461"/>
              <a:gd name="connsiteX6" fmla="*/ 109118 w 218693"/>
              <a:gd name="connsiteY6" fmla="*/ 558800 h 596461"/>
              <a:gd name="connsiteX7" fmla="*/ 23393 w 218693"/>
              <a:gd name="connsiteY7" fmla="*/ 517525 h 596461"/>
              <a:gd name="connsiteX8" fmla="*/ 77368 w 218693"/>
              <a:gd name="connsiteY8" fmla="*/ 374650 h 596461"/>
              <a:gd name="connsiteX9" fmla="*/ 26568 w 218693"/>
              <a:gd name="connsiteY9" fmla="*/ 400050 h 596461"/>
              <a:gd name="connsiteX10" fmla="*/ 153568 w 218693"/>
              <a:gd name="connsiteY10" fmla="*/ 206375 h 596461"/>
              <a:gd name="connsiteX11" fmla="*/ 201193 w 218693"/>
              <a:gd name="connsiteY11" fmla="*/ 155575 h 596461"/>
              <a:gd name="connsiteX12" fmla="*/ 207543 w 218693"/>
              <a:gd name="connsiteY12" fmla="*/ 0 h 59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693" h="596461">
                <a:moveTo>
                  <a:pt x="207543" y="0"/>
                </a:moveTo>
                <a:cubicBezTo>
                  <a:pt x="206485" y="0"/>
                  <a:pt x="219714" y="96838"/>
                  <a:pt x="194843" y="155575"/>
                </a:cubicBezTo>
                <a:cubicBezTo>
                  <a:pt x="169972" y="214312"/>
                  <a:pt x="89010" y="307446"/>
                  <a:pt x="58318" y="352425"/>
                </a:cubicBezTo>
                <a:cubicBezTo>
                  <a:pt x="27626" y="397404"/>
                  <a:pt x="17043" y="403754"/>
                  <a:pt x="10693" y="425450"/>
                </a:cubicBezTo>
                <a:cubicBezTo>
                  <a:pt x="4343" y="447146"/>
                  <a:pt x="-14178" y="454554"/>
                  <a:pt x="20218" y="482600"/>
                </a:cubicBezTo>
                <a:cubicBezTo>
                  <a:pt x="54614" y="510646"/>
                  <a:pt x="202251" y="581025"/>
                  <a:pt x="217068" y="593725"/>
                </a:cubicBezTo>
                <a:cubicBezTo>
                  <a:pt x="231885" y="606425"/>
                  <a:pt x="141397" y="571500"/>
                  <a:pt x="109118" y="558800"/>
                </a:cubicBezTo>
                <a:cubicBezTo>
                  <a:pt x="76839" y="546100"/>
                  <a:pt x="28685" y="548217"/>
                  <a:pt x="23393" y="517525"/>
                </a:cubicBezTo>
                <a:cubicBezTo>
                  <a:pt x="18101" y="486833"/>
                  <a:pt x="76839" y="394229"/>
                  <a:pt x="77368" y="374650"/>
                </a:cubicBezTo>
                <a:cubicBezTo>
                  <a:pt x="77897" y="355071"/>
                  <a:pt x="13868" y="428096"/>
                  <a:pt x="26568" y="400050"/>
                </a:cubicBezTo>
                <a:cubicBezTo>
                  <a:pt x="39268" y="372004"/>
                  <a:pt x="124464" y="247121"/>
                  <a:pt x="153568" y="206375"/>
                </a:cubicBezTo>
                <a:cubicBezTo>
                  <a:pt x="182672" y="165629"/>
                  <a:pt x="191668" y="187854"/>
                  <a:pt x="201193" y="155575"/>
                </a:cubicBezTo>
                <a:cubicBezTo>
                  <a:pt x="210718" y="123296"/>
                  <a:pt x="208601" y="0"/>
                  <a:pt x="20754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947006FF-9112-5956-9443-80651D917C2E}"/>
              </a:ext>
            </a:extLst>
          </p:cNvPr>
          <p:cNvSpPr/>
          <p:nvPr/>
        </p:nvSpPr>
        <p:spPr>
          <a:xfrm>
            <a:off x="1936096" y="9937749"/>
            <a:ext cx="241960" cy="301984"/>
          </a:xfrm>
          <a:custGeom>
            <a:avLst/>
            <a:gdLst>
              <a:gd name="connsiteX0" fmla="*/ 241954 w 241960"/>
              <a:gd name="connsiteY0" fmla="*/ 1 h 301984"/>
              <a:gd name="connsiteX1" fmla="*/ 80029 w 241960"/>
              <a:gd name="connsiteY1" fmla="*/ 171451 h 301984"/>
              <a:gd name="connsiteX2" fmla="*/ 10179 w 241960"/>
              <a:gd name="connsiteY2" fmla="*/ 212726 h 301984"/>
              <a:gd name="connsiteX3" fmla="*/ 13354 w 241960"/>
              <a:gd name="connsiteY3" fmla="*/ 301626 h 301984"/>
              <a:gd name="connsiteX4" fmla="*/ 3829 w 241960"/>
              <a:gd name="connsiteY4" fmla="*/ 241301 h 301984"/>
              <a:gd name="connsiteX5" fmla="*/ 86379 w 241960"/>
              <a:gd name="connsiteY5" fmla="*/ 174626 h 301984"/>
              <a:gd name="connsiteX6" fmla="*/ 241954 w 241960"/>
              <a:gd name="connsiteY6" fmla="*/ 1 h 30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60" h="301984">
                <a:moveTo>
                  <a:pt x="241954" y="1"/>
                </a:moveTo>
                <a:cubicBezTo>
                  <a:pt x="240896" y="-528"/>
                  <a:pt x="118658" y="135997"/>
                  <a:pt x="80029" y="171451"/>
                </a:cubicBezTo>
                <a:cubicBezTo>
                  <a:pt x="41400" y="206905"/>
                  <a:pt x="21291" y="191030"/>
                  <a:pt x="10179" y="212726"/>
                </a:cubicBezTo>
                <a:cubicBezTo>
                  <a:pt x="-933" y="234422"/>
                  <a:pt x="14412" y="296864"/>
                  <a:pt x="13354" y="301626"/>
                </a:cubicBezTo>
                <a:cubicBezTo>
                  <a:pt x="12296" y="306388"/>
                  <a:pt x="-8342" y="262468"/>
                  <a:pt x="3829" y="241301"/>
                </a:cubicBezTo>
                <a:cubicBezTo>
                  <a:pt x="16000" y="220134"/>
                  <a:pt x="50396" y="211668"/>
                  <a:pt x="86379" y="174626"/>
                </a:cubicBezTo>
                <a:cubicBezTo>
                  <a:pt x="122362" y="137584"/>
                  <a:pt x="243012" y="530"/>
                  <a:pt x="241954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972565D5-F0EE-215F-7FE2-AB7BC2A49DC3}"/>
              </a:ext>
            </a:extLst>
          </p:cNvPr>
          <p:cNvSpPr/>
          <p:nvPr/>
        </p:nvSpPr>
        <p:spPr>
          <a:xfrm>
            <a:off x="1856266" y="9724959"/>
            <a:ext cx="334589" cy="328386"/>
          </a:xfrm>
          <a:custGeom>
            <a:avLst/>
            <a:gdLst>
              <a:gd name="connsiteX0" fmla="*/ 4284 w 334589"/>
              <a:gd name="connsiteY0" fmla="*/ 327091 h 328386"/>
              <a:gd name="connsiteX1" fmla="*/ 175734 w 334589"/>
              <a:gd name="connsiteY1" fmla="*/ 155641 h 328386"/>
              <a:gd name="connsiteX2" fmla="*/ 236059 w 334589"/>
              <a:gd name="connsiteY2" fmla="*/ 88966 h 328386"/>
              <a:gd name="connsiteX3" fmla="*/ 204309 w 334589"/>
              <a:gd name="connsiteY3" fmla="*/ 123891 h 328386"/>
              <a:gd name="connsiteX4" fmla="*/ 334484 w 334589"/>
              <a:gd name="connsiteY4" fmla="*/ 66 h 328386"/>
              <a:gd name="connsiteX5" fmla="*/ 223359 w 334589"/>
              <a:gd name="connsiteY5" fmla="*/ 142941 h 328386"/>
              <a:gd name="connsiteX6" fmla="*/ 64609 w 334589"/>
              <a:gd name="connsiteY6" fmla="*/ 228666 h 328386"/>
              <a:gd name="connsiteX7" fmla="*/ 4284 w 334589"/>
              <a:gd name="connsiteY7" fmla="*/ 327091 h 32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89" h="328386">
                <a:moveTo>
                  <a:pt x="4284" y="327091"/>
                </a:moveTo>
                <a:cubicBezTo>
                  <a:pt x="22805" y="314920"/>
                  <a:pt x="137105" y="195328"/>
                  <a:pt x="175734" y="155641"/>
                </a:cubicBezTo>
                <a:cubicBezTo>
                  <a:pt x="214363" y="115954"/>
                  <a:pt x="231297" y="94258"/>
                  <a:pt x="236059" y="88966"/>
                </a:cubicBezTo>
                <a:cubicBezTo>
                  <a:pt x="240822" y="83674"/>
                  <a:pt x="187905" y="138708"/>
                  <a:pt x="204309" y="123891"/>
                </a:cubicBezTo>
                <a:cubicBezTo>
                  <a:pt x="220713" y="109074"/>
                  <a:pt x="331309" y="-3109"/>
                  <a:pt x="334484" y="66"/>
                </a:cubicBezTo>
                <a:cubicBezTo>
                  <a:pt x="337659" y="3241"/>
                  <a:pt x="268338" y="104841"/>
                  <a:pt x="223359" y="142941"/>
                </a:cubicBezTo>
                <a:cubicBezTo>
                  <a:pt x="178380" y="181041"/>
                  <a:pt x="97946" y="194799"/>
                  <a:pt x="64609" y="228666"/>
                </a:cubicBezTo>
                <a:cubicBezTo>
                  <a:pt x="31272" y="262533"/>
                  <a:pt x="-14237" y="339262"/>
                  <a:pt x="4284" y="3270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80DA6CAD-B13A-709E-3D3F-E07F2DA50F65}"/>
              </a:ext>
            </a:extLst>
          </p:cNvPr>
          <p:cNvSpPr/>
          <p:nvPr/>
        </p:nvSpPr>
        <p:spPr>
          <a:xfrm>
            <a:off x="1890637" y="9858329"/>
            <a:ext cx="296984" cy="305368"/>
          </a:xfrm>
          <a:custGeom>
            <a:avLst/>
            <a:gdLst>
              <a:gd name="connsiteX0" fmla="*/ 296938 w 296984"/>
              <a:gd name="connsiteY0" fmla="*/ 46 h 305368"/>
              <a:gd name="connsiteX1" fmla="*/ 154063 w 296984"/>
              <a:gd name="connsiteY1" fmla="*/ 95296 h 305368"/>
              <a:gd name="connsiteX2" fmla="*/ 106438 w 296984"/>
              <a:gd name="connsiteY2" fmla="*/ 155621 h 305368"/>
              <a:gd name="connsiteX3" fmla="*/ 42938 w 296984"/>
              <a:gd name="connsiteY3" fmla="*/ 247696 h 305368"/>
              <a:gd name="connsiteX4" fmla="*/ 42938 w 296984"/>
              <a:gd name="connsiteY4" fmla="*/ 263571 h 305368"/>
              <a:gd name="connsiteX5" fmla="*/ 1663 w 296984"/>
              <a:gd name="connsiteY5" fmla="*/ 266746 h 305368"/>
              <a:gd name="connsiteX6" fmla="*/ 11188 w 296984"/>
              <a:gd name="connsiteY6" fmla="*/ 304846 h 305368"/>
              <a:gd name="connsiteX7" fmla="*/ 39763 w 296984"/>
              <a:gd name="connsiteY7" fmla="*/ 234996 h 305368"/>
              <a:gd name="connsiteX8" fmla="*/ 163588 w 296984"/>
              <a:gd name="connsiteY8" fmla="*/ 104821 h 305368"/>
              <a:gd name="connsiteX9" fmla="*/ 169938 w 296984"/>
              <a:gd name="connsiteY9" fmla="*/ 82596 h 305368"/>
              <a:gd name="connsiteX10" fmla="*/ 296938 w 296984"/>
              <a:gd name="connsiteY10" fmla="*/ 46 h 3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84" h="305368">
                <a:moveTo>
                  <a:pt x="296938" y="46"/>
                </a:moveTo>
                <a:cubicBezTo>
                  <a:pt x="294292" y="2163"/>
                  <a:pt x="185813" y="69367"/>
                  <a:pt x="154063" y="95296"/>
                </a:cubicBezTo>
                <a:cubicBezTo>
                  <a:pt x="122313" y="121225"/>
                  <a:pt x="124959" y="130221"/>
                  <a:pt x="106438" y="155621"/>
                </a:cubicBezTo>
                <a:cubicBezTo>
                  <a:pt x="87917" y="181021"/>
                  <a:pt x="53521" y="229704"/>
                  <a:pt x="42938" y="247696"/>
                </a:cubicBezTo>
                <a:cubicBezTo>
                  <a:pt x="32355" y="265688"/>
                  <a:pt x="49817" y="260396"/>
                  <a:pt x="42938" y="263571"/>
                </a:cubicBezTo>
                <a:cubicBezTo>
                  <a:pt x="36059" y="266746"/>
                  <a:pt x="6955" y="259867"/>
                  <a:pt x="1663" y="266746"/>
                </a:cubicBezTo>
                <a:cubicBezTo>
                  <a:pt x="-3629" y="273625"/>
                  <a:pt x="4838" y="310138"/>
                  <a:pt x="11188" y="304846"/>
                </a:cubicBezTo>
                <a:cubicBezTo>
                  <a:pt x="17538" y="299554"/>
                  <a:pt x="14363" y="268333"/>
                  <a:pt x="39763" y="234996"/>
                </a:cubicBezTo>
                <a:cubicBezTo>
                  <a:pt x="65163" y="201659"/>
                  <a:pt x="141892" y="130221"/>
                  <a:pt x="163588" y="104821"/>
                </a:cubicBezTo>
                <a:cubicBezTo>
                  <a:pt x="185284" y="79421"/>
                  <a:pt x="152476" y="96354"/>
                  <a:pt x="169938" y="82596"/>
                </a:cubicBezTo>
                <a:cubicBezTo>
                  <a:pt x="187400" y="68838"/>
                  <a:pt x="299584" y="-2071"/>
                  <a:pt x="296938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D0919FE6-2E09-E081-5206-ECE63E5D408F}"/>
              </a:ext>
            </a:extLst>
          </p:cNvPr>
          <p:cNvSpPr/>
          <p:nvPr/>
        </p:nvSpPr>
        <p:spPr>
          <a:xfrm>
            <a:off x="2203415" y="9837853"/>
            <a:ext cx="125506" cy="222464"/>
          </a:xfrm>
          <a:custGeom>
            <a:avLst/>
            <a:gdLst>
              <a:gd name="connsiteX0" fmla="*/ 123860 w 125506"/>
              <a:gd name="connsiteY0" fmla="*/ 4647 h 222464"/>
              <a:gd name="connsiteX1" fmla="*/ 19085 w 125506"/>
              <a:gd name="connsiteY1" fmla="*/ 125297 h 222464"/>
              <a:gd name="connsiteX2" fmla="*/ 57185 w 125506"/>
              <a:gd name="connsiteY2" fmla="*/ 220547 h 222464"/>
              <a:gd name="connsiteX3" fmla="*/ 41310 w 125506"/>
              <a:gd name="connsiteY3" fmla="*/ 182447 h 222464"/>
              <a:gd name="connsiteX4" fmla="*/ 35 w 125506"/>
              <a:gd name="connsiteY4" fmla="*/ 103072 h 222464"/>
              <a:gd name="connsiteX5" fmla="*/ 34960 w 125506"/>
              <a:gd name="connsiteY5" fmla="*/ 176097 h 222464"/>
              <a:gd name="connsiteX6" fmla="*/ 79410 w 125506"/>
              <a:gd name="connsiteY6" fmla="*/ 39572 h 222464"/>
              <a:gd name="connsiteX7" fmla="*/ 123860 w 125506"/>
              <a:gd name="connsiteY7" fmla="*/ 4647 h 2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506" h="222464">
                <a:moveTo>
                  <a:pt x="123860" y="4647"/>
                </a:moveTo>
                <a:cubicBezTo>
                  <a:pt x="113806" y="18934"/>
                  <a:pt x="30198" y="89314"/>
                  <a:pt x="19085" y="125297"/>
                </a:cubicBezTo>
                <a:cubicBezTo>
                  <a:pt x="7972" y="161280"/>
                  <a:pt x="53481" y="211022"/>
                  <a:pt x="57185" y="220547"/>
                </a:cubicBezTo>
                <a:cubicBezTo>
                  <a:pt x="60889" y="230072"/>
                  <a:pt x="50835" y="202026"/>
                  <a:pt x="41310" y="182447"/>
                </a:cubicBezTo>
                <a:cubicBezTo>
                  <a:pt x="31785" y="162868"/>
                  <a:pt x="1093" y="104130"/>
                  <a:pt x="35" y="103072"/>
                </a:cubicBezTo>
                <a:cubicBezTo>
                  <a:pt x="-1023" y="102014"/>
                  <a:pt x="21731" y="186680"/>
                  <a:pt x="34960" y="176097"/>
                </a:cubicBezTo>
                <a:cubicBezTo>
                  <a:pt x="48189" y="165514"/>
                  <a:pt x="63535" y="68147"/>
                  <a:pt x="79410" y="39572"/>
                </a:cubicBezTo>
                <a:cubicBezTo>
                  <a:pt x="95285" y="10997"/>
                  <a:pt x="133914" y="-9640"/>
                  <a:pt x="123860" y="46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93B7598-8C0B-7924-DEAD-8E3C7E24A329}"/>
              </a:ext>
            </a:extLst>
          </p:cNvPr>
          <p:cNvSpPr/>
          <p:nvPr/>
        </p:nvSpPr>
        <p:spPr>
          <a:xfrm>
            <a:off x="2091224" y="9915367"/>
            <a:ext cx="239264" cy="466971"/>
          </a:xfrm>
          <a:custGeom>
            <a:avLst/>
            <a:gdLst>
              <a:gd name="connsiteX0" fmla="*/ 239226 w 239264"/>
              <a:gd name="connsiteY0" fmla="*/ 158 h 466971"/>
              <a:gd name="connsiteX1" fmla="*/ 77301 w 239264"/>
              <a:gd name="connsiteY1" fmla="*/ 273208 h 466971"/>
              <a:gd name="connsiteX2" fmla="*/ 1101 w 239264"/>
              <a:gd name="connsiteY2" fmla="*/ 463708 h 466971"/>
              <a:gd name="connsiteX3" fmla="*/ 39201 w 239264"/>
              <a:gd name="connsiteY3" fmla="*/ 374808 h 466971"/>
              <a:gd name="connsiteX4" fmla="*/ 134451 w 239264"/>
              <a:gd name="connsiteY4" fmla="*/ 139858 h 466971"/>
              <a:gd name="connsiteX5" fmla="*/ 93176 w 239264"/>
              <a:gd name="connsiteY5" fmla="*/ 231933 h 466971"/>
              <a:gd name="connsiteX6" fmla="*/ 239226 w 239264"/>
              <a:gd name="connsiteY6" fmla="*/ 158 h 4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264" h="466971">
                <a:moveTo>
                  <a:pt x="239226" y="158"/>
                </a:moveTo>
                <a:cubicBezTo>
                  <a:pt x="236580" y="7037"/>
                  <a:pt x="116988" y="195950"/>
                  <a:pt x="77301" y="273208"/>
                </a:cubicBezTo>
                <a:cubicBezTo>
                  <a:pt x="37614" y="350466"/>
                  <a:pt x="7451" y="446775"/>
                  <a:pt x="1101" y="463708"/>
                </a:cubicBezTo>
                <a:cubicBezTo>
                  <a:pt x="-5249" y="480641"/>
                  <a:pt x="16976" y="428783"/>
                  <a:pt x="39201" y="374808"/>
                </a:cubicBezTo>
                <a:cubicBezTo>
                  <a:pt x="61426" y="320833"/>
                  <a:pt x="125455" y="163670"/>
                  <a:pt x="134451" y="139858"/>
                </a:cubicBezTo>
                <a:cubicBezTo>
                  <a:pt x="143447" y="116046"/>
                  <a:pt x="77830" y="251512"/>
                  <a:pt x="93176" y="231933"/>
                </a:cubicBezTo>
                <a:cubicBezTo>
                  <a:pt x="108522" y="212354"/>
                  <a:pt x="241872" y="-6721"/>
                  <a:pt x="239226" y="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B94480F-4405-F15D-65B5-EE11DC2691DC}"/>
              </a:ext>
            </a:extLst>
          </p:cNvPr>
          <p:cNvSpPr/>
          <p:nvPr/>
        </p:nvSpPr>
        <p:spPr>
          <a:xfrm>
            <a:off x="2330401" y="9883770"/>
            <a:ext cx="58866" cy="263568"/>
          </a:xfrm>
          <a:custGeom>
            <a:avLst/>
            <a:gdLst>
              <a:gd name="connsiteX0" fmla="*/ 54024 w 58866"/>
              <a:gd name="connsiteY0" fmla="*/ 5 h 263568"/>
              <a:gd name="connsiteX1" fmla="*/ 44499 w 58866"/>
              <a:gd name="connsiteY1" fmla="*/ 200030 h 263568"/>
              <a:gd name="connsiteX2" fmla="*/ 49 w 58866"/>
              <a:gd name="connsiteY2" fmla="*/ 263530 h 263568"/>
              <a:gd name="connsiteX3" fmla="*/ 54024 w 58866"/>
              <a:gd name="connsiteY3" fmla="*/ 193680 h 263568"/>
              <a:gd name="connsiteX4" fmla="*/ 54024 w 58866"/>
              <a:gd name="connsiteY4" fmla="*/ 5 h 26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66" h="263568">
                <a:moveTo>
                  <a:pt x="54024" y="5"/>
                </a:moveTo>
                <a:cubicBezTo>
                  <a:pt x="52436" y="1063"/>
                  <a:pt x="53495" y="156109"/>
                  <a:pt x="44499" y="200030"/>
                </a:cubicBezTo>
                <a:cubicBezTo>
                  <a:pt x="35503" y="243951"/>
                  <a:pt x="-1539" y="264588"/>
                  <a:pt x="49" y="263530"/>
                </a:cubicBezTo>
                <a:cubicBezTo>
                  <a:pt x="1637" y="262472"/>
                  <a:pt x="43970" y="232309"/>
                  <a:pt x="54024" y="193680"/>
                </a:cubicBezTo>
                <a:cubicBezTo>
                  <a:pt x="64078" y="155051"/>
                  <a:pt x="55612" y="-1053"/>
                  <a:pt x="54024" y="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B9C6433D-9060-19D3-C3CF-6F21A5966874}"/>
              </a:ext>
            </a:extLst>
          </p:cNvPr>
          <p:cNvSpPr/>
          <p:nvPr/>
        </p:nvSpPr>
        <p:spPr>
          <a:xfrm>
            <a:off x="2241550" y="9956754"/>
            <a:ext cx="104878" cy="427004"/>
          </a:xfrm>
          <a:custGeom>
            <a:avLst/>
            <a:gdLst>
              <a:gd name="connsiteX0" fmla="*/ 76200 w 104878"/>
              <a:gd name="connsiteY0" fmla="*/ 46 h 427004"/>
              <a:gd name="connsiteX1" fmla="*/ 101600 w 104878"/>
              <a:gd name="connsiteY1" fmla="*/ 107996 h 427004"/>
              <a:gd name="connsiteX2" fmla="*/ 38100 w 104878"/>
              <a:gd name="connsiteY2" fmla="*/ 231821 h 427004"/>
              <a:gd name="connsiteX3" fmla="*/ 25400 w 104878"/>
              <a:gd name="connsiteY3" fmla="*/ 425496 h 427004"/>
              <a:gd name="connsiteX4" fmla="*/ 3175 w 104878"/>
              <a:gd name="connsiteY4" fmla="*/ 311196 h 427004"/>
              <a:gd name="connsiteX5" fmla="*/ 101600 w 104878"/>
              <a:gd name="connsiteY5" fmla="*/ 120696 h 427004"/>
              <a:gd name="connsiteX6" fmla="*/ 76200 w 104878"/>
              <a:gd name="connsiteY6" fmla="*/ 46 h 42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78" h="427004">
                <a:moveTo>
                  <a:pt x="76200" y="46"/>
                </a:moveTo>
                <a:cubicBezTo>
                  <a:pt x="76200" y="-2071"/>
                  <a:pt x="107950" y="69367"/>
                  <a:pt x="101600" y="107996"/>
                </a:cubicBezTo>
                <a:cubicBezTo>
                  <a:pt x="95250" y="146625"/>
                  <a:pt x="50800" y="178904"/>
                  <a:pt x="38100" y="231821"/>
                </a:cubicBezTo>
                <a:cubicBezTo>
                  <a:pt x="25400" y="284738"/>
                  <a:pt x="31221" y="412267"/>
                  <a:pt x="25400" y="425496"/>
                </a:cubicBezTo>
                <a:cubicBezTo>
                  <a:pt x="19579" y="438725"/>
                  <a:pt x="-9525" y="361996"/>
                  <a:pt x="3175" y="311196"/>
                </a:cubicBezTo>
                <a:cubicBezTo>
                  <a:pt x="15875" y="260396"/>
                  <a:pt x="86783" y="174671"/>
                  <a:pt x="101600" y="120696"/>
                </a:cubicBezTo>
                <a:cubicBezTo>
                  <a:pt x="116417" y="66721"/>
                  <a:pt x="76200" y="2163"/>
                  <a:pt x="76200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76D6E267-19B4-F713-B915-C9FDCD578941}"/>
              </a:ext>
            </a:extLst>
          </p:cNvPr>
          <p:cNvSpPr/>
          <p:nvPr/>
        </p:nvSpPr>
        <p:spPr>
          <a:xfrm>
            <a:off x="2038781" y="10122405"/>
            <a:ext cx="161053" cy="551640"/>
          </a:xfrm>
          <a:custGeom>
            <a:avLst/>
            <a:gdLst>
              <a:gd name="connsiteX0" fmla="*/ 158319 w 161053"/>
              <a:gd name="connsiteY0" fmla="*/ 2670 h 551640"/>
              <a:gd name="connsiteX1" fmla="*/ 37669 w 161053"/>
              <a:gd name="connsiteY1" fmla="*/ 272545 h 551640"/>
              <a:gd name="connsiteX2" fmla="*/ 15444 w 161053"/>
              <a:gd name="connsiteY2" fmla="*/ 329695 h 551640"/>
              <a:gd name="connsiteX3" fmla="*/ 28144 w 161053"/>
              <a:gd name="connsiteY3" fmla="*/ 548770 h 551640"/>
              <a:gd name="connsiteX4" fmla="*/ 15444 w 161053"/>
              <a:gd name="connsiteY4" fmla="*/ 447170 h 551640"/>
              <a:gd name="connsiteX5" fmla="*/ 2744 w 161053"/>
              <a:gd name="connsiteY5" fmla="*/ 336045 h 551640"/>
              <a:gd name="connsiteX6" fmla="*/ 72594 w 161053"/>
              <a:gd name="connsiteY6" fmla="*/ 120145 h 551640"/>
              <a:gd name="connsiteX7" fmla="*/ 34494 w 161053"/>
              <a:gd name="connsiteY7" fmla="*/ 205870 h 551640"/>
              <a:gd name="connsiteX8" fmla="*/ 113869 w 161053"/>
              <a:gd name="connsiteY8" fmla="*/ 139195 h 551640"/>
              <a:gd name="connsiteX9" fmla="*/ 158319 w 161053"/>
              <a:gd name="connsiteY9" fmla="*/ 2670 h 55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053" h="551640">
                <a:moveTo>
                  <a:pt x="158319" y="2670"/>
                </a:moveTo>
                <a:cubicBezTo>
                  <a:pt x="145619" y="24895"/>
                  <a:pt x="61481" y="218041"/>
                  <a:pt x="37669" y="272545"/>
                </a:cubicBezTo>
                <a:cubicBezTo>
                  <a:pt x="13857" y="327049"/>
                  <a:pt x="17031" y="283658"/>
                  <a:pt x="15444" y="329695"/>
                </a:cubicBezTo>
                <a:cubicBezTo>
                  <a:pt x="13857" y="375732"/>
                  <a:pt x="28144" y="529191"/>
                  <a:pt x="28144" y="548770"/>
                </a:cubicBezTo>
                <a:cubicBezTo>
                  <a:pt x="28144" y="568349"/>
                  <a:pt x="19677" y="482624"/>
                  <a:pt x="15444" y="447170"/>
                </a:cubicBezTo>
                <a:cubicBezTo>
                  <a:pt x="11211" y="411716"/>
                  <a:pt x="-6781" y="390549"/>
                  <a:pt x="2744" y="336045"/>
                </a:cubicBezTo>
                <a:cubicBezTo>
                  <a:pt x="12269" y="281541"/>
                  <a:pt x="67302" y="141841"/>
                  <a:pt x="72594" y="120145"/>
                </a:cubicBezTo>
                <a:cubicBezTo>
                  <a:pt x="77886" y="98449"/>
                  <a:pt x="27615" y="202695"/>
                  <a:pt x="34494" y="205870"/>
                </a:cubicBezTo>
                <a:cubicBezTo>
                  <a:pt x="41373" y="209045"/>
                  <a:pt x="91115" y="175178"/>
                  <a:pt x="113869" y="139195"/>
                </a:cubicBezTo>
                <a:cubicBezTo>
                  <a:pt x="136623" y="103212"/>
                  <a:pt x="171019" y="-19555"/>
                  <a:pt x="158319" y="26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2E6FE47C-3F54-4101-312E-673F47CF743E}"/>
              </a:ext>
            </a:extLst>
          </p:cNvPr>
          <p:cNvSpPr/>
          <p:nvPr/>
        </p:nvSpPr>
        <p:spPr>
          <a:xfrm>
            <a:off x="2238219" y="9832334"/>
            <a:ext cx="222568" cy="605288"/>
          </a:xfrm>
          <a:custGeom>
            <a:avLst/>
            <a:gdLst>
              <a:gd name="connsiteX0" fmla="*/ 222406 w 222568"/>
              <a:gd name="connsiteY0" fmla="*/ 641 h 605288"/>
              <a:gd name="connsiteX1" fmla="*/ 171606 w 222568"/>
              <a:gd name="connsiteY1" fmla="*/ 203841 h 605288"/>
              <a:gd name="connsiteX2" fmla="*/ 82706 w 222568"/>
              <a:gd name="connsiteY2" fmla="*/ 391166 h 605288"/>
              <a:gd name="connsiteX3" fmla="*/ 117631 w 222568"/>
              <a:gd name="connsiteY3" fmla="*/ 343541 h 605288"/>
              <a:gd name="connsiteX4" fmla="*/ 28731 w 222568"/>
              <a:gd name="connsiteY4" fmla="*/ 524516 h 605288"/>
              <a:gd name="connsiteX5" fmla="*/ 156 w 222568"/>
              <a:gd name="connsiteY5" fmla="*/ 603891 h 605288"/>
              <a:gd name="connsiteX6" fmla="*/ 38256 w 222568"/>
              <a:gd name="connsiteY6" fmla="*/ 464191 h 605288"/>
              <a:gd name="connsiteX7" fmla="*/ 139856 w 222568"/>
              <a:gd name="connsiteY7" fmla="*/ 203841 h 605288"/>
              <a:gd name="connsiteX8" fmla="*/ 85881 w 222568"/>
              <a:gd name="connsiteY8" fmla="*/ 362591 h 605288"/>
              <a:gd name="connsiteX9" fmla="*/ 216056 w 222568"/>
              <a:gd name="connsiteY9" fmla="*/ 210191 h 605288"/>
              <a:gd name="connsiteX10" fmla="*/ 155731 w 222568"/>
              <a:gd name="connsiteY10" fmla="*/ 273691 h 605288"/>
              <a:gd name="connsiteX11" fmla="*/ 222406 w 222568"/>
              <a:gd name="connsiteY11" fmla="*/ 641 h 6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68" h="605288">
                <a:moveTo>
                  <a:pt x="222406" y="641"/>
                </a:moveTo>
                <a:cubicBezTo>
                  <a:pt x="225052" y="-11001"/>
                  <a:pt x="194889" y="138754"/>
                  <a:pt x="171606" y="203841"/>
                </a:cubicBezTo>
                <a:cubicBezTo>
                  <a:pt x="148323" y="268928"/>
                  <a:pt x="91702" y="367883"/>
                  <a:pt x="82706" y="391166"/>
                </a:cubicBezTo>
                <a:cubicBezTo>
                  <a:pt x="73710" y="414449"/>
                  <a:pt x="126627" y="321316"/>
                  <a:pt x="117631" y="343541"/>
                </a:cubicBezTo>
                <a:cubicBezTo>
                  <a:pt x="108635" y="365766"/>
                  <a:pt x="48310" y="481124"/>
                  <a:pt x="28731" y="524516"/>
                </a:cubicBezTo>
                <a:cubicBezTo>
                  <a:pt x="9152" y="567908"/>
                  <a:pt x="-1431" y="613945"/>
                  <a:pt x="156" y="603891"/>
                </a:cubicBezTo>
                <a:cubicBezTo>
                  <a:pt x="1743" y="593837"/>
                  <a:pt x="14973" y="530866"/>
                  <a:pt x="38256" y="464191"/>
                </a:cubicBezTo>
                <a:cubicBezTo>
                  <a:pt x="61539" y="397516"/>
                  <a:pt x="131919" y="220774"/>
                  <a:pt x="139856" y="203841"/>
                </a:cubicBezTo>
                <a:cubicBezTo>
                  <a:pt x="147793" y="186908"/>
                  <a:pt x="73181" y="361533"/>
                  <a:pt x="85881" y="362591"/>
                </a:cubicBezTo>
                <a:cubicBezTo>
                  <a:pt x="98581" y="363649"/>
                  <a:pt x="204414" y="225007"/>
                  <a:pt x="216056" y="210191"/>
                </a:cubicBezTo>
                <a:cubicBezTo>
                  <a:pt x="227698" y="195375"/>
                  <a:pt x="158377" y="304912"/>
                  <a:pt x="155731" y="273691"/>
                </a:cubicBezTo>
                <a:cubicBezTo>
                  <a:pt x="153085" y="242470"/>
                  <a:pt x="219760" y="12283"/>
                  <a:pt x="222406" y="6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23CB0F93-1E5C-62DD-B90E-E149D90A8393}"/>
              </a:ext>
            </a:extLst>
          </p:cNvPr>
          <p:cNvSpPr/>
          <p:nvPr/>
        </p:nvSpPr>
        <p:spPr>
          <a:xfrm>
            <a:off x="2082784" y="10296425"/>
            <a:ext cx="163414" cy="375530"/>
          </a:xfrm>
          <a:custGeom>
            <a:avLst/>
            <a:gdLst>
              <a:gd name="connsiteX0" fmla="*/ 95266 w 163414"/>
              <a:gd name="connsiteY0" fmla="*/ 100 h 375530"/>
              <a:gd name="connsiteX1" fmla="*/ 117491 w 163414"/>
              <a:gd name="connsiteY1" fmla="*/ 165200 h 375530"/>
              <a:gd name="connsiteX2" fmla="*/ 92091 w 163414"/>
              <a:gd name="connsiteY2" fmla="*/ 231875 h 375530"/>
              <a:gd name="connsiteX3" fmla="*/ 63516 w 163414"/>
              <a:gd name="connsiteY3" fmla="*/ 317600 h 375530"/>
              <a:gd name="connsiteX4" fmla="*/ 16 w 163414"/>
              <a:gd name="connsiteY4" fmla="*/ 374750 h 375530"/>
              <a:gd name="connsiteX5" fmla="*/ 69866 w 163414"/>
              <a:gd name="connsiteY5" fmla="*/ 276325 h 375530"/>
              <a:gd name="connsiteX6" fmla="*/ 146066 w 163414"/>
              <a:gd name="connsiteY6" fmla="*/ 193775 h 375530"/>
              <a:gd name="connsiteX7" fmla="*/ 161941 w 163414"/>
              <a:gd name="connsiteY7" fmla="*/ 92175 h 375530"/>
              <a:gd name="connsiteX8" fmla="*/ 120666 w 163414"/>
              <a:gd name="connsiteY8" fmla="*/ 190600 h 375530"/>
              <a:gd name="connsiteX9" fmla="*/ 95266 w 163414"/>
              <a:gd name="connsiteY9" fmla="*/ 100 h 37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14" h="375530">
                <a:moveTo>
                  <a:pt x="95266" y="100"/>
                </a:moveTo>
                <a:cubicBezTo>
                  <a:pt x="94737" y="-4133"/>
                  <a:pt x="118020" y="126571"/>
                  <a:pt x="117491" y="165200"/>
                </a:cubicBezTo>
                <a:cubicBezTo>
                  <a:pt x="116962" y="203829"/>
                  <a:pt x="101087" y="206475"/>
                  <a:pt x="92091" y="231875"/>
                </a:cubicBezTo>
                <a:cubicBezTo>
                  <a:pt x="83095" y="257275"/>
                  <a:pt x="78862" y="293788"/>
                  <a:pt x="63516" y="317600"/>
                </a:cubicBezTo>
                <a:cubicBezTo>
                  <a:pt x="48170" y="341412"/>
                  <a:pt x="-1042" y="381629"/>
                  <a:pt x="16" y="374750"/>
                </a:cubicBezTo>
                <a:cubicBezTo>
                  <a:pt x="1074" y="367871"/>
                  <a:pt x="45524" y="306488"/>
                  <a:pt x="69866" y="276325"/>
                </a:cubicBezTo>
                <a:cubicBezTo>
                  <a:pt x="94208" y="246163"/>
                  <a:pt x="130720" y="224467"/>
                  <a:pt x="146066" y="193775"/>
                </a:cubicBezTo>
                <a:cubicBezTo>
                  <a:pt x="161412" y="163083"/>
                  <a:pt x="166174" y="92704"/>
                  <a:pt x="161941" y="92175"/>
                </a:cubicBezTo>
                <a:cubicBezTo>
                  <a:pt x="157708" y="91646"/>
                  <a:pt x="129662" y="200125"/>
                  <a:pt x="120666" y="190600"/>
                </a:cubicBezTo>
                <a:cubicBezTo>
                  <a:pt x="111670" y="181075"/>
                  <a:pt x="95795" y="4333"/>
                  <a:pt x="95266" y="1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6BA896FD-00EF-BAE9-4630-90C61EE60178}"/>
              </a:ext>
            </a:extLst>
          </p:cNvPr>
          <p:cNvSpPr/>
          <p:nvPr/>
        </p:nvSpPr>
        <p:spPr>
          <a:xfrm>
            <a:off x="2074337" y="10334623"/>
            <a:ext cx="110072" cy="160144"/>
          </a:xfrm>
          <a:custGeom>
            <a:avLst/>
            <a:gdLst>
              <a:gd name="connsiteX0" fmla="*/ 59263 w 110072"/>
              <a:gd name="connsiteY0" fmla="*/ 2 h 160144"/>
              <a:gd name="connsiteX1" fmla="*/ 11638 w 110072"/>
              <a:gd name="connsiteY1" fmla="*/ 107952 h 160144"/>
              <a:gd name="connsiteX2" fmla="*/ 49738 w 110072"/>
              <a:gd name="connsiteY2" fmla="*/ 142877 h 160144"/>
              <a:gd name="connsiteX3" fmla="*/ 2113 w 110072"/>
              <a:gd name="connsiteY3" fmla="*/ 149227 h 160144"/>
              <a:gd name="connsiteX4" fmla="*/ 110063 w 110072"/>
              <a:gd name="connsiteY4" fmla="*/ 158752 h 160144"/>
              <a:gd name="connsiteX5" fmla="*/ 8463 w 110072"/>
              <a:gd name="connsiteY5" fmla="*/ 155577 h 160144"/>
              <a:gd name="connsiteX6" fmla="*/ 5288 w 110072"/>
              <a:gd name="connsiteY6" fmla="*/ 117477 h 160144"/>
              <a:gd name="connsiteX7" fmla="*/ 2113 w 110072"/>
              <a:gd name="connsiteY7" fmla="*/ 111127 h 160144"/>
              <a:gd name="connsiteX8" fmla="*/ 59263 w 110072"/>
              <a:gd name="connsiteY8" fmla="*/ 2 h 1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72" h="160144">
                <a:moveTo>
                  <a:pt x="59263" y="2"/>
                </a:moveTo>
                <a:cubicBezTo>
                  <a:pt x="60850" y="-527"/>
                  <a:pt x="13226" y="84139"/>
                  <a:pt x="11638" y="107952"/>
                </a:cubicBezTo>
                <a:cubicBezTo>
                  <a:pt x="10050" y="131765"/>
                  <a:pt x="51325" y="135998"/>
                  <a:pt x="49738" y="142877"/>
                </a:cubicBezTo>
                <a:cubicBezTo>
                  <a:pt x="48151" y="149756"/>
                  <a:pt x="-7941" y="146581"/>
                  <a:pt x="2113" y="149227"/>
                </a:cubicBezTo>
                <a:cubicBezTo>
                  <a:pt x="12167" y="151873"/>
                  <a:pt x="109005" y="157694"/>
                  <a:pt x="110063" y="158752"/>
                </a:cubicBezTo>
                <a:cubicBezTo>
                  <a:pt x="111121" y="159810"/>
                  <a:pt x="25925" y="162456"/>
                  <a:pt x="8463" y="155577"/>
                </a:cubicBezTo>
                <a:cubicBezTo>
                  <a:pt x="-8999" y="148698"/>
                  <a:pt x="6346" y="124885"/>
                  <a:pt x="5288" y="117477"/>
                </a:cubicBezTo>
                <a:cubicBezTo>
                  <a:pt x="4230" y="110069"/>
                  <a:pt x="-3708" y="128060"/>
                  <a:pt x="2113" y="111127"/>
                </a:cubicBezTo>
                <a:cubicBezTo>
                  <a:pt x="7934" y="94194"/>
                  <a:pt x="57676" y="531"/>
                  <a:pt x="59263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D77DD54D-AD22-4469-BF43-3CFCDD33AADC}"/>
              </a:ext>
            </a:extLst>
          </p:cNvPr>
          <p:cNvSpPr/>
          <p:nvPr/>
        </p:nvSpPr>
        <p:spPr>
          <a:xfrm>
            <a:off x="2034836" y="10471017"/>
            <a:ext cx="102137" cy="236750"/>
          </a:xfrm>
          <a:custGeom>
            <a:avLst/>
            <a:gdLst>
              <a:gd name="connsiteX0" fmla="*/ 339 w 102137"/>
              <a:gd name="connsiteY0" fmla="*/ 133 h 236750"/>
              <a:gd name="connsiteX1" fmla="*/ 67014 w 102137"/>
              <a:gd name="connsiteY1" fmla="*/ 66808 h 236750"/>
              <a:gd name="connsiteX2" fmla="*/ 82889 w 102137"/>
              <a:gd name="connsiteY2" fmla="*/ 92208 h 236750"/>
              <a:gd name="connsiteX3" fmla="*/ 60664 w 102137"/>
              <a:gd name="connsiteY3" fmla="*/ 187458 h 236750"/>
              <a:gd name="connsiteX4" fmla="*/ 41614 w 102137"/>
              <a:gd name="connsiteY4" fmla="*/ 235083 h 236750"/>
              <a:gd name="connsiteX5" fmla="*/ 86064 w 102137"/>
              <a:gd name="connsiteY5" fmla="*/ 130308 h 236750"/>
              <a:gd name="connsiteX6" fmla="*/ 98764 w 102137"/>
              <a:gd name="connsiteY6" fmla="*/ 85858 h 236750"/>
              <a:gd name="connsiteX7" fmla="*/ 339 w 102137"/>
              <a:gd name="connsiteY7" fmla="*/ 133 h 2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37" h="236750">
                <a:moveTo>
                  <a:pt x="339" y="133"/>
                </a:moveTo>
                <a:cubicBezTo>
                  <a:pt x="-4953" y="-3042"/>
                  <a:pt x="53256" y="51462"/>
                  <a:pt x="67014" y="66808"/>
                </a:cubicBezTo>
                <a:cubicBezTo>
                  <a:pt x="80772" y="82154"/>
                  <a:pt x="83947" y="72100"/>
                  <a:pt x="82889" y="92208"/>
                </a:cubicBezTo>
                <a:cubicBezTo>
                  <a:pt x="81831" y="112316"/>
                  <a:pt x="67543" y="163646"/>
                  <a:pt x="60664" y="187458"/>
                </a:cubicBezTo>
                <a:cubicBezTo>
                  <a:pt x="53785" y="211270"/>
                  <a:pt x="37381" y="244608"/>
                  <a:pt x="41614" y="235083"/>
                </a:cubicBezTo>
                <a:cubicBezTo>
                  <a:pt x="45847" y="225558"/>
                  <a:pt x="76539" y="155179"/>
                  <a:pt x="86064" y="130308"/>
                </a:cubicBezTo>
                <a:cubicBezTo>
                  <a:pt x="95589" y="105437"/>
                  <a:pt x="108289" y="105437"/>
                  <a:pt x="98764" y="85858"/>
                </a:cubicBezTo>
                <a:cubicBezTo>
                  <a:pt x="89239" y="66279"/>
                  <a:pt x="5631" y="3308"/>
                  <a:pt x="339" y="1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BF6EF7FC-9BFD-762A-FC1B-6FF21949ACDB}"/>
              </a:ext>
            </a:extLst>
          </p:cNvPr>
          <p:cNvSpPr/>
          <p:nvPr/>
        </p:nvSpPr>
        <p:spPr>
          <a:xfrm>
            <a:off x="2041446" y="10423171"/>
            <a:ext cx="35068" cy="262149"/>
          </a:xfrm>
          <a:custGeom>
            <a:avLst/>
            <a:gdLst>
              <a:gd name="connsiteX0" fmla="*/ 35004 w 35068"/>
              <a:gd name="connsiteY0" fmla="*/ 354 h 262149"/>
              <a:gd name="connsiteX1" fmla="*/ 79 w 35068"/>
              <a:gd name="connsiteY1" fmla="*/ 98779 h 262149"/>
              <a:gd name="connsiteX2" fmla="*/ 25479 w 35068"/>
              <a:gd name="connsiteY2" fmla="*/ 222604 h 262149"/>
              <a:gd name="connsiteX3" fmla="*/ 25479 w 35068"/>
              <a:gd name="connsiteY3" fmla="*/ 257529 h 262149"/>
              <a:gd name="connsiteX4" fmla="*/ 9604 w 35068"/>
              <a:gd name="connsiteY4" fmla="*/ 133704 h 262149"/>
              <a:gd name="connsiteX5" fmla="*/ 35004 w 35068"/>
              <a:gd name="connsiteY5" fmla="*/ 354 h 26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68" h="262149">
                <a:moveTo>
                  <a:pt x="35004" y="354"/>
                </a:moveTo>
                <a:cubicBezTo>
                  <a:pt x="33416" y="-5467"/>
                  <a:pt x="1666" y="61737"/>
                  <a:pt x="79" y="98779"/>
                </a:cubicBezTo>
                <a:cubicBezTo>
                  <a:pt x="-1509" y="135821"/>
                  <a:pt x="21246" y="196146"/>
                  <a:pt x="25479" y="222604"/>
                </a:cubicBezTo>
                <a:cubicBezTo>
                  <a:pt x="29712" y="249062"/>
                  <a:pt x="28125" y="272346"/>
                  <a:pt x="25479" y="257529"/>
                </a:cubicBezTo>
                <a:cubicBezTo>
                  <a:pt x="22833" y="242712"/>
                  <a:pt x="10662" y="170216"/>
                  <a:pt x="9604" y="133704"/>
                </a:cubicBezTo>
                <a:cubicBezTo>
                  <a:pt x="8546" y="97192"/>
                  <a:pt x="36592" y="6175"/>
                  <a:pt x="35004" y="3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CEC36672-6428-7AF6-F8EC-E291C9304CF6}"/>
              </a:ext>
            </a:extLst>
          </p:cNvPr>
          <p:cNvSpPr/>
          <p:nvPr/>
        </p:nvSpPr>
        <p:spPr>
          <a:xfrm>
            <a:off x="2216072" y="9392892"/>
            <a:ext cx="140326" cy="294367"/>
          </a:xfrm>
          <a:custGeom>
            <a:avLst/>
            <a:gdLst>
              <a:gd name="connsiteX0" fmla="*/ 139778 w 140326"/>
              <a:gd name="connsiteY0" fmla="*/ 1933 h 294367"/>
              <a:gd name="connsiteX1" fmla="*/ 31828 w 140326"/>
              <a:gd name="connsiteY1" fmla="*/ 179733 h 294367"/>
              <a:gd name="connsiteX2" fmla="*/ 78 w 140326"/>
              <a:gd name="connsiteY2" fmla="*/ 294033 h 294367"/>
              <a:gd name="connsiteX3" fmla="*/ 38178 w 140326"/>
              <a:gd name="connsiteY3" fmla="*/ 144808 h 294367"/>
              <a:gd name="connsiteX4" fmla="*/ 73103 w 140326"/>
              <a:gd name="connsiteY4" fmla="*/ 87658 h 294367"/>
              <a:gd name="connsiteX5" fmla="*/ 139778 w 140326"/>
              <a:gd name="connsiteY5" fmla="*/ 1933 h 29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26" h="294367">
                <a:moveTo>
                  <a:pt x="139778" y="1933"/>
                </a:moveTo>
                <a:cubicBezTo>
                  <a:pt x="132899" y="17279"/>
                  <a:pt x="55111" y="131050"/>
                  <a:pt x="31828" y="179733"/>
                </a:cubicBezTo>
                <a:cubicBezTo>
                  <a:pt x="8545" y="228416"/>
                  <a:pt x="-980" y="299854"/>
                  <a:pt x="78" y="294033"/>
                </a:cubicBezTo>
                <a:cubicBezTo>
                  <a:pt x="1136" y="288212"/>
                  <a:pt x="26007" y="179204"/>
                  <a:pt x="38178" y="144808"/>
                </a:cubicBezTo>
                <a:cubicBezTo>
                  <a:pt x="50349" y="110412"/>
                  <a:pt x="59345" y="108296"/>
                  <a:pt x="73103" y="87658"/>
                </a:cubicBezTo>
                <a:cubicBezTo>
                  <a:pt x="86861" y="67020"/>
                  <a:pt x="146657" y="-13413"/>
                  <a:pt x="139778" y="19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3761B4F0-7D6F-6805-C859-E2855393A72E}"/>
              </a:ext>
            </a:extLst>
          </p:cNvPr>
          <p:cNvSpPr/>
          <p:nvPr/>
        </p:nvSpPr>
        <p:spPr>
          <a:xfrm>
            <a:off x="2456871" y="9266975"/>
            <a:ext cx="165518" cy="357136"/>
          </a:xfrm>
          <a:custGeom>
            <a:avLst/>
            <a:gdLst>
              <a:gd name="connsiteX0" fmla="*/ 108529 w 165518"/>
              <a:gd name="connsiteY0" fmla="*/ 850 h 357136"/>
              <a:gd name="connsiteX1" fmla="*/ 162504 w 165518"/>
              <a:gd name="connsiteY1" fmla="*/ 108800 h 357136"/>
              <a:gd name="connsiteX2" fmla="*/ 579 w 165518"/>
              <a:gd name="connsiteY2" fmla="*/ 92925 h 357136"/>
              <a:gd name="connsiteX3" fmla="*/ 108529 w 165518"/>
              <a:gd name="connsiteY3" fmla="*/ 115150 h 357136"/>
              <a:gd name="connsiteX4" fmla="*/ 111704 w 165518"/>
              <a:gd name="connsiteY4" fmla="*/ 188175 h 357136"/>
              <a:gd name="connsiteX5" fmla="*/ 79954 w 165518"/>
              <a:gd name="connsiteY5" fmla="*/ 356450 h 357136"/>
              <a:gd name="connsiteX6" fmla="*/ 130754 w 165518"/>
              <a:gd name="connsiteY6" fmla="*/ 118325 h 357136"/>
              <a:gd name="connsiteX7" fmla="*/ 140279 w 165518"/>
              <a:gd name="connsiteY7" fmla="*/ 61175 h 357136"/>
              <a:gd name="connsiteX8" fmla="*/ 108529 w 165518"/>
              <a:gd name="connsiteY8" fmla="*/ 850 h 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518" h="357136">
                <a:moveTo>
                  <a:pt x="108529" y="850"/>
                </a:moveTo>
                <a:cubicBezTo>
                  <a:pt x="112233" y="8787"/>
                  <a:pt x="180496" y="93454"/>
                  <a:pt x="162504" y="108800"/>
                </a:cubicBezTo>
                <a:cubicBezTo>
                  <a:pt x="144512" y="124146"/>
                  <a:pt x="9575" y="91867"/>
                  <a:pt x="579" y="92925"/>
                </a:cubicBezTo>
                <a:cubicBezTo>
                  <a:pt x="-8417" y="93983"/>
                  <a:pt x="90008" y="99275"/>
                  <a:pt x="108529" y="115150"/>
                </a:cubicBezTo>
                <a:cubicBezTo>
                  <a:pt x="127050" y="131025"/>
                  <a:pt x="116467" y="147958"/>
                  <a:pt x="111704" y="188175"/>
                </a:cubicBezTo>
                <a:cubicBezTo>
                  <a:pt x="106941" y="228392"/>
                  <a:pt x="76779" y="368092"/>
                  <a:pt x="79954" y="356450"/>
                </a:cubicBezTo>
                <a:cubicBezTo>
                  <a:pt x="83129" y="344808"/>
                  <a:pt x="120700" y="167538"/>
                  <a:pt x="130754" y="118325"/>
                </a:cubicBezTo>
                <a:cubicBezTo>
                  <a:pt x="140808" y="69113"/>
                  <a:pt x="139750" y="79696"/>
                  <a:pt x="140279" y="61175"/>
                </a:cubicBezTo>
                <a:cubicBezTo>
                  <a:pt x="140808" y="42654"/>
                  <a:pt x="104825" y="-7087"/>
                  <a:pt x="108529" y="8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A3F1B54D-A760-99E7-004C-6FAFF67A8284}"/>
              </a:ext>
            </a:extLst>
          </p:cNvPr>
          <p:cNvSpPr/>
          <p:nvPr/>
        </p:nvSpPr>
        <p:spPr>
          <a:xfrm>
            <a:off x="2364469" y="9448074"/>
            <a:ext cx="305879" cy="382466"/>
          </a:xfrm>
          <a:custGeom>
            <a:avLst/>
            <a:gdLst>
              <a:gd name="connsiteX0" fmla="*/ 305706 w 305879"/>
              <a:gd name="connsiteY0" fmla="*/ 726 h 382466"/>
              <a:gd name="connsiteX1" fmla="*/ 210456 w 305879"/>
              <a:gd name="connsiteY1" fmla="*/ 197576 h 382466"/>
              <a:gd name="connsiteX2" fmla="*/ 906 w 305879"/>
              <a:gd name="connsiteY2" fmla="*/ 381726 h 382466"/>
              <a:gd name="connsiteX3" fmla="*/ 137431 w 305879"/>
              <a:gd name="connsiteY3" fmla="*/ 264251 h 382466"/>
              <a:gd name="connsiteX4" fmla="*/ 210456 w 305879"/>
              <a:gd name="connsiteY4" fmla="*/ 315051 h 382466"/>
              <a:gd name="connsiteX5" fmla="*/ 191406 w 305879"/>
              <a:gd name="connsiteY5" fmla="*/ 232501 h 382466"/>
              <a:gd name="connsiteX6" fmla="*/ 232681 w 305879"/>
              <a:gd name="connsiteY6" fmla="*/ 134076 h 382466"/>
              <a:gd name="connsiteX7" fmla="*/ 305706 w 305879"/>
              <a:gd name="connsiteY7" fmla="*/ 726 h 38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79" h="382466">
                <a:moveTo>
                  <a:pt x="305706" y="726"/>
                </a:moveTo>
                <a:cubicBezTo>
                  <a:pt x="302002" y="11309"/>
                  <a:pt x="261256" y="134076"/>
                  <a:pt x="210456" y="197576"/>
                </a:cubicBezTo>
                <a:cubicBezTo>
                  <a:pt x="159656" y="261076"/>
                  <a:pt x="13077" y="370613"/>
                  <a:pt x="906" y="381726"/>
                </a:cubicBezTo>
                <a:cubicBezTo>
                  <a:pt x="-11265" y="392839"/>
                  <a:pt x="102506" y="275364"/>
                  <a:pt x="137431" y="264251"/>
                </a:cubicBezTo>
                <a:cubicBezTo>
                  <a:pt x="172356" y="253139"/>
                  <a:pt x="201460" y="320343"/>
                  <a:pt x="210456" y="315051"/>
                </a:cubicBezTo>
                <a:cubicBezTo>
                  <a:pt x="219452" y="309759"/>
                  <a:pt x="187702" y="262664"/>
                  <a:pt x="191406" y="232501"/>
                </a:cubicBezTo>
                <a:cubicBezTo>
                  <a:pt x="195110" y="202339"/>
                  <a:pt x="212573" y="170059"/>
                  <a:pt x="232681" y="134076"/>
                </a:cubicBezTo>
                <a:cubicBezTo>
                  <a:pt x="252789" y="98093"/>
                  <a:pt x="309410" y="-9857"/>
                  <a:pt x="305706" y="7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361E2227-65B6-E8BB-F6E7-A30AD59A1B79}"/>
              </a:ext>
            </a:extLst>
          </p:cNvPr>
          <p:cNvSpPr/>
          <p:nvPr/>
        </p:nvSpPr>
        <p:spPr>
          <a:xfrm>
            <a:off x="2060517" y="9141722"/>
            <a:ext cx="451436" cy="507233"/>
          </a:xfrm>
          <a:custGeom>
            <a:avLst/>
            <a:gdLst>
              <a:gd name="connsiteX0" fmla="*/ 450908 w 451436"/>
              <a:gd name="connsiteY0" fmla="*/ 2278 h 507233"/>
              <a:gd name="connsiteX1" fmla="*/ 142933 w 451436"/>
              <a:gd name="connsiteY1" fmla="*/ 224528 h 507233"/>
              <a:gd name="connsiteX2" fmla="*/ 114358 w 451436"/>
              <a:gd name="connsiteY2" fmla="*/ 367403 h 507233"/>
              <a:gd name="connsiteX3" fmla="*/ 117533 w 451436"/>
              <a:gd name="connsiteY3" fmla="*/ 345178 h 507233"/>
              <a:gd name="connsiteX4" fmla="*/ 120708 w 451436"/>
              <a:gd name="connsiteY4" fmla="*/ 427728 h 507233"/>
              <a:gd name="connsiteX5" fmla="*/ 58 w 451436"/>
              <a:gd name="connsiteY5" fmla="*/ 507103 h 507233"/>
              <a:gd name="connsiteX6" fmla="*/ 104833 w 451436"/>
              <a:gd name="connsiteY6" fmla="*/ 408678 h 507233"/>
              <a:gd name="connsiteX7" fmla="*/ 117533 w 451436"/>
              <a:gd name="connsiteY7" fmla="*/ 253103 h 507233"/>
              <a:gd name="connsiteX8" fmla="*/ 155633 w 451436"/>
              <a:gd name="connsiteY8" fmla="*/ 157853 h 507233"/>
              <a:gd name="connsiteX9" fmla="*/ 184208 w 451436"/>
              <a:gd name="connsiteY9" fmla="*/ 218178 h 507233"/>
              <a:gd name="connsiteX10" fmla="*/ 285808 w 451436"/>
              <a:gd name="connsiteY10" fmla="*/ 84828 h 507233"/>
              <a:gd name="connsiteX11" fmla="*/ 219133 w 451436"/>
              <a:gd name="connsiteY11" fmla="*/ 107053 h 507233"/>
              <a:gd name="connsiteX12" fmla="*/ 450908 w 451436"/>
              <a:gd name="connsiteY12" fmla="*/ 2278 h 50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436" h="507233">
                <a:moveTo>
                  <a:pt x="450908" y="2278"/>
                </a:moveTo>
                <a:cubicBezTo>
                  <a:pt x="438208" y="21857"/>
                  <a:pt x="199025" y="163674"/>
                  <a:pt x="142933" y="224528"/>
                </a:cubicBezTo>
                <a:cubicBezTo>
                  <a:pt x="86841" y="285382"/>
                  <a:pt x="118591" y="347295"/>
                  <a:pt x="114358" y="367403"/>
                </a:cubicBezTo>
                <a:cubicBezTo>
                  <a:pt x="110125" y="387511"/>
                  <a:pt x="116475" y="335124"/>
                  <a:pt x="117533" y="345178"/>
                </a:cubicBezTo>
                <a:cubicBezTo>
                  <a:pt x="118591" y="355232"/>
                  <a:pt x="140287" y="400741"/>
                  <a:pt x="120708" y="427728"/>
                </a:cubicBezTo>
                <a:cubicBezTo>
                  <a:pt x="101129" y="454715"/>
                  <a:pt x="2704" y="510278"/>
                  <a:pt x="58" y="507103"/>
                </a:cubicBezTo>
                <a:cubicBezTo>
                  <a:pt x="-2588" y="503928"/>
                  <a:pt x="85254" y="451011"/>
                  <a:pt x="104833" y="408678"/>
                </a:cubicBezTo>
                <a:cubicBezTo>
                  <a:pt x="124412" y="366345"/>
                  <a:pt x="109066" y="294907"/>
                  <a:pt x="117533" y="253103"/>
                </a:cubicBezTo>
                <a:cubicBezTo>
                  <a:pt x="126000" y="211299"/>
                  <a:pt x="144521" y="163674"/>
                  <a:pt x="155633" y="157853"/>
                </a:cubicBezTo>
                <a:cubicBezTo>
                  <a:pt x="166745" y="152032"/>
                  <a:pt x="162512" y="230349"/>
                  <a:pt x="184208" y="218178"/>
                </a:cubicBezTo>
                <a:cubicBezTo>
                  <a:pt x="205904" y="206007"/>
                  <a:pt x="279987" y="103349"/>
                  <a:pt x="285808" y="84828"/>
                </a:cubicBezTo>
                <a:cubicBezTo>
                  <a:pt x="291629" y="66307"/>
                  <a:pt x="194791" y="118695"/>
                  <a:pt x="219133" y="107053"/>
                </a:cubicBezTo>
                <a:cubicBezTo>
                  <a:pt x="243475" y="95411"/>
                  <a:pt x="463608" y="-17301"/>
                  <a:pt x="450908" y="22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997E6E82-F024-6B8D-C2C0-F68E82C6A9DD}"/>
              </a:ext>
            </a:extLst>
          </p:cNvPr>
          <p:cNvSpPr/>
          <p:nvPr/>
        </p:nvSpPr>
        <p:spPr>
          <a:xfrm>
            <a:off x="2416034" y="9092476"/>
            <a:ext cx="215634" cy="220133"/>
          </a:xfrm>
          <a:custGeom>
            <a:avLst/>
            <a:gdLst>
              <a:gd name="connsiteX0" fmla="*/ 141 w 215634"/>
              <a:gd name="connsiteY0" fmla="*/ 724 h 220133"/>
              <a:gd name="connsiteX1" fmla="*/ 171591 w 215634"/>
              <a:gd name="connsiteY1" fmla="*/ 67399 h 220133"/>
              <a:gd name="connsiteX2" fmla="*/ 190641 w 215634"/>
              <a:gd name="connsiteY2" fmla="*/ 219799 h 220133"/>
              <a:gd name="connsiteX3" fmla="*/ 203341 w 215634"/>
              <a:gd name="connsiteY3" fmla="*/ 105499 h 220133"/>
              <a:gd name="connsiteX4" fmla="*/ 141 w 215634"/>
              <a:gd name="connsiteY4" fmla="*/ 724 h 22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34" h="220133">
                <a:moveTo>
                  <a:pt x="141" y="724"/>
                </a:moveTo>
                <a:cubicBezTo>
                  <a:pt x="-5151" y="-5626"/>
                  <a:pt x="139841" y="30887"/>
                  <a:pt x="171591" y="67399"/>
                </a:cubicBezTo>
                <a:cubicBezTo>
                  <a:pt x="203341" y="103911"/>
                  <a:pt x="185349" y="213449"/>
                  <a:pt x="190641" y="219799"/>
                </a:cubicBezTo>
                <a:cubicBezTo>
                  <a:pt x="195933" y="226149"/>
                  <a:pt x="235091" y="140424"/>
                  <a:pt x="203341" y="105499"/>
                </a:cubicBezTo>
                <a:cubicBezTo>
                  <a:pt x="171591" y="70574"/>
                  <a:pt x="5433" y="7074"/>
                  <a:pt x="141" y="7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DAC954CE-11BD-DEA4-B701-90BB3E8789A1}"/>
              </a:ext>
            </a:extLst>
          </p:cNvPr>
          <p:cNvSpPr/>
          <p:nvPr/>
        </p:nvSpPr>
        <p:spPr>
          <a:xfrm>
            <a:off x="2060563" y="9502774"/>
            <a:ext cx="60416" cy="301931"/>
          </a:xfrm>
          <a:custGeom>
            <a:avLst/>
            <a:gdLst>
              <a:gd name="connsiteX0" fmla="*/ 60337 w 60416"/>
              <a:gd name="connsiteY0" fmla="*/ 1 h 301931"/>
              <a:gd name="connsiteX1" fmla="*/ 25412 w 60416"/>
              <a:gd name="connsiteY1" fmla="*/ 117476 h 301931"/>
              <a:gd name="connsiteX2" fmla="*/ 12 w 60416"/>
              <a:gd name="connsiteY2" fmla="*/ 301626 h 301931"/>
              <a:gd name="connsiteX3" fmla="*/ 22237 w 60416"/>
              <a:gd name="connsiteY3" fmla="*/ 158751 h 301931"/>
              <a:gd name="connsiteX4" fmla="*/ 34937 w 60416"/>
              <a:gd name="connsiteY4" fmla="*/ 69851 h 301931"/>
              <a:gd name="connsiteX5" fmla="*/ 34937 w 60416"/>
              <a:gd name="connsiteY5" fmla="*/ 114301 h 301931"/>
              <a:gd name="connsiteX6" fmla="*/ 60337 w 60416"/>
              <a:gd name="connsiteY6" fmla="*/ 1 h 3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16" h="301931">
                <a:moveTo>
                  <a:pt x="60337" y="1"/>
                </a:moveTo>
                <a:cubicBezTo>
                  <a:pt x="58750" y="530"/>
                  <a:pt x="35466" y="67205"/>
                  <a:pt x="25412" y="117476"/>
                </a:cubicBezTo>
                <a:cubicBezTo>
                  <a:pt x="15358" y="167747"/>
                  <a:pt x="541" y="294747"/>
                  <a:pt x="12" y="301626"/>
                </a:cubicBezTo>
                <a:cubicBezTo>
                  <a:pt x="-517" y="308505"/>
                  <a:pt x="16416" y="197380"/>
                  <a:pt x="22237" y="158751"/>
                </a:cubicBezTo>
                <a:cubicBezTo>
                  <a:pt x="28058" y="120122"/>
                  <a:pt x="32820" y="77259"/>
                  <a:pt x="34937" y="69851"/>
                </a:cubicBezTo>
                <a:cubicBezTo>
                  <a:pt x="37054" y="62443"/>
                  <a:pt x="30704" y="120122"/>
                  <a:pt x="34937" y="114301"/>
                </a:cubicBezTo>
                <a:cubicBezTo>
                  <a:pt x="39170" y="108480"/>
                  <a:pt x="61924" y="-528"/>
                  <a:pt x="60337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977B829B-9F55-1CFC-4548-ABF5197E306A}"/>
              </a:ext>
            </a:extLst>
          </p:cNvPr>
          <p:cNvSpPr/>
          <p:nvPr/>
        </p:nvSpPr>
        <p:spPr>
          <a:xfrm>
            <a:off x="2031473" y="10437711"/>
            <a:ext cx="124204" cy="312111"/>
          </a:xfrm>
          <a:custGeom>
            <a:avLst/>
            <a:gdLst>
              <a:gd name="connsiteX0" fmla="*/ 19577 w 124204"/>
              <a:gd name="connsiteY0" fmla="*/ 1689 h 312111"/>
              <a:gd name="connsiteX1" fmla="*/ 108477 w 124204"/>
              <a:gd name="connsiteY1" fmla="*/ 103289 h 312111"/>
              <a:gd name="connsiteX2" fmla="*/ 121177 w 124204"/>
              <a:gd name="connsiteY2" fmla="*/ 141389 h 312111"/>
              <a:gd name="connsiteX3" fmla="*/ 118002 w 124204"/>
              <a:gd name="connsiteY3" fmla="*/ 201714 h 312111"/>
              <a:gd name="connsiteX4" fmla="*/ 57677 w 124204"/>
              <a:gd name="connsiteY4" fmla="*/ 309664 h 312111"/>
              <a:gd name="connsiteX5" fmla="*/ 41802 w 124204"/>
              <a:gd name="connsiteY5" fmla="*/ 230289 h 312111"/>
              <a:gd name="connsiteX6" fmla="*/ 38627 w 124204"/>
              <a:gd name="connsiteY6" fmla="*/ 309664 h 312111"/>
              <a:gd name="connsiteX7" fmla="*/ 527 w 124204"/>
              <a:gd name="connsiteY7" fmla="*/ 115989 h 312111"/>
              <a:gd name="connsiteX8" fmla="*/ 16402 w 124204"/>
              <a:gd name="connsiteY8" fmla="*/ 195364 h 312111"/>
              <a:gd name="connsiteX9" fmla="*/ 19577 w 124204"/>
              <a:gd name="connsiteY9" fmla="*/ 1689 h 31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204" h="312111">
                <a:moveTo>
                  <a:pt x="19577" y="1689"/>
                </a:moveTo>
                <a:cubicBezTo>
                  <a:pt x="34923" y="-13657"/>
                  <a:pt x="91544" y="80006"/>
                  <a:pt x="108477" y="103289"/>
                </a:cubicBezTo>
                <a:cubicBezTo>
                  <a:pt x="125410" y="126572"/>
                  <a:pt x="119590" y="124985"/>
                  <a:pt x="121177" y="141389"/>
                </a:cubicBezTo>
                <a:cubicBezTo>
                  <a:pt x="122764" y="157793"/>
                  <a:pt x="128585" y="173668"/>
                  <a:pt x="118002" y="201714"/>
                </a:cubicBezTo>
                <a:cubicBezTo>
                  <a:pt x="107419" y="229760"/>
                  <a:pt x="70377" y="304901"/>
                  <a:pt x="57677" y="309664"/>
                </a:cubicBezTo>
                <a:cubicBezTo>
                  <a:pt x="44977" y="314427"/>
                  <a:pt x="44977" y="230289"/>
                  <a:pt x="41802" y="230289"/>
                </a:cubicBezTo>
                <a:cubicBezTo>
                  <a:pt x="38627" y="230289"/>
                  <a:pt x="45506" y="328714"/>
                  <a:pt x="38627" y="309664"/>
                </a:cubicBezTo>
                <a:cubicBezTo>
                  <a:pt x="31748" y="290614"/>
                  <a:pt x="4231" y="135039"/>
                  <a:pt x="527" y="115989"/>
                </a:cubicBezTo>
                <a:cubicBezTo>
                  <a:pt x="-3177" y="96939"/>
                  <a:pt x="13756" y="207535"/>
                  <a:pt x="16402" y="195364"/>
                </a:cubicBezTo>
                <a:cubicBezTo>
                  <a:pt x="19048" y="183193"/>
                  <a:pt x="4231" y="17035"/>
                  <a:pt x="19577" y="168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2DB82CF2-EA1B-8732-FB3D-45E09BB355BD}"/>
              </a:ext>
            </a:extLst>
          </p:cNvPr>
          <p:cNvSpPr/>
          <p:nvPr/>
        </p:nvSpPr>
        <p:spPr>
          <a:xfrm>
            <a:off x="6374549" y="9162642"/>
            <a:ext cx="163137" cy="883086"/>
          </a:xfrm>
          <a:custGeom>
            <a:avLst/>
            <a:gdLst>
              <a:gd name="connsiteX0" fmla="*/ 851 w 163137"/>
              <a:gd name="connsiteY0" fmla="*/ 408 h 883086"/>
              <a:gd name="connsiteX1" fmla="*/ 118326 w 163137"/>
              <a:gd name="connsiteY1" fmla="*/ 457608 h 883086"/>
              <a:gd name="connsiteX2" fmla="*/ 102451 w 163137"/>
              <a:gd name="connsiteY2" fmla="*/ 438558 h 883086"/>
              <a:gd name="connsiteX3" fmla="*/ 137376 w 163137"/>
              <a:gd name="connsiteY3" fmla="*/ 746533 h 883086"/>
              <a:gd name="connsiteX4" fmla="*/ 162776 w 163137"/>
              <a:gd name="connsiteY4" fmla="*/ 883058 h 883086"/>
              <a:gd name="connsiteX5" fmla="*/ 118326 w 163137"/>
              <a:gd name="connsiteY5" fmla="*/ 737008 h 883086"/>
              <a:gd name="connsiteX6" fmla="*/ 70701 w 163137"/>
              <a:gd name="connsiteY6" fmla="*/ 387758 h 883086"/>
              <a:gd name="connsiteX7" fmla="*/ 105626 w 163137"/>
              <a:gd name="connsiteY7" fmla="*/ 502058 h 883086"/>
              <a:gd name="connsiteX8" fmla="*/ 19901 w 163137"/>
              <a:gd name="connsiteY8" fmla="*/ 317908 h 883086"/>
              <a:gd name="connsiteX9" fmla="*/ 64351 w 163137"/>
              <a:gd name="connsiteY9" fmla="*/ 375058 h 883086"/>
              <a:gd name="connsiteX10" fmla="*/ 851 w 163137"/>
              <a:gd name="connsiteY10" fmla="*/ 408 h 88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137" h="883086">
                <a:moveTo>
                  <a:pt x="851" y="408"/>
                </a:moveTo>
                <a:cubicBezTo>
                  <a:pt x="9847" y="14166"/>
                  <a:pt x="101393" y="384583"/>
                  <a:pt x="118326" y="457608"/>
                </a:cubicBezTo>
                <a:cubicBezTo>
                  <a:pt x="135259" y="530633"/>
                  <a:pt x="99276" y="390404"/>
                  <a:pt x="102451" y="438558"/>
                </a:cubicBezTo>
                <a:cubicBezTo>
                  <a:pt x="105626" y="486712"/>
                  <a:pt x="127322" y="672450"/>
                  <a:pt x="137376" y="746533"/>
                </a:cubicBezTo>
                <a:cubicBezTo>
                  <a:pt x="147430" y="820616"/>
                  <a:pt x="165951" y="884645"/>
                  <a:pt x="162776" y="883058"/>
                </a:cubicBezTo>
                <a:cubicBezTo>
                  <a:pt x="159601" y="881471"/>
                  <a:pt x="133672" y="819558"/>
                  <a:pt x="118326" y="737008"/>
                </a:cubicBezTo>
                <a:cubicBezTo>
                  <a:pt x="102980" y="654458"/>
                  <a:pt x="72818" y="426916"/>
                  <a:pt x="70701" y="387758"/>
                </a:cubicBezTo>
                <a:cubicBezTo>
                  <a:pt x="68584" y="348600"/>
                  <a:pt x="114093" y="513700"/>
                  <a:pt x="105626" y="502058"/>
                </a:cubicBezTo>
                <a:cubicBezTo>
                  <a:pt x="97159" y="490416"/>
                  <a:pt x="26780" y="339074"/>
                  <a:pt x="19901" y="317908"/>
                </a:cubicBezTo>
                <a:cubicBezTo>
                  <a:pt x="13022" y="296742"/>
                  <a:pt x="71759" y="425858"/>
                  <a:pt x="64351" y="375058"/>
                </a:cubicBezTo>
                <a:cubicBezTo>
                  <a:pt x="56943" y="324258"/>
                  <a:pt x="-8145" y="-13350"/>
                  <a:pt x="851" y="4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CEB77690-3371-2CE4-FDEE-A2D1741A6F8C}"/>
              </a:ext>
            </a:extLst>
          </p:cNvPr>
          <p:cNvSpPr/>
          <p:nvPr/>
        </p:nvSpPr>
        <p:spPr>
          <a:xfrm>
            <a:off x="6506171" y="9836082"/>
            <a:ext cx="181888" cy="541382"/>
          </a:xfrm>
          <a:custGeom>
            <a:avLst/>
            <a:gdLst>
              <a:gd name="connsiteX0" fmla="*/ 53379 w 181888"/>
              <a:gd name="connsiteY0" fmla="*/ 68 h 541382"/>
              <a:gd name="connsiteX1" fmla="*/ 40679 w 181888"/>
              <a:gd name="connsiteY1" fmla="*/ 203268 h 541382"/>
              <a:gd name="connsiteX2" fmla="*/ 88304 w 181888"/>
              <a:gd name="connsiteY2" fmla="*/ 352493 h 541382"/>
              <a:gd name="connsiteX3" fmla="*/ 72429 w 181888"/>
              <a:gd name="connsiteY3" fmla="*/ 250893 h 541382"/>
              <a:gd name="connsiteX4" fmla="*/ 164504 w 181888"/>
              <a:gd name="connsiteY4" fmla="*/ 501718 h 541382"/>
              <a:gd name="connsiteX5" fmla="*/ 167679 w 181888"/>
              <a:gd name="connsiteY5" fmla="*/ 511243 h 541382"/>
              <a:gd name="connsiteX6" fmla="*/ 15279 w 181888"/>
              <a:gd name="connsiteY6" fmla="*/ 212793 h 541382"/>
              <a:gd name="connsiteX7" fmla="*/ 8929 w 181888"/>
              <a:gd name="connsiteY7" fmla="*/ 225493 h 541382"/>
              <a:gd name="connsiteX8" fmla="*/ 53379 w 181888"/>
              <a:gd name="connsiteY8" fmla="*/ 68 h 54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888" h="541382">
                <a:moveTo>
                  <a:pt x="53379" y="68"/>
                </a:moveTo>
                <a:cubicBezTo>
                  <a:pt x="58671" y="-3636"/>
                  <a:pt x="34858" y="144531"/>
                  <a:pt x="40679" y="203268"/>
                </a:cubicBezTo>
                <a:cubicBezTo>
                  <a:pt x="46500" y="262006"/>
                  <a:pt x="83012" y="344556"/>
                  <a:pt x="88304" y="352493"/>
                </a:cubicBezTo>
                <a:cubicBezTo>
                  <a:pt x="93596" y="360430"/>
                  <a:pt x="59729" y="226022"/>
                  <a:pt x="72429" y="250893"/>
                </a:cubicBezTo>
                <a:cubicBezTo>
                  <a:pt x="85129" y="275764"/>
                  <a:pt x="148629" y="458326"/>
                  <a:pt x="164504" y="501718"/>
                </a:cubicBezTo>
                <a:cubicBezTo>
                  <a:pt x="180379" y="545110"/>
                  <a:pt x="192550" y="559397"/>
                  <a:pt x="167679" y="511243"/>
                </a:cubicBezTo>
                <a:cubicBezTo>
                  <a:pt x="142808" y="463089"/>
                  <a:pt x="41737" y="260418"/>
                  <a:pt x="15279" y="212793"/>
                </a:cubicBezTo>
                <a:cubicBezTo>
                  <a:pt x="-11179" y="165168"/>
                  <a:pt x="3637" y="256185"/>
                  <a:pt x="8929" y="225493"/>
                </a:cubicBezTo>
                <a:cubicBezTo>
                  <a:pt x="14221" y="194801"/>
                  <a:pt x="48087" y="3772"/>
                  <a:pt x="53379" y="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C0CCCF08-DAA6-9D95-6ACC-768217BA301B}"/>
              </a:ext>
            </a:extLst>
          </p:cNvPr>
          <p:cNvSpPr/>
          <p:nvPr/>
        </p:nvSpPr>
        <p:spPr>
          <a:xfrm>
            <a:off x="6651167" y="10264756"/>
            <a:ext cx="125077" cy="301758"/>
          </a:xfrm>
          <a:custGeom>
            <a:avLst/>
            <a:gdLst>
              <a:gd name="connsiteX0" fmla="*/ 458 w 125077"/>
              <a:gd name="connsiteY0" fmla="*/ 19 h 301758"/>
              <a:gd name="connsiteX1" fmla="*/ 57608 w 125077"/>
              <a:gd name="connsiteY1" fmla="*/ 219094 h 301758"/>
              <a:gd name="connsiteX2" fmla="*/ 124283 w 125077"/>
              <a:gd name="connsiteY2" fmla="*/ 301644 h 301758"/>
              <a:gd name="connsiteX3" fmla="*/ 89358 w 125077"/>
              <a:gd name="connsiteY3" fmla="*/ 231794 h 301758"/>
              <a:gd name="connsiteX4" fmla="*/ 458 w 125077"/>
              <a:gd name="connsiteY4" fmla="*/ 19 h 3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77" h="301758">
                <a:moveTo>
                  <a:pt x="458" y="19"/>
                </a:moveTo>
                <a:cubicBezTo>
                  <a:pt x="-4834" y="-2098"/>
                  <a:pt x="36971" y="168823"/>
                  <a:pt x="57608" y="219094"/>
                </a:cubicBezTo>
                <a:cubicBezTo>
                  <a:pt x="78245" y="269365"/>
                  <a:pt x="118991" y="299527"/>
                  <a:pt x="124283" y="301644"/>
                </a:cubicBezTo>
                <a:cubicBezTo>
                  <a:pt x="129575" y="303761"/>
                  <a:pt x="107350" y="276244"/>
                  <a:pt x="89358" y="231794"/>
                </a:cubicBezTo>
                <a:cubicBezTo>
                  <a:pt x="71366" y="187344"/>
                  <a:pt x="5750" y="2136"/>
                  <a:pt x="458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6729D9D5-428B-C2BB-DA81-3B465C7722EF}"/>
              </a:ext>
            </a:extLst>
          </p:cNvPr>
          <p:cNvSpPr/>
          <p:nvPr/>
        </p:nvSpPr>
        <p:spPr>
          <a:xfrm>
            <a:off x="6756266" y="10544099"/>
            <a:ext cx="140807" cy="276886"/>
          </a:xfrm>
          <a:custGeom>
            <a:avLst/>
            <a:gdLst>
              <a:gd name="connsiteX0" fmla="*/ 134 w 140807"/>
              <a:gd name="connsiteY0" fmla="*/ 76 h 276886"/>
              <a:gd name="connsiteX1" fmla="*/ 82684 w 140807"/>
              <a:gd name="connsiteY1" fmla="*/ 235026 h 276886"/>
              <a:gd name="connsiteX2" fmla="*/ 73159 w 140807"/>
              <a:gd name="connsiteY2" fmla="*/ 177876 h 276886"/>
              <a:gd name="connsiteX3" fmla="*/ 139834 w 140807"/>
              <a:gd name="connsiteY3" fmla="*/ 276301 h 276886"/>
              <a:gd name="connsiteX4" fmla="*/ 104909 w 140807"/>
              <a:gd name="connsiteY4" fmla="*/ 209626 h 276886"/>
              <a:gd name="connsiteX5" fmla="*/ 134 w 140807"/>
              <a:gd name="connsiteY5" fmla="*/ 76 h 27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07" h="276886">
                <a:moveTo>
                  <a:pt x="134" y="76"/>
                </a:moveTo>
                <a:cubicBezTo>
                  <a:pt x="-3570" y="4309"/>
                  <a:pt x="70513" y="205393"/>
                  <a:pt x="82684" y="235026"/>
                </a:cubicBezTo>
                <a:cubicBezTo>
                  <a:pt x="94855" y="264659"/>
                  <a:pt x="63634" y="170997"/>
                  <a:pt x="73159" y="177876"/>
                </a:cubicBezTo>
                <a:cubicBezTo>
                  <a:pt x="82684" y="184755"/>
                  <a:pt x="134542" y="271009"/>
                  <a:pt x="139834" y="276301"/>
                </a:cubicBezTo>
                <a:cubicBezTo>
                  <a:pt x="145126" y="281593"/>
                  <a:pt x="128192" y="250372"/>
                  <a:pt x="104909" y="209626"/>
                </a:cubicBezTo>
                <a:cubicBezTo>
                  <a:pt x="81626" y="168880"/>
                  <a:pt x="3838" y="-4157"/>
                  <a:pt x="134" y="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D308FBE8-DCF8-DE68-88AA-048F51330039}"/>
              </a:ext>
            </a:extLst>
          </p:cNvPr>
          <p:cNvSpPr/>
          <p:nvPr/>
        </p:nvSpPr>
        <p:spPr>
          <a:xfrm>
            <a:off x="6535229" y="9240186"/>
            <a:ext cx="421202" cy="124924"/>
          </a:xfrm>
          <a:custGeom>
            <a:avLst/>
            <a:gdLst>
              <a:gd name="connsiteX0" fmla="*/ 2096 w 421202"/>
              <a:gd name="connsiteY0" fmla="*/ 2239 h 124924"/>
              <a:gd name="connsiteX1" fmla="*/ 360871 w 421202"/>
              <a:gd name="connsiteY1" fmla="*/ 5414 h 124924"/>
              <a:gd name="connsiteX2" fmla="*/ 186246 w 421202"/>
              <a:gd name="connsiteY2" fmla="*/ 46689 h 124924"/>
              <a:gd name="connsiteX3" fmla="*/ 367221 w 421202"/>
              <a:gd name="connsiteY3" fmla="*/ 56214 h 124924"/>
              <a:gd name="connsiteX4" fmla="*/ 265621 w 421202"/>
              <a:gd name="connsiteY4" fmla="*/ 119714 h 124924"/>
              <a:gd name="connsiteX5" fmla="*/ 421196 w 421202"/>
              <a:gd name="connsiteY5" fmla="*/ 119714 h 124924"/>
              <a:gd name="connsiteX6" fmla="*/ 271971 w 421202"/>
              <a:gd name="connsiteY6" fmla="*/ 107014 h 124924"/>
              <a:gd name="connsiteX7" fmla="*/ 332296 w 421202"/>
              <a:gd name="connsiteY7" fmla="*/ 30814 h 124924"/>
              <a:gd name="connsiteX8" fmla="*/ 217996 w 421202"/>
              <a:gd name="connsiteY8" fmla="*/ 2239 h 124924"/>
              <a:gd name="connsiteX9" fmla="*/ 2096 w 421202"/>
              <a:gd name="connsiteY9" fmla="*/ 2239 h 12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1202" h="124924">
                <a:moveTo>
                  <a:pt x="2096" y="2239"/>
                </a:moveTo>
                <a:cubicBezTo>
                  <a:pt x="25908" y="2768"/>
                  <a:pt x="330179" y="-1994"/>
                  <a:pt x="360871" y="5414"/>
                </a:cubicBezTo>
                <a:cubicBezTo>
                  <a:pt x="391563" y="12822"/>
                  <a:pt x="185188" y="38222"/>
                  <a:pt x="186246" y="46689"/>
                </a:cubicBezTo>
                <a:cubicBezTo>
                  <a:pt x="187304" y="55156"/>
                  <a:pt x="353992" y="44043"/>
                  <a:pt x="367221" y="56214"/>
                </a:cubicBezTo>
                <a:cubicBezTo>
                  <a:pt x="380450" y="68385"/>
                  <a:pt x="256625" y="109131"/>
                  <a:pt x="265621" y="119714"/>
                </a:cubicBezTo>
                <a:cubicBezTo>
                  <a:pt x="274617" y="130297"/>
                  <a:pt x="420138" y="121831"/>
                  <a:pt x="421196" y="119714"/>
                </a:cubicBezTo>
                <a:cubicBezTo>
                  <a:pt x="422254" y="117597"/>
                  <a:pt x="286788" y="121831"/>
                  <a:pt x="271971" y="107014"/>
                </a:cubicBezTo>
                <a:cubicBezTo>
                  <a:pt x="257154" y="92197"/>
                  <a:pt x="341292" y="48277"/>
                  <a:pt x="332296" y="30814"/>
                </a:cubicBezTo>
                <a:cubicBezTo>
                  <a:pt x="323300" y="13352"/>
                  <a:pt x="271971" y="7002"/>
                  <a:pt x="217996" y="2239"/>
                </a:cubicBezTo>
                <a:cubicBezTo>
                  <a:pt x="164021" y="-2524"/>
                  <a:pt x="-21716" y="1710"/>
                  <a:pt x="2096" y="2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A752F82E-FC26-9679-A239-CEB191B9FF41}"/>
              </a:ext>
            </a:extLst>
          </p:cNvPr>
          <p:cNvSpPr/>
          <p:nvPr/>
        </p:nvSpPr>
        <p:spPr>
          <a:xfrm>
            <a:off x="6937723" y="9450194"/>
            <a:ext cx="423588" cy="458374"/>
          </a:xfrm>
          <a:custGeom>
            <a:avLst/>
            <a:gdLst>
              <a:gd name="connsiteX0" fmla="*/ 6002 w 423588"/>
              <a:gd name="connsiteY0" fmla="*/ 8131 h 458374"/>
              <a:gd name="connsiteX1" fmla="*/ 186977 w 423588"/>
              <a:gd name="connsiteY1" fmla="*/ 119256 h 458374"/>
              <a:gd name="connsiteX2" fmla="*/ 145702 w 423588"/>
              <a:gd name="connsiteY2" fmla="*/ 154181 h 458374"/>
              <a:gd name="connsiteX3" fmla="*/ 234602 w 423588"/>
              <a:gd name="connsiteY3" fmla="*/ 258956 h 458374"/>
              <a:gd name="connsiteX4" fmla="*/ 237777 w 423588"/>
              <a:gd name="connsiteY4" fmla="*/ 227206 h 458374"/>
              <a:gd name="connsiteX5" fmla="*/ 345727 w 423588"/>
              <a:gd name="connsiteY5" fmla="*/ 363731 h 458374"/>
              <a:gd name="connsiteX6" fmla="*/ 421927 w 423588"/>
              <a:gd name="connsiteY6" fmla="*/ 455806 h 458374"/>
              <a:gd name="connsiteX7" fmla="*/ 272702 w 423588"/>
              <a:gd name="connsiteY7" fmla="*/ 262131 h 458374"/>
              <a:gd name="connsiteX8" fmla="*/ 209202 w 423588"/>
              <a:gd name="connsiteY8" fmla="*/ 173231 h 458374"/>
              <a:gd name="connsiteX9" fmla="*/ 215552 w 423588"/>
              <a:gd name="connsiteY9" fmla="*/ 160531 h 458374"/>
              <a:gd name="connsiteX10" fmla="*/ 56802 w 423588"/>
              <a:gd name="connsiteY10" fmla="*/ 24006 h 458374"/>
              <a:gd name="connsiteX11" fmla="*/ 6002 w 423588"/>
              <a:gd name="connsiteY11" fmla="*/ 8131 h 45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588" h="458374">
                <a:moveTo>
                  <a:pt x="6002" y="8131"/>
                </a:moveTo>
                <a:cubicBezTo>
                  <a:pt x="27698" y="24006"/>
                  <a:pt x="163694" y="94914"/>
                  <a:pt x="186977" y="119256"/>
                </a:cubicBezTo>
                <a:cubicBezTo>
                  <a:pt x="210260" y="143598"/>
                  <a:pt x="137765" y="130898"/>
                  <a:pt x="145702" y="154181"/>
                </a:cubicBezTo>
                <a:cubicBezTo>
                  <a:pt x="153640" y="177464"/>
                  <a:pt x="219256" y="246785"/>
                  <a:pt x="234602" y="258956"/>
                </a:cubicBezTo>
                <a:cubicBezTo>
                  <a:pt x="249948" y="271127"/>
                  <a:pt x="219256" y="209744"/>
                  <a:pt x="237777" y="227206"/>
                </a:cubicBezTo>
                <a:cubicBezTo>
                  <a:pt x="256298" y="244669"/>
                  <a:pt x="315035" y="325631"/>
                  <a:pt x="345727" y="363731"/>
                </a:cubicBezTo>
                <a:cubicBezTo>
                  <a:pt x="376419" y="401831"/>
                  <a:pt x="434098" y="472739"/>
                  <a:pt x="421927" y="455806"/>
                </a:cubicBezTo>
                <a:cubicBezTo>
                  <a:pt x="409756" y="438873"/>
                  <a:pt x="308156" y="309227"/>
                  <a:pt x="272702" y="262131"/>
                </a:cubicBezTo>
                <a:cubicBezTo>
                  <a:pt x="237248" y="215035"/>
                  <a:pt x="218727" y="190164"/>
                  <a:pt x="209202" y="173231"/>
                </a:cubicBezTo>
                <a:cubicBezTo>
                  <a:pt x="199677" y="156298"/>
                  <a:pt x="240952" y="185402"/>
                  <a:pt x="215552" y="160531"/>
                </a:cubicBezTo>
                <a:cubicBezTo>
                  <a:pt x="190152" y="135660"/>
                  <a:pt x="87494" y="47289"/>
                  <a:pt x="56802" y="24006"/>
                </a:cubicBezTo>
                <a:cubicBezTo>
                  <a:pt x="26110" y="723"/>
                  <a:pt x="-15694" y="-7744"/>
                  <a:pt x="6002" y="81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3D01F291-D278-4E28-D2A7-0196ED13C67B}"/>
              </a:ext>
            </a:extLst>
          </p:cNvPr>
          <p:cNvSpPr/>
          <p:nvPr/>
        </p:nvSpPr>
        <p:spPr>
          <a:xfrm>
            <a:off x="7134151" y="9712324"/>
            <a:ext cx="293407" cy="299662"/>
          </a:xfrm>
          <a:custGeom>
            <a:avLst/>
            <a:gdLst>
              <a:gd name="connsiteX0" fmla="*/ 74 w 293407"/>
              <a:gd name="connsiteY0" fmla="*/ 1 h 299662"/>
              <a:gd name="connsiteX1" fmla="*/ 158824 w 293407"/>
              <a:gd name="connsiteY1" fmla="*/ 158751 h 299662"/>
              <a:gd name="connsiteX2" fmla="*/ 165174 w 293407"/>
              <a:gd name="connsiteY2" fmla="*/ 180976 h 299662"/>
              <a:gd name="connsiteX3" fmla="*/ 250899 w 293407"/>
              <a:gd name="connsiteY3" fmla="*/ 244476 h 299662"/>
              <a:gd name="connsiteX4" fmla="*/ 292174 w 293407"/>
              <a:gd name="connsiteY4" fmla="*/ 298451 h 299662"/>
              <a:gd name="connsiteX5" fmla="*/ 206449 w 293407"/>
              <a:gd name="connsiteY5" fmla="*/ 190501 h 299662"/>
              <a:gd name="connsiteX6" fmla="*/ 142949 w 293407"/>
              <a:gd name="connsiteY6" fmla="*/ 120651 h 299662"/>
              <a:gd name="connsiteX7" fmla="*/ 181049 w 293407"/>
              <a:gd name="connsiteY7" fmla="*/ 161926 h 299662"/>
              <a:gd name="connsiteX8" fmla="*/ 74 w 293407"/>
              <a:gd name="connsiteY8" fmla="*/ 1 h 29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407" h="299662">
                <a:moveTo>
                  <a:pt x="74" y="1"/>
                </a:moveTo>
                <a:cubicBezTo>
                  <a:pt x="-3630" y="-528"/>
                  <a:pt x="131307" y="128589"/>
                  <a:pt x="158824" y="158751"/>
                </a:cubicBezTo>
                <a:cubicBezTo>
                  <a:pt x="186341" y="188913"/>
                  <a:pt x="149828" y="166689"/>
                  <a:pt x="165174" y="180976"/>
                </a:cubicBezTo>
                <a:cubicBezTo>
                  <a:pt x="180520" y="195264"/>
                  <a:pt x="229732" y="224897"/>
                  <a:pt x="250899" y="244476"/>
                </a:cubicBezTo>
                <a:cubicBezTo>
                  <a:pt x="272066" y="264055"/>
                  <a:pt x="299582" y="307447"/>
                  <a:pt x="292174" y="298451"/>
                </a:cubicBezTo>
                <a:cubicBezTo>
                  <a:pt x="284766" y="289455"/>
                  <a:pt x="231320" y="220134"/>
                  <a:pt x="206449" y="190501"/>
                </a:cubicBezTo>
                <a:cubicBezTo>
                  <a:pt x="181578" y="160868"/>
                  <a:pt x="147182" y="125413"/>
                  <a:pt x="142949" y="120651"/>
                </a:cubicBezTo>
                <a:cubicBezTo>
                  <a:pt x="138716" y="115889"/>
                  <a:pt x="201157" y="174626"/>
                  <a:pt x="181049" y="161926"/>
                </a:cubicBezTo>
                <a:cubicBezTo>
                  <a:pt x="160941" y="149226"/>
                  <a:pt x="3778" y="530"/>
                  <a:pt x="74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19DD2842-162E-F866-D5ED-CEB67BDC7D11}"/>
              </a:ext>
            </a:extLst>
          </p:cNvPr>
          <p:cNvSpPr/>
          <p:nvPr/>
        </p:nvSpPr>
        <p:spPr>
          <a:xfrm>
            <a:off x="6600283" y="9914941"/>
            <a:ext cx="171265" cy="224480"/>
          </a:xfrm>
          <a:custGeom>
            <a:avLst/>
            <a:gdLst>
              <a:gd name="connsiteX0" fmla="*/ 6892 w 171265"/>
              <a:gd name="connsiteY0" fmla="*/ 584 h 224480"/>
              <a:gd name="connsiteX1" fmla="*/ 76742 w 171265"/>
              <a:gd name="connsiteY1" fmla="*/ 121234 h 224480"/>
              <a:gd name="connsiteX2" fmla="*/ 111667 w 171265"/>
              <a:gd name="connsiteY2" fmla="*/ 194259 h 224480"/>
              <a:gd name="connsiteX3" fmla="*/ 10067 w 171265"/>
              <a:gd name="connsiteY3" fmla="*/ 216484 h 224480"/>
              <a:gd name="connsiteX4" fmla="*/ 111667 w 171265"/>
              <a:gd name="connsiteY4" fmla="*/ 219659 h 224480"/>
              <a:gd name="connsiteX5" fmla="*/ 542 w 171265"/>
              <a:gd name="connsiteY5" fmla="*/ 152984 h 224480"/>
              <a:gd name="connsiteX6" fmla="*/ 168817 w 171265"/>
              <a:gd name="connsiteY6" fmla="*/ 200609 h 224480"/>
              <a:gd name="connsiteX7" fmla="*/ 95792 w 171265"/>
              <a:gd name="connsiteY7" fmla="*/ 175209 h 224480"/>
              <a:gd name="connsiteX8" fmla="*/ 6892 w 171265"/>
              <a:gd name="connsiteY8" fmla="*/ 584 h 22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265" h="224480">
                <a:moveTo>
                  <a:pt x="6892" y="584"/>
                </a:moveTo>
                <a:cubicBezTo>
                  <a:pt x="3717" y="-8412"/>
                  <a:pt x="59280" y="88955"/>
                  <a:pt x="76742" y="121234"/>
                </a:cubicBezTo>
                <a:cubicBezTo>
                  <a:pt x="94204" y="153513"/>
                  <a:pt x="122780" y="178384"/>
                  <a:pt x="111667" y="194259"/>
                </a:cubicBezTo>
                <a:cubicBezTo>
                  <a:pt x="100555" y="210134"/>
                  <a:pt x="10067" y="212251"/>
                  <a:pt x="10067" y="216484"/>
                </a:cubicBezTo>
                <a:cubicBezTo>
                  <a:pt x="10067" y="220717"/>
                  <a:pt x="113255" y="230242"/>
                  <a:pt x="111667" y="219659"/>
                </a:cubicBezTo>
                <a:cubicBezTo>
                  <a:pt x="110080" y="209076"/>
                  <a:pt x="-8983" y="156159"/>
                  <a:pt x="542" y="152984"/>
                </a:cubicBezTo>
                <a:cubicBezTo>
                  <a:pt x="10067" y="149809"/>
                  <a:pt x="152942" y="196905"/>
                  <a:pt x="168817" y="200609"/>
                </a:cubicBezTo>
                <a:cubicBezTo>
                  <a:pt x="184692" y="204313"/>
                  <a:pt x="119075" y="203255"/>
                  <a:pt x="95792" y="175209"/>
                </a:cubicBezTo>
                <a:cubicBezTo>
                  <a:pt x="72509" y="147163"/>
                  <a:pt x="10067" y="9580"/>
                  <a:pt x="6892" y="5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9C053A0C-3565-387F-56D7-DCACEA0B28D9}"/>
              </a:ext>
            </a:extLst>
          </p:cNvPr>
          <p:cNvSpPr/>
          <p:nvPr/>
        </p:nvSpPr>
        <p:spPr>
          <a:xfrm>
            <a:off x="6732916" y="10118272"/>
            <a:ext cx="112491" cy="302078"/>
          </a:xfrm>
          <a:custGeom>
            <a:avLst/>
            <a:gdLst>
              <a:gd name="connsiteX0" fmla="*/ 4434 w 112491"/>
              <a:gd name="connsiteY0" fmla="*/ 453 h 302078"/>
              <a:gd name="connsiteX1" fmla="*/ 10784 w 112491"/>
              <a:gd name="connsiteY1" fmla="*/ 83003 h 302078"/>
              <a:gd name="connsiteX2" fmla="*/ 33009 w 112491"/>
              <a:gd name="connsiteY2" fmla="*/ 162378 h 302078"/>
              <a:gd name="connsiteX3" fmla="*/ 26659 w 112491"/>
              <a:gd name="connsiteY3" fmla="*/ 121103 h 302078"/>
              <a:gd name="connsiteX4" fmla="*/ 90159 w 112491"/>
              <a:gd name="connsiteY4" fmla="*/ 210003 h 302078"/>
              <a:gd name="connsiteX5" fmla="*/ 112384 w 112491"/>
              <a:gd name="connsiteY5" fmla="*/ 302078 h 302078"/>
              <a:gd name="connsiteX6" fmla="*/ 96509 w 112491"/>
              <a:gd name="connsiteY6" fmla="*/ 210003 h 302078"/>
              <a:gd name="connsiteX7" fmla="*/ 52059 w 112491"/>
              <a:gd name="connsiteY7" fmla="*/ 67128 h 302078"/>
              <a:gd name="connsiteX8" fmla="*/ 77459 w 112491"/>
              <a:gd name="connsiteY8" fmla="*/ 121103 h 302078"/>
              <a:gd name="connsiteX9" fmla="*/ 4434 w 112491"/>
              <a:gd name="connsiteY9" fmla="*/ 453 h 30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491" h="302078">
                <a:moveTo>
                  <a:pt x="4434" y="453"/>
                </a:moveTo>
                <a:cubicBezTo>
                  <a:pt x="-6678" y="-5897"/>
                  <a:pt x="6022" y="56016"/>
                  <a:pt x="10784" y="83003"/>
                </a:cubicBezTo>
                <a:cubicBezTo>
                  <a:pt x="15546" y="109990"/>
                  <a:pt x="30363" y="156028"/>
                  <a:pt x="33009" y="162378"/>
                </a:cubicBezTo>
                <a:cubicBezTo>
                  <a:pt x="35655" y="168728"/>
                  <a:pt x="17134" y="113166"/>
                  <a:pt x="26659" y="121103"/>
                </a:cubicBezTo>
                <a:cubicBezTo>
                  <a:pt x="36184" y="129040"/>
                  <a:pt x="75872" y="179841"/>
                  <a:pt x="90159" y="210003"/>
                </a:cubicBezTo>
                <a:cubicBezTo>
                  <a:pt x="104446" y="240165"/>
                  <a:pt x="111326" y="302078"/>
                  <a:pt x="112384" y="302078"/>
                </a:cubicBezTo>
                <a:cubicBezTo>
                  <a:pt x="113442" y="302078"/>
                  <a:pt x="106563" y="249161"/>
                  <a:pt x="96509" y="210003"/>
                </a:cubicBezTo>
                <a:cubicBezTo>
                  <a:pt x="86455" y="170845"/>
                  <a:pt x="55234" y="81945"/>
                  <a:pt x="52059" y="67128"/>
                </a:cubicBezTo>
                <a:cubicBezTo>
                  <a:pt x="48884" y="52311"/>
                  <a:pt x="82751" y="129570"/>
                  <a:pt x="77459" y="121103"/>
                </a:cubicBezTo>
                <a:cubicBezTo>
                  <a:pt x="72167" y="112636"/>
                  <a:pt x="15546" y="6803"/>
                  <a:pt x="4434" y="4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E3327B81-B2E2-14FD-4202-D33CA317E16E}"/>
              </a:ext>
            </a:extLst>
          </p:cNvPr>
          <p:cNvSpPr/>
          <p:nvPr/>
        </p:nvSpPr>
        <p:spPr>
          <a:xfrm>
            <a:off x="6638925" y="10147300"/>
            <a:ext cx="105096" cy="107950"/>
          </a:xfrm>
          <a:custGeom>
            <a:avLst/>
            <a:gdLst>
              <a:gd name="connsiteX0" fmla="*/ 104775 w 105096"/>
              <a:gd name="connsiteY0" fmla="*/ 0 h 107950"/>
              <a:gd name="connsiteX1" fmla="*/ 76200 w 105096"/>
              <a:gd name="connsiteY1" fmla="*/ 85725 h 107950"/>
              <a:gd name="connsiteX2" fmla="*/ 41275 w 105096"/>
              <a:gd name="connsiteY2" fmla="*/ 107950 h 107950"/>
              <a:gd name="connsiteX3" fmla="*/ 57150 w 105096"/>
              <a:gd name="connsiteY3" fmla="*/ 85725 h 107950"/>
              <a:gd name="connsiteX4" fmla="*/ 0 w 105096"/>
              <a:gd name="connsiteY4" fmla="*/ 73025 h 107950"/>
              <a:gd name="connsiteX5" fmla="*/ 57150 w 105096"/>
              <a:gd name="connsiteY5" fmla="*/ 85725 h 107950"/>
              <a:gd name="connsiteX6" fmla="*/ 104775 w 105096"/>
              <a:gd name="connsiteY6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096" h="107950">
                <a:moveTo>
                  <a:pt x="104775" y="0"/>
                </a:moveTo>
                <a:cubicBezTo>
                  <a:pt x="107950" y="0"/>
                  <a:pt x="86783" y="67733"/>
                  <a:pt x="76200" y="85725"/>
                </a:cubicBezTo>
                <a:cubicBezTo>
                  <a:pt x="65617" y="103717"/>
                  <a:pt x="44450" y="107950"/>
                  <a:pt x="41275" y="107950"/>
                </a:cubicBezTo>
                <a:cubicBezTo>
                  <a:pt x="38100" y="107950"/>
                  <a:pt x="64029" y="91546"/>
                  <a:pt x="57150" y="85725"/>
                </a:cubicBezTo>
                <a:cubicBezTo>
                  <a:pt x="50271" y="79904"/>
                  <a:pt x="0" y="73025"/>
                  <a:pt x="0" y="73025"/>
                </a:cubicBezTo>
                <a:cubicBezTo>
                  <a:pt x="0" y="73025"/>
                  <a:pt x="43392" y="91546"/>
                  <a:pt x="57150" y="85725"/>
                </a:cubicBezTo>
                <a:cubicBezTo>
                  <a:pt x="70908" y="79904"/>
                  <a:pt x="101600" y="0"/>
                  <a:pt x="10477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E36FB813-BE78-5BA3-6B58-32541E6A5041}"/>
              </a:ext>
            </a:extLst>
          </p:cNvPr>
          <p:cNvSpPr/>
          <p:nvPr/>
        </p:nvSpPr>
        <p:spPr>
          <a:xfrm>
            <a:off x="6765435" y="10236182"/>
            <a:ext cx="171957" cy="333416"/>
          </a:xfrm>
          <a:custGeom>
            <a:avLst/>
            <a:gdLst>
              <a:gd name="connsiteX0" fmla="*/ 490 w 171957"/>
              <a:gd name="connsiteY0" fmla="*/ 18 h 333416"/>
              <a:gd name="connsiteX1" fmla="*/ 38590 w 171957"/>
              <a:gd name="connsiteY1" fmla="*/ 117493 h 333416"/>
              <a:gd name="connsiteX2" fmla="*/ 25890 w 171957"/>
              <a:gd name="connsiteY2" fmla="*/ 117493 h 333416"/>
              <a:gd name="connsiteX3" fmla="*/ 89390 w 171957"/>
              <a:gd name="connsiteY3" fmla="*/ 180993 h 333416"/>
              <a:gd name="connsiteX4" fmla="*/ 67165 w 171957"/>
              <a:gd name="connsiteY4" fmla="*/ 168293 h 333416"/>
              <a:gd name="connsiteX5" fmla="*/ 124315 w 171957"/>
              <a:gd name="connsiteY5" fmla="*/ 206393 h 333416"/>
              <a:gd name="connsiteX6" fmla="*/ 117965 w 171957"/>
              <a:gd name="connsiteY6" fmla="*/ 241318 h 333416"/>
              <a:gd name="connsiteX7" fmla="*/ 171940 w 171957"/>
              <a:gd name="connsiteY7" fmla="*/ 333393 h 333416"/>
              <a:gd name="connsiteX8" fmla="*/ 111615 w 171957"/>
              <a:gd name="connsiteY8" fmla="*/ 250843 h 333416"/>
              <a:gd name="connsiteX9" fmla="*/ 102090 w 171957"/>
              <a:gd name="connsiteY9" fmla="*/ 311168 h 333416"/>
              <a:gd name="connsiteX10" fmla="*/ 102090 w 171957"/>
              <a:gd name="connsiteY10" fmla="*/ 215918 h 333416"/>
              <a:gd name="connsiteX11" fmla="*/ 57640 w 171957"/>
              <a:gd name="connsiteY11" fmla="*/ 152418 h 333416"/>
              <a:gd name="connsiteX12" fmla="*/ 60815 w 171957"/>
              <a:gd name="connsiteY12" fmla="*/ 92093 h 333416"/>
              <a:gd name="connsiteX13" fmla="*/ 70340 w 171957"/>
              <a:gd name="connsiteY13" fmla="*/ 127018 h 333416"/>
              <a:gd name="connsiteX14" fmla="*/ 490 w 171957"/>
              <a:gd name="connsiteY14" fmla="*/ 18 h 33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1957" h="333416">
                <a:moveTo>
                  <a:pt x="490" y="18"/>
                </a:moveTo>
                <a:cubicBezTo>
                  <a:pt x="-4802" y="-1569"/>
                  <a:pt x="34357" y="97914"/>
                  <a:pt x="38590" y="117493"/>
                </a:cubicBezTo>
                <a:cubicBezTo>
                  <a:pt x="42823" y="137072"/>
                  <a:pt x="17423" y="106910"/>
                  <a:pt x="25890" y="117493"/>
                </a:cubicBezTo>
                <a:cubicBezTo>
                  <a:pt x="34357" y="128076"/>
                  <a:pt x="82511" y="172526"/>
                  <a:pt x="89390" y="180993"/>
                </a:cubicBezTo>
                <a:cubicBezTo>
                  <a:pt x="96269" y="189460"/>
                  <a:pt x="61344" y="164060"/>
                  <a:pt x="67165" y="168293"/>
                </a:cubicBezTo>
                <a:cubicBezTo>
                  <a:pt x="72986" y="172526"/>
                  <a:pt x="115848" y="194222"/>
                  <a:pt x="124315" y="206393"/>
                </a:cubicBezTo>
                <a:cubicBezTo>
                  <a:pt x="132782" y="218564"/>
                  <a:pt x="110028" y="220151"/>
                  <a:pt x="117965" y="241318"/>
                </a:cubicBezTo>
                <a:cubicBezTo>
                  <a:pt x="125903" y="262485"/>
                  <a:pt x="172998" y="331805"/>
                  <a:pt x="171940" y="333393"/>
                </a:cubicBezTo>
                <a:cubicBezTo>
                  <a:pt x="170882" y="334981"/>
                  <a:pt x="123257" y="254547"/>
                  <a:pt x="111615" y="250843"/>
                </a:cubicBezTo>
                <a:cubicBezTo>
                  <a:pt x="99973" y="247139"/>
                  <a:pt x="103678" y="316989"/>
                  <a:pt x="102090" y="311168"/>
                </a:cubicBezTo>
                <a:cubicBezTo>
                  <a:pt x="100503" y="305347"/>
                  <a:pt x="109498" y="242376"/>
                  <a:pt x="102090" y="215918"/>
                </a:cubicBezTo>
                <a:cubicBezTo>
                  <a:pt x="94682" y="189460"/>
                  <a:pt x="64519" y="173055"/>
                  <a:pt x="57640" y="152418"/>
                </a:cubicBezTo>
                <a:cubicBezTo>
                  <a:pt x="50761" y="131781"/>
                  <a:pt x="58698" y="96326"/>
                  <a:pt x="60815" y="92093"/>
                </a:cubicBezTo>
                <a:cubicBezTo>
                  <a:pt x="62932" y="87860"/>
                  <a:pt x="76690" y="135485"/>
                  <a:pt x="70340" y="127018"/>
                </a:cubicBezTo>
                <a:cubicBezTo>
                  <a:pt x="63990" y="118551"/>
                  <a:pt x="5782" y="1605"/>
                  <a:pt x="490" y="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651C2440-A121-6BCA-D35A-DDB9153D6C91}"/>
              </a:ext>
            </a:extLst>
          </p:cNvPr>
          <p:cNvSpPr/>
          <p:nvPr/>
        </p:nvSpPr>
        <p:spPr>
          <a:xfrm>
            <a:off x="6729406" y="10350270"/>
            <a:ext cx="114130" cy="178537"/>
          </a:xfrm>
          <a:custGeom>
            <a:avLst/>
            <a:gdLst>
              <a:gd name="connsiteX0" fmla="*/ 1594 w 114130"/>
              <a:gd name="connsiteY0" fmla="*/ 3405 h 178537"/>
              <a:gd name="connsiteX1" fmla="*/ 106369 w 114130"/>
              <a:gd name="connsiteY1" fmla="*/ 101830 h 178537"/>
              <a:gd name="connsiteX2" fmla="*/ 106369 w 114130"/>
              <a:gd name="connsiteY2" fmla="*/ 178030 h 178537"/>
              <a:gd name="connsiteX3" fmla="*/ 106369 w 114130"/>
              <a:gd name="connsiteY3" fmla="*/ 133580 h 178537"/>
              <a:gd name="connsiteX4" fmla="*/ 109544 w 114130"/>
              <a:gd name="connsiteY4" fmla="*/ 105005 h 178537"/>
              <a:gd name="connsiteX5" fmla="*/ 46044 w 114130"/>
              <a:gd name="connsiteY5" fmla="*/ 28805 h 178537"/>
              <a:gd name="connsiteX6" fmla="*/ 1594 w 114130"/>
              <a:gd name="connsiteY6" fmla="*/ 3405 h 17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30" h="178537">
                <a:moveTo>
                  <a:pt x="1594" y="3405"/>
                </a:moveTo>
                <a:cubicBezTo>
                  <a:pt x="11648" y="15576"/>
                  <a:pt x="88906" y="72726"/>
                  <a:pt x="106369" y="101830"/>
                </a:cubicBezTo>
                <a:cubicBezTo>
                  <a:pt x="123832" y="130934"/>
                  <a:pt x="106369" y="178030"/>
                  <a:pt x="106369" y="178030"/>
                </a:cubicBezTo>
                <a:cubicBezTo>
                  <a:pt x="106369" y="183322"/>
                  <a:pt x="105840" y="145751"/>
                  <a:pt x="106369" y="133580"/>
                </a:cubicBezTo>
                <a:cubicBezTo>
                  <a:pt x="106898" y="121409"/>
                  <a:pt x="119598" y="122467"/>
                  <a:pt x="109544" y="105005"/>
                </a:cubicBezTo>
                <a:cubicBezTo>
                  <a:pt x="99490" y="87543"/>
                  <a:pt x="60331" y="43092"/>
                  <a:pt x="46044" y="28805"/>
                </a:cubicBezTo>
                <a:cubicBezTo>
                  <a:pt x="31757" y="14518"/>
                  <a:pt x="-8460" y="-8766"/>
                  <a:pt x="1594" y="34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41CD8231-9265-0382-AA1F-F2752886D38D}"/>
              </a:ext>
            </a:extLst>
          </p:cNvPr>
          <p:cNvSpPr/>
          <p:nvPr/>
        </p:nvSpPr>
        <p:spPr>
          <a:xfrm>
            <a:off x="6762750" y="10417172"/>
            <a:ext cx="23114" cy="117486"/>
          </a:xfrm>
          <a:custGeom>
            <a:avLst/>
            <a:gdLst>
              <a:gd name="connsiteX0" fmla="*/ 0 w 23114"/>
              <a:gd name="connsiteY0" fmla="*/ 3 h 117486"/>
              <a:gd name="connsiteX1" fmla="*/ 22225 w 23114"/>
              <a:gd name="connsiteY1" fmla="*/ 73028 h 117486"/>
              <a:gd name="connsiteX2" fmla="*/ 19050 w 23114"/>
              <a:gd name="connsiteY2" fmla="*/ 117478 h 117486"/>
              <a:gd name="connsiteX3" fmla="*/ 22225 w 23114"/>
              <a:gd name="connsiteY3" fmla="*/ 76203 h 117486"/>
              <a:gd name="connsiteX4" fmla="*/ 0 w 23114"/>
              <a:gd name="connsiteY4" fmla="*/ 3 h 1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" h="117486">
                <a:moveTo>
                  <a:pt x="0" y="3"/>
                </a:moveTo>
                <a:cubicBezTo>
                  <a:pt x="0" y="-526"/>
                  <a:pt x="19050" y="53449"/>
                  <a:pt x="22225" y="73028"/>
                </a:cubicBezTo>
                <a:cubicBezTo>
                  <a:pt x="25400" y="92607"/>
                  <a:pt x="19050" y="116949"/>
                  <a:pt x="19050" y="117478"/>
                </a:cubicBezTo>
                <a:cubicBezTo>
                  <a:pt x="19050" y="118007"/>
                  <a:pt x="21696" y="92607"/>
                  <a:pt x="22225" y="76203"/>
                </a:cubicBezTo>
                <a:cubicBezTo>
                  <a:pt x="22754" y="59799"/>
                  <a:pt x="0" y="532"/>
                  <a:pt x="0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39DF7F50-ACF9-3D63-04B7-63DB61C9F28E}"/>
              </a:ext>
            </a:extLst>
          </p:cNvPr>
          <p:cNvSpPr/>
          <p:nvPr/>
        </p:nvSpPr>
        <p:spPr>
          <a:xfrm>
            <a:off x="6864320" y="10486960"/>
            <a:ext cx="176001" cy="448338"/>
          </a:xfrm>
          <a:custGeom>
            <a:avLst/>
            <a:gdLst>
              <a:gd name="connsiteX0" fmla="*/ 25430 w 176001"/>
              <a:gd name="connsiteY0" fmla="*/ 65 h 448338"/>
              <a:gd name="connsiteX1" fmla="*/ 63530 w 176001"/>
              <a:gd name="connsiteY1" fmla="*/ 158815 h 448338"/>
              <a:gd name="connsiteX2" fmla="*/ 30 w 176001"/>
              <a:gd name="connsiteY2" fmla="*/ 139765 h 448338"/>
              <a:gd name="connsiteX3" fmla="*/ 73055 w 176001"/>
              <a:gd name="connsiteY3" fmla="*/ 181040 h 448338"/>
              <a:gd name="connsiteX4" fmla="*/ 139730 w 176001"/>
              <a:gd name="connsiteY4" fmla="*/ 288990 h 448338"/>
              <a:gd name="connsiteX5" fmla="*/ 114330 w 176001"/>
              <a:gd name="connsiteY5" fmla="*/ 244540 h 448338"/>
              <a:gd name="connsiteX6" fmla="*/ 168305 w 176001"/>
              <a:gd name="connsiteY6" fmla="*/ 374715 h 448338"/>
              <a:gd name="connsiteX7" fmla="*/ 174655 w 176001"/>
              <a:gd name="connsiteY7" fmla="*/ 447740 h 448338"/>
              <a:gd name="connsiteX8" fmla="*/ 158780 w 176001"/>
              <a:gd name="connsiteY8" fmla="*/ 336615 h 448338"/>
              <a:gd name="connsiteX9" fmla="*/ 85755 w 176001"/>
              <a:gd name="connsiteY9" fmla="*/ 193740 h 448338"/>
              <a:gd name="connsiteX10" fmla="*/ 92105 w 176001"/>
              <a:gd name="connsiteY10" fmla="*/ 222315 h 448338"/>
              <a:gd name="connsiteX11" fmla="*/ 66705 w 176001"/>
              <a:gd name="connsiteY11" fmla="*/ 139765 h 448338"/>
              <a:gd name="connsiteX12" fmla="*/ 25430 w 176001"/>
              <a:gd name="connsiteY12" fmla="*/ 65 h 44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001" h="448338">
                <a:moveTo>
                  <a:pt x="25430" y="65"/>
                </a:moveTo>
                <a:cubicBezTo>
                  <a:pt x="24901" y="3240"/>
                  <a:pt x="67763" y="135532"/>
                  <a:pt x="63530" y="158815"/>
                </a:cubicBezTo>
                <a:cubicBezTo>
                  <a:pt x="59297" y="182098"/>
                  <a:pt x="-1557" y="136061"/>
                  <a:pt x="30" y="139765"/>
                </a:cubicBezTo>
                <a:cubicBezTo>
                  <a:pt x="1617" y="143469"/>
                  <a:pt x="49772" y="156169"/>
                  <a:pt x="73055" y="181040"/>
                </a:cubicBezTo>
                <a:cubicBezTo>
                  <a:pt x="96338" y="205911"/>
                  <a:pt x="132851" y="278407"/>
                  <a:pt x="139730" y="288990"/>
                </a:cubicBezTo>
                <a:cubicBezTo>
                  <a:pt x="146609" y="299573"/>
                  <a:pt x="109567" y="230252"/>
                  <a:pt x="114330" y="244540"/>
                </a:cubicBezTo>
                <a:cubicBezTo>
                  <a:pt x="119093" y="258828"/>
                  <a:pt x="158251" y="340848"/>
                  <a:pt x="168305" y="374715"/>
                </a:cubicBezTo>
                <a:cubicBezTo>
                  <a:pt x="178359" y="408582"/>
                  <a:pt x="176243" y="454090"/>
                  <a:pt x="174655" y="447740"/>
                </a:cubicBezTo>
                <a:cubicBezTo>
                  <a:pt x="173068" y="441390"/>
                  <a:pt x="173597" y="378948"/>
                  <a:pt x="158780" y="336615"/>
                </a:cubicBezTo>
                <a:cubicBezTo>
                  <a:pt x="143963" y="294282"/>
                  <a:pt x="96867" y="212790"/>
                  <a:pt x="85755" y="193740"/>
                </a:cubicBezTo>
                <a:cubicBezTo>
                  <a:pt x="74643" y="174690"/>
                  <a:pt x="95280" y="231311"/>
                  <a:pt x="92105" y="222315"/>
                </a:cubicBezTo>
                <a:cubicBezTo>
                  <a:pt x="88930" y="213319"/>
                  <a:pt x="77817" y="169927"/>
                  <a:pt x="66705" y="139765"/>
                </a:cubicBezTo>
                <a:cubicBezTo>
                  <a:pt x="55593" y="109603"/>
                  <a:pt x="25959" y="-3110"/>
                  <a:pt x="25430" y="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EEC33931-83E5-A56D-F832-4579CEF310F1}"/>
              </a:ext>
            </a:extLst>
          </p:cNvPr>
          <p:cNvSpPr/>
          <p:nvPr/>
        </p:nvSpPr>
        <p:spPr>
          <a:xfrm>
            <a:off x="6873868" y="10515539"/>
            <a:ext cx="195507" cy="431867"/>
          </a:xfrm>
          <a:custGeom>
            <a:avLst/>
            <a:gdLst>
              <a:gd name="connsiteX0" fmla="*/ 7 w 195507"/>
              <a:gd name="connsiteY0" fmla="*/ 61 h 431867"/>
              <a:gd name="connsiteX1" fmla="*/ 123832 w 195507"/>
              <a:gd name="connsiteY1" fmla="*/ 193736 h 431867"/>
              <a:gd name="connsiteX2" fmla="*/ 136532 w 195507"/>
              <a:gd name="connsiteY2" fmla="*/ 181036 h 431867"/>
              <a:gd name="connsiteX3" fmla="*/ 171457 w 195507"/>
              <a:gd name="connsiteY3" fmla="*/ 257236 h 431867"/>
              <a:gd name="connsiteX4" fmla="*/ 171457 w 195507"/>
              <a:gd name="connsiteY4" fmla="*/ 377886 h 431867"/>
              <a:gd name="connsiteX5" fmla="*/ 180982 w 195507"/>
              <a:gd name="connsiteY5" fmla="*/ 295336 h 431867"/>
              <a:gd name="connsiteX6" fmla="*/ 193682 w 195507"/>
              <a:gd name="connsiteY6" fmla="*/ 431861 h 431867"/>
              <a:gd name="connsiteX7" fmla="*/ 184157 w 195507"/>
              <a:gd name="connsiteY7" fmla="*/ 288986 h 431867"/>
              <a:gd name="connsiteX8" fmla="*/ 92082 w 195507"/>
              <a:gd name="connsiteY8" fmla="*/ 92136 h 431867"/>
              <a:gd name="connsiteX9" fmla="*/ 117482 w 195507"/>
              <a:gd name="connsiteY9" fmla="*/ 171511 h 431867"/>
              <a:gd name="connsiteX10" fmla="*/ 7 w 195507"/>
              <a:gd name="connsiteY10" fmla="*/ 61 h 43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507" h="431867">
                <a:moveTo>
                  <a:pt x="7" y="61"/>
                </a:moveTo>
                <a:cubicBezTo>
                  <a:pt x="1065" y="3765"/>
                  <a:pt x="101078" y="163574"/>
                  <a:pt x="123832" y="193736"/>
                </a:cubicBezTo>
                <a:cubicBezTo>
                  <a:pt x="146586" y="223898"/>
                  <a:pt x="128595" y="170453"/>
                  <a:pt x="136532" y="181036"/>
                </a:cubicBezTo>
                <a:cubicBezTo>
                  <a:pt x="144469" y="191619"/>
                  <a:pt x="165636" y="224428"/>
                  <a:pt x="171457" y="257236"/>
                </a:cubicBezTo>
                <a:cubicBezTo>
                  <a:pt x="177278" y="290044"/>
                  <a:pt x="169870" y="371536"/>
                  <a:pt x="171457" y="377886"/>
                </a:cubicBezTo>
                <a:cubicBezTo>
                  <a:pt x="173045" y="384236"/>
                  <a:pt x="177278" y="286340"/>
                  <a:pt x="180982" y="295336"/>
                </a:cubicBezTo>
                <a:cubicBezTo>
                  <a:pt x="184686" y="304332"/>
                  <a:pt x="193153" y="432919"/>
                  <a:pt x="193682" y="431861"/>
                </a:cubicBezTo>
                <a:cubicBezTo>
                  <a:pt x="194211" y="430803"/>
                  <a:pt x="201090" y="345607"/>
                  <a:pt x="184157" y="288986"/>
                </a:cubicBezTo>
                <a:cubicBezTo>
                  <a:pt x="167224" y="232365"/>
                  <a:pt x="103194" y="111715"/>
                  <a:pt x="92082" y="92136"/>
                </a:cubicBezTo>
                <a:cubicBezTo>
                  <a:pt x="80970" y="72557"/>
                  <a:pt x="130711" y="181565"/>
                  <a:pt x="117482" y="171511"/>
                </a:cubicBezTo>
                <a:cubicBezTo>
                  <a:pt x="104253" y="161457"/>
                  <a:pt x="-1051" y="-3643"/>
                  <a:pt x="7" y="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F6E0F534-E5BB-CA90-802A-B29014007550}"/>
              </a:ext>
            </a:extLst>
          </p:cNvPr>
          <p:cNvSpPr/>
          <p:nvPr/>
        </p:nvSpPr>
        <p:spPr>
          <a:xfrm>
            <a:off x="6832300" y="10607594"/>
            <a:ext cx="174925" cy="114438"/>
          </a:xfrm>
          <a:custGeom>
            <a:avLst/>
            <a:gdLst>
              <a:gd name="connsiteX0" fmla="*/ 6650 w 174925"/>
              <a:gd name="connsiteY0" fmla="*/ 81 h 114438"/>
              <a:gd name="connsiteX1" fmla="*/ 6650 w 174925"/>
              <a:gd name="connsiteY1" fmla="*/ 76281 h 114438"/>
              <a:gd name="connsiteX2" fmla="*/ 86025 w 174925"/>
              <a:gd name="connsiteY2" fmla="*/ 98506 h 114438"/>
              <a:gd name="connsiteX3" fmla="*/ 111425 w 174925"/>
              <a:gd name="connsiteY3" fmla="*/ 104856 h 114438"/>
              <a:gd name="connsiteX4" fmla="*/ 174925 w 174925"/>
              <a:gd name="connsiteY4" fmla="*/ 114381 h 114438"/>
              <a:gd name="connsiteX5" fmla="*/ 111425 w 174925"/>
              <a:gd name="connsiteY5" fmla="*/ 108031 h 114438"/>
              <a:gd name="connsiteX6" fmla="*/ 25700 w 174925"/>
              <a:gd name="connsiteY6" fmla="*/ 92156 h 114438"/>
              <a:gd name="connsiteX7" fmla="*/ 6650 w 174925"/>
              <a:gd name="connsiteY7" fmla="*/ 81 h 11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925" h="114438">
                <a:moveTo>
                  <a:pt x="6650" y="81"/>
                </a:moveTo>
                <a:cubicBezTo>
                  <a:pt x="3475" y="-2565"/>
                  <a:pt x="-6579" y="59877"/>
                  <a:pt x="6650" y="76281"/>
                </a:cubicBezTo>
                <a:cubicBezTo>
                  <a:pt x="19879" y="92685"/>
                  <a:pt x="68562" y="93743"/>
                  <a:pt x="86025" y="98506"/>
                </a:cubicBezTo>
                <a:cubicBezTo>
                  <a:pt x="103488" y="103269"/>
                  <a:pt x="96608" y="102210"/>
                  <a:pt x="111425" y="104856"/>
                </a:cubicBezTo>
                <a:cubicBezTo>
                  <a:pt x="126242" y="107502"/>
                  <a:pt x="174925" y="113852"/>
                  <a:pt x="174925" y="114381"/>
                </a:cubicBezTo>
                <a:cubicBezTo>
                  <a:pt x="174925" y="114910"/>
                  <a:pt x="136296" y="111735"/>
                  <a:pt x="111425" y="108031"/>
                </a:cubicBezTo>
                <a:cubicBezTo>
                  <a:pt x="86554" y="104327"/>
                  <a:pt x="43162" y="104327"/>
                  <a:pt x="25700" y="92156"/>
                </a:cubicBezTo>
                <a:cubicBezTo>
                  <a:pt x="8238" y="79985"/>
                  <a:pt x="9825" y="2727"/>
                  <a:pt x="6650" y="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4839F0E2-E4DF-645A-970A-0BD67FA1F84E}"/>
              </a:ext>
            </a:extLst>
          </p:cNvPr>
          <p:cNvSpPr/>
          <p:nvPr/>
        </p:nvSpPr>
        <p:spPr>
          <a:xfrm>
            <a:off x="6861174" y="10781946"/>
            <a:ext cx="172988" cy="169809"/>
          </a:xfrm>
          <a:custGeom>
            <a:avLst/>
            <a:gdLst>
              <a:gd name="connsiteX0" fmla="*/ 1 w 172988"/>
              <a:gd name="connsiteY0" fmla="*/ 354 h 169809"/>
              <a:gd name="connsiteX1" fmla="*/ 136526 w 172988"/>
              <a:gd name="connsiteY1" fmla="*/ 25754 h 169809"/>
              <a:gd name="connsiteX2" fmla="*/ 114301 w 172988"/>
              <a:gd name="connsiteY2" fmla="*/ 16229 h 169809"/>
              <a:gd name="connsiteX3" fmla="*/ 152401 w 172988"/>
              <a:gd name="connsiteY3" fmla="*/ 67029 h 169809"/>
              <a:gd name="connsiteX4" fmla="*/ 161926 w 172988"/>
              <a:gd name="connsiteY4" fmla="*/ 143229 h 169809"/>
              <a:gd name="connsiteX5" fmla="*/ 168276 w 172988"/>
              <a:gd name="connsiteY5" fmla="*/ 162279 h 169809"/>
              <a:gd name="connsiteX6" fmla="*/ 168276 w 172988"/>
              <a:gd name="connsiteY6" fmla="*/ 168629 h 169809"/>
              <a:gd name="connsiteX7" fmla="*/ 107951 w 172988"/>
              <a:gd name="connsiteY7" fmla="*/ 140054 h 169809"/>
              <a:gd name="connsiteX8" fmla="*/ 136526 w 172988"/>
              <a:gd name="connsiteY8" fmla="*/ 159104 h 169809"/>
              <a:gd name="connsiteX9" fmla="*/ 155576 w 172988"/>
              <a:gd name="connsiteY9" fmla="*/ 111479 h 169809"/>
              <a:gd name="connsiteX10" fmla="*/ 139701 w 172988"/>
              <a:gd name="connsiteY10" fmla="*/ 32104 h 169809"/>
              <a:gd name="connsiteX11" fmla="*/ 92076 w 172988"/>
              <a:gd name="connsiteY11" fmla="*/ 28929 h 169809"/>
              <a:gd name="connsiteX12" fmla="*/ 139701 w 172988"/>
              <a:gd name="connsiteY12" fmla="*/ 47979 h 169809"/>
              <a:gd name="connsiteX13" fmla="*/ 1 w 172988"/>
              <a:gd name="connsiteY13" fmla="*/ 354 h 16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988" h="169809">
                <a:moveTo>
                  <a:pt x="1" y="354"/>
                </a:moveTo>
                <a:cubicBezTo>
                  <a:pt x="-528" y="-3350"/>
                  <a:pt x="117476" y="23108"/>
                  <a:pt x="136526" y="25754"/>
                </a:cubicBezTo>
                <a:cubicBezTo>
                  <a:pt x="155576" y="28400"/>
                  <a:pt x="111655" y="9350"/>
                  <a:pt x="114301" y="16229"/>
                </a:cubicBezTo>
                <a:cubicBezTo>
                  <a:pt x="116947" y="23108"/>
                  <a:pt x="144464" y="45862"/>
                  <a:pt x="152401" y="67029"/>
                </a:cubicBezTo>
                <a:cubicBezTo>
                  <a:pt x="160339" y="88196"/>
                  <a:pt x="159280" y="127354"/>
                  <a:pt x="161926" y="143229"/>
                </a:cubicBezTo>
                <a:cubicBezTo>
                  <a:pt x="164572" y="159104"/>
                  <a:pt x="167218" y="158046"/>
                  <a:pt x="168276" y="162279"/>
                </a:cubicBezTo>
                <a:cubicBezTo>
                  <a:pt x="169334" y="166512"/>
                  <a:pt x="178330" y="172333"/>
                  <a:pt x="168276" y="168629"/>
                </a:cubicBezTo>
                <a:cubicBezTo>
                  <a:pt x="158222" y="164925"/>
                  <a:pt x="113243" y="141641"/>
                  <a:pt x="107951" y="140054"/>
                </a:cubicBezTo>
                <a:cubicBezTo>
                  <a:pt x="102659" y="138467"/>
                  <a:pt x="128589" y="163867"/>
                  <a:pt x="136526" y="159104"/>
                </a:cubicBezTo>
                <a:cubicBezTo>
                  <a:pt x="144464" y="154342"/>
                  <a:pt x="155047" y="132646"/>
                  <a:pt x="155576" y="111479"/>
                </a:cubicBezTo>
                <a:cubicBezTo>
                  <a:pt x="156105" y="90312"/>
                  <a:pt x="150284" y="45862"/>
                  <a:pt x="139701" y="32104"/>
                </a:cubicBezTo>
                <a:cubicBezTo>
                  <a:pt x="129118" y="18346"/>
                  <a:pt x="92076" y="26283"/>
                  <a:pt x="92076" y="28929"/>
                </a:cubicBezTo>
                <a:cubicBezTo>
                  <a:pt x="92076" y="31575"/>
                  <a:pt x="151343" y="50625"/>
                  <a:pt x="139701" y="47979"/>
                </a:cubicBezTo>
                <a:cubicBezTo>
                  <a:pt x="128059" y="45333"/>
                  <a:pt x="530" y="4058"/>
                  <a:pt x="1" y="3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BEA29551-479B-0AA7-688E-291A899FAF2D}"/>
              </a:ext>
            </a:extLst>
          </p:cNvPr>
          <p:cNvSpPr/>
          <p:nvPr/>
        </p:nvSpPr>
        <p:spPr>
          <a:xfrm>
            <a:off x="6863928" y="10744156"/>
            <a:ext cx="166106" cy="235471"/>
          </a:xfrm>
          <a:custGeom>
            <a:avLst/>
            <a:gdLst>
              <a:gd name="connsiteX0" fmla="*/ 86147 w 166106"/>
              <a:gd name="connsiteY0" fmla="*/ 44 h 235471"/>
              <a:gd name="connsiteX1" fmla="*/ 48047 w 166106"/>
              <a:gd name="connsiteY1" fmla="*/ 92119 h 235471"/>
              <a:gd name="connsiteX2" fmla="*/ 79797 w 166106"/>
              <a:gd name="connsiteY2" fmla="*/ 123869 h 235471"/>
              <a:gd name="connsiteX3" fmla="*/ 22647 w 166106"/>
              <a:gd name="connsiteY3" fmla="*/ 101644 h 235471"/>
              <a:gd name="connsiteX4" fmla="*/ 165522 w 166106"/>
              <a:gd name="connsiteY4" fmla="*/ 234994 h 235471"/>
              <a:gd name="connsiteX5" fmla="*/ 76622 w 166106"/>
              <a:gd name="connsiteY5" fmla="*/ 149269 h 235471"/>
              <a:gd name="connsiteX6" fmla="*/ 3597 w 166106"/>
              <a:gd name="connsiteY6" fmla="*/ 79419 h 235471"/>
              <a:gd name="connsiteX7" fmla="*/ 16297 w 166106"/>
              <a:gd name="connsiteY7" fmla="*/ 104819 h 235471"/>
              <a:gd name="connsiteX8" fmla="*/ 86147 w 166106"/>
              <a:gd name="connsiteY8" fmla="*/ 44 h 23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106" h="235471">
                <a:moveTo>
                  <a:pt x="86147" y="44"/>
                </a:moveTo>
                <a:cubicBezTo>
                  <a:pt x="91439" y="-2073"/>
                  <a:pt x="49105" y="71482"/>
                  <a:pt x="48047" y="92119"/>
                </a:cubicBezTo>
                <a:cubicBezTo>
                  <a:pt x="46989" y="112756"/>
                  <a:pt x="84030" y="122282"/>
                  <a:pt x="79797" y="123869"/>
                </a:cubicBezTo>
                <a:cubicBezTo>
                  <a:pt x="75564" y="125456"/>
                  <a:pt x="8360" y="83123"/>
                  <a:pt x="22647" y="101644"/>
                </a:cubicBezTo>
                <a:cubicBezTo>
                  <a:pt x="36934" y="120165"/>
                  <a:pt x="156526" y="227057"/>
                  <a:pt x="165522" y="234994"/>
                </a:cubicBezTo>
                <a:cubicBezTo>
                  <a:pt x="174518" y="242932"/>
                  <a:pt x="76622" y="149269"/>
                  <a:pt x="76622" y="149269"/>
                </a:cubicBezTo>
                <a:cubicBezTo>
                  <a:pt x="49635" y="123340"/>
                  <a:pt x="13651" y="86827"/>
                  <a:pt x="3597" y="79419"/>
                </a:cubicBezTo>
                <a:cubicBezTo>
                  <a:pt x="-6457" y="72011"/>
                  <a:pt x="6772" y="111698"/>
                  <a:pt x="16297" y="104819"/>
                </a:cubicBezTo>
                <a:cubicBezTo>
                  <a:pt x="25822" y="97940"/>
                  <a:pt x="80855" y="2161"/>
                  <a:pt x="86147" y="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E956ACB8-2579-E5A7-CDD0-C80CEB3232F3}"/>
              </a:ext>
            </a:extLst>
          </p:cNvPr>
          <p:cNvSpPr/>
          <p:nvPr/>
        </p:nvSpPr>
        <p:spPr>
          <a:xfrm>
            <a:off x="6518266" y="9397980"/>
            <a:ext cx="289086" cy="689170"/>
          </a:xfrm>
          <a:custGeom>
            <a:avLst/>
            <a:gdLst>
              <a:gd name="connsiteX0" fmla="*/ 9 w 289086"/>
              <a:gd name="connsiteY0" fmla="*/ 20 h 689170"/>
              <a:gd name="connsiteX1" fmla="*/ 107959 w 289086"/>
              <a:gd name="connsiteY1" fmla="*/ 307995 h 689170"/>
              <a:gd name="connsiteX2" fmla="*/ 82559 w 289086"/>
              <a:gd name="connsiteY2" fmla="*/ 365145 h 689170"/>
              <a:gd name="connsiteX3" fmla="*/ 244484 w 289086"/>
              <a:gd name="connsiteY3" fmla="*/ 485795 h 689170"/>
              <a:gd name="connsiteX4" fmla="*/ 107959 w 289086"/>
              <a:gd name="connsiteY4" fmla="*/ 422295 h 689170"/>
              <a:gd name="connsiteX5" fmla="*/ 215909 w 289086"/>
              <a:gd name="connsiteY5" fmla="*/ 514370 h 689170"/>
              <a:gd name="connsiteX6" fmla="*/ 222259 w 289086"/>
              <a:gd name="connsiteY6" fmla="*/ 571520 h 689170"/>
              <a:gd name="connsiteX7" fmla="*/ 288934 w 289086"/>
              <a:gd name="connsiteY7" fmla="*/ 688995 h 689170"/>
              <a:gd name="connsiteX8" fmla="*/ 238134 w 289086"/>
              <a:gd name="connsiteY8" fmla="*/ 593745 h 689170"/>
              <a:gd name="connsiteX9" fmla="*/ 161934 w 289086"/>
              <a:gd name="connsiteY9" fmla="*/ 428645 h 689170"/>
              <a:gd name="connsiteX10" fmla="*/ 76209 w 289086"/>
              <a:gd name="connsiteY10" fmla="*/ 339745 h 689170"/>
              <a:gd name="connsiteX11" fmla="*/ 92084 w 289086"/>
              <a:gd name="connsiteY11" fmla="*/ 282595 h 689170"/>
              <a:gd name="connsiteX12" fmla="*/ 101609 w 289086"/>
              <a:gd name="connsiteY12" fmla="*/ 323870 h 689170"/>
              <a:gd name="connsiteX13" fmla="*/ 9 w 289086"/>
              <a:gd name="connsiteY13" fmla="*/ 20 h 68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9086" h="689170">
                <a:moveTo>
                  <a:pt x="9" y="20"/>
                </a:moveTo>
                <a:cubicBezTo>
                  <a:pt x="1067" y="-2626"/>
                  <a:pt x="94201" y="247141"/>
                  <a:pt x="107959" y="307995"/>
                </a:cubicBezTo>
                <a:cubicBezTo>
                  <a:pt x="121717" y="368849"/>
                  <a:pt x="59805" y="335512"/>
                  <a:pt x="82559" y="365145"/>
                </a:cubicBezTo>
                <a:cubicBezTo>
                  <a:pt x="105313" y="394778"/>
                  <a:pt x="240251" y="476270"/>
                  <a:pt x="244484" y="485795"/>
                </a:cubicBezTo>
                <a:cubicBezTo>
                  <a:pt x="248717" y="495320"/>
                  <a:pt x="112721" y="417533"/>
                  <a:pt x="107959" y="422295"/>
                </a:cubicBezTo>
                <a:cubicBezTo>
                  <a:pt x="103197" y="427057"/>
                  <a:pt x="196859" y="489499"/>
                  <a:pt x="215909" y="514370"/>
                </a:cubicBezTo>
                <a:cubicBezTo>
                  <a:pt x="234959" y="539241"/>
                  <a:pt x="210088" y="542416"/>
                  <a:pt x="222259" y="571520"/>
                </a:cubicBezTo>
                <a:cubicBezTo>
                  <a:pt x="234430" y="600624"/>
                  <a:pt x="286288" y="685291"/>
                  <a:pt x="288934" y="688995"/>
                </a:cubicBezTo>
                <a:cubicBezTo>
                  <a:pt x="291580" y="692699"/>
                  <a:pt x="259301" y="637137"/>
                  <a:pt x="238134" y="593745"/>
                </a:cubicBezTo>
                <a:cubicBezTo>
                  <a:pt x="216967" y="550353"/>
                  <a:pt x="188922" y="470978"/>
                  <a:pt x="161934" y="428645"/>
                </a:cubicBezTo>
                <a:cubicBezTo>
                  <a:pt x="134946" y="386312"/>
                  <a:pt x="87851" y="364087"/>
                  <a:pt x="76209" y="339745"/>
                </a:cubicBezTo>
                <a:cubicBezTo>
                  <a:pt x="64567" y="315403"/>
                  <a:pt x="87851" y="285241"/>
                  <a:pt x="92084" y="282595"/>
                </a:cubicBezTo>
                <a:cubicBezTo>
                  <a:pt x="96317" y="279949"/>
                  <a:pt x="113780" y="367262"/>
                  <a:pt x="101609" y="323870"/>
                </a:cubicBezTo>
                <a:cubicBezTo>
                  <a:pt x="89438" y="280478"/>
                  <a:pt x="-1049" y="2666"/>
                  <a:pt x="9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B8A8363F-6291-ECF8-D45A-97813D83524C}"/>
              </a:ext>
            </a:extLst>
          </p:cNvPr>
          <p:cNvSpPr/>
          <p:nvPr/>
        </p:nvSpPr>
        <p:spPr>
          <a:xfrm>
            <a:off x="6765814" y="10121733"/>
            <a:ext cx="133461" cy="333690"/>
          </a:xfrm>
          <a:custGeom>
            <a:avLst/>
            <a:gdLst>
              <a:gd name="connsiteX0" fmla="*/ 111 w 133461"/>
              <a:gd name="connsiteY0" fmla="*/ 167 h 333690"/>
              <a:gd name="connsiteX1" fmla="*/ 123936 w 133461"/>
              <a:gd name="connsiteY1" fmla="*/ 76367 h 333690"/>
              <a:gd name="connsiteX2" fmla="*/ 108061 w 133461"/>
              <a:gd name="connsiteY2" fmla="*/ 127167 h 333690"/>
              <a:gd name="connsiteX3" fmla="*/ 133461 w 133461"/>
              <a:gd name="connsiteY3" fmla="*/ 333542 h 333690"/>
              <a:gd name="connsiteX4" fmla="*/ 108061 w 133461"/>
              <a:gd name="connsiteY4" fmla="*/ 158917 h 333690"/>
              <a:gd name="connsiteX5" fmla="*/ 79486 w 133461"/>
              <a:gd name="connsiteY5" fmla="*/ 82717 h 333690"/>
              <a:gd name="connsiteX6" fmla="*/ 101711 w 133461"/>
              <a:gd name="connsiteY6" fmla="*/ 98592 h 333690"/>
              <a:gd name="connsiteX7" fmla="*/ 111 w 133461"/>
              <a:gd name="connsiteY7" fmla="*/ 167 h 3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61" h="333690">
                <a:moveTo>
                  <a:pt x="111" y="167"/>
                </a:moveTo>
                <a:cubicBezTo>
                  <a:pt x="3815" y="-3537"/>
                  <a:pt x="105944" y="55200"/>
                  <a:pt x="123936" y="76367"/>
                </a:cubicBezTo>
                <a:cubicBezTo>
                  <a:pt x="141928" y="97534"/>
                  <a:pt x="106474" y="84305"/>
                  <a:pt x="108061" y="127167"/>
                </a:cubicBezTo>
                <a:cubicBezTo>
                  <a:pt x="109648" y="170029"/>
                  <a:pt x="133461" y="328250"/>
                  <a:pt x="133461" y="333542"/>
                </a:cubicBezTo>
                <a:cubicBezTo>
                  <a:pt x="133461" y="338834"/>
                  <a:pt x="117057" y="200721"/>
                  <a:pt x="108061" y="158917"/>
                </a:cubicBezTo>
                <a:cubicBezTo>
                  <a:pt x="99065" y="117113"/>
                  <a:pt x="80544" y="92771"/>
                  <a:pt x="79486" y="82717"/>
                </a:cubicBezTo>
                <a:cubicBezTo>
                  <a:pt x="78428" y="72663"/>
                  <a:pt x="117057" y="111292"/>
                  <a:pt x="101711" y="98592"/>
                </a:cubicBezTo>
                <a:cubicBezTo>
                  <a:pt x="86365" y="85892"/>
                  <a:pt x="-3593" y="3871"/>
                  <a:pt x="111" y="1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F7A47D09-FC84-5DC9-F32A-EE9C103378E3}"/>
              </a:ext>
            </a:extLst>
          </p:cNvPr>
          <p:cNvSpPr/>
          <p:nvPr/>
        </p:nvSpPr>
        <p:spPr>
          <a:xfrm>
            <a:off x="6569119" y="9349143"/>
            <a:ext cx="365651" cy="439445"/>
          </a:xfrm>
          <a:custGeom>
            <a:avLst/>
            <a:gdLst>
              <a:gd name="connsiteX0" fmla="*/ 365081 w 365651"/>
              <a:gd name="connsiteY0" fmla="*/ 86957 h 439445"/>
              <a:gd name="connsiteX1" fmla="*/ 12656 w 365651"/>
              <a:gd name="connsiteY1" fmla="*/ 4407 h 439445"/>
              <a:gd name="connsiteX2" fmla="*/ 76156 w 365651"/>
              <a:gd name="connsiteY2" fmla="*/ 29807 h 439445"/>
              <a:gd name="connsiteX3" fmla="*/ 57106 w 365651"/>
              <a:gd name="connsiteY3" fmla="*/ 55207 h 439445"/>
              <a:gd name="connsiteX4" fmla="*/ 98381 w 365651"/>
              <a:gd name="connsiteY4" fmla="*/ 274282 h 439445"/>
              <a:gd name="connsiteX5" fmla="*/ 72981 w 365651"/>
              <a:gd name="connsiteY5" fmla="*/ 220307 h 439445"/>
              <a:gd name="connsiteX6" fmla="*/ 139656 w 365651"/>
              <a:gd name="connsiteY6" fmla="*/ 325082 h 439445"/>
              <a:gd name="connsiteX7" fmla="*/ 136481 w 365651"/>
              <a:gd name="connsiteY7" fmla="*/ 439382 h 439445"/>
              <a:gd name="connsiteX8" fmla="*/ 104731 w 365651"/>
              <a:gd name="connsiteY8" fmla="*/ 309207 h 439445"/>
              <a:gd name="connsiteX9" fmla="*/ 9481 w 365651"/>
              <a:gd name="connsiteY9" fmla="*/ 96482 h 439445"/>
              <a:gd name="connsiteX10" fmla="*/ 63456 w 365651"/>
              <a:gd name="connsiteY10" fmla="*/ 182207 h 439445"/>
              <a:gd name="connsiteX11" fmla="*/ 44406 w 365651"/>
              <a:gd name="connsiteY11" fmla="*/ 1232 h 439445"/>
              <a:gd name="connsiteX12" fmla="*/ 95206 w 365651"/>
              <a:gd name="connsiteY12" fmla="*/ 99657 h 439445"/>
              <a:gd name="connsiteX13" fmla="*/ 95206 w 365651"/>
              <a:gd name="connsiteY13" fmla="*/ 39332 h 439445"/>
              <a:gd name="connsiteX14" fmla="*/ 365081 w 365651"/>
              <a:gd name="connsiteY14" fmla="*/ 86957 h 43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651" h="439445">
                <a:moveTo>
                  <a:pt x="365081" y="86957"/>
                </a:moveTo>
                <a:cubicBezTo>
                  <a:pt x="351323" y="81136"/>
                  <a:pt x="60810" y="13932"/>
                  <a:pt x="12656" y="4407"/>
                </a:cubicBezTo>
                <a:cubicBezTo>
                  <a:pt x="-35498" y="-5118"/>
                  <a:pt x="68748" y="21340"/>
                  <a:pt x="76156" y="29807"/>
                </a:cubicBezTo>
                <a:cubicBezTo>
                  <a:pt x="83564" y="38274"/>
                  <a:pt x="53402" y="14461"/>
                  <a:pt x="57106" y="55207"/>
                </a:cubicBezTo>
                <a:cubicBezTo>
                  <a:pt x="60810" y="95953"/>
                  <a:pt x="95735" y="246765"/>
                  <a:pt x="98381" y="274282"/>
                </a:cubicBezTo>
                <a:cubicBezTo>
                  <a:pt x="101027" y="301799"/>
                  <a:pt x="66102" y="211840"/>
                  <a:pt x="72981" y="220307"/>
                </a:cubicBezTo>
                <a:cubicBezTo>
                  <a:pt x="79860" y="228774"/>
                  <a:pt x="129073" y="288570"/>
                  <a:pt x="139656" y="325082"/>
                </a:cubicBezTo>
                <a:cubicBezTo>
                  <a:pt x="150239" y="361594"/>
                  <a:pt x="142302" y="442028"/>
                  <a:pt x="136481" y="439382"/>
                </a:cubicBezTo>
                <a:cubicBezTo>
                  <a:pt x="130660" y="436736"/>
                  <a:pt x="125898" y="366357"/>
                  <a:pt x="104731" y="309207"/>
                </a:cubicBezTo>
                <a:cubicBezTo>
                  <a:pt x="83564" y="252057"/>
                  <a:pt x="16360" y="117648"/>
                  <a:pt x="9481" y="96482"/>
                </a:cubicBezTo>
                <a:cubicBezTo>
                  <a:pt x="2602" y="75316"/>
                  <a:pt x="57635" y="198082"/>
                  <a:pt x="63456" y="182207"/>
                </a:cubicBezTo>
                <a:cubicBezTo>
                  <a:pt x="69277" y="166332"/>
                  <a:pt x="39114" y="14990"/>
                  <a:pt x="44406" y="1232"/>
                </a:cubicBezTo>
                <a:cubicBezTo>
                  <a:pt x="49698" y="-12526"/>
                  <a:pt x="86739" y="93307"/>
                  <a:pt x="95206" y="99657"/>
                </a:cubicBezTo>
                <a:cubicBezTo>
                  <a:pt x="103673" y="106007"/>
                  <a:pt x="50756" y="38803"/>
                  <a:pt x="95206" y="39332"/>
                </a:cubicBezTo>
                <a:cubicBezTo>
                  <a:pt x="139656" y="39861"/>
                  <a:pt x="378839" y="92778"/>
                  <a:pt x="365081" y="869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5DE4AACB-B12C-4C6F-37A8-3447CF8397ED}"/>
              </a:ext>
            </a:extLst>
          </p:cNvPr>
          <p:cNvSpPr/>
          <p:nvPr/>
        </p:nvSpPr>
        <p:spPr>
          <a:xfrm>
            <a:off x="6787853" y="9636106"/>
            <a:ext cx="79955" cy="149570"/>
          </a:xfrm>
          <a:custGeom>
            <a:avLst/>
            <a:gdLst>
              <a:gd name="connsiteX0" fmla="*/ 9822 w 79955"/>
              <a:gd name="connsiteY0" fmla="*/ 19 h 149570"/>
              <a:gd name="connsiteX1" fmla="*/ 51097 w 79955"/>
              <a:gd name="connsiteY1" fmla="*/ 117494 h 149570"/>
              <a:gd name="connsiteX2" fmla="*/ 297 w 79955"/>
              <a:gd name="connsiteY2" fmla="*/ 149244 h 149570"/>
              <a:gd name="connsiteX3" fmla="*/ 79672 w 79955"/>
              <a:gd name="connsiteY3" fmla="*/ 127019 h 149570"/>
              <a:gd name="connsiteX4" fmla="*/ 9822 w 79955"/>
              <a:gd name="connsiteY4" fmla="*/ 19 h 14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55" h="149570">
                <a:moveTo>
                  <a:pt x="9822" y="19"/>
                </a:moveTo>
                <a:cubicBezTo>
                  <a:pt x="5060" y="-1568"/>
                  <a:pt x="52685" y="92623"/>
                  <a:pt x="51097" y="117494"/>
                </a:cubicBezTo>
                <a:cubicBezTo>
                  <a:pt x="49510" y="142365"/>
                  <a:pt x="-4465" y="147657"/>
                  <a:pt x="297" y="149244"/>
                </a:cubicBezTo>
                <a:cubicBezTo>
                  <a:pt x="5059" y="150831"/>
                  <a:pt x="74380" y="147127"/>
                  <a:pt x="79672" y="127019"/>
                </a:cubicBezTo>
                <a:cubicBezTo>
                  <a:pt x="84964" y="106911"/>
                  <a:pt x="14584" y="1606"/>
                  <a:pt x="9822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85830642-62F5-DE90-AE24-21472D51AE80}"/>
              </a:ext>
            </a:extLst>
          </p:cNvPr>
          <p:cNvSpPr/>
          <p:nvPr/>
        </p:nvSpPr>
        <p:spPr>
          <a:xfrm>
            <a:off x="6816360" y="9877412"/>
            <a:ext cx="117950" cy="165293"/>
          </a:xfrm>
          <a:custGeom>
            <a:avLst/>
            <a:gdLst>
              <a:gd name="connsiteX0" fmla="*/ 365 w 117950"/>
              <a:gd name="connsiteY0" fmla="*/ 13 h 165293"/>
              <a:gd name="connsiteX1" fmla="*/ 16240 w 117950"/>
              <a:gd name="connsiteY1" fmla="*/ 85738 h 165293"/>
              <a:gd name="connsiteX2" fmla="*/ 3540 w 117950"/>
              <a:gd name="connsiteY2" fmla="*/ 165113 h 165293"/>
              <a:gd name="connsiteX3" fmla="*/ 16240 w 117950"/>
              <a:gd name="connsiteY3" fmla="*/ 107963 h 165293"/>
              <a:gd name="connsiteX4" fmla="*/ 117840 w 117950"/>
              <a:gd name="connsiteY4" fmla="*/ 127013 h 165293"/>
              <a:gd name="connsiteX5" fmla="*/ 35290 w 117950"/>
              <a:gd name="connsiteY5" fmla="*/ 92088 h 165293"/>
              <a:gd name="connsiteX6" fmla="*/ 365 w 117950"/>
              <a:gd name="connsiteY6" fmla="*/ 13 h 16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50" h="165293">
                <a:moveTo>
                  <a:pt x="365" y="13"/>
                </a:moveTo>
                <a:cubicBezTo>
                  <a:pt x="-2810" y="-1045"/>
                  <a:pt x="15711" y="58221"/>
                  <a:pt x="16240" y="85738"/>
                </a:cubicBezTo>
                <a:cubicBezTo>
                  <a:pt x="16769" y="113255"/>
                  <a:pt x="3540" y="161409"/>
                  <a:pt x="3540" y="165113"/>
                </a:cubicBezTo>
                <a:cubicBezTo>
                  <a:pt x="3540" y="168817"/>
                  <a:pt x="-2810" y="114313"/>
                  <a:pt x="16240" y="107963"/>
                </a:cubicBezTo>
                <a:cubicBezTo>
                  <a:pt x="35290" y="101613"/>
                  <a:pt x="114665" y="129659"/>
                  <a:pt x="117840" y="127013"/>
                </a:cubicBezTo>
                <a:cubicBezTo>
                  <a:pt x="121015" y="124367"/>
                  <a:pt x="54869" y="107963"/>
                  <a:pt x="35290" y="92088"/>
                </a:cubicBezTo>
                <a:cubicBezTo>
                  <a:pt x="15711" y="76213"/>
                  <a:pt x="3540" y="1071"/>
                  <a:pt x="365" y="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D3A42001-C5A8-C42C-6FF9-6F4B65DAB950}"/>
              </a:ext>
            </a:extLst>
          </p:cNvPr>
          <p:cNvSpPr/>
          <p:nvPr/>
        </p:nvSpPr>
        <p:spPr>
          <a:xfrm>
            <a:off x="6892765" y="10353845"/>
            <a:ext cx="200219" cy="333730"/>
          </a:xfrm>
          <a:custGeom>
            <a:avLst/>
            <a:gdLst>
              <a:gd name="connsiteX0" fmla="*/ 6510 w 200219"/>
              <a:gd name="connsiteY0" fmla="*/ 6180 h 333730"/>
              <a:gd name="connsiteX1" fmla="*/ 162085 w 200219"/>
              <a:gd name="connsiteY1" fmla="*/ 203030 h 333730"/>
              <a:gd name="connsiteX2" fmla="*/ 108110 w 200219"/>
              <a:gd name="connsiteY2" fmla="*/ 171280 h 333730"/>
              <a:gd name="connsiteX3" fmla="*/ 133510 w 200219"/>
              <a:gd name="connsiteY3" fmla="*/ 250655 h 333730"/>
              <a:gd name="connsiteX4" fmla="*/ 200185 w 200219"/>
              <a:gd name="connsiteY4" fmla="*/ 333205 h 333730"/>
              <a:gd name="connsiteX5" fmla="*/ 123985 w 200219"/>
              <a:gd name="connsiteY5" fmla="*/ 209380 h 333730"/>
              <a:gd name="connsiteX6" fmla="*/ 92235 w 200219"/>
              <a:gd name="connsiteY6" fmla="*/ 155405 h 333730"/>
              <a:gd name="connsiteX7" fmla="*/ 98585 w 200219"/>
              <a:gd name="connsiteY7" fmla="*/ 187155 h 333730"/>
              <a:gd name="connsiteX8" fmla="*/ 38260 w 200219"/>
              <a:gd name="connsiteY8" fmla="*/ 60155 h 333730"/>
              <a:gd name="connsiteX9" fmla="*/ 6510 w 200219"/>
              <a:gd name="connsiteY9" fmla="*/ 6180 h 33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219" h="333730">
                <a:moveTo>
                  <a:pt x="6510" y="6180"/>
                </a:moveTo>
                <a:cubicBezTo>
                  <a:pt x="27147" y="29992"/>
                  <a:pt x="145152" y="175513"/>
                  <a:pt x="162085" y="203030"/>
                </a:cubicBezTo>
                <a:cubicBezTo>
                  <a:pt x="179018" y="230547"/>
                  <a:pt x="112873" y="163343"/>
                  <a:pt x="108110" y="171280"/>
                </a:cubicBezTo>
                <a:cubicBezTo>
                  <a:pt x="103348" y="179218"/>
                  <a:pt x="118164" y="223668"/>
                  <a:pt x="133510" y="250655"/>
                </a:cubicBezTo>
                <a:cubicBezTo>
                  <a:pt x="148856" y="277642"/>
                  <a:pt x="201772" y="340084"/>
                  <a:pt x="200185" y="333205"/>
                </a:cubicBezTo>
                <a:cubicBezTo>
                  <a:pt x="198598" y="326326"/>
                  <a:pt x="141977" y="239013"/>
                  <a:pt x="123985" y="209380"/>
                </a:cubicBezTo>
                <a:cubicBezTo>
                  <a:pt x="105993" y="179747"/>
                  <a:pt x="96468" y="159109"/>
                  <a:pt x="92235" y="155405"/>
                </a:cubicBezTo>
                <a:cubicBezTo>
                  <a:pt x="88002" y="151701"/>
                  <a:pt x="107581" y="203030"/>
                  <a:pt x="98585" y="187155"/>
                </a:cubicBezTo>
                <a:cubicBezTo>
                  <a:pt x="89589" y="171280"/>
                  <a:pt x="57310" y="87142"/>
                  <a:pt x="38260" y="60155"/>
                </a:cubicBezTo>
                <a:cubicBezTo>
                  <a:pt x="19210" y="33168"/>
                  <a:pt x="-14127" y="-17632"/>
                  <a:pt x="6510" y="61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F83DC94D-F8AA-0B35-F5CE-05710EC8C73C}"/>
              </a:ext>
            </a:extLst>
          </p:cNvPr>
          <p:cNvSpPr/>
          <p:nvPr/>
        </p:nvSpPr>
        <p:spPr>
          <a:xfrm>
            <a:off x="6861174" y="9998030"/>
            <a:ext cx="206438" cy="374718"/>
          </a:xfrm>
          <a:custGeom>
            <a:avLst/>
            <a:gdLst>
              <a:gd name="connsiteX0" fmla="*/ 107951 w 206438"/>
              <a:gd name="connsiteY0" fmla="*/ 45 h 374718"/>
              <a:gd name="connsiteX1" fmla="*/ 12701 w 206438"/>
              <a:gd name="connsiteY1" fmla="*/ 88945 h 374718"/>
              <a:gd name="connsiteX2" fmla="*/ 146051 w 206438"/>
              <a:gd name="connsiteY2" fmla="*/ 111170 h 374718"/>
              <a:gd name="connsiteX3" fmla="*/ 98426 w 206438"/>
              <a:gd name="connsiteY3" fmla="*/ 142920 h 374718"/>
              <a:gd name="connsiteX4" fmla="*/ 104776 w 206438"/>
              <a:gd name="connsiteY4" fmla="*/ 301670 h 374718"/>
              <a:gd name="connsiteX5" fmla="*/ 127001 w 206438"/>
              <a:gd name="connsiteY5" fmla="*/ 301670 h 374718"/>
              <a:gd name="connsiteX6" fmla="*/ 206376 w 206438"/>
              <a:gd name="connsiteY6" fmla="*/ 374695 h 374718"/>
              <a:gd name="connsiteX7" fmla="*/ 139701 w 206438"/>
              <a:gd name="connsiteY7" fmla="*/ 308020 h 374718"/>
              <a:gd name="connsiteX8" fmla="*/ 104776 w 206438"/>
              <a:gd name="connsiteY8" fmla="*/ 177845 h 374718"/>
              <a:gd name="connsiteX9" fmla="*/ 127001 w 206438"/>
              <a:gd name="connsiteY9" fmla="*/ 161970 h 374718"/>
              <a:gd name="connsiteX10" fmla="*/ 9526 w 206438"/>
              <a:gd name="connsiteY10" fmla="*/ 123870 h 374718"/>
              <a:gd name="connsiteX11" fmla="*/ 107951 w 206438"/>
              <a:gd name="connsiteY11" fmla="*/ 123870 h 374718"/>
              <a:gd name="connsiteX12" fmla="*/ 1 w 206438"/>
              <a:gd name="connsiteY12" fmla="*/ 101645 h 374718"/>
              <a:gd name="connsiteX13" fmla="*/ 107951 w 206438"/>
              <a:gd name="connsiteY13" fmla="*/ 45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438" h="374718">
                <a:moveTo>
                  <a:pt x="107951" y="45"/>
                </a:moveTo>
                <a:cubicBezTo>
                  <a:pt x="110068" y="-2072"/>
                  <a:pt x="6351" y="70424"/>
                  <a:pt x="12701" y="88945"/>
                </a:cubicBezTo>
                <a:cubicBezTo>
                  <a:pt x="19051" y="107466"/>
                  <a:pt x="131764" y="102174"/>
                  <a:pt x="146051" y="111170"/>
                </a:cubicBezTo>
                <a:cubicBezTo>
                  <a:pt x="160338" y="120166"/>
                  <a:pt x="105305" y="111170"/>
                  <a:pt x="98426" y="142920"/>
                </a:cubicBezTo>
                <a:cubicBezTo>
                  <a:pt x="91547" y="174670"/>
                  <a:pt x="100014" y="275212"/>
                  <a:pt x="104776" y="301670"/>
                </a:cubicBezTo>
                <a:cubicBezTo>
                  <a:pt x="109538" y="328128"/>
                  <a:pt x="110068" y="289499"/>
                  <a:pt x="127001" y="301670"/>
                </a:cubicBezTo>
                <a:cubicBezTo>
                  <a:pt x="143934" y="313841"/>
                  <a:pt x="204259" y="373637"/>
                  <a:pt x="206376" y="374695"/>
                </a:cubicBezTo>
                <a:cubicBezTo>
                  <a:pt x="208493" y="375753"/>
                  <a:pt x="156634" y="340828"/>
                  <a:pt x="139701" y="308020"/>
                </a:cubicBezTo>
                <a:cubicBezTo>
                  <a:pt x="122768" y="275212"/>
                  <a:pt x="106893" y="202187"/>
                  <a:pt x="104776" y="177845"/>
                </a:cubicBezTo>
                <a:cubicBezTo>
                  <a:pt x="102659" y="153503"/>
                  <a:pt x="142876" y="170966"/>
                  <a:pt x="127001" y="161970"/>
                </a:cubicBezTo>
                <a:cubicBezTo>
                  <a:pt x="111126" y="152974"/>
                  <a:pt x="12701" y="130220"/>
                  <a:pt x="9526" y="123870"/>
                </a:cubicBezTo>
                <a:cubicBezTo>
                  <a:pt x="6351" y="117520"/>
                  <a:pt x="109538" y="127574"/>
                  <a:pt x="107951" y="123870"/>
                </a:cubicBezTo>
                <a:cubicBezTo>
                  <a:pt x="106364" y="120166"/>
                  <a:pt x="-528" y="119637"/>
                  <a:pt x="1" y="101645"/>
                </a:cubicBezTo>
                <a:cubicBezTo>
                  <a:pt x="530" y="83653"/>
                  <a:pt x="105834" y="2162"/>
                  <a:pt x="107951" y="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ED9230C8-7AE9-ECA8-044E-4EF0CBE23DAC}"/>
              </a:ext>
            </a:extLst>
          </p:cNvPr>
          <p:cNvSpPr/>
          <p:nvPr/>
        </p:nvSpPr>
        <p:spPr>
          <a:xfrm>
            <a:off x="7088282" y="10419837"/>
            <a:ext cx="295781" cy="658643"/>
          </a:xfrm>
          <a:custGeom>
            <a:avLst/>
            <a:gdLst>
              <a:gd name="connsiteX0" fmla="*/ 4668 w 295781"/>
              <a:gd name="connsiteY0" fmla="*/ 3688 h 658643"/>
              <a:gd name="connsiteX1" fmla="*/ 20543 w 295781"/>
              <a:gd name="connsiteY1" fmla="*/ 73538 h 658643"/>
              <a:gd name="connsiteX2" fmla="*/ 61818 w 295781"/>
              <a:gd name="connsiteY2" fmla="*/ 159263 h 658643"/>
              <a:gd name="connsiteX3" fmla="*/ 58643 w 295781"/>
              <a:gd name="connsiteY3" fmla="*/ 117988 h 658643"/>
              <a:gd name="connsiteX4" fmla="*/ 153893 w 295781"/>
              <a:gd name="connsiteY4" fmla="*/ 254513 h 658643"/>
              <a:gd name="connsiteX5" fmla="*/ 147543 w 295781"/>
              <a:gd name="connsiteY5" fmla="*/ 260863 h 658643"/>
              <a:gd name="connsiteX6" fmla="*/ 172943 w 295781"/>
              <a:gd name="connsiteY6" fmla="*/ 333888 h 658643"/>
              <a:gd name="connsiteX7" fmla="*/ 179293 w 295781"/>
              <a:gd name="connsiteY7" fmla="*/ 327538 h 658643"/>
              <a:gd name="connsiteX8" fmla="*/ 255493 w 295781"/>
              <a:gd name="connsiteY8" fmla="*/ 429138 h 658643"/>
              <a:gd name="connsiteX9" fmla="*/ 252318 w 295781"/>
              <a:gd name="connsiteY9" fmla="*/ 654563 h 658643"/>
              <a:gd name="connsiteX10" fmla="*/ 287243 w 295781"/>
              <a:gd name="connsiteY10" fmla="*/ 565663 h 658643"/>
              <a:gd name="connsiteX11" fmla="*/ 280893 w 295781"/>
              <a:gd name="connsiteY11" fmla="*/ 454538 h 658643"/>
              <a:gd name="connsiteX12" fmla="*/ 131668 w 295781"/>
              <a:gd name="connsiteY12" fmla="*/ 321188 h 658643"/>
              <a:gd name="connsiteX13" fmla="*/ 195168 w 295781"/>
              <a:gd name="connsiteY13" fmla="*/ 349763 h 658643"/>
              <a:gd name="connsiteX14" fmla="*/ 61818 w 295781"/>
              <a:gd name="connsiteY14" fmla="*/ 102113 h 658643"/>
              <a:gd name="connsiteX15" fmla="*/ 103093 w 295781"/>
              <a:gd name="connsiteY15" fmla="*/ 191013 h 658643"/>
              <a:gd name="connsiteX16" fmla="*/ 4668 w 295781"/>
              <a:gd name="connsiteY16" fmla="*/ 3688 h 65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5781" h="658643">
                <a:moveTo>
                  <a:pt x="4668" y="3688"/>
                </a:moveTo>
                <a:cubicBezTo>
                  <a:pt x="-9090" y="-15891"/>
                  <a:pt x="11018" y="47609"/>
                  <a:pt x="20543" y="73538"/>
                </a:cubicBezTo>
                <a:cubicBezTo>
                  <a:pt x="30068" y="99467"/>
                  <a:pt x="55468" y="151855"/>
                  <a:pt x="61818" y="159263"/>
                </a:cubicBezTo>
                <a:cubicBezTo>
                  <a:pt x="68168" y="166671"/>
                  <a:pt x="43297" y="102113"/>
                  <a:pt x="58643" y="117988"/>
                </a:cubicBezTo>
                <a:cubicBezTo>
                  <a:pt x="73989" y="133863"/>
                  <a:pt x="139076" y="230701"/>
                  <a:pt x="153893" y="254513"/>
                </a:cubicBezTo>
                <a:cubicBezTo>
                  <a:pt x="168710" y="278325"/>
                  <a:pt x="144368" y="247634"/>
                  <a:pt x="147543" y="260863"/>
                </a:cubicBezTo>
                <a:cubicBezTo>
                  <a:pt x="150718" y="274092"/>
                  <a:pt x="167651" y="322776"/>
                  <a:pt x="172943" y="333888"/>
                </a:cubicBezTo>
                <a:cubicBezTo>
                  <a:pt x="178235" y="345001"/>
                  <a:pt x="165535" y="311663"/>
                  <a:pt x="179293" y="327538"/>
                </a:cubicBezTo>
                <a:cubicBezTo>
                  <a:pt x="193051" y="343413"/>
                  <a:pt x="243322" y="374634"/>
                  <a:pt x="255493" y="429138"/>
                </a:cubicBezTo>
                <a:cubicBezTo>
                  <a:pt x="267664" y="483642"/>
                  <a:pt x="247026" y="631809"/>
                  <a:pt x="252318" y="654563"/>
                </a:cubicBezTo>
                <a:cubicBezTo>
                  <a:pt x="257610" y="677317"/>
                  <a:pt x="282481" y="599000"/>
                  <a:pt x="287243" y="565663"/>
                </a:cubicBezTo>
                <a:cubicBezTo>
                  <a:pt x="292005" y="532326"/>
                  <a:pt x="306822" y="495284"/>
                  <a:pt x="280893" y="454538"/>
                </a:cubicBezTo>
                <a:cubicBezTo>
                  <a:pt x="254964" y="413792"/>
                  <a:pt x="145955" y="338650"/>
                  <a:pt x="131668" y="321188"/>
                </a:cubicBezTo>
                <a:cubicBezTo>
                  <a:pt x="117381" y="303726"/>
                  <a:pt x="206810" y="386275"/>
                  <a:pt x="195168" y="349763"/>
                </a:cubicBezTo>
                <a:cubicBezTo>
                  <a:pt x="183526" y="313251"/>
                  <a:pt x="77164" y="128571"/>
                  <a:pt x="61818" y="102113"/>
                </a:cubicBezTo>
                <a:cubicBezTo>
                  <a:pt x="46472" y="75655"/>
                  <a:pt x="107856" y="201596"/>
                  <a:pt x="103093" y="191013"/>
                </a:cubicBezTo>
                <a:cubicBezTo>
                  <a:pt x="98331" y="180430"/>
                  <a:pt x="18426" y="23267"/>
                  <a:pt x="4668" y="36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D9CFABAE-0FB9-0310-4BFF-0FD60471BB55}"/>
              </a:ext>
            </a:extLst>
          </p:cNvPr>
          <p:cNvSpPr/>
          <p:nvPr/>
        </p:nvSpPr>
        <p:spPr>
          <a:xfrm>
            <a:off x="6951585" y="10032996"/>
            <a:ext cx="223397" cy="439730"/>
          </a:xfrm>
          <a:custGeom>
            <a:avLst/>
            <a:gdLst>
              <a:gd name="connsiteX0" fmla="*/ 55640 w 223397"/>
              <a:gd name="connsiteY0" fmla="*/ 4 h 439730"/>
              <a:gd name="connsiteX1" fmla="*/ 103265 w 223397"/>
              <a:gd name="connsiteY1" fmla="*/ 200029 h 439730"/>
              <a:gd name="connsiteX2" fmla="*/ 217565 w 223397"/>
              <a:gd name="connsiteY2" fmla="*/ 431804 h 439730"/>
              <a:gd name="connsiteX3" fmla="*/ 185815 w 223397"/>
              <a:gd name="connsiteY3" fmla="*/ 361954 h 439730"/>
              <a:gd name="connsiteX4" fmla="*/ 8015 w 223397"/>
              <a:gd name="connsiteY4" fmla="*/ 130179 h 439730"/>
              <a:gd name="connsiteX5" fmla="*/ 33415 w 223397"/>
              <a:gd name="connsiteY5" fmla="*/ 165104 h 439730"/>
              <a:gd name="connsiteX6" fmla="*/ 58815 w 223397"/>
              <a:gd name="connsiteY6" fmla="*/ 177804 h 439730"/>
              <a:gd name="connsiteX7" fmla="*/ 65165 w 223397"/>
              <a:gd name="connsiteY7" fmla="*/ 193679 h 439730"/>
              <a:gd name="connsiteX8" fmla="*/ 55640 w 223397"/>
              <a:gd name="connsiteY8" fmla="*/ 4 h 43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397" h="439730">
                <a:moveTo>
                  <a:pt x="55640" y="4"/>
                </a:moveTo>
                <a:cubicBezTo>
                  <a:pt x="61990" y="1062"/>
                  <a:pt x="76278" y="128062"/>
                  <a:pt x="103265" y="200029"/>
                </a:cubicBezTo>
                <a:cubicBezTo>
                  <a:pt x="130252" y="271996"/>
                  <a:pt x="203807" y="404817"/>
                  <a:pt x="217565" y="431804"/>
                </a:cubicBezTo>
                <a:cubicBezTo>
                  <a:pt x="231323" y="458792"/>
                  <a:pt x="220740" y="412225"/>
                  <a:pt x="185815" y="361954"/>
                </a:cubicBezTo>
                <a:cubicBezTo>
                  <a:pt x="150890" y="311683"/>
                  <a:pt x="33415" y="162987"/>
                  <a:pt x="8015" y="130179"/>
                </a:cubicBezTo>
                <a:cubicBezTo>
                  <a:pt x="-17385" y="97371"/>
                  <a:pt x="24948" y="157167"/>
                  <a:pt x="33415" y="165104"/>
                </a:cubicBezTo>
                <a:cubicBezTo>
                  <a:pt x="41882" y="173042"/>
                  <a:pt x="53523" y="173042"/>
                  <a:pt x="58815" y="177804"/>
                </a:cubicBezTo>
                <a:cubicBezTo>
                  <a:pt x="64107" y="182567"/>
                  <a:pt x="64107" y="220666"/>
                  <a:pt x="65165" y="193679"/>
                </a:cubicBezTo>
                <a:cubicBezTo>
                  <a:pt x="66223" y="166692"/>
                  <a:pt x="49290" y="-1054"/>
                  <a:pt x="55640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EF8DC91D-4A7A-D20B-5D3E-B16AE71C3C5C}"/>
              </a:ext>
            </a:extLst>
          </p:cNvPr>
          <p:cNvSpPr/>
          <p:nvPr/>
        </p:nvSpPr>
        <p:spPr>
          <a:xfrm>
            <a:off x="6915096" y="10210161"/>
            <a:ext cx="245452" cy="207380"/>
          </a:xfrm>
          <a:custGeom>
            <a:avLst/>
            <a:gdLst>
              <a:gd name="connsiteX0" fmla="*/ 47679 w 245452"/>
              <a:gd name="connsiteY0" fmla="*/ 639 h 207380"/>
              <a:gd name="connsiteX1" fmla="*/ 38154 w 245452"/>
              <a:gd name="connsiteY1" fmla="*/ 140339 h 207380"/>
              <a:gd name="connsiteX2" fmla="*/ 139754 w 245452"/>
              <a:gd name="connsiteY2" fmla="*/ 159389 h 207380"/>
              <a:gd name="connsiteX3" fmla="*/ 117529 w 245452"/>
              <a:gd name="connsiteY3" fmla="*/ 165739 h 207380"/>
              <a:gd name="connsiteX4" fmla="*/ 244529 w 245452"/>
              <a:gd name="connsiteY4" fmla="*/ 178439 h 207380"/>
              <a:gd name="connsiteX5" fmla="*/ 41329 w 245452"/>
              <a:gd name="connsiteY5" fmla="*/ 207014 h 207380"/>
              <a:gd name="connsiteX6" fmla="*/ 228654 w 245452"/>
              <a:gd name="connsiteY6" fmla="*/ 156214 h 207380"/>
              <a:gd name="connsiteX7" fmla="*/ 50854 w 245452"/>
              <a:gd name="connsiteY7" fmla="*/ 149864 h 207380"/>
              <a:gd name="connsiteX8" fmla="*/ 54 w 245452"/>
              <a:gd name="connsiteY8" fmla="*/ 29214 h 207380"/>
              <a:gd name="connsiteX9" fmla="*/ 41329 w 245452"/>
              <a:gd name="connsiteY9" fmla="*/ 203839 h 207380"/>
              <a:gd name="connsiteX10" fmla="*/ 47679 w 245452"/>
              <a:gd name="connsiteY10" fmla="*/ 639 h 20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452" h="207380">
                <a:moveTo>
                  <a:pt x="47679" y="639"/>
                </a:moveTo>
                <a:cubicBezTo>
                  <a:pt x="47150" y="-9944"/>
                  <a:pt x="22808" y="113881"/>
                  <a:pt x="38154" y="140339"/>
                </a:cubicBezTo>
                <a:cubicBezTo>
                  <a:pt x="53500" y="166797"/>
                  <a:pt x="126525" y="155156"/>
                  <a:pt x="139754" y="159389"/>
                </a:cubicBezTo>
                <a:cubicBezTo>
                  <a:pt x="152983" y="163622"/>
                  <a:pt x="100067" y="162564"/>
                  <a:pt x="117529" y="165739"/>
                </a:cubicBezTo>
                <a:cubicBezTo>
                  <a:pt x="134992" y="168914"/>
                  <a:pt x="257229" y="171560"/>
                  <a:pt x="244529" y="178439"/>
                </a:cubicBezTo>
                <a:cubicBezTo>
                  <a:pt x="231829" y="185318"/>
                  <a:pt x="43975" y="210718"/>
                  <a:pt x="41329" y="207014"/>
                </a:cubicBezTo>
                <a:cubicBezTo>
                  <a:pt x="38683" y="203310"/>
                  <a:pt x="227067" y="165739"/>
                  <a:pt x="228654" y="156214"/>
                </a:cubicBezTo>
                <a:cubicBezTo>
                  <a:pt x="230242" y="146689"/>
                  <a:pt x="88954" y="171031"/>
                  <a:pt x="50854" y="149864"/>
                </a:cubicBezTo>
                <a:cubicBezTo>
                  <a:pt x="12754" y="128697"/>
                  <a:pt x="1641" y="20218"/>
                  <a:pt x="54" y="29214"/>
                </a:cubicBezTo>
                <a:cubicBezTo>
                  <a:pt x="-1533" y="38210"/>
                  <a:pt x="31804" y="203310"/>
                  <a:pt x="41329" y="203839"/>
                </a:cubicBezTo>
                <a:cubicBezTo>
                  <a:pt x="50854" y="204368"/>
                  <a:pt x="48208" y="11222"/>
                  <a:pt x="47679" y="6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0FB28218-C6D6-4E08-690B-DEB830C0A202}"/>
              </a:ext>
            </a:extLst>
          </p:cNvPr>
          <p:cNvSpPr/>
          <p:nvPr/>
        </p:nvSpPr>
        <p:spPr>
          <a:xfrm>
            <a:off x="7030658" y="10575923"/>
            <a:ext cx="291031" cy="492132"/>
          </a:xfrm>
          <a:custGeom>
            <a:avLst/>
            <a:gdLst>
              <a:gd name="connsiteX0" fmla="*/ 71817 w 291031"/>
              <a:gd name="connsiteY0" fmla="*/ 2 h 492132"/>
              <a:gd name="connsiteX1" fmla="*/ 81342 w 291031"/>
              <a:gd name="connsiteY1" fmla="*/ 152402 h 492132"/>
              <a:gd name="connsiteX2" fmla="*/ 116267 w 291031"/>
              <a:gd name="connsiteY2" fmla="*/ 292102 h 492132"/>
              <a:gd name="connsiteX3" fmla="*/ 87692 w 291031"/>
              <a:gd name="connsiteY3" fmla="*/ 231777 h 492132"/>
              <a:gd name="connsiteX4" fmla="*/ 224217 w 291031"/>
              <a:gd name="connsiteY4" fmla="*/ 377827 h 492132"/>
              <a:gd name="connsiteX5" fmla="*/ 290892 w 291031"/>
              <a:gd name="connsiteY5" fmla="*/ 492127 h 492132"/>
              <a:gd name="connsiteX6" fmla="*/ 208342 w 291031"/>
              <a:gd name="connsiteY6" fmla="*/ 381002 h 492132"/>
              <a:gd name="connsiteX7" fmla="*/ 5142 w 291031"/>
              <a:gd name="connsiteY7" fmla="*/ 60327 h 492132"/>
              <a:gd name="connsiteX8" fmla="*/ 62292 w 291031"/>
              <a:gd name="connsiteY8" fmla="*/ 155577 h 492132"/>
              <a:gd name="connsiteX9" fmla="*/ 71817 w 291031"/>
              <a:gd name="connsiteY9" fmla="*/ 2 h 49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031" h="492132">
                <a:moveTo>
                  <a:pt x="71817" y="2"/>
                </a:moveTo>
                <a:cubicBezTo>
                  <a:pt x="74992" y="-527"/>
                  <a:pt x="73934" y="103719"/>
                  <a:pt x="81342" y="152402"/>
                </a:cubicBezTo>
                <a:cubicBezTo>
                  <a:pt x="88750" y="201085"/>
                  <a:pt x="115209" y="278873"/>
                  <a:pt x="116267" y="292102"/>
                </a:cubicBezTo>
                <a:cubicBezTo>
                  <a:pt x="117325" y="305331"/>
                  <a:pt x="69700" y="217489"/>
                  <a:pt x="87692" y="231777"/>
                </a:cubicBezTo>
                <a:cubicBezTo>
                  <a:pt x="105684" y="246065"/>
                  <a:pt x="190350" y="334435"/>
                  <a:pt x="224217" y="377827"/>
                </a:cubicBezTo>
                <a:cubicBezTo>
                  <a:pt x="258084" y="421219"/>
                  <a:pt x="293538" y="491598"/>
                  <a:pt x="290892" y="492127"/>
                </a:cubicBezTo>
                <a:cubicBezTo>
                  <a:pt x="288246" y="492656"/>
                  <a:pt x="255967" y="452969"/>
                  <a:pt x="208342" y="381002"/>
                </a:cubicBezTo>
                <a:cubicBezTo>
                  <a:pt x="160717" y="309035"/>
                  <a:pt x="29484" y="97898"/>
                  <a:pt x="5142" y="60327"/>
                </a:cubicBezTo>
                <a:cubicBezTo>
                  <a:pt x="-19200" y="22756"/>
                  <a:pt x="50121" y="158752"/>
                  <a:pt x="62292" y="155577"/>
                </a:cubicBezTo>
                <a:cubicBezTo>
                  <a:pt x="74463" y="152402"/>
                  <a:pt x="68642" y="531"/>
                  <a:pt x="71817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3006420D-7DE1-A6CB-6B3F-E8282E5740F4}"/>
              </a:ext>
            </a:extLst>
          </p:cNvPr>
          <p:cNvSpPr/>
          <p:nvPr/>
        </p:nvSpPr>
        <p:spPr>
          <a:xfrm>
            <a:off x="7127461" y="10743774"/>
            <a:ext cx="137664" cy="57596"/>
          </a:xfrm>
          <a:custGeom>
            <a:avLst/>
            <a:gdLst>
              <a:gd name="connsiteX0" fmla="*/ 414 w 137664"/>
              <a:gd name="connsiteY0" fmla="*/ 57576 h 57596"/>
              <a:gd name="connsiteX1" fmla="*/ 70264 w 137664"/>
              <a:gd name="connsiteY1" fmla="*/ 13126 h 57596"/>
              <a:gd name="connsiteX2" fmla="*/ 136939 w 137664"/>
              <a:gd name="connsiteY2" fmla="*/ 22651 h 57596"/>
              <a:gd name="connsiteX3" fmla="*/ 102014 w 137664"/>
              <a:gd name="connsiteY3" fmla="*/ 3601 h 57596"/>
              <a:gd name="connsiteX4" fmla="*/ 44864 w 137664"/>
              <a:gd name="connsiteY4" fmla="*/ 6776 h 57596"/>
              <a:gd name="connsiteX5" fmla="*/ 414 w 137664"/>
              <a:gd name="connsiteY5" fmla="*/ 57576 h 5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64" h="57596">
                <a:moveTo>
                  <a:pt x="414" y="57576"/>
                </a:moveTo>
                <a:cubicBezTo>
                  <a:pt x="4647" y="58634"/>
                  <a:pt x="47510" y="18947"/>
                  <a:pt x="70264" y="13126"/>
                </a:cubicBezTo>
                <a:cubicBezTo>
                  <a:pt x="93018" y="7305"/>
                  <a:pt x="131647" y="24238"/>
                  <a:pt x="136939" y="22651"/>
                </a:cubicBezTo>
                <a:cubicBezTo>
                  <a:pt x="142231" y="21064"/>
                  <a:pt x="117360" y="6247"/>
                  <a:pt x="102014" y="3601"/>
                </a:cubicBezTo>
                <a:cubicBezTo>
                  <a:pt x="86668" y="955"/>
                  <a:pt x="64443" y="-4336"/>
                  <a:pt x="44864" y="6776"/>
                </a:cubicBezTo>
                <a:cubicBezTo>
                  <a:pt x="25285" y="17888"/>
                  <a:pt x="-3819" y="56518"/>
                  <a:pt x="414" y="575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972C4406-02D0-A8C9-1877-29146B556436}"/>
              </a:ext>
            </a:extLst>
          </p:cNvPr>
          <p:cNvSpPr/>
          <p:nvPr/>
        </p:nvSpPr>
        <p:spPr>
          <a:xfrm>
            <a:off x="7162451" y="10794299"/>
            <a:ext cx="219656" cy="279020"/>
          </a:xfrm>
          <a:custGeom>
            <a:avLst/>
            <a:gdLst>
              <a:gd name="connsiteX0" fmla="*/ 349 w 219656"/>
              <a:gd name="connsiteY0" fmla="*/ 102301 h 279020"/>
              <a:gd name="connsiteX1" fmla="*/ 95599 w 219656"/>
              <a:gd name="connsiteY1" fmla="*/ 41976 h 279020"/>
              <a:gd name="connsiteX2" fmla="*/ 117824 w 219656"/>
              <a:gd name="connsiteY2" fmla="*/ 64201 h 279020"/>
              <a:gd name="connsiteX3" fmla="*/ 146399 w 219656"/>
              <a:gd name="connsiteY3" fmla="*/ 38801 h 279020"/>
              <a:gd name="connsiteX4" fmla="*/ 159099 w 219656"/>
              <a:gd name="connsiteY4" fmla="*/ 80076 h 279020"/>
              <a:gd name="connsiteX5" fmla="*/ 168624 w 219656"/>
              <a:gd name="connsiteY5" fmla="*/ 276926 h 279020"/>
              <a:gd name="connsiteX6" fmla="*/ 203549 w 219656"/>
              <a:gd name="connsiteY6" fmla="*/ 175326 h 279020"/>
              <a:gd name="connsiteX7" fmla="*/ 213074 w 219656"/>
              <a:gd name="connsiteY7" fmla="*/ 41976 h 279020"/>
              <a:gd name="connsiteX8" fmla="*/ 105124 w 219656"/>
              <a:gd name="connsiteY8" fmla="*/ 701 h 279020"/>
              <a:gd name="connsiteX9" fmla="*/ 133699 w 219656"/>
              <a:gd name="connsiteY9" fmla="*/ 19751 h 279020"/>
              <a:gd name="connsiteX10" fmla="*/ 349 w 219656"/>
              <a:gd name="connsiteY10" fmla="*/ 102301 h 27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656" h="279020">
                <a:moveTo>
                  <a:pt x="349" y="102301"/>
                </a:moveTo>
                <a:cubicBezTo>
                  <a:pt x="-6001" y="106005"/>
                  <a:pt x="76020" y="48326"/>
                  <a:pt x="95599" y="41976"/>
                </a:cubicBezTo>
                <a:cubicBezTo>
                  <a:pt x="115178" y="35626"/>
                  <a:pt x="109357" y="64730"/>
                  <a:pt x="117824" y="64201"/>
                </a:cubicBezTo>
                <a:cubicBezTo>
                  <a:pt x="126291" y="63672"/>
                  <a:pt x="139520" y="36155"/>
                  <a:pt x="146399" y="38801"/>
                </a:cubicBezTo>
                <a:cubicBezTo>
                  <a:pt x="153278" y="41447"/>
                  <a:pt x="155395" y="40389"/>
                  <a:pt x="159099" y="80076"/>
                </a:cubicBezTo>
                <a:cubicBezTo>
                  <a:pt x="162803" y="119763"/>
                  <a:pt x="161216" y="261051"/>
                  <a:pt x="168624" y="276926"/>
                </a:cubicBezTo>
                <a:cubicBezTo>
                  <a:pt x="176032" y="292801"/>
                  <a:pt x="196141" y="214484"/>
                  <a:pt x="203549" y="175326"/>
                </a:cubicBezTo>
                <a:cubicBezTo>
                  <a:pt x="210957" y="136168"/>
                  <a:pt x="229478" y="71080"/>
                  <a:pt x="213074" y="41976"/>
                </a:cubicBezTo>
                <a:cubicBezTo>
                  <a:pt x="196670" y="12872"/>
                  <a:pt x="118353" y="4405"/>
                  <a:pt x="105124" y="701"/>
                </a:cubicBezTo>
                <a:cubicBezTo>
                  <a:pt x="91895" y="-3003"/>
                  <a:pt x="147457" y="8638"/>
                  <a:pt x="133699" y="19751"/>
                </a:cubicBezTo>
                <a:cubicBezTo>
                  <a:pt x="119941" y="30864"/>
                  <a:pt x="6699" y="98597"/>
                  <a:pt x="349" y="1023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A367DD9C-0114-C52E-DD9D-CB75C9B16043}"/>
              </a:ext>
            </a:extLst>
          </p:cNvPr>
          <p:cNvSpPr/>
          <p:nvPr/>
        </p:nvSpPr>
        <p:spPr>
          <a:xfrm>
            <a:off x="6883129" y="9819838"/>
            <a:ext cx="299412" cy="185363"/>
          </a:xfrm>
          <a:custGeom>
            <a:avLst/>
            <a:gdLst>
              <a:gd name="connsiteX0" fmla="*/ 271 w 299412"/>
              <a:gd name="connsiteY0" fmla="*/ 437 h 185363"/>
              <a:gd name="connsiteX1" fmla="*/ 79646 w 299412"/>
              <a:gd name="connsiteY1" fmla="*/ 95687 h 185363"/>
              <a:gd name="connsiteX2" fmla="*/ 66946 w 299412"/>
              <a:gd name="connsiteY2" fmla="*/ 156012 h 185363"/>
              <a:gd name="connsiteX3" fmla="*/ 193946 w 299412"/>
              <a:gd name="connsiteY3" fmla="*/ 102037 h 185363"/>
              <a:gd name="connsiteX4" fmla="*/ 133621 w 299412"/>
              <a:gd name="connsiteY4" fmla="*/ 175062 h 185363"/>
              <a:gd name="connsiteX5" fmla="*/ 286021 w 299412"/>
              <a:gd name="connsiteY5" fmla="*/ 159187 h 185363"/>
              <a:gd name="connsiteX6" fmla="*/ 289196 w 299412"/>
              <a:gd name="connsiteY6" fmla="*/ 184587 h 185363"/>
              <a:gd name="connsiteX7" fmla="*/ 263796 w 299412"/>
              <a:gd name="connsiteY7" fmla="*/ 171887 h 185363"/>
              <a:gd name="connsiteX8" fmla="*/ 270146 w 299412"/>
              <a:gd name="connsiteY8" fmla="*/ 105212 h 185363"/>
              <a:gd name="connsiteX9" fmla="*/ 219346 w 299412"/>
              <a:gd name="connsiteY9" fmla="*/ 162362 h 185363"/>
              <a:gd name="connsiteX10" fmla="*/ 111396 w 299412"/>
              <a:gd name="connsiteY10" fmla="*/ 136962 h 185363"/>
              <a:gd name="connsiteX11" fmla="*/ 271 w 299412"/>
              <a:gd name="connsiteY11" fmla="*/ 437 h 18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9412" h="185363">
                <a:moveTo>
                  <a:pt x="271" y="437"/>
                </a:moveTo>
                <a:cubicBezTo>
                  <a:pt x="-5021" y="-6442"/>
                  <a:pt x="68534" y="69758"/>
                  <a:pt x="79646" y="95687"/>
                </a:cubicBezTo>
                <a:cubicBezTo>
                  <a:pt x="90759" y="121616"/>
                  <a:pt x="47896" y="154954"/>
                  <a:pt x="66946" y="156012"/>
                </a:cubicBezTo>
                <a:cubicBezTo>
                  <a:pt x="85996" y="157070"/>
                  <a:pt x="182833" y="98862"/>
                  <a:pt x="193946" y="102037"/>
                </a:cubicBezTo>
                <a:cubicBezTo>
                  <a:pt x="205059" y="105212"/>
                  <a:pt x="118275" y="165537"/>
                  <a:pt x="133621" y="175062"/>
                </a:cubicBezTo>
                <a:cubicBezTo>
                  <a:pt x="148967" y="184587"/>
                  <a:pt x="286021" y="159187"/>
                  <a:pt x="286021" y="159187"/>
                </a:cubicBezTo>
                <a:cubicBezTo>
                  <a:pt x="311950" y="160775"/>
                  <a:pt x="292900" y="182470"/>
                  <a:pt x="289196" y="184587"/>
                </a:cubicBezTo>
                <a:cubicBezTo>
                  <a:pt x="285492" y="186704"/>
                  <a:pt x="266971" y="185116"/>
                  <a:pt x="263796" y="171887"/>
                </a:cubicBezTo>
                <a:cubicBezTo>
                  <a:pt x="260621" y="158658"/>
                  <a:pt x="277554" y="106799"/>
                  <a:pt x="270146" y="105212"/>
                </a:cubicBezTo>
                <a:cubicBezTo>
                  <a:pt x="262738" y="103625"/>
                  <a:pt x="245804" y="157070"/>
                  <a:pt x="219346" y="162362"/>
                </a:cubicBezTo>
                <a:cubicBezTo>
                  <a:pt x="192888" y="167654"/>
                  <a:pt x="144734" y="159716"/>
                  <a:pt x="111396" y="136962"/>
                </a:cubicBezTo>
                <a:cubicBezTo>
                  <a:pt x="78059" y="114208"/>
                  <a:pt x="5563" y="7316"/>
                  <a:pt x="271" y="4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314C2886-2C2C-F0B4-3B62-286697062866}"/>
              </a:ext>
            </a:extLst>
          </p:cNvPr>
          <p:cNvSpPr/>
          <p:nvPr/>
        </p:nvSpPr>
        <p:spPr>
          <a:xfrm>
            <a:off x="7079657" y="9861468"/>
            <a:ext cx="254980" cy="508473"/>
          </a:xfrm>
          <a:custGeom>
            <a:avLst/>
            <a:gdLst>
              <a:gd name="connsiteX0" fmla="*/ 593 w 254980"/>
              <a:gd name="connsiteY0" fmla="*/ 82 h 508473"/>
              <a:gd name="connsiteX1" fmla="*/ 48218 w 254980"/>
              <a:gd name="connsiteY1" fmla="*/ 269957 h 508473"/>
              <a:gd name="connsiteX2" fmla="*/ 200618 w 254980"/>
              <a:gd name="connsiteY2" fmla="*/ 435057 h 508473"/>
              <a:gd name="connsiteX3" fmla="*/ 165693 w 254980"/>
              <a:gd name="connsiteY3" fmla="*/ 403307 h 508473"/>
              <a:gd name="connsiteX4" fmla="*/ 254593 w 254980"/>
              <a:gd name="connsiteY4" fmla="*/ 508082 h 508473"/>
              <a:gd name="connsiteX5" fmla="*/ 124418 w 254980"/>
              <a:gd name="connsiteY5" fmla="*/ 358857 h 508473"/>
              <a:gd name="connsiteX6" fmla="*/ 73618 w 254980"/>
              <a:gd name="connsiteY6" fmla="*/ 235032 h 508473"/>
              <a:gd name="connsiteX7" fmla="*/ 73618 w 254980"/>
              <a:gd name="connsiteY7" fmla="*/ 295357 h 508473"/>
              <a:gd name="connsiteX8" fmla="*/ 22818 w 254980"/>
              <a:gd name="connsiteY8" fmla="*/ 241382 h 508473"/>
              <a:gd name="connsiteX9" fmla="*/ 593 w 254980"/>
              <a:gd name="connsiteY9" fmla="*/ 82 h 50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980" h="508473">
                <a:moveTo>
                  <a:pt x="593" y="82"/>
                </a:moveTo>
                <a:cubicBezTo>
                  <a:pt x="4826" y="4844"/>
                  <a:pt x="14881" y="197461"/>
                  <a:pt x="48218" y="269957"/>
                </a:cubicBezTo>
                <a:cubicBezTo>
                  <a:pt x="81555" y="342453"/>
                  <a:pt x="181039" y="412832"/>
                  <a:pt x="200618" y="435057"/>
                </a:cubicBezTo>
                <a:cubicBezTo>
                  <a:pt x="220197" y="457282"/>
                  <a:pt x="156697" y="391136"/>
                  <a:pt x="165693" y="403307"/>
                </a:cubicBezTo>
                <a:cubicBezTo>
                  <a:pt x="174689" y="415478"/>
                  <a:pt x="261472" y="515490"/>
                  <a:pt x="254593" y="508082"/>
                </a:cubicBezTo>
                <a:cubicBezTo>
                  <a:pt x="247714" y="500674"/>
                  <a:pt x="154580" y="404365"/>
                  <a:pt x="124418" y="358857"/>
                </a:cubicBezTo>
                <a:cubicBezTo>
                  <a:pt x="94256" y="313349"/>
                  <a:pt x="82085" y="245615"/>
                  <a:pt x="73618" y="235032"/>
                </a:cubicBezTo>
                <a:cubicBezTo>
                  <a:pt x="65151" y="224449"/>
                  <a:pt x="82085" y="294299"/>
                  <a:pt x="73618" y="295357"/>
                </a:cubicBezTo>
                <a:cubicBezTo>
                  <a:pt x="65151" y="296415"/>
                  <a:pt x="29697" y="285832"/>
                  <a:pt x="22818" y="241382"/>
                </a:cubicBezTo>
                <a:cubicBezTo>
                  <a:pt x="15939" y="196932"/>
                  <a:pt x="-3640" y="-4680"/>
                  <a:pt x="593" y="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9E6CA389-78F6-7C0A-3D62-9058B656EC85}"/>
              </a:ext>
            </a:extLst>
          </p:cNvPr>
          <p:cNvSpPr/>
          <p:nvPr/>
        </p:nvSpPr>
        <p:spPr>
          <a:xfrm>
            <a:off x="7056215" y="10067910"/>
            <a:ext cx="33568" cy="133387"/>
          </a:xfrm>
          <a:custGeom>
            <a:avLst/>
            <a:gdLst>
              <a:gd name="connsiteX0" fmla="*/ 33560 w 33568"/>
              <a:gd name="connsiteY0" fmla="*/ 15 h 133387"/>
              <a:gd name="connsiteX1" fmla="*/ 4985 w 33568"/>
              <a:gd name="connsiteY1" fmla="*/ 73040 h 133387"/>
              <a:gd name="connsiteX2" fmla="*/ 4985 w 33568"/>
              <a:gd name="connsiteY2" fmla="*/ 133365 h 133387"/>
              <a:gd name="connsiteX3" fmla="*/ 1810 w 33568"/>
              <a:gd name="connsiteY3" fmla="*/ 79390 h 133387"/>
              <a:gd name="connsiteX4" fmla="*/ 33560 w 33568"/>
              <a:gd name="connsiteY4" fmla="*/ 15 h 1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68" h="133387">
                <a:moveTo>
                  <a:pt x="33560" y="15"/>
                </a:moveTo>
                <a:cubicBezTo>
                  <a:pt x="34089" y="-1043"/>
                  <a:pt x="9747" y="50815"/>
                  <a:pt x="4985" y="73040"/>
                </a:cubicBezTo>
                <a:cubicBezTo>
                  <a:pt x="222" y="95265"/>
                  <a:pt x="5514" y="132307"/>
                  <a:pt x="4985" y="133365"/>
                </a:cubicBezTo>
                <a:cubicBezTo>
                  <a:pt x="4456" y="134423"/>
                  <a:pt x="-3482" y="97911"/>
                  <a:pt x="1810" y="79390"/>
                </a:cubicBezTo>
                <a:cubicBezTo>
                  <a:pt x="7102" y="60869"/>
                  <a:pt x="33031" y="1073"/>
                  <a:pt x="33560" y="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48AEF38B-5059-0EDB-4353-88B4C4807C63}"/>
              </a:ext>
            </a:extLst>
          </p:cNvPr>
          <p:cNvSpPr/>
          <p:nvPr/>
        </p:nvSpPr>
        <p:spPr>
          <a:xfrm>
            <a:off x="7060727" y="10216972"/>
            <a:ext cx="173604" cy="136870"/>
          </a:xfrm>
          <a:custGeom>
            <a:avLst/>
            <a:gdLst>
              <a:gd name="connsiteX0" fmla="*/ 473 w 173604"/>
              <a:gd name="connsiteY0" fmla="*/ 136703 h 136870"/>
              <a:gd name="connsiteX1" fmla="*/ 63973 w 173604"/>
              <a:gd name="connsiteY1" fmla="*/ 41453 h 136870"/>
              <a:gd name="connsiteX2" fmla="*/ 171923 w 173604"/>
              <a:gd name="connsiteY2" fmla="*/ 3353 h 136870"/>
              <a:gd name="connsiteX3" fmla="*/ 127473 w 173604"/>
              <a:gd name="connsiteY3" fmla="*/ 3353 h 136870"/>
              <a:gd name="connsiteX4" fmla="*/ 95723 w 173604"/>
              <a:gd name="connsiteY4" fmla="*/ 16053 h 136870"/>
              <a:gd name="connsiteX5" fmla="*/ 473 w 173604"/>
              <a:gd name="connsiteY5" fmla="*/ 136703 h 13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04" h="136870">
                <a:moveTo>
                  <a:pt x="473" y="136703"/>
                </a:moveTo>
                <a:cubicBezTo>
                  <a:pt x="-4819" y="140936"/>
                  <a:pt x="35398" y="63678"/>
                  <a:pt x="63973" y="41453"/>
                </a:cubicBezTo>
                <a:cubicBezTo>
                  <a:pt x="92548" y="19228"/>
                  <a:pt x="161340" y="9703"/>
                  <a:pt x="171923" y="3353"/>
                </a:cubicBezTo>
                <a:cubicBezTo>
                  <a:pt x="182506" y="-2997"/>
                  <a:pt x="140173" y="1236"/>
                  <a:pt x="127473" y="3353"/>
                </a:cubicBezTo>
                <a:cubicBezTo>
                  <a:pt x="114773" y="5470"/>
                  <a:pt x="114773" y="-351"/>
                  <a:pt x="95723" y="16053"/>
                </a:cubicBezTo>
                <a:cubicBezTo>
                  <a:pt x="76673" y="32457"/>
                  <a:pt x="5765" y="132470"/>
                  <a:pt x="473" y="1367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347AF6B0-7D1F-4969-8AD8-24A0DF10C7E0}"/>
              </a:ext>
            </a:extLst>
          </p:cNvPr>
          <p:cNvSpPr/>
          <p:nvPr/>
        </p:nvSpPr>
        <p:spPr>
          <a:xfrm>
            <a:off x="7181808" y="10215638"/>
            <a:ext cx="63843" cy="160149"/>
          </a:xfrm>
          <a:custGeom>
            <a:avLst/>
            <a:gdLst>
              <a:gd name="connsiteX0" fmla="*/ 50842 w 63843"/>
              <a:gd name="connsiteY0" fmla="*/ 1512 h 160149"/>
              <a:gd name="connsiteX1" fmla="*/ 63542 w 63843"/>
              <a:gd name="connsiteY1" fmla="*/ 77712 h 160149"/>
              <a:gd name="connsiteX2" fmla="*/ 38142 w 63843"/>
              <a:gd name="connsiteY2" fmla="*/ 144387 h 160149"/>
              <a:gd name="connsiteX3" fmla="*/ 42 w 63843"/>
              <a:gd name="connsiteY3" fmla="*/ 150737 h 160149"/>
              <a:gd name="connsiteX4" fmla="*/ 31792 w 63843"/>
              <a:gd name="connsiteY4" fmla="*/ 150737 h 160149"/>
              <a:gd name="connsiteX5" fmla="*/ 50842 w 63843"/>
              <a:gd name="connsiteY5" fmla="*/ 1512 h 16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43" h="160149">
                <a:moveTo>
                  <a:pt x="50842" y="1512"/>
                </a:moveTo>
                <a:cubicBezTo>
                  <a:pt x="56134" y="-10659"/>
                  <a:pt x="65659" y="53899"/>
                  <a:pt x="63542" y="77712"/>
                </a:cubicBezTo>
                <a:cubicBezTo>
                  <a:pt x="61425" y="101525"/>
                  <a:pt x="48725" y="132216"/>
                  <a:pt x="38142" y="144387"/>
                </a:cubicBezTo>
                <a:cubicBezTo>
                  <a:pt x="27559" y="156558"/>
                  <a:pt x="1100" y="149679"/>
                  <a:pt x="42" y="150737"/>
                </a:cubicBezTo>
                <a:cubicBezTo>
                  <a:pt x="-1016" y="151795"/>
                  <a:pt x="18034" y="171375"/>
                  <a:pt x="31792" y="150737"/>
                </a:cubicBezTo>
                <a:cubicBezTo>
                  <a:pt x="45550" y="130099"/>
                  <a:pt x="45550" y="13683"/>
                  <a:pt x="50842" y="15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32CC9E00-6EA0-CF29-9F0E-D2BFA04CF9E7}"/>
              </a:ext>
            </a:extLst>
          </p:cNvPr>
          <p:cNvSpPr/>
          <p:nvPr/>
        </p:nvSpPr>
        <p:spPr>
          <a:xfrm>
            <a:off x="7127757" y="10322373"/>
            <a:ext cx="379703" cy="615492"/>
          </a:xfrm>
          <a:custGeom>
            <a:avLst/>
            <a:gdLst>
              <a:gd name="connsiteX0" fmla="*/ 31868 w 379703"/>
              <a:gd name="connsiteY0" fmla="*/ 66227 h 615492"/>
              <a:gd name="connsiteX1" fmla="*/ 184268 w 379703"/>
              <a:gd name="connsiteY1" fmla="*/ 294827 h 615492"/>
              <a:gd name="connsiteX2" fmla="*/ 174743 w 379703"/>
              <a:gd name="connsiteY2" fmla="*/ 288477 h 615492"/>
              <a:gd name="connsiteX3" fmla="*/ 260468 w 379703"/>
              <a:gd name="connsiteY3" fmla="*/ 399602 h 615492"/>
              <a:gd name="connsiteX4" fmla="*/ 212843 w 379703"/>
              <a:gd name="connsiteY4" fmla="*/ 348802 h 615492"/>
              <a:gd name="connsiteX5" fmla="*/ 377943 w 379703"/>
              <a:gd name="connsiteY5" fmla="*/ 612327 h 615492"/>
              <a:gd name="connsiteX6" fmla="*/ 289043 w 379703"/>
              <a:gd name="connsiteY6" fmla="*/ 472627 h 615492"/>
              <a:gd name="connsiteX7" fmla="*/ 120768 w 379703"/>
              <a:gd name="connsiteY7" fmla="*/ 155127 h 615492"/>
              <a:gd name="connsiteX8" fmla="*/ 9643 w 379703"/>
              <a:gd name="connsiteY8" fmla="*/ 2727 h 615492"/>
              <a:gd name="connsiteX9" fmla="*/ 31868 w 379703"/>
              <a:gd name="connsiteY9" fmla="*/ 66227 h 6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703" h="615492">
                <a:moveTo>
                  <a:pt x="31868" y="66227"/>
                </a:moveTo>
                <a:cubicBezTo>
                  <a:pt x="60972" y="114910"/>
                  <a:pt x="160456" y="257785"/>
                  <a:pt x="184268" y="294827"/>
                </a:cubicBezTo>
                <a:cubicBezTo>
                  <a:pt x="208080" y="331869"/>
                  <a:pt x="162043" y="271015"/>
                  <a:pt x="174743" y="288477"/>
                </a:cubicBezTo>
                <a:cubicBezTo>
                  <a:pt x="187443" y="305940"/>
                  <a:pt x="254118" y="389548"/>
                  <a:pt x="260468" y="399602"/>
                </a:cubicBezTo>
                <a:cubicBezTo>
                  <a:pt x="266818" y="409656"/>
                  <a:pt x="193264" y="313348"/>
                  <a:pt x="212843" y="348802"/>
                </a:cubicBezTo>
                <a:cubicBezTo>
                  <a:pt x="232422" y="384256"/>
                  <a:pt x="365243" y="591690"/>
                  <a:pt x="377943" y="612327"/>
                </a:cubicBezTo>
                <a:cubicBezTo>
                  <a:pt x="390643" y="632964"/>
                  <a:pt x="331906" y="548827"/>
                  <a:pt x="289043" y="472627"/>
                </a:cubicBezTo>
                <a:cubicBezTo>
                  <a:pt x="246181" y="396427"/>
                  <a:pt x="167335" y="233444"/>
                  <a:pt x="120768" y="155127"/>
                </a:cubicBezTo>
                <a:cubicBezTo>
                  <a:pt x="74201" y="76810"/>
                  <a:pt x="29751" y="14369"/>
                  <a:pt x="9643" y="2727"/>
                </a:cubicBezTo>
                <a:cubicBezTo>
                  <a:pt x="-10465" y="-8915"/>
                  <a:pt x="2764" y="17544"/>
                  <a:pt x="31868" y="662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4C975D0D-8B99-44DB-8611-8EA9329DDF3D}"/>
              </a:ext>
            </a:extLst>
          </p:cNvPr>
          <p:cNvSpPr/>
          <p:nvPr/>
        </p:nvSpPr>
        <p:spPr>
          <a:xfrm>
            <a:off x="7205618" y="10130043"/>
            <a:ext cx="277246" cy="505264"/>
          </a:xfrm>
          <a:custGeom>
            <a:avLst/>
            <a:gdLst>
              <a:gd name="connsiteX0" fmla="*/ 1632 w 277246"/>
              <a:gd name="connsiteY0" fmla="*/ 14082 h 505264"/>
              <a:gd name="connsiteX1" fmla="*/ 58782 w 277246"/>
              <a:gd name="connsiteY1" fmla="*/ 71232 h 505264"/>
              <a:gd name="connsiteX2" fmla="*/ 198482 w 277246"/>
              <a:gd name="connsiteY2" fmla="*/ 369682 h 505264"/>
              <a:gd name="connsiteX3" fmla="*/ 271507 w 277246"/>
              <a:gd name="connsiteY3" fmla="*/ 499857 h 505264"/>
              <a:gd name="connsiteX4" fmla="*/ 252457 w 277246"/>
              <a:gd name="connsiteY4" fmla="*/ 455407 h 505264"/>
              <a:gd name="connsiteX5" fmla="*/ 93707 w 277246"/>
              <a:gd name="connsiteY5" fmla="*/ 229982 h 505264"/>
              <a:gd name="connsiteX6" fmla="*/ 115932 w 277246"/>
              <a:gd name="connsiteY6" fmla="*/ 277607 h 505264"/>
              <a:gd name="connsiteX7" fmla="*/ 1632 w 277246"/>
              <a:gd name="connsiteY7" fmla="*/ 14082 h 50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246" h="505264">
                <a:moveTo>
                  <a:pt x="1632" y="14082"/>
                </a:moveTo>
                <a:cubicBezTo>
                  <a:pt x="-7893" y="-20314"/>
                  <a:pt x="25974" y="11965"/>
                  <a:pt x="58782" y="71232"/>
                </a:cubicBezTo>
                <a:cubicBezTo>
                  <a:pt x="91590" y="130499"/>
                  <a:pt x="163028" y="298245"/>
                  <a:pt x="198482" y="369682"/>
                </a:cubicBezTo>
                <a:cubicBezTo>
                  <a:pt x="233936" y="441119"/>
                  <a:pt x="262511" y="485570"/>
                  <a:pt x="271507" y="499857"/>
                </a:cubicBezTo>
                <a:cubicBezTo>
                  <a:pt x="280503" y="514144"/>
                  <a:pt x="282090" y="500386"/>
                  <a:pt x="252457" y="455407"/>
                </a:cubicBezTo>
                <a:cubicBezTo>
                  <a:pt x="222824" y="410428"/>
                  <a:pt x="116461" y="259615"/>
                  <a:pt x="93707" y="229982"/>
                </a:cubicBezTo>
                <a:cubicBezTo>
                  <a:pt x="70953" y="200349"/>
                  <a:pt x="125457" y="310415"/>
                  <a:pt x="115932" y="277607"/>
                </a:cubicBezTo>
                <a:cubicBezTo>
                  <a:pt x="106407" y="244799"/>
                  <a:pt x="11157" y="48478"/>
                  <a:pt x="1632" y="140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3F8C8409-4998-6D05-0813-D04CB8BD2EB7}"/>
              </a:ext>
            </a:extLst>
          </p:cNvPr>
          <p:cNvSpPr/>
          <p:nvPr/>
        </p:nvSpPr>
        <p:spPr>
          <a:xfrm>
            <a:off x="7292188" y="10365991"/>
            <a:ext cx="128034" cy="210212"/>
          </a:xfrm>
          <a:custGeom>
            <a:avLst/>
            <a:gdLst>
              <a:gd name="connsiteX0" fmla="*/ 787 w 128034"/>
              <a:gd name="connsiteY0" fmla="*/ 384 h 210212"/>
              <a:gd name="connsiteX1" fmla="*/ 38887 w 128034"/>
              <a:gd name="connsiteY1" fmla="*/ 152784 h 210212"/>
              <a:gd name="connsiteX2" fmla="*/ 127787 w 128034"/>
              <a:gd name="connsiteY2" fmla="*/ 203584 h 210212"/>
              <a:gd name="connsiteX3" fmla="*/ 64287 w 128034"/>
              <a:gd name="connsiteY3" fmla="*/ 178184 h 210212"/>
              <a:gd name="connsiteX4" fmla="*/ 29362 w 128034"/>
              <a:gd name="connsiteY4" fmla="*/ 209934 h 210212"/>
              <a:gd name="connsiteX5" fmla="*/ 48412 w 128034"/>
              <a:gd name="connsiteY5" fmla="*/ 155959 h 210212"/>
              <a:gd name="connsiteX6" fmla="*/ 16662 w 128034"/>
              <a:gd name="connsiteY6" fmla="*/ 111509 h 210212"/>
              <a:gd name="connsiteX7" fmla="*/ 787 w 128034"/>
              <a:gd name="connsiteY7" fmla="*/ 384 h 21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034" h="210212">
                <a:moveTo>
                  <a:pt x="787" y="384"/>
                </a:moveTo>
                <a:cubicBezTo>
                  <a:pt x="4491" y="7263"/>
                  <a:pt x="17720" y="118917"/>
                  <a:pt x="38887" y="152784"/>
                </a:cubicBezTo>
                <a:cubicBezTo>
                  <a:pt x="60054" y="186651"/>
                  <a:pt x="123554" y="199351"/>
                  <a:pt x="127787" y="203584"/>
                </a:cubicBezTo>
                <a:cubicBezTo>
                  <a:pt x="132020" y="207817"/>
                  <a:pt x="80691" y="177126"/>
                  <a:pt x="64287" y="178184"/>
                </a:cubicBezTo>
                <a:cubicBezTo>
                  <a:pt x="47883" y="179242"/>
                  <a:pt x="32008" y="213638"/>
                  <a:pt x="29362" y="209934"/>
                </a:cubicBezTo>
                <a:cubicBezTo>
                  <a:pt x="26716" y="206230"/>
                  <a:pt x="50529" y="172363"/>
                  <a:pt x="48412" y="155959"/>
                </a:cubicBezTo>
                <a:cubicBezTo>
                  <a:pt x="46295" y="139555"/>
                  <a:pt x="26187" y="142201"/>
                  <a:pt x="16662" y="111509"/>
                </a:cubicBezTo>
                <a:cubicBezTo>
                  <a:pt x="7137" y="80817"/>
                  <a:pt x="-2917" y="-6495"/>
                  <a:pt x="787" y="3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470E0DB0-DD04-874C-FB33-E5991A5F83A8}"/>
              </a:ext>
            </a:extLst>
          </p:cNvPr>
          <p:cNvSpPr/>
          <p:nvPr/>
        </p:nvSpPr>
        <p:spPr>
          <a:xfrm>
            <a:off x="7343710" y="10594975"/>
            <a:ext cx="114535" cy="39304"/>
          </a:xfrm>
          <a:custGeom>
            <a:avLst/>
            <a:gdLst>
              <a:gd name="connsiteX0" fmla="*/ 65 w 114535"/>
              <a:gd name="connsiteY0" fmla="*/ 38100 h 39304"/>
              <a:gd name="connsiteX1" fmla="*/ 66740 w 114535"/>
              <a:gd name="connsiteY1" fmla="*/ 34925 h 39304"/>
              <a:gd name="connsiteX2" fmla="*/ 114365 w 114535"/>
              <a:gd name="connsiteY2" fmla="*/ 0 h 39304"/>
              <a:gd name="connsiteX3" fmla="*/ 79440 w 114535"/>
              <a:gd name="connsiteY3" fmla="*/ 34925 h 39304"/>
              <a:gd name="connsiteX4" fmla="*/ 65 w 114535"/>
              <a:gd name="connsiteY4" fmla="*/ 38100 h 3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35" h="39304">
                <a:moveTo>
                  <a:pt x="65" y="38100"/>
                </a:moveTo>
                <a:cubicBezTo>
                  <a:pt x="-2052" y="38100"/>
                  <a:pt x="47690" y="41275"/>
                  <a:pt x="66740" y="34925"/>
                </a:cubicBezTo>
                <a:cubicBezTo>
                  <a:pt x="85790" y="28575"/>
                  <a:pt x="112248" y="0"/>
                  <a:pt x="114365" y="0"/>
                </a:cubicBezTo>
                <a:cubicBezTo>
                  <a:pt x="116482" y="0"/>
                  <a:pt x="98490" y="27517"/>
                  <a:pt x="79440" y="34925"/>
                </a:cubicBezTo>
                <a:cubicBezTo>
                  <a:pt x="60390" y="42333"/>
                  <a:pt x="2182" y="38100"/>
                  <a:pt x="65" y="381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38467925-2824-F8AD-8D92-714D797BE743}"/>
              </a:ext>
            </a:extLst>
          </p:cNvPr>
          <p:cNvSpPr/>
          <p:nvPr/>
        </p:nvSpPr>
        <p:spPr>
          <a:xfrm>
            <a:off x="7311724" y="10632931"/>
            <a:ext cx="254415" cy="315054"/>
          </a:xfrm>
          <a:custGeom>
            <a:avLst/>
            <a:gdLst>
              <a:gd name="connsiteX0" fmla="*/ 301 w 254415"/>
              <a:gd name="connsiteY0" fmla="*/ 50944 h 315054"/>
              <a:gd name="connsiteX1" fmla="*/ 140001 w 254415"/>
              <a:gd name="connsiteY1" fmla="*/ 22369 h 315054"/>
              <a:gd name="connsiteX2" fmla="*/ 203501 w 254415"/>
              <a:gd name="connsiteY2" fmla="*/ 82694 h 315054"/>
              <a:gd name="connsiteX3" fmla="*/ 232076 w 254415"/>
              <a:gd name="connsiteY3" fmla="*/ 57294 h 315054"/>
              <a:gd name="connsiteX4" fmla="*/ 254301 w 254415"/>
              <a:gd name="connsiteY4" fmla="*/ 168419 h 315054"/>
              <a:gd name="connsiteX5" fmla="*/ 222551 w 254415"/>
              <a:gd name="connsiteY5" fmla="*/ 314469 h 315054"/>
              <a:gd name="connsiteX6" fmla="*/ 241601 w 254415"/>
              <a:gd name="connsiteY6" fmla="*/ 212869 h 315054"/>
              <a:gd name="connsiteX7" fmla="*/ 219376 w 254415"/>
              <a:gd name="connsiteY7" fmla="*/ 47769 h 315054"/>
              <a:gd name="connsiteX8" fmla="*/ 181276 w 254415"/>
              <a:gd name="connsiteY8" fmla="*/ 144 h 315054"/>
              <a:gd name="connsiteX9" fmla="*/ 301 w 254415"/>
              <a:gd name="connsiteY9" fmla="*/ 50944 h 31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415" h="315054">
                <a:moveTo>
                  <a:pt x="301" y="50944"/>
                </a:moveTo>
                <a:cubicBezTo>
                  <a:pt x="-6578" y="54648"/>
                  <a:pt x="106134" y="17077"/>
                  <a:pt x="140001" y="22369"/>
                </a:cubicBezTo>
                <a:cubicBezTo>
                  <a:pt x="173868" y="27661"/>
                  <a:pt x="188155" y="76873"/>
                  <a:pt x="203501" y="82694"/>
                </a:cubicBezTo>
                <a:cubicBezTo>
                  <a:pt x="218847" y="88515"/>
                  <a:pt x="223609" y="43006"/>
                  <a:pt x="232076" y="57294"/>
                </a:cubicBezTo>
                <a:cubicBezTo>
                  <a:pt x="240543" y="71582"/>
                  <a:pt x="255888" y="125557"/>
                  <a:pt x="254301" y="168419"/>
                </a:cubicBezTo>
                <a:cubicBezTo>
                  <a:pt x="252714" y="211281"/>
                  <a:pt x="224668" y="307061"/>
                  <a:pt x="222551" y="314469"/>
                </a:cubicBezTo>
                <a:cubicBezTo>
                  <a:pt x="220434" y="321877"/>
                  <a:pt x="242130" y="257319"/>
                  <a:pt x="241601" y="212869"/>
                </a:cubicBezTo>
                <a:cubicBezTo>
                  <a:pt x="241072" y="168419"/>
                  <a:pt x="229430" y="83223"/>
                  <a:pt x="219376" y="47769"/>
                </a:cubicBezTo>
                <a:cubicBezTo>
                  <a:pt x="209322" y="12315"/>
                  <a:pt x="220963" y="3319"/>
                  <a:pt x="181276" y="144"/>
                </a:cubicBezTo>
                <a:cubicBezTo>
                  <a:pt x="141589" y="-3031"/>
                  <a:pt x="7180" y="47240"/>
                  <a:pt x="301" y="509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4EE0A696-D85D-DD22-6FCF-197D51024B22}"/>
              </a:ext>
            </a:extLst>
          </p:cNvPr>
          <p:cNvSpPr/>
          <p:nvPr/>
        </p:nvSpPr>
        <p:spPr>
          <a:xfrm>
            <a:off x="7377288" y="10620365"/>
            <a:ext cx="166935" cy="340070"/>
          </a:xfrm>
          <a:custGeom>
            <a:avLst/>
            <a:gdLst>
              <a:gd name="connsiteX0" fmla="*/ 10937 w 166935"/>
              <a:gd name="connsiteY0" fmla="*/ 10 h 340070"/>
              <a:gd name="connsiteX1" fmla="*/ 29987 w 166935"/>
              <a:gd name="connsiteY1" fmla="*/ 117485 h 340070"/>
              <a:gd name="connsiteX2" fmla="*/ 122062 w 166935"/>
              <a:gd name="connsiteY2" fmla="*/ 254010 h 340070"/>
              <a:gd name="connsiteX3" fmla="*/ 68087 w 166935"/>
              <a:gd name="connsiteY3" fmla="*/ 203210 h 340070"/>
              <a:gd name="connsiteX4" fmla="*/ 166512 w 166935"/>
              <a:gd name="connsiteY4" fmla="*/ 339735 h 340070"/>
              <a:gd name="connsiteX5" fmla="*/ 99837 w 166935"/>
              <a:gd name="connsiteY5" fmla="*/ 238135 h 340070"/>
              <a:gd name="connsiteX6" fmla="*/ 7762 w 166935"/>
              <a:gd name="connsiteY6" fmla="*/ 123835 h 340070"/>
              <a:gd name="connsiteX7" fmla="*/ 10937 w 166935"/>
              <a:gd name="connsiteY7" fmla="*/ 10 h 34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935" h="340070">
                <a:moveTo>
                  <a:pt x="10937" y="10"/>
                </a:moveTo>
                <a:cubicBezTo>
                  <a:pt x="14641" y="-1048"/>
                  <a:pt x="11466" y="75152"/>
                  <a:pt x="29987" y="117485"/>
                </a:cubicBezTo>
                <a:cubicBezTo>
                  <a:pt x="48508" y="159818"/>
                  <a:pt x="115712" y="239722"/>
                  <a:pt x="122062" y="254010"/>
                </a:cubicBezTo>
                <a:cubicBezTo>
                  <a:pt x="128412" y="268298"/>
                  <a:pt x="60679" y="188923"/>
                  <a:pt x="68087" y="203210"/>
                </a:cubicBezTo>
                <a:cubicBezTo>
                  <a:pt x="75495" y="217497"/>
                  <a:pt x="161220" y="333914"/>
                  <a:pt x="166512" y="339735"/>
                </a:cubicBezTo>
                <a:cubicBezTo>
                  <a:pt x="171804" y="345556"/>
                  <a:pt x="126295" y="274118"/>
                  <a:pt x="99837" y="238135"/>
                </a:cubicBezTo>
                <a:cubicBezTo>
                  <a:pt x="73379" y="202152"/>
                  <a:pt x="25225" y="164581"/>
                  <a:pt x="7762" y="123835"/>
                </a:cubicBezTo>
                <a:cubicBezTo>
                  <a:pt x="-9701" y="83089"/>
                  <a:pt x="7233" y="1068"/>
                  <a:pt x="10937" y="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86060942-7CF7-A533-4AE3-AFDB1186DD80}"/>
              </a:ext>
            </a:extLst>
          </p:cNvPr>
          <p:cNvSpPr/>
          <p:nvPr/>
        </p:nvSpPr>
        <p:spPr>
          <a:xfrm>
            <a:off x="7359555" y="10667716"/>
            <a:ext cx="150495" cy="127287"/>
          </a:xfrm>
          <a:custGeom>
            <a:avLst/>
            <a:gdLst>
              <a:gd name="connsiteX0" fmla="*/ 95 w 150495"/>
              <a:gd name="connsiteY0" fmla="*/ 38384 h 127287"/>
              <a:gd name="connsiteX1" fmla="*/ 98520 w 150495"/>
              <a:gd name="connsiteY1" fmla="*/ 47909 h 127287"/>
              <a:gd name="connsiteX2" fmla="*/ 149320 w 150495"/>
              <a:gd name="connsiteY2" fmla="*/ 127284 h 127287"/>
              <a:gd name="connsiteX3" fmla="*/ 133445 w 150495"/>
              <a:gd name="connsiteY3" fmla="*/ 44734 h 127287"/>
              <a:gd name="connsiteX4" fmla="*/ 123920 w 150495"/>
              <a:gd name="connsiteY4" fmla="*/ 284 h 127287"/>
              <a:gd name="connsiteX5" fmla="*/ 117570 w 150495"/>
              <a:gd name="connsiteY5" fmla="*/ 25684 h 127287"/>
              <a:gd name="connsiteX6" fmla="*/ 95 w 150495"/>
              <a:gd name="connsiteY6" fmla="*/ 38384 h 12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495" h="127287">
                <a:moveTo>
                  <a:pt x="95" y="38384"/>
                </a:moveTo>
                <a:cubicBezTo>
                  <a:pt x="-3080" y="42088"/>
                  <a:pt x="73649" y="33092"/>
                  <a:pt x="98520" y="47909"/>
                </a:cubicBezTo>
                <a:cubicBezTo>
                  <a:pt x="123391" y="62726"/>
                  <a:pt x="143499" y="127813"/>
                  <a:pt x="149320" y="127284"/>
                </a:cubicBezTo>
                <a:cubicBezTo>
                  <a:pt x="155141" y="126755"/>
                  <a:pt x="137678" y="65901"/>
                  <a:pt x="133445" y="44734"/>
                </a:cubicBezTo>
                <a:cubicBezTo>
                  <a:pt x="129212" y="23567"/>
                  <a:pt x="126566" y="3459"/>
                  <a:pt x="123920" y="284"/>
                </a:cubicBezTo>
                <a:cubicBezTo>
                  <a:pt x="121274" y="-2891"/>
                  <a:pt x="131857" y="21451"/>
                  <a:pt x="117570" y="25684"/>
                </a:cubicBezTo>
                <a:cubicBezTo>
                  <a:pt x="103283" y="29917"/>
                  <a:pt x="3270" y="34680"/>
                  <a:pt x="95" y="383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5398F376-7EBA-757D-AA33-85D7D99925BD}"/>
              </a:ext>
            </a:extLst>
          </p:cNvPr>
          <p:cNvSpPr/>
          <p:nvPr/>
        </p:nvSpPr>
        <p:spPr>
          <a:xfrm>
            <a:off x="6942705" y="9626368"/>
            <a:ext cx="271102" cy="411048"/>
          </a:xfrm>
          <a:custGeom>
            <a:avLst/>
            <a:gdLst>
              <a:gd name="connsiteX0" fmla="*/ 105795 w 271102"/>
              <a:gd name="connsiteY0" fmla="*/ 232 h 411048"/>
              <a:gd name="connsiteX1" fmla="*/ 134370 w 271102"/>
              <a:gd name="connsiteY1" fmla="*/ 203432 h 411048"/>
              <a:gd name="connsiteX2" fmla="*/ 223270 w 271102"/>
              <a:gd name="connsiteY2" fmla="*/ 305032 h 411048"/>
              <a:gd name="connsiteX3" fmla="*/ 153420 w 271102"/>
              <a:gd name="connsiteY3" fmla="*/ 257407 h 411048"/>
              <a:gd name="connsiteX4" fmla="*/ 258195 w 271102"/>
              <a:gd name="connsiteY4" fmla="*/ 346307 h 411048"/>
              <a:gd name="connsiteX5" fmla="*/ 264545 w 271102"/>
              <a:gd name="connsiteY5" fmla="*/ 409807 h 411048"/>
              <a:gd name="connsiteX6" fmla="*/ 213745 w 271102"/>
              <a:gd name="connsiteY6" fmla="*/ 289157 h 411048"/>
              <a:gd name="connsiteX7" fmla="*/ 1020 w 271102"/>
              <a:gd name="connsiteY7" fmla="*/ 197082 h 411048"/>
              <a:gd name="connsiteX8" fmla="*/ 131195 w 271102"/>
              <a:gd name="connsiteY8" fmla="*/ 228832 h 411048"/>
              <a:gd name="connsiteX9" fmla="*/ 86745 w 271102"/>
              <a:gd name="connsiteY9" fmla="*/ 133582 h 411048"/>
              <a:gd name="connsiteX10" fmla="*/ 99445 w 271102"/>
              <a:gd name="connsiteY10" fmla="*/ 162157 h 411048"/>
              <a:gd name="connsiteX11" fmla="*/ 105795 w 271102"/>
              <a:gd name="connsiteY11" fmla="*/ 232 h 41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102" h="411048">
                <a:moveTo>
                  <a:pt x="105795" y="232"/>
                </a:moveTo>
                <a:cubicBezTo>
                  <a:pt x="111616" y="7111"/>
                  <a:pt x="114791" y="152632"/>
                  <a:pt x="134370" y="203432"/>
                </a:cubicBezTo>
                <a:cubicBezTo>
                  <a:pt x="153949" y="254232"/>
                  <a:pt x="220095" y="296036"/>
                  <a:pt x="223270" y="305032"/>
                </a:cubicBezTo>
                <a:cubicBezTo>
                  <a:pt x="226445" y="314028"/>
                  <a:pt x="147599" y="250528"/>
                  <a:pt x="153420" y="257407"/>
                </a:cubicBezTo>
                <a:cubicBezTo>
                  <a:pt x="159241" y="264286"/>
                  <a:pt x="239674" y="320907"/>
                  <a:pt x="258195" y="346307"/>
                </a:cubicBezTo>
                <a:cubicBezTo>
                  <a:pt x="276716" y="371707"/>
                  <a:pt x="271953" y="419332"/>
                  <a:pt x="264545" y="409807"/>
                </a:cubicBezTo>
                <a:cubicBezTo>
                  <a:pt x="257137" y="400282"/>
                  <a:pt x="257666" y="324611"/>
                  <a:pt x="213745" y="289157"/>
                </a:cubicBezTo>
                <a:cubicBezTo>
                  <a:pt x="169824" y="253703"/>
                  <a:pt x="14778" y="207136"/>
                  <a:pt x="1020" y="197082"/>
                </a:cubicBezTo>
                <a:cubicBezTo>
                  <a:pt x="-12738" y="187028"/>
                  <a:pt x="116908" y="239415"/>
                  <a:pt x="131195" y="228832"/>
                </a:cubicBezTo>
                <a:cubicBezTo>
                  <a:pt x="145483" y="218249"/>
                  <a:pt x="92037" y="144695"/>
                  <a:pt x="86745" y="133582"/>
                </a:cubicBezTo>
                <a:cubicBezTo>
                  <a:pt x="81453" y="122470"/>
                  <a:pt x="88332" y="183324"/>
                  <a:pt x="99445" y="162157"/>
                </a:cubicBezTo>
                <a:cubicBezTo>
                  <a:pt x="110558" y="140990"/>
                  <a:pt x="99974" y="-6647"/>
                  <a:pt x="105795" y="2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4E391B3E-C009-9BFF-0AE9-F18EBBDA4235}"/>
              </a:ext>
            </a:extLst>
          </p:cNvPr>
          <p:cNvSpPr/>
          <p:nvPr/>
        </p:nvSpPr>
        <p:spPr>
          <a:xfrm>
            <a:off x="7121689" y="9864721"/>
            <a:ext cx="358633" cy="301871"/>
          </a:xfrm>
          <a:custGeom>
            <a:avLst/>
            <a:gdLst>
              <a:gd name="connsiteX0" fmla="*/ 9361 w 358633"/>
              <a:gd name="connsiteY0" fmla="*/ 9529 h 301871"/>
              <a:gd name="connsiteX1" fmla="*/ 196686 w 358633"/>
              <a:gd name="connsiteY1" fmla="*/ 212729 h 301871"/>
              <a:gd name="connsiteX2" fmla="*/ 241136 w 358633"/>
              <a:gd name="connsiteY2" fmla="*/ 269879 h 301871"/>
              <a:gd name="connsiteX3" fmla="*/ 358611 w 358633"/>
              <a:gd name="connsiteY3" fmla="*/ 301629 h 301871"/>
              <a:gd name="connsiteX4" fmla="*/ 250661 w 358633"/>
              <a:gd name="connsiteY4" fmla="*/ 254004 h 301871"/>
              <a:gd name="connsiteX5" fmla="*/ 193511 w 358633"/>
              <a:gd name="connsiteY5" fmla="*/ 190504 h 301871"/>
              <a:gd name="connsiteX6" fmla="*/ 44286 w 358633"/>
              <a:gd name="connsiteY6" fmla="*/ 47629 h 301871"/>
              <a:gd name="connsiteX7" fmla="*/ 9361 w 358633"/>
              <a:gd name="connsiteY7" fmla="*/ 9529 h 3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633" h="301871">
                <a:moveTo>
                  <a:pt x="9361" y="9529"/>
                </a:moveTo>
                <a:cubicBezTo>
                  <a:pt x="34761" y="37046"/>
                  <a:pt x="158057" y="169337"/>
                  <a:pt x="196686" y="212729"/>
                </a:cubicBezTo>
                <a:cubicBezTo>
                  <a:pt x="235315" y="256121"/>
                  <a:pt x="214148" y="255062"/>
                  <a:pt x="241136" y="269879"/>
                </a:cubicBezTo>
                <a:cubicBezTo>
                  <a:pt x="268124" y="284696"/>
                  <a:pt x="357024" y="304275"/>
                  <a:pt x="358611" y="301629"/>
                </a:cubicBezTo>
                <a:cubicBezTo>
                  <a:pt x="360199" y="298983"/>
                  <a:pt x="278178" y="272525"/>
                  <a:pt x="250661" y="254004"/>
                </a:cubicBezTo>
                <a:cubicBezTo>
                  <a:pt x="223144" y="235483"/>
                  <a:pt x="227907" y="224900"/>
                  <a:pt x="193511" y="190504"/>
                </a:cubicBezTo>
                <a:cubicBezTo>
                  <a:pt x="159115" y="156108"/>
                  <a:pt x="73390" y="75146"/>
                  <a:pt x="44286" y="47629"/>
                </a:cubicBezTo>
                <a:cubicBezTo>
                  <a:pt x="15182" y="20112"/>
                  <a:pt x="-16039" y="-17988"/>
                  <a:pt x="9361" y="95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88AB3E82-0A45-A8A5-9CCB-24CCF7EB33ED}"/>
              </a:ext>
            </a:extLst>
          </p:cNvPr>
          <p:cNvSpPr/>
          <p:nvPr/>
        </p:nvSpPr>
        <p:spPr>
          <a:xfrm>
            <a:off x="7413625" y="10134600"/>
            <a:ext cx="358172" cy="239159"/>
          </a:xfrm>
          <a:custGeom>
            <a:avLst/>
            <a:gdLst>
              <a:gd name="connsiteX0" fmla="*/ 0 w 358172"/>
              <a:gd name="connsiteY0" fmla="*/ 0 h 239159"/>
              <a:gd name="connsiteX1" fmla="*/ 133350 w 358172"/>
              <a:gd name="connsiteY1" fmla="*/ 111125 h 239159"/>
              <a:gd name="connsiteX2" fmla="*/ 355600 w 358172"/>
              <a:gd name="connsiteY2" fmla="*/ 238125 h 239159"/>
              <a:gd name="connsiteX3" fmla="*/ 260350 w 358172"/>
              <a:gd name="connsiteY3" fmla="*/ 174625 h 239159"/>
              <a:gd name="connsiteX4" fmla="*/ 0 w 358172"/>
              <a:gd name="connsiteY4" fmla="*/ 0 h 2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172" h="239159">
                <a:moveTo>
                  <a:pt x="0" y="0"/>
                </a:moveTo>
                <a:cubicBezTo>
                  <a:pt x="37041" y="35719"/>
                  <a:pt x="74083" y="71438"/>
                  <a:pt x="133350" y="111125"/>
                </a:cubicBezTo>
                <a:cubicBezTo>
                  <a:pt x="192617" y="150812"/>
                  <a:pt x="334433" y="227542"/>
                  <a:pt x="355600" y="238125"/>
                </a:cubicBezTo>
                <a:cubicBezTo>
                  <a:pt x="376767" y="248708"/>
                  <a:pt x="260350" y="174625"/>
                  <a:pt x="260350" y="1746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EB07DBFD-BC7B-F009-B21D-E50318D3DE35}"/>
              </a:ext>
            </a:extLst>
          </p:cNvPr>
          <p:cNvSpPr/>
          <p:nvPr/>
        </p:nvSpPr>
        <p:spPr>
          <a:xfrm>
            <a:off x="7356455" y="9940769"/>
            <a:ext cx="101620" cy="178475"/>
          </a:xfrm>
          <a:custGeom>
            <a:avLst/>
            <a:gdLst>
              <a:gd name="connsiteX0" fmla="*/ 20 w 101620"/>
              <a:gd name="connsiteY0" fmla="*/ 156 h 178475"/>
              <a:gd name="connsiteX1" fmla="*/ 92095 w 101620"/>
              <a:gd name="connsiteY1" fmla="*/ 108106 h 178475"/>
              <a:gd name="connsiteX2" fmla="*/ 28595 w 101620"/>
              <a:gd name="connsiteY2" fmla="*/ 177956 h 178475"/>
              <a:gd name="connsiteX3" fmla="*/ 101620 w 101620"/>
              <a:gd name="connsiteY3" fmla="*/ 133506 h 178475"/>
              <a:gd name="connsiteX4" fmla="*/ 20 w 101620"/>
              <a:gd name="connsiteY4" fmla="*/ 156 h 17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20" h="178475">
                <a:moveTo>
                  <a:pt x="20" y="156"/>
                </a:moveTo>
                <a:cubicBezTo>
                  <a:pt x="-1567" y="-4077"/>
                  <a:pt x="87333" y="78473"/>
                  <a:pt x="92095" y="108106"/>
                </a:cubicBezTo>
                <a:cubicBezTo>
                  <a:pt x="96857" y="137739"/>
                  <a:pt x="27008" y="173723"/>
                  <a:pt x="28595" y="177956"/>
                </a:cubicBezTo>
                <a:cubicBezTo>
                  <a:pt x="30182" y="182189"/>
                  <a:pt x="101620" y="159964"/>
                  <a:pt x="101620" y="133506"/>
                </a:cubicBezTo>
                <a:cubicBezTo>
                  <a:pt x="101620" y="107048"/>
                  <a:pt x="1607" y="4389"/>
                  <a:pt x="20" y="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A3EB98D9-7FD2-BD38-FD28-533CA9E70675}"/>
              </a:ext>
            </a:extLst>
          </p:cNvPr>
          <p:cNvSpPr/>
          <p:nvPr/>
        </p:nvSpPr>
        <p:spPr>
          <a:xfrm>
            <a:off x="7334877" y="9975432"/>
            <a:ext cx="295534" cy="156759"/>
          </a:xfrm>
          <a:custGeom>
            <a:avLst/>
            <a:gdLst>
              <a:gd name="connsiteX0" fmla="*/ 2548 w 295534"/>
              <a:gd name="connsiteY0" fmla="*/ 418 h 156759"/>
              <a:gd name="connsiteX1" fmla="*/ 193048 w 295534"/>
              <a:gd name="connsiteY1" fmla="*/ 57568 h 156759"/>
              <a:gd name="connsiteX2" fmla="*/ 215273 w 295534"/>
              <a:gd name="connsiteY2" fmla="*/ 95668 h 156759"/>
              <a:gd name="connsiteX3" fmla="*/ 164473 w 295534"/>
              <a:gd name="connsiteY3" fmla="*/ 111543 h 156759"/>
              <a:gd name="connsiteX4" fmla="*/ 294648 w 295534"/>
              <a:gd name="connsiteY4" fmla="*/ 155993 h 156759"/>
              <a:gd name="connsiteX5" fmla="*/ 218448 w 295534"/>
              <a:gd name="connsiteY5" fmla="*/ 130593 h 156759"/>
              <a:gd name="connsiteX6" fmla="*/ 154948 w 295534"/>
              <a:gd name="connsiteY6" fmla="*/ 22643 h 156759"/>
              <a:gd name="connsiteX7" fmla="*/ 81923 w 295534"/>
              <a:gd name="connsiteY7" fmla="*/ 3593 h 156759"/>
              <a:gd name="connsiteX8" fmla="*/ 85098 w 295534"/>
              <a:gd name="connsiteY8" fmla="*/ 28993 h 156759"/>
              <a:gd name="connsiteX9" fmla="*/ 2548 w 295534"/>
              <a:gd name="connsiteY9" fmla="*/ 418 h 15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534" h="156759">
                <a:moveTo>
                  <a:pt x="2548" y="418"/>
                </a:moveTo>
                <a:cubicBezTo>
                  <a:pt x="20540" y="5181"/>
                  <a:pt x="157594" y="41693"/>
                  <a:pt x="193048" y="57568"/>
                </a:cubicBezTo>
                <a:cubicBezTo>
                  <a:pt x="228502" y="73443"/>
                  <a:pt x="220035" y="86672"/>
                  <a:pt x="215273" y="95668"/>
                </a:cubicBezTo>
                <a:cubicBezTo>
                  <a:pt x="210511" y="104664"/>
                  <a:pt x="151244" y="101489"/>
                  <a:pt x="164473" y="111543"/>
                </a:cubicBezTo>
                <a:cubicBezTo>
                  <a:pt x="177702" y="121597"/>
                  <a:pt x="285652" y="152818"/>
                  <a:pt x="294648" y="155993"/>
                </a:cubicBezTo>
                <a:cubicBezTo>
                  <a:pt x="303644" y="159168"/>
                  <a:pt x="241731" y="152818"/>
                  <a:pt x="218448" y="130593"/>
                </a:cubicBezTo>
                <a:cubicBezTo>
                  <a:pt x="195165" y="108368"/>
                  <a:pt x="177702" y="43810"/>
                  <a:pt x="154948" y="22643"/>
                </a:cubicBezTo>
                <a:cubicBezTo>
                  <a:pt x="132194" y="1476"/>
                  <a:pt x="93565" y="2535"/>
                  <a:pt x="81923" y="3593"/>
                </a:cubicBezTo>
                <a:cubicBezTo>
                  <a:pt x="70281" y="4651"/>
                  <a:pt x="103090" y="24760"/>
                  <a:pt x="85098" y="28993"/>
                </a:cubicBezTo>
                <a:cubicBezTo>
                  <a:pt x="67106" y="33226"/>
                  <a:pt x="-15444" y="-4345"/>
                  <a:pt x="2548" y="4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3BA80376-64C9-EBD7-6BA2-D8794A934355}"/>
              </a:ext>
            </a:extLst>
          </p:cNvPr>
          <p:cNvSpPr/>
          <p:nvPr/>
        </p:nvSpPr>
        <p:spPr>
          <a:xfrm>
            <a:off x="7565977" y="10039093"/>
            <a:ext cx="206543" cy="400377"/>
          </a:xfrm>
          <a:custGeom>
            <a:avLst/>
            <a:gdLst>
              <a:gd name="connsiteX0" fmla="*/ 48 w 206543"/>
              <a:gd name="connsiteY0" fmla="*/ 257 h 400377"/>
              <a:gd name="connsiteX1" fmla="*/ 127048 w 206543"/>
              <a:gd name="connsiteY1" fmla="*/ 149482 h 400377"/>
              <a:gd name="connsiteX2" fmla="*/ 133398 w 206543"/>
              <a:gd name="connsiteY2" fmla="*/ 139957 h 400377"/>
              <a:gd name="connsiteX3" fmla="*/ 200073 w 206543"/>
              <a:gd name="connsiteY3" fmla="*/ 219332 h 400377"/>
              <a:gd name="connsiteX4" fmla="*/ 203248 w 206543"/>
              <a:gd name="connsiteY4" fmla="*/ 327282 h 400377"/>
              <a:gd name="connsiteX5" fmla="*/ 193723 w 206543"/>
              <a:gd name="connsiteY5" fmla="*/ 279657 h 400377"/>
              <a:gd name="connsiteX6" fmla="*/ 190548 w 206543"/>
              <a:gd name="connsiteY6" fmla="*/ 400307 h 400377"/>
              <a:gd name="connsiteX7" fmla="*/ 181023 w 206543"/>
              <a:gd name="connsiteY7" fmla="*/ 295532 h 400377"/>
              <a:gd name="connsiteX8" fmla="*/ 142923 w 206543"/>
              <a:gd name="connsiteY8" fmla="*/ 190757 h 400377"/>
              <a:gd name="connsiteX9" fmla="*/ 48 w 206543"/>
              <a:gd name="connsiteY9" fmla="*/ 257 h 40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43" h="400377">
                <a:moveTo>
                  <a:pt x="48" y="257"/>
                </a:moveTo>
                <a:cubicBezTo>
                  <a:pt x="-2598" y="-6622"/>
                  <a:pt x="104823" y="126199"/>
                  <a:pt x="127048" y="149482"/>
                </a:cubicBezTo>
                <a:cubicBezTo>
                  <a:pt x="149273" y="172765"/>
                  <a:pt x="121227" y="128315"/>
                  <a:pt x="133398" y="139957"/>
                </a:cubicBezTo>
                <a:cubicBezTo>
                  <a:pt x="145569" y="151599"/>
                  <a:pt x="188431" y="188111"/>
                  <a:pt x="200073" y="219332"/>
                </a:cubicBezTo>
                <a:cubicBezTo>
                  <a:pt x="211715" y="250553"/>
                  <a:pt x="204306" y="317228"/>
                  <a:pt x="203248" y="327282"/>
                </a:cubicBezTo>
                <a:cubicBezTo>
                  <a:pt x="202190" y="337336"/>
                  <a:pt x="195840" y="267486"/>
                  <a:pt x="193723" y="279657"/>
                </a:cubicBezTo>
                <a:cubicBezTo>
                  <a:pt x="191606" y="291828"/>
                  <a:pt x="192665" y="397661"/>
                  <a:pt x="190548" y="400307"/>
                </a:cubicBezTo>
                <a:cubicBezTo>
                  <a:pt x="188431" y="402953"/>
                  <a:pt x="188960" y="330457"/>
                  <a:pt x="181023" y="295532"/>
                </a:cubicBezTo>
                <a:cubicBezTo>
                  <a:pt x="173086" y="260607"/>
                  <a:pt x="173615" y="240499"/>
                  <a:pt x="142923" y="190757"/>
                </a:cubicBezTo>
                <a:cubicBezTo>
                  <a:pt x="112231" y="141015"/>
                  <a:pt x="2694" y="7136"/>
                  <a:pt x="48" y="2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1E3B7CE2-BFB4-70A7-28F4-479FCE6B9D24}"/>
              </a:ext>
            </a:extLst>
          </p:cNvPr>
          <p:cNvSpPr/>
          <p:nvPr/>
        </p:nvSpPr>
        <p:spPr>
          <a:xfrm>
            <a:off x="7521560" y="10155098"/>
            <a:ext cx="247614" cy="203645"/>
          </a:xfrm>
          <a:custGeom>
            <a:avLst/>
            <a:gdLst>
              <a:gd name="connsiteX0" fmla="*/ 15 w 247614"/>
              <a:gd name="connsiteY0" fmla="*/ 68402 h 203645"/>
              <a:gd name="connsiteX1" fmla="*/ 142890 w 247614"/>
              <a:gd name="connsiteY1" fmla="*/ 43002 h 203645"/>
              <a:gd name="connsiteX2" fmla="*/ 130190 w 247614"/>
              <a:gd name="connsiteY2" fmla="*/ 20777 h 203645"/>
              <a:gd name="connsiteX3" fmla="*/ 171465 w 247614"/>
              <a:gd name="connsiteY3" fmla="*/ 58877 h 203645"/>
              <a:gd name="connsiteX4" fmla="*/ 241315 w 247614"/>
              <a:gd name="connsiteY4" fmla="*/ 201752 h 203645"/>
              <a:gd name="connsiteX5" fmla="*/ 234965 w 247614"/>
              <a:gd name="connsiteY5" fmla="*/ 131902 h 203645"/>
              <a:gd name="connsiteX6" fmla="*/ 158765 w 247614"/>
              <a:gd name="connsiteY6" fmla="*/ 4902 h 203645"/>
              <a:gd name="connsiteX7" fmla="*/ 104790 w 247614"/>
              <a:gd name="connsiteY7" fmla="*/ 27127 h 203645"/>
              <a:gd name="connsiteX8" fmla="*/ 133365 w 247614"/>
              <a:gd name="connsiteY8" fmla="*/ 36652 h 203645"/>
              <a:gd name="connsiteX9" fmla="*/ 15 w 247614"/>
              <a:gd name="connsiteY9" fmla="*/ 68402 h 2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614" h="203645">
                <a:moveTo>
                  <a:pt x="15" y="68402"/>
                </a:moveTo>
                <a:cubicBezTo>
                  <a:pt x="1603" y="69460"/>
                  <a:pt x="121194" y="50939"/>
                  <a:pt x="142890" y="43002"/>
                </a:cubicBezTo>
                <a:cubicBezTo>
                  <a:pt x="164586" y="35065"/>
                  <a:pt x="125428" y="18131"/>
                  <a:pt x="130190" y="20777"/>
                </a:cubicBezTo>
                <a:cubicBezTo>
                  <a:pt x="134952" y="23423"/>
                  <a:pt x="152944" y="28714"/>
                  <a:pt x="171465" y="58877"/>
                </a:cubicBezTo>
                <a:cubicBezTo>
                  <a:pt x="189986" y="89040"/>
                  <a:pt x="230732" y="189581"/>
                  <a:pt x="241315" y="201752"/>
                </a:cubicBezTo>
                <a:cubicBezTo>
                  <a:pt x="251898" y="213923"/>
                  <a:pt x="248723" y="164710"/>
                  <a:pt x="234965" y="131902"/>
                </a:cubicBezTo>
                <a:cubicBezTo>
                  <a:pt x="221207" y="99094"/>
                  <a:pt x="180461" y="22364"/>
                  <a:pt x="158765" y="4902"/>
                </a:cubicBezTo>
                <a:cubicBezTo>
                  <a:pt x="137069" y="-12560"/>
                  <a:pt x="109023" y="21835"/>
                  <a:pt x="104790" y="27127"/>
                </a:cubicBezTo>
                <a:cubicBezTo>
                  <a:pt x="100557" y="32419"/>
                  <a:pt x="143419" y="31889"/>
                  <a:pt x="133365" y="36652"/>
                </a:cubicBezTo>
                <a:cubicBezTo>
                  <a:pt x="123311" y="41414"/>
                  <a:pt x="-1573" y="67344"/>
                  <a:pt x="15" y="684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A0B2C109-9878-76CD-6185-E7DF1E6FC5AC}"/>
              </a:ext>
            </a:extLst>
          </p:cNvPr>
          <p:cNvSpPr/>
          <p:nvPr/>
        </p:nvSpPr>
        <p:spPr>
          <a:xfrm>
            <a:off x="7107904" y="9676680"/>
            <a:ext cx="232993" cy="322218"/>
          </a:xfrm>
          <a:custGeom>
            <a:avLst/>
            <a:gdLst>
              <a:gd name="connsiteX0" fmla="*/ 61246 w 232993"/>
              <a:gd name="connsiteY0" fmla="*/ 720 h 322218"/>
              <a:gd name="connsiteX1" fmla="*/ 92996 w 232993"/>
              <a:gd name="connsiteY1" fmla="*/ 191220 h 322218"/>
              <a:gd name="connsiteX2" fmla="*/ 134271 w 232993"/>
              <a:gd name="connsiteY2" fmla="*/ 245195 h 322218"/>
              <a:gd name="connsiteX3" fmla="*/ 188246 w 232993"/>
              <a:gd name="connsiteY3" fmla="*/ 311870 h 322218"/>
              <a:gd name="connsiteX4" fmla="*/ 232696 w 232993"/>
              <a:gd name="connsiteY4" fmla="*/ 321395 h 322218"/>
              <a:gd name="connsiteX5" fmla="*/ 166021 w 232993"/>
              <a:gd name="connsiteY5" fmla="*/ 305520 h 322218"/>
              <a:gd name="connsiteX6" fmla="*/ 83471 w 232993"/>
              <a:gd name="connsiteY6" fmla="*/ 178520 h 322218"/>
              <a:gd name="connsiteX7" fmla="*/ 105696 w 232993"/>
              <a:gd name="connsiteY7" fmla="*/ 219795 h 322218"/>
              <a:gd name="connsiteX8" fmla="*/ 921 w 232993"/>
              <a:gd name="connsiteY8" fmla="*/ 121370 h 322218"/>
              <a:gd name="connsiteX9" fmla="*/ 54896 w 232993"/>
              <a:gd name="connsiteY9" fmla="*/ 178520 h 322218"/>
              <a:gd name="connsiteX10" fmla="*/ 61246 w 232993"/>
              <a:gd name="connsiteY10" fmla="*/ 127720 h 322218"/>
              <a:gd name="connsiteX11" fmla="*/ 61246 w 232993"/>
              <a:gd name="connsiteY11" fmla="*/ 720 h 3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993" h="322218">
                <a:moveTo>
                  <a:pt x="61246" y="720"/>
                </a:moveTo>
                <a:cubicBezTo>
                  <a:pt x="66538" y="11303"/>
                  <a:pt x="80825" y="150474"/>
                  <a:pt x="92996" y="191220"/>
                </a:cubicBezTo>
                <a:cubicBezTo>
                  <a:pt x="105167" y="231966"/>
                  <a:pt x="118396" y="225087"/>
                  <a:pt x="134271" y="245195"/>
                </a:cubicBezTo>
                <a:cubicBezTo>
                  <a:pt x="150146" y="265303"/>
                  <a:pt x="171842" y="299170"/>
                  <a:pt x="188246" y="311870"/>
                </a:cubicBezTo>
                <a:cubicBezTo>
                  <a:pt x="204650" y="324570"/>
                  <a:pt x="236400" y="322453"/>
                  <a:pt x="232696" y="321395"/>
                </a:cubicBezTo>
                <a:cubicBezTo>
                  <a:pt x="228992" y="320337"/>
                  <a:pt x="190892" y="329332"/>
                  <a:pt x="166021" y="305520"/>
                </a:cubicBezTo>
                <a:cubicBezTo>
                  <a:pt x="141150" y="281708"/>
                  <a:pt x="93525" y="192807"/>
                  <a:pt x="83471" y="178520"/>
                </a:cubicBezTo>
                <a:cubicBezTo>
                  <a:pt x="73417" y="164233"/>
                  <a:pt x="119454" y="229320"/>
                  <a:pt x="105696" y="219795"/>
                </a:cubicBezTo>
                <a:cubicBezTo>
                  <a:pt x="91938" y="210270"/>
                  <a:pt x="9388" y="128249"/>
                  <a:pt x="921" y="121370"/>
                </a:cubicBezTo>
                <a:cubicBezTo>
                  <a:pt x="-7546" y="114491"/>
                  <a:pt x="44842" y="177462"/>
                  <a:pt x="54896" y="178520"/>
                </a:cubicBezTo>
                <a:cubicBezTo>
                  <a:pt x="64950" y="179578"/>
                  <a:pt x="59129" y="156295"/>
                  <a:pt x="61246" y="127720"/>
                </a:cubicBezTo>
                <a:cubicBezTo>
                  <a:pt x="63363" y="99145"/>
                  <a:pt x="55954" y="-9863"/>
                  <a:pt x="61246" y="7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331522A3-288F-345A-BC1D-EA47B0B8DF8C}"/>
              </a:ext>
            </a:extLst>
          </p:cNvPr>
          <p:cNvSpPr/>
          <p:nvPr/>
        </p:nvSpPr>
        <p:spPr>
          <a:xfrm>
            <a:off x="6213084" y="9131816"/>
            <a:ext cx="783361" cy="325375"/>
          </a:xfrm>
          <a:custGeom>
            <a:avLst/>
            <a:gdLst>
              <a:gd name="connsiteX0" fmla="*/ 778266 w 783361"/>
              <a:gd name="connsiteY0" fmla="*/ 110609 h 325375"/>
              <a:gd name="connsiteX1" fmla="*/ 378216 w 783361"/>
              <a:gd name="connsiteY1" fmla="*/ 266184 h 325375"/>
              <a:gd name="connsiteX2" fmla="*/ 448066 w 783361"/>
              <a:gd name="connsiteY2" fmla="*/ 323334 h 325375"/>
              <a:gd name="connsiteX3" fmla="*/ 162316 w 783361"/>
              <a:gd name="connsiteY3" fmla="*/ 202684 h 325375"/>
              <a:gd name="connsiteX4" fmla="*/ 267091 w 783361"/>
              <a:gd name="connsiteY4" fmla="*/ 288409 h 325375"/>
              <a:gd name="connsiteX5" fmla="*/ 391 w 783361"/>
              <a:gd name="connsiteY5" fmla="*/ 18534 h 325375"/>
              <a:gd name="connsiteX6" fmla="*/ 336941 w 783361"/>
              <a:gd name="connsiteY6" fmla="*/ 21709 h 325375"/>
              <a:gd name="connsiteX7" fmla="*/ 51191 w 783361"/>
              <a:gd name="connsiteY7" fmla="*/ 5834 h 325375"/>
              <a:gd name="connsiteX8" fmla="*/ 778266 w 783361"/>
              <a:gd name="connsiteY8" fmla="*/ 110609 h 32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361" h="325375">
                <a:moveTo>
                  <a:pt x="778266" y="110609"/>
                </a:moveTo>
                <a:cubicBezTo>
                  <a:pt x="832770" y="154001"/>
                  <a:pt x="433249" y="230730"/>
                  <a:pt x="378216" y="266184"/>
                </a:cubicBezTo>
                <a:cubicBezTo>
                  <a:pt x="323183" y="301638"/>
                  <a:pt x="484049" y="333917"/>
                  <a:pt x="448066" y="323334"/>
                </a:cubicBezTo>
                <a:cubicBezTo>
                  <a:pt x="412083" y="312751"/>
                  <a:pt x="192479" y="208505"/>
                  <a:pt x="162316" y="202684"/>
                </a:cubicBezTo>
                <a:cubicBezTo>
                  <a:pt x="132153" y="196863"/>
                  <a:pt x="294078" y="319101"/>
                  <a:pt x="267091" y="288409"/>
                </a:cubicBezTo>
                <a:cubicBezTo>
                  <a:pt x="240104" y="257717"/>
                  <a:pt x="-11251" y="62984"/>
                  <a:pt x="391" y="18534"/>
                </a:cubicBezTo>
                <a:cubicBezTo>
                  <a:pt x="12033" y="-25916"/>
                  <a:pt x="328474" y="23826"/>
                  <a:pt x="336941" y="21709"/>
                </a:cubicBezTo>
                <a:cubicBezTo>
                  <a:pt x="345408" y="19592"/>
                  <a:pt x="-22363" y="-7395"/>
                  <a:pt x="51191" y="5834"/>
                </a:cubicBezTo>
                <a:cubicBezTo>
                  <a:pt x="124745" y="19063"/>
                  <a:pt x="723762" y="67217"/>
                  <a:pt x="778266" y="11060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E857C246-F430-006E-3D38-02046605250E}"/>
              </a:ext>
            </a:extLst>
          </p:cNvPr>
          <p:cNvSpPr/>
          <p:nvPr/>
        </p:nvSpPr>
        <p:spPr>
          <a:xfrm>
            <a:off x="6396463" y="9241750"/>
            <a:ext cx="728461" cy="1668959"/>
          </a:xfrm>
          <a:custGeom>
            <a:avLst/>
            <a:gdLst>
              <a:gd name="connsiteX0" fmla="*/ 163087 w 728461"/>
              <a:gd name="connsiteY0" fmla="*/ 16550 h 1668959"/>
              <a:gd name="connsiteX1" fmla="*/ 169437 w 728461"/>
              <a:gd name="connsiteY1" fmla="*/ 73700 h 1668959"/>
              <a:gd name="connsiteX2" fmla="*/ 223412 w 728461"/>
              <a:gd name="connsiteY2" fmla="*/ 565825 h 1668959"/>
              <a:gd name="connsiteX3" fmla="*/ 217062 w 728461"/>
              <a:gd name="connsiteY3" fmla="*/ 594400 h 1668959"/>
              <a:gd name="connsiteX4" fmla="*/ 448837 w 728461"/>
              <a:gd name="connsiteY4" fmla="*/ 807125 h 1668959"/>
              <a:gd name="connsiteX5" fmla="*/ 264687 w 728461"/>
              <a:gd name="connsiteY5" fmla="*/ 838875 h 1668959"/>
              <a:gd name="connsiteX6" fmla="*/ 382162 w 728461"/>
              <a:gd name="connsiteY6" fmla="*/ 1016675 h 1668959"/>
              <a:gd name="connsiteX7" fmla="*/ 404387 w 728461"/>
              <a:gd name="connsiteY7" fmla="*/ 1194475 h 1668959"/>
              <a:gd name="connsiteX8" fmla="*/ 455187 w 728461"/>
              <a:gd name="connsiteY8" fmla="*/ 1296075 h 1668959"/>
              <a:gd name="connsiteX9" fmla="*/ 525037 w 728461"/>
              <a:gd name="connsiteY9" fmla="*/ 1261150 h 1668959"/>
              <a:gd name="connsiteX10" fmla="*/ 515512 w 728461"/>
              <a:gd name="connsiteY10" fmla="*/ 1378625 h 1668959"/>
              <a:gd name="connsiteX11" fmla="*/ 728237 w 728461"/>
              <a:gd name="connsiteY11" fmla="*/ 1658025 h 1668959"/>
              <a:gd name="connsiteX12" fmla="*/ 547262 w 728461"/>
              <a:gd name="connsiteY12" fmla="*/ 1518325 h 1668959"/>
              <a:gd name="connsiteX13" fmla="*/ 144037 w 728461"/>
              <a:gd name="connsiteY13" fmla="*/ 683300 h 1668959"/>
              <a:gd name="connsiteX14" fmla="*/ 4337 w 728461"/>
              <a:gd name="connsiteY14" fmla="*/ 159425 h 1668959"/>
              <a:gd name="connsiteX15" fmla="*/ 36087 w 728461"/>
              <a:gd name="connsiteY15" fmla="*/ 295950 h 1668959"/>
              <a:gd name="connsiteX16" fmla="*/ 42437 w 728461"/>
              <a:gd name="connsiteY16" fmla="*/ 216575 h 1668959"/>
              <a:gd name="connsiteX17" fmla="*/ 163087 w 728461"/>
              <a:gd name="connsiteY17" fmla="*/ 16550 h 166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8461" h="1668959">
                <a:moveTo>
                  <a:pt x="163087" y="16550"/>
                </a:moveTo>
                <a:cubicBezTo>
                  <a:pt x="184254" y="-7263"/>
                  <a:pt x="159383" y="-17846"/>
                  <a:pt x="169437" y="73700"/>
                </a:cubicBezTo>
                <a:cubicBezTo>
                  <a:pt x="179491" y="165246"/>
                  <a:pt x="215475" y="479042"/>
                  <a:pt x="223412" y="565825"/>
                </a:cubicBezTo>
                <a:cubicBezTo>
                  <a:pt x="231349" y="652608"/>
                  <a:pt x="179491" y="554183"/>
                  <a:pt x="217062" y="594400"/>
                </a:cubicBezTo>
                <a:cubicBezTo>
                  <a:pt x="254633" y="634617"/>
                  <a:pt x="440900" y="766379"/>
                  <a:pt x="448837" y="807125"/>
                </a:cubicBezTo>
                <a:cubicBezTo>
                  <a:pt x="456774" y="847871"/>
                  <a:pt x="275800" y="803950"/>
                  <a:pt x="264687" y="838875"/>
                </a:cubicBezTo>
                <a:cubicBezTo>
                  <a:pt x="253575" y="873800"/>
                  <a:pt x="358879" y="957408"/>
                  <a:pt x="382162" y="1016675"/>
                </a:cubicBezTo>
                <a:cubicBezTo>
                  <a:pt x="405445" y="1075942"/>
                  <a:pt x="392216" y="1147908"/>
                  <a:pt x="404387" y="1194475"/>
                </a:cubicBezTo>
                <a:cubicBezTo>
                  <a:pt x="416558" y="1241042"/>
                  <a:pt x="435079" y="1284963"/>
                  <a:pt x="455187" y="1296075"/>
                </a:cubicBezTo>
                <a:cubicBezTo>
                  <a:pt x="475295" y="1307187"/>
                  <a:pt x="514983" y="1247392"/>
                  <a:pt x="525037" y="1261150"/>
                </a:cubicBezTo>
                <a:cubicBezTo>
                  <a:pt x="535091" y="1274908"/>
                  <a:pt x="481645" y="1312479"/>
                  <a:pt x="515512" y="1378625"/>
                </a:cubicBezTo>
                <a:cubicBezTo>
                  <a:pt x="549379" y="1444771"/>
                  <a:pt x="722945" y="1634742"/>
                  <a:pt x="728237" y="1658025"/>
                </a:cubicBezTo>
                <a:cubicBezTo>
                  <a:pt x="733529" y="1681308"/>
                  <a:pt x="644629" y="1680779"/>
                  <a:pt x="547262" y="1518325"/>
                </a:cubicBezTo>
                <a:cubicBezTo>
                  <a:pt x="449895" y="1355871"/>
                  <a:pt x="234524" y="909783"/>
                  <a:pt x="144037" y="683300"/>
                </a:cubicBezTo>
                <a:cubicBezTo>
                  <a:pt x="53550" y="456817"/>
                  <a:pt x="22329" y="223983"/>
                  <a:pt x="4337" y="159425"/>
                </a:cubicBezTo>
                <a:cubicBezTo>
                  <a:pt x="-13655" y="94867"/>
                  <a:pt x="29737" y="286425"/>
                  <a:pt x="36087" y="295950"/>
                </a:cubicBezTo>
                <a:cubicBezTo>
                  <a:pt x="42437" y="305475"/>
                  <a:pt x="22858" y="265258"/>
                  <a:pt x="42437" y="216575"/>
                </a:cubicBezTo>
                <a:cubicBezTo>
                  <a:pt x="62016" y="167892"/>
                  <a:pt x="141920" y="40363"/>
                  <a:pt x="163087" y="1655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5CE79C85-DEA8-32CA-2D6E-EDD53C514248}"/>
              </a:ext>
            </a:extLst>
          </p:cNvPr>
          <p:cNvSpPr/>
          <p:nvPr/>
        </p:nvSpPr>
        <p:spPr>
          <a:xfrm>
            <a:off x="6727203" y="10124151"/>
            <a:ext cx="343749" cy="874114"/>
          </a:xfrm>
          <a:custGeom>
            <a:avLst/>
            <a:gdLst>
              <a:gd name="connsiteX0" fmla="*/ 13322 w 343749"/>
              <a:gd name="connsiteY0" fmla="*/ 924 h 874114"/>
              <a:gd name="connsiteX1" fmla="*/ 89522 w 343749"/>
              <a:gd name="connsiteY1" fmla="*/ 385099 h 874114"/>
              <a:gd name="connsiteX2" fmla="*/ 130797 w 343749"/>
              <a:gd name="connsiteY2" fmla="*/ 550199 h 874114"/>
              <a:gd name="connsiteX3" fmla="*/ 143497 w 343749"/>
              <a:gd name="connsiteY3" fmla="*/ 556549 h 874114"/>
              <a:gd name="connsiteX4" fmla="*/ 318122 w 343749"/>
              <a:gd name="connsiteY4" fmla="*/ 737524 h 874114"/>
              <a:gd name="connsiteX5" fmla="*/ 333997 w 343749"/>
              <a:gd name="connsiteY5" fmla="*/ 874049 h 874114"/>
              <a:gd name="connsiteX6" fmla="*/ 232397 w 343749"/>
              <a:gd name="connsiteY6" fmla="*/ 750224 h 874114"/>
              <a:gd name="connsiteX7" fmla="*/ 10147 w 343749"/>
              <a:gd name="connsiteY7" fmla="*/ 413674 h 874114"/>
              <a:gd name="connsiteX8" fmla="*/ 35547 w 343749"/>
              <a:gd name="connsiteY8" fmla="*/ 420024 h 874114"/>
              <a:gd name="connsiteX9" fmla="*/ 16497 w 343749"/>
              <a:gd name="connsiteY9" fmla="*/ 191424 h 874114"/>
              <a:gd name="connsiteX10" fmla="*/ 13322 w 343749"/>
              <a:gd name="connsiteY10" fmla="*/ 273974 h 874114"/>
              <a:gd name="connsiteX11" fmla="*/ 13322 w 343749"/>
              <a:gd name="connsiteY11" fmla="*/ 924 h 87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3749" h="874114">
                <a:moveTo>
                  <a:pt x="13322" y="924"/>
                </a:moveTo>
                <a:cubicBezTo>
                  <a:pt x="26022" y="19445"/>
                  <a:pt x="69943" y="293553"/>
                  <a:pt x="89522" y="385099"/>
                </a:cubicBezTo>
                <a:cubicBezTo>
                  <a:pt x="109101" y="476645"/>
                  <a:pt x="121801" y="521624"/>
                  <a:pt x="130797" y="550199"/>
                </a:cubicBezTo>
                <a:cubicBezTo>
                  <a:pt x="139793" y="578774"/>
                  <a:pt x="112276" y="525328"/>
                  <a:pt x="143497" y="556549"/>
                </a:cubicBezTo>
                <a:cubicBezTo>
                  <a:pt x="174718" y="587770"/>
                  <a:pt x="286372" y="684607"/>
                  <a:pt x="318122" y="737524"/>
                </a:cubicBezTo>
                <a:cubicBezTo>
                  <a:pt x="349872" y="790441"/>
                  <a:pt x="348285" y="871932"/>
                  <a:pt x="333997" y="874049"/>
                </a:cubicBezTo>
                <a:cubicBezTo>
                  <a:pt x="319710" y="876166"/>
                  <a:pt x="286372" y="826953"/>
                  <a:pt x="232397" y="750224"/>
                </a:cubicBezTo>
                <a:cubicBezTo>
                  <a:pt x="178422" y="673495"/>
                  <a:pt x="42955" y="468707"/>
                  <a:pt x="10147" y="413674"/>
                </a:cubicBezTo>
                <a:cubicBezTo>
                  <a:pt x="-22661" y="358641"/>
                  <a:pt x="34489" y="457066"/>
                  <a:pt x="35547" y="420024"/>
                </a:cubicBezTo>
                <a:cubicBezTo>
                  <a:pt x="36605" y="382982"/>
                  <a:pt x="20201" y="215766"/>
                  <a:pt x="16497" y="191424"/>
                </a:cubicBezTo>
                <a:cubicBezTo>
                  <a:pt x="12793" y="167082"/>
                  <a:pt x="18084" y="299903"/>
                  <a:pt x="13322" y="273974"/>
                </a:cubicBezTo>
                <a:cubicBezTo>
                  <a:pt x="8560" y="248045"/>
                  <a:pt x="622" y="-17597"/>
                  <a:pt x="13322" y="92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32DF8974-A4BA-4DD2-0759-60A4FC46B9DC}"/>
              </a:ext>
            </a:extLst>
          </p:cNvPr>
          <p:cNvSpPr/>
          <p:nvPr/>
        </p:nvSpPr>
        <p:spPr>
          <a:xfrm>
            <a:off x="6584847" y="9657881"/>
            <a:ext cx="352943" cy="603720"/>
          </a:xfrm>
          <a:custGeom>
            <a:avLst/>
            <a:gdLst>
              <a:gd name="connsiteX0" fmla="*/ 152503 w 352943"/>
              <a:gd name="connsiteY0" fmla="*/ 469 h 603720"/>
              <a:gd name="connsiteX1" fmla="*/ 219178 w 352943"/>
              <a:gd name="connsiteY1" fmla="*/ 394169 h 603720"/>
              <a:gd name="connsiteX2" fmla="*/ 352528 w 352943"/>
              <a:gd name="connsiteY2" fmla="*/ 603719 h 603720"/>
              <a:gd name="connsiteX3" fmla="*/ 171553 w 352943"/>
              <a:gd name="connsiteY3" fmla="*/ 390994 h 603720"/>
              <a:gd name="connsiteX4" fmla="*/ 165203 w 352943"/>
              <a:gd name="connsiteY4" fmla="*/ 537044 h 603720"/>
              <a:gd name="connsiteX5" fmla="*/ 3278 w 352943"/>
              <a:gd name="connsiteY5" fmla="*/ 394169 h 603720"/>
              <a:gd name="connsiteX6" fmla="*/ 60428 w 352943"/>
              <a:gd name="connsiteY6" fmla="*/ 416394 h 603720"/>
              <a:gd name="connsiteX7" fmla="*/ 108053 w 352943"/>
              <a:gd name="connsiteY7" fmla="*/ 229069 h 603720"/>
              <a:gd name="connsiteX8" fmla="*/ 92178 w 352943"/>
              <a:gd name="connsiteY8" fmla="*/ 311619 h 603720"/>
              <a:gd name="connsiteX9" fmla="*/ 152503 w 352943"/>
              <a:gd name="connsiteY9" fmla="*/ 469 h 60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943" h="603720">
                <a:moveTo>
                  <a:pt x="152503" y="469"/>
                </a:moveTo>
                <a:cubicBezTo>
                  <a:pt x="173670" y="14227"/>
                  <a:pt x="185841" y="293627"/>
                  <a:pt x="219178" y="394169"/>
                </a:cubicBezTo>
                <a:cubicBezTo>
                  <a:pt x="252516" y="494711"/>
                  <a:pt x="360466" y="604248"/>
                  <a:pt x="352528" y="603719"/>
                </a:cubicBezTo>
                <a:cubicBezTo>
                  <a:pt x="344591" y="603190"/>
                  <a:pt x="202774" y="402106"/>
                  <a:pt x="171553" y="390994"/>
                </a:cubicBezTo>
                <a:cubicBezTo>
                  <a:pt x="140332" y="379882"/>
                  <a:pt x="193249" y="536515"/>
                  <a:pt x="165203" y="537044"/>
                </a:cubicBezTo>
                <a:cubicBezTo>
                  <a:pt x="137157" y="537573"/>
                  <a:pt x="20740" y="414277"/>
                  <a:pt x="3278" y="394169"/>
                </a:cubicBezTo>
                <a:cubicBezTo>
                  <a:pt x="-14184" y="374061"/>
                  <a:pt x="42965" y="443911"/>
                  <a:pt x="60428" y="416394"/>
                </a:cubicBezTo>
                <a:cubicBezTo>
                  <a:pt x="77890" y="388877"/>
                  <a:pt x="102761" y="246531"/>
                  <a:pt x="108053" y="229069"/>
                </a:cubicBezTo>
                <a:cubicBezTo>
                  <a:pt x="113345" y="211607"/>
                  <a:pt x="85828" y="343369"/>
                  <a:pt x="92178" y="311619"/>
                </a:cubicBezTo>
                <a:cubicBezTo>
                  <a:pt x="98528" y="279869"/>
                  <a:pt x="131336" y="-13289"/>
                  <a:pt x="152503" y="46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0EABC240-C921-47F1-A57D-8D98D7C231F5}"/>
              </a:ext>
            </a:extLst>
          </p:cNvPr>
          <p:cNvSpPr/>
          <p:nvPr/>
        </p:nvSpPr>
        <p:spPr>
          <a:xfrm>
            <a:off x="6800178" y="10015812"/>
            <a:ext cx="473964" cy="873778"/>
          </a:xfrm>
          <a:custGeom>
            <a:avLst/>
            <a:gdLst>
              <a:gd name="connsiteX0" fmla="*/ 51472 w 473964"/>
              <a:gd name="connsiteY0" fmla="*/ 1313 h 873778"/>
              <a:gd name="connsiteX1" fmla="*/ 111797 w 473964"/>
              <a:gd name="connsiteY1" fmla="*/ 353738 h 873778"/>
              <a:gd name="connsiteX2" fmla="*/ 210222 w 473964"/>
              <a:gd name="connsiteY2" fmla="*/ 468038 h 873778"/>
              <a:gd name="connsiteX3" fmla="*/ 191172 w 473964"/>
              <a:gd name="connsiteY3" fmla="*/ 480738 h 873778"/>
              <a:gd name="connsiteX4" fmla="*/ 407072 w 473964"/>
              <a:gd name="connsiteY4" fmla="*/ 541063 h 873778"/>
              <a:gd name="connsiteX5" fmla="*/ 318172 w 473964"/>
              <a:gd name="connsiteY5" fmla="*/ 598213 h 873778"/>
              <a:gd name="connsiteX6" fmla="*/ 327697 w 473964"/>
              <a:gd name="connsiteY6" fmla="*/ 652188 h 873778"/>
              <a:gd name="connsiteX7" fmla="*/ 441997 w 473964"/>
              <a:gd name="connsiteY7" fmla="*/ 744263 h 873778"/>
              <a:gd name="connsiteX8" fmla="*/ 321347 w 473964"/>
              <a:gd name="connsiteY8" fmla="*/ 785538 h 873778"/>
              <a:gd name="connsiteX9" fmla="*/ 467397 w 473964"/>
              <a:gd name="connsiteY9" fmla="*/ 810938 h 873778"/>
              <a:gd name="connsiteX10" fmla="*/ 438822 w 473964"/>
              <a:gd name="connsiteY10" fmla="*/ 858563 h 873778"/>
              <a:gd name="connsiteX11" fmla="*/ 349922 w 473964"/>
              <a:gd name="connsiteY11" fmla="*/ 820463 h 873778"/>
              <a:gd name="connsiteX12" fmla="*/ 32422 w 473964"/>
              <a:gd name="connsiteY12" fmla="*/ 321988 h 873778"/>
              <a:gd name="connsiteX13" fmla="*/ 13372 w 473964"/>
              <a:gd name="connsiteY13" fmla="*/ 245788 h 873778"/>
              <a:gd name="connsiteX14" fmla="*/ 57822 w 473964"/>
              <a:gd name="connsiteY14" fmla="*/ 233088 h 873778"/>
              <a:gd name="connsiteX15" fmla="*/ 51472 w 473964"/>
              <a:gd name="connsiteY15" fmla="*/ 1313 h 87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3964" h="873778">
                <a:moveTo>
                  <a:pt x="51472" y="1313"/>
                </a:moveTo>
                <a:cubicBezTo>
                  <a:pt x="60468" y="21421"/>
                  <a:pt x="85339" y="275951"/>
                  <a:pt x="111797" y="353738"/>
                </a:cubicBezTo>
                <a:cubicBezTo>
                  <a:pt x="138255" y="431526"/>
                  <a:pt x="196993" y="446871"/>
                  <a:pt x="210222" y="468038"/>
                </a:cubicBezTo>
                <a:cubicBezTo>
                  <a:pt x="223451" y="489205"/>
                  <a:pt x="158364" y="468567"/>
                  <a:pt x="191172" y="480738"/>
                </a:cubicBezTo>
                <a:cubicBezTo>
                  <a:pt x="223980" y="492909"/>
                  <a:pt x="385905" y="521484"/>
                  <a:pt x="407072" y="541063"/>
                </a:cubicBezTo>
                <a:cubicBezTo>
                  <a:pt x="428239" y="560642"/>
                  <a:pt x="331401" y="579692"/>
                  <a:pt x="318172" y="598213"/>
                </a:cubicBezTo>
                <a:cubicBezTo>
                  <a:pt x="304943" y="616734"/>
                  <a:pt x="307060" y="627846"/>
                  <a:pt x="327697" y="652188"/>
                </a:cubicBezTo>
                <a:cubicBezTo>
                  <a:pt x="348334" y="676530"/>
                  <a:pt x="443055" y="722038"/>
                  <a:pt x="441997" y="744263"/>
                </a:cubicBezTo>
                <a:cubicBezTo>
                  <a:pt x="440939" y="766488"/>
                  <a:pt x="317114" y="774426"/>
                  <a:pt x="321347" y="785538"/>
                </a:cubicBezTo>
                <a:cubicBezTo>
                  <a:pt x="325580" y="796651"/>
                  <a:pt x="447818" y="798767"/>
                  <a:pt x="467397" y="810938"/>
                </a:cubicBezTo>
                <a:cubicBezTo>
                  <a:pt x="486976" y="823109"/>
                  <a:pt x="458401" y="856976"/>
                  <a:pt x="438822" y="858563"/>
                </a:cubicBezTo>
                <a:cubicBezTo>
                  <a:pt x="419243" y="860150"/>
                  <a:pt x="417655" y="909892"/>
                  <a:pt x="349922" y="820463"/>
                </a:cubicBezTo>
                <a:cubicBezTo>
                  <a:pt x="282189" y="731034"/>
                  <a:pt x="88514" y="417767"/>
                  <a:pt x="32422" y="321988"/>
                </a:cubicBezTo>
                <a:cubicBezTo>
                  <a:pt x="-23670" y="226209"/>
                  <a:pt x="9139" y="260605"/>
                  <a:pt x="13372" y="245788"/>
                </a:cubicBezTo>
                <a:cubicBezTo>
                  <a:pt x="17605" y="230971"/>
                  <a:pt x="51472" y="268013"/>
                  <a:pt x="57822" y="233088"/>
                </a:cubicBezTo>
                <a:cubicBezTo>
                  <a:pt x="64172" y="198163"/>
                  <a:pt x="42476" y="-18795"/>
                  <a:pt x="51472" y="131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D9A79FD7-349B-0846-345C-E258331BA4FA}"/>
              </a:ext>
            </a:extLst>
          </p:cNvPr>
          <p:cNvSpPr/>
          <p:nvPr/>
        </p:nvSpPr>
        <p:spPr>
          <a:xfrm>
            <a:off x="6411893" y="9168287"/>
            <a:ext cx="1389121" cy="1246346"/>
          </a:xfrm>
          <a:custGeom>
            <a:avLst/>
            <a:gdLst>
              <a:gd name="connsiteX0" fmla="*/ 188932 w 1389121"/>
              <a:gd name="connsiteY0" fmla="*/ 143988 h 1246346"/>
              <a:gd name="connsiteX1" fmla="*/ 252432 w 1389121"/>
              <a:gd name="connsiteY1" fmla="*/ 153513 h 1246346"/>
              <a:gd name="connsiteX2" fmla="*/ 639782 w 1389121"/>
              <a:gd name="connsiteY2" fmla="*/ 236063 h 1246346"/>
              <a:gd name="connsiteX3" fmla="*/ 642957 w 1389121"/>
              <a:gd name="connsiteY3" fmla="*/ 347188 h 1246346"/>
              <a:gd name="connsiteX4" fmla="*/ 801707 w 1389121"/>
              <a:gd name="connsiteY4" fmla="*/ 467838 h 1246346"/>
              <a:gd name="connsiteX5" fmla="*/ 769957 w 1389121"/>
              <a:gd name="connsiteY5" fmla="*/ 556738 h 1246346"/>
              <a:gd name="connsiteX6" fmla="*/ 1004907 w 1389121"/>
              <a:gd name="connsiteY6" fmla="*/ 775813 h 1246346"/>
              <a:gd name="connsiteX7" fmla="*/ 941407 w 1389121"/>
              <a:gd name="connsiteY7" fmla="*/ 788513 h 1246346"/>
              <a:gd name="connsiteX8" fmla="*/ 1068407 w 1389121"/>
              <a:gd name="connsiteY8" fmla="*/ 925038 h 1246346"/>
              <a:gd name="connsiteX9" fmla="*/ 1036657 w 1389121"/>
              <a:gd name="connsiteY9" fmla="*/ 944088 h 1246346"/>
              <a:gd name="connsiteX10" fmla="*/ 1201757 w 1389121"/>
              <a:gd name="connsiteY10" fmla="*/ 1010763 h 1246346"/>
              <a:gd name="connsiteX11" fmla="*/ 1389082 w 1389121"/>
              <a:gd name="connsiteY11" fmla="*/ 1245713 h 1246346"/>
              <a:gd name="connsiteX12" fmla="*/ 1185882 w 1389121"/>
              <a:gd name="connsiteY12" fmla="*/ 931388 h 1246346"/>
              <a:gd name="connsiteX13" fmla="*/ 595332 w 1389121"/>
              <a:gd name="connsiteY13" fmla="*/ 175738 h 1246346"/>
              <a:gd name="connsiteX14" fmla="*/ 449282 w 1389121"/>
              <a:gd name="connsiteY14" fmla="*/ 64613 h 1246346"/>
              <a:gd name="connsiteX15" fmla="*/ 468332 w 1389121"/>
              <a:gd name="connsiteY15" fmla="*/ 150338 h 1246346"/>
              <a:gd name="connsiteX16" fmla="*/ 46057 w 1389121"/>
              <a:gd name="connsiteY16" fmla="*/ 4288 h 1246346"/>
              <a:gd name="connsiteX17" fmla="*/ 39707 w 1389121"/>
              <a:gd name="connsiteY17" fmla="*/ 48738 h 1246346"/>
              <a:gd name="connsiteX18" fmla="*/ 300057 w 1389121"/>
              <a:gd name="connsiteY18" fmla="*/ 150338 h 1246346"/>
              <a:gd name="connsiteX19" fmla="*/ 188932 w 1389121"/>
              <a:gd name="connsiteY19" fmla="*/ 143988 h 124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89121" h="1246346">
                <a:moveTo>
                  <a:pt x="188932" y="143988"/>
                </a:moveTo>
                <a:cubicBezTo>
                  <a:pt x="180994" y="144517"/>
                  <a:pt x="252432" y="153513"/>
                  <a:pt x="252432" y="153513"/>
                </a:cubicBezTo>
                <a:cubicBezTo>
                  <a:pt x="327574" y="168859"/>
                  <a:pt x="574695" y="203784"/>
                  <a:pt x="639782" y="236063"/>
                </a:cubicBezTo>
                <a:cubicBezTo>
                  <a:pt x="704869" y="268342"/>
                  <a:pt x="615970" y="308559"/>
                  <a:pt x="642957" y="347188"/>
                </a:cubicBezTo>
                <a:cubicBezTo>
                  <a:pt x="669944" y="385817"/>
                  <a:pt x="780540" y="432913"/>
                  <a:pt x="801707" y="467838"/>
                </a:cubicBezTo>
                <a:cubicBezTo>
                  <a:pt x="822874" y="502763"/>
                  <a:pt x="736090" y="505409"/>
                  <a:pt x="769957" y="556738"/>
                </a:cubicBezTo>
                <a:cubicBezTo>
                  <a:pt x="803824" y="608067"/>
                  <a:pt x="976332" y="737184"/>
                  <a:pt x="1004907" y="775813"/>
                </a:cubicBezTo>
                <a:cubicBezTo>
                  <a:pt x="1033482" y="814442"/>
                  <a:pt x="930824" y="763642"/>
                  <a:pt x="941407" y="788513"/>
                </a:cubicBezTo>
                <a:cubicBezTo>
                  <a:pt x="951990" y="813384"/>
                  <a:pt x="1052532" y="899109"/>
                  <a:pt x="1068407" y="925038"/>
                </a:cubicBezTo>
                <a:cubicBezTo>
                  <a:pt x="1084282" y="950967"/>
                  <a:pt x="1014432" y="929800"/>
                  <a:pt x="1036657" y="944088"/>
                </a:cubicBezTo>
                <a:cubicBezTo>
                  <a:pt x="1058882" y="958376"/>
                  <a:pt x="1143020" y="960492"/>
                  <a:pt x="1201757" y="1010763"/>
                </a:cubicBezTo>
                <a:cubicBezTo>
                  <a:pt x="1260495" y="1061034"/>
                  <a:pt x="1391728" y="1258942"/>
                  <a:pt x="1389082" y="1245713"/>
                </a:cubicBezTo>
                <a:cubicBezTo>
                  <a:pt x="1386436" y="1232484"/>
                  <a:pt x="1318174" y="1109717"/>
                  <a:pt x="1185882" y="931388"/>
                </a:cubicBezTo>
                <a:cubicBezTo>
                  <a:pt x="1053590" y="753059"/>
                  <a:pt x="718099" y="320200"/>
                  <a:pt x="595332" y="175738"/>
                </a:cubicBezTo>
                <a:cubicBezTo>
                  <a:pt x="472565" y="31276"/>
                  <a:pt x="470449" y="68846"/>
                  <a:pt x="449282" y="64613"/>
                </a:cubicBezTo>
                <a:cubicBezTo>
                  <a:pt x="428115" y="60380"/>
                  <a:pt x="535536" y="160392"/>
                  <a:pt x="468332" y="150338"/>
                </a:cubicBezTo>
                <a:cubicBezTo>
                  <a:pt x="401128" y="140284"/>
                  <a:pt x="117494" y="21221"/>
                  <a:pt x="46057" y="4288"/>
                </a:cubicBezTo>
                <a:cubicBezTo>
                  <a:pt x="-25380" y="-12645"/>
                  <a:pt x="-2626" y="24396"/>
                  <a:pt x="39707" y="48738"/>
                </a:cubicBezTo>
                <a:cubicBezTo>
                  <a:pt x="82040" y="73080"/>
                  <a:pt x="281007" y="129172"/>
                  <a:pt x="300057" y="150338"/>
                </a:cubicBezTo>
                <a:cubicBezTo>
                  <a:pt x="319107" y="171504"/>
                  <a:pt x="196870" y="143459"/>
                  <a:pt x="188932" y="14398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EE9D81CB-304E-346D-3A96-FD4ACE8D8B12}"/>
              </a:ext>
            </a:extLst>
          </p:cNvPr>
          <p:cNvSpPr/>
          <p:nvPr/>
        </p:nvSpPr>
        <p:spPr>
          <a:xfrm>
            <a:off x="6673805" y="9453683"/>
            <a:ext cx="381645" cy="318983"/>
          </a:xfrm>
          <a:custGeom>
            <a:avLst/>
            <a:gdLst>
              <a:gd name="connsiteX0" fmla="*/ 152445 w 381645"/>
              <a:gd name="connsiteY0" fmla="*/ 115767 h 318983"/>
              <a:gd name="connsiteX1" fmla="*/ 298495 w 381645"/>
              <a:gd name="connsiteY1" fmla="*/ 103067 h 318983"/>
              <a:gd name="connsiteX2" fmla="*/ 381045 w 381645"/>
              <a:gd name="connsiteY2" fmla="*/ 185617 h 318983"/>
              <a:gd name="connsiteX3" fmla="*/ 336595 w 381645"/>
              <a:gd name="connsiteY3" fmla="*/ 220542 h 318983"/>
              <a:gd name="connsiteX4" fmla="*/ 352470 w 381645"/>
              <a:gd name="connsiteY4" fmla="*/ 315792 h 318983"/>
              <a:gd name="connsiteX5" fmla="*/ 323895 w 381645"/>
              <a:gd name="connsiteY5" fmla="*/ 90367 h 318983"/>
              <a:gd name="connsiteX6" fmla="*/ 181020 w 381645"/>
              <a:gd name="connsiteY6" fmla="*/ 1467 h 318983"/>
              <a:gd name="connsiteX7" fmla="*/ 139745 w 381645"/>
              <a:gd name="connsiteY7" fmla="*/ 36392 h 318983"/>
              <a:gd name="connsiteX8" fmla="*/ 3220 w 381645"/>
              <a:gd name="connsiteY8" fmla="*/ 55442 h 318983"/>
              <a:gd name="connsiteX9" fmla="*/ 292145 w 381645"/>
              <a:gd name="connsiteY9" fmla="*/ 58617 h 318983"/>
              <a:gd name="connsiteX10" fmla="*/ 165145 w 381645"/>
              <a:gd name="connsiteY10" fmla="*/ 33217 h 318983"/>
              <a:gd name="connsiteX11" fmla="*/ 209595 w 381645"/>
              <a:gd name="connsiteY11" fmla="*/ 42742 h 318983"/>
              <a:gd name="connsiteX12" fmla="*/ 152445 w 381645"/>
              <a:gd name="connsiteY12" fmla="*/ 115767 h 31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645" h="318983">
                <a:moveTo>
                  <a:pt x="152445" y="115767"/>
                </a:moveTo>
                <a:cubicBezTo>
                  <a:pt x="167262" y="125821"/>
                  <a:pt x="260395" y="91425"/>
                  <a:pt x="298495" y="103067"/>
                </a:cubicBezTo>
                <a:cubicBezTo>
                  <a:pt x="336595" y="114709"/>
                  <a:pt x="374695" y="166038"/>
                  <a:pt x="381045" y="185617"/>
                </a:cubicBezTo>
                <a:cubicBezTo>
                  <a:pt x="387395" y="205196"/>
                  <a:pt x="341357" y="198846"/>
                  <a:pt x="336595" y="220542"/>
                </a:cubicBezTo>
                <a:cubicBezTo>
                  <a:pt x="331833" y="242238"/>
                  <a:pt x="354587" y="337488"/>
                  <a:pt x="352470" y="315792"/>
                </a:cubicBezTo>
                <a:cubicBezTo>
                  <a:pt x="350353" y="294096"/>
                  <a:pt x="352470" y="142754"/>
                  <a:pt x="323895" y="90367"/>
                </a:cubicBezTo>
                <a:cubicBezTo>
                  <a:pt x="295320" y="37980"/>
                  <a:pt x="211712" y="10463"/>
                  <a:pt x="181020" y="1467"/>
                </a:cubicBezTo>
                <a:cubicBezTo>
                  <a:pt x="150328" y="-7529"/>
                  <a:pt x="169378" y="27396"/>
                  <a:pt x="139745" y="36392"/>
                </a:cubicBezTo>
                <a:cubicBezTo>
                  <a:pt x="110112" y="45388"/>
                  <a:pt x="-22180" y="51738"/>
                  <a:pt x="3220" y="55442"/>
                </a:cubicBezTo>
                <a:cubicBezTo>
                  <a:pt x="28620" y="59146"/>
                  <a:pt x="265158" y="62321"/>
                  <a:pt x="292145" y="58617"/>
                </a:cubicBezTo>
                <a:cubicBezTo>
                  <a:pt x="319132" y="54913"/>
                  <a:pt x="178903" y="35863"/>
                  <a:pt x="165145" y="33217"/>
                </a:cubicBezTo>
                <a:cubicBezTo>
                  <a:pt x="151387" y="30571"/>
                  <a:pt x="211183" y="32159"/>
                  <a:pt x="209595" y="42742"/>
                </a:cubicBezTo>
                <a:cubicBezTo>
                  <a:pt x="208008" y="53325"/>
                  <a:pt x="137628" y="105713"/>
                  <a:pt x="152445" y="1157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55FFBB59-C1BA-E86E-8F0D-435365F8E1B0}"/>
              </a:ext>
            </a:extLst>
          </p:cNvPr>
          <p:cNvSpPr/>
          <p:nvPr/>
        </p:nvSpPr>
        <p:spPr>
          <a:xfrm>
            <a:off x="6781807" y="10723343"/>
            <a:ext cx="294340" cy="305411"/>
          </a:xfrm>
          <a:custGeom>
            <a:avLst/>
            <a:gdLst>
              <a:gd name="connsiteX0" fmla="*/ 287 w 294340"/>
              <a:gd name="connsiteY0" fmla="*/ 9383 h 305411"/>
              <a:gd name="connsiteX1" fmla="*/ 212117 w 294340"/>
              <a:gd name="connsiteY1" fmla="*/ 87054 h 305411"/>
              <a:gd name="connsiteX2" fmla="*/ 293319 w 294340"/>
              <a:gd name="connsiteY2" fmla="*/ 295354 h 305411"/>
              <a:gd name="connsiteX3" fmla="*/ 258014 w 294340"/>
              <a:gd name="connsiteY3" fmla="*/ 274171 h 305411"/>
              <a:gd name="connsiteX4" fmla="*/ 261544 w 294340"/>
              <a:gd name="connsiteY4" fmla="*/ 288293 h 305411"/>
              <a:gd name="connsiteX5" fmla="*/ 287 w 294340"/>
              <a:gd name="connsiteY5" fmla="*/ 9383 h 30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340" h="305411">
                <a:moveTo>
                  <a:pt x="287" y="9383"/>
                </a:moveTo>
                <a:cubicBezTo>
                  <a:pt x="-7951" y="-24157"/>
                  <a:pt x="163278" y="39392"/>
                  <a:pt x="212117" y="87054"/>
                </a:cubicBezTo>
                <a:cubicBezTo>
                  <a:pt x="260956" y="134716"/>
                  <a:pt x="285670" y="264168"/>
                  <a:pt x="293319" y="295354"/>
                </a:cubicBezTo>
                <a:cubicBezTo>
                  <a:pt x="300968" y="326540"/>
                  <a:pt x="263310" y="275348"/>
                  <a:pt x="258014" y="274171"/>
                </a:cubicBezTo>
                <a:cubicBezTo>
                  <a:pt x="252718" y="272994"/>
                  <a:pt x="303910" y="326540"/>
                  <a:pt x="261544" y="288293"/>
                </a:cubicBezTo>
                <a:cubicBezTo>
                  <a:pt x="219178" y="250046"/>
                  <a:pt x="8525" y="42923"/>
                  <a:pt x="287" y="938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BA6EEF2E-A26C-A2EA-1332-EFA012849C35}"/>
              </a:ext>
            </a:extLst>
          </p:cNvPr>
          <p:cNvSpPr/>
          <p:nvPr/>
        </p:nvSpPr>
        <p:spPr>
          <a:xfrm>
            <a:off x="7064472" y="10753127"/>
            <a:ext cx="342904" cy="407151"/>
          </a:xfrm>
          <a:custGeom>
            <a:avLst/>
            <a:gdLst>
              <a:gd name="connsiteX0" fmla="*/ 62 w 342904"/>
              <a:gd name="connsiteY0" fmla="*/ 11373 h 407151"/>
              <a:gd name="connsiteX1" fmla="*/ 278972 w 342904"/>
              <a:gd name="connsiteY1" fmla="*/ 78453 h 407151"/>
              <a:gd name="connsiteX2" fmla="*/ 286033 w 342904"/>
              <a:gd name="connsiteY2" fmla="*/ 314997 h 407151"/>
              <a:gd name="connsiteX3" fmla="*/ 342521 w 342904"/>
              <a:gd name="connsiteY3" fmla="*/ 406790 h 407151"/>
              <a:gd name="connsiteX4" fmla="*/ 254259 w 342904"/>
              <a:gd name="connsiteY4" fmla="*/ 286753 h 407151"/>
              <a:gd name="connsiteX5" fmla="*/ 62 w 342904"/>
              <a:gd name="connsiteY5" fmla="*/ 11373 h 40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04" h="407151">
                <a:moveTo>
                  <a:pt x="62" y="11373"/>
                </a:moveTo>
                <a:cubicBezTo>
                  <a:pt x="4181" y="-23344"/>
                  <a:pt x="231310" y="27849"/>
                  <a:pt x="278972" y="78453"/>
                </a:cubicBezTo>
                <a:cubicBezTo>
                  <a:pt x="326634" y="129057"/>
                  <a:pt x="275442" y="260274"/>
                  <a:pt x="286033" y="314997"/>
                </a:cubicBezTo>
                <a:cubicBezTo>
                  <a:pt x="296625" y="369720"/>
                  <a:pt x="347817" y="411497"/>
                  <a:pt x="342521" y="406790"/>
                </a:cubicBezTo>
                <a:cubicBezTo>
                  <a:pt x="337225" y="402083"/>
                  <a:pt x="310747" y="350302"/>
                  <a:pt x="254259" y="286753"/>
                </a:cubicBezTo>
                <a:cubicBezTo>
                  <a:pt x="197771" y="223204"/>
                  <a:pt x="-4057" y="46090"/>
                  <a:pt x="62" y="1137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A427CA2E-60D8-8F4F-400E-15D475E79934}"/>
              </a:ext>
            </a:extLst>
          </p:cNvPr>
          <p:cNvSpPr/>
          <p:nvPr/>
        </p:nvSpPr>
        <p:spPr>
          <a:xfrm>
            <a:off x="7364576" y="10655987"/>
            <a:ext cx="193122" cy="352451"/>
          </a:xfrm>
          <a:custGeom>
            <a:avLst/>
            <a:gdLst>
              <a:gd name="connsiteX0" fmla="*/ 51 w 193122"/>
              <a:gd name="connsiteY0" fmla="*/ 6129 h 352451"/>
              <a:gd name="connsiteX1" fmla="*/ 102436 w 193122"/>
              <a:gd name="connsiteY1" fmla="*/ 76739 h 352451"/>
              <a:gd name="connsiteX2" fmla="*/ 151863 w 193122"/>
              <a:gd name="connsiteY2" fmla="*/ 228550 h 352451"/>
              <a:gd name="connsiteX3" fmla="*/ 173046 w 193122"/>
              <a:gd name="connsiteY3" fmla="*/ 263855 h 352451"/>
              <a:gd name="connsiteX4" fmla="*/ 190698 w 193122"/>
              <a:gd name="connsiteY4" fmla="*/ 352118 h 352451"/>
              <a:gd name="connsiteX5" fmla="*/ 116558 w 193122"/>
              <a:gd name="connsiteY5" fmla="*/ 228550 h 352451"/>
              <a:gd name="connsiteX6" fmla="*/ 51 w 193122"/>
              <a:gd name="connsiteY6" fmla="*/ 6129 h 3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22" h="352451">
                <a:moveTo>
                  <a:pt x="51" y="6129"/>
                </a:moveTo>
                <a:cubicBezTo>
                  <a:pt x="-2303" y="-19173"/>
                  <a:pt x="77134" y="39669"/>
                  <a:pt x="102436" y="76739"/>
                </a:cubicBezTo>
                <a:cubicBezTo>
                  <a:pt x="127738" y="113809"/>
                  <a:pt x="140095" y="197364"/>
                  <a:pt x="151863" y="228550"/>
                </a:cubicBezTo>
                <a:cubicBezTo>
                  <a:pt x="163631" y="259736"/>
                  <a:pt x="166574" y="243260"/>
                  <a:pt x="173046" y="263855"/>
                </a:cubicBezTo>
                <a:cubicBezTo>
                  <a:pt x="179519" y="284450"/>
                  <a:pt x="200113" y="358002"/>
                  <a:pt x="190698" y="352118"/>
                </a:cubicBezTo>
                <a:cubicBezTo>
                  <a:pt x="181283" y="346234"/>
                  <a:pt x="148921" y="285038"/>
                  <a:pt x="116558" y="228550"/>
                </a:cubicBezTo>
                <a:cubicBezTo>
                  <a:pt x="84195" y="172062"/>
                  <a:pt x="2405" y="31431"/>
                  <a:pt x="51" y="612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EAF43D0D-09A1-2209-2343-382F32F6C66D}"/>
              </a:ext>
            </a:extLst>
          </p:cNvPr>
          <p:cNvSpPr/>
          <p:nvPr/>
        </p:nvSpPr>
        <p:spPr>
          <a:xfrm>
            <a:off x="7459543" y="10200420"/>
            <a:ext cx="388763" cy="249732"/>
          </a:xfrm>
          <a:custGeom>
            <a:avLst/>
            <a:gdLst>
              <a:gd name="connsiteX0" fmla="*/ 408 w 388763"/>
              <a:gd name="connsiteY0" fmla="*/ 9792 h 249732"/>
              <a:gd name="connsiteX1" fmla="*/ 169872 w 388763"/>
              <a:gd name="connsiteY1" fmla="*/ 27444 h 249732"/>
              <a:gd name="connsiteX2" fmla="*/ 251073 w 388763"/>
              <a:gd name="connsiteY2" fmla="*/ 112176 h 249732"/>
              <a:gd name="connsiteX3" fmla="*/ 222829 w 388763"/>
              <a:gd name="connsiteY3" fmla="*/ 59219 h 249732"/>
              <a:gd name="connsiteX4" fmla="*/ 388763 w 388763"/>
              <a:gd name="connsiteY4" fmla="*/ 246335 h 249732"/>
              <a:gd name="connsiteX5" fmla="*/ 222829 w 388763"/>
              <a:gd name="connsiteY5" fmla="*/ 168664 h 249732"/>
              <a:gd name="connsiteX6" fmla="*/ 408 w 388763"/>
              <a:gd name="connsiteY6" fmla="*/ 9792 h 24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763" h="249732">
                <a:moveTo>
                  <a:pt x="408" y="9792"/>
                </a:moveTo>
                <a:cubicBezTo>
                  <a:pt x="-8418" y="-13745"/>
                  <a:pt x="128095" y="10380"/>
                  <a:pt x="169872" y="27444"/>
                </a:cubicBezTo>
                <a:cubicBezTo>
                  <a:pt x="211649" y="44508"/>
                  <a:pt x="242247" y="106880"/>
                  <a:pt x="251073" y="112176"/>
                </a:cubicBezTo>
                <a:cubicBezTo>
                  <a:pt x="259899" y="117472"/>
                  <a:pt x="199881" y="36859"/>
                  <a:pt x="222829" y="59219"/>
                </a:cubicBezTo>
                <a:cubicBezTo>
                  <a:pt x="245777" y="81579"/>
                  <a:pt x="388763" y="228094"/>
                  <a:pt x="388763" y="246335"/>
                </a:cubicBezTo>
                <a:cubicBezTo>
                  <a:pt x="388763" y="264576"/>
                  <a:pt x="280494" y="205146"/>
                  <a:pt x="222829" y="168664"/>
                </a:cubicBezTo>
                <a:cubicBezTo>
                  <a:pt x="165164" y="132182"/>
                  <a:pt x="9234" y="33329"/>
                  <a:pt x="408" y="979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9D8810CF-1B49-82C3-FE25-018B727A55DE}"/>
              </a:ext>
            </a:extLst>
          </p:cNvPr>
          <p:cNvSpPr/>
          <p:nvPr/>
        </p:nvSpPr>
        <p:spPr>
          <a:xfrm>
            <a:off x="1692111" y="3059503"/>
            <a:ext cx="6854663" cy="3554945"/>
          </a:xfrm>
          <a:custGeom>
            <a:avLst/>
            <a:gdLst>
              <a:gd name="connsiteX0" fmla="*/ 5849120 w 6854663"/>
              <a:gd name="connsiteY0" fmla="*/ 2196 h 3554945"/>
              <a:gd name="connsiteX1" fmla="*/ 640123 w 6854663"/>
              <a:gd name="connsiteY1" fmla="*/ 1420030 h 3554945"/>
              <a:gd name="connsiteX2" fmla="*/ 2355907 w 6854663"/>
              <a:gd name="connsiteY2" fmla="*/ 1389207 h 3554945"/>
              <a:gd name="connsiteX3" fmla="*/ 1040815 w 6854663"/>
              <a:gd name="connsiteY3" fmla="*/ 2057027 h 3554945"/>
              <a:gd name="connsiteX4" fmla="*/ 4986091 w 6854663"/>
              <a:gd name="connsiteY4" fmla="*/ 2087850 h 3554945"/>
              <a:gd name="connsiteX5" fmla="*/ 13399 w 6854663"/>
              <a:gd name="connsiteY5" fmla="*/ 3546780 h 3554945"/>
              <a:gd name="connsiteX6" fmla="*/ 6835440 w 6854663"/>
              <a:gd name="connsiteY6" fmla="*/ 2694025 h 3554945"/>
              <a:gd name="connsiteX7" fmla="*/ 2191520 w 6854663"/>
              <a:gd name="connsiteY7" fmla="*/ 3033072 h 3554945"/>
              <a:gd name="connsiteX8" fmla="*/ 6177893 w 6854663"/>
              <a:gd name="connsiteY8" fmla="*/ 1286466 h 3554945"/>
              <a:gd name="connsiteX9" fmla="*/ 701768 w 6854663"/>
              <a:gd name="connsiteY9" fmla="*/ 1399481 h 3554945"/>
              <a:gd name="connsiteX10" fmla="*/ 3989498 w 6854663"/>
              <a:gd name="connsiteY10" fmla="*/ 1101531 h 3554945"/>
              <a:gd name="connsiteX11" fmla="*/ 5849120 w 6854663"/>
              <a:gd name="connsiteY11" fmla="*/ 2196 h 355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4663" h="3554945">
                <a:moveTo>
                  <a:pt x="5849120" y="2196"/>
                </a:moveTo>
                <a:cubicBezTo>
                  <a:pt x="5290891" y="55279"/>
                  <a:pt x="1222325" y="1188861"/>
                  <a:pt x="640123" y="1420030"/>
                </a:cubicBezTo>
                <a:cubicBezTo>
                  <a:pt x="57921" y="1651199"/>
                  <a:pt x="2289125" y="1283041"/>
                  <a:pt x="2355907" y="1389207"/>
                </a:cubicBezTo>
                <a:cubicBezTo>
                  <a:pt x="2422689" y="1495373"/>
                  <a:pt x="602451" y="1940587"/>
                  <a:pt x="1040815" y="2057027"/>
                </a:cubicBezTo>
                <a:cubicBezTo>
                  <a:pt x="1479179" y="2173468"/>
                  <a:pt x="5157327" y="1839558"/>
                  <a:pt x="4986091" y="2087850"/>
                </a:cubicBezTo>
                <a:cubicBezTo>
                  <a:pt x="4814855" y="2336142"/>
                  <a:pt x="-294826" y="3445751"/>
                  <a:pt x="13399" y="3546780"/>
                </a:cubicBezTo>
                <a:cubicBezTo>
                  <a:pt x="321624" y="3647809"/>
                  <a:pt x="6472420" y="2779643"/>
                  <a:pt x="6835440" y="2694025"/>
                </a:cubicBezTo>
                <a:cubicBezTo>
                  <a:pt x="7198460" y="2608407"/>
                  <a:pt x="2301111" y="3267665"/>
                  <a:pt x="2191520" y="3033072"/>
                </a:cubicBezTo>
                <a:cubicBezTo>
                  <a:pt x="2081929" y="2798479"/>
                  <a:pt x="6426185" y="1558731"/>
                  <a:pt x="6177893" y="1286466"/>
                </a:cubicBezTo>
                <a:cubicBezTo>
                  <a:pt x="5929601" y="1014201"/>
                  <a:pt x="1066500" y="1430304"/>
                  <a:pt x="701768" y="1399481"/>
                </a:cubicBezTo>
                <a:cubicBezTo>
                  <a:pt x="337035" y="1368659"/>
                  <a:pt x="3128181" y="1329275"/>
                  <a:pt x="3989498" y="1101531"/>
                </a:cubicBezTo>
                <a:cubicBezTo>
                  <a:pt x="4850815" y="873787"/>
                  <a:pt x="6407349" y="-50887"/>
                  <a:pt x="5849120" y="21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4138B3C8-FD03-8ABB-CC63-35DF580DDD6B}"/>
              </a:ext>
            </a:extLst>
          </p:cNvPr>
          <p:cNvSpPr/>
          <p:nvPr/>
        </p:nvSpPr>
        <p:spPr>
          <a:xfrm>
            <a:off x="2194021" y="2448305"/>
            <a:ext cx="5720313" cy="5310351"/>
          </a:xfrm>
          <a:custGeom>
            <a:avLst/>
            <a:gdLst>
              <a:gd name="connsiteX0" fmla="*/ 559453 w 5720313"/>
              <a:gd name="connsiteY0" fmla="*/ 479830 h 5310351"/>
              <a:gd name="connsiteX1" fmla="*/ 3919103 w 5720313"/>
              <a:gd name="connsiteY1" fmla="*/ 1147650 h 5310351"/>
              <a:gd name="connsiteX2" fmla="*/ 2470446 w 5720313"/>
              <a:gd name="connsiteY2" fmla="*/ 1373682 h 5310351"/>
              <a:gd name="connsiteX3" fmla="*/ 5408855 w 5720313"/>
              <a:gd name="connsiteY3" fmla="*/ 1979857 h 5310351"/>
              <a:gd name="connsiteX4" fmla="*/ 1432757 w 5720313"/>
              <a:gd name="connsiteY4" fmla="*/ 2462742 h 5310351"/>
              <a:gd name="connsiteX5" fmla="*/ 5121179 w 5720313"/>
              <a:gd name="connsiteY5" fmla="*/ 3264126 h 5310351"/>
              <a:gd name="connsiteX6" fmla="*/ 1699885 w 5720313"/>
              <a:gd name="connsiteY6" fmla="*/ 4712783 h 5310351"/>
              <a:gd name="connsiteX7" fmla="*/ 5706806 w 5720313"/>
              <a:gd name="connsiteY7" fmla="*/ 5216216 h 5310351"/>
              <a:gd name="connsiteX8" fmla="*/ 14923 w 5720313"/>
              <a:gd name="connsiteY8" fmla="*/ 5277861 h 5310351"/>
              <a:gd name="connsiteX9" fmla="*/ 3929377 w 5720313"/>
              <a:gd name="connsiteY9" fmla="*/ 4846347 h 5310351"/>
              <a:gd name="connsiteX10" fmla="*/ 4649 w 5720313"/>
              <a:gd name="connsiteY10" fmla="*/ 3695641 h 5310351"/>
              <a:gd name="connsiteX11" fmla="*/ 4812954 w 5720313"/>
              <a:gd name="connsiteY11" fmla="*/ 3007273 h 5310351"/>
              <a:gd name="connsiteX12" fmla="*/ 3703345 w 5720313"/>
              <a:gd name="connsiteY12" fmla="*/ 1856567 h 5310351"/>
              <a:gd name="connsiteX13" fmla="*/ 5573242 w 5720313"/>
              <a:gd name="connsiteY13" fmla="*/ 99686 h 5310351"/>
              <a:gd name="connsiteX14" fmla="*/ 4299246 w 5720313"/>
              <a:gd name="connsiteY14" fmla="*/ 305169 h 5310351"/>
              <a:gd name="connsiteX15" fmla="*/ 4083489 w 5720313"/>
              <a:gd name="connsiteY15" fmla="*/ 1034634 h 5310351"/>
              <a:gd name="connsiteX16" fmla="*/ 2470446 w 5720313"/>
              <a:gd name="connsiteY16" fmla="*/ 1014086 h 5310351"/>
              <a:gd name="connsiteX17" fmla="*/ 559453 w 5720313"/>
              <a:gd name="connsiteY17" fmla="*/ 479830 h 531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20313" h="5310351">
                <a:moveTo>
                  <a:pt x="559453" y="479830"/>
                </a:moveTo>
                <a:cubicBezTo>
                  <a:pt x="800896" y="502091"/>
                  <a:pt x="3600604" y="998675"/>
                  <a:pt x="3919103" y="1147650"/>
                </a:cubicBezTo>
                <a:cubicBezTo>
                  <a:pt x="4237602" y="1296625"/>
                  <a:pt x="2222154" y="1234981"/>
                  <a:pt x="2470446" y="1373682"/>
                </a:cubicBezTo>
                <a:cubicBezTo>
                  <a:pt x="2718738" y="1512383"/>
                  <a:pt x="5581803" y="1798347"/>
                  <a:pt x="5408855" y="1979857"/>
                </a:cubicBezTo>
                <a:cubicBezTo>
                  <a:pt x="5235907" y="2161367"/>
                  <a:pt x="1480703" y="2248697"/>
                  <a:pt x="1432757" y="2462742"/>
                </a:cubicBezTo>
                <a:cubicBezTo>
                  <a:pt x="1384811" y="2676787"/>
                  <a:pt x="5076658" y="2889119"/>
                  <a:pt x="5121179" y="3264126"/>
                </a:cubicBezTo>
                <a:cubicBezTo>
                  <a:pt x="5165700" y="3639133"/>
                  <a:pt x="1602281" y="4387435"/>
                  <a:pt x="1699885" y="4712783"/>
                </a:cubicBezTo>
                <a:cubicBezTo>
                  <a:pt x="1797489" y="5038131"/>
                  <a:pt x="5987633" y="5122036"/>
                  <a:pt x="5706806" y="5216216"/>
                </a:cubicBezTo>
                <a:cubicBezTo>
                  <a:pt x="5425979" y="5310396"/>
                  <a:pt x="311161" y="5339506"/>
                  <a:pt x="14923" y="5277861"/>
                </a:cubicBezTo>
                <a:cubicBezTo>
                  <a:pt x="-281315" y="5216216"/>
                  <a:pt x="3931089" y="5110050"/>
                  <a:pt x="3929377" y="4846347"/>
                </a:cubicBezTo>
                <a:cubicBezTo>
                  <a:pt x="3927665" y="4582644"/>
                  <a:pt x="-142614" y="4002153"/>
                  <a:pt x="4649" y="3695641"/>
                </a:cubicBezTo>
                <a:cubicBezTo>
                  <a:pt x="151912" y="3389129"/>
                  <a:pt x="4196505" y="3313785"/>
                  <a:pt x="4812954" y="3007273"/>
                </a:cubicBezTo>
                <a:cubicBezTo>
                  <a:pt x="5429403" y="2700761"/>
                  <a:pt x="3576630" y="2341165"/>
                  <a:pt x="3703345" y="1856567"/>
                </a:cubicBezTo>
                <a:cubicBezTo>
                  <a:pt x="3830060" y="1371969"/>
                  <a:pt x="5473925" y="358252"/>
                  <a:pt x="5573242" y="99686"/>
                </a:cubicBezTo>
                <a:cubicBezTo>
                  <a:pt x="5672559" y="-158880"/>
                  <a:pt x="4547538" y="149344"/>
                  <a:pt x="4299246" y="305169"/>
                </a:cubicBezTo>
                <a:cubicBezTo>
                  <a:pt x="4050954" y="460994"/>
                  <a:pt x="4388289" y="916481"/>
                  <a:pt x="4083489" y="1034634"/>
                </a:cubicBezTo>
                <a:cubicBezTo>
                  <a:pt x="3778689" y="1152787"/>
                  <a:pt x="3061210" y="1104841"/>
                  <a:pt x="2470446" y="1014086"/>
                </a:cubicBezTo>
                <a:cubicBezTo>
                  <a:pt x="1879682" y="923331"/>
                  <a:pt x="318010" y="457569"/>
                  <a:pt x="559453" y="47983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31C7C9A7-484F-29A9-94E2-A81DD0FB7835}"/>
              </a:ext>
            </a:extLst>
          </p:cNvPr>
          <p:cNvSpPr/>
          <p:nvPr/>
        </p:nvSpPr>
        <p:spPr>
          <a:xfrm>
            <a:off x="2213975" y="2783663"/>
            <a:ext cx="1836804" cy="6586802"/>
          </a:xfrm>
          <a:custGeom>
            <a:avLst/>
            <a:gdLst>
              <a:gd name="connsiteX0" fmla="*/ 960740 w 1836804"/>
              <a:gd name="connsiteY0" fmla="*/ 175294 h 6586802"/>
              <a:gd name="connsiteX1" fmla="*/ 950465 w 1836804"/>
              <a:gd name="connsiteY1" fmla="*/ 247213 h 6586802"/>
              <a:gd name="connsiteX2" fmla="*/ 1679931 w 1836804"/>
              <a:gd name="connsiteY2" fmla="*/ 2764382 h 6586802"/>
              <a:gd name="connsiteX3" fmla="*/ 1772398 w 1836804"/>
              <a:gd name="connsiteY3" fmla="*/ 2610270 h 6586802"/>
              <a:gd name="connsiteX4" fmla="*/ 899095 w 1836804"/>
              <a:gd name="connsiteY4" fmla="*/ 5435663 h 6586802"/>
              <a:gd name="connsiteX5" fmla="*/ 960740 w 1836804"/>
              <a:gd name="connsiteY5" fmla="*/ 6555546 h 6586802"/>
              <a:gd name="connsiteX6" fmla="*/ 1001836 w 1836804"/>
              <a:gd name="connsiteY6" fmla="*/ 6257595 h 6586802"/>
              <a:gd name="connsiteX7" fmla="*/ 5243 w 1836804"/>
              <a:gd name="connsiteY7" fmla="*/ 6062386 h 6586802"/>
              <a:gd name="connsiteX8" fmla="*/ 611418 w 1836804"/>
              <a:gd name="connsiteY8" fmla="*/ 4829488 h 6586802"/>
              <a:gd name="connsiteX9" fmla="*/ 673063 w 1836804"/>
              <a:gd name="connsiteY9" fmla="*/ 2795204 h 6586802"/>
              <a:gd name="connsiteX10" fmla="*/ 621692 w 1836804"/>
              <a:gd name="connsiteY10" fmla="*/ 3041784 h 6586802"/>
              <a:gd name="connsiteX11" fmla="*/ 724434 w 1836804"/>
              <a:gd name="connsiteY11" fmla="*/ 966404 h 6586802"/>
              <a:gd name="connsiteX12" fmla="*/ 960740 w 1836804"/>
              <a:gd name="connsiteY12" fmla="*/ 175294 h 65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6804" h="6586802">
                <a:moveTo>
                  <a:pt x="960740" y="175294"/>
                </a:moveTo>
                <a:cubicBezTo>
                  <a:pt x="998412" y="55429"/>
                  <a:pt x="830600" y="-184302"/>
                  <a:pt x="950465" y="247213"/>
                </a:cubicBezTo>
                <a:cubicBezTo>
                  <a:pt x="1070330" y="678728"/>
                  <a:pt x="1542942" y="2370539"/>
                  <a:pt x="1679931" y="2764382"/>
                </a:cubicBezTo>
                <a:cubicBezTo>
                  <a:pt x="1816920" y="3158225"/>
                  <a:pt x="1902537" y="2165057"/>
                  <a:pt x="1772398" y="2610270"/>
                </a:cubicBezTo>
                <a:cubicBezTo>
                  <a:pt x="1642259" y="3055484"/>
                  <a:pt x="1034371" y="4778117"/>
                  <a:pt x="899095" y="5435663"/>
                </a:cubicBezTo>
                <a:cubicBezTo>
                  <a:pt x="763819" y="6093209"/>
                  <a:pt x="943617" y="6418558"/>
                  <a:pt x="960740" y="6555546"/>
                </a:cubicBezTo>
                <a:cubicBezTo>
                  <a:pt x="977863" y="6692534"/>
                  <a:pt x="1161085" y="6339788"/>
                  <a:pt x="1001836" y="6257595"/>
                </a:cubicBezTo>
                <a:cubicBezTo>
                  <a:pt x="842587" y="6175402"/>
                  <a:pt x="70313" y="6300404"/>
                  <a:pt x="5243" y="6062386"/>
                </a:cubicBezTo>
                <a:cubicBezTo>
                  <a:pt x="-59827" y="5824368"/>
                  <a:pt x="500115" y="5374018"/>
                  <a:pt x="611418" y="4829488"/>
                </a:cubicBezTo>
                <a:cubicBezTo>
                  <a:pt x="722721" y="4284958"/>
                  <a:pt x="671351" y="3093155"/>
                  <a:pt x="673063" y="2795204"/>
                </a:cubicBezTo>
                <a:cubicBezTo>
                  <a:pt x="674775" y="2497253"/>
                  <a:pt x="613130" y="3346584"/>
                  <a:pt x="621692" y="3041784"/>
                </a:cubicBezTo>
                <a:cubicBezTo>
                  <a:pt x="630254" y="2736984"/>
                  <a:pt x="669639" y="1439015"/>
                  <a:pt x="724434" y="966404"/>
                </a:cubicBezTo>
                <a:cubicBezTo>
                  <a:pt x="779229" y="493793"/>
                  <a:pt x="923068" y="295159"/>
                  <a:pt x="960740" y="17529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2150BBB8-DB33-CEF3-C97B-25637FF3D0E5}"/>
              </a:ext>
            </a:extLst>
          </p:cNvPr>
          <p:cNvSpPr/>
          <p:nvPr/>
        </p:nvSpPr>
        <p:spPr>
          <a:xfrm>
            <a:off x="5327823" y="3123334"/>
            <a:ext cx="1700747" cy="6348871"/>
          </a:xfrm>
          <a:custGeom>
            <a:avLst/>
            <a:gdLst>
              <a:gd name="connsiteX0" fmla="*/ 1638056 w 1700747"/>
              <a:gd name="connsiteY0" fmla="*/ 10 h 6348871"/>
              <a:gd name="connsiteX1" fmla="*/ 312689 w 1700747"/>
              <a:gd name="connsiteY1" fmla="*/ 2178131 h 6348871"/>
              <a:gd name="connsiteX2" fmla="*/ 477076 w 1700747"/>
              <a:gd name="connsiteY2" fmla="*/ 3133628 h 6348871"/>
              <a:gd name="connsiteX3" fmla="*/ 35287 w 1700747"/>
              <a:gd name="connsiteY3" fmla="*/ 2671291 h 6348871"/>
              <a:gd name="connsiteX4" fmla="*/ 148303 w 1700747"/>
              <a:gd name="connsiteY4" fmla="*/ 3760351 h 6348871"/>
              <a:gd name="connsiteX5" fmla="*/ 1103799 w 1700747"/>
              <a:gd name="connsiteY5" fmla="*/ 6020666 h 6348871"/>
              <a:gd name="connsiteX6" fmla="*/ 1072977 w 1700747"/>
              <a:gd name="connsiteY6" fmla="*/ 5835731 h 6348871"/>
              <a:gd name="connsiteX7" fmla="*/ 1412024 w 1700747"/>
              <a:gd name="connsiteY7" fmla="*/ 6308342 h 6348871"/>
              <a:gd name="connsiteX8" fmla="*/ 1412024 w 1700747"/>
              <a:gd name="connsiteY8" fmla="*/ 4613106 h 6348871"/>
              <a:gd name="connsiteX9" fmla="*/ 1648330 w 1700747"/>
              <a:gd name="connsiteY9" fmla="*/ 1571956 h 6348871"/>
              <a:gd name="connsiteX10" fmla="*/ 1504492 w 1700747"/>
              <a:gd name="connsiteY10" fmla="*/ 2147309 h 6348871"/>
              <a:gd name="connsiteX11" fmla="*/ 1638056 w 1700747"/>
              <a:gd name="connsiteY11" fmla="*/ 10 h 634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0747" h="6348871">
                <a:moveTo>
                  <a:pt x="1638056" y="10"/>
                </a:moveTo>
                <a:cubicBezTo>
                  <a:pt x="1439422" y="5147"/>
                  <a:pt x="506186" y="1655861"/>
                  <a:pt x="312689" y="2178131"/>
                </a:cubicBezTo>
                <a:cubicBezTo>
                  <a:pt x="119192" y="2700401"/>
                  <a:pt x="523310" y="3051435"/>
                  <a:pt x="477076" y="3133628"/>
                </a:cubicBezTo>
                <a:cubicBezTo>
                  <a:pt x="430842" y="3215821"/>
                  <a:pt x="90082" y="2566837"/>
                  <a:pt x="35287" y="2671291"/>
                </a:cubicBezTo>
                <a:cubicBezTo>
                  <a:pt x="-19508" y="2775745"/>
                  <a:pt x="-29782" y="3202122"/>
                  <a:pt x="148303" y="3760351"/>
                </a:cubicBezTo>
                <a:cubicBezTo>
                  <a:pt x="326388" y="4318580"/>
                  <a:pt x="949687" y="5674769"/>
                  <a:pt x="1103799" y="6020666"/>
                </a:cubicBezTo>
                <a:cubicBezTo>
                  <a:pt x="1257911" y="6366563"/>
                  <a:pt x="1021606" y="5787785"/>
                  <a:pt x="1072977" y="5835731"/>
                </a:cubicBezTo>
                <a:cubicBezTo>
                  <a:pt x="1124348" y="5883677"/>
                  <a:pt x="1355516" y="6512113"/>
                  <a:pt x="1412024" y="6308342"/>
                </a:cubicBezTo>
                <a:cubicBezTo>
                  <a:pt x="1468532" y="6104571"/>
                  <a:pt x="1372640" y="5402504"/>
                  <a:pt x="1412024" y="4613106"/>
                </a:cubicBezTo>
                <a:cubicBezTo>
                  <a:pt x="1451408" y="3823708"/>
                  <a:pt x="1632919" y="1982922"/>
                  <a:pt x="1648330" y="1571956"/>
                </a:cubicBezTo>
                <a:cubicBezTo>
                  <a:pt x="1663741" y="1160990"/>
                  <a:pt x="1509629" y="2405875"/>
                  <a:pt x="1504492" y="2147309"/>
                </a:cubicBezTo>
                <a:cubicBezTo>
                  <a:pt x="1499355" y="1888743"/>
                  <a:pt x="1836690" y="-5127"/>
                  <a:pt x="1638056" y="1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056E4AD9-5554-BC2D-E1A5-DB34559C76E0}"/>
              </a:ext>
            </a:extLst>
          </p:cNvPr>
          <p:cNvSpPr/>
          <p:nvPr/>
        </p:nvSpPr>
        <p:spPr>
          <a:xfrm>
            <a:off x="1728384" y="6525566"/>
            <a:ext cx="5556354" cy="5509365"/>
          </a:xfrm>
          <a:custGeom>
            <a:avLst/>
            <a:gdLst>
              <a:gd name="connsiteX0" fmla="*/ 1703185 w 5556354"/>
              <a:gd name="connsiteY0" fmla="*/ 111540 h 5509365"/>
              <a:gd name="connsiteX1" fmla="*/ 1867571 w 5556354"/>
              <a:gd name="connsiteY1" fmla="*/ 224555 h 5509365"/>
              <a:gd name="connsiteX2" fmla="*/ 4353917 w 5556354"/>
              <a:gd name="connsiteY2" fmla="*/ 779360 h 5509365"/>
              <a:gd name="connsiteX3" fmla="*/ 3747742 w 5556354"/>
              <a:gd name="connsiteY3" fmla="*/ 851279 h 5509365"/>
              <a:gd name="connsiteX4" fmla="*/ 4569674 w 5556354"/>
              <a:gd name="connsiteY4" fmla="*/ 1549922 h 5509365"/>
              <a:gd name="connsiteX5" fmla="*/ 4384740 w 5556354"/>
              <a:gd name="connsiteY5" fmla="*/ 1601292 h 5509365"/>
              <a:gd name="connsiteX6" fmla="*/ 5083382 w 5556354"/>
              <a:gd name="connsiteY6" fmla="*/ 4252025 h 5509365"/>
              <a:gd name="connsiteX7" fmla="*/ 5196398 w 5556354"/>
              <a:gd name="connsiteY7" fmla="*/ 4776007 h 5509365"/>
              <a:gd name="connsiteX8" fmla="*/ 5514897 w 5556354"/>
              <a:gd name="connsiteY8" fmla="*/ 5505472 h 5509365"/>
              <a:gd name="connsiteX9" fmla="*/ 4158708 w 5556354"/>
              <a:gd name="connsiteY9" fmla="*/ 5053409 h 5509365"/>
              <a:gd name="connsiteX10" fmla="*/ 131238 w 5556354"/>
              <a:gd name="connsiteY10" fmla="*/ 4786281 h 5509365"/>
              <a:gd name="connsiteX11" fmla="*/ 1014816 w 5556354"/>
              <a:gd name="connsiteY11" fmla="*/ 4570524 h 5509365"/>
              <a:gd name="connsiteX12" fmla="*/ 1374412 w 5556354"/>
              <a:gd name="connsiteY12" fmla="*/ 2762272 h 5509365"/>
              <a:gd name="connsiteX13" fmla="*/ 1343589 w 5556354"/>
              <a:gd name="connsiteY13" fmla="*/ 3275980 h 5509365"/>
              <a:gd name="connsiteX14" fmla="*/ 1086735 w 5556354"/>
              <a:gd name="connsiteY14" fmla="*/ 1200600 h 5509365"/>
              <a:gd name="connsiteX15" fmla="*/ 1261396 w 5556354"/>
              <a:gd name="connsiteY15" fmla="*/ 1786227 h 5509365"/>
              <a:gd name="connsiteX16" fmla="*/ 1703185 w 5556354"/>
              <a:gd name="connsiteY16" fmla="*/ 111540 h 55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56354" h="5509365">
                <a:moveTo>
                  <a:pt x="1703185" y="111540"/>
                </a:moveTo>
                <a:cubicBezTo>
                  <a:pt x="1804214" y="-148739"/>
                  <a:pt x="1425782" y="113252"/>
                  <a:pt x="1867571" y="224555"/>
                </a:cubicBezTo>
                <a:cubicBezTo>
                  <a:pt x="2309360" y="335858"/>
                  <a:pt x="4040555" y="674906"/>
                  <a:pt x="4353917" y="779360"/>
                </a:cubicBezTo>
                <a:cubicBezTo>
                  <a:pt x="4667279" y="883814"/>
                  <a:pt x="3711783" y="722852"/>
                  <a:pt x="3747742" y="851279"/>
                </a:cubicBezTo>
                <a:cubicBezTo>
                  <a:pt x="3783701" y="979706"/>
                  <a:pt x="4463508" y="1424920"/>
                  <a:pt x="4569674" y="1549922"/>
                </a:cubicBezTo>
                <a:cubicBezTo>
                  <a:pt x="4675840" y="1674924"/>
                  <a:pt x="4299122" y="1150941"/>
                  <a:pt x="4384740" y="1601292"/>
                </a:cubicBezTo>
                <a:cubicBezTo>
                  <a:pt x="4470358" y="2051643"/>
                  <a:pt x="4948106" y="3722906"/>
                  <a:pt x="5083382" y="4252025"/>
                </a:cubicBezTo>
                <a:cubicBezTo>
                  <a:pt x="5218658" y="4781144"/>
                  <a:pt x="5124479" y="4567099"/>
                  <a:pt x="5196398" y="4776007"/>
                </a:cubicBezTo>
                <a:cubicBezTo>
                  <a:pt x="5268317" y="4984915"/>
                  <a:pt x="5687845" y="5459238"/>
                  <a:pt x="5514897" y="5505472"/>
                </a:cubicBezTo>
                <a:cubicBezTo>
                  <a:pt x="5341949" y="5551706"/>
                  <a:pt x="5055984" y="5173274"/>
                  <a:pt x="4158708" y="5053409"/>
                </a:cubicBezTo>
                <a:cubicBezTo>
                  <a:pt x="3261432" y="4933544"/>
                  <a:pt x="655220" y="4866762"/>
                  <a:pt x="131238" y="4786281"/>
                </a:cubicBezTo>
                <a:cubicBezTo>
                  <a:pt x="-392744" y="4705800"/>
                  <a:pt x="807620" y="4907859"/>
                  <a:pt x="1014816" y="4570524"/>
                </a:cubicBezTo>
                <a:cubicBezTo>
                  <a:pt x="1222012" y="4233189"/>
                  <a:pt x="1319617" y="2978029"/>
                  <a:pt x="1374412" y="2762272"/>
                </a:cubicBezTo>
                <a:cubicBezTo>
                  <a:pt x="1429207" y="2546515"/>
                  <a:pt x="1391535" y="3536259"/>
                  <a:pt x="1343589" y="3275980"/>
                </a:cubicBezTo>
                <a:cubicBezTo>
                  <a:pt x="1295643" y="3015701"/>
                  <a:pt x="1100434" y="1448892"/>
                  <a:pt x="1086735" y="1200600"/>
                </a:cubicBezTo>
                <a:cubicBezTo>
                  <a:pt x="1073036" y="952308"/>
                  <a:pt x="1163791" y="1966025"/>
                  <a:pt x="1261396" y="1786227"/>
                </a:cubicBezTo>
                <a:cubicBezTo>
                  <a:pt x="1359000" y="1606429"/>
                  <a:pt x="1602156" y="371819"/>
                  <a:pt x="1703185" y="11154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E7E22936-D6EC-15FB-4EAC-B049AD045AA5}"/>
              </a:ext>
            </a:extLst>
          </p:cNvPr>
          <p:cNvSpPr/>
          <p:nvPr/>
        </p:nvSpPr>
        <p:spPr>
          <a:xfrm>
            <a:off x="1389952" y="6688239"/>
            <a:ext cx="5645540" cy="4881117"/>
          </a:xfrm>
          <a:custGeom>
            <a:avLst/>
            <a:gdLst>
              <a:gd name="connsiteX0" fmla="*/ 3089581 w 5645540"/>
              <a:gd name="connsiteY0" fmla="*/ 237 h 4881117"/>
              <a:gd name="connsiteX1" fmla="*/ 3973158 w 5645540"/>
              <a:gd name="connsiteY1" fmla="*/ 1870134 h 4881117"/>
              <a:gd name="connsiteX2" fmla="*/ 5627297 w 5645540"/>
              <a:gd name="connsiteY2" fmla="*/ 2445487 h 4881117"/>
              <a:gd name="connsiteX3" fmla="*/ 2801904 w 5645540"/>
              <a:gd name="connsiteY3" fmla="*/ 2918098 h 4881117"/>
              <a:gd name="connsiteX4" fmla="*/ 4949203 w 5645540"/>
              <a:gd name="connsiteY4" fmla="*/ 2959195 h 4881117"/>
              <a:gd name="connsiteX5" fmla="*/ 1805311 w 5645540"/>
              <a:gd name="connsiteY5" fmla="*/ 4058530 h 4881117"/>
              <a:gd name="connsiteX6" fmla="*/ 3942336 w 5645540"/>
              <a:gd name="connsiteY6" fmla="*/ 4880462 h 4881117"/>
              <a:gd name="connsiteX7" fmla="*/ 38156 w 5645540"/>
              <a:gd name="connsiteY7" fmla="*/ 4181819 h 4881117"/>
              <a:gd name="connsiteX8" fmla="*/ 1897778 w 5645540"/>
              <a:gd name="connsiteY8" fmla="*/ 3370161 h 4881117"/>
              <a:gd name="connsiteX9" fmla="*/ 942282 w 5645540"/>
              <a:gd name="connsiteY9" fmla="*/ 1253685 h 4881117"/>
              <a:gd name="connsiteX10" fmla="*/ 1887504 w 5645540"/>
              <a:gd name="connsiteY10" fmla="*/ 1736570 h 4881117"/>
              <a:gd name="connsiteX11" fmla="*/ 3089581 w 5645540"/>
              <a:gd name="connsiteY11" fmla="*/ 237 h 488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5540" h="4881117">
                <a:moveTo>
                  <a:pt x="3089581" y="237"/>
                </a:moveTo>
                <a:cubicBezTo>
                  <a:pt x="3437190" y="22498"/>
                  <a:pt x="3550205" y="1462592"/>
                  <a:pt x="3973158" y="1870134"/>
                </a:cubicBezTo>
                <a:cubicBezTo>
                  <a:pt x="4396111" y="2277676"/>
                  <a:pt x="5822506" y="2270826"/>
                  <a:pt x="5627297" y="2445487"/>
                </a:cubicBezTo>
                <a:cubicBezTo>
                  <a:pt x="5432088" y="2620148"/>
                  <a:pt x="2914920" y="2832480"/>
                  <a:pt x="2801904" y="2918098"/>
                </a:cubicBezTo>
                <a:cubicBezTo>
                  <a:pt x="2688888" y="3003716"/>
                  <a:pt x="5115302" y="2769123"/>
                  <a:pt x="4949203" y="2959195"/>
                </a:cubicBezTo>
                <a:cubicBezTo>
                  <a:pt x="4783104" y="3149267"/>
                  <a:pt x="1973122" y="3738319"/>
                  <a:pt x="1805311" y="4058530"/>
                </a:cubicBezTo>
                <a:cubicBezTo>
                  <a:pt x="1637500" y="4378741"/>
                  <a:pt x="4236862" y="4859914"/>
                  <a:pt x="3942336" y="4880462"/>
                </a:cubicBezTo>
                <a:cubicBezTo>
                  <a:pt x="3647810" y="4901010"/>
                  <a:pt x="378916" y="4433536"/>
                  <a:pt x="38156" y="4181819"/>
                </a:cubicBezTo>
                <a:cubicBezTo>
                  <a:pt x="-302604" y="3930102"/>
                  <a:pt x="1747090" y="3858183"/>
                  <a:pt x="1897778" y="3370161"/>
                </a:cubicBezTo>
                <a:cubicBezTo>
                  <a:pt x="2048466" y="2882139"/>
                  <a:pt x="943994" y="1525950"/>
                  <a:pt x="942282" y="1253685"/>
                </a:cubicBezTo>
                <a:cubicBezTo>
                  <a:pt x="940570" y="981420"/>
                  <a:pt x="1534758" y="1947190"/>
                  <a:pt x="1887504" y="1736570"/>
                </a:cubicBezTo>
                <a:cubicBezTo>
                  <a:pt x="2240250" y="1525950"/>
                  <a:pt x="2741972" y="-22024"/>
                  <a:pt x="3089581" y="23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5C312DB5-5E09-BCBA-3667-7E69FAABDB11}"/>
              </a:ext>
            </a:extLst>
          </p:cNvPr>
          <p:cNvSpPr/>
          <p:nvPr/>
        </p:nvSpPr>
        <p:spPr>
          <a:xfrm>
            <a:off x="3246445" y="2938409"/>
            <a:ext cx="3955739" cy="5357647"/>
          </a:xfrm>
          <a:custGeom>
            <a:avLst/>
            <a:gdLst>
              <a:gd name="connsiteX0" fmla="*/ 3955739 w 3955739"/>
              <a:gd name="connsiteY0" fmla="*/ 0 h 5357647"/>
              <a:gd name="connsiteX1" fmla="*/ 2229681 w 3955739"/>
              <a:gd name="connsiteY1" fmla="*/ 1921267 h 5357647"/>
              <a:gd name="connsiteX2" fmla="*/ 2702292 w 3955739"/>
              <a:gd name="connsiteY2" fmla="*/ 4263775 h 5357647"/>
              <a:gd name="connsiteX3" fmla="*/ 1972827 w 3955739"/>
              <a:gd name="connsiteY3" fmla="*/ 3801438 h 5357647"/>
              <a:gd name="connsiteX4" fmla="*/ 2424890 w 3955739"/>
              <a:gd name="connsiteY4" fmla="*/ 5352836 h 5357647"/>
              <a:gd name="connsiteX5" fmla="*/ 976234 w 3955739"/>
              <a:gd name="connsiteY5" fmla="*/ 3205537 h 5357647"/>
              <a:gd name="connsiteX6" fmla="*/ 41285 w 3955739"/>
              <a:gd name="connsiteY6" fmla="*/ 1006867 h 5357647"/>
              <a:gd name="connsiteX7" fmla="*/ 328962 w 3955739"/>
              <a:gd name="connsiteY7" fmla="*/ 1551398 h 5357647"/>
              <a:gd name="connsiteX8" fmla="*/ 1777618 w 3955739"/>
              <a:gd name="connsiteY8" fmla="*/ 410966 h 5357647"/>
              <a:gd name="connsiteX9" fmla="*/ 503622 w 3955739"/>
              <a:gd name="connsiteY9" fmla="*/ 616449 h 5357647"/>
              <a:gd name="connsiteX10" fmla="*/ 3955739 w 3955739"/>
              <a:gd name="connsiteY10" fmla="*/ 0 h 535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5739" h="5357647">
                <a:moveTo>
                  <a:pt x="3955739" y="0"/>
                </a:moveTo>
                <a:cubicBezTo>
                  <a:pt x="3197164" y="605319"/>
                  <a:pt x="2438589" y="1210638"/>
                  <a:pt x="2229681" y="1921267"/>
                </a:cubicBezTo>
                <a:cubicBezTo>
                  <a:pt x="2020773" y="2631896"/>
                  <a:pt x="2745101" y="3950413"/>
                  <a:pt x="2702292" y="4263775"/>
                </a:cubicBezTo>
                <a:cubicBezTo>
                  <a:pt x="2659483" y="4577137"/>
                  <a:pt x="2019061" y="3619928"/>
                  <a:pt x="1972827" y="3801438"/>
                </a:cubicBezTo>
                <a:cubicBezTo>
                  <a:pt x="1926593" y="3982948"/>
                  <a:pt x="2590989" y="5452153"/>
                  <a:pt x="2424890" y="5352836"/>
                </a:cubicBezTo>
                <a:cubicBezTo>
                  <a:pt x="2258791" y="5253519"/>
                  <a:pt x="1373501" y="3929865"/>
                  <a:pt x="976234" y="3205537"/>
                </a:cubicBezTo>
                <a:cubicBezTo>
                  <a:pt x="578967" y="2481209"/>
                  <a:pt x="149164" y="1282557"/>
                  <a:pt x="41285" y="1006867"/>
                </a:cubicBezTo>
                <a:cubicBezTo>
                  <a:pt x="-66594" y="731177"/>
                  <a:pt x="39573" y="1650715"/>
                  <a:pt x="328962" y="1551398"/>
                </a:cubicBezTo>
                <a:cubicBezTo>
                  <a:pt x="618351" y="1452081"/>
                  <a:pt x="1748508" y="566791"/>
                  <a:pt x="1777618" y="410966"/>
                </a:cubicBezTo>
                <a:cubicBezTo>
                  <a:pt x="1806728" y="255141"/>
                  <a:pt x="503622" y="616449"/>
                  <a:pt x="503622" y="616449"/>
                </a:cubicBezTo>
                <a:lnTo>
                  <a:pt x="3955739" y="0"/>
                </a:ln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21246602-8D0F-6EF2-30A4-9B24AE73EFCE}"/>
              </a:ext>
            </a:extLst>
          </p:cNvPr>
          <p:cNvSpPr/>
          <p:nvPr/>
        </p:nvSpPr>
        <p:spPr>
          <a:xfrm>
            <a:off x="1698225" y="7238040"/>
            <a:ext cx="6082534" cy="5303246"/>
          </a:xfrm>
          <a:custGeom>
            <a:avLst/>
            <a:gdLst>
              <a:gd name="connsiteX0" fmla="*/ 459348 w 6082534"/>
              <a:gd name="connsiteY0" fmla="*/ 46338 h 5303246"/>
              <a:gd name="connsiteX1" fmla="*/ 839492 w 6082534"/>
              <a:gd name="connsiteY1" fmla="*/ 179902 h 5303246"/>
              <a:gd name="connsiteX2" fmla="*/ 4517640 w 6082534"/>
              <a:gd name="connsiteY2" fmla="*/ 313466 h 5303246"/>
              <a:gd name="connsiteX3" fmla="*/ 3366935 w 6082534"/>
              <a:gd name="connsiteY3" fmla="*/ 570320 h 5303246"/>
              <a:gd name="connsiteX4" fmla="*/ 6069038 w 6082534"/>
              <a:gd name="connsiteY4" fmla="*/ 5111497 h 5303246"/>
              <a:gd name="connsiteX5" fmla="*/ 4219690 w 6082534"/>
              <a:gd name="connsiteY5" fmla="*/ 4320387 h 5303246"/>
              <a:gd name="connsiteX6" fmla="*/ 151123 w 6082534"/>
              <a:gd name="connsiteY6" fmla="*/ 3056666 h 5303246"/>
              <a:gd name="connsiteX7" fmla="*/ 870314 w 6082534"/>
              <a:gd name="connsiteY7" fmla="*/ 3272423 h 5303246"/>
              <a:gd name="connsiteX8" fmla="*/ 860040 w 6082534"/>
              <a:gd name="connsiteY8" fmla="*/ 1762122 h 5303246"/>
              <a:gd name="connsiteX9" fmla="*/ 747024 w 6082534"/>
              <a:gd name="connsiteY9" fmla="*/ 2563506 h 5303246"/>
              <a:gd name="connsiteX10" fmla="*/ 634009 w 6082534"/>
              <a:gd name="connsiteY10" fmla="*/ 1042931 h 5303246"/>
              <a:gd name="connsiteX11" fmla="*/ 459348 w 6082534"/>
              <a:gd name="connsiteY11" fmla="*/ 46338 h 530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82534" h="5303246">
                <a:moveTo>
                  <a:pt x="459348" y="46338"/>
                </a:moveTo>
                <a:cubicBezTo>
                  <a:pt x="493595" y="-97500"/>
                  <a:pt x="163110" y="135381"/>
                  <a:pt x="839492" y="179902"/>
                </a:cubicBezTo>
                <a:cubicBezTo>
                  <a:pt x="1515874" y="224423"/>
                  <a:pt x="4096400" y="248396"/>
                  <a:pt x="4517640" y="313466"/>
                </a:cubicBezTo>
                <a:cubicBezTo>
                  <a:pt x="4938880" y="378536"/>
                  <a:pt x="3108369" y="-229352"/>
                  <a:pt x="3366935" y="570320"/>
                </a:cubicBezTo>
                <a:cubicBezTo>
                  <a:pt x="3625501" y="1369992"/>
                  <a:pt x="5926912" y="4486486"/>
                  <a:pt x="6069038" y="5111497"/>
                </a:cubicBezTo>
                <a:cubicBezTo>
                  <a:pt x="6211164" y="5736508"/>
                  <a:pt x="5206009" y="4662859"/>
                  <a:pt x="4219690" y="4320387"/>
                </a:cubicBezTo>
                <a:cubicBezTo>
                  <a:pt x="3233371" y="3977915"/>
                  <a:pt x="709352" y="3231327"/>
                  <a:pt x="151123" y="3056666"/>
                </a:cubicBezTo>
                <a:cubicBezTo>
                  <a:pt x="-407106" y="2882005"/>
                  <a:pt x="752161" y="3488180"/>
                  <a:pt x="870314" y="3272423"/>
                </a:cubicBezTo>
                <a:cubicBezTo>
                  <a:pt x="988467" y="3056666"/>
                  <a:pt x="880588" y="1880275"/>
                  <a:pt x="860040" y="1762122"/>
                </a:cubicBezTo>
                <a:cubicBezTo>
                  <a:pt x="839492" y="1643969"/>
                  <a:pt x="784696" y="2683371"/>
                  <a:pt x="747024" y="2563506"/>
                </a:cubicBezTo>
                <a:cubicBezTo>
                  <a:pt x="709352" y="2443641"/>
                  <a:pt x="678530" y="1457322"/>
                  <a:pt x="634009" y="1042931"/>
                </a:cubicBezTo>
                <a:cubicBezTo>
                  <a:pt x="589488" y="628540"/>
                  <a:pt x="425101" y="190176"/>
                  <a:pt x="459348" y="4633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069398BB-7E05-2FBB-FBC1-878B960ED8C7}"/>
              </a:ext>
            </a:extLst>
          </p:cNvPr>
          <p:cNvSpPr/>
          <p:nvPr/>
        </p:nvSpPr>
        <p:spPr>
          <a:xfrm>
            <a:off x="2380653" y="5494522"/>
            <a:ext cx="987405" cy="3696996"/>
          </a:xfrm>
          <a:custGeom>
            <a:avLst/>
            <a:gdLst>
              <a:gd name="connsiteX0" fmla="*/ 845432 w 987405"/>
              <a:gd name="connsiteY0" fmla="*/ 63797 h 3696996"/>
              <a:gd name="connsiteX1" fmla="*/ 968722 w 987405"/>
              <a:gd name="connsiteY1" fmla="*/ 176813 h 3696996"/>
              <a:gd name="connsiteX2" fmla="*/ 485837 w 987405"/>
              <a:gd name="connsiteY2" fmla="*/ 1954242 h 3696996"/>
              <a:gd name="connsiteX3" fmla="*/ 609127 w 987405"/>
              <a:gd name="connsiteY3" fmla="*/ 3659752 h 3696996"/>
              <a:gd name="connsiteX4" fmla="*/ 434466 w 987405"/>
              <a:gd name="connsiteY4" fmla="*/ 2920013 h 3696996"/>
              <a:gd name="connsiteX5" fmla="*/ 13226 w 987405"/>
              <a:gd name="connsiteY5" fmla="*/ 546682 h 3696996"/>
              <a:gd name="connsiteX6" fmla="*/ 136516 w 987405"/>
              <a:gd name="connsiteY6" fmla="*/ 1173406 h 3696996"/>
              <a:gd name="connsiteX7" fmla="*/ 444740 w 987405"/>
              <a:gd name="connsiteY7" fmla="*/ 176813 h 3696996"/>
              <a:gd name="connsiteX8" fmla="*/ 845432 w 987405"/>
              <a:gd name="connsiteY8" fmla="*/ 63797 h 369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405" h="3696996">
                <a:moveTo>
                  <a:pt x="845432" y="63797"/>
                </a:moveTo>
                <a:cubicBezTo>
                  <a:pt x="932762" y="63797"/>
                  <a:pt x="1028655" y="-138261"/>
                  <a:pt x="968722" y="176813"/>
                </a:cubicBezTo>
                <a:cubicBezTo>
                  <a:pt x="908789" y="491887"/>
                  <a:pt x="545769" y="1373752"/>
                  <a:pt x="485837" y="1954242"/>
                </a:cubicBezTo>
                <a:cubicBezTo>
                  <a:pt x="425905" y="2534732"/>
                  <a:pt x="617689" y="3498790"/>
                  <a:pt x="609127" y="3659752"/>
                </a:cubicBezTo>
                <a:cubicBezTo>
                  <a:pt x="600565" y="3820714"/>
                  <a:pt x="533783" y="3438858"/>
                  <a:pt x="434466" y="2920013"/>
                </a:cubicBezTo>
                <a:cubicBezTo>
                  <a:pt x="335149" y="2401168"/>
                  <a:pt x="62884" y="837783"/>
                  <a:pt x="13226" y="546682"/>
                </a:cubicBezTo>
                <a:cubicBezTo>
                  <a:pt x="-36432" y="255581"/>
                  <a:pt x="64597" y="1235051"/>
                  <a:pt x="136516" y="1173406"/>
                </a:cubicBezTo>
                <a:cubicBezTo>
                  <a:pt x="208435" y="1111761"/>
                  <a:pt x="321450" y="363460"/>
                  <a:pt x="444740" y="176813"/>
                </a:cubicBezTo>
                <a:cubicBezTo>
                  <a:pt x="568030" y="-9834"/>
                  <a:pt x="758102" y="63797"/>
                  <a:pt x="845432" y="637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15A144EB-4F33-1199-C9BD-94C0BAF0B26B}"/>
              </a:ext>
            </a:extLst>
          </p:cNvPr>
          <p:cNvSpPr/>
          <p:nvPr/>
        </p:nvSpPr>
        <p:spPr>
          <a:xfrm>
            <a:off x="2926106" y="11211042"/>
            <a:ext cx="2131619" cy="1522584"/>
          </a:xfrm>
          <a:custGeom>
            <a:avLst/>
            <a:gdLst>
              <a:gd name="connsiteX0" fmla="*/ 115045 w 2131619"/>
              <a:gd name="connsiteY0" fmla="*/ 69983 h 1522584"/>
              <a:gd name="connsiteX1" fmla="*/ 289705 w 2131619"/>
              <a:gd name="connsiteY1" fmla="*/ 141902 h 1522584"/>
              <a:gd name="connsiteX2" fmla="*/ 1152734 w 2131619"/>
              <a:gd name="connsiteY2" fmla="*/ 912464 h 1522584"/>
              <a:gd name="connsiteX3" fmla="*/ 1049993 w 2131619"/>
              <a:gd name="connsiteY3" fmla="*/ 1333704 h 1522584"/>
              <a:gd name="connsiteX4" fmla="*/ 1502056 w 2131619"/>
              <a:gd name="connsiteY4" fmla="*/ 1076850 h 1522584"/>
              <a:gd name="connsiteX5" fmla="*/ 885606 w 2131619"/>
              <a:gd name="connsiteY5" fmla="*/ 1518639 h 1522584"/>
              <a:gd name="connsiteX6" fmla="*/ 1974667 w 2131619"/>
              <a:gd name="connsiteY6" fmla="*/ 1272059 h 1522584"/>
              <a:gd name="connsiteX7" fmla="*/ 1923296 w 2131619"/>
              <a:gd name="connsiteY7" fmla="*/ 902189 h 1522584"/>
              <a:gd name="connsiteX8" fmla="*/ 115045 w 2131619"/>
              <a:gd name="connsiteY8" fmla="*/ 69983 h 15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619" h="1522584">
                <a:moveTo>
                  <a:pt x="115045" y="69983"/>
                </a:moveTo>
                <a:cubicBezTo>
                  <a:pt x="-157220" y="-56732"/>
                  <a:pt x="116757" y="1489"/>
                  <a:pt x="289705" y="141902"/>
                </a:cubicBezTo>
                <a:cubicBezTo>
                  <a:pt x="462653" y="282315"/>
                  <a:pt x="1026019" y="713830"/>
                  <a:pt x="1152734" y="912464"/>
                </a:cubicBezTo>
                <a:cubicBezTo>
                  <a:pt x="1279449" y="1111098"/>
                  <a:pt x="991773" y="1306306"/>
                  <a:pt x="1049993" y="1333704"/>
                </a:cubicBezTo>
                <a:cubicBezTo>
                  <a:pt x="1108213" y="1361102"/>
                  <a:pt x="1529454" y="1046028"/>
                  <a:pt x="1502056" y="1076850"/>
                </a:cubicBezTo>
                <a:cubicBezTo>
                  <a:pt x="1474658" y="1107672"/>
                  <a:pt x="806838" y="1486104"/>
                  <a:pt x="885606" y="1518639"/>
                </a:cubicBezTo>
                <a:cubicBezTo>
                  <a:pt x="964375" y="1551174"/>
                  <a:pt x="1801719" y="1374801"/>
                  <a:pt x="1974667" y="1272059"/>
                </a:cubicBezTo>
                <a:cubicBezTo>
                  <a:pt x="2147615" y="1169317"/>
                  <a:pt x="2236658" y="1099110"/>
                  <a:pt x="1923296" y="902189"/>
                </a:cubicBezTo>
                <a:cubicBezTo>
                  <a:pt x="1609934" y="705268"/>
                  <a:pt x="387310" y="196698"/>
                  <a:pt x="115045" y="6998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563D243B-A47B-E58D-52E9-A2AF50F2D527}"/>
              </a:ext>
            </a:extLst>
          </p:cNvPr>
          <p:cNvSpPr/>
          <p:nvPr/>
        </p:nvSpPr>
        <p:spPr>
          <a:xfrm>
            <a:off x="3424382" y="11764551"/>
            <a:ext cx="2897342" cy="876286"/>
          </a:xfrm>
          <a:custGeom>
            <a:avLst/>
            <a:gdLst>
              <a:gd name="connsiteX0" fmla="*/ 27735 w 2897342"/>
              <a:gd name="connsiteY0" fmla="*/ 862388 h 876286"/>
              <a:gd name="connsiteX1" fmla="*/ 1229811 w 2897342"/>
              <a:gd name="connsiteY1" fmla="*/ 451422 h 876286"/>
              <a:gd name="connsiteX2" fmla="*/ 1476391 w 2897342"/>
              <a:gd name="connsiteY2" fmla="*/ 50730 h 876286"/>
              <a:gd name="connsiteX3" fmla="*/ 2873676 w 2897342"/>
              <a:gd name="connsiteY3" fmla="*/ 50730 h 876286"/>
              <a:gd name="connsiteX4" fmla="*/ 2370243 w 2897342"/>
              <a:gd name="connsiteY4" fmla="*/ 461696 h 876286"/>
              <a:gd name="connsiteX5" fmla="*/ 2565452 w 2897342"/>
              <a:gd name="connsiteY5" fmla="*/ 749373 h 876286"/>
              <a:gd name="connsiteX6" fmla="*/ 27735 w 2897342"/>
              <a:gd name="connsiteY6" fmla="*/ 862388 h 87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7342" h="876286">
                <a:moveTo>
                  <a:pt x="27735" y="862388"/>
                </a:moveTo>
                <a:cubicBezTo>
                  <a:pt x="-194872" y="812730"/>
                  <a:pt x="988368" y="586698"/>
                  <a:pt x="1229811" y="451422"/>
                </a:cubicBezTo>
                <a:cubicBezTo>
                  <a:pt x="1471254" y="316146"/>
                  <a:pt x="1202414" y="117512"/>
                  <a:pt x="1476391" y="50730"/>
                </a:cubicBezTo>
                <a:cubicBezTo>
                  <a:pt x="1750368" y="-16052"/>
                  <a:pt x="2724701" y="-17764"/>
                  <a:pt x="2873676" y="50730"/>
                </a:cubicBezTo>
                <a:cubicBezTo>
                  <a:pt x="3022651" y="119224"/>
                  <a:pt x="2421614" y="345255"/>
                  <a:pt x="2370243" y="461696"/>
                </a:cubicBezTo>
                <a:cubicBezTo>
                  <a:pt x="2318872" y="578136"/>
                  <a:pt x="2955870" y="680879"/>
                  <a:pt x="2565452" y="749373"/>
                </a:cubicBezTo>
                <a:cubicBezTo>
                  <a:pt x="2175034" y="817867"/>
                  <a:pt x="250342" y="912046"/>
                  <a:pt x="27735" y="86238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B05F79CD-5595-883F-2BCA-247B5D648D1B}"/>
              </a:ext>
            </a:extLst>
          </p:cNvPr>
          <p:cNvSpPr/>
          <p:nvPr/>
        </p:nvSpPr>
        <p:spPr>
          <a:xfrm>
            <a:off x="4253489" y="2485826"/>
            <a:ext cx="1145824" cy="782093"/>
          </a:xfrm>
          <a:custGeom>
            <a:avLst/>
            <a:gdLst>
              <a:gd name="connsiteX0" fmla="*/ 82205 w 1145824"/>
              <a:gd name="connsiteY0" fmla="*/ 31343 h 782093"/>
              <a:gd name="connsiteX1" fmla="*/ 123302 w 1145824"/>
              <a:gd name="connsiteY1" fmla="*/ 62165 h 782093"/>
              <a:gd name="connsiteX2" fmla="*/ 842493 w 1145824"/>
              <a:gd name="connsiteY2" fmla="*/ 206003 h 782093"/>
              <a:gd name="connsiteX3" fmla="*/ 688381 w 1145824"/>
              <a:gd name="connsiteY3" fmla="*/ 308745 h 782093"/>
              <a:gd name="connsiteX4" fmla="*/ 1017154 w 1145824"/>
              <a:gd name="connsiteY4" fmla="*/ 668340 h 782093"/>
              <a:gd name="connsiteX5" fmla="*/ 1089073 w 1145824"/>
              <a:gd name="connsiteY5" fmla="*/ 781356 h 782093"/>
              <a:gd name="connsiteX6" fmla="*/ 205495 w 1145824"/>
              <a:gd name="connsiteY6" fmla="*/ 627244 h 782093"/>
              <a:gd name="connsiteX7" fmla="*/ 12 w 1145824"/>
              <a:gd name="connsiteY7" fmla="*/ 596421 h 782093"/>
              <a:gd name="connsiteX8" fmla="*/ 195221 w 1145824"/>
              <a:gd name="connsiteY8" fmla="*/ 514228 h 782093"/>
              <a:gd name="connsiteX9" fmla="*/ 154124 w 1145824"/>
              <a:gd name="connsiteY9" fmla="*/ 349841 h 782093"/>
              <a:gd name="connsiteX10" fmla="*/ 359608 w 1145824"/>
              <a:gd name="connsiteY10" fmla="*/ 503954 h 782093"/>
              <a:gd name="connsiteX11" fmla="*/ 82205 w 1145824"/>
              <a:gd name="connsiteY11" fmla="*/ 31343 h 78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5824" h="782093">
                <a:moveTo>
                  <a:pt x="82205" y="31343"/>
                </a:moveTo>
                <a:cubicBezTo>
                  <a:pt x="42821" y="-42288"/>
                  <a:pt x="-3413" y="33055"/>
                  <a:pt x="123302" y="62165"/>
                </a:cubicBezTo>
                <a:cubicBezTo>
                  <a:pt x="250017" y="91275"/>
                  <a:pt x="748313" y="164906"/>
                  <a:pt x="842493" y="206003"/>
                </a:cubicBezTo>
                <a:cubicBezTo>
                  <a:pt x="936673" y="247100"/>
                  <a:pt x="659271" y="231689"/>
                  <a:pt x="688381" y="308745"/>
                </a:cubicBezTo>
                <a:cubicBezTo>
                  <a:pt x="717491" y="385801"/>
                  <a:pt x="950372" y="589572"/>
                  <a:pt x="1017154" y="668340"/>
                </a:cubicBezTo>
                <a:cubicBezTo>
                  <a:pt x="1083936" y="747109"/>
                  <a:pt x="1224349" y="788205"/>
                  <a:pt x="1089073" y="781356"/>
                </a:cubicBezTo>
                <a:cubicBezTo>
                  <a:pt x="953797" y="774507"/>
                  <a:pt x="387005" y="658067"/>
                  <a:pt x="205495" y="627244"/>
                </a:cubicBezTo>
                <a:cubicBezTo>
                  <a:pt x="23985" y="596422"/>
                  <a:pt x="1724" y="615257"/>
                  <a:pt x="12" y="596421"/>
                </a:cubicBezTo>
                <a:cubicBezTo>
                  <a:pt x="-1700" y="577585"/>
                  <a:pt x="169536" y="555325"/>
                  <a:pt x="195221" y="514228"/>
                </a:cubicBezTo>
                <a:cubicBezTo>
                  <a:pt x="220906" y="473131"/>
                  <a:pt x="126726" y="351553"/>
                  <a:pt x="154124" y="349841"/>
                </a:cubicBezTo>
                <a:cubicBezTo>
                  <a:pt x="181522" y="348129"/>
                  <a:pt x="375019" y="551900"/>
                  <a:pt x="359608" y="503954"/>
                </a:cubicBezTo>
                <a:cubicBezTo>
                  <a:pt x="344197" y="456008"/>
                  <a:pt x="121589" y="104974"/>
                  <a:pt x="82205" y="3134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48F30D75-B3CD-2C97-6D85-577688AAD6EF}"/>
              </a:ext>
            </a:extLst>
          </p:cNvPr>
          <p:cNvSpPr/>
          <p:nvPr/>
        </p:nvSpPr>
        <p:spPr>
          <a:xfrm>
            <a:off x="597314" y="122131"/>
            <a:ext cx="2361929" cy="5176444"/>
          </a:xfrm>
          <a:custGeom>
            <a:avLst/>
            <a:gdLst>
              <a:gd name="connsiteX0" fmla="*/ 49958 w 2361929"/>
              <a:gd name="connsiteY0" fmla="*/ 73078 h 5176444"/>
              <a:gd name="connsiteX1" fmla="*/ 2115064 w 2361929"/>
              <a:gd name="connsiteY1" fmla="*/ 525141 h 5176444"/>
              <a:gd name="connsiteX2" fmla="*/ 1724646 w 2361929"/>
              <a:gd name="connsiteY2" fmla="*/ 1162139 h 5176444"/>
              <a:gd name="connsiteX3" fmla="*/ 2361643 w 2361929"/>
              <a:gd name="connsiteY3" fmla="*/ 1963523 h 5176444"/>
              <a:gd name="connsiteX4" fmla="*/ 1632178 w 2361929"/>
              <a:gd name="connsiteY4" fmla="*/ 3052584 h 5176444"/>
              <a:gd name="connsiteX5" fmla="*/ 1663001 w 2361929"/>
              <a:gd name="connsiteY5" fmla="*/ 5158786 h 5176444"/>
              <a:gd name="connsiteX6" fmla="*/ 1611630 w 2361929"/>
              <a:gd name="connsiteY6" fmla="*/ 3915613 h 5176444"/>
              <a:gd name="connsiteX7" fmla="*/ 337634 w 2361929"/>
              <a:gd name="connsiteY7" fmla="*/ 1418993 h 5176444"/>
              <a:gd name="connsiteX8" fmla="*/ 615037 w 2361929"/>
              <a:gd name="connsiteY8" fmla="*/ 2127909 h 5176444"/>
              <a:gd name="connsiteX9" fmla="*/ 49958 w 2361929"/>
              <a:gd name="connsiteY9" fmla="*/ 73078 h 51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1929" h="5176444">
                <a:moveTo>
                  <a:pt x="49958" y="73078"/>
                </a:moveTo>
                <a:cubicBezTo>
                  <a:pt x="299962" y="-194050"/>
                  <a:pt x="1835949" y="343631"/>
                  <a:pt x="2115064" y="525141"/>
                </a:cubicBezTo>
                <a:cubicBezTo>
                  <a:pt x="2394179" y="706651"/>
                  <a:pt x="1683550" y="922409"/>
                  <a:pt x="1724646" y="1162139"/>
                </a:cubicBezTo>
                <a:cubicBezTo>
                  <a:pt x="1765742" y="1401869"/>
                  <a:pt x="2377054" y="1648449"/>
                  <a:pt x="2361643" y="1963523"/>
                </a:cubicBezTo>
                <a:cubicBezTo>
                  <a:pt x="2346232" y="2278597"/>
                  <a:pt x="1748618" y="2520040"/>
                  <a:pt x="1632178" y="3052584"/>
                </a:cubicBezTo>
                <a:cubicBezTo>
                  <a:pt x="1515738" y="3585128"/>
                  <a:pt x="1666426" y="5014948"/>
                  <a:pt x="1663001" y="5158786"/>
                </a:cubicBezTo>
                <a:cubicBezTo>
                  <a:pt x="1659576" y="5302624"/>
                  <a:pt x="1832524" y="4538912"/>
                  <a:pt x="1611630" y="3915613"/>
                </a:cubicBezTo>
                <a:cubicBezTo>
                  <a:pt x="1390736" y="3292314"/>
                  <a:pt x="503733" y="1716944"/>
                  <a:pt x="337634" y="1418993"/>
                </a:cubicBezTo>
                <a:cubicBezTo>
                  <a:pt x="171535" y="1121042"/>
                  <a:pt x="662983" y="2353940"/>
                  <a:pt x="615037" y="2127909"/>
                </a:cubicBezTo>
                <a:cubicBezTo>
                  <a:pt x="567091" y="1901878"/>
                  <a:pt x="-200046" y="340206"/>
                  <a:pt x="49958" y="730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2F6ECB98-72DE-6FD9-9BB5-A4A98FDB0AB7}"/>
              </a:ext>
            </a:extLst>
          </p:cNvPr>
          <p:cNvSpPr/>
          <p:nvPr/>
        </p:nvSpPr>
        <p:spPr>
          <a:xfrm>
            <a:off x="500715" y="2974800"/>
            <a:ext cx="1976380" cy="3997928"/>
          </a:xfrm>
          <a:custGeom>
            <a:avLst/>
            <a:gdLst>
              <a:gd name="connsiteX0" fmla="*/ 1893164 w 1976380"/>
              <a:gd name="connsiteY0" fmla="*/ 970476 h 3997928"/>
              <a:gd name="connsiteX1" fmla="*/ 1903438 w 1976380"/>
              <a:gd name="connsiteY1" fmla="*/ 1021847 h 3997928"/>
              <a:gd name="connsiteX2" fmla="*/ 1245892 w 1976380"/>
              <a:gd name="connsiteY2" fmla="*/ 2532148 h 3997928"/>
              <a:gd name="connsiteX3" fmla="*/ 1482197 w 1976380"/>
              <a:gd name="connsiteY3" fmla="*/ 3991079 h 3997928"/>
              <a:gd name="connsiteX4" fmla="*/ 1235618 w 1976380"/>
              <a:gd name="connsiteY4" fmla="*/ 2943115 h 3997928"/>
              <a:gd name="connsiteX5" fmla="*/ 2719 w 1976380"/>
              <a:gd name="connsiteY5" fmla="*/ 4706 h 3997928"/>
              <a:gd name="connsiteX6" fmla="*/ 906845 w 1976380"/>
              <a:gd name="connsiteY6" fmla="*/ 2234198 h 3997928"/>
              <a:gd name="connsiteX7" fmla="*/ 1019860 w 1976380"/>
              <a:gd name="connsiteY7" fmla="*/ 1227330 h 3997928"/>
              <a:gd name="connsiteX8" fmla="*/ 1307537 w 1976380"/>
              <a:gd name="connsiteY8" fmla="*/ 1802683 h 3997928"/>
              <a:gd name="connsiteX9" fmla="*/ 1893164 w 1976380"/>
              <a:gd name="connsiteY9" fmla="*/ 970476 h 399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380" h="3997928">
                <a:moveTo>
                  <a:pt x="1893164" y="970476"/>
                </a:moveTo>
                <a:cubicBezTo>
                  <a:pt x="1992481" y="840337"/>
                  <a:pt x="2011317" y="761568"/>
                  <a:pt x="1903438" y="1021847"/>
                </a:cubicBezTo>
                <a:cubicBezTo>
                  <a:pt x="1795559" y="1282126"/>
                  <a:pt x="1316099" y="2037276"/>
                  <a:pt x="1245892" y="2532148"/>
                </a:cubicBezTo>
                <a:cubicBezTo>
                  <a:pt x="1175685" y="3027020"/>
                  <a:pt x="1483909" y="3922585"/>
                  <a:pt x="1482197" y="3991079"/>
                </a:cubicBezTo>
                <a:cubicBezTo>
                  <a:pt x="1480485" y="4059573"/>
                  <a:pt x="1482198" y="3607511"/>
                  <a:pt x="1235618" y="2943115"/>
                </a:cubicBezTo>
                <a:cubicBezTo>
                  <a:pt x="989038" y="2278720"/>
                  <a:pt x="57514" y="122859"/>
                  <a:pt x="2719" y="4706"/>
                </a:cubicBezTo>
                <a:cubicBezTo>
                  <a:pt x="-52076" y="-113447"/>
                  <a:pt x="737322" y="2030427"/>
                  <a:pt x="906845" y="2234198"/>
                </a:cubicBezTo>
                <a:cubicBezTo>
                  <a:pt x="1076368" y="2437969"/>
                  <a:pt x="953078" y="1299249"/>
                  <a:pt x="1019860" y="1227330"/>
                </a:cubicBezTo>
                <a:cubicBezTo>
                  <a:pt x="1086642" y="1155411"/>
                  <a:pt x="1163699" y="1842067"/>
                  <a:pt x="1307537" y="1802683"/>
                </a:cubicBezTo>
                <a:cubicBezTo>
                  <a:pt x="1451375" y="1763299"/>
                  <a:pt x="1793847" y="1100615"/>
                  <a:pt x="1893164" y="9704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48FCA959-EE2C-C260-E343-5E722B619B72}"/>
              </a:ext>
            </a:extLst>
          </p:cNvPr>
          <p:cNvSpPr/>
          <p:nvPr/>
        </p:nvSpPr>
        <p:spPr>
          <a:xfrm>
            <a:off x="458870" y="6901741"/>
            <a:ext cx="1701078" cy="5262908"/>
          </a:xfrm>
          <a:custGeom>
            <a:avLst/>
            <a:gdLst>
              <a:gd name="connsiteX0" fmla="*/ 1493220 w 1701078"/>
              <a:gd name="connsiteY0" fmla="*/ 1029908 h 5262908"/>
              <a:gd name="connsiteX1" fmla="*/ 681561 w 1701078"/>
              <a:gd name="connsiteY1" fmla="*/ 2581306 h 5262908"/>
              <a:gd name="connsiteX2" fmla="*/ 784303 w 1701078"/>
              <a:gd name="connsiteY2" fmla="*/ 4461477 h 5262908"/>
              <a:gd name="connsiteX3" fmla="*/ 1041157 w 1701078"/>
              <a:gd name="connsiteY3" fmla="*/ 3988866 h 5262908"/>
              <a:gd name="connsiteX4" fmla="*/ 1698703 w 1701078"/>
              <a:gd name="connsiteY4" fmla="*/ 5262861 h 5262908"/>
              <a:gd name="connsiteX5" fmla="*/ 784303 w 1701078"/>
              <a:gd name="connsiteY5" fmla="*/ 3937495 h 5262908"/>
              <a:gd name="connsiteX6" fmla="*/ 13741 w 1701078"/>
              <a:gd name="connsiteY6" fmla="*/ 2170340 h 5262908"/>
              <a:gd name="connsiteX7" fmla="*/ 301418 w 1701078"/>
              <a:gd name="connsiteY7" fmla="*/ 12767 h 5262908"/>
              <a:gd name="connsiteX8" fmla="*/ 445256 w 1701078"/>
              <a:gd name="connsiteY8" fmla="*/ 1266214 h 5262908"/>
              <a:gd name="connsiteX9" fmla="*/ 1493220 w 1701078"/>
              <a:gd name="connsiteY9" fmla="*/ 1029908 h 526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078" h="5262908">
                <a:moveTo>
                  <a:pt x="1493220" y="1029908"/>
                </a:moveTo>
                <a:cubicBezTo>
                  <a:pt x="1532604" y="1249090"/>
                  <a:pt x="799714" y="2009378"/>
                  <a:pt x="681561" y="2581306"/>
                </a:cubicBezTo>
                <a:cubicBezTo>
                  <a:pt x="563408" y="3153234"/>
                  <a:pt x="724370" y="4226884"/>
                  <a:pt x="784303" y="4461477"/>
                </a:cubicBezTo>
                <a:cubicBezTo>
                  <a:pt x="844236" y="4696070"/>
                  <a:pt x="888757" y="3855302"/>
                  <a:pt x="1041157" y="3988866"/>
                </a:cubicBezTo>
                <a:cubicBezTo>
                  <a:pt x="1193557" y="4122430"/>
                  <a:pt x="1741512" y="5271423"/>
                  <a:pt x="1698703" y="5262861"/>
                </a:cubicBezTo>
                <a:cubicBezTo>
                  <a:pt x="1655894" y="5254299"/>
                  <a:pt x="1065130" y="4452915"/>
                  <a:pt x="784303" y="3937495"/>
                </a:cubicBezTo>
                <a:cubicBezTo>
                  <a:pt x="503476" y="3422075"/>
                  <a:pt x="94222" y="2824461"/>
                  <a:pt x="13741" y="2170340"/>
                </a:cubicBezTo>
                <a:cubicBezTo>
                  <a:pt x="-66740" y="1516219"/>
                  <a:pt x="229499" y="163455"/>
                  <a:pt x="301418" y="12767"/>
                </a:cubicBezTo>
                <a:cubicBezTo>
                  <a:pt x="373337" y="-137921"/>
                  <a:pt x="251760" y="1091553"/>
                  <a:pt x="445256" y="1266214"/>
                </a:cubicBezTo>
                <a:cubicBezTo>
                  <a:pt x="638752" y="1440875"/>
                  <a:pt x="1453836" y="810726"/>
                  <a:pt x="1493220" y="10299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CC36B05B-4CE5-E188-ED86-E67D86E034C5}"/>
              </a:ext>
            </a:extLst>
          </p:cNvPr>
          <p:cNvSpPr/>
          <p:nvPr/>
        </p:nvSpPr>
        <p:spPr>
          <a:xfrm>
            <a:off x="6010382" y="513708"/>
            <a:ext cx="3143892" cy="1222625"/>
          </a:xfrm>
          <a:custGeom>
            <a:avLst/>
            <a:gdLst>
              <a:gd name="connsiteX0" fmla="*/ 0 w 3143892"/>
              <a:gd name="connsiteY0" fmla="*/ 0 h 1222625"/>
              <a:gd name="connsiteX1" fmla="*/ 2784297 w 3143892"/>
              <a:gd name="connsiteY1" fmla="*/ 41096 h 1222625"/>
              <a:gd name="connsiteX2" fmla="*/ 2342508 w 3143892"/>
              <a:gd name="connsiteY2" fmla="*/ 400692 h 1222625"/>
              <a:gd name="connsiteX3" fmla="*/ 3143892 w 3143892"/>
              <a:gd name="connsiteY3" fmla="*/ 1222625 h 12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892" h="1222625">
                <a:moveTo>
                  <a:pt x="0" y="0"/>
                </a:moveTo>
                <a:lnTo>
                  <a:pt x="2784297" y="41096"/>
                </a:lnTo>
                <a:cubicBezTo>
                  <a:pt x="3174715" y="107878"/>
                  <a:pt x="2282576" y="203771"/>
                  <a:pt x="2342508" y="400692"/>
                </a:cubicBezTo>
                <a:cubicBezTo>
                  <a:pt x="2402441" y="597614"/>
                  <a:pt x="2929847" y="993169"/>
                  <a:pt x="3143892" y="122262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828DCF80-3D73-40AF-687E-119F748ED07E}"/>
              </a:ext>
            </a:extLst>
          </p:cNvPr>
          <p:cNvSpPr/>
          <p:nvPr/>
        </p:nvSpPr>
        <p:spPr>
          <a:xfrm>
            <a:off x="5794403" y="125392"/>
            <a:ext cx="3107425" cy="4278946"/>
          </a:xfrm>
          <a:custGeom>
            <a:avLst/>
            <a:gdLst>
              <a:gd name="connsiteX0" fmla="*/ 308446 w 3107425"/>
              <a:gd name="connsiteY0" fmla="*/ 59543 h 4278946"/>
              <a:gd name="connsiteX1" fmla="*/ 472833 w 3107425"/>
              <a:gd name="connsiteY1" fmla="*/ 131462 h 4278946"/>
              <a:gd name="connsiteX2" fmla="*/ 2342730 w 3107425"/>
              <a:gd name="connsiteY2" fmla="*/ 521880 h 4278946"/>
              <a:gd name="connsiteX3" fmla="*/ 2157795 w 3107425"/>
              <a:gd name="connsiteY3" fmla="*/ 943120 h 4278946"/>
              <a:gd name="connsiteX4" fmla="*/ 2609858 w 3107425"/>
              <a:gd name="connsiteY4" fmla="*/ 1271893 h 4278946"/>
              <a:gd name="connsiteX5" fmla="*/ 1007089 w 3107425"/>
              <a:gd name="connsiteY5" fmla="*/ 1765053 h 4278946"/>
              <a:gd name="connsiteX6" fmla="*/ 3103017 w 3107425"/>
              <a:gd name="connsiteY6" fmla="*/ 1867795 h 4278946"/>
              <a:gd name="connsiteX7" fmla="*/ 1592716 w 3107425"/>
              <a:gd name="connsiteY7" fmla="*/ 1898617 h 4278946"/>
              <a:gd name="connsiteX8" fmla="*/ 2784518 w 3107425"/>
              <a:gd name="connsiteY8" fmla="*/ 1960262 h 4278946"/>
              <a:gd name="connsiteX9" fmla="*/ 2722873 w 3107425"/>
              <a:gd name="connsiteY9" fmla="*/ 4271947 h 4278946"/>
              <a:gd name="connsiteX10" fmla="*/ 2620132 w 3107425"/>
              <a:gd name="connsiteY10" fmla="*/ 2658905 h 4278946"/>
              <a:gd name="connsiteX11" fmla="*/ 380366 w 3107425"/>
              <a:gd name="connsiteY11" fmla="*/ 2114374 h 4278946"/>
              <a:gd name="connsiteX12" fmla="*/ 41318 w 3107425"/>
              <a:gd name="connsiteY12" fmla="*/ 460235 h 4278946"/>
              <a:gd name="connsiteX13" fmla="*/ 832428 w 3107425"/>
              <a:gd name="connsiteY13" fmla="*/ 953395 h 4278946"/>
              <a:gd name="connsiteX14" fmla="*/ 308446 w 3107425"/>
              <a:gd name="connsiteY14" fmla="*/ 59543 h 427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7425" h="4278946">
                <a:moveTo>
                  <a:pt x="308446" y="59543"/>
                </a:moveTo>
                <a:cubicBezTo>
                  <a:pt x="248514" y="-77446"/>
                  <a:pt x="133786" y="54406"/>
                  <a:pt x="472833" y="131462"/>
                </a:cubicBezTo>
                <a:cubicBezTo>
                  <a:pt x="811880" y="208518"/>
                  <a:pt x="2061903" y="386604"/>
                  <a:pt x="2342730" y="521880"/>
                </a:cubicBezTo>
                <a:cubicBezTo>
                  <a:pt x="2623557" y="657156"/>
                  <a:pt x="2113274" y="818118"/>
                  <a:pt x="2157795" y="943120"/>
                </a:cubicBezTo>
                <a:cubicBezTo>
                  <a:pt x="2202316" y="1068122"/>
                  <a:pt x="2801642" y="1134904"/>
                  <a:pt x="2609858" y="1271893"/>
                </a:cubicBezTo>
                <a:cubicBezTo>
                  <a:pt x="2418074" y="1408882"/>
                  <a:pt x="924896" y="1665736"/>
                  <a:pt x="1007089" y="1765053"/>
                </a:cubicBezTo>
                <a:cubicBezTo>
                  <a:pt x="1089282" y="1864370"/>
                  <a:pt x="3005413" y="1845534"/>
                  <a:pt x="3103017" y="1867795"/>
                </a:cubicBezTo>
                <a:cubicBezTo>
                  <a:pt x="3200621" y="1890056"/>
                  <a:pt x="1645799" y="1883206"/>
                  <a:pt x="1592716" y="1898617"/>
                </a:cubicBezTo>
                <a:cubicBezTo>
                  <a:pt x="1539633" y="1914028"/>
                  <a:pt x="2596159" y="1564707"/>
                  <a:pt x="2784518" y="1960262"/>
                </a:cubicBezTo>
                <a:cubicBezTo>
                  <a:pt x="2972877" y="2355817"/>
                  <a:pt x="2750271" y="4155507"/>
                  <a:pt x="2722873" y="4271947"/>
                </a:cubicBezTo>
                <a:cubicBezTo>
                  <a:pt x="2695475" y="4388387"/>
                  <a:pt x="3010550" y="3018501"/>
                  <a:pt x="2620132" y="2658905"/>
                </a:cubicBezTo>
                <a:cubicBezTo>
                  <a:pt x="2229714" y="2299310"/>
                  <a:pt x="810168" y="2480819"/>
                  <a:pt x="380366" y="2114374"/>
                </a:cubicBezTo>
                <a:cubicBezTo>
                  <a:pt x="-49436" y="1747929"/>
                  <a:pt x="-34026" y="653732"/>
                  <a:pt x="41318" y="460235"/>
                </a:cubicBezTo>
                <a:cubicBezTo>
                  <a:pt x="116662" y="266739"/>
                  <a:pt x="786194" y="1018465"/>
                  <a:pt x="832428" y="953395"/>
                </a:cubicBezTo>
                <a:cubicBezTo>
                  <a:pt x="878662" y="888325"/>
                  <a:pt x="368378" y="196532"/>
                  <a:pt x="308446" y="595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739E56D0-67D3-F00B-BC9A-0B5ECF0CB4E3}"/>
              </a:ext>
            </a:extLst>
          </p:cNvPr>
          <p:cNvSpPr/>
          <p:nvPr/>
        </p:nvSpPr>
        <p:spPr>
          <a:xfrm>
            <a:off x="7321369" y="3744258"/>
            <a:ext cx="1925379" cy="3436866"/>
          </a:xfrm>
          <a:custGeom>
            <a:avLst/>
            <a:gdLst>
              <a:gd name="connsiteX0" fmla="*/ 260959 w 1925379"/>
              <a:gd name="connsiteY0" fmla="*/ 46906 h 3436866"/>
              <a:gd name="connsiteX1" fmla="*/ 445894 w 1925379"/>
              <a:gd name="connsiteY1" fmla="*/ 46906 h 3436866"/>
              <a:gd name="connsiteX2" fmla="*/ 1463035 w 1925379"/>
              <a:gd name="connsiteY2" fmla="*/ 303760 h 3436866"/>
              <a:gd name="connsiteX3" fmla="*/ 65750 w 1925379"/>
              <a:gd name="connsiteY3" fmla="*/ 1485288 h 3436866"/>
              <a:gd name="connsiteX4" fmla="*/ 1421939 w 1925379"/>
              <a:gd name="connsiteY4" fmla="*/ 1495562 h 3436866"/>
              <a:gd name="connsiteX5" fmla="*/ 1185633 w 1925379"/>
              <a:gd name="connsiteY5" fmla="*/ 1690771 h 3436866"/>
              <a:gd name="connsiteX6" fmla="*/ 1606874 w 1925379"/>
              <a:gd name="connsiteY6" fmla="*/ 1824335 h 3436866"/>
              <a:gd name="connsiteX7" fmla="*/ 76024 w 1925379"/>
              <a:gd name="connsiteY7" fmla="*/ 2543526 h 3436866"/>
              <a:gd name="connsiteX8" fmla="*/ 240411 w 1925379"/>
              <a:gd name="connsiteY8" fmla="*/ 3406555 h 3436866"/>
              <a:gd name="connsiteX9" fmla="*/ 312330 w 1925379"/>
              <a:gd name="connsiteY9" fmla="*/ 3139427 h 3436866"/>
              <a:gd name="connsiteX10" fmla="*/ 1925373 w 1925379"/>
              <a:gd name="connsiteY10" fmla="*/ 2163382 h 3436866"/>
              <a:gd name="connsiteX11" fmla="*/ 291782 w 1925379"/>
              <a:gd name="connsiteY11" fmla="*/ 1752416 h 3436866"/>
              <a:gd name="connsiteX12" fmla="*/ 1750712 w 1925379"/>
              <a:gd name="connsiteY12" fmla="*/ 786645 h 3436866"/>
              <a:gd name="connsiteX13" fmla="*/ 1062343 w 1925379"/>
              <a:gd name="connsiteY13" fmla="*/ 57180 h 3436866"/>
              <a:gd name="connsiteX14" fmla="*/ 260959 w 1925379"/>
              <a:gd name="connsiteY14" fmla="*/ 46906 h 343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25379" h="3436866">
                <a:moveTo>
                  <a:pt x="260959" y="46906"/>
                </a:moveTo>
                <a:cubicBezTo>
                  <a:pt x="158218" y="45194"/>
                  <a:pt x="245548" y="4097"/>
                  <a:pt x="445894" y="46906"/>
                </a:cubicBezTo>
                <a:cubicBezTo>
                  <a:pt x="646240" y="89715"/>
                  <a:pt x="1526392" y="64030"/>
                  <a:pt x="1463035" y="303760"/>
                </a:cubicBezTo>
                <a:cubicBezTo>
                  <a:pt x="1399678" y="543490"/>
                  <a:pt x="72599" y="1286654"/>
                  <a:pt x="65750" y="1485288"/>
                </a:cubicBezTo>
                <a:cubicBezTo>
                  <a:pt x="58901" y="1683922"/>
                  <a:pt x="1235292" y="1461315"/>
                  <a:pt x="1421939" y="1495562"/>
                </a:cubicBezTo>
                <a:cubicBezTo>
                  <a:pt x="1608586" y="1529809"/>
                  <a:pt x="1154811" y="1635976"/>
                  <a:pt x="1185633" y="1690771"/>
                </a:cubicBezTo>
                <a:cubicBezTo>
                  <a:pt x="1216455" y="1745566"/>
                  <a:pt x="1791809" y="1682209"/>
                  <a:pt x="1606874" y="1824335"/>
                </a:cubicBezTo>
                <a:cubicBezTo>
                  <a:pt x="1421939" y="1966461"/>
                  <a:pt x="303768" y="2279823"/>
                  <a:pt x="76024" y="2543526"/>
                </a:cubicBezTo>
                <a:cubicBezTo>
                  <a:pt x="-151720" y="2807229"/>
                  <a:pt x="201027" y="3307238"/>
                  <a:pt x="240411" y="3406555"/>
                </a:cubicBezTo>
                <a:cubicBezTo>
                  <a:pt x="279795" y="3505872"/>
                  <a:pt x="31503" y="3346622"/>
                  <a:pt x="312330" y="3139427"/>
                </a:cubicBezTo>
                <a:cubicBezTo>
                  <a:pt x="593157" y="2932232"/>
                  <a:pt x="1928798" y="2394550"/>
                  <a:pt x="1925373" y="2163382"/>
                </a:cubicBezTo>
                <a:cubicBezTo>
                  <a:pt x="1921948" y="1932214"/>
                  <a:pt x="320892" y="1981872"/>
                  <a:pt x="291782" y="1752416"/>
                </a:cubicBezTo>
                <a:cubicBezTo>
                  <a:pt x="262672" y="1522960"/>
                  <a:pt x="1622285" y="1069184"/>
                  <a:pt x="1750712" y="786645"/>
                </a:cubicBezTo>
                <a:cubicBezTo>
                  <a:pt x="1879139" y="504106"/>
                  <a:pt x="1317485" y="180470"/>
                  <a:pt x="1062343" y="57180"/>
                </a:cubicBezTo>
                <a:cubicBezTo>
                  <a:pt x="807201" y="-66110"/>
                  <a:pt x="363700" y="48618"/>
                  <a:pt x="260959" y="469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3647456F-C8D8-B37A-93A6-C2CBAA704177}"/>
              </a:ext>
            </a:extLst>
          </p:cNvPr>
          <p:cNvSpPr/>
          <p:nvPr/>
        </p:nvSpPr>
        <p:spPr>
          <a:xfrm>
            <a:off x="7249810" y="6585698"/>
            <a:ext cx="1788706" cy="5665804"/>
          </a:xfrm>
          <a:custGeom>
            <a:avLst/>
            <a:gdLst>
              <a:gd name="connsiteX0" fmla="*/ 24293 w 1788706"/>
              <a:gd name="connsiteY0" fmla="*/ 729502 h 5665804"/>
              <a:gd name="connsiteX1" fmla="*/ 209228 w 1788706"/>
              <a:gd name="connsiteY1" fmla="*/ 708954 h 5665804"/>
              <a:gd name="connsiteX2" fmla="*/ 1318837 w 1788706"/>
              <a:gd name="connsiteY2" fmla="*/ 1119920 h 5665804"/>
              <a:gd name="connsiteX3" fmla="*/ 907871 w 1788706"/>
              <a:gd name="connsiteY3" fmla="*/ 1551435 h 5665804"/>
              <a:gd name="connsiteX4" fmla="*/ 229777 w 1788706"/>
              <a:gd name="connsiteY4" fmla="*/ 1715821 h 5665804"/>
              <a:gd name="connsiteX5" fmla="*/ 1431853 w 1788706"/>
              <a:gd name="connsiteY5" fmla="*/ 2435012 h 5665804"/>
              <a:gd name="connsiteX6" fmla="*/ 414711 w 1788706"/>
              <a:gd name="connsiteY6" fmla="*/ 2445286 h 5665804"/>
              <a:gd name="connsiteX7" fmla="*/ 969516 w 1788706"/>
              <a:gd name="connsiteY7" fmla="*/ 3575444 h 5665804"/>
              <a:gd name="connsiteX8" fmla="*/ 1329111 w 1788706"/>
              <a:gd name="connsiteY8" fmla="*/ 4654230 h 5665804"/>
              <a:gd name="connsiteX9" fmla="*/ 1041435 w 1788706"/>
              <a:gd name="connsiteY9" fmla="*/ 5024100 h 5665804"/>
              <a:gd name="connsiteX10" fmla="*/ 1329111 w 1788706"/>
              <a:gd name="connsiteY10" fmla="*/ 5661098 h 5665804"/>
              <a:gd name="connsiteX11" fmla="*/ 661291 w 1788706"/>
              <a:gd name="connsiteY11" fmla="*/ 4664504 h 5665804"/>
              <a:gd name="connsiteX12" fmla="*/ 1092806 w 1788706"/>
              <a:gd name="connsiteY12" fmla="*/ 4592585 h 5665804"/>
              <a:gd name="connsiteX13" fmla="*/ 630469 w 1788706"/>
              <a:gd name="connsiteY13" fmla="*/ 2743237 h 5665804"/>
              <a:gd name="connsiteX14" fmla="*/ 1616788 w 1788706"/>
              <a:gd name="connsiteY14" fmla="*/ 4613133 h 5665804"/>
              <a:gd name="connsiteX15" fmla="*/ 1688707 w 1788706"/>
              <a:gd name="connsiteY15" fmla="*/ 1263758 h 5665804"/>
              <a:gd name="connsiteX16" fmla="*/ 1750352 w 1788706"/>
              <a:gd name="connsiteY16" fmla="*/ 308262 h 5665804"/>
              <a:gd name="connsiteX17" fmla="*/ 1051709 w 1788706"/>
              <a:gd name="connsiteY17" fmla="*/ 678131 h 5665804"/>
              <a:gd name="connsiteX18" fmla="*/ 1637336 w 1788706"/>
              <a:gd name="connsiteY18" fmla="*/ 37 h 5665804"/>
              <a:gd name="connsiteX19" fmla="*/ 527727 w 1788706"/>
              <a:gd name="connsiteY19" fmla="*/ 647309 h 5665804"/>
              <a:gd name="connsiteX20" fmla="*/ 24293 w 1788706"/>
              <a:gd name="connsiteY20" fmla="*/ 729502 h 566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88706" h="5665804">
                <a:moveTo>
                  <a:pt x="24293" y="729502"/>
                </a:moveTo>
                <a:cubicBezTo>
                  <a:pt x="-28790" y="739776"/>
                  <a:pt x="-6529" y="643884"/>
                  <a:pt x="209228" y="708954"/>
                </a:cubicBezTo>
                <a:cubicBezTo>
                  <a:pt x="424985" y="774024"/>
                  <a:pt x="1202397" y="979507"/>
                  <a:pt x="1318837" y="1119920"/>
                </a:cubicBezTo>
                <a:cubicBezTo>
                  <a:pt x="1435277" y="1260333"/>
                  <a:pt x="1089381" y="1452118"/>
                  <a:pt x="907871" y="1551435"/>
                </a:cubicBezTo>
                <a:cubicBezTo>
                  <a:pt x="726361" y="1650752"/>
                  <a:pt x="142447" y="1568558"/>
                  <a:pt x="229777" y="1715821"/>
                </a:cubicBezTo>
                <a:cubicBezTo>
                  <a:pt x="317107" y="1863084"/>
                  <a:pt x="1401031" y="2313435"/>
                  <a:pt x="1431853" y="2435012"/>
                </a:cubicBezTo>
                <a:cubicBezTo>
                  <a:pt x="1462675" y="2556590"/>
                  <a:pt x="491767" y="2255214"/>
                  <a:pt x="414711" y="2445286"/>
                </a:cubicBezTo>
                <a:cubicBezTo>
                  <a:pt x="337655" y="2635358"/>
                  <a:pt x="817116" y="3207287"/>
                  <a:pt x="969516" y="3575444"/>
                </a:cubicBezTo>
                <a:cubicBezTo>
                  <a:pt x="1121916" y="3943601"/>
                  <a:pt x="1317125" y="4412787"/>
                  <a:pt x="1329111" y="4654230"/>
                </a:cubicBezTo>
                <a:cubicBezTo>
                  <a:pt x="1341097" y="4895673"/>
                  <a:pt x="1041435" y="4856289"/>
                  <a:pt x="1041435" y="5024100"/>
                </a:cubicBezTo>
                <a:cubicBezTo>
                  <a:pt x="1041435" y="5191911"/>
                  <a:pt x="1392468" y="5721031"/>
                  <a:pt x="1329111" y="5661098"/>
                </a:cubicBezTo>
                <a:cubicBezTo>
                  <a:pt x="1265754" y="5601165"/>
                  <a:pt x="700675" y="4842590"/>
                  <a:pt x="661291" y="4664504"/>
                </a:cubicBezTo>
                <a:cubicBezTo>
                  <a:pt x="621907" y="4486418"/>
                  <a:pt x="1097943" y="4912796"/>
                  <a:pt x="1092806" y="4592585"/>
                </a:cubicBezTo>
                <a:cubicBezTo>
                  <a:pt x="1087669" y="4272374"/>
                  <a:pt x="543139" y="2739812"/>
                  <a:pt x="630469" y="2743237"/>
                </a:cubicBezTo>
                <a:cubicBezTo>
                  <a:pt x="717799" y="2746662"/>
                  <a:pt x="1440415" y="4859713"/>
                  <a:pt x="1616788" y="4613133"/>
                </a:cubicBezTo>
                <a:cubicBezTo>
                  <a:pt x="1793161" y="4366553"/>
                  <a:pt x="1666446" y="1981236"/>
                  <a:pt x="1688707" y="1263758"/>
                </a:cubicBezTo>
                <a:cubicBezTo>
                  <a:pt x="1710968" y="546280"/>
                  <a:pt x="1856518" y="405866"/>
                  <a:pt x="1750352" y="308262"/>
                </a:cubicBezTo>
                <a:cubicBezTo>
                  <a:pt x="1644186" y="210657"/>
                  <a:pt x="1070545" y="729502"/>
                  <a:pt x="1051709" y="678131"/>
                </a:cubicBezTo>
                <a:cubicBezTo>
                  <a:pt x="1032873" y="626760"/>
                  <a:pt x="1724666" y="5174"/>
                  <a:pt x="1637336" y="37"/>
                </a:cubicBezTo>
                <a:cubicBezTo>
                  <a:pt x="1550006" y="-5100"/>
                  <a:pt x="801704" y="524019"/>
                  <a:pt x="527727" y="647309"/>
                </a:cubicBezTo>
                <a:cubicBezTo>
                  <a:pt x="253750" y="770599"/>
                  <a:pt x="77376" y="719228"/>
                  <a:pt x="24293" y="7295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922F7EF2-C9C5-8947-76BA-F018DAD19F5B}"/>
              </a:ext>
            </a:extLst>
          </p:cNvPr>
          <p:cNvSpPr/>
          <p:nvPr/>
        </p:nvSpPr>
        <p:spPr>
          <a:xfrm>
            <a:off x="716730" y="416581"/>
            <a:ext cx="2446232" cy="5793797"/>
          </a:xfrm>
          <a:custGeom>
            <a:avLst/>
            <a:gdLst>
              <a:gd name="connsiteX0" fmla="*/ 2180582 w 2446232"/>
              <a:gd name="connsiteY0" fmla="*/ 312884 h 5793797"/>
              <a:gd name="connsiteX1" fmla="*/ 197670 w 2446232"/>
              <a:gd name="connsiteY1" fmla="*/ 3097181 h 5793797"/>
              <a:gd name="connsiteX2" fmla="*/ 906587 w 2446232"/>
              <a:gd name="connsiteY2" fmla="*/ 5449963 h 5793797"/>
              <a:gd name="connsiteX3" fmla="*/ 516169 w 2446232"/>
              <a:gd name="connsiteY3" fmla="*/ 4823239 h 5793797"/>
              <a:gd name="connsiteX4" fmla="*/ 598362 w 2446232"/>
              <a:gd name="connsiteY4" fmla="*/ 5778736 h 5793797"/>
              <a:gd name="connsiteX5" fmla="*/ 177122 w 2446232"/>
              <a:gd name="connsiteY5" fmla="*/ 3908839 h 5793797"/>
              <a:gd name="connsiteX6" fmla="*/ 105203 w 2446232"/>
              <a:gd name="connsiteY6" fmla="*/ 1432767 h 5793797"/>
              <a:gd name="connsiteX7" fmla="*/ 177122 w 2446232"/>
              <a:gd name="connsiteY7" fmla="*/ 2182781 h 5793797"/>
              <a:gd name="connsiteX8" fmla="*/ 2211405 w 2446232"/>
              <a:gd name="connsiteY8" fmla="*/ 271788 h 5793797"/>
              <a:gd name="connsiteX9" fmla="*/ 2180582 w 2446232"/>
              <a:gd name="connsiteY9" fmla="*/ 312884 h 579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6232" h="5793797">
                <a:moveTo>
                  <a:pt x="2180582" y="312884"/>
                </a:moveTo>
                <a:cubicBezTo>
                  <a:pt x="1844960" y="783783"/>
                  <a:pt x="410002" y="2241001"/>
                  <a:pt x="197670" y="3097181"/>
                </a:cubicBezTo>
                <a:cubicBezTo>
                  <a:pt x="-14662" y="3953361"/>
                  <a:pt x="853504" y="5162287"/>
                  <a:pt x="906587" y="5449963"/>
                </a:cubicBezTo>
                <a:cubicBezTo>
                  <a:pt x="959670" y="5737639"/>
                  <a:pt x="567540" y="4768443"/>
                  <a:pt x="516169" y="4823239"/>
                </a:cubicBezTo>
                <a:cubicBezTo>
                  <a:pt x="464798" y="4878035"/>
                  <a:pt x="654870" y="5931136"/>
                  <a:pt x="598362" y="5778736"/>
                </a:cubicBezTo>
                <a:cubicBezTo>
                  <a:pt x="541854" y="5626336"/>
                  <a:pt x="259315" y="4633167"/>
                  <a:pt x="177122" y="3908839"/>
                </a:cubicBezTo>
                <a:cubicBezTo>
                  <a:pt x="94929" y="3184511"/>
                  <a:pt x="105203" y="1720443"/>
                  <a:pt x="105203" y="1432767"/>
                </a:cubicBezTo>
                <a:cubicBezTo>
                  <a:pt x="105203" y="1145091"/>
                  <a:pt x="-173912" y="2376277"/>
                  <a:pt x="177122" y="2182781"/>
                </a:cubicBezTo>
                <a:cubicBezTo>
                  <a:pt x="528156" y="1989285"/>
                  <a:pt x="1880920" y="578300"/>
                  <a:pt x="2211405" y="271788"/>
                </a:cubicBezTo>
                <a:cubicBezTo>
                  <a:pt x="2541890" y="-34724"/>
                  <a:pt x="2516204" y="-158015"/>
                  <a:pt x="2180582" y="3128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7AF7CBB3-E86A-EB82-F77E-308645E2EFF0}"/>
              </a:ext>
            </a:extLst>
          </p:cNvPr>
          <p:cNvSpPr/>
          <p:nvPr/>
        </p:nvSpPr>
        <p:spPr>
          <a:xfrm>
            <a:off x="537437" y="2725197"/>
            <a:ext cx="2225893" cy="5083397"/>
          </a:xfrm>
          <a:custGeom>
            <a:avLst/>
            <a:gdLst>
              <a:gd name="connsiteX0" fmla="*/ 2082473 w 2225893"/>
              <a:gd name="connsiteY0" fmla="*/ 182390 h 5083397"/>
              <a:gd name="connsiteX1" fmla="*/ 2061925 w 2225893"/>
              <a:gd name="connsiteY1" fmla="*/ 264583 h 5083397"/>
              <a:gd name="connsiteX2" fmla="*/ 1548217 w 2225893"/>
              <a:gd name="connsiteY2" fmla="*/ 1672142 h 5083397"/>
              <a:gd name="connsiteX3" fmla="*/ 1496846 w 2225893"/>
              <a:gd name="connsiteY3" fmla="*/ 3295459 h 5083397"/>
              <a:gd name="connsiteX4" fmla="*/ 1198896 w 2225893"/>
              <a:gd name="connsiteY4" fmla="*/ 2658461 h 5083397"/>
              <a:gd name="connsiteX5" fmla="*/ 1126976 w 2225893"/>
              <a:gd name="connsiteY5" fmla="*/ 4271504 h 5083397"/>
              <a:gd name="connsiteX6" fmla="*/ 767381 w 2225893"/>
              <a:gd name="connsiteY6" fmla="*/ 5083163 h 5083397"/>
              <a:gd name="connsiteX7" fmla="*/ 633817 w 2225893"/>
              <a:gd name="connsiteY7" fmla="*/ 4333149 h 5083397"/>
              <a:gd name="connsiteX8" fmla="*/ 27642 w 2225893"/>
              <a:gd name="connsiteY8" fmla="*/ 2494075 h 5083397"/>
              <a:gd name="connsiteX9" fmla="*/ 130383 w 2225893"/>
              <a:gd name="connsiteY9" fmla="*/ 3274911 h 5083397"/>
              <a:gd name="connsiteX10" fmla="*/ 376963 w 2225893"/>
              <a:gd name="connsiteY10" fmla="*/ 1939270 h 5083397"/>
              <a:gd name="connsiteX11" fmla="*/ 335866 w 2225893"/>
              <a:gd name="connsiteY11" fmla="*/ 2206399 h 5083397"/>
              <a:gd name="connsiteX12" fmla="*/ 2082473 w 2225893"/>
              <a:gd name="connsiteY12" fmla="*/ 182390 h 508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5893" h="5083397">
                <a:moveTo>
                  <a:pt x="2082473" y="182390"/>
                </a:moveTo>
                <a:cubicBezTo>
                  <a:pt x="2370149" y="-141246"/>
                  <a:pt x="2150968" y="16291"/>
                  <a:pt x="2061925" y="264583"/>
                </a:cubicBezTo>
                <a:cubicBezTo>
                  <a:pt x="1972882" y="512875"/>
                  <a:pt x="1642397" y="1166996"/>
                  <a:pt x="1548217" y="1672142"/>
                </a:cubicBezTo>
                <a:cubicBezTo>
                  <a:pt x="1454037" y="2177288"/>
                  <a:pt x="1555066" y="3131073"/>
                  <a:pt x="1496846" y="3295459"/>
                </a:cubicBezTo>
                <a:cubicBezTo>
                  <a:pt x="1438626" y="3459846"/>
                  <a:pt x="1260541" y="2495787"/>
                  <a:pt x="1198896" y="2658461"/>
                </a:cubicBezTo>
                <a:cubicBezTo>
                  <a:pt x="1137251" y="2821135"/>
                  <a:pt x="1198895" y="3867387"/>
                  <a:pt x="1126976" y="4271504"/>
                </a:cubicBezTo>
                <a:cubicBezTo>
                  <a:pt x="1055057" y="4675621"/>
                  <a:pt x="849574" y="5072889"/>
                  <a:pt x="767381" y="5083163"/>
                </a:cubicBezTo>
                <a:cubicBezTo>
                  <a:pt x="685188" y="5093437"/>
                  <a:pt x="757107" y="4764663"/>
                  <a:pt x="633817" y="4333149"/>
                </a:cubicBezTo>
                <a:cubicBezTo>
                  <a:pt x="510527" y="3901635"/>
                  <a:pt x="111548" y="2670448"/>
                  <a:pt x="27642" y="2494075"/>
                </a:cubicBezTo>
                <a:cubicBezTo>
                  <a:pt x="-56264" y="2317702"/>
                  <a:pt x="72163" y="3367378"/>
                  <a:pt x="130383" y="3274911"/>
                </a:cubicBezTo>
                <a:cubicBezTo>
                  <a:pt x="188603" y="3182444"/>
                  <a:pt x="342716" y="2117355"/>
                  <a:pt x="376963" y="1939270"/>
                </a:cubicBezTo>
                <a:cubicBezTo>
                  <a:pt x="411210" y="1761185"/>
                  <a:pt x="49902" y="2500925"/>
                  <a:pt x="335866" y="2206399"/>
                </a:cubicBezTo>
                <a:cubicBezTo>
                  <a:pt x="621830" y="1911873"/>
                  <a:pt x="1794797" y="506026"/>
                  <a:pt x="2082473" y="1823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AA2EEA30-214F-8F1D-8EA7-4F3326977EB3}"/>
              </a:ext>
            </a:extLst>
          </p:cNvPr>
          <p:cNvSpPr/>
          <p:nvPr/>
        </p:nvSpPr>
        <p:spPr>
          <a:xfrm>
            <a:off x="655642" y="7537933"/>
            <a:ext cx="1256366" cy="3917757"/>
          </a:xfrm>
          <a:custGeom>
            <a:avLst/>
            <a:gdLst>
              <a:gd name="connsiteX0" fmla="*/ 1255351 w 1256366"/>
              <a:gd name="connsiteY0" fmla="*/ 342346 h 3917757"/>
              <a:gd name="connsiteX1" fmla="*/ 289580 w 1256366"/>
              <a:gd name="connsiteY1" fmla="*/ 1677986 h 3917757"/>
              <a:gd name="connsiteX2" fmla="*/ 310129 w 1256366"/>
              <a:gd name="connsiteY2" fmla="*/ 2962256 h 3917757"/>
              <a:gd name="connsiteX3" fmla="*/ 156016 w 1256366"/>
              <a:gd name="connsiteY3" fmla="*/ 2294436 h 3917757"/>
              <a:gd name="connsiteX4" fmla="*/ 104646 w 1256366"/>
              <a:gd name="connsiteY4" fmla="*/ 3917752 h 3917757"/>
              <a:gd name="connsiteX5" fmla="*/ 94371 w 1256366"/>
              <a:gd name="connsiteY5" fmla="*/ 2273887 h 3917757"/>
              <a:gd name="connsiteX6" fmla="*/ 84097 w 1256366"/>
              <a:gd name="connsiteY6" fmla="*/ 13573 h 3917757"/>
              <a:gd name="connsiteX7" fmla="*/ 84097 w 1256366"/>
              <a:gd name="connsiteY7" fmla="*/ 1287568 h 3917757"/>
              <a:gd name="connsiteX8" fmla="*/ 1255351 w 1256366"/>
              <a:gd name="connsiteY8" fmla="*/ 342346 h 391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366" h="3917757">
                <a:moveTo>
                  <a:pt x="1255351" y="342346"/>
                </a:moveTo>
                <a:cubicBezTo>
                  <a:pt x="1289598" y="407416"/>
                  <a:pt x="447117" y="1241334"/>
                  <a:pt x="289580" y="1677986"/>
                </a:cubicBezTo>
                <a:cubicBezTo>
                  <a:pt x="132043" y="2114638"/>
                  <a:pt x="332390" y="2859514"/>
                  <a:pt x="310129" y="2962256"/>
                </a:cubicBezTo>
                <a:cubicBezTo>
                  <a:pt x="287868" y="3064998"/>
                  <a:pt x="190263" y="2135187"/>
                  <a:pt x="156016" y="2294436"/>
                </a:cubicBezTo>
                <a:cubicBezTo>
                  <a:pt x="121769" y="2453685"/>
                  <a:pt x="114920" y="3921177"/>
                  <a:pt x="104646" y="3917752"/>
                </a:cubicBezTo>
                <a:cubicBezTo>
                  <a:pt x="94372" y="3914327"/>
                  <a:pt x="97796" y="2924583"/>
                  <a:pt x="94371" y="2273887"/>
                </a:cubicBezTo>
                <a:cubicBezTo>
                  <a:pt x="90946" y="1623191"/>
                  <a:pt x="85809" y="177959"/>
                  <a:pt x="84097" y="13573"/>
                </a:cubicBezTo>
                <a:cubicBezTo>
                  <a:pt x="82385" y="-150813"/>
                  <a:pt x="-104263" y="1231060"/>
                  <a:pt x="84097" y="1287568"/>
                </a:cubicBezTo>
                <a:cubicBezTo>
                  <a:pt x="272457" y="1344076"/>
                  <a:pt x="1221104" y="277276"/>
                  <a:pt x="1255351" y="3423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6C70B9EB-507C-2E0F-DA21-135D58CDDA90}"/>
              </a:ext>
            </a:extLst>
          </p:cNvPr>
          <p:cNvSpPr/>
          <p:nvPr/>
        </p:nvSpPr>
        <p:spPr>
          <a:xfrm>
            <a:off x="1245876" y="277402"/>
            <a:ext cx="1302115" cy="565219"/>
          </a:xfrm>
          <a:custGeom>
            <a:avLst/>
            <a:gdLst>
              <a:gd name="connsiteX0" fmla="*/ 1302115 w 1302115"/>
              <a:gd name="connsiteY0" fmla="*/ 0 h 565219"/>
              <a:gd name="connsiteX1" fmla="*/ 254151 w 1302115"/>
              <a:gd name="connsiteY1" fmla="*/ 410967 h 565219"/>
              <a:gd name="connsiteX2" fmla="*/ 418537 w 1302115"/>
              <a:gd name="connsiteY2" fmla="*/ 482886 h 565219"/>
              <a:gd name="connsiteX3" fmla="*/ 7571 w 1302115"/>
              <a:gd name="connsiteY3" fmla="*/ 565079 h 565219"/>
              <a:gd name="connsiteX4" fmla="*/ 839778 w 1302115"/>
              <a:gd name="connsiteY4" fmla="*/ 462337 h 56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15" h="565219">
                <a:moveTo>
                  <a:pt x="1302115" y="0"/>
                </a:moveTo>
                <a:cubicBezTo>
                  <a:pt x="851764" y="165243"/>
                  <a:pt x="401414" y="330486"/>
                  <a:pt x="254151" y="410967"/>
                </a:cubicBezTo>
                <a:cubicBezTo>
                  <a:pt x="106888" y="491448"/>
                  <a:pt x="459634" y="457201"/>
                  <a:pt x="418537" y="482886"/>
                </a:cubicBezTo>
                <a:cubicBezTo>
                  <a:pt x="377440" y="508571"/>
                  <a:pt x="-62636" y="568504"/>
                  <a:pt x="7571" y="565079"/>
                </a:cubicBezTo>
                <a:cubicBezTo>
                  <a:pt x="77778" y="561654"/>
                  <a:pt x="1024713" y="446926"/>
                  <a:pt x="839778" y="462337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5FBA1D4B-BDF9-9E27-41E8-646191901B01}"/>
              </a:ext>
            </a:extLst>
          </p:cNvPr>
          <p:cNvSpPr/>
          <p:nvPr/>
        </p:nvSpPr>
        <p:spPr>
          <a:xfrm>
            <a:off x="816390" y="169423"/>
            <a:ext cx="2534756" cy="635436"/>
          </a:xfrm>
          <a:custGeom>
            <a:avLst/>
            <a:gdLst>
              <a:gd name="connsiteX0" fmla="*/ 2532985 w 2534756"/>
              <a:gd name="connsiteY0" fmla="*/ 5238 h 635436"/>
              <a:gd name="connsiteX1" fmla="*/ 36365 w 2534756"/>
              <a:gd name="connsiteY1" fmla="*/ 621687 h 635436"/>
              <a:gd name="connsiteX2" fmla="*/ 1104877 w 2534756"/>
              <a:gd name="connsiteY2" fmla="*/ 426478 h 635436"/>
              <a:gd name="connsiteX3" fmla="*/ 1895988 w 2534756"/>
              <a:gd name="connsiteY3" fmla="*/ 344285 h 635436"/>
              <a:gd name="connsiteX4" fmla="*/ 457606 w 2534756"/>
              <a:gd name="connsiteY4" fmla="*/ 323737 h 635436"/>
              <a:gd name="connsiteX5" fmla="*/ 2532985 w 2534756"/>
              <a:gd name="connsiteY5" fmla="*/ 5238 h 63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756" h="635436">
                <a:moveTo>
                  <a:pt x="2532985" y="5238"/>
                </a:moveTo>
                <a:cubicBezTo>
                  <a:pt x="2462778" y="54896"/>
                  <a:pt x="274383" y="551480"/>
                  <a:pt x="36365" y="621687"/>
                </a:cubicBezTo>
                <a:cubicBezTo>
                  <a:pt x="-201653" y="691894"/>
                  <a:pt x="794940" y="472712"/>
                  <a:pt x="1104877" y="426478"/>
                </a:cubicBezTo>
                <a:cubicBezTo>
                  <a:pt x="1414814" y="380244"/>
                  <a:pt x="2003866" y="361408"/>
                  <a:pt x="1895988" y="344285"/>
                </a:cubicBezTo>
                <a:cubicBezTo>
                  <a:pt x="1788110" y="327162"/>
                  <a:pt x="351440" y="373395"/>
                  <a:pt x="457606" y="323737"/>
                </a:cubicBezTo>
                <a:cubicBezTo>
                  <a:pt x="563772" y="274079"/>
                  <a:pt x="2603192" y="-44420"/>
                  <a:pt x="2532985" y="523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AE5935DD-8F7D-8BDF-2753-085C4EDBA660}"/>
              </a:ext>
            </a:extLst>
          </p:cNvPr>
          <p:cNvSpPr/>
          <p:nvPr/>
        </p:nvSpPr>
        <p:spPr>
          <a:xfrm>
            <a:off x="5845705" y="810992"/>
            <a:ext cx="3159357" cy="2052546"/>
          </a:xfrm>
          <a:custGeom>
            <a:avLst/>
            <a:gdLst>
              <a:gd name="connsiteX0" fmla="*/ 10565 w 3159357"/>
              <a:gd name="connsiteY0" fmla="*/ 666 h 2052546"/>
              <a:gd name="connsiteX1" fmla="*/ 2147589 w 3159357"/>
              <a:gd name="connsiteY1" fmla="*/ 884244 h 2052546"/>
              <a:gd name="connsiteX2" fmla="*/ 1387302 w 3159357"/>
              <a:gd name="connsiteY2" fmla="*/ 1069179 h 2052546"/>
              <a:gd name="connsiteX3" fmla="*/ 3154457 w 3159357"/>
              <a:gd name="connsiteY3" fmla="*/ 2045224 h 2052546"/>
              <a:gd name="connsiteX4" fmla="*/ 740030 w 3159357"/>
              <a:gd name="connsiteY4" fmla="*/ 1510968 h 2052546"/>
              <a:gd name="connsiteX5" fmla="*/ 2301702 w 3159357"/>
              <a:gd name="connsiteY5" fmla="*/ 1418500 h 2052546"/>
              <a:gd name="connsiteX6" fmla="*/ 1366753 w 3159357"/>
              <a:gd name="connsiteY6" fmla="*/ 750680 h 2052546"/>
              <a:gd name="connsiteX7" fmla="*/ 10565 w 3159357"/>
              <a:gd name="connsiteY7" fmla="*/ 666 h 205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9357" h="2052546">
                <a:moveTo>
                  <a:pt x="10565" y="666"/>
                </a:moveTo>
                <a:cubicBezTo>
                  <a:pt x="140704" y="22927"/>
                  <a:pt x="1918133" y="706159"/>
                  <a:pt x="2147589" y="884244"/>
                </a:cubicBezTo>
                <a:cubicBezTo>
                  <a:pt x="2377045" y="1062330"/>
                  <a:pt x="1219491" y="875682"/>
                  <a:pt x="1387302" y="1069179"/>
                </a:cubicBezTo>
                <a:cubicBezTo>
                  <a:pt x="1555113" y="1262676"/>
                  <a:pt x="3262335" y="1971593"/>
                  <a:pt x="3154457" y="2045224"/>
                </a:cubicBezTo>
                <a:cubicBezTo>
                  <a:pt x="3046579" y="2118855"/>
                  <a:pt x="882156" y="1615422"/>
                  <a:pt x="740030" y="1510968"/>
                </a:cubicBezTo>
                <a:cubicBezTo>
                  <a:pt x="597904" y="1406514"/>
                  <a:pt x="2197248" y="1545215"/>
                  <a:pt x="2301702" y="1418500"/>
                </a:cubicBezTo>
                <a:cubicBezTo>
                  <a:pt x="2406156" y="1291785"/>
                  <a:pt x="1745184" y="981848"/>
                  <a:pt x="1366753" y="750680"/>
                </a:cubicBezTo>
                <a:cubicBezTo>
                  <a:pt x="988322" y="519512"/>
                  <a:pt x="-119574" y="-21595"/>
                  <a:pt x="10565" y="6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207E1A65-69C2-C63D-191A-9A16D6B115E6}"/>
              </a:ext>
            </a:extLst>
          </p:cNvPr>
          <p:cNvSpPr/>
          <p:nvPr/>
        </p:nvSpPr>
        <p:spPr>
          <a:xfrm>
            <a:off x="6974253" y="2761044"/>
            <a:ext cx="1717205" cy="2972215"/>
          </a:xfrm>
          <a:custGeom>
            <a:avLst/>
            <a:gdLst>
              <a:gd name="connsiteX0" fmla="*/ 1501927 w 1717205"/>
              <a:gd name="connsiteY0" fmla="*/ 74623 h 2972215"/>
              <a:gd name="connsiteX1" fmla="*/ 1594394 w 1717205"/>
              <a:gd name="connsiteY1" fmla="*/ 115720 h 2972215"/>
              <a:gd name="connsiteX2" fmla="*/ 423140 w 1717205"/>
              <a:gd name="connsiteY2" fmla="*/ 886282 h 2972215"/>
              <a:gd name="connsiteX3" fmla="*/ 1183428 w 1717205"/>
              <a:gd name="connsiteY3" fmla="*/ 999298 h 2972215"/>
              <a:gd name="connsiteX4" fmla="*/ 957396 w 1717205"/>
              <a:gd name="connsiteY4" fmla="*/ 1389716 h 2972215"/>
              <a:gd name="connsiteX5" fmla="*/ 834107 w 1717205"/>
              <a:gd name="connsiteY5" fmla="*/ 2971936 h 2972215"/>
              <a:gd name="connsiteX6" fmla="*/ 1162880 w 1717205"/>
              <a:gd name="connsiteY6" fmla="*/ 1513005 h 2972215"/>
              <a:gd name="connsiteX7" fmla="*/ 1900 w 1717205"/>
              <a:gd name="connsiteY7" fmla="*/ 804089 h 2972215"/>
              <a:gd name="connsiteX8" fmla="*/ 1501927 w 1717205"/>
              <a:gd name="connsiteY8" fmla="*/ 74623 h 297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205" h="2972215">
                <a:moveTo>
                  <a:pt x="1501927" y="74623"/>
                </a:moveTo>
                <a:cubicBezTo>
                  <a:pt x="1767343" y="-40105"/>
                  <a:pt x="1774192" y="-19557"/>
                  <a:pt x="1594394" y="115720"/>
                </a:cubicBezTo>
                <a:cubicBezTo>
                  <a:pt x="1414596" y="250997"/>
                  <a:pt x="491634" y="739019"/>
                  <a:pt x="423140" y="886282"/>
                </a:cubicBezTo>
                <a:cubicBezTo>
                  <a:pt x="354646" y="1033545"/>
                  <a:pt x="1094385" y="915392"/>
                  <a:pt x="1183428" y="999298"/>
                </a:cubicBezTo>
                <a:cubicBezTo>
                  <a:pt x="1272471" y="1083204"/>
                  <a:pt x="1015616" y="1060943"/>
                  <a:pt x="957396" y="1389716"/>
                </a:cubicBezTo>
                <a:cubicBezTo>
                  <a:pt x="899176" y="1718489"/>
                  <a:pt x="799860" y="2951388"/>
                  <a:pt x="834107" y="2971936"/>
                </a:cubicBezTo>
                <a:cubicBezTo>
                  <a:pt x="868354" y="2992484"/>
                  <a:pt x="1301581" y="1874313"/>
                  <a:pt x="1162880" y="1513005"/>
                </a:cubicBezTo>
                <a:cubicBezTo>
                  <a:pt x="1024179" y="1151697"/>
                  <a:pt x="-51183" y="1047244"/>
                  <a:pt x="1900" y="804089"/>
                </a:cubicBezTo>
                <a:cubicBezTo>
                  <a:pt x="54983" y="560934"/>
                  <a:pt x="1236511" y="189351"/>
                  <a:pt x="1501927" y="7462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926A289B-C606-967A-855D-7F0C00B69158}"/>
              </a:ext>
            </a:extLst>
          </p:cNvPr>
          <p:cNvSpPr/>
          <p:nvPr/>
        </p:nvSpPr>
        <p:spPr>
          <a:xfrm>
            <a:off x="8434714" y="4530301"/>
            <a:ext cx="623311" cy="2258118"/>
          </a:xfrm>
          <a:custGeom>
            <a:avLst/>
            <a:gdLst>
              <a:gd name="connsiteX0" fmla="*/ 72288 w 623311"/>
              <a:gd name="connsiteY0" fmla="*/ 31425 h 2258118"/>
              <a:gd name="connsiteX1" fmla="*/ 113385 w 623311"/>
              <a:gd name="connsiteY1" fmla="*/ 278005 h 2258118"/>
              <a:gd name="connsiteX2" fmla="*/ 606544 w 623311"/>
              <a:gd name="connsiteY2" fmla="*/ 2230095 h 2258118"/>
              <a:gd name="connsiteX3" fmla="*/ 462706 w 623311"/>
              <a:gd name="connsiteY3" fmla="*/ 1367065 h 2258118"/>
              <a:gd name="connsiteX4" fmla="*/ 20917 w 623311"/>
              <a:gd name="connsiteY4" fmla="*/ 452665 h 2258118"/>
              <a:gd name="connsiteX5" fmla="*/ 72288 w 623311"/>
              <a:gd name="connsiteY5" fmla="*/ 31425 h 22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311" h="2258118">
                <a:moveTo>
                  <a:pt x="72288" y="31425"/>
                </a:moveTo>
                <a:cubicBezTo>
                  <a:pt x="87699" y="2315"/>
                  <a:pt x="24342" y="-88440"/>
                  <a:pt x="113385" y="278005"/>
                </a:cubicBezTo>
                <a:cubicBezTo>
                  <a:pt x="202428" y="644450"/>
                  <a:pt x="548324" y="2048585"/>
                  <a:pt x="606544" y="2230095"/>
                </a:cubicBezTo>
                <a:cubicBezTo>
                  <a:pt x="664764" y="2411605"/>
                  <a:pt x="560310" y="1663303"/>
                  <a:pt x="462706" y="1367065"/>
                </a:cubicBezTo>
                <a:cubicBezTo>
                  <a:pt x="365102" y="1070827"/>
                  <a:pt x="84274" y="682121"/>
                  <a:pt x="20917" y="452665"/>
                </a:cubicBezTo>
                <a:cubicBezTo>
                  <a:pt x="-42440" y="223209"/>
                  <a:pt x="56877" y="60535"/>
                  <a:pt x="72288" y="314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8DF754B0-AE50-EF0B-E6F1-6918C421EC6B}"/>
              </a:ext>
            </a:extLst>
          </p:cNvPr>
          <p:cNvSpPr/>
          <p:nvPr/>
        </p:nvSpPr>
        <p:spPr>
          <a:xfrm>
            <a:off x="7947412" y="6059697"/>
            <a:ext cx="1092889" cy="5105802"/>
          </a:xfrm>
          <a:custGeom>
            <a:avLst/>
            <a:gdLst>
              <a:gd name="connsiteX0" fmla="*/ 354107 w 1092889"/>
              <a:gd name="connsiteY0" fmla="*/ 186991 h 5105802"/>
              <a:gd name="connsiteX1" fmla="*/ 405478 w 1092889"/>
              <a:gd name="connsiteY1" fmla="*/ 443845 h 5105802"/>
              <a:gd name="connsiteX2" fmla="*/ 426026 w 1092889"/>
              <a:gd name="connsiteY2" fmla="*/ 3176770 h 5105802"/>
              <a:gd name="connsiteX3" fmla="*/ 1083572 w 1092889"/>
              <a:gd name="connsiteY3" fmla="*/ 5087764 h 5105802"/>
              <a:gd name="connsiteX4" fmla="*/ 765073 w 1092889"/>
              <a:gd name="connsiteY4" fmla="*/ 3967881 h 5105802"/>
              <a:gd name="connsiteX5" fmla="*/ 107527 w 1092889"/>
              <a:gd name="connsiteY5" fmla="*/ 1255503 h 5105802"/>
              <a:gd name="connsiteX6" fmla="*/ 25334 w 1092889"/>
              <a:gd name="connsiteY6" fmla="*/ 2303467 h 5105802"/>
              <a:gd name="connsiteX7" fmla="*/ 354107 w 1092889"/>
              <a:gd name="connsiteY7" fmla="*/ 186991 h 510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889" h="5105802">
                <a:moveTo>
                  <a:pt x="354107" y="186991"/>
                </a:moveTo>
                <a:cubicBezTo>
                  <a:pt x="417464" y="-122946"/>
                  <a:pt x="393492" y="-54451"/>
                  <a:pt x="405478" y="443845"/>
                </a:cubicBezTo>
                <a:cubicBezTo>
                  <a:pt x="417464" y="942141"/>
                  <a:pt x="313010" y="2402784"/>
                  <a:pt x="426026" y="3176770"/>
                </a:cubicBezTo>
                <a:cubicBezTo>
                  <a:pt x="539042" y="3950756"/>
                  <a:pt x="1027064" y="4955912"/>
                  <a:pt x="1083572" y="5087764"/>
                </a:cubicBezTo>
                <a:cubicBezTo>
                  <a:pt x="1140080" y="5219616"/>
                  <a:pt x="927747" y="4606591"/>
                  <a:pt x="765073" y="3967881"/>
                </a:cubicBezTo>
                <a:cubicBezTo>
                  <a:pt x="602399" y="3329171"/>
                  <a:pt x="230817" y="1532905"/>
                  <a:pt x="107527" y="1255503"/>
                </a:cubicBezTo>
                <a:cubicBezTo>
                  <a:pt x="-15763" y="978101"/>
                  <a:pt x="-17475" y="2483265"/>
                  <a:pt x="25334" y="2303467"/>
                </a:cubicBezTo>
                <a:cubicBezTo>
                  <a:pt x="68143" y="2123669"/>
                  <a:pt x="290750" y="496928"/>
                  <a:pt x="354107" y="1869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C2CD97F0-4703-A7B1-DB1C-262F7C672513}"/>
              </a:ext>
            </a:extLst>
          </p:cNvPr>
          <p:cNvSpPr/>
          <p:nvPr/>
        </p:nvSpPr>
        <p:spPr>
          <a:xfrm>
            <a:off x="6818077" y="5028737"/>
            <a:ext cx="774525" cy="4310472"/>
          </a:xfrm>
          <a:custGeom>
            <a:avLst/>
            <a:gdLst>
              <a:gd name="connsiteX0" fmla="*/ 507397 w 774525"/>
              <a:gd name="connsiteY0" fmla="*/ 26148 h 4310472"/>
              <a:gd name="connsiteX1" fmla="*/ 3963 w 774525"/>
              <a:gd name="connsiteY1" fmla="*/ 1659739 h 4310472"/>
              <a:gd name="connsiteX2" fmla="*/ 281366 w 774525"/>
              <a:gd name="connsiteY2" fmla="*/ 1875497 h 4310472"/>
              <a:gd name="connsiteX3" fmla="*/ 445752 w 774525"/>
              <a:gd name="connsiteY3" fmla="*/ 2122076 h 4310472"/>
              <a:gd name="connsiteX4" fmla="*/ 774525 w 774525"/>
              <a:gd name="connsiteY4" fmla="*/ 4310472 h 4310472"/>
              <a:gd name="connsiteX5" fmla="*/ 774525 w 774525"/>
              <a:gd name="connsiteY5" fmla="*/ 4310472 h 4310472"/>
              <a:gd name="connsiteX6" fmla="*/ 188898 w 774525"/>
              <a:gd name="connsiteY6" fmla="*/ 1896045 h 4310472"/>
              <a:gd name="connsiteX7" fmla="*/ 250543 w 774525"/>
              <a:gd name="connsiteY7" fmla="*/ 509034 h 4310472"/>
              <a:gd name="connsiteX8" fmla="*/ 250543 w 774525"/>
              <a:gd name="connsiteY8" fmla="*/ 642598 h 4310472"/>
              <a:gd name="connsiteX9" fmla="*/ 507397 w 774525"/>
              <a:gd name="connsiteY9" fmla="*/ 26148 h 431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525" h="4310472">
                <a:moveTo>
                  <a:pt x="507397" y="26148"/>
                </a:moveTo>
                <a:cubicBezTo>
                  <a:pt x="466300" y="195672"/>
                  <a:pt x="41635" y="1351514"/>
                  <a:pt x="3963" y="1659739"/>
                </a:cubicBezTo>
                <a:cubicBezTo>
                  <a:pt x="-33709" y="1967964"/>
                  <a:pt x="207735" y="1798441"/>
                  <a:pt x="281366" y="1875497"/>
                </a:cubicBezTo>
                <a:cubicBezTo>
                  <a:pt x="354997" y="1952553"/>
                  <a:pt x="363559" y="1716247"/>
                  <a:pt x="445752" y="2122076"/>
                </a:cubicBezTo>
                <a:cubicBezTo>
                  <a:pt x="527945" y="2527905"/>
                  <a:pt x="774525" y="4310472"/>
                  <a:pt x="774525" y="4310472"/>
                </a:cubicBezTo>
                <a:lnTo>
                  <a:pt x="774525" y="4310472"/>
                </a:lnTo>
                <a:cubicBezTo>
                  <a:pt x="676921" y="3908068"/>
                  <a:pt x="276228" y="2529618"/>
                  <a:pt x="188898" y="1896045"/>
                </a:cubicBezTo>
                <a:cubicBezTo>
                  <a:pt x="101568" y="1262472"/>
                  <a:pt x="240269" y="717942"/>
                  <a:pt x="250543" y="509034"/>
                </a:cubicBezTo>
                <a:cubicBezTo>
                  <a:pt x="260817" y="300126"/>
                  <a:pt x="206022" y="721367"/>
                  <a:pt x="250543" y="642598"/>
                </a:cubicBezTo>
                <a:cubicBezTo>
                  <a:pt x="295064" y="563829"/>
                  <a:pt x="548494" y="-143376"/>
                  <a:pt x="507397" y="2614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BAE6C81C-18C7-3B3B-108B-FC2429E10909}"/>
              </a:ext>
            </a:extLst>
          </p:cNvPr>
          <p:cNvSpPr/>
          <p:nvPr/>
        </p:nvSpPr>
        <p:spPr>
          <a:xfrm>
            <a:off x="592801" y="8645240"/>
            <a:ext cx="1947638" cy="3588487"/>
          </a:xfrm>
          <a:custGeom>
            <a:avLst/>
            <a:gdLst>
              <a:gd name="connsiteX0" fmla="*/ 1605869 w 1947638"/>
              <a:gd name="connsiteY0" fmla="*/ 5600 h 3588487"/>
              <a:gd name="connsiteX1" fmla="*/ 866129 w 1947638"/>
              <a:gd name="connsiteY1" fmla="*/ 878904 h 3588487"/>
              <a:gd name="connsiteX2" fmla="*/ 866129 w 1947638"/>
              <a:gd name="connsiteY2" fmla="*/ 1464531 h 3588487"/>
              <a:gd name="connsiteX3" fmla="*/ 670920 w 1947638"/>
              <a:gd name="connsiteY3" fmla="*/ 1875497 h 3588487"/>
              <a:gd name="connsiteX4" fmla="*/ 1944916 w 1947638"/>
              <a:gd name="connsiteY4" fmla="*/ 3385798 h 3588487"/>
              <a:gd name="connsiteX5" fmla="*/ 1020242 w 1947638"/>
              <a:gd name="connsiteY5" fmla="*/ 2902913 h 3588487"/>
              <a:gd name="connsiteX6" fmla="*/ 1410660 w 1947638"/>
              <a:gd name="connsiteY6" fmla="*/ 3509088 h 3588487"/>
              <a:gd name="connsiteX7" fmla="*/ 434615 w 1947638"/>
              <a:gd name="connsiteY7" fmla="*/ 3437169 h 3588487"/>
              <a:gd name="connsiteX8" fmla="*/ 1092161 w 1947638"/>
              <a:gd name="connsiteY8" fmla="*/ 3519362 h 3588487"/>
              <a:gd name="connsiteX9" fmla="*/ 485986 w 1947638"/>
              <a:gd name="connsiteY9" fmla="*/ 2276189 h 3588487"/>
              <a:gd name="connsiteX10" fmla="*/ 650372 w 1947638"/>
              <a:gd name="connsiteY10" fmla="*/ 991920 h 3588487"/>
              <a:gd name="connsiteX11" fmla="*/ 23648 w 1947638"/>
              <a:gd name="connsiteY11" fmla="*/ 1330967 h 3588487"/>
              <a:gd name="connsiteX12" fmla="*/ 1605869 w 1947638"/>
              <a:gd name="connsiteY12" fmla="*/ 5600 h 358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7638" h="3588487">
                <a:moveTo>
                  <a:pt x="1605869" y="5600"/>
                </a:moveTo>
                <a:cubicBezTo>
                  <a:pt x="1746282" y="-69744"/>
                  <a:pt x="989419" y="635749"/>
                  <a:pt x="866129" y="878904"/>
                </a:cubicBezTo>
                <a:cubicBezTo>
                  <a:pt x="742839" y="1122059"/>
                  <a:pt x="898664" y="1298432"/>
                  <a:pt x="866129" y="1464531"/>
                </a:cubicBezTo>
                <a:cubicBezTo>
                  <a:pt x="833594" y="1630630"/>
                  <a:pt x="491122" y="1555286"/>
                  <a:pt x="670920" y="1875497"/>
                </a:cubicBezTo>
                <a:cubicBezTo>
                  <a:pt x="850718" y="2195708"/>
                  <a:pt x="1886696" y="3214562"/>
                  <a:pt x="1944916" y="3385798"/>
                </a:cubicBezTo>
                <a:cubicBezTo>
                  <a:pt x="2003136" y="3557034"/>
                  <a:pt x="1109285" y="2882365"/>
                  <a:pt x="1020242" y="2902913"/>
                </a:cubicBezTo>
                <a:cubicBezTo>
                  <a:pt x="931199" y="2923461"/>
                  <a:pt x="1508264" y="3420045"/>
                  <a:pt x="1410660" y="3509088"/>
                </a:cubicBezTo>
                <a:cubicBezTo>
                  <a:pt x="1313056" y="3598131"/>
                  <a:pt x="487698" y="3435457"/>
                  <a:pt x="434615" y="3437169"/>
                </a:cubicBezTo>
                <a:cubicBezTo>
                  <a:pt x="381532" y="3438881"/>
                  <a:pt x="1083599" y="3712859"/>
                  <a:pt x="1092161" y="3519362"/>
                </a:cubicBezTo>
                <a:cubicBezTo>
                  <a:pt x="1100723" y="3325865"/>
                  <a:pt x="559617" y="2697429"/>
                  <a:pt x="485986" y="2276189"/>
                </a:cubicBezTo>
                <a:cubicBezTo>
                  <a:pt x="412355" y="1854949"/>
                  <a:pt x="727428" y="1149457"/>
                  <a:pt x="650372" y="991920"/>
                </a:cubicBezTo>
                <a:cubicBezTo>
                  <a:pt x="573316" y="834383"/>
                  <a:pt x="-137314" y="1490216"/>
                  <a:pt x="23648" y="1330967"/>
                </a:cubicBezTo>
                <a:cubicBezTo>
                  <a:pt x="184610" y="1171718"/>
                  <a:pt x="1465456" y="80944"/>
                  <a:pt x="1605869" y="56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E0CEA17B-D094-52B8-1166-4E89FA3FC972}"/>
              </a:ext>
            </a:extLst>
          </p:cNvPr>
          <p:cNvSpPr/>
          <p:nvPr/>
        </p:nvSpPr>
        <p:spPr>
          <a:xfrm>
            <a:off x="5866544" y="490361"/>
            <a:ext cx="3087594" cy="541497"/>
          </a:xfrm>
          <a:custGeom>
            <a:avLst/>
            <a:gdLst>
              <a:gd name="connsiteX0" fmla="*/ 0 w 3087594"/>
              <a:gd name="connsiteY0" fmla="*/ 13073 h 541497"/>
              <a:gd name="connsiteX1" fmla="*/ 246580 w 3087594"/>
              <a:gd name="connsiteY1" fmla="*/ 23347 h 541497"/>
              <a:gd name="connsiteX2" fmla="*/ 3061699 w 3087594"/>
              <a:gd name="connsiteY2" fmla="*/ 43895 h 541497"/>
              <a:gd name="connsiteX3" fmla="*/ 1705510 w 3087594"/>
              <a:gd name="connsiteY3" fmla="*/ 2799 h 541497"/>
              <a:gd name="connsiteX4" fmla="*/ 2753474 w 3087594"/>
              <a:gd name="connsiteY4" fmla="*/ 136363 h 541497"/>
              <a:gd name="connsiteX5" fmla="*/ 2496620 w 3087594"/>
              <a:gd name="connsiteY5" fmla="*/ 526781 h 541497"/>
              <a:gd name="connsiteX6" fmla="*/ 3000054 w 3087594"/>
              <a:gd name="connsiteY6" fmla="*/ 454861 h 541497"/>
              <a:gd name="connsiteX7" fmla="*/ 1376737 w 3087594"/>
              <a:gd name="connsiteY7" fmla="*/ 413765 h 541497"/>
              <a:gd name="connsiteX8" fmla="*/ 0 w 3087594"/>
              <a:gd name="connsiteY8" fmla="*/ 13073 h 54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7594" h="541497">
                <a:moveTo>
                  <a:pt x="0" y="13073"/>
                </a:moveTo>
                <a:lnTo>
                  <a:pt x="246580" y="23347"/>
                </a:lnTo>
                <a:lnTo>
                  <a:pt x="3061699" y="43895"/>
                </a:lnTo>
                <a:cubicBezTo>
                  <a:pt x="3304854" y="40470"/>
                  <a:pt x="1756881" y="-12612"/>
                  <a:pt x="1705510" y="2799"/>
                </a:cubicBezTo>
                <a:cubicBezTo>
                  <a:pt x="1654139" y="18210"/>
                  <a:pt x="2621622" y="49033"/>
                  <a:pt x="2753474" y="136363"/>
                </a:cubicBezTo>
                <a:cubicBezTo>
                  <a:pt x="2885326" y="223693"/>
                  <a:pt x="2455523" y="473698"/>
                  <a:pt x="2496620" y="526781"/>
                </a:cubicBezTo>
                <a:cubicBezTo>
                  <a:pt x="2537717" y="579864"/>
                  <a:pt x="3186701" y="473697"/>
                  <a:pt x="3000054" y="454861"/>
                </a:cubicBezTo>
                <a:cubicBezTo>
                  <a:pt x="2813407" y="436025"/>
                  <a:pt x="1876746" y="490821"/>
                  <a:pt x="1376737" y="413765"/>
                </a:cubicBezTo>
                <a:cubicBezTo>
                  <a:pt x="876728" y="336709"/>
                  <a:pt x="438364" y="164616"/>
                  <a:pt x="0" y="1307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F032DCE1-BA66-D0BC-62D3-F6669BC187F6}"/>
              </a:ext>
            </a:extLst>
          </p:cNvPr>
          <p:cNvSpPr/>
          <p:nvPr/>
        </p:nvSpPr>
        <p:spPr>
          <a:xfrm>
            <a:off x="7072676" y="8639111"/>
            <a:ext cx="1762360" cy="3747413"/>
          </a:xfrm>
          <a:custGeom>
            <a:avLst/>
            <a:gdLst>
              <a:gd name="connsiteX0" fmla="*/ 78137 w 1762360"/>
              <a:gd name="connsiteY0" fmla="*/ 124745 h 3747413"/>
              <a:gd name="connsiteX1" fmla="*/ 242524 w 1762360"/>
              <a:gd name="connsiteY1" fmla="*/ 299406 h 3747413"/>
              <a:gd name="connsiteX2" fmla="*/ 1280214 w 1762360"/>
              <a:gd name="connsiteY2" fmla="*/ 1819981 h 3747413"/>
              <a:gd name="connsiteX3" fmla="*/ 1167198 w 1762360"/>
              <a:gd name="connsiteY3" fmla="*/ 2364511 h 3747413"/>
              <a:gd name="connsiteX4" fmla="*/ 1588439 w 1762360"/>
              <a:gd name="connsiteY4" fmla="*/ 2980961 h 3747413"/>
              <a:gd name="connsiteX5" fmla="*/ 1752825 w 1762360"/>
              <a:gd name="connsiteY5" fmla="*/ 3628233 h 3747413"/>
              <a:gd name="connsiteX6" fmla="*/ 1331585 w 1762360"/>
              <a:gd name="connsiteY6" fmla="*/ 3566588 h 3747413"/>
              <a:gd name="connsiteX7" fmla="*/ 1650084 w 1762360"/>
              <a:gd name="connsiteY7" fmla="*/ 3710426 h 3747413"/>
              <a:gd name="connsiteX8" fmla="*/ 1167198 w 1762360"/>
              <a:gd name="connsiteY8" fmla="*/ 2775478 h 3747413"/>
              <a:gd name="connsiteX9" fmla="*/ 1269940 w 1762360"/>
              <a:gd name="connsiteY9" fmla="*/ 1737788 h 3747413"/>
              <a:gd name="connsiteX10" fmla="*/ 78137 w 1762360"/>
              <a:gd name="connsiteY10" fmla="*/ 124745 h 374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2360" h="3747413">
                <a:moveTo>
                  <a:pt x="78137" y="124745"/>
                </a:moveTo>
                <a:cubicBezTo>
                  <a:pt x="-93099" y="-114985"/>
                  <a:pt x="42178" y="16867"/>
                  <a:pt x="242524" y="299406"/>
                </a:cubicBezTo>
                <a:cubicBezTo>
                  <a:pt x="442870" y="581945"/>
                  <a:pt x="1126102" y="1475797"/>
                  <a:pt x="1280214" y="1819981"/>
                </a:cubicBezTo>
                <a:cubicBezTo>
                  <a:pt x="1434326" y="2164165"/>
                  <a:pt x="1115827" y="2171014"/>
                  <a:pt x="1167198" y="2364511"/>
                </a:cubicBezTo>
                <a:cubicBezTo>
                  <a:pt x="1218569" y="2558008"/>
                  <a:pt x="1490835" y="2770341"/>
                  <a:pt x="1588439" y="2980961"/>
                </a:cubicBezTo>
                <a:cubicBezTo>
                  <a:pt x="1686044" y="3191581"/>
                  <a:pt x="1795634" y="3530629"/>
                  <a:pt x="1752825" y="3628233"/>
                </a:cubicBezTo>
                <a:cubicBezTo>
                  <a:pt x="1710016" y="3725837"/>
                  <a:pt x="1348708" y="3552889"/>
                  <a:pt x="1331585" y="3566588"/>
                </a:cubicBezTo>
                <a:cubicBezTo>
                  <a:pt x="1314462" y="3580287"/>
                  <a:pt x="1677482" y="3842278"/>
                  <a:pt x="1650084" y="3710426"/>
                </a:cubicBezTo>
                <a:cubicBezTo>
                  <a:pt x="1622686" y="3578574"/>
                  <a:pt x="1230555" y="3104251"/>
                  <a:pt x="1167198" y="2775478"/>
                </a:cubicBezTo>
                <a:cubicBezTo>
                  <a:pt x="1103841" y="2446705"/>
                  <a:pt x="1448025" y="2174440"/>
                  <a:pt x="1269940" y="1737788"/>
                </a:cubicBezTo>
                <a:cubicBezTo>
                  <a:pt x="1091855" y="1301136"/>
                  <a:pt x="249373" y="364475"/>
                  <a:pt x="78137" y="1247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CC34D822-BC5A-60CB-10EE-3ACC12E79C33}"/>
              </a:ext>
            </a:extLst>
          </p:cNvPr>
          <p:cNvSpPr/>
          <p:nvPr/>
        </p:nvSpPr>
        <p:spPr>
          <a:xfrm>
            <a:off x="1042668" y="1436906"/>
            <a:ext cx="2144933" cy="2699381"/>
          </a:xfrm>
          <a:custGeom>
            <a:avLst/>
            <a:gdLst>
              <a:gd name="connsiteX0" fmla="*/ 2142321 w 2144933"/>
              <a:gd name="connsiteY0" fmla="*/ 1476 h 2699381"/>
              <a:gd name="connsiteX1" fmla="*/ 806680 w 2144933"/>
              <a:gd name="connsiteY1" fmla="*/ 1121359 h 2699381"/>
              <a:gd name="connsiteX2" fmla="*/ 282698 w 2144933"/>
              <a:gd name="connsiteY2" fmla="*/ 2693305 h 2699381"/>
              <a:gd name="connsiteX3" fmla="*/ 662842 w 2144933"/>
              <a:gd name="connsiteY3" fmla="*/ 1635067 h 2699381"/>
              <a:gd name="connsiteX4" fmla="*/ 693665 w 2144933"/>
              <a:gd name="connsiteY4" fmla="*/ 885054 h 2699381"/>
              <a:gd name="connsiteX5" fmla="*/ 5296 w 2144933"/>
              <a:gd name="connsiteY5" fmla="*/ 1460406 h 2699381"/>
              <a:gd name="connsiteX6" fmla="*/ 1114905 w 2144933"/>
              <a:gd name="connsiteY6" fmla="*/ 895328 h 2699381"/>
              <a:gd name="connsiteX7" fmla="*/ 2142321 w 2144933"/>
              <a:gd name="connsiteY7" fmla="*/ 1476 h 269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933" h="2699381">
                <a:moveTo>
                  <a:pt x="2142321" y="1476"/>
                </a:moveTo>
                <a:cubicBezTo>
                  <a:pt x="2090950" y="39148"/>
                  <a:pt x="1116617" y="672721"/>
                  <a:pt x="806680" y="1121359"/>
                </a:cubicBezTo>
                <a:cubicBezTo>
                  <a:pt x="496743" y="1569997"/>
                  <a:pt x="306671" y="2607687"/>
                  <a:pt x="282698" y="2693305"/>
                </a:cubicBezTo>
                <a:cubicBezTo>
                  <a:pt x="258725" y="2778923"/>
                  <a:pt x="594348" y="1936442"/>
                  <a:pt x="662842" y="1635067"/>
                </a:cubicBezTo>
                <a:cubicBezTo>
                  <a:pt x="731336" y="1333692"/>
                  <a:pt x="803256" y="914164"/>
                  <a:pt x="693665" y="885054"/>
                </a:cubicBezTo>
                <a:cubicBezTo>
                  <a:pt x="584074" y="855944"/>
                  <a:pt x="-64911" y="1458694"/>
                  <a:pt x="5296" y="1460406"/>
                </a:cubicBezTo>
                <a:cubicBezTo>
                  <a:pt x="75503" y="1462118"/>
                  <a:pt x="755310" y="1133346"/>
                  <a:pt x="1114905" y="895328"/>
                </a:cubicBezTo>
                <a:cubicBezTo>
                  <a:pt x="1474500" y="657310"/>
                  <a:pt x="2193692" y="-36196"/>
                  <a:pt x="2142321" y="14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B7983B2C-9B9B-DB85-88BE-0B1374E682D0}"/>
              </a:ext>
            </a:extLst>
          </p:cNvPr>
          <p:cNvSpPr/>
          <p:nvPr/>
        </p:nvSpPr>
        <p:spPr>
          <a:xfrm>
            <a:off x="1359891" y="3677073"/>
            <a:ext cx="1263165" cy="2675147"/>
          </a:xfrm>
          <a:custGeom>
            <a:avLst/>
            <a:gdLst>
              <a:gd name="connsiteX0" fmla="*/ 1208648 w 1263165"/>
              <a:gd name="connsiteY0" fmla="*/ 31898 h 2675147"/>
              <a:gd name="connsiteX1" fmla="*/ 1136729 w 1263165"/>
              <a:gd name="connsiteY1" fmla="*/ 124365 h 2675147"/>
              <a:gd name="connsiteX2" fmla="*/ 88765 w 1263165"/>
              <a:gd name="connsiteY2" fmla="*/ 1470280 h 2675147"/>
              <a:gd name="connsiteX3" fmla="*/ 57943 w 1263165"/>
              <a:gd name="connsiteY3" fmla="*/ 2672356 h 2675147"/>
              <a:gd name="connsiteX4" fmla="*/ 88765 w 1263165"/>
              <a:gd name="connsiteY4" fmla="*/ 1768230 h 2675147"/>
              <a:gd name="connsiteX5" fmla="*/ 57943 w 1263165"/>
              <a:gd name="connsiteY5" fmla="*/ 699718 h 2675147"/>
              <a:gd name="connsiteX6" fmla="*/ 201781 w 1263165"/>
              <a:gd name="connsiteY6" fmla="*/ 771637 h 2675147"/>
              <a:gd name="connsiteX7" fmla="*/ 1208648 w 1263165"/>
              <a:gd name="connsiteY7" fmla="*/ 31898 h 267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3165" h="2675147">
                <a:moveTo>
                  <a:pt x="1208648" y="31898"/>
                </a:moveTo>
                <a:cubicBezTo>
                  <a:pt x="1364473" y="-75981"/>
                  <a:pt x="1136729" y="124365"/>
                  <a:pt x="1136729" y="124365"/>
                </a:cubicBezTo>
                <a:cubicBezTo>
                  <a:pt x="950082" y="364095"/>
                  <a:pt x="268563" y="1045615"/>
                  <a:pt x="88765" y="1470280"/>
                </a:cubicBezTo>
                <a:cubicBezTo>
                  <a:pt x="-91033" y="1894945"/>
                  <a:pt x="57943" y="2622698"/>
                  <a:pt x="57943" y="2672356"/>
                </a:cubicBezTo>
                <a:cubicBezTo>
                  <a:pt x="57943" y="2722014"/>
                  <a:pt x="88765" y="2097003"/>
                  <a:pt x="88765" y="1768230"/>
                </a:cubicBezTo>
                <a:cubicBezTo>
                  <a:pt x="88765" y="1439457"/>
                  <a:pt x="39107" y="865817"/>
                  <a:pt x="57943" y="699718"/>
                </a:cubicBezTo>
                <a:cubicBezTo>
                  <a:pt x="76779" y="533619"/>
                  <a:pt x="4860" y="881228"/>
                  <a:pt x="201781" y="771637"/>
                </a:cubicBezTo>
                <a:cubicBezTo>
                  <a:pt x="398702" y="662046"/>
                  <a:pt x="1052823" y="139777"/>
                  <a:pt x="1208648" y="3189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B6F285A2-E421-9DE4-8542-26D3874F4498}"/>
              </a:ext>
            </a:extLst>
          </p:cNvPr>
          <p:cNvSpPr/>
          <p:nvPr/>
        </p:nvSpPr>
        <p:spPr>
          <a:xfrm>
            <a:off x="1170866" y="6228170"/>
            <a:ext cx="1154597" cy="2637044"/>
          </a:xfrm>
          <a:custGeom>
            <a:avLst/>
            <a:gdLst>
              <a:gd name="connsiteX0" fmla="*/ 1151094 w 1154597"/>
              <a:gd name="connsiteY0" fmla="*/ 49340 h 2637044"/>
              <a:gd name="connsiteX1" fmla="*/ 216145 w 1154597"/>
              <a:gd name="connsiteY1" fmla="*/ 2412396 h 2637044"/>
              <a:gd name="connsiteX2" fmla="*/ 288064 w 1154597"/>
              <a:gd name="connsiteY2" fmla="*/ 2484315 h 2637044"/>
              <a:gd name="connsiteX3" fmla="*/ 555192 w 1154597"/>
              <a:gd name="connsiteY3" fmla="*/ 1919237 h 2637044"/>
              <a:gd name="connsiteX4" fmla="*/ 431903 w 1154597"/>
              <a:gd name="connsiteY4" fmla="*/ 1066482 h 2637044"/>
              <a:gd name="connsiteX5" fmla="*/ 388 w 1154597"/>
              <a:gd name="connsiteY5" fmla="*/ 1631560 h 2637044"/>
              <a:gd name="connsiteX6" fmla="*/ 514096 w 1154597"/>
              <a:gd name="connsiteY6" fmla="*/ 871273 h 2637044"/>
              <a:gd name="connsiteX7" fmla="*/ 1151094 w 1154597"/>
              <a:gd name="connsiteY7" fmla="*/ 49340 h 263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4597" h="2637044">
                <a:moveTo>
                  <a:pt x="1151094" y="49340"/>
                </a:moveTo>
                <a:cubicBezTo>
                  <a:pt x="1101436" y="306194"/>
                  <a:pt x="359983" y="2006567"/>
                  <a:pt x="216145" y="2412396"/>
                </a:cubicBezTo>
                <a:cubicBezTo>
                  <a:pt x="72307" y="2818225"/>
                  <a:pt x="231556" y="2566508"/>
                  <a:pt x="288064" y="2484315"/>
                </a:cubicBezTo>
                <a:cubicBezTo>
                  <a:pt x="344572" y="2402122"/>
                  <a:pt x="531219" y="2155543"/>
                  <a:pt x="555192" y="1919237"/>
                </a:cubicBezTo>
                <a:cubicBezTo>
                  <a:pt x="579165" y="1682932"/>
                  <a:pt x="524370" y="1114428"/>
                  <a:pt x="431903" y="1066482"/>
                </a:cubicBezTo>
                <a:cubicBezTo>
                  <a:pt x="339436" y="1018536"/>
                  <a:pt x="-13311" y="1664095"/>
                  <a:pt x="388" y="1631560"/>
                </a:cubicBezTo>
                <a:cubicBezTo>
                  <a:pt x="14087" y="1599025"/>
                  <a:pt x="318887" y="1133264"/>
                  <a:pt x="514096" y="871273"/>
                </a:cubicBezTo>
                <a:cubicBezTo>
                  <a:pt x="709305" y="609282"/>
                  <a:pt x="1200752" y="-207514"/>
                  <a:pt x="1151094" y="493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146B7031-42BA-F3B5-F1EB-B66C8EB348E2}"/>
              </a:ext>
            </a:extLst>
          </p:cNvPr>
          <p:cNvSpPr/>
          <p:nvPr/>
        </p:nvSpPr>
        <p:spPr>
          <a:xfrm>
            <a:off x="6436830" y="1809697"/>
            <a:ext cx="2107723" cy="3514608"/>
          </a:xfrm>
          <a:custGeom>
            <a:avLst/>
            <a:gdLst>
              <a:gd name="connsiteX0" fmla="*/ 159179 w 2107723"/>
              <a:gd name="connsiteY0" fmla="*/ 49925 h 3514608"/>
              <a:gd name="connsiteX1" fmla="*/ 303017 w 2107723"/>
              <a:gd name="connsiteY1" fmla="*/ 193764 h 3514608"/>
              <a:gd name="connsiteX2" fmla="*/ 1854415 w 2107723"/>
              <a:gd name="connsiteY2" fmla="*/ 1128712 h 3514608"/>
              <a:gd name="connsiteX3" fmla="*/ 1227691 w 2107723"/>
              <a:gd name="connsiteY3" fmla="*/ 1786258 h 3514608"/>
              <a:gd name="connsiteX4" fmla="*/ 1361255 w 2107723"/>
              <a:gd name="connsiteY4" fmla="*/ 3502042 h 3514608"/>
              <a:gd name="connsiteX5" fmla="*/ 1289336 w 2107723"/>
              <a:gd name="connsiteY5" fmla="*/ 2474627 h 3514608"/>
              <a:gd name="connsiteX6" fmla="*/ 2080446 w 2107723"/>
              <a:gd name="connsiteY6" fmla="*/ 830761 h 3514608"/>
              <a:gd name="connsiteX7" fmla="*/ 159179 w 2107723"/>
              <a:gd name="connsiteY7" fmla="*/ 49925 h 351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7723" h="3514608">
                <a:moveTo>
                  <a:pt x="159179" y="49925"/>
                </a:moveTo>
                <a:cubicBezTo>
                  <a:pt x="-137059" y="-56241"/>
                  <a:pt x="20478" y="13966"/>
                  <a:pt x="303017" y="193764"/>
                </a:cubicBezTo>
                <a:cubicBezTo>
                  <a:pt x="585556" y="373562"/>
                  <a:pt x="1700303" y="863296"/>
                  <a:pt x="1854415" y="1128712"/>
                </a:cubicBezTo>
                <a:cubicBezTo>
                  <a:pt x="2008527" y="1394128"/>
                  <a:pt x="1309884" y="1390703"/>
                  <a:pt x="1227691" y="1786258"/>
                </a:cubicBezTo>
                <a:cubicBezTo>
                  <a:pt x="1145498" y="2181813"/>
                  <a:pt x="1350981" y="3387314"/>
                  <a:pt x="1361255" y="3502042"/>
                </a:cubicBezTo>
                <a:cubicBezTo>
                  <a:pt x="1371529" y="3616770"/>
                  <a:pt x="1169471" y="2919841"/>
                  <a:pt x="1289336" y="2474627"/>
                </a:cubicBezTo>
                <a:cubicBezTo>
                  <a:pt x="1409201" y="2029414"/>
                  <a:pt x="2270518" y="1238303"/>
                  <a:pt x="2080446" y="830761"/>
                </a:cubicBezTo>
                <a:cubicBezTo>
                  <a:pt x="1890374" y="423219"/>
                  <a:pt x="455417" y="156091"/>
                  <a:pt x="159179" y="499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DC2F23E3-9D7F-0E65-3936-66A4B9BDBF44}"/>
              </a:ext>
            </a:extLst>
          </p:cNvPr>
          <p:cNvSpPr/>
          <p:nvPr/>
        </p:nvSpPr>
        <p:spPr>
          <a:xfrm>
            <a:off x="8328344" y="5073530"/>
            <a:ext cx="757155" cy="5090146"/>
          </a:xfrm>
          <a:custGeom>
            <a:avLst/>
            <a:gdLst>
              <a:gd name="connsiteX0" fmla="*/ 384141 w 757155"/>
              <a:gd name="connsiteY0" fmla="*/ 94371 h 5090146"/>
              <a:gd name="connsiteX1" fmla="*/ 445786 w 757155"/>
              <a:gd name="connsiteY1" fmla="*/ 258758 h 5090146"/>
              <a:gd name="connsiteX2" fmla="*/ 3998 w 757155"/>
              <a:gd name="connsiteY2" fmla="*/ 2190299 h 5090146"/>
              <a:gd name="connsiteX3" fmla="*/ 743737 w 757155"/>
              <a:gd name="connsiteY3" fmla="*/ 5005418 h 5090146"/>
              <a:gd name="connsiteX4" fmla="*/ 456060 w 757155"/>
              <a:gd name="connsiteY4" fmla="*/ 4049922 h 5090146"/>
              <a:gd name="connsiteX5" fmla="*/ 137562 w 757155"/>
              <a:gd name="connsiteY5" fmla="*/ 957400 h 5090146"/>
              <a:gd name="connsiteX6" fmla="*/ 384141 w 757155"/>
              <a:gd name="connsiteY6" fmla="*/ 94371 h 509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55" h="5090146">
                <a:moveTo>
                  <a:pt x="384141" y="94371"/>
                </a:moveTo>
                <a:cubicBezTo>
                  <a:pt x="435512" y="-22069"/>
                  <a:pt x="509143" y="-90563"/>
                  <a:pt x="445786" y="258758"/>
                </a:cubicBezTo>
                <a:cubicBezTo>
                  <a:pt x="382429" y="608079"/>
                  <a:pt x="-45660" y="1399189"/>
                  <a:pt x="3998" y="2190299"/>
                </a:cubicBezTo>
                <a:cubicBezTo>
                  <a:pt x="53656" y="2981409"/>
                  <a:pt x="668393" y="4695481"/>
                  <a:pt x="743737" y="5005418"/>
                </a:cubicBezTo>
                <a:cubicBezTo>
                  <a:pt x="819081" y="5315355"/>
                  <a:pt x="557089" y="4724592"/>
                  <a:pt x="456060" y="4049922"/>
                </a:cubicBezTo>
                <a:cubicBezTo>
                  <a:pt x="355031" y="3375252"/>
                  <a:pt x="154685" y="1614946"/>
                  <a:pt x="137562" y="957400"/>
                </a:cubicBezTo>
                <a:cubicBezTo>
                  <a:pt x="120438" y="299854"/>
                  <a:pt x="332770" y="210811"/>
                  <a:pt x="384141" y="943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F738A757-3519-E917-122A-8F80B0A836C9}"/>
              </a:ext>
            </a:extLst>
          </p:cNvPr>
          <p:cNvSpPr/>
          <p:nvPr/>
        </p:nvSpPr>
        <p:spPr>
          <a:xfrm>
            <a:off x="6927917" y="9116743"/>
            <a:ext cx="655628" cy="1019985"/>
          </a:xfrm>
          <a:custGeom>
            <a:avLst/>
            <a:gdLst>
              <a:gd name="connsiteX0" fmla="*/ 3108 w 655628"/>
              <a:gd name="connsiteY0" fmla="*/ 1857 h 1019985"/>
              <a:gd name="connsiteX1" fmla="*/ 247583 w 655628"/>
              <a:gd name="connsiteY1" fmla="*/ 557482 h 1019985"/>
              <a:gd name="connsiteX2" fmla="*/ 244408 w 655628"/>
              <a:gd name="connsiteY2" fmla="*/ 547957 h 1019985"/>
              <a:gd name="connsiteX3" fmla="*/ 450783 w 655628"/>
              <a:gd name="connsiteY3" fmla="*/ 833707 h 1019985"/>
              <a:gd name="connsiteX4" fmla="*/ 441258 w 655628"/>
              <a:gd name="connsiteY4" fmla="*/ 814657 h 1019985"/>
              <a:gd name="connsiteX5" fmla="*/ 561908 w 655628"/>
              <a:gd name="connsiteY5" fmla="*/ 909907 h 1019985"/>
              <a:gd name="connsiteX6" fmla="*/ 517458 w 655628"/>
              <a:gd name="connsiteY6" fmla="*/ 890857 h 1019985"/>
              <a:gd name="connsiteX7" fmla="*/ 653983 w 655628"/>
              <a:gd name="connsiteY7" fmla="*/ 1014682 h 1019985"/>
              <a:gd name="connsiteX8" fmla="*/ 580958 w 655628"/>
              <a:gd name="connsiteY8" fmla="*/ 989282 h 1019985"/>
              <a:gd name="connsiteX9" fmla="*/ 406333 w 655628"/>
              <a:gd name="connsiteY9" fmla="*/ 916257 h 1019985"/>
              <a:gd name="connsiteX10" fmla="*/ 412683 w 655628"/>
              <a:gd name="connsiteY10" fmla="*/ 865457 h 1019985"/>
              <a:gd name="connsiteX11" fmla="*/ 139633 w 655628"/>
              <a:gd name="connsiteY11" fmla="*/ 538432 h 1019985"/>
              <a:gd name="connsiteX12" fmla="*/ 142808 w 655628"/>
              <a:gd name="connsiteY12" fmla="*/ 535257 h 1019985"/>
              <a:gd name="connsiteX13" fmla="*/ 34858 w 655628"/>
              <a:gd name="connsiteY13" fmla="*/ 287607 h 1019985"/>
              <a:gd name="connsiteX14" fmla="*/ 104708 w 655628"/>
              <a:gd name="connsiteY14" fmla="*/ 373332 h 1019985"/>
              <a:gd name="connsiteX15" fmla="*/ 3108 w 655628"/>
              <a:gd name="connsiteY15" fmla="*/ 1857 h 101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5628" h="1019985">
                <a:moveTo>
                  <a:pt x="3108" y="1857"/>
                </a:moveTo>
                <a:cubicBezTo>
                  <a:pt x="26920" y="32549"/>
                  <a:pt x="207366" y="466465"/>
                  <a:pt x="247583" y="557482"/>
                </a:cubicBezTo>
                <a:cubicBezTo>
                  <a:pt x="287800" y="648499"/>
                  <a:pt x="210541" y="501919"/>
                  <a:pt x="244408" y="547957"/>
                </a:cubicBezTo>
                <a:cubicBezTo>
                  <a:pt x="278275" y="593995"/>
                  <a:pt x="417975" y="789257"/>
                  <a:pt x="450783" y="833707"/>
                </a:cubicBezTo>
                <a:cubicBezTo>
                  <a:pt x="483591" y="878157"/>
                  <a:pt x="422737" y="801957"/>
                  <a:pt x="441258" y="814657"/>
                </a:cubicBezTo>
                <a:cubicBezTo>
                  <a:pt x="459779" y="827357"/>
                  <a:pt x="549208" y="897207"/>
                  <a:pt x="561908" y="909907"/>
                </a:cubicBezTo>
                <a:cubicBezTo>
                  <a:pt x="574608" y="922607"/>
                  <a:pt x="502112" y="873395"/>
                  <a:pt x="517458" y="890857"/>
                </a:cubicBezTo>
                <a:cubicBezTo>
                  <a:pt x="532804" y="908319"/>
                  <a:pt x="643400" y="998278"/>
                  <a:pt x="653983" y="1014682"/>
                </a:cubicBezTo>
                <a:cubicBezTo>
                  <a:pt x="664566" y="1031086"/>
                  <a:pt x="622233" y="1005686"/>
                  <a:pt x="580958" y="989282"/>
                </a:cubicBezTo>
                <a:cubicBezTo>
                  <a:pt x="539683" y="972878"/>
                  <a:pt x="434379" y="936895"/>
                  <a:pt x="406333" y="916257"/>
                </a:cubicBezTo>
                <a:cubicBezTo>
                  <a:pt x="378287" y="895620"/>
                  <a:pt x="457133" y="928428"/>
                  <a:pt x="412683" y="865457"/>
                </a:cubicBezTo>
                <a:cubicBezTo>
                  <a:pt x="368233" y="802486"/>
                  <a:pt x="184612" y="593465"/>
                  <a:pt x="139633" y="538432"/>
                </a:cubicBezTo>
                <a:cubicBezTo>
                  <a:pt x="94654" y="483399"/>
                  <a:pt x="160270" y="577061"/>
                  <a:pt x="142808" y="535257"/>
                </a:cubicBezTo>
                <a:cubicBezTo>
                  <a:pt x="125346" y="493453"/>
                  <a:pt x="41208" y="314594"/>
                  <a:pt x="34858" y="287607"/>
                </a:cubicBezTo>
                <a:cubicBezTo>
                  <a:pt x="28508" y="260620"/>
                  <a:pt x="109471" y="416195"/>
                  <a:pt x="104708" y="373332"/>
                </a:cubicBezTo>
                <a:cubicBezTo>
                  <a:pt x="99946" y="330470"/>
                  <a:pt x="-20704" y="-28835"/>
                  <a:pt x="3108" y="18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F9754AF3-7B36-5DEE-0E8D-823E9B66A630}"/>
              </a:ext>
            </a:extLst>
          </p:cNvPr>
          <p:cNvSpPr/>
          <p:nvPr/>
        </p:nvSpPr>
        <p:spPr>
          <a:xfrm>
            <a:off x="7071692" y="9816966"/>
            <a:ext cx="173662" cy="439004"/>
          </a:xfrm>
          <a:custGeom>
            <a:avLst/>
            <a:gdLst>
              <a:gd name="connsiteX0" fmla="*/ 2208 w 173662"/>
              <a:gd name="connsiteY0" fmla="*/ 134 h 439004"/>
              <a:gd name="connsiteX1" fmla="*/ 141908 w 173662"/>
              <a:gd name="connsiteY1" fmla="*/ 168409 h 439004"/>
              <a:gd name="connsiteX2" fmla="*/ 119683 w 173662"/>
              <a:gd name="connsiteY2" fmla="*/ 301759 h 439004"/>
              <a:gd name="connsiteX3" fmla="*/ 170483 w 173662"/>
              <a:gd name="connsiteY3" fmla="*/ 435109 h 439004"/>
              <a:gd name="connsiteX4" fmla="*/ 11733 w 173662"/>
              <a:gd name="connsiteY4" fmla="*/ 143009 h 439004"/>
              <a:gd name="connsiteX5" fmla="*/ 53008 w 173662"/>
              <a:gd name="connsiteY5" fmla="*/ 196984 h 439004"/>
              <a:gd name="connsiteX6" fmla="*/ 2208 w 173662"/>
              <a:gd name="connsiteY6" fmla="*/ 134 h 43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662" h="439004">
                <a:moveTo>
                  <a:pt x="2208" y="134"/>
                </a:moveTo>
                <a:cubicBezTo>
                  <a:pt x="17025" y="-4629"/>
                  <a:pt x="122329" y="118138"/>
                  <a:pt x="141908" y="168409"/>
                </a:cubicBezTo>
                <a:cubicBezTo>
                  <a:pt x="161487" y="218680"/>
                  <a:pt x="114921" y="257309"/>
                  <a:pt x="119683" y="301759"/>
                </a:cubicBezTo>
                <a:cubicBezTo>
                  <a:pt x="124446" y="346209"/>
                  <a:pt x="188475" y="461567"/>
                  <a:pt x="170483" y="435109"/>
                </a:cubicBezTo>
                <a:cubicBezTo>
                  <a:pt x="152491" y="408651"/>
                  <a:pt x="31312" y="182696"/>
                  <a:pt x="11733" y="143009"/>
                </a:cubicBezTo>
                <a:cubicBezTo>
                  <a:pt x="-7846" y="103322"/>
                  <a:pt x="54066" y="217092"/>
                  <a:pt x="53008" y="196984"/>
                </a:cubicBezTo>
                <a:cubicBezTo>
                  <a:pt x="51950" y="176876"/>
                  <a:pt x="-12609" y="4897"/>
                  <a:pt x="2208" y="13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4C4F16A5-4555-88F3-7285-A66A3DAB3EF4}"/>
              </a:ext>
            </a:extLst>
          </p:cNvPr>
          <p:cNvSpPr/>
          <p:nvPr/>
        </p:nvSpPr>
        <p:spPr>
          <a:xfrm>
            <a:off x="6951074" y="10017001"/>
            <a:ext cx="192745" cy="438336"/>
          </a:xfrm>
          <a:custGeom>
            <a:avLst/>
            <a:gdLst>
              <a:gd name="connsiteX0" fmla="*/ 59326 w 192745"/>
              <a:gd name="connsiteY0" fmla="*/ 124 h 438336"/>
              <a:gd name="connsiteX1" fmla="*/ 43451 w 192745"/>
              <a:gd name="connsiteY1" fmla="*/ 171574 h 438336"/>
              <a:gd name="connsiteX2" fmla="*/ 78376 w 192745"/>
              <a:gd name="connsiteY2" fmla="*/ 174749 h 438336"/>
              <a:gd name="connsiteX3" fmla="*/ 129176 w 192745"/>
              <a:gd name="connsiteY3" fmla="*/ 289049 h 438336"/>
              <a:gd name="connsiteX4" fmla="*/ 192676 w 192745"/>
              <a:gd name="connsiteY4" fmla="*/ 438274 h 438336"/>
              <a:gd name="connsiteX5" fmla="*/ 116476 w 192745"/>
              <a:gd name="connsiteY5" fmla="*/ 304924 h 438336"/>
              <a:gd name="connsiteX6" fmla="*/ 2176 w 192745"/>
              <a:gd name="connsiteY6" fmla="*/ 114424 h 438336"/>
              <a:gd name="connsiteX7" fmla="*/ 43451 w 192745"/>
              <a:gd name="connsiteY7" fmla="*/ 142999 h 438336"/>
              <a:gd name="connsiteX8" fmla="*/ 59326 w 192745"/>
              <a:gd name="connsiteY8" fmla="*/ 124 h 43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745" h="438336">
                <a:moveTo>
                  <a:pt x="59326" y="124"/>
                </a:moveTo>
                <a:cubicBezTo>
                  <a:pt x="59326" y="4886"/>
                  <a:pt x="40276" y="142470"/>
                  <a:pt x="43451" y="171574"/>
                </a:cubicBezTo>
                <a:cubicBezTo>
                  <a:pt x="46626" y="200678"/>
                  <a:pt x="64089" y="155170"/>
                  <a:pt x="78376" y="174749"/>
                </a:cubicBezTo>
                <a:cubicBezTo>
                  <a:pt x="92663" y="194328"/>
                  <a:pt x="110126" y="245128"/>
                  <a:pt x="129176" y="289049"/>
                </a:cubicBezTo>
                <a:cubicBezTo>
                  <a:pt x="148226" y="332970"/>
                  <a:pt x="194793" y="435628"/>
                  <a:pt x="192676" y="438274"/>
                </a:cubicBezTo>
                <a:cubicBezTo>
                  <a:pt x="190559" y="440920"/>
                  <a:pt x="148226" y="358899"/>
                  <a:pt x="116476" y="304924"/>
                </a:cubicBezTo>
                <a:cubicBezTo>
                  <a:pt x="84726" y="250949"/>
                  <a:pt x="14347" y="141412"/>
                  <a:pt x="2176" y="114424"/>
                </a:cubicBezTo>
                <a:cubicBezTo>
                  <a:pt x="-9995" y="87437"/>
                  <a:pt x="32339" y="157815"/>
                  <a:pt x="43451" y="142999"/>
                </a:cubicBezTo>
                <a:cubicBezTo>
                  <a:pt x="54563" y="128183"/>
                  <a:pt x="59326" y="-4638"/>
                  <a:pt x="59326" y="12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A1C3A83D-C7BB-66EC-C44E-85692A11DF6A}"/>
              </a:ext>
            </a:extLst>
          </p:cNvPr>
          <p:cNvSpPr/>
          <p:nvPr/>
        </p:nvSpPr>
        <p:spPr>
          <a:xfrm>
            <a:off x="6704320" y="10008416"/>
            <a:ext cx="209692" cy="464978"/>
          </a:xfrm>
          <a:custGeom>
            <a:avLst/>
            <a:gdLst>
              <a:gd name="connsiteX0" fmla="*/ 1280 w 209692"/>
              <a:gd name="connsiteY0" fmla="*/ 2359 h 464978"/>
              <a:gd name="connsiteX1" fmla="*/ 115580 w 209692"/>
              <a:gd name="connsiteY1" fmla="*/ 116659 h 464978"/>
              <a:gd name="connsiteX2" fmla="*/ 163205 w 209692"/>
              <a:gd name="connsiteY2" fmla="*/ 259534 h 464978"/>
              <a:gd name="connsiteX3" fmla="*/ 137805 w 209692"/>
              <a:gd name="connsiteY3" fmla="*/ 208734 h 464978"/>
              <a:gd name="connsiteX4" fmla="*/ 191780 w 209692"/>
              <a:gd name="connsiteY4" fmla="*/ 364309 h 464978"/>
              <a:gd name="connsiteX5" fmla="*/ 204480 w 209692"/>
              <a:gd name="connsiteY5" fmla="*/ 459559 h 464978"/>
              <a:gd name="connsiteX6" fmla="*/ 112405 w 209692"/>
              <a:gd name="connsiteY6" fmla="*/ 202384 h 464978"/>
              <a:gd name="connsiteX7" fmla="*/ 80655 w 209692"/>
              <a:gd name="connsiteY7" fmla="*/ 183334 h 464978"/>
              <a:gd name="connsiteX8" fmla="*/ 198130 w 209692"/>
              <a:gd name="connsiteY8" fmla="*/ 224609 h 464978"/>
              <a:gd name="connsiteX9" fmla="*/ 1280 w 209692"/>
              <a:gd name="connsiteY9" fmla="*/ 2359 h 46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692" h="464978">
                <a:moveTo>
                  <a:pt x="1280" y="2359"/>
                </a:moveTo>
                <a:cubicBezTo>
                  <a:pt x="-12478" y="-15633"/>
                  <a:pt x="88593" y="73797"/>
                  <a:pt x="115580" y="116659"/>
                </a:cubicBezTo>
                <a:cubicBezTo>
                  <a:pt x="142567" y="159521"/>
                  <a:pt x="159501" y="244188"/>
                  <a:pt x="163205" y="259534"/>
                </a:cubicBezTo>
                <a:cubicBezTo>
                  <a:pt x="166909" y="274880"/>
                  <a:pt x="133042" y="191271"/>
                  <a:pt x="137805" y="208734"/>
                </a:cubicBezTo>
                <a:cubicBezTo>
                  <a:pt x="142568" y="226197"/>
                  <a:pt x="180668" y="322505"/>
                  <a:pt x="191780" y="364309"/>
                </a:cubicBezTo>
                <a:cubicBezTo>
                  <a:pt x="202892" y="406113"/>
                  <a:pt x="217709" y="486547"/>
                  <a:pt x="204480" y="459559"/>
                </a:cubicBezTo>
                <a:cubicBezTo>
                  <a:pt x="191251" y="432572"/>
                  <a:pt x="133043" y="248422"/>
                  <a:pt x="112405" y="202384"/>
                </a:cubicBezTo>
                <a:cubicBezTo>
                  <a:pt x="91768" y="156347"/>
                  <a:pt x="66368" y="179630"/>
                  <a:pt x="80655" y="183334"/>
                </a:cubicBezTo>
                <a:cubicBezTo>
                  <a:pt x="94942" y="187038"/>
                  <a:pt x="209772" y="247892"/>
                  <a:pt x="198130" y="224609"/>
                </a:cubicBezTo>
                <a:cubicBezTo>
                  <a:pt x="186488" y="201326"/>
                  <a:pt x="15038" y="20351"/>
                  <a:pt x="1280" y="23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529A5C09-7DF9-6FDA-8501-A27CC08916AB}"/>
              </a:ext>
            </a:extLst>
          </p:cNvPr>
          <p:cNvSpPr/>
          <p:nvPr/>
        </p:nvSpPr>
        <p:spPr>
          <a:xfrm>
            <a:off x="6508344" y="10014113"/>
            <a:ext cx="420922" cy="863257"/>
          </a:xfrm>
          <a:custGeom>
            <a:avLst/>
            <a:gdLst>
              <a:gd name="connsiteX0" fmla="*/ 63906 w 420922"/>
              <a:gd name="connsiteY0" fmla="*/ 3012 h 863257"/>
              <a:gd name="connsiteX1" fmla="*/ 165506 w 420922"/>
              <a:gd name="connsiteY1" fmla="*/ 317337 h 863257"/>
              <a:gd name="connsiteX2" fmla="*/ 130581 w 420922"/>
              <a:gd name="connsiteY2" fmla="*/ 257012 h 863257"/>
              <a:gd name="connsiteX3" fmla="*/ 276631 w 420922"/>
              <a:gd name="connsiteY3" fmla="*/ 603087 h 863257"/>
              <a:gd name="connsiteX4" fmla="*/ 257581 w 420922"/>
              <a:gd name="connsiteY4" fmla="*/ 561812 h 863257"/>
              <a:gd name="connsiteX5" fmla="*/ 419506 w 420922"/>
              <a:gd name="connsiteY5" fmla="*/ 860262 h 863257"/>
              <a:gd name="connsiteX6" fmla="*/ 317906 w 420922"/>
              <a:gd name="connsiteY6" fmla="*/ 676112 h 863257"/>
              <a:gd name="connsiteX7" fmla="*/ 16281 w 420922"/>
              <a:gd name="connsiteY7" fmla="*/ 79212 h 863257"/>
              <a:gd name="connsiteX8" fmla="*/ 41681 w 420922"/>
              <a:gd name="connsiteY8" fmla="*/ 152237 h 863257"/>
              <a:gd name="connsiteX9" fmla="*/ 63906 w 420922"/>
              <a:gd name="connsiteY9" fmla="*/ 3012 h 86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922" h="863257">
                <a:moveTo>
                  <a:pt x="63906" y="3012"/>
                </a:moveTo>
                <a:cubicBezTo>
                  <a:pt x="84543" y="30529"/>
                  <a:pt x="154394" y="275004"/>
                  <a:pt x="165506" y="317337"/>
                </a:cubicBezTo>
                <a:cubicBezTo>
                  <a:pt x="176618" y="359670"/>
                  <a:pt x="112060" y="209387"/>
                  <a:pt x="130581" y="257012"/>
                </a:cubicBezTo>
                <a:cubicBezTo>
                  <a:pt x="149102" y="304637"/>
                  <a:pt x="255464" y="552287"/>
                  <a:pt x="276631" y="603087"/>
                </a:cubicBezTo>
                <a:cubicBezTo>
                  <a:pt x="297798" y="653887"/>
                  <a:pt x="233769" y="518950"/>
                  <a:pt x="257581" y="561812"/>
                </a:cubicBezTo>
                <a:cubicBezTo>
                  <a:pt x="281394" y="604675"/>
                  <a:pt x="409452" y="841212"/>
                  <a:pt x="419506" y="860262"/>
                </a:cubicBezTo>
                <a:cubicBezTo>
                  <a:pt x="429560" y="879312"/>
                  <a:pt x="385110" y="806287"/>
                  <a:pt x="317906" y="676112"/>
                </a:cubicBezTo>
                <a:cubicBezTo>
                  <a:pt x="250702" y="545937"/>
                  <a:pt x="62318" y="166524"/>
                  <a:pt x="16281" y="79212"/>
                </a:cubicBezTo>
                <a:cubicBezTo>
                  <a:pt x="-29756" y="-8100"/>
                  <a:pt x="35860" y="159116"/>
                  <a:pt x="41681" y="152237"/>
                </a:cubicBezTo>
                <a:cubicBezTo>
                  <a:pt x="47502" y="145358"/>
                  <a:pt x="43269" y="-24505"/>
                  <a:pt x="63906" y="30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27567C0D-C3F9-B2C3-72DE-5711771DB9C6}"/>
              </a:ext>
            </a:extLst>
          </p:cNvPr>
          <p:cNvSpPr/>
          <p:nvPr/>
        </p:nvSpPr>
        <p:spPr>
          <a:xfrm>
            <a:off x="6787896" y="10268281"/>
            <a:ext cx="265865" cy="715584"/>
          </a:xfrm>
          <a:custGeom>
            <a:avLst/>
            <a:gdLst>
              <a:gd name="connsiteX0" fmla="*/ 254 w 265865"/>
              <a:gd name="connsiteY0" fmla="*/ 2844 h 715584"/>
              <a:gd name="connsiteX1" fmla="*/ 152654 w 265865"/>
              <a:gd name="connsiteY1" fmla="*/ 326694 h 715584"/>
              <a:gd name="connsiteX2" fmla="*/ 139954 w 265865"/>
              <a:gd name="connsiteY2" fmla="*/ 298119 h 715584"/>
              <a:gd name="connsiteX3" fmla="*/ 206629 w 265865"/>
              <a:gd name="connsiteY3" fmla="*/ 463219 h 715584"/>
              <a:gd name="connsiteX4" fmla="*/ 254254 w 265865"/>
              <a:gd name="connsiteY4" fmla="*/ 710869 h 715584"/>
              <a:gd name="connsiteX5" fmla="*/ 257429 w 265865"/>
              <a:gd name="connsiteY5" fmla="*/ 602919 h 715584"/>
              <a:gd name="connsiteX6" fmla="*/ 155829 w 265865"/>
              <a:gd name="connsiteY6" fmla="*/ 326694 h 715584"/>
              <a:gd name="connsiteX7" fmla="*/ 190754 w 265865"/>
              <a:gd name="connsiteY7" fmla="*/ 421944 h 715584"/>
              <a:gd name="connsiteX8" fmla="*/ 117729 w 265865"/>
              <a:gd name="connsiteY8" fmla="*/ 180644 h 715584"/>
              <a:gd name="connsiteX9" fmla="*/ 254 w 265865"/>
              <a:gd name="connsiteY9" fmla="*/ 2844 h 71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865" h="715584">
                <a:moveTo>
                  <a:pt x="254" y="2844"/>
                </a:moveTo>
                <a:cubicBezTo>
                  <a:pt x="6075" y="27186"/>
                  <a:pt x="129371" y="277482"/>
                  <a:pt x="152654" y="326694"/>
                </a:cubicBezTo>
                <a:cubicBezTo>
                  <a:pt x="175937" y="375906"/>
                  <a:pt x="130958" y="275365"/>
                  <a:pt x="139954" y="298119"/>
                </a:cubicBezTo>
                <a:cubicBezTo>
                  <a:pt x="148950" y="320873"/>
                  <a:pt x="187579" y="394427"/>
                  <a:pt x="206629" y="463219"/>
                </a:cubicBezTo>
                <a:cubicBezTo>
                  <a:pt x="225679" y="532011"/>
                  <a:pt x="245787" y="687586"/>
                  <a:pt x="254254" y="710869"/>
                </a:cubicBezTo>
                <a:cubicBezTo>
                  <a:pt x="262721" y="734152"/>
                  <a:pt x="273833" y="666948"/>
                  <a:pt x="257429" y="602919"/>
                </a:cubicBezTo>
                <a:cubicBezTo>
                  <a:pt x="241025" y="538890"/>
                  <a:pt x="166941" y="356856"/>
                  <a:pt x="155829" y="326694"/>
                </a:cubicBezTo>
                <a:cubicBezTo>
                  <a:pt x="144717" y="296532"/>
                  <a:pt x="197104" y="446286"/>
                  <a:pt x="190754" y="421944"/>
                </a:cubicBezTo>
                <a:cubicBezTo>
                  <a:pt x="184404" y="397602"/>
                  <a:pt x="145246" y="244673"/>
                  <a:pt x="117729" y="180644"/>
                </a:cubicBezTo>
                <a:cubicBezTo>
                  <a:pt x="90212" y="116615"/>
                  <a:pt x="-5567" y="-21498"/>
                  <a:pt x="254" y="28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FB7547E7-A550-4E8C-34BE-070E0CF35056}"/>
              </a:ext>
            </a:extLst>
          </p:cNvPr>
          <p:cNvSpPr/>
          <p:nvPr/>
        </p:nvSpPr>
        <p:spPr>
          <a:xfrm>
            <a:off x="6434727" y="9220127"/>
            <a:ext cx="179548" cy="1009813"/>
          </a:xfrm>
          <a:custGeom>
            <a:avLst/>
            <a:gdLst>
              <a:gd name="connsiteX0" fmla="*/ 127998 w 179548"/>
              <a:gd name="connsiteY0" fmla="*/ 73 h 1009813"/>
              <a:gd name="connsiteX1" fmla="*/ 96248 w 179548"/>
              <a:gd name="connsiteY1" fmla="*/ 260423 h 1009813"/>
              <a:gd name="connsiteX2" fmla="*/ 137523 w 179548"/>
              <a:gd name="connsiteY2" fmla="*/ 508073 h 1009813"/>
              <a:gd name="connsiteX3" fmla="*/ 137523 w 179548"/>
              <a:gd name="connsiteY3" fmla="*/ 441398 h 1009813"/>
              <a:gd name="connsiteX4" fmla="*/ 93073 w 179548"/>
              <a:gd name="connsiteY4" fmla="*/ 644598 h 1009813"/>
              <a:gd name="connsiteX5" fmla="*/ 178798 w 179548"/>
              <a:gd name="connsiteY5" fmla="*/ 1009723 h 1009813"/>
              <a:gd name="connsiteX6" fmla="*/ 127998 w 179548"/>
              <a:gd name="connsiteY6" fmla="*/ 609673 h 1009813"/>
              <a:gd name="connsiteX7" fmla="*/ 13698 w 179548"/>
              <a:gd name="connsiteY7" fmla="*/ 190573 h 1009813"/>
              <a:gd name="connsiteX8" fmla="*/ 13698 w 179548"/>
              <a:gd name="connsiteY8" fmla="*/ 285823 h 1009813"/>
              <a:gd name="connsiteX9" fmla="*/ 127998 w 179548"/>
              <a:gd name="connsiteY9" fmla="*/ 73 h 10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548" h="1009813">
                <a:moveTo>
                  <a:pt x="127998" y="73"/>
                </a:moveTo>
                <a:cubicBezTo>
                  <a:pt x="141756" y="-4160"/>
                  <a:pt x="94661" y="175756"/>
                  <a:pt x="96248" y="260423"/>
                </a:cubicBezTo>
                <a:cubicBezTo>
                  <a:pt x="97835" y="345090"/>
                  <a:pt x="130644" y="477911"/>
                  <a:pt x="137523" y="508073"/>
                </a:cubicBezTo>
                <a:cubicBezTo>
                  <a:pt x="144402" y="538235"/>
                  <a:pt x="144931" y="418644"/>
                  <a:pt x="137523" y="441398"/>
                </a:cubicBezTo>
                <a:cubicBezTo>
                  <a:pt x="130115" y="464152"/>
                  <a:pt x="86194" y="549877"/>
                  <a:pt x="93073" y="644598"/>
                </a:cubicBezTo>
                <a:cubicBezTo>
                  <a:pt x="99952" y="739319"/>
                  <a:pt x="172977" y="1015544"/>
                  <a:pt x="178798" y="1009723"/>
                </a:cubicBezTo>
                <a:cubicBezTo>
                  <a:pt x="184619" y="1003902"/>
                  <a:pt x="155515" y="746198"/>
                  <a:pt x="127998" y="609673"/>
                </a:cubicBezTo>
                <a:cubicBezTo>
                  <a:pt x="100481" y="473148"/>
                  <a:pt x="32748" y="244548"/>
                  <a:pt x="13698" y="190573"/>
                </a:cubicBezTo>
                <a:cubicBezTo>
                  <a:pt x="-5352" y="136598"/>
                  <a:pt x="-3764" y="311752"/>
                  <a:pt x="13698" y="285823"/>
                </a:cubicBezTo>
                <a:cubicBezTo>
                  <a:pt x="31160" y="259894"/>
                  <a:pt x="114240" y="4306"/>
                  <a:pt x="127998" y="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62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麻木久仁子の高画質な水着画像！すっぴんやコスプレに若い頃の写真も！ | Luupy[ルーピー] | ファッションアイデア, 麻木, 女子高生ファッション" hidden="1">
            <a:extLst>
              <a:ext uri="{FF2B5EF4-FFF2-40B4-BE49-F238E27FC236}">
                <a16:creationId xmlns:a16="http://schemas.microsoft.com/office/drawing/2014/main" id="{1D92841A-16CC-066F-CD03-C780F5828B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5179" r="18715"/>
          <a:stretch/>
        </p:blipFill>
        <p:spPr bwMode="auto">
          <a:xfrm>
            <a:off x="1645920" y="-37367"/>
            <a:ext cx="6286500" cy="1283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D4EA2FD-C02D-2F1F-C82E-A1693288313C}"/>
              </a:ext>
            </a:extLst>
          </p:cNvPr>
          <p:cNvSpPr/>
          <p:nvPr/>
        </p:nvSpPr>
        <p:spPr>
          <a:xfrm>
            <a:off x="4267200" y="1619224"/>
            <a:ext cx="377844" cy="155601"/>
          </a:xfrm>
          <a:custGeom>
            <a:avLst/>
            <a:gdLst>
              <a:gd name="connsiteX0" fmla="*/ 0 w 377844"/>
              <a:gd name="connsiteY0" fmla="*/ 155601 h 155601"/>
              <a:gd name="connsiteX1" fmla="*/ 111125 w 377844"/>
              <a:gd name="connsiteY1" fmla="*/ 47651 h 155601"/>
              <a:gd name="connsiteX2" fmla="*/ 76200 w 377844"/>
              <a:gd name="connsiteY2" fmla="*/ 60351 h 155601"/>
              <a:gd name="connsiteX3" fmla="*/ 212725 w 377844"/>
              <a:gd name="connsiteY3" fmla="*/ 12726 h 155601"/>
              <a:gd name="connsiteX4" fmla="*/ 279400 w 377844"/>
              <a:gd name="connsiteY4" fmla="*/ 44476 h 155601"/>
              <a:gd name="connsiteX5" fmla="*/ 269875 w 377844"/>
              <a:gd name="connsiteY5" fmla="*/ 22251 h 155601"/>
              <a:gd name="connsiteX6" fmla="*/ 317500 w 377844"/>
              <a:gd name="connsiteY6" fmla="*/ 63526 h 155601"/>
              <a:gd name="connsiteX7" fmla="*/ 377825 w 377844"/>
              <a:gd name="connsiteY7" fmla="*/ 73051 h 155601"/>
              <a:gd name="connsiteX8" fmla="*/ 311150 w 377844"/>
              <a:gd name="connsiteY8" fmla="*/ 19076 h 155601"/>
              <a:gd name="connsiteX9" fmla="*/ 250825 w 377844"/>
              <a:gd name="connsiteY9" fmla="*/ 26 h 155601"/>
              <a:gd name="connsiteX10" fmla="*/ 98425 w 377844"/>
              <a:gd name="connsiteY10" fmla="*/ 22251 h 155601"/>
              <a:gd name="connsiteX11" fmla="*/ 152400 w 377844"/>
              <a:gd name="connsiteY11" fmla="*/ 12726 h 155601"/>
              <a:gd name="connsiteX12" fmla="*/ 63500 w 377844"/>
              <a:gd name="connsiteY12" fmla="*/ 57176 h 155601"/>
              <a:gd name="connsiteX13" fmla="*/ 47625 w 377844"/>
              <a:gd name="connsiteY13" fmla="*/ 82576 h 155601"/>
              <a:gd name="connsiteX14" fmla="*/ 0 w 377844"/>
              <a:gd name="connsiteY14" fmla="*/ 155601 h 15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844" h="155601">
                <a:moveTo>
                  <a:pt x="0" y="155601"/>
                </a:moveTo>
                <a:cubicBezTo>
                  <a:pt x="49212" y="109563"/>
                  <a:pt x="98425" y="63526"/>
                  <a:pt x="111125" y="47651"/>
                </a:cubicBezTo>
                <a:cubicBezTo>
                  <a:pt x="123825" y="31776"/>
                  <a:pt x="76200" y="60351"/>
                  <a:pt x="76200" y="60351"/>
                </a:cubicBezTo>
                <a:cubicBezTo>
                  <a:pt x="93133" y="54530"/>
                  <a:pt x="178858" y="15372"/>
                  <a:pt x="212725" y="12726"/>
                </a:cubicBezTo>
                <a:cubicBezTo>
                  <a:pt x="246592" y="10080"/>
                  <a:pt x="269875" y="42888"/>
                  <a:pt x="279400" y="44476"/>
                </a:cubicBezTo>
                <a:cubicBezTo>
                  <a:pt x="288925" y="46063"/>
                  <a:pt x="263525" y="19076"/>
                  <a:pt x="269875" y="22251"/>
                </a:cubicBezTo>
                <a:cubicBezTo>
                  <a:pt x="276225" y="25426"/>
                  <a:pt x="299508" y="55059"/>
                  <a:pt x="317500" y="63526"/>
                </a:cubicBezTo>
                <a:cubicBezTo>
                  <a:pt x="335492" y="71993"/>
                  <a:pt x="378883" y="80459"/>
                  <a:pt x="377825" y="73051"/>
                </a:cubicBezTo>
                <a:cubicBezTo>
                  <a:pt x="376767" y="65643"/>
                  <a:pt x="332317" y="31247"/>
                  <a:pt x="311150" y="19076"/>
                </a:cubicBezTo>
                <a:cubicBezTo>
                  <a:pt x="289983" y="6905"/>
                  <a:pt x="286279" y="-503"/>
                  <a:pt x="250825" y="26"/>
                </a:cubicBezTo>
                <a:cubicBezTo>
                  <a:pt x="215371" y="555"/>
                  <a:pt x="114829" y="20134"/>
                  <a:pt x="98425" y="22251"/>
                </a:cubicBezTo>
                <a:cubicBezTo>
                  <a:pt x="82021" y="24368"/>
                  <a:pt x="158221" y="6905"/>
                  <a:pt x="152400" y="12726"/>
                </a:cubicBezTo>
                <a:cubicBezTo>
                  <a:pt x="146579" y="18547"/>
                  <a:pt x="80962" y="45534"/>
                  <a:pt x="63500" y="57176"/>
                </a:cubicBezTo>
                <a:cubicBezTo>
                  <a:pt x="46038" y="68818"/>
                  <a:pt x="47625" y="82576"/>
                  <a:pt x="47625" y="82576"/>
                </a:cubicBezTo>
                <a:lnTo>
                  <a:pt x="0" y="1556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096C9662-F13F-8B27-150D-10223184C7BD}"/>
              </a:ext>
            </a:extLst>
          </p:cNvPr>
          <p:cNvSpPr/>
          <p:nvPr/>
        </p:nvSpPr>
        <p:spPr>
          <a:xfrm>
            <a:off x="4263157" y="1635099"/>
            <a:ext cx="134745" cy="165866"/>
          </a:xfrm>
          <a:custGeom>
            <a:avLst/>
            <a:gdLst>
              <a:gd name="connsiteX0" fmla="*/ 134218 w 134745"/>
              <a:gd name="connsiteY0" fmla="*/ 26 h 165866"/>
              <a:gd name="connsiteX1" fmla="*/ 77068 w 134745"/>
              <a:gd name="connsiteY1" fmla="*/ 44476 h 165866"/>
              <a:gd name="connsiteX2" fmla="*/ 29443 w 134745"/>
              <a:gd name="connsiteY2" fmla="*/ 85751 h 165866"/>
              <a:gd name="connsiteX3" fmla="*/ 48493 w 134745"/>
              <a:gd name="connsiteY3" fmla="*/ 57176 h 165866"/>
              <a:gd name="connsiteX4" fmla="*/ 13568 w 134745"/>
              <a:gd name="connsiteY4" fmla="*/ 111151 h 165866"/>
              <a:gd name="connsiteX5" fmla="*/ 4043 w 134745"/>
              <a:gd name="connsiteY5" fmla="*/ 165126 h 165866"/>
              <a:gd name="connsiteX6" fmla="*/ 77068 w 134745"/>
              <a:gd name="connsiteY6" fmla="*/ 69876 h 165866"/>
              <a:gd name="connsiteX7" fmla="*/ 51668 w 134745"/>
              <a:gd name="connsiteY7" fmla="*/ 136551 h 165866"/>
              <a:gd name="connsiteX8" fmla="*/ 102468 w 134745"/>
              <a:gd name="connsiteY8" fmla="*/ 50826 h 165866"/>
              <a:gd name="connsiteX9" fmla="*/ 134218 w 134745"/>
              <a:gd name="connsiteY9" fmla="*/ 26 h 1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745" h="165866">
                <a:moveTo>
                  <a:pt x="134218" y="26"/>
                </a:moveTo>
                <a:cubicBezTo>
                  <a:pt x="129985" y="-1032"/>
                  <a:pt x="94530" y="30189"/>
                  <a:pt x="77068" y="44476"/>
                </a:cubicBezTo>
                <a:cubicBezTo>
                  <a:pt x="59606" y="58763"/>
                  <a:pt x="34205" y="83634"/>
                  <a:pt x="29443" y="85751"/>
                </a:cubicBezTo>
                <a:cubicBezTo>
                  <a:pt x="24681" y="87868"/>
                  <a:pt x="51139" y="52943"/>
                  <a:pt x="48493" y="57176"/>
                </a:cubicBezTo>
                <a:cubicBezTo>
                  <a:pt x="45847" y="61409"/>
                  <a:pt x="20976" y="93159"/>
                  <a:pt x="13568" y="111151"/>
                </a:cubicBezTo>
                <a:cubicBezTo>
                  <a:pt x="6160" y="129143"/>
                  <a:pt x="-6540" y="172005"/>
                  <a:pt x="4043" y="165126"/>
                </a:cubicBezTo>
                <a:cubicBezTo>
                  <a:pt x="14626" y="158247"/>
                  <a:pt x="69130" y="74639"/>
                  <a:pt x="77068" y="69876"/>
                </a:cubicBezTo>
                <a:cubicBezTo>
                  <a:pt x="85005" y="65114"/>
                  <a:pt x="47435" y="139726"/>
                  <a:pt x="51668" y="136551"/>
                </a:cubicBezTo>
                <a:cubicBezTo>
                  <a:pt x="55901" y="133376"/>
                  <a:pt x="88710" y="71993"/>
                  <a:pt x="102468" y="50826"/>
                </a:cubicBezTo>
                <a:cubicBezTo>
                  <a:pt x="116226" y="29659"/>
                  <a:pt x="138451" y="1084"/>
                  <a:pt x="13421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DF70A20-2495-798F-8297-90A7914F52E9}"/>
              </a:ext>
            </a:extLst>
          </p:cNvPr>
          <p:cNvSpPr/>
          <p:nvPr/>
        </p:nvSpPr>
        <p:spPr>
          <a:xfrm>
            <a:off x="4498313" y="1704879"/>
            <a:ext cx="139892" cy="16016"/>
          </a:xfrm>
          <a:custGeom>
            <a:avLst/>
            <a:gdLst>
              <a:gd name="connsiteX0" fmla="*/ 137187 w 139892"/>
              <a:gd name="connsiteY0" fmla="*/ 96 h 16016"/>
              <a:gd name="connsiteX1" fmla="*/ 662 w 139892"/>
              <a:gd name="connsiteY1" fmla="*/ 9621 h 16016"/>
              <a:gd name="connsiteX2" fmla="*/ 86387 w 139892"/>
              <a:gd name="connsiteY2" fmla="*/ 15971 h 16016"/>
              <a:gd name="connsiteX3" fmla="*/ 137187 w 139892"/>
              <a:gd name="connsiteY3" fmla="*/ 96 h 1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92" h="16016">
                <a:moveTo>
                  <a:pt x="137187" y="96"/>
                </a:moveTo>
                <a:cubicBezTo>
                  <a:pt x="122900" y="-962"/>
                  <a:pt x="9129" y="6975"/>
                  <a:pt x="662" y="9621"/>
                </a:cubicBezTo>
                <a:cubicBezTo>
                  <a:pt x="-7805" y="12267"/>
                  <a:pt x="67337" y="16500"/>
                  <a:pt x="86387" y="15971"/>
                </a:cubicBezTo>
                <a:cubicBezTo>
                  <a:pt x="105437" y="15442"/>
                  <a:pt x="151474" y="1154"/>
                  <a:pt x="13718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5329F030-1898-D151-F02A-456DC736F391}"/>
              </a:ext>
            </a:extLst>
          </p:cNvPr>
          <p:cNvSpPr/>
          <p:nvPr/>
        </p:nvSpPr>
        <p:spPr>
          <a:xfrm>
            <a:off x="4511621" y="1619233"/>
            <a:ext cx="89036" cy="92153"/>
          </a:xfrm>
          <a:custGeom>
            <a:avLst/>
            <a:gdLst>
              <a:gd name="connsiteX0" fmla="*/ 54 w 89036"/>
              <a:gd name="connsiteY0" fmla="*/ 17 h 92153"/>
              <a:gd name="connsiteX1" fmla="*/ 54029 w 89036"/>
              <a:gd name="connsiteY1" fmla="*/ 60342 h 92153"/>
              <a:gd name="connsiteX2" fmla="*/ 88954 w 89036"/>
              <a:gd name="connsiteY2" fmla="*/ 92092 h 92153"/>
              <a:gd name="connsiteX3" fmla="*/ 44504 w 89036"/>
              <a:gd name="connsiteY3" fmla="*/ 66692 h 92153"/>
              <a:gd name="connsiteX4" fmla="*/ 54 w 89036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36" h="92153">
                <a:moveTo>
                  <a:pt x="54" y="17"/>
                </a:moveTo>
                <a:cubicBezTo>
                  <a:pt x="1642" y="-1041"/>
                  <a:pt x="39212" y="44996"/>
                  <a:pt x="54029" y="60342"/>
                </a:cubicBezTo>
                <a:cubicBezTo>
                  <a:pt x="68846" y="75688"/>
                  <a:pt x="90542" y="91034"/>
                  <a:pt x="88954" y="92092"/>
                </a:cubicBezTo>
                <a:cubicBezTo>
                  <a:pt x="87366" y="93150"/>
                  <a:pt x="56675" y="80450"/>
                  <a:pt x="44504" y="66692"/>
                </a:cubicBezTo>
                <a:cubicBezTo>
                  <a:pt x="32333" y="52934"/>
                  <a:pt x="-1534" y="1075"/>
                  <a:pt x="5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9CC6F1C-5D13-2903-2D79-22181C1D2884}"/>
              </a:ext>
            </a:extLst>
          </p:cNvPr>
          <p:cNvSpPr/>
          <p:nvPr/>
        </p:nvSpPr>
        <p:spPr>
          <a:xfrm>
            <a:off x="4346543" y="1701777"/>
            <a:ext cx="267002" cy="69873"/>
          </a:xfrm>
          <a:custGeom>
            <a:avLst/>
            <a:gdLst>
              <a:gd name="connsiteX0" fmla="*/ 32 w 267002"/>
              <a:gd name="connsiteY0" fmla="*/ 23 h 69873"/>
              <a:gd name="connsiteX1" fmla="*/ 44482 w 267002"/>
              <a:gd name="connsiteY1" fmla="*/ 41298 h 69873"/>
              <a:gd name="connsiteX2" fmla="*/ 123857 w 267002"/>
              <a:gd name="connsiteY2" fmla="*/ 41298 h 69873"/>
              <a:gd name="connsiteX3" fmla="*/ 92107 w 267002"/>
              <a:gd name="connsiteY3" fmla="*/ 41298 h 69873"/>
              <a:gd name="connsiteX4" fmla="*/ 184182 w 267002"/>
              <a:gd name="connsiteY4" fmla="*/ 31773 h 69873"/>
              <a:gd name="connsiteX5" fmla="*/ 266732 w 267002"/>
              <a:gd name="connsiteY5" fmla="*/ 31773 h 69873"/>
              <a:gd name="connsiteX6" fmla="*/ 209582 w 267002"/>
              <a:gd name="connsiteY6" fmla="*/ 25423 h 69873"/>
              <a:gd name="connsiteX7" fmla="*/ 177832 w 267002"/>
              <a:gd name="connsiteY7" fmla="*/ 41298 h 69873"/>
              <a:gd name="connsiteX8" fmla="*/ 123857 w 267002"/>
              <a:gd name="connsiteY8" fmla="*/ 57173 h 69873"/>
              <a:gd name="connsiteX9" fmla="*/ 38132 w 267002"/>
              <a:gd name="connsiteY9" fmla="*/ 69873 h 69873"/>
              <a:gd name="connsiteX10" fmla="*/ 92107 w 267002"/>
              <a:gd name="connsiteY10" fmla="*/ 57173 h 69873"/>
              <a:gd name="connsiteX11" fmla="*/ 38132 w 267002"/>
              <a:gd name="connsiteY11" fmla="*/ 47648 h 69873"/>
              <a:gd name="connsiteX12" fmla="*/ 32 w 267002"/>
              <a:gd name="connsiteY12" fmla="*/ 23 h 6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002" h="69873">
                <a:moveTo>
                  <a:pt x="32" y="23"/>
                </a:moveTo>
                <a:cubicBezTo>
                  <a:pt x="1090" y="-1035"/>
                  <a:pt x="23845" y="34419"/>
                  <a:pt x="44482" y="41298"/>
                </a:cubicBezTo>
                <a:cubicBezTo>
                  <a:pt x="65119" y="48177"/>
                  <a:pt x="123857" y="41298"/>
                  <a:pt x="123857" y="41298"/>
                </a:cubicBezTo>
                <a:cubicBezTo>
                  <a:pt x="131794" y="41298"/>
                  <a:pt x="82053" y="42885"/>
                  <a:pt x="92107" y="41298"/>
                </a:cubicBezTo>
                <a:cubicBezTo>
                  <a:pt x="102161" y="39711"/>
                  <a:pt x="155078" y="33360"/>
                  <a:pt x="184182" y="31773"/>
                </a:cubicBezTo>
                <a:cubicBezTo>
                  <a:pt x="213286" y="30186"/>
                  <a:pt x="262499" y="32831"/>
                  <a:pt x="266732" y="31773"/>
                </a:cubicBezTo>
                <a:cubicBezTo>
                  <a:pt x="270965" y="30715"/>
                  <a:pt x="224399" y="23836"/>
                  <a:pt x="209582" y="25423"/>
                </a:cubicBezTo>
                <a:cubicBezTo>
                  <a:pt x="194765" y="27010"/>
                  <a:pt x="192119" y="36006"/>
                  <a:pt x="177832" y="41298"/>
                </a:cubicBezTo>
                <a:cubicBezTo>
                  <a:pt x="163545" y="46590"/>
                  <a:pt x="147140" y="52411"/>
                  <a:pt x="123857" y="57173"/>
                </a:cubicBezTo>
                <a:cubicBezTo>
                  <a:pt x="100574" y="61936"/>
                  <a:pt x="43424" y="69873"/>
                  <a:pt x="38132" y="69873"/>
                </a:cubicBezTo>
                <a:cubicBezTo>
                  <a:pt x="32840" y="69873"/>
                  <a:pt x="92107" y="60877"/>
                  <a:pt x="92107" y="57173"/>
                </a:cubicBezTo>
                <a:cubicBezTo>
                  <a:pt x="92107" y="53469"/>
                  <a:pt x="51890" y="54527"/>
                  <a:pt x="38132" y="47648"/>
                </a:cubicBezTo>
                <a:cubicBezTo>
                  <a:pt x="24374" y="40769"/>
                  <a:pt x="-1026" y="1081"/>
                  <a:pt x="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8AB10E5-F075-A8B7-EE59-0652CDFC36E5}"/>
              </a:ext>
            </a:extLst>
          </p:cNvPr>
          <p:cNvSpPr/>
          <p:nvPr/>
        </p:nvSpPr>
        <p:spPr>
          <a:xfrm>
            <a:off x="4241194" y="1727193"/>
            <a:ext cx="391209" cy="67204"/>
          </a:xfrm>
          <a:custGeom>
            <a:avLst/>
            <a:gdLst>
              <a:gd name="connsiteX0" fmla="*/ 391131 w 391209"/>
              <a:gd name="connsiteY0" fmla="*/ 7 h 67204"/>
              <a:gd name="connsiteX1" fmla="*/ 260956 w 391209"/>
              <a:gd name="connsiteY1" fmla="*/ 31757 h 67204"/>
              <a:gd name="connsiteX2" fmla="*/ 289531 w 391209"/>
              <a:gd name="connsiteY2" fmla="*/ 25407 h 67204"/>
              <a:gd name="connsiteX3" fmla="*/ 254606 w 391209"/>
              <a:gd name="connsiteY3" fmla="*/ 53982 h 67204"/>
              <a:gd name="connsiteX4" fmla="*/ 162531 w 391209"/>
              <a:gd name="connsiteY4" fmla="*/ 44457 h 67204"/>
              <a:gd name="connsiteX5" fmla="*/ 89506 w 391209"/>
              <a:gd name="connsiteY5" fmla="*/ 60332 h 67204"/>
              <a:gd name="connsiteX6" fmla="*/ 127606 w 391209"/>
              <a:gd name="connsiteY6" fmla="*/ 66682 h 67204"/>
              <a:gd name="connsiteX7" fmla="*/ 76806 w 391209"/>
              <a:gd name="connsiteY7" fmla="*/ 47632 h 67204"/>
              <a:gd name="connsiteX8" fmla="*/ 606 w 391209"/>
              <a:gd name="connsiteY8" fmla="*/ 53982 h 67204"/>
              <a:gd name="connsiteX9" fmla="*/ 121256 w 391209"/>
              <a:gd name="connsiteY9" fmla="*/ 53982 h 67204"/>
              <a:gd name="connsiteX10" fmla="*/ 248256 w 391209"/>
              <a:gd name="connsiteY10" fmla="*/ 60332 h 67204"/>
              <a:gd name="connsiteX11" fmla="*/ 280006 w 391209"/>
              <a:gd name="connsiteY11" fmla="*/ 34932 h 67204"/>
              <a:gd name="connsiteX12" fmla="*/ 391131 w 391209"/>
              <a:gd name="connsiteY12" fmla="*/ 7 h 6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09" h="67204">
                <a:moveTo>
                  <a:pt x="391131" y="7"/>
                </a:moveTo>
                <a:cubicBezTo>
                  <a:pt x="387956" y="-522"/>
                  <a:pt x="277889" y="27524"/>
                  <a:pt x="260956" y="31757"/>
                </a:cubicBezTo>
                <a:cubicBezTo>
                  <a:pt x="244023" y="35990"/>
                  <a:pt x="290589" y="21703"/>
                  <a:pt x="289531" y="25407"/>
                </a:cubicBezTo>
                <a:cubicBezTo>
                  <a:pt x="288473" y="29111"/>
                  <a:pt x="275773" y="50807"/>
                  <a:pt x="254606" y="53982"/>
                </a:cubicBezTo>
                <a:cubicBezTo>
                  <a:pt x="233439" y="57157"/>
                  <a:pt x="190048" y="43399"/>
                  <a:pt x="162531" y="44457"/>
                </a:cubicBezTo>
                <a:cubicBezTo>
                  <a:pt x="135014" y="45515"/>
                  <a:pt x="95327" y="56628"/>
                  <a:pt x="89506" y="60332"/>
                </a:cubicBezTo>
                <a:cubicBezTo>
                  <a:pt x="83685" y="64036"/>
                  <a:pt x="129723" y="68799"/>
                  <a:pt x="127606" y="66682"/>
                </a:cubicBezTo>
                <a:cubicBezTo>
                  <a:pt x="125489" y="64565"/>
                  <a:pt x="97973" y="49749"/>
                  <a:pt x="76806" y="47632"/>
                </a:cubicBezTo>
                <a:cubicBezTo>
                  <a:pt x="55639" y="45515"/>
                  <a:pt x="-6802" y="52924"/>
                  <a:pt x="606" y="53982"/>
                </a:cubicBezTo>
                <a:cubicBezTo>
                  <a:pt x="8014" y="55040"/>
                  <a:pt x="79981" y="52924"/>
                  <a:pt x="121256" y="53982"/>
                </a:cubicBezTo>
                <a:cubicBezTo>
                  <a:pt x="162531" y="55040"/>
                  <a:pt x="221798" y="63507"/>
                  <a:pt x="248256" y="60332"/>
                </a:cubicBezTo>
                <a:cubicBezTo>
                  <a:pt x="274714" y="57157"/>
                  <a:pt x="259368" y="43928"/>
                  <a:pt x="280006" y="34932"/>
                </a:cubicBezTo>
                <a:cubicBezTo>
                  <a:pt x="300643" y="25936"/>
                  <a:pt x="394306" y="536"/>
                  <a:pt x="39113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72FB8B7-B7ED-7973-181C-84653DFAB40B}"/>
              </a:ext>
            </a:extLst>
          </p:cNvPr>
          <p:cNvSpPr/>
          <p:nvPr/>
        </p:nvSpPr>
        <p:spPr>
          <a:xfrm>
            <a:off x="4393401" y="1613016"/>
            <a:ext cx="152392" cy="131035"/>
          </a:xfrm>
          <a:custGeom>
            <a:avLst/>
            <a:gdLst>
              <a:gd name="connsiteX0" fmla="*/ 146849 w 152392"/>
              <a:gd name="connsiteY0" fmla="*/ 12584 h 131035"/>
              <a:gd name="connsiteX1" fmla="*/ 140499 w 152392"/>
              <a:gd name="connsiteY1" fmla="*/ 76084 h 131035"/>
              <a:gd name="connsiteX2" fmla="*/ 86524 w 152392"/>
              <a:gd name="connsiteY2" fmla="*/ 130059 h 131035"/>
              <a:gd name="connsiteX3" fmla="*/ 48424 w 152392"/>
              <a:gd name="connsiteY3" fmla="*/ 107834 h 131035"/>
              <a:gd name="connsiteX4" fmla="*/ 35724 w 152392"/>
              <a:gd name="connsiteY4" fmla="*/ 69734 h 131035"/>
              <a:gd name="connsiteX5" fmla="*/ 799 w 152392"/>
              <a:gd name="connsiteY5" fmla="*/ 44334 h 131035"/>
              <a:gd name="connsiteX6" fmla="*/ 73824 w 152392"/>
              <a:gd name="connsiteY6" fmla="*/ 3059 h 131035"/>
              <a:gd name="connsiteX7" fmla="*/ 146849 w 152392"/>
              <a:gd name="connsiteY7" fmla="*/ 12584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392" h="131035">
                <a:moveTo>
                  <a:pt x="146849" y="12584"/>
                </a:moveTo>
                <a:cubicBezTo>
                  <a:pt x="157962" y="24755"/>
                  <a:pt x="150553" y="56505"/>
                  <a:pt x="140499" y="76084"/>
                </a:cubicBezTo>
                <a:cubicBezTo>
                  <a:pt x="130445" y="95663"/>
                  <a:pt x="101870" y="124767"/>
                  <a:pt x="86524" y="130059"/>
                </a:cubicBezTo>
                <a:cubicBezTo>
                  <a:pt x="71178" y="135351"/>
                  <a:pt x="56891" y="117888"/>
                  <a:pt x="48424" y="107834"/>
                </a:cubicBezTo>
                <a:cubicBezTo>
                  <a:pt x="39957" y="97780"/>
                  <a:pt x="43661" y="80317"/>
                  <a:pt x="35724" y="69734"/>
                </a:cubicBezTo>
                <a:cubicBezTo>
                  <a:pt x="27787" y="59151"/>
                  <a:pt x="-5551" y="55446"/>
                  <a:pt x="799" y="44334"/>
                </a:cubicBezTo>
                <a:cubicBezTo>
                  <a:pt x="7149" y="33222"/>
                  <a:pt x="53187" y="9409"/>
                  <a:pt x="73824" y="3059"/>
                </a:cubicBezTo>
                <a:cubicBezTo>
                  <a:pt x="94461" y="-3291"/>
                  <a:pt x="135736" y="413"/>
                  <a:pt x="146849" y="12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7C9F7D44-421D-9D95-79D7-A08951A44034}"/>
              </a:ext>
            </a:extLst>
          </p:cNvPr>
          <p:cNvSpPr/>
          <p:nvPr/>
        </p:nvSpPr>
        <p:spPr>
          <a:xfrm>
            <a:off x="4474964" y="165193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5260207-4B50-4D30-CF37-21D5013EFD63}"/>
              </a:ext>
            </a:extLst>
          </p:cNvPr>
          <p:cNvSpPr/>
          <p:nvPr/>
        </p:nvSpPr>
        <p:spPr>
          <a:xfrm>
            <a:off x="4343347" y="1704930"/>
            <a:ext cx="302178" cy="114422"/>
          </a:xfrm>
          <a:custGeom>
            <a:avLst/>
            <a:gdLst>
              <a:gd name="connsiteX0" fmla="*/ 53 w 302178"/>
              <a:gd name="connsiteY0" fmla="*/ 114345 h 114422"/>
              <a:gd name="connsiteX1" fmla="*/ 161978 w 302178"/>
              <a:gd name="connsiteY1" fmla="*/ 101645 h 114422"/>
              <a:gd name="connsiteX2" fmla="*/ 136578 w 302178"/>
              <a:gd name="connsiteY2" fmla="*/ 92120 h 114422"/>
              <a:gd name="connsiteX3" fmla="*/ 209603 w 302178"/>
              <a:gd name="connsiteY3" fmla="*/ 92120 h 114422"/>
              <a:gd name="connsiteX4" fmla="*/ 190553 w 302178"/>
              <a:gd name="connsiteY4" fmla="*/ 98470 h 114422"/>
              <a:gd name="connsiteX5" fmla="*/ 260403 w 302178"/>
              <a:gd name="connsiteY5" fmla="*/ 34970 h 114422"/>
              <a:gd name="connsiteX6" fmla="*/ 301678 w 302178"/>
              <a:gd name="connsiteY6" fmla="*/ 45 h 114422"/>
              <a:gd name="connsiteX7" fmla="*/ 273103 w 302178"/>
              <a:gd name="connsiteY7" fmla="*/ 28620 h 114422"/>
              <a:gd name="connsiteX8" fmla="*/ 139753 w 302178"/>
              <a:gd name="connsiteY8" fmla="*/ 73070 h 114422"/>
              <a:gd name="connsiteX9" fmla="*/ 235003 w 302178"/>
              <a:gd name="connsiteY9" fmla="*/ 50845 h 114422"/>
              <a:gd name="connsiteX10" fmla="*/ 215953 w 302178"/>
              <a:gd name="connsiteY10" fmla="*/ 82595 h 114422"/>
              <a:gd name="connsiteX11" fmla="*/ 54028 w 302178"/>
              <a:gd name="connsiteY11" fmla="*/ 85770 h 114422"/>
              <a:gd name="connsiteX12" fmla="*/ 142928 w 302178"/>
              <a:gd name="connsiteY12" fmla="*/ 95295 h 114422"/>
              <a:gd name="connsiteX13" fmla="*/ 53 w 302178"/>
              <a:gd name="connsiteY13" fmla="*/ 114345 h 1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178" h="114422">
                <a:moveTo>
                  <a:pt x="53" y="114345"/>
                </a:moveTo>
                <a:cubicBezTo>
                  <a:pt x="3228" y="115403"/>
                  <a:pt x="139224" y="105349"/>
                  <a:pt x="161978" y="101645"/>
                </a:cubicBezTo>
                <a:cubicBezTo>
                  <a:pt x="184732" y="97941"/>
                  <a:pt x="128640" y="93708"/>
                  <a:pt x="136578" y="92120"/>
                </a:cubicBezTo>
                <a:cubicBezTo>
                  <a:pt x="144516" y="90532"/>
                  <a:pt x="209603" y="92120"/>
                  <a:pt x="209603" y="92120"/>
                </a:cubicBezTo>
                <a:cubicBezTo>
                  <a:pt x="218599" y="93178"/>
                  <a:pt x="182086" y="107995"/>
                  <a:pt x="190553" y="98470"/>
                </a:cubicBezTo>
                <a:cubicBezTo>
                  <a:pt x="199020" y="88945"/>
                  <a:pt x="241882" y="51374"/>
                  <a:pt x="260403" y="34970"/>
                </a:cubicBezTo>
                <a:cubicBezTo>
                  <a:pt x="278924" y="18566"/>
                  <a:pt x="299561" y="1103"/>
                  <a:pt x="301678" y="45"/>
                </a:cubicBezTo>
                <a:cubicBezTo>
                  <a:pt x="303795" y="-1013"/>
                  <a:pt x="300091" y="16449"/>
                  <a:pt x="273103" y="28620"/>
                </a:cubicBezTo>
                <a:cubicBezTo>
                  <a:pt x="246116" y="40791"/>
                  <a:pt x="146103" y="69366"/>
                  <a:pt x="139753" y="73070"/>
                </a:cubicBezTo>
                <a:cubicBezTo>
                  <a:pt x="133403" y="76774"/>
                  <a:pt x="222303" y="49258"/>
                  <a:pt x="235003" y="50845"/>
                </a:cubicBezTo>
                <a:cubicBezTo>
                  <a:pt x="247703" y="52432"/>
                  <a:pt x="246116" y="76774"/>
                  <a:pt x="215953" y="82595"/>
                </a:cubicBezTo>
                <a:cubicBezTo>
                  <a:pt x="185790" y="88416"/>
                  <a:pt x="66199" y="83653"/>
                  <a:pt x="54028" y="85770"/>
                </a:cubicBezTo>
                <a:cubicBezTo>
                  <a:pt x="41857" y="87887"/>
                  <a:pt x="148749" y="90533"/>
                  <a:pt x="142928" y="95295"/>
                </a:cubicBezTo>
                <a:cubicBezTo>
                  <a:pt x="137107" y="100057"/>
                  <a:pt x="-3122" y="113287"/>
                  <a:pt x="53" y="11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24E7E95-00AA-0686-A0F6-6ACBF0DBC3AC}"/>
              </a:ext>
            </a:extLst>
          </p:cNvPr>
          <p:cNvSpPr/>
          <p:nvPr/>
        </p:nvSpPr>
        <p:spPr>
          <a:xfrm>
            <a:off x="4323717" y="1463664"/>
            <a:ext cx="293143" cy="80838"/>
          </a:xfrm>
          <a:custGeom>
            <a:avLst/>
            <a:gdLst>
              <a:gd name="connsiteX0" fmla="*/ 633 w 293143"/>
              <a:gd name="connsiteY0" fmla="*/ 9536 h 80838"/>
              <a:gd name="connsiteX1" fmla="*/ 143508 w 293143"/>
              <a:gd name="connsiteY1" fmla="*/ 15886 h 80838"/>
              <a:gd name="connsiteX2" fmla="*/ 92708 w 293143"/>
              <a:gd name="connsiteY2" fmla="*/ 3186 h 80838"/>
              <a:gd name="connsiteX3" fmla="*/ 229233 w 293143"/>
              <a:gd name="connsiteY3" fmla="*/ 25411 h 80838"/>
              <a:gd name="connsiteX4" fmla="*/ 267333 w 293143"/>
              <a:gd name="connsiteY4" fmla="*/ 41286 h 80838"/>
              <a:gd name="connsiteX5" fmla="*/ 257808 w 293143"/>
              <a:gd name="connsiteY5" fmla="*/ 31761 h 80838"/>
              <a:gd name="connsiteX6" fmla="*/ 292733 w 293143"/>
              <a:gd name="connsiteY6" fmla="*/ 79386 h 80838"/>
              <a:gd name="connsiteX7" fmla="*/ 273683 w 293143"/>
              <a:gd name="connsiteY7" fmla="*/ 63511 h 80838"/>
              <a:gd name="connsiteX8" fmla="*/ 226058 w 293143"/>
              <a:gd name="connsiteY8" fmla="*/ 12711 h 80838"/>
              <a:gd name="connsiteX9" fmla="*/ 238758 w 293143"/>
              <a:gd name="connsiteY9" fmla="*/ 22236 h 80838"/>
              <a:gd name="connsiteX10" fmla="*/ 156208 w 293143"/>
              <a:gd name="connsiteY10" fmla="*/ 11 h 80838"/>
              <a:gd name="connsiteX11" fmla="*/ 210183 w 293143"/>
              <a:gd name="connsiteY11" fmla="*/ 19061 h 80838"/>
              <a:gd name="connsiteX12" fmla="*/ 633 w 293143"/>
              <a:gd name="connsiteY12" fmla="*/ 9536 h 8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143" h="80838">
                <a:moveTo>
                  <a:pt x="633" y="9536"/>
                </a:moveTo>
                <a:cubicBezTo>
                  <a:pt x="-10479" y="9007"/>
                  <a:pt x="128162" y="16944"/>
                  <a:pt x="143508" y="15886"/>
                </a:cubicBezTo>
                <a:cubicBezTo>
                  <a:pt x="158854" y="14828"/>
                  <a:pt x="78421" y="1599"/>
                  <a:pt x="92708" y="3186"/>
                </a:cubicBezTo>
                <a:cubicBezTo>
                  <a:pt x="106995" y="4773"/>
                  <a:pt x="200129" y="19061"/>
                  <a:pt x="229233" y="25411"/>
                </a:cubicBezTo>
                <a:cubicBezTo>
                  <a:pt x="258337" y="31761"/>
                  <a:pt x="267333" y="41286"/>
                  <a:pt x="267333" y="41286"/>
                </a:cubicBezTo>
                <a:cubicBezTo>
                  <a:pt x="272095" y="42344"/>
                  <a:pt x="253575" y="25411"/>
                  <a:pt x="257808" y="31761"/>
                </a:cubicBezTo>
                <a:cubicBezTo>
                  <a:pt x="262041" y="38111"/>
                  <a:pt x="292733" y="79386"/>
                  <a:pt x="292733" y="79386"/>
                </a:cubicBezTo>
                <a:cubicBezTo>
                  <a:pt x="295379" y="84678"/>
                  <a:pt x="284795" y="74623"/>
                  <a:pt x="273683" y="63511"/>
                </a:cubicBezTo>
                <a:cubicBezTo>
                  <a:pt x="262571" y="52399"/>
                  <a:pt x="226058" y="12711"/>
                  <a:pt x="226058" y="12711"/>
                </a:cubicBezTo>
                <a:cubicBezTo>
                  <a:pt x="220237" y="5832"/>
                  <a:pt x="250400" y="24353"/>
                  <a:pt x="238758" y="22236"/>
                </a:cubicBezTo>
                <a:cubicBezTo>
                  <a:pt x="227116" y="20119"/>
                  <a:pt x="160971" y="540"/>
                  <a:pt x="156208" y="11"/>
                </a:cubicBezTo>
                <a:cubicBezTo>
                  <a:pt x="151446" y="-518"/>
                  <a:pt x="236641" y="17474"/>
                  <a:pt x="210183" y="19061"/>
                </a:cubicBezTo>
                <a:cubicBezTo>
                  <a:pt x="183725" y="20649"/>
                  <a:pt x="11745" y="10065"/>
                  <a:pt x="633" y="9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0C8B756-CBE9-3569-3AE6-AFE8690C3E3D}"/>
              </a:ext>
            </a:extLst>
          </p:cNvPr>
          <p:cNvSpPr/>
          <p:nvPr/>
        </p:nvSpPr>
        <p:spPr>
          <a:xfrm>
            <a:off x="4289160" y="1468022"/>
            <a:ext cx="213163" cy="24709"/>
          </a:xfrm>
          <a:custGeom>
            <a:avLst/>
            <a:gdLst>
              <a:gd name="connsiteX0" fmla="*/ 265 w 213163"/>
              <a:gd name="connsiteY0" fmla="*/ 24228 h 24709"/>
              <a:gd name="connsiteX1" fmla="*/ 136790 w 213163"/>
              <a:gd name="connsiteY1" fmla="*/ 21053 h 24709"/>
              <a:gd name="connsiteX2" fmla="*/ 98690 w 213163"/>
              <a:gd name="connsiteY2" fmla="*/ 2003 h 24709"/>
              <a:gd name="connsiteX3" fmla="*/ 212990 w 213163"/>
              <a:gd name="connsiteY3" fmla="*/ 2003 h 24709"/>
              <a:gd name="connsiteX4" fmla="*/ 124090 w 213163"/>
              <a:gd name="connsiteY4" fmla="*/ 14703 h 24709"/>
              <a:gd name="connsiteX5" fmla="*/ 101865 w 213163"/>
              <a:gd name="connsiteY5" fmla="*/ 14703 h 24709"/>
              <a:gd name="connsiteX6" fmla="*/ 265 w 213163"/>
              <a:gd name="connsiteY6" fmla="*/ 24228 h 2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63" h="24709">
                <a:moveTo>
                  <a:pt x="265" y="24228"/>
                </a:moveTo>
                <a:cubicBezTo>
                  <a:pt x="6086" y="25286"/>
                  <a:pt x="120386" y="24757"/>
                  <a:pt x="136790" y="21053"/>
                </a:cubicBezTo>
                <a:cubicBezTo>
                  <a:pt x="153194" y="17349"/>
                  <a:pt x="85990" y="5178"/>
                  <a:pt x="98690" y="2003"/>
                </a:cubicBezTo>
                <a:cubicBezTo>
                  <a:pt x="111390" y="-1172"/>
                  <a:pt x="208757" y="-114"/>
                  <a:pt x="212990" y="2003"/>
                </a:cubicBezTo>
                <a:cubicBezTo>
                  <a:pt x="217223" y="4120"/>
                  <a:pt x="142611" y="12586"/>
                  <a:pt x="124090" y="14703"/>
                </a:cubicBezTo>
                <a:cubicBezTo>
                  <a:pt x="105569" y="16820"/>
                  <a:pt x="117740" y="13645"/>
                  <a:pt x="101865" y="14703"/>
                </a:cubicBezTo>
                <a:cubicBezTo>
                  <a:pt x="85990" y="15761"/>
                  <a:pt x="-5556" y="23170"/>
                  <a:pt x="265" y="2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F34AD73-B79F-A596-4235-6478EBA9FAAE}"/>
              </a:ext>
            </a:extLst>
          </p:cNvPr>
          <p:cNvSpPr/>
          <p:nvPr/>
        </p:nvSpPr>
        <p:spPr>
          <a:xfrm>
            <a:off x="4276717" y="1517498"/>
            <a:ext cx="212841" cy="26494"/>
          </a:xfrm>
          <a:custGeom>
            <a:avLst/>
            <a:gdLst>
              <a:gd name="connsiteX0" fmla="*/ 8 w 212841"/>
              <a:gd name="connsiteY0" fmla="*/ 19202 h 26494"/>
              <a:gd name="connsiteX1" fmla="*/ 111133 w 212841"/>
              <a:gd name="connsiteY1" fmla="*/ 3327 h 26494"/>
              <a:gd name="connsiteX2" fmla="*/ 85733 w 212841"/>
              <a:gd name="connsiteY2" fmla="*/ 25552 h 26494"/>
              <a:gd name="connsiteX3" fmla="*/ 212733 w 212841"/>
              <a:gd name="connsiteY3" fmla="*/ 22377 h 26494"/>
              <a:gd name="connsiteX4" fmla="*/ 107958 w 212841"/>
              <a:gd name="connsiteY4" fmla="*/ 22377 h 26494"/>
              <a:gd name="connsiteX5" fmla="*/ 117483 w 212841"/>
              <a:gd name="connsiteY5" fmla="*/ 152 h 26494"/>
              <a:gd name="connsiteX6" fmla="*/ 8 w 212841"/>
              <a:gd name="connsiteY6" fmla="*/ 19202 h 2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41" h="26494">
                <a:moveTo>
                  <a:pt x="8" y="19202"/>
                </a:moveTo>
                <a:cubicBezTo>
                  <a:pt x="-1050" y="19731"/>
                  <a:pt x="96846" y="2269"/>
                  <a:pt x="111133" y="3327"/>
                </a:cubicBezTo>
                <a:cubicBezTo>
                  <a:pt x="125420" y="4385"/>
                  <a:pt x="68800" y="22377"/>
                  <a:pt x="85733" y="25552"/>
                </a:cubicBezTo>
                <a:cubicBezTo>
                  <a:pt x="102666" y="28727"/>
                  <a:pt x="209029" y="22906"/>
                  <a:pt x="212733" y="22377"/>
                </a:cubicBezTo>
                <a:cubicBezTo>
                  <a:pt x="216437" y="21848"/>
                  <a:pt x="123833" y="26081"/>
                  <a:pt x="107958" y="22377"/>
                </a:cubicBezTo>
                <a:cubicBezTo>
                  <a:pt x="92083" y="18673"/>
                  <a:pt x="131771" y="2269"/>
                  <a:pt x="117483" y="152"/>
                </a:cubicBezTo>
                <a:cubicBezTo>
                  <a:pt x="103196" y="-1965"/>
                  <a:pt x="1066" y="18673"/>
                  <a:pt x="8" y="19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573F4D0-DA66-E27C-68BF-3995E5A02705}"/>
              </a:ext>
            </a:extLst>
          </p:cNvPr>
          <p:cNvSpPr/>
          <p:nvPr/>
        </p:nvSpPr>
        <p:spPr>
          <a:xfrm>
            <a:off x="4422326" y="1504554"/>
            <a:ext cx="130653" cy="3760"/>
          </a:xfrm>
          <a:custGeom>
            <a:avLst/>
            <a:gdLst>
              <a:gd name="connsiteX0" fmla="*/ 449 w 130653"/>
              <a:gd name="connsiteY0" fmla="*/ 396 h 3760"/>
              <a:gd name="connsiteX1" fmla="*/ 127449 w 130653"/>
              <a:gd name="connsiteY1" fmla="*/ 396 h 3760"/>
              <a:gd name="connsiteX2" fmla="*/ 86174 w 130653"/>
              <a:gd name="connsiteY2" fmla="*/ 3571 h 3760"/>
              <a:gd name="connsiteX3" fmla="*/ 449 w 130653"/>
              <a:gd name="connsiteY3" fmla="*/ 396 h 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53" h="3760">
                <a:moveTo>
                  <a:pt x="449" y="396"/>
                </a:moveTo>
                <a:cubicBezTo>
                  <a:pt x="7328" y="-133"/>
                  <a:pt x="113162" y="-133"/>
                  <a:pt x="127449" y="396"/>
                </a:cubicBezTo>
                <a:cubicBezTo>
                  <a:pt x="141737" y="925"/>
                  <a:pt x="104695" y="2513"/>
                  <a:pt x="86174" y="3571"/>
                </a:cubicBezTo>
                <a:cubicBezTo>
                  <a:pt x="67653" y="4629"/>
                  <a:pt x="-6430" y="925"/>
                  <a:pt x="449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E63D87A-D7CD-583A-C98C-32797DB1EED6}"/>
              </a:ext>
            </a:extLst>
          </p:cNvPr>
          <p:cNvSpPr/>
          <p:nvPr/>
        </p:nvSpPr>
        <p:spPr>
          <a:xfrm>
            <a:off x="4429011" y="1517472"/>
            <a:ext cx="185718" cy="48533"/>
          </a:xfrm>
          <a:custGeom>
            <a:avLst/>
            <a:gdLst>
              <a:gd name="connsiteX0" fmla="*/ 114 w 185718"/>
              <a:gd name="connsiteY0" fmla="*/ 178 h 48533"/>
              <a:gd name="connsiteX1" fmla="*/ 117589 w 185718"/>
              <a:gd name="connsiteY1" fmla="*/ 6528 h 48533"/>
              <a:gd name="connsiteX2" fmla="*/ 184264 w 185718"/>
              <a:gd name="connsiteY2" fmla="*/ 47803 h 48533"/>
              <a:gd name="connsiteX3" fmla="*/ 155689 w 185718"/>
              <a:gd name="connsiteY3" fmla="*/ 31928 h 48533"/>
              <a:gd name="connsiteX4" fmla="*/ 66789 w 185718"/>
              <a:gd name="connsiteY4" fmla="*/ 19228 h 48533"/>
              <a:gd name="connsiteX5" fmla="*/ 111239 w 185718"/>
              <a:gd name="connsiteY5" fmla="*/ 16053 h 48533"/>
              <a:gd name="connsiteX6" fmla="*/ 95364 w 185718"/>
              <a:gd name="connsiteY6" fmla="*/ 3353 h 48533"/>
              <a:gd name="connsiteX7" fmla="*/ 114 w 185718"/>
              <a:gd name="connsiteY7" fmla="*/ 178 h 4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18" h="48533">
                <a:moveTo>
                  <a:pt x="114" y="178"/>
                </a:moveTo>
                <a:cubicBezTo>
                  <a:pt x="3818" y="707"/>
                  <a:pt x="86897" y="-1409"/>
                  <a:pt x="117589" y="6528"/>
                </a:cubicBezTo>
                <a:cubicBezTo>
                  <a:pt x="148281" y="14465"/>
                  <a:pt x="177914" y="43570"/>
                  <a:pt x="184264" y="47803"/>
                </a:cubicBezTo>
                <a:cubicBezTo>
                  <a:pt x="190614" y="52036"/>
                  <a:pt x="175268" y="36690"/>
                  <a:pt x="155689" y="31928"/>
                </a:cubicBezTo>
                <a:cubicBezTo>
                  <a:pt x="136110" y="27166"/>
                  <a:pt x="74197" y="21874"/>
                  <a:pt x="66789" y="19228"/>
                </a:cubicBezTo>
                <a:cubicBezTo>
                  <a:pt x="59381" y="16582"/>
                  <a:pt x="111239" y="16053"/>
                  <a:pt x="111239" y="16053"/>
                </a:cubicBezTo>
                <a:cubicBezTo>
                  <a:pt x="116001" y="13407"/>
                  <a:pt x="107006" y="6528"/>
                  <a:pt x="95364" y="3353"/>
                </a:cubicBezTo>
                <a:cubicBezTo>
                  <a:pt x="83722" y="178"/>
                  <a:pt x="-3590" y="-351"/>
                  <a:pt x="114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1C64C645-5516-9F5B-3B74-84AC1965A3EB}"/>
              </a:ext>
            </a:extLst>
          </p:cNvPr>
          <p:cNvSpPr/>
          <p:nvPr/>
        </p:nvSpPr>
        <p:spPr>
          <a:xfrm>
            <a:off x="4951352" y="1468478"/>
            <a:ext cx="311616" cy="160407"/>
          </a:xfrm>
          <a:custGeom>
            <a:avLst/>
            <a:gdLst>
              <a:gd name="connsiteX0" fmla="*/ 1648 w 311616"/>
              <a:gd name="connsiteY0" fmla="*/ 160297 h 160407"/>
              <a:gd name="connsiteX1" fmla="*/ 106423 w 311616"/>
              <a:gd name="connsiteY1" fmla="*/ 68222 h 160407"/>
              <a:gd name="connsiteX2" fmla="*/ 71498 w 311616"/>
              <a:gd name="connsiteY2" fmla="*/ 77747 h 160407"/>
              <a:gd name="connsiteX3" fmla="*/ 144523 w 311616"/>
              <a:gd name="connsiteY3" fmla="*/ 36472 h 160407"/>
              <a:gd name="connsiteX4" fmla="*/ 268348 w 311616"/>
              <a:gd name="connsiteY4" fmla="*/ 23772 h 160407"/>
              <a:gd name="connsiteX5" fmla="*/ 230248 w 311616"/>
              <a:gd name="connsiteY5" fmla="*/ 23772 h 160407"/>
              <a:gd name="connsiteX6" fmla="*/ 261998 w 311616"/>
              <a:gd name="connsiteY6" fmla="*/ 36472 h 160407"/>
              <a:gd name="connsiteX7" fmla="*/ 306448 w 311616"/>
              <a:gd name="connsiteY7" fmla="*/ 103147 h 160407"/>
              <a:gd name="connsiteX8" fmla="*/ 293748 w 311616"/>
              <a:gd name="connsiteY8" fmla="*/ 84097 h 160407"/>
              <a:gd name="connsiteX9" fmla="*/ 309623 w 311616"/>
              <a:gd name="connsiteY9" fmla="*/ 26947 h 160407"/>
              <a:gd name="connsiteX10" fmla="*/ 239773 w 311616"/>
              <a:gd name="connsiteY10" fmla="*/ 1547 h 160407"/>
              <a:gd name="connsiteX11" fmla="*/ 249298 w 311616"/>
              <a:gd name="connsiteY11" fmla="*/ 4722 h 160407"/>
              <a:gd name="connsiteX12" fmla="*/ 122298 w 311616"/>
              <a:gd name="connsiteY12" fmla="*/ 20597 h 160407"/>
              <a:gd name="connsiteX13" fmla="*/ 68323 w 311616"/>
              <a:gd name="connsiteY13" fmla="*/ 55522 h 160407"/>
              <a:gd name="connsiteX14" fmla="*/ 81023 w 311616"/>
              <a:gd name="connsiteY14" fmla="*/ 39647 h 160407"/>
              <a:gd name="connsiteX15" fmla="*/ 55623 w 311616"/>
              <a:gd name="connsiteY15" fmla="*/ 77747 h 160407"/>
              <a:gd name="connsiteX16" fmla="*/ 30223 w 311616"/>
              <a:gd name="connsiteY16" fmla="*/ 84097 h 160407"/>
              <a:gd name="connsiteX17" fmla="*/ 39748 w 311616"/>
              <a:gd name="connsiteY17" fmla="*/ 87272 h 160407"/>
              <a:gd name="connsiteX18" fmla="*/ 1648 w 311616"/>
              <a:gd name="connsiteY18" fmla="*/ 160297 h 1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616" h="160407">
                <a:moveTo>
                  <a:pt x="1648" y="160297"/>
                </a:moveTo>
                <a:cubicBezTo>
                  <a:pt x="12761" y="157122"/>
                  <a:pt x="94781" y="81980"/>
                  <a:pt x="106423" y="68222"/>
                </a:cubicBezTo>
                <a:cubicBezTo>
                  <a:pt x="118065" y="54464"/>
                  <a:pt x="65148" y="83039"/>
                  <a:pt x="71498" y="77747"/>
                </a:cubicBezTo>
                <a:cubicBezTo>
                  <a:pt x="77848" y="72455"/>
                  <a:pt x="111715" y="45468"/>
                  <a:pt x="144523" y="36472"/>
                </a:cubicBezTo>
                <a:cubicBezTo>
                  <a:pt x="177331" y="27476"/>
                  <a:pt x="254061" y="25889"/>
                  <a:pt x="268348" y="23772"/>
                </a:cubicBezTo>
                <a:cubicBezTo>
                  <a:pt x="282636" y="21655"/>
                  <a:pt x="231306" y="21655"/>
                  <a:pt x="230248" y="23772"/>
                </a:cubicBezTo>
                <a:cubicBezTo>
                  <a:pt x="229190" y="25889"/>
                  <a:pt x="249298" y="23243"/>
                  <a:pt x="261998" y="36472"/>
                </a:cubicBezTo>
                <a:cubicBezTo>
                  <a:pt x="274698" y="49701"/>
                  <a:pt x="306448" y="103147"/>
                  <a:pt x="306448" y="103147"/>
                </a:cubicBezTo>
                <a:cubicBezTo>
                  <a:pt x="311740" y="111084"/>
                  <a:pt x="293219" y="96797"/>
                  <a:pt x="293748" y="84097"/>
                </a:cubicBezTo>
                <a:cubicBezTo>
                  <a:pt x="294277" y="71397"/>
                  <a:pt x="318619" y="40705"/>
                  <a:pt x="309623" y="26947"/>
                </a:cubicBezTo>
                <a:cubicBezTo>
                  <a:pt x="300627" y="13189"/>
                  <a:pt x="239773" y="1547"/>
                  <a:pt x="239773" y="1547"/>
                </a:cubicBezTo>
                <a:cubicBezTo>
                  <a:pt x="229719" y="-2157"/>
                  <a:pt x="268877" y="1547"/>
                  <a:pt x="249298" y="4722"/>
                </a:cubicBezTo>
                <a:cubicBezTo>
                  <a:pt x="229719" y="7897"/>
                  <a:pt x="152461" y="12130"/>
                  <a:pt x="122298" y="20597"/>
                </a:cubicBezTo>
                <a:cubicBezTo>
                  <a:pt x="92136" y="29064"/>
                  <a:pt x="68323" y="55522"/>
                  <a:pt x="68323" y="55522"/>
                </a:cubicBezTo>
                <a:cubicBezTo>
                  <a:pt x="61444" y="58697"/>
                  <a:pt x="83140" y="35943"/>
                  <a:pt x="81023" y="39647"/>
                </a:cubicBezTo>
                <a:cubicBezTo>
                  <a:pt x="78906" y="43351"/>
                  <a:pt x="64090" y="70339"/>
                  <a:pt x="55623" y="77747"/>
                </a:cubicBezTo>
                <a:cubicBezTo>
                  <a:pt x="47156" y="85155"/>
                  <a:pt x="30223" y="84097"/>
                  <a:pt x="30223" y="84097"/>
                </a:cubicBezTo>
                <a:cubicBezTo>
                  <a:pt x="27577" y="85684"/>
                  <a:pt x="40277" y="77218"/>
                  <a:pt x="39748" y="87272"/>
                </a:cubicBezTo>
                <a:cubicBezTo>
                  <a:pt x="39219" y="97326"/>
                  <a:pt x="-9465" y="163472"/>
                  <a:pt x="1648" y="160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3C1E93D-C90B-9398-4765-738639A67D99}"/>
              </a:ext>
            </a:extLst>
          </p:cNvPr>
          <p:cNvSpPr/>
          <p:nvPr/>
        </p:nvSpPr>
        <p:spPr>
          <a:xfrm>
            <a:off x="4940300" y="1527155"/>
            <a:ext cx="308273" cy="155648"/>
          </a:xfrm>
          <a:custGeom>
            <a:avLst/>
            <a:gdLst>
              <a:gd name="connsiteX0" fmla="*/ 307975 w 308273"/>
              <a:gd name="connsiteY0" fmla="*/ 20 h 155648"/>
              <a:gd name="connsiteX1" fmla="*/ 269875 w 308273"/>
              <a:gd name="connsiteY1" fmla="*/ 53995 h 155648"/>
              <a:gd name="connsiteX2" fmla="*/ 196850 w 308273"/>
              <a:gd name="connsiteY2" fmla="*/ 88920 h 155648"/>
              <a:gd name="connsiteX3" fmla="*/ 238125 w 308273"/>
              <a:gd name="connsiteY3" fmla="*/ 76220 h 155648"/>
              <a:gd name="connsiteX4" fmla="*/ 114300 w 308273"/>
              <a:gd name="connsiteY4" fmla="*/ 92095 h 155648"/>
              <a:gd name="connsiteX5" fmla="*/ 34925 w 308273"/>
              <a:gd name="connsiteY5" fmla="*/ 104795 h 155648"/>
              <a:gd name="connsiteX6" fmla="*/ 0 w 308273"/>
              <a:gd name="connsiteY6" fmla="*/ 155595 h 155648"/>
              <a:gd name="connsiteX7" fmla="*/ 34925 w 308273"/>
              <a:gd name="connsiteY7" fmla="*/ 114320 h 155648"/>
              <a:gd name="connsiteX8" fmla="*/ 63500 w 308273"/>
              <a:gd name="connsiteY8" fmla="*/ 101620 h 155648"/>
              <a:gd name="connsiteX9" fmla="*/ 190500 w 308273"/>
              <a:gd name="connsiteY9" fmla="*/ 92095 h 155648"/>
              <a:gd name="connsiteX10" fmla="*/ 228600 w 308273"/>
              <a:gd name="connsiteY10" fmla="*/ 88920 h 155648"/>
              <a:gd name="connsiteX11" fmla="*/ 250825 w 308273"/>
              <a:gd name="connsiteY11" fmla="*/ 60345 h 155648"/>
              <a:gd name="connsiteX12" fmla="*/ 307975 w 308273"/>
              <a:gd name="connsiteY12" fmla="*/ 20 h 1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73" h="155648">
                <a:moveTo>
                  <a:pt x="307975" y="20"/>
                </a:moveTo>
                <a:cubicBezTo>
                  <a:pt x="311150" y="-1038"/>
                  <a:pt x="288396" y="39178"/>
                  <a:pt x="269875" y="53995"/>
                </a:cubicBezTo>
                <a:cubicBezTo>
                  <a:pt x="251354" y="68812"/>
                  <a:pt x="202142" y="85216"/>
                  <a:pt x="196850" y="88920"/>
                </a:cubicBezTo>
                <a:cubicBezTo>
                  <a:pt x="191558" y="92624"/>
                  <a:pt x="251883" y="75691"/>
                  <a:pt x="238125" y="76220"/>
                </a:cubicBezTo>
                <a:cubicBezTo>
                  <a:pt x="224367" y="76749"/>
                  <a:pt x="148167" y="87333"/>
                  <a:pt x="114300" y="92095"/>
                </a:cubicBezTo>
                <a:cubicBezTo>
                  <a:pt x="80433" y="96857"/>
                  <a:pt x="53975" y="94212"/>
                  <a:pt x="34925" y="104795"/>
                </a:cubicBezTo>
                <a:cubicBezTo>
                  <a:pt x="15875" y="115378"/>
                  <a:pt x="0" y="154008"/>
                  <a:pt x="0" y="155595"/>
                </a:cubicBezTo>
                <a:cubicBezTo>
                  <a:pt x="0" y="157182"/>
                  <a:pt x="24342" y="123316"/>
                  <a:pt x="34925" y="114320"/>
                </a:cubicBezTo>
                <a:cubicBezTo>
                  <a:pt x="45508" y="105324"/>
                  <a:pt x="37571" y="105324"/>
                  <a:pt x="63500" y="101620"/>
                </a:cubicBezTo>
                <a:cubicBezTo>
                  <a:pt x="89429" y="97916"/>
                  <a:pt x="190500" y="92095"/>
                  <a:pt x="190500" y="92095"/>
                </a:cubicBezTo>
                <a:lnTo>
                  <a:pt x="228600" y="88920"/>
                </a:lnTo>
                <a:cubicBezTo>
                  <a:pt x="238654" y="83628"/>
                  <a:pt x="237596" y="74103"/>
                  <a:pt x="250825" y="60345"/>
                </a:cubicBezTo>
                <a:cubicBezTo>
                  <a:pt x="264054" y="46587"/>
                  <a:pt x="304800" y="1078"/>
                  <a:pt x="30797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3367148-499A-5195-7001-46DAEB151728}"/>
              </a:ext>
            </a:extLst>
          </p:cNvPr>
          <p:cNvSpPr/>
          <p:nvPr/>
        </p:nvSpPr>
        <p:spPr>
          <a:xfrm>
            <a:off x="4997290" y="1530251"/>
            <a:ext cx="60492" cy="92787"/>
          </a:xfrm>
          <a:custGeom>
            <a:avLst/>
            <a:gdLst>
              <a:gd name="connsiteX0" fmla="*/ 35085 w 60492"/>
              <a:gd name="connsiteY0" fmla="*/ 99 h 92787"/>
              <a:gd name="connsiteX1" fmla="*/ 19210 w 60492"/>
              <a:gd name="connsiteY1" fmla="*/ 63599 h 92787"/>
              <a:gd name="connsiteX2" fmla="*/ 60485 w 60492"/>
              <a:gd name="connsiteY2" fmla="*/ 92174 h 92787"/>
              <a:gd name="connsiteX3" fmla="*/ 22385 w 60492"/>
              <a:gd name="connsiteY3" fmla="*/ 82649 h 92787"/>
              <a:gd name="connsiteX4" fmla="*/ 160 w 60492"/>
              <a:gd name="connsiteY4" fmla="*/ 76299 h 92787"/>
              <a:gd name="connsiteX5" fmla="*/ 12860 w 60492"/>
              <a:gd name="connsiteY5" fmla="*/ 79474 h 92787"/>
              <a:gd name="connsiteX6" fmla="*/ 35085 w 60492"/>
              <a:gd name="connsiteY6" fmla="*/ 99 h 9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2" h="92787">
                <a:moveTo>
                  <a:pt x="35085" y="99"/>
                </a:moveTo>
                <a:cubicBezTo>
                  <a:pt x="36143" y="-2547"/>
                  <a:pt x="14977" y="48253"/>
                  <a:pt x="19210" y="63599"/>
                </a:cubicBezTo>
                <a:cubicBezTo>
                  <a:pt x="23443" y="78945"/>
                  <a:pt x="59956" y="88999"/>
                  <a:pt x="60485" y="92174"/>
                </a:cubicBezTo>
                <a:cubicBezTo>
                  <a:pt x="61014" y="95349"/>
                  <a:pt x="32439" y="85295"/>
                  <a:pt x="22385" y="82649"/>
                </a:cubicBezTo>
                <a:cubicBezTo>
                  <a:pt x="12331" y="80003"/>
                  <a:pt x="160" y="76299"/>
                  <a:pt x="160" y="76299"/>
                </a:cubicBezTo>
                <a:cubicBezTo>
                  <a:pt x="-1427" y="75770"/>
                  <a:pt x="9156" y="87411"/>
                  <a:pt x="12860" y="79474"/>
                </a:cubicBezTo>
                <a:cubicBezTo>
                  <a:pt x="16564" y="71537"/>
                  <a:pt x="34027" y="2745"/>
                  <a:pt x="3508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3AD9A90-7D4D-1702-D9E8-6F7D71C1C85C}"/>
              </a:ext>
            </a:extLst>
          </p:cNvPr>
          <p:cNvSpPr/>
          <p:nvPr/>
        </p:nvSpPr>
        <p:spPr>
          <a:xfrm>
            <a:off x="5044603" y="1488905"/>
            <a:ext cx="200806" cy="115383"/>
          </a:xfrm>
          <a:custGeom>
            <a:avLst/>
            <a:gdLst>
              <a:gd name="connsiteX0" fmla="*/ 200497 w 200806"/>
              <a:gd name="connsiteY0" fmla="*/ 35095 h 115383"/>
              <a:gd name="connsiteX1" fmla="*/ 95722 w 200806"/>
              <a:gd name="connsiteY1" fmla="*/ 114470 h 115383"/>
              <a:gd name="connsiteX2" fmla="*/ 44922 w 200806"/>
              <a:gd name="connsiteY2" fmla="*/ 76370 h 115383"/>
              <a:gd name="connsiteX3" fmla="*/ 29047 w 200806"/>
              <a:gd name="connsiteY3" fmla="*/ 47795 h 115383"/>
              <a:gd name="connsiteX4" fmla="*/ 472 w 200806"/>
              <a:gd name="connsiteY4" fmla="*/ 47795 h 115383"/>
              <a:gd name="connsiteX5" fmla="*/ 54447 w 200806"/>
              <a:gd name="connsiteY5" fmla="*/ 19220 h 115383"/>
              <a:gd name="connsiteX6" fmla="*/ 13172 w 200806"/>
              <a:gd name="connsiteY6" fmla="*/ 22395 h 115383"/>
              <a:gd name="connsiteX7" fmla="*/ 124297 w 200806"/>
              <a:gd name="connsiteY7" fmla="*/ 170 h 115383"/>
              <a:gd name="connsiteX8" fmla="*/ 200497 w 200806"/>
              <a:gd name="connsiteY8" fmla="*/ 35095 h 1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806" h="115383">
                <a:moveTo>
                  <a:pt x="200497" y="35095"/>
                </a:moveTo>
                <a:cubicBezTo>
                  <a:pt x="195735" y="54145"/>
                  <a:pt x="121651" y="107591"/>
                  <a:pt x="95722" y="114470"/>
                </a:cubicBezTo>
                <a:cubicBezTo>
                  <a:pt x="69793" y="121349"/>
                  <a:pt x="56034" y="87482"/>
                  <a:pt x="44922" y="76370"/>
                </a:cubicBezTo>
                <a:cubicBezTo>
                  <a:pt x="33810" y="65258"/>
                  <a:pt x="36455" y="52558"/>
                  <a:pt x="29047" y="47795"/>
                </a:cubicBezTo>
                <a:cubicBezTo>
                  <a:pt x="21639" y="43033"/>
                  <a:pt x="-3761" y="52557"/>
                  <a:pt x="472" y="47795"/>
                </a:cubicBezTo>
                <a:cubicBezTo>
                  <a:pt x="4705" y="43033"/>
                  <a:pt x="52330" y="23453"/>
                  <a:pt x="54447" y="19220"/>
                </a:cubicBezTo>
                <a:cubicBezTo>
                  <a:pt x="56564" y="14987"/>
                  <a:pt x="1530" y="25570"/>
                  <a:pt x="13172" y="22395"/>
                </a:cubicBezTo>
                <a:cubicBezTo>
                  <a:pt x="24814" y="19220"/>
                  <a:pt x="94664" y="2287"/>
                  <a:pt x="124297" y="170"/>
                </a:cubicBezTo>
                <a:cubicBezTo>
                  <a:pt x="153930" y="-1947"/>
                  <a:pt x="205259" y="16045"/>
                  <a:pt x="200497" y="35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B1498BE5-8393-CA21-2A44-797458C859E2}"/>
              </a:ext>
            </a:extLst>
          </p:cNvPr>
          <p:cNvSpPr/>
          <p:nvPr/>
        </p:nvSpPr>
        <p:spPr>
          <a:xfrm>
            <a:off x="5145006" y="15188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1BD4691-ABC9-35A2-D140-89EFC8679E42}"/>
              </a:ext>
            </a:extLst>
          </p:cNvPr>
          <p:cNvSpPr/>
          <p:nvPr/>
        </p:nvSpPr>
        <p:spPr>
          <a:xfrm>
            <a:off x="4928842" y="1307780"/>
            <a:ext cx="157675" cy="182572"/>
          </a:xfrm>
          <a:custGeom>
            <a:avLst/>
            <a:gdLst>
              <a:gd name="connsiteX0" fmla="*/ 157508 w 157675"/>
              <a:gd name="connsiteY0" fmla="*/ 320 h 182572"/>
              <a:gd name="connsiteX1" fmla="*/ 68608 w 157675"/>
              <a:gd name="connsiteY1" fmla="*/ 86045 h 182572"/>
              <a:gd name="connsiteX2" fmla="*/ 106708 w 157675"/>
              <a:gd name="connsiteY2" fmla="*/ 60645 h 182572"/>
              <a:gd name="connsiteX3" fmla="*/ 52733 w 157675"/>
              <a:gd name="connsiteY3" fmla="*/ 117795 h 182572"/>
              <a:gd name="connsiteX4" fmla="*/ 20983 w 157675"/>
              <a:gd name="connsiteY4" fmla="*/ 143195 h 182572"/>
              <a:gd name="connsiteX5" fmla="*/ 1933 w 157675"/>
              <a:gd name="connsiteY5" fmla="*/ 181295 h 182572"/>
              <a:gd name="connsiteX6" fmla="*/ 68608 w 157675"/>
              <a:gd name="connsiteY6" fmla="*/ 92395 h 182572"/>
              <a:gd name="connsiteX7" fmla="*/ 90833 w 157675"/>
              <a:gd name="connsiteY7" fmla="*/ 57470 h 182572"/>
              <a:gd name="connsiteX8" fmla="*/ 157508 w 157675"/>
              <a:gd name="connsiteY8" fmla="*/ 320 h 1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75" h="182572">
                <a:moveTo>
                  <a:pt x="157508" y="320"/>
                </a:moveTo>
                <a:cubicBezTo>
                  <a:pt x="153804" y="5082"/>
                  <a:pt x="77075" y="75991"/>
                  <a:pt x="68608" y="86045"/>
                </a:cubicBezTo>
                <a:cubicBezTo>
                  <a:pt x="60141" y="96099"/>
                  <a:pt x="109354" y="55353"/>
                  <a:pt x="106708" y="60645"/>
                </a:cubicBezTo>
                <a:cubicBezTo>
                  <a:pt x="104062" y="65937"/>
                  <a:pt x="67021" y="104037"/>
                  <a:pt x="52733" y="117795"/>
                </a:cubicBezTo>
                <a:cubicBezTo>
                  <a:pt x="38445" y="131553"/>
                  <a:pt x="29450" y="132612"/>
                  <a:pt x="20983" y="143195"/>
                </a:cubicBezTo>
                <a:cubicBezTo>
                  <a:pt x="12516" y="153778"/>
                  <a:pt x="-6005" y="189762"/>
                  <a:pt x="1933" y="181295"/>
                </a:cubicBezTo>
                <a:cubicBezTo>
                  <a:pt x="9870" y="172828"/>
                  <a:pt x="53791" y="113032"/>
                  <a:pt x="68608" y="92395"/>
                </a:cubicBezTo>
                <a:cubicBezTo>
                  <a:pt x="83425" y="71758"/>
                  <a:pt x="79191" y="69641"/>
                  <a:pt x="90833" y="57470"/>
                </a:cubicBezTo>
                <a:cubicBezTo>
                  <a:pt x="102475" y="45299"/>
                  <a:pt x="161212" y="-4442"/>
                  <a:pt x="157508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615AB1B-6DEF-A1DC-F51F-42ADBDFB894C}"/>
              </a:ext>
            </a:extLst>
          </p:cNvPr>
          <p:cNvSpPr/>
          <p:nvPr/>
        </p:nvSpPr>
        <p:spPr>
          <a:xfrm>
            <a:off x="5051053" y="1277138"/>
            <a:ext cx="202314" cy="81792"/>
          </a:xfrm>
          <a:custGeom>
            <a:avLst/>
            <a:gdLst>
              <a:gd name="connsiteX0" fmla="*/ 372 w 202314"/>
              <a:gd name="connsiteY0" fmla="*/ 81762 h 81792"/>
              <a:gd name="connsiteX1" fmla="*/ 82922 w 202314"/>
              <a:gd name="connsiteY1" fmla="*/ 11912 h 81792"/>
              <a:gd name="connsiteX2" fmla="*/ 146422 w 202314"/>
              <a:gd name="connsiteY2" fmla="*/ 15087 h 81792"/>
              <a:gd name="connsiteX3" fmla="*/ 76572 w 202314"/>
              <a:gd name="connsiteY3" fmla="*/ 8737 h 81792"/>
              <a:gd name="connsiteX4" fmla="*/ 200397 w 202314"/>
              <a:gd name="connsiteY4" fmla="*/ 30962 h 81792"/>
              <a:gd name="connsiteX5" fmla="*/ 149597 w 202314"/>
              <a:gd name="connsiteY5" fmla="*/ 15087 h 81792"/>
              <a:gd name="connsiteX6" fmla="*/ 117847 w 202314"/>
              <a:gd name="connsiteY6" fmla="*/ 2387 h 81792"/>
              <a:gd name="connsiteX7" fmla="*/ 372 w 202314"/>
              <a:gd name="connsiteY7" fmla="*/ 81762 h 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4" h="81792">
                <a:moveTo>
                  <a:pt x="372" y="81762"/>
                </a:moveTo>
                <a:cubicBezTo>
                  <a:pt x="-5449" y="83350"/>
                  <a:pt x="58580" y="23024"/>
                  <a:pt x="82922" y="11912"/>
                </a:cubicBezTo>
                <a:cubicBezTo>
                  <a:pt x="107264" y="800"/>
                  <a:pt x="147480" y="15616"/>
                  <a:pt x="146422" y="15087"/>
                </a:cubicBezTo>
                <a:cubicBezTo>
                  <a:pt x="145364" y="14558"/>
                  <a:pt x="67576" y="6091"/>
                  <a:pt x="76572" y="8737"/>
                </a:cubicBezTo>
                <a:cubicBezTo>
                  <a:pt x="85568" y="11383"/>
                  <a:pt x="188226" y="29904"/>
                  <a:pt x="200397" y="30962"/>
                </a:cubicBezTo>
                <a:cubicBezTo>
                  <a:pt x="212568" y="32020"/>
                  <a:pt x="163355" y="19849"/>
                  <a:pt x="149597" y="15087"/>
                </a:cubicBezTo>
                <a:cubicBezTo>
                  <a:pt x="135839" y="10325"/>
                  <a:pt x="140601" y="-6080"/>
                  <a:pt x="117847" y="2387"/>
                </a:cubicBezTo>
                <a:cubicBezTo>
                  <a:pt x="95093" y="10854"/>
                  <a:pt x="6193" y="80174"/>
                  <a:pt x="372" y="8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0CF32AC-3BFE-88C6-8C2B-AF459F83CCC7}"/>
              </a:ext>
            </a:extLst>
          </p:cNvPr>
          <p:cNvSpPr/>
          <p:nvPr/>
        </p:nvSpPr>
        <p:spPr>
          <a:xfrm>
            <a:off x="5098366" y="1314410"/>
            <a:ext cx="134099" cy="36775"/>
          </a:xfrm>
          <a:custGeom>
            <a:avLst/>
            <a:gdLst>
              <a:gd name="connsiteX0" fmla="*/ 134034 w 134099"/>
              <a:gd name="connsiteY0" fmla="*/ 40 h 36775"/>
              <a:gd name="connsiteX1" fmla="*/ 76884 w 134099"/>
              <a:gd name="connsiteY1" fmla="*/ 34965 h 36775"/>
              <a:gd name="connsiteX2" fmla="*/ 684 w 134099"/>
              <a:gd name="connsiteY2" fmla="*/ 31790 h 36775"/>
              <a:gd name="connsiteX3" fmla="*/ 41959 w 134099"/>
              <a:gd name="connsiteY3" fmla="*/ 31790 h 36775"/>
              <a:gd name="connsiteX4" fmla="*/ 86409 w 134099"/>
              <a:gd name="connsiteY4" fmla="*/ 28615 h 36775"/>
              <a:gd name="connsiteX5" fmla="*/ 134034 w 134099"/>
              <a:gd name="connsiteY5" fmla="*/ 40 h 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99" h="36775">
                <a:moveTo>
                  <a:pt x="134034" y="40"/>
                </a:moveTo>
                <a:cubicBezTo>
                  <a:pt x="132446" y="1098"/>
                  <a:pt x="99109" y="29673"/>
                  <a:pt x="76884" y="34965"/>
                </a:cubicBezTo>
                <a:cubicBezTo>
                  <a:pt x="54659" y="40257"/>
                  <a:pt x="6505" y="32319"/>
                  <a:pt x="684" y="31790"/>
                </a:cubicBezTo>
                <a:cubicBezTo>
                  <a:pt x="-5137" y="31261"/>
                  <a:pt x="27671" y="32319"/>
                  <a:pt x="41959" y="31790"/>
                </a:cubicBezTo>
                <a:cubicBezTo>
                  <a:pt x="56246" y="31261"/>
                  <a:pt x="64713" y="38140"/>
                  <a:pt x="86409" y="28615"/>
                </a:cubicBezTo>
                <a:cubicBezTo>
                  <a:pt x="108105" y="19090"/>
                  <a:pt x="135622" y="-1018"/>
                  <a:pt x="13403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72DFEF0-434F-BD4D-AB10-4D8011B5B90F}"/>
              </a:ext>
            </a:extLst>
          </p:cNvPr>
          <p:cNvSpPr/>
          <p:nvPr/>
        </p:nvSpPr>
        <p:spPr>
          <a:xfrm>
            <a:off x="4952316" y="1327147"/>
            <a:ext cx="169191" cy="139703"/>
          </a:xfrm>
          <a:custGeom>
            <a:avLst/>
            <a:gdLst>
              <a:gd name="connsiteX0" fmla="*/ 168959 w 169191"/>
              <a:gd name="connsiteY0" fmla="*/ 3 h 139703"/>
              <a:gd name="connsiteX1" fmla="*/ 143559 w 169191"/>
              <a:gd name="connsiteY1" fmla="*/ 69853 h 139703"/>
              <a:gd name="connsiteX2" fmla="*/ 124509 w 169191"/>
              <a:gd name="connsiteY2" fmla="*/ 92078 h 139703"/>
              <a:gd name="connsiteX3" fmla="*/ 137209 w 169191"/>
              <a:gd name="connsiteY3" fmla="*/ 73028 h 139703"/>
              <a:gd name="connsiteX4" fmla="*/ 92759 w 169191"/>
              <a:gd name="connsiteY4" fmla="*/ 107953 h 139703"/>
              <a:gd name="connsiteX5" fmla="*/ 67359 w 169191"/>
              <a:gd name="connsiteY5" fmla="*/ 136528 h 139703"/>
              <a:gd name="connsiteX6" fmla="*/ 67359 w 169191"/>
              <a:gd name="connsiteY6" fmla="*/ 98428 h 139703"/>
              <a:gd name="connsiteX7" fmla="*/ 684 w 169191"/>
              <a:gd name="connsiteY7" fmla="*/ 139703 h 139703"/>
              <a:gd name="connsiteX8" fmla="*/ 114984 w 169191"/>
              <a:gd name="connsiteY8" fmla="*/ 98428 h 139703"/>
              <a:gd name="connsiteX9" fmla="*/ 38784 w 169191"/>
              <a:gd name="connsiteY9" fmla="*/ 117478 h 139703"/>
              <a:gd name="connsiteX10" fmla="*/ 127684 w 169191"/>
              <a:gd name="connsiteY10" fmla="*/ 73028 h 139703"/>
              <a:gd name="connsiteX11" fmla="*/ 168959 w 169191"/>
              <a:gd name="connsiteY11" fmla="*/ 3 h 13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191" h="139703">
                <a:moveTo>
                  <a:pt x="168959" y="3"/>
                </a:moveTo>
                <a:cubicBezTo>
                  <a:pt x="171605" y="-526"/>
                  <a:pt x="150967" y="54507"/>
                  <a:pt x="143559" y="69853"/>
                </a:cubicBezTo>
                <a:cubicBezTo>
                  <a:pt x="136151" y="85199"/>
                  <a:pt x="124509" y="92078"/>
                  <a:pt x="124509" y="92078"/>
                </a:cubicBezTo>
                <a:cubicBezTo>
                  <a:pt x="123451" y="92607"/>
                  <a:pt x="142501" y="70382"/>
                  <a:pt x="137209" y="73028"/>
                </a:cubicBezTo>
                <a:cubicBezTo>
                  <a:pt x="131917" y="75674"/>
                  <a:pt x="104401" y="97370"/>
                  <a:pt x="92759" y="107953"/>
                </a:cubicBezTo>
                <a:cubicBezTo>
                  <a:pt x="81117" y="118536"/>
                  <a:pt x="71592" y="138115"/>
                  <a:pt x="67359" y="136528"/>
                </a:cubicBezTo>
                <a:cubicBezTo>
                  <a:pt x="63126" y="134941"/>
                  <a:pt x="78471" y="97899"/>
                  <a:pt x="67359" y="98428"/>
                </a:cubicBezTo>
                <a:cubicBezTo>
                  <a:pt x="56247" y="98957"/>
                  <a:pt x="-7253" y="139703"/>
                  <a:pt x="684" y="139703"/>
                </a:cubicBezTo>
                <a:cubicBezTo>
                  <a:pt x="8621" y="139703"/>
                  <a:pt x="108634" y="102132"/>
                  <a:pt x="114984" y="98428"/>
                </a:cubicBezTo>
                <a:cubicBezTo>
                  <a:pt x="121334" y="94724"/>
                  <a:pt x="36667" y="121711"/>
                  <a:pt x="38784" y="117478"/>
                </a:cubicBezTo>
                <a:cubicBezTo>
                  <a:pt x="40901" y="113245"/>
                  <a:pt x="106517" y="87316"/>
                  <a:pt x="127684" y="73028"/>
                </a:cubicBezTo>
                <a:cubicBezTo>
                  <a:pt x="148851" y="58741"/>
                  <a:pt x="166313" y="532"/>
                  <a:pt x="16895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C93F8F7-B378-F09F-4DA0-16E6274E0DE0}"/>
              </a:ext>
            </a:extLst>
          </p:cNvPr>
          <p:cNvSpPr/>
          <p:nvPr/>
        </p:nvSpPr>
        <p:spPr>
          <a:xfrm>
            <a:off x="4731217" y="1488979"/>
            <a:ext cx="51057" cy="271075"/>
          </a:xfrm>
          <a:custGeom>
            <a:avLst/>
            <a:gdLst>
              <a:gd name="connsiteX0" fmla="*/ 2708 w 51057"/>
              <a:gd name="connsiteY0" fmla="*/ 96 h 271075"/>
              <a:gd name="connsiteX1" fmla="*/ 5883 w 51057"/>
              <a:gd name="connsiteY1" fmla="*/ 117571 h 271075"/>
              <a:gd name="connsiteX2" fmla="*/ 50333 w 51057"/>
              <a:gd name="connsiteY2" fmla="*/ 266796 h 271075"/>
              <a:gd name="connsiteX3" fmla="*/ 31283 w 51057"/>
              <a:gd name="connsiteY3" fmla="*/ 222346 h 271075"/>
              <a:gd name="connsiteX4" fmla="*/ 2708 w 51057"/>
              <a:gd name="connsiteY4" fmla="*/ 136621 h 271075"/>
              <a:gd name="connsiteX5" fmla="*/ 2708 w 51057"/>
              <a:gd name="connsiteY5" fmla="*/ 96 h 27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57" h="271075">
                <a:moveTo>
                  <a:pt x="2708" y="96"/>
                </a:moveTo>
                <a:cubicBezTo>
                  <a:pt x="3237" y="-3079"/>
                  <a:pt x="-2054" y="73121"/>
                  <a:pt x="5883" y="117571"/>
                </a:cubicBezTo>
                <a:cubicBezTo>
                  <a:pt x="13820" y="162021"/>
                  <a:pt x="46100" y="249334"/>
                  <a:pt x="50333" y="266796"/>
                </a:cubicBezTo>
                <a:cubicBezTo>
                  <a:pt x="54566" y="284258"/>
                  <a:pt x="39220" y="244042"/>
                  <a:pt x="31283" y="222346"/>
                </a:cubicBezTo>
                <a:cubicBezTo>
                  <a:pt x="23346" y="200650"/>
                  <a:pt x="8529" y="169429"/>
                  <a:pt x="2708" y="136621"/>
                </a:cubicBezTo>
                <a:cubicBezTo>
                  <a:pt x="-3113" y="103813"/>
                  <a:pt x="2179" y="3271"/>
                  <a:pt x="2708" y="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D2133AE-AC15-BFCD-D01D-F972D725A40E}"/>
              </a:ext>
            </a:extLst>
          </p:cNvPr>
          <p:cNvSpPr/>
          <p:nvPr/>
        </p:nvSpPr>
        <p:spPr>
          <a:xfrm>
            <a:off x="4812624" y="1457325"/>
            <a:ext cx="26579" cy="187870"/>
          </a:xfrm>
          <a:custGeom>
            <a:avLst/>
            <a:gdLst>
              <a:gd name="connsiteX0" fmla="*/ 7026 w 26579"/>
              <a:gd name="connsiteY0" fmla="*/ 0 h 187870"/>
              <a:gd name="connsiteX1" fmla="*/ 676 w 26579"/>
              <a:gd name="connsiteY1" fmla="*/ 101600 h 187870"/>
              <a:gd name="connsiteX2" fmla="*/ 26076 w 26579"/>
              <a:gd name="connsiteY2" fmla="*/ 187325 h 187870"/>
              <a:gd name="connsiteX3" fmla="*/ 16551 w 26579"/>
              <a:gd name="connsiteY3" fmla="*/ 136525 h 187870"/>
              <a:gd name="connsiteX4" fmla="*/ 3851 w 26579"/>
              <a:gd name="connsiteY4" fmla="*/ 101600 h 187870"/>
              <a:gd name="connsiteX5" fmla="*/ 7026 w 26579"/>
              <a:gd name="connsiteY5" fmla="*/ 0 h 18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9" h="187870">
                <a:moveTo>
                  <a:pt x="7026" y="0"/>
                </a:moveTo>
                <a:cubicBezTo>
                  <a:pt x="6497" y="0"/>
                  <a:pt x="-2499" y="70379"/>
                  <a:pt x="676" y="101600"/>
                </a:cubicBezTo>
                <a:cubicBezTo>
                  <a:pt x="3851" y="132821"/>
                  <a:pt x="23430" y="181504"/>
                  <a:pt x="26076" y="187325"/>
                </a:cubicBezTo>
                <a:cubicBezTo>
                  <a:pt x="28722" y="193146"/>
                  <a:pt x="20255" y="150812"/>
                  <a:pt x="16551" y="136525"/>
                </a:cubicBezTo>
                <a:cubicBezTo>
                  <a:pt x="12847" y="122238"/>
                  <a:pt x="5438" y="120121"/>
                  <a:pt x="3851" y="101600"/>
                </a:cubicBezTo>
                <a:cubicBezTo>
                  <a:pt x="2264" y="83079"/>
                  <a:pt x="7555" y="0"/>
                  <a:pt x="702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D120588C-E3D2-3E27-D227-F26474EF9E5C}"/>
              </a:ext>
            </a:extLst>
          </p:cNvPr>
          <p:cNvSpPr/>
          <p:nvPr/>
        </p:nvSpPr>
        <p:spPr>
          <a:xfrm>
            <a:off x="4851362" y="1387428"/>
            <a:ext cx="28795" cy="323946"/>
          </a:xfrm>
          <a:custGeom>
            <a:avLst/>
            <a:gdLst>
              <a:gd name="connsiteX0" fmla="*/ 12738 w 28795"/>
              <a:gd name="connsiteY0" fmla="*/ 47 h 323946"/>
              <a:gd name="connsiteX1" fmla="*/ 22263 w 28795"/>
              <a:gd name="connsiteY1" fmla="*/ 158797 h 323946"/>
              <a:gd name="connsiteX2" fmla="*/ 38 w 28795"/>
              <a:gd name="connsiteY2" fmla="*/ 323897 h 323946"/>
              <a:gd name="connsiteX3" fmla="*/ 28613 w 28795"/>
              <a:gd name="connsiteY3" fmla="*/ 174672 h 323946"/>
              <a:gd name="connsiteX4" fmla="*/ 12738 w 28795"/>
              <a:gd name="connsiteY4" fmla="*/ 47 h 32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5" h="323946">
                <a:moveTo>
                  <a:pt x="12738" y="47"/>
                </a:moveTo>
                <a:cubicBezTo>
                  <a:pt x="11680" y="-2599"/>
                  <a:pt x="24380" y="104822"/>
                  <a:pt x="22263" y="158797"/>
                </a:cubicBezTo>
                <a:cubicBezTo>
                  <a:pt x="20146" y="212772"/>
                  <a:pt x="-1020" y="321251"/>
                  <a:pt x="38" y="323897"/>
                </a:cubicBezTo>
                <a:cubicBezTo>
                  <a:pt x="1096" y="326543"/>
                  <a:pt x="26496" y="223355"/>
                  <a:pt x="28613" y="174672"/>
                </a:cubicBezTo>
                <a:cubicBezTo>
                  <a:pt x="30730" y="125989"/>
                  <a:pt x="13796" y="2693"/>
                  <a:pt x="12738" y="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A5F3448-64BF-5F1F-A224-6D6F2BCD4341}"/>
              </a:ext>
            </a:extLst>
          </p:cNvPr>
          <p:cNvSpPr/>
          <p:nvPr/>
        </p:nvSpPr>
        <p:spPr>
          <a:xfrm>
            <a:off x="4829057" y="1669531"/>
            <a:ext cx="108760" cy="384107"/>
          </a:xfrm>
          <a:custGeom>
            <a:avLst/>
            <a:gdLst>
              <a:gd name="connsiteX0" fmla="*/ 118 w 108760"/>
              <a:gd name="connsiteY0" fmla="*/ 519 h 384107"/>
              <a:gd name="connsiteX1" fmla="*/ 54093 w 108760"/>
              <a:gd name="connsiteY1" fmla="*/ 171969 h 384107"/>
              <a:gd name="connsiteX2" fmla="*/ 44568 w 108760"/>
              <a:gd name="connsiteY2" fmla="*/ 140219 h 384107"/>
              <a:gd name="connsiteX3" fmla="*/ 76318 w 108760"/>
              <a:gd name="connsiteY3" fmla="*/ 229119 h 384107"/>
              <a:gd name="connsiteX4" fmla="*/ 79493 w 108760"/>
              <a:gd name="connsiteY4" fmla="*/ 286269 h 384107"/>
              <a:gd name="connsiteX5" fmla="*/ 73143 w 108760"/>
              <a:gd name="connsiteY5" fmla="*/ 244994 h 384107"/>
              <a:gd name="connsiteX6" fmla="*/ 108068 w 108760"/>
              <a:gd name="connsiteY6" fmla="*/ 381519 h 384107"/>
              <a:gd name="connsiteX7" fmla="*/ 95368 w 108760"/>
              <a:gd name="connsiteY7" fmla="*/ 327544 h 384107"/>
              <a:gd name="connsiteX8" fmla="*/ 82668 w 108760"/>
              <a:gd name="connsiteY8" fmla="*/ 241819 h 384107"/>
              <a:gd name="connsiteX9" fmla="*/ 118 w 108760"/>
              <a:gd name="connsiteY9" fmla="*/ 149744 h 384107"/>
              <a:gd name="connsiteX10" fmla="*/ 63618 w 108760"/>
              <a:gd name="connsiteY10" fmla="*/ 216419 h 384107"/>
              <a:gd name="connsiteX11" fmla="*/ 31868 w 108760"/>
              <a:gd name="connsiteY11" fmla="*/ 162444 h 384107"/>
              <a:gd name="connsiteX12" fmla="*/ 44568 w 108760"/>
              <a:gd name="connsiteY12" fmla="*/ 197369 h 384107"/>
              <a:gd name="connsiteX13" fmla="*/ 44568 w 108760"/>
              <a:gd name="connsiteY13" fmla="*/ 121169 h 384107"/>
              <a:gd name="connsiteX14" fmla="*/ 118 w 108760"/>
              <a:gd name="connsiteY14" fmla="*/ 519 h 38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60" h="384107">
                <a:moveTo>
                  <a:pt x="118" y="519"/>
                </a:moveTo>
                <a:cubicBezTo>
                  <a:pt x="1705" y="8986"/>
                  <a:pt x="46685" y="148686"/>
                  <a:pt x="54093" y="171969"/>
                </a:cubicBezTo>
                <a:cubicBezTo>
                  <a:pt x="61501" y="195252"/>
                  <a:pt x="40864" y="130694"/>
                  <a:pt x="44568" y="140219"/>
                </a:cubicBezTo>
                <a:cubicBezTo>
                  <a:pt x="48272" y="149744"/>
                  <a:pt x="70497" y="204777"/>
                  <a:pt x="76318" y="229119"/>
                </a:cubicBezTo>
                <a:cubicBezTo>
                  <a:pt x="82139" y="253461"/>
                  <a:pt x="80022" y="283623"/>
                  <a:pt x="79493" y="286269"/>
                </a:cubicBezTo>
                <a:cubicBezTo>
                  <a:pt x="78964" y="288915"/>
                  <a:pt x="68381" y="229119"/>
                  <a:pt x="73143" y="244994"/>
                </a:cubicBezTo>
                <a:cubicBezTo>
                  <a:pt x="77905" y="260869"/>
                  <a:pt x="104364" y="367761"/>
                  <a:pt x="108068" y="381519"/>
                </a:cubicBezTo>
                <a:cubicBezTo>
                  <a:pt x="111772" y="395277"/>
                  <a:pt x="99601" y="350827"/>
                  <a:pt x="95368" y="327544"/>
                </a:cubicBezTo>
                <a:cubicBezTo>
                  <a:pt x="91135" y="304261"/>
                  <a:pt x="98543" y="271452"/>
                  <a:pt x="82668" y="241819"/>
                </a:cubicBezTo>
                <a:cubicBezTo>
                  <a:pt x="66793" y="212186"/>
                  <a:pt x="3293" y="153977"/>
                  <a:pt x="118" y="149744"/>
                </a:cubicBezTo>
                <a:cubicBezTo>
                  <a:pt x="-3057" y="145511"/>
                  <a:pt x="58326" y="214302"/>
                  <a:pt x="63618" y="216419"/>
                </a:cubicBezTo>
                <a:cubicBezTo>
                  <a:pt x="68910" y="218536"/>
                  <a:pt x="35043" y="165619"/>
                  <a:pt x="31868" y="162444"/>
                </a:cubicBezTo>
                <a:cubicBezTo>
                  <a:pt x="28693" y="159269"/>
                  <a:pt x="42451" y="204248"/>
                  <a:pt x="44568" y="197369"/>
                </a:cubicBezTo>
                <a:cubicBezTo>
                  <a:pt x="46685" y="190490"/>
                  <a:pt x="51976" y="152919"/>
                  <a:pt x="44568" y="121169"/>
                </a:cubicBezTo>
                <a:cubicBezTo>
                  <a:pt x="37160" y="89419"/>
                  <a:pt x="-1469" y="-7948"/>
                  <a:pt x="118" y="5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3734B52-9E3C-7F15-4C7D-22ADF7D29827}"/>
              </a:ext>
            </a:extLst>
          </p:cNvPr>
          <p:cNvSpPr/>
          <p:nvPr/>
        </p:nvSpPr>
        <p:spPr>
          <a:xfrm>
            <a:off x="4791452" y="1666862"/>
            <a:ext cx="85622" cy="346904"/>
          </a:xfrm>
          <a:custGeom>
            <a:avLst/>
            <a:gdLst>
              <a:gd name="connsiteX0" fmla="*/ 5973 w 85622"/>
              <a:gd name="connsiteY0" fmla="*/ 13 h 346904"/>
              <a:gd name="connsiteX1" fmla="*/ 9148 w 85622"/>
              <a:gd name="connsiteY1" fmla="*/ 184163 h 346904"/>
              <a:gd name="connsiteX2" fmla="*/ 34548 w 85622"/>
              <a:gd name="connsiteY2" fmla="*/ 254013 h 346904"/>
              <a:gd name="connsiteX3" fmla="*/ 12323 w 85622"/>
              <a:gd name="connsiteY3" fmla="*/ 244488 h 346904"/>
              <a:gd name="connsiteX4" fmla="*/ 85348 w 85622"/>
              <a:gd name="connsiteY4" fmla="*/ 342913 h 346904"/>
              <a:gd name="connsiteX5" fmla="*/ 37723 w 85622"/>
              <a:gd name="connsiteY5" fmla="*/ 327038 h 346904"/>
              <a:gd name="connsiteX6" fmla="*/ 50423 w 85622"/>
              <a:gd name="connsiteY6" fmla="*/ 320688 h 346904"/>
              <a:gd name="connsiteX7" fmla="*/ 50423 w 85622"/>
              <a:gd name="connsiteY7" fmla="*/ 304813 h 346904"/>
              <a:gd name="connsiteX8" fmla="*/ 2798 w 85622"/>
              <a:gd name="connsiteY8" fmla="*/ 193688 h 346904"/>
              <a:gd name="connsiteX9" fmla="*/ 5973 w 85622"/>
              <a:gd name="connsiteY9" fmla="*/ 13 h 34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22" h="346904">
                <a:moveTo>
                  <a:pt x="5973" y="13"/>
                </a:moveTo>
                <a:cubicBezTo>
                  <a:pt x="7031" y="-1575"/>
                  <a:pt x="4386" y="141830"/>
                  <a:pt x="9148" y="184163"/>
                </a:cubicBezTo>
                <a:cubicBezTo>
                  <a:pt x="13910" y="226496"/>
                  <a:pt x="34019" y="243959"/>
                  <a:pt x="34548" y="254013"/>
                </a:cubicBezTo>
                <a:cubicBezTo>
                  <a:pt x="35077" y="264067"/>
                  <a:pt x="3856" y="229671"/>
                  <a:pt x="12323" y="244488"/>
                </a:cubicBezTo>
                <a:cubicBezTo>
                  <a:pt x="20790" y="259305"/>
                  <a:pt x="81115" y="329155"/>
                  <a:pt x="85348" y="342913"/>
                </a:cubicBezTo>
                <a:cubicBezTo>
                  <a:pt x="89581" y="356671"/>
                  <a:pt x="43544" y="330742"/>
                  <a:pt x="37723" y="327038"/>
                </a:cubicBezTo>
                <a:cubicBezTo>
                  <a:pt x="31902" y="323334"/>
                  <a:pt x="50423" y="320688"/>
                  <a:pt x="50423" y="320688"/>
                </a:cubicBezTo>
                <a:cubicBezTo>
                  <a:pt x="52540" y="316984"/>
                  <a:pt x="58361" y="325980"/>
                  <a:pt x="50423" y="304813"/>
                </a:cubicBezTo>
                <a:cubicBezTo>
                  <a:pt x="42486" y="283646"/>
                  <a:pt x="10206" y="239726"/>
                  <a:pt x="2798" y="193688"/>
                </a:cubicBezTo>
                <a:cubicBezTo>
                  <a:pt x="-4610" y="147651"/>
                  <a:pt x="4915" y="1601"/>
                  <a:pt x="5973" y="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506DB4A-E0D9-458B-9765-44764441B1A8}"/>
              </a:ext>
            </a:extLst>
          </p:cNvPr>
          <p:cNvSpPr/>
          <p:nvPr/>
        </p:nvSpPr>
        <p:spPr>
          <a:xfrm>
            <a:off x="4892620" y="1984156"/>
            <a:ext cx="47234" cy="139919"/>
          </a:xfrm>
          <a:custGeom>
            <a:avLst/>
            <a:gdLst>
              <a:gd name="connsiteX0" fmla="*/ 3230 w 47234"/>
              <a:gd name="connsiteY0" fmla="*/ 219 h 139919"/>
              <a:gd name="connsiteX1" fmla="*/ 38155 w 47234"/>
              <a:gd name="connsiteY1" fmla="*/ 70069 h 139919"/>
              <a:gd name="connsiteX2" fmla="*/ 44505 w 47234"/>
              <a:gd name="connsiteY2" fmla="*/ 95469 h 139919"/>
              <a:gd name="connsiteX3" fmla="*/ 55 w 47234"/>
              <a:gd name="connsiteY3" fmla="*/ 139919 h 139919"/>
              <a:gd name="connsiteX4" fmla="*/ 34980 w 47234"/>
              <a:gd name="connsiteY4" fmla="*/ 95469 h 139919"/>
              <a:gd name="connsiteX5" fmla="*/ 3230 w 47234"/>
              <a:gd name="connsiteY5" fmla="*/ 219 h 13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34" h="139919">
                <a:moveTo>
                  <a:pt x="3230" y="219"/>
                </a:moveTo>
                <a:cubicBezTo>
                  <a:pt x="3759" y="-4014"/>
                  <a:pt x="31276" y="54194"/>
                  <a:pt x="38155" y="70069"/>
                </a:cubicBezTo>
                <a:cubicBezTo>
                  <a:pt x="45034" y="85944"/>
                  <a:pt x="50855" y="83827"/>
                  <a:pt x="44505" y="95469"/>
                </a:cubicBezTo>
                <a:cubicBezTo>
                  <a:pt x="38155" y="107111"/>
                  <a:pt x="1642" y="139919"/>
                  <a:pt x="55" y="139919"/>
                </a:cubicBezTo>
                <a:cubicBezTo>
                  <a:pt x="-1532" y="139919"/>
                  <a:pt x="31276" y="117694"/>
                  <a:pt x="34980" y="95469"/>
                </a:cubicBezTo>
                <a:cubicBezTo>
                  <a:pt x="38684" y="73244"/>
                  <a:pt x="2701" y="4452"/>
                  <a:pt x="323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8F7DFDB3-D6D7-B41D-EEFE-4402237D21E0}"/>
              </a:ext>
            </a:extLst>
          </p:cNvPr>
          <p:cNvSpPr/>
          <p:nvPr/>
        </p:nvSpPr>
        <p:spPr>
          <a:xfrm>
            <a:off x="4766711" y="1800152"/>
            <a:ext cx="85375" cy="242205"/>
          </a:xfrm>
          <a:custGeom>
            <a:avLst/>
            <a:gdLst>
              <a:gd name="connsiteX0" fmla="*/ 2139 w 85375"/>
              <a:gd name="connsiteY0" fmla="*/ 73 h 242205"/>
              <a:gd name="connsiteX1" fmla="*/ 2139 w 85375"/>
              <a:gd name="connsiteY1" fmla="*/ 123898 h 242205"/>
              <a:gd name="connsiteX2" fmla="*/ 27539 w 85375"/>
              <a:gd name="connsiteY2" fmla="*/ 161998 h 242205"/>
              <a:gd name="connsiteX3" fmla="*/ 11664 w 85375"/>
              <a:gd name="connsiteY3" fmla="*/ 149298 h 242205"/>
              <a:gd name="connsiteX4" fmla="*/ 84689 w 85375"/>
              <a:gd name="connsiteY4" fmla="*/ 238198 h 242205"/>
              <a:gd name="connsiteX5" fmla="*/ 46589 w 85375"/>
              <a:gd name="connsiteY5" fmla="*/ 225498 h 242205"/>
              <a:gd name="connsiteX6" fmla="*/ 18014 w 85375"/>
              <a:gd name="connsiteY6" fmla="*/ 212798 h 242205"/>
              <a:gd name="connsiteX7" fmla="*/ 65639 w 85375"/>
              <a:gd name="connsiteY7" fmla="*/ 225498 h 242205"/>
              <a:gd name="connsiteX8" fmla="*/ 21189 w 85375"/>
              <a:gd name="connsiteY8" fmla="*/ 161998 h 242205"/>
              <a:gd name="connsiteX9" fmla="*/ 8489 w 85375"/>
              <a:gd name="connsiteY9" fmla="*/ 142948 h 242205"/>
              <a:gd name="connsiteX10" fmla="*/ 2139 w 85375"/>
              <a:gd name="connsiteY10" fmla="*/ 73 h 24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375" h="242205">
                <a:moveTo>
                  <a:pt x="2139" y="73"/>
                </a:moveTo>
                <a:cubicBezTo>
                  <a:pt x="1081" y="-3102"/>
                  <a:pt x="-2094" y="96911"/>
                  <a:pt x="2139" y="123898"/>
                </a:cubicBezTo>
                <a:cubicBezTo>
                  <a:pt x="6372" y="150886"/>
                  <a:pt x="27539" y="161998"/>
                  <a:pt x="27539" y="161998"/>
                </a:cubicBezTo>
                <a:cubicBezTo>
                  <a:pt x="29126" y="166231"/>
                  <a:pt x="2139" y="136598"/>
                  <a:pt x="11664" y="149298"/>
                </a:cubicBezTo>
                <a:cubicBezTo>
                  <a:pt x="21189" y="161998"/>
                  <a:pt x="78868" y="225498"/>
                  <a:pt x="84689" y="238198"/>
                </a:cubicBezTo>
                <a:cubicBezTo>
                  <a:pt x="90510" y="250898"/>
                  <a:pt x="57702" y="229731"/>
                  <a:pt x="46589" y="225498"/>
                </a:cubicBezTo>
                <a:cubicBezTo>
                  <a:pt x="35477" y="221265"/>
                  <a:pt x="14839" y="212798"/>
                  <a:pt x="18014" y="212798"/>
                </a:cubicBezTo>
                <a:cubicBezTo>
                  <a:pt x="21189" y="212798"/>
                  <a:pt x="65110" y="233965"/>
                  <a:pt x="65639" y="225498"/>
                </a:cubicBezTo>
                <a:cubicBezTo>
                  <a:pt x="66168" y="217031"/>
                  <a:pt x="21189" y="161998"/>
                  <a:pt x="21189" y="161998"/>
                </a:cubicBezTo>
                <a:cubicBezTo>
                  <a:pt x="11664" y="148240"/>
                  <a:pt x="11135" y="161998"/>
                  <a:pt x="8489" y="142948"/>
                </a:cubicBezTo>
                <a:cubicBezTo>
                  <a:pt x="5843" y="123898"/>
                  <a:pt x="3197" y="3248"/>
                  <a:pt x="213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63E38C5A-3E33-263B-9CB6-6DD65561BFE0}"/>
              </a:ext>
            </a:extLst>
          </p:cNvPr>
          <p:cNvSpPr/>
          <p:nvPr/>
        </p:nvSpPr>
        <p:spPr>
          <a:xfrm>
            <a:off x="4895757" y="1749282"/>
            <a:ext cx="83289" cy="368466"/>
          </a:xfrm>
          <a:custGeom>
            <a:avLst/>
            <a:gdLst>
              <a:gd name="connsiteX0" fmla="*/ 93 w 83289"/>
              <a:gd name="connsiteY0" fmla="*/ 143 h 368466"/>
              <a:gd name="connsiteX1" fmla="*/ 63593 w 83289"/>
              <a:gd name="connsiteY1" fmla="*/ 174768 h 368466"/>
              <a:gd name="connsiteX2" fmla="*/ 69943 w 83289"/>
              <a:gd name="connsiteY2" fmla="*/ 225568 h 368466"/>
              <a:gd name="connsiteX3" fmla="*/ 73118 w 83289"/>
              <a:gd name="connsiteY3" fmla="*/ 187468 h 368466"/>
              <a:gd name="connsiteX4" fmla="*/ 76293 w 83289"/>
              <a:gd name="connsiteY4" fmla="*/ 279543 h 368466"/>
              <a:gd name="connsiteX5" fmla="*/ 79468 w 83289"/>
              <a:gd name="connsiteY5" fmla="*/ 301768 h 368466"/>
              <a:gd name="connsiteX6" fmla="*/ 31843 w 83289"/>
              <a:gd name="connsiteY6" fmla="*/ 368443 h 368466"/>
              <a:gd name="connsiteX7" fmla="*/ 66768 w 83289"/>
              <a:gd name="connsiteY7" fmla="*/ 308118 h 368466"/>
              <a:gd name="connsiteX8" fmla="*/ 79468 w 83289"/>
              <a:gd name="connsiteY8" fmla="*/ 206518 h 368466"/>
              <a:gd name="connsiteX9" fmla="*/ 93 w 83289"/>
              <a:gd name="connsiteY9" fmla="*/ 143 h 36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289" h="368466">
                <a:moveTo>
                  <a:pt x="93" y="143"/>
                </a:moveTo>
                <a:cubicBezTo>
                  <a:pt x="-2553" y="-5149"/>
                  <a:pt x="51951" y="137197"/>
                  <a:pt x="63593" y="174768"/>
                </a:cubicBezTo>
                <a:cubicBezTo>
                  <a:pt x="75235" y="212339"/>
                  <a:pt x="68355" y="223451"/>
                  <a:pt x="69943" y="225568"/>
                </a:cubicBezTo>
                <a:cubicBezTo>
                  <a:pt x="71531" y="227685"/>
                  <a:pt x="72060" y="178472"/>
                  <a:pt x="73118" y="187468"/>
                </a:cubicBezTo>
                <a:cubicBezTo>
                  <a:pt x="74176" y="196464"/>
                  <a:pt x="75235" y="260493"/>
                  <a:pt x="76293" y="279543"/>
                </a:cubicBezTo>
                <a:cubicBezTo>
                  <a:pt x="77351" y="298593"/>
                  <a:pt x="86876" y="286951"/>
                  <a:pt x="79468" y="301768"/>
                </a:cubicBezTo>
                <a:cubicBezTo>
                  <a:pt x="72060" y="316585"/>
                  <a:pt x="33960" y="367385"/>
                  <a:pt x="31843" y="368443"/>
                </a:cubicBezTo>
                <a:cubicBezTo>
                  <a:pt x="29726" y="369501"/>
                  <a:pt x="58831" y="335105"/>
                  <a:pt x="66768" y="308118"/>
                </a:cubicBezTo>
                <a:cubicBezTo>
                  <a:pt x="74705" y="281131"/>
                  <a:pt x="90580" y="254143"/>
                  <a:pt x="79468" y="206518"/>
                </a:cubicBezTo>
                <a:cubicBezTo>
                  <a:pt x="68356" y="158893"/>
                  <a:pt x="2739" y="5435"/>
                  <a:pt x="9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1699EDE-8B95-E219-85B4-701718388CCB}"/>
              </a:ext>
            </a:extLst>
          </p:cNvPr>
          <p:cNvSpPr/>
          <p:nvPr/>
        </p:nvSpPr>
        <p:spPr>
          <a:xfrm>
            <a:off x="4703774" y="1993335"/>
            <a:ext cx="87329" cy="95832"/>
          </a:xfrm>
          <a:custGeom>
            <a:avLst/>
            <a:gdLst>
              <a:gd name="connsiteX0" fmla="*/ 87301 w 87329"/>
              <a:gd name="connsiteY0" fmla="*/ 565 h 95832"/>
              <a:gd name="connsiteX1" fmla="*/ 11101 w 87329"/>
              <a:gd name="connsiteY1" fmla="*/ 22790 h 95832"/>
              <a:gd name="connsiteX2" fmla="*/ 4751 w 87329"/>
              <a:gd name="connsiteY2" fmla="*/ 89465 h 95832"/>
              <a:gd name="connsiteX3" fmla="*/ 1576 w 87329"/>
              <a:gd name="connsiteY3" fmla="*/ 48190 h 95832"/>
              <a:gd name="connsiteX4" fmla="*/ 7926 w 87329"/>
              <a:gd name="connsiteY4" fmla="*/ 95815 h 95832"/>
              <a:gd name="connsiteX5" fmla="*/ 1576 w 87329"/>
              <a:gd name="connsiteY5" fmla="*/ 41840 h 95832"/>
              <a:gd name="connsiteX6" fmla="*/ 87301 w 87329"/>
              <a:gd name="connsiteY6" fmla="*/ 565 h 9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29" h="95832">
                <a:moveTo>
                  <a:pt x="87301" y="565"/>
                </a:moveTo>
                <a:cubicBezTo>
                  <a:pt x="88888" y="-2610"/>
                  <a:pt x="24859" y="7973"/>
                  <a:pt x="11101" y="22790"/>
                </a:cubicBezTo>
                <a:cubicBezTo>
                  <a:pt x="-2657" y="37607"/>
                  <a:pt x="6338" y="85232"/>
                  <a:pt x="4751" y="89465"/>
                </a:cubicBezTo>
                <a:cubicBezTo>
                  <a:pt x="3164" y="93698"/>
                  <a:pt x="1047" y="47132"/>
                  <a:pt x="1576" y="48190"/>
                </a:cubicBezTo>
                <a:cubicBezTo>
                  <a:pt x="2105" y="49248"/>
                  <a:pt x="7926" y="96873"/>
                  <a:pt x="7926" y="95815"/>
                </a:cubicBezTo>
                <a:cubicBezTo>
                  <a:pt x="7926" y="94757"/>
                  <a:pt x="-4245" y="55069"/>
                  <a:pt x="1576" y="41840"/>
                </a:cubicBezTo>
                <a:cubicBezTo>
                  <a:pt x="7397" y="28611"/>
                  <a:pt x="85714" y="3740"/>
                  <a:pt x="87301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FBB283EC-105F-B543-3B80-752E6235092A}"/>
              </a:ext>
            </a:extLst>
          </p:cNvPr>
          <p:cNvSpPr/>
          <p:nvPr/>
        </p:nvSpPr>
        <p:spPr>
          <a:xfrm>
            <a:off x="4984732" y="1968500"/>
            <a:ext cx="53996" cy="76200"/>
          </a:xfrm>
          <a:custGeom>
            <a:avLst/>
            <a:gdLst>
              <a:gd name="connsiteX0" fmla="*/ 18 w 53996"/>
              <a:gd name="connsiteY0" fmla="*/ 0 h 76200"/>
              <a:gd name="connsiteX1" fmla="*/ 47643 w 53996"/>
              <a:gd name="connsiteY1" fmla="*/ 47625 h 76200"/>
              <a:gd name="connsiteX2" fmla="*/ 28593 w 53996"/>
              <a:gd name="connsiteY2" fmla="*/ 76200 h 76200"/>
              <a:gd name="connsiteX3" fmla="*/ 53993 w 53996"/>
              <a:gd name="connsiteY3" fmla="*/ 47625 h 76200"/>
              <a:gd name="connsiteX4" fmla="*/ 18 w 53996"/>
              <a:gd name="connsiteY4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96" h="76200">
                <a:moveTo>
                  <a:pt x="18" y="0"/>
                </a:moveTo>
                <a:cubicBezTo>
                  <a:pt x="-1040" y="0"/>
                  <a:pt x="42880" y="34925"/>
                  <a:pt x="47643" y="47625"/>
                </a:cubicBezTo>
                <a:cubicBezTo>
                  <a:pt x="52406" y="60325"/>
                  <a:pt x="27535" y="76200"/>
                  <a:pt x="28593" y="76200"/>
                </a:cubicBezTo>
                <a:cubicBezTo>
                  <a:pt x="29651" y="76200"/>
                  <a:pt x="53464" y="57150"/>
                  <a:pt x="53993" y="47625"/>
                </a:cubicBezTo>
                <a:cubicBezTo>
                  <a:pt x="54522" y="38100"/>
                  <a:pt x="1076" y="0"/>
                  <a:pt x="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1AEE5F7-1B91-D26E-2E1F-C5620CFD5C2A}"/>
              </a:ext>
            </a:extLst>
          </p:cNvPr>
          <p:cNvSpPr/>
          <p:nvPr/>
        </p:nvSpPr>
        <p:spPr>
          <a:xfrm>
            <a:off x="4792859" y="2006596"/>
            <a:ext cx="84050" cy="73029"/>
          </a:xfrm>
          <a:custGeom>
            <a:avLst/>
            <a:gdLst>
              <a:gd name="connsiteX0" fmla="*/ 29966 w 84050"/>
              <a:gd name="connsiteY0" fmla="*/ 4 h 73029"/>
              <a:gd name="connsiteX1" fmla="*/ 1391 w 84050"/>
              <a:gd name="connsiteY1" fmla="*/ 57154 h 73029"/>
              <a:gd name="connsiteX2" fmla="*/ 83941 w 84050"/>
              <a:gd name="connsiteY2" fmla="*/ 73029 h 73029"/>
              <a:gd name="connsiteX3" fmla="*/ 20441 w 84050"/>
              <a:gd name="connsiteY3" fmla="*/ 57154 h 73029"/>
              <a:gd name="connsiteX4" fmla="*/ 1391 w 84050"/>
              <a:gd name="connsiteY4" fmla="*/ 60329 h 73029"/>
              <a:gd name="connsiteX5" fmla="*/ 29966 w 84050"/>
              <a:gd name="connsiteY5" fmla="*/ 4 h 7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0" h="73029">
                <a:moveTo>
                  <a:pt x="29966" y="4"/>
                </a:moveTo>
                <a:cubicBezTo>
                  <a:pt x="29966" y="-525"/>
                  <a:pt x="-7605" y="44983"/>
                  <a:pt x="1391" y="57154"/>
                </a:cubicBezTo>
                <a:cubicBezTo>
                  <a:pt x="10387" y="69325"/>
                  <a:pt x="80766" y="73029"/>
                  <a:pt x="83941" y="73029"/>
                </a:cubicBezTo>
                <a:cubicBezTo>
                  <a:pt x="87116" y="73029"/>
                  <a:pt x="20441" y="57154"/>
                  <a:pt x="20441" y="57154"/>
                </a:cubicBezTo>
                <a:cubicBezTo>
                  <a:pt x="6683" y="55037"/>
                  <a:pt x="1391" y="66150"/>
                  <a:pt x="1391" y="60329"/>
                </a:cubicBezTo>
                <a:cubicBezTo>
                  <a:pt x="1391" y="54508"/>
                  <a:pt x="29966" y="533"/>
                  <a:pt x="299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F6398E1-A104-9AFB-F199-5E0E2C49CC41}"/>
              </a:ext>
            </a:extLst>
          </p:cNvPr>
          <p:cNvSpPr/>
          <p:nvPr/>
        </p:nvSpPr>
        <p:spPr>
          <a:xfrm>
            <a:off x="4863591" y="1943071"/>
            <a:ext cx="29084" cy="142965"/>
          </a:xfrm>
          <a:custGeom>
            <a:avLst/>
            <a:gdLst>
              <a:gd name="connsiteX0" fmla="*/ 10034 w 29084"/>
              <a:gd name="connsiteY0" fmla="*/ 29 h 142965"/>
              <a:gd name="connsiteX1" fmla="*/ 509 w 29084"/>
              <a:gd name="connsiteY1" fmla="*/ 85754 h 142965"/>
              <a:gd name="connsiteX2" fmla="*/ 29084 w 29084"/>
              <a:gd name="connsiteY2" fmla="*/ 142904 h 142965"/>
              <a:gd name="connsiteX3" fmla="*/ 509 w 29084"/>
              <a:gd name="connsiteY3" fmla="*/ 95279 h 142965"/>
              <a:gd name="connsiteX4" fmla="*/ 10034 w 29084"/>
              <a:gd name="connsiteY4" fmla="*/ 29 h 1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84" h="142965">
                <a:moveTo>
                  <a:pt x="10034" y="29"/>
                </a:moveTo>
                <a:cubicBezTo>
                  <a:pt x="10034" y="-1558"/>
                  <a:pt x="-2666" y="61942"/>
                  <a:pt x="509" y="85754"/>
                </a:cubicBezTo>
                <a:cubicBezTo>
                  <a:pt x="3684" y="109567"/>
                  <a:pt x="29084" y="141317"/>
                  <a:pt x="29084" y="142904"/>
                </a:cubicBezTo>
                <a:cubicBezTo>
                  <a:pt x="29084" y="144491"/>
                  <a:pt x="3155" y="114858"/>
                  <a:pt x="509" y="95279"/>
                </a:cubicBezTo>
                <a:cubicBezTo>
                  <a:pt x="-2137" y="75700"/>
                  <a:pt x="10034" y="1616"/>
                  <a:pt x="1003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57AAA1B9-7976-B5F6-8DFF-7E375C7E838B}"/>
              </a:ext>
            </a:extLst>
          </p:cNvPr>
          <p:cNvSpPr/>
          <p:nvPr/>
        </p:nvSpPr>
        <p:spPr>
          <a:xfrm>
            <a:off x="4746617" y="2009771"/>
            <a:ext cx="28914" cy="88915"/>
          </a:xfrm>
          <a:custGeom>
            <a:avLst/>
            <a:gdLst>
              <a:gd name="connsiteX0" fmla="*/ 3183 w 28914"/>
              <a:gd name="connsiteY0" fmla="*/ 4 h 88915"/>
              <a:gd name="connsiteX1" fmla="*/ 25408 w 28914"/>
              <a:gd name="connsiteY1" fmla="*/ 57154 h 88915"/>
              <a:gd name="connsiteX2" fmla="*/ 8 w 28914"/>
              <a:gd name="connsiteY2" fmla="*/ 88904 h 88915"/>
              <a:gd name="connsiteX3" fmla="*/ 28583 w 28914"/>
              <a:gd name="connsiteY3" fmla="*/ 60329 h 88915"/>
              <a:gd name="connsiteX4" fmla="*/ 3183 w 28914"/>
              <a:gd name="connsiteY4" fmla="*/ 4 h 8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14" h="88915">
                <a:moveTo>
                  <a:pt x="3183" y="4"/>
                </a:moveTo>
                <a:cubicBezTo>
                  <a:pt x="2654" y="-525"/>
                  <a:pt x="25937" y="42337"/>
                  <a:pt x="25408" y="57154"/>
                </a:cubicBezTo>
                <a:cubicBezTo>
                  <a:pt x="24879" y="71971"/>
                  <a:pt x="-521" y="88375"/>
                  <a:pt x="8" y="88904"/>
                </a:cubicBezTo>
                <a:cubicBezTo>
                  <a:pt x="537" y="89433"/>
                  <a:pt x="24879" y="71971"/>
                  <a:pt x="28583" y="60329"/>
                </a:cubicBezTo>
                <a:cubicBezTo>
                  <a:pt x="32287" y="48687"/>
                  <a:pt x="3712" y="533"/>
                  <a:pt x="318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2C04BCB-4D49-1829-6E79-85BCACE8ED25}"/>
              </a:ext>
            </a:extLst>
          </p:cNvPr>
          <p:cNvSpPr/>
          <p:nvPr/>
        </p:nvSpPr>
        <p:spPr>
          <a:xfrm>
            <a:off x="4733910" y="2095471"/>
            <a:ext cx="95341" cy="9554"/>
          </a:xfrm>
          <a:custGeom>
            <a:avLst/>
            <a:gdLst>
              <a:gd name="connsiteX0" fmla="*/ 15 w 95341"/>
              <a:gd name="connsiteY0" fmla="*/ 6379 h 9554"/>
              <a:gd name="connsiteX1" fmla="*/ 66690 w 95341"/>
              <a:gd name="connsiteY1" fmla="*/ 29 h 9554"/>
              <a:gd name="connsiteX2" fmla="*/ 95265 w 95341"/>
              <a:gd name="connsiteY2" fmla="*/ 9554 h 9554"/>
              <a:gd name="connsiteX3" fmla="*/ 73040 w 95341"/>
              <a:gd name="connsiteY3" fmla="*/ 29 h 9554"/>
              <a:gd name="connsiteX4" fmla="*/ 15 w 95341"/>
              <a:gd name="connsiteY4" fmla="*/ 6379 h 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41" h="9554">
                <a:moveTo>
                  <a:pt x="15" y="6379"/>
                </a:moveTo>
                <a:cubicBezTo>
                  <a:pt x="-1043" y="6379"/>
                  <a:pt x="50815" y="-500"/>
                  <a:pt x="66690" y="29"/>
                </a:cubicBezTo>
                <a:cubicBezTo>
                  <a:pt x="82565" y="558"/>
                  <a:pt x="94207" y="9554"/>
                  <a:pt x="95265" y="9554"/>
                </a:cubicBezTo>
                <a:cubicBezTo>
                  <a:pt x="96323" y="9554"/>
                  <a:pt x="86269" y="558"/>
                  <a:pt x="73040" y="29"/>
                </a:cubicBezTo>
                <a:cubicBezTo>
                  <a:pt x="59811" y="-500"/>
                  <a:pt x="1073" y="6379"/>
                  <a:pt x="15" y="6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F09C6FD-F725-C72A-6EAD-BD31E3D3D713}"/>
              </a:ext>
            </a:extLst>
          </p:cNvPr>
          <p:cNvSpPr/>
          <p:nvPr/>
        </p:nvSpPr>
        <p:spPr>
          <a:xfrm>
            <a:off x="4943352" y="2031243"/>
            <a:ext cx="65934" cy="61649"/>
          </a:xfrm>
          <a:custGeom>
            <a:avLst/>
            <a:gdLst>
              <a:gd name="connsiteX0" fmla="*/ 123 w 65934"/>
              <a:gd name="connsiteY0" fmla="*/ 61082 h 61649"/>
              <a:gd name="connsiteX1" fmla="*/ 63623 w 65934"/>
              <a:gd name="connsiteY1" fmla="*/ 757 h 61649"/>
              <a:gd name="connsiteX2" fmla="*/ 47748 w 65934"/>
              <a:gd name="connsiteY2" fmla="*/ 29332 h 61649"/>
              <a:gd name="connsiteX3" fmla="*/ 123 w 65934"/>
              <a:gd name="connsiteY3" fmla="*/ 61082 h 6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34" h="61649">
                <a:moveTo>
                  <a:pt x="123" y="61082"/>
                </a:moveTo>
                <a:cubicBezTo>
                  <a:pt x="2769" y="56320"/>
                  <a:pt x="55686" y="6049"/>
                  <a:pt x="63623" y="757"/>
                </a:cubicBezTo>
                <a:cubicBezTo>
                  <a:pt x="71560" y="-4535"/>
                  <a:pt x="57273" y="19278"/>
                  <a:pt x="47748" y="29332"/>
                </a:cubicBezTo>
                <a:cubicBezTo>
                  <a:pt x="38223" y="39386"/>
                  <a:pt x="-2523" y="65844"/>
                  <a:pt x="123" y="6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1DCA6AC-8895-CF32-0415-40C9B5CB7E15}"/>
              </a:ext>
            </a:extLst>
          </p:cNvPr>
          <p:cNvSpPr/>
          <p:nvPr/>
        </p:nvSpPr>
        <p:spPr>
          <a:xfrm>
            <a:off x="4673168" y="1323757"/>
            <a:ext cx="73705" cy="181717"/>
          </a:xfrm>
          <a:custGeom>
            <a:avLst/>
            <a:gdLst>
              <a:gd name="connsiteX0" fmla="*/ 57582 w 73705"/>
              <a:gd name="connsiteY0" fmla="*/ 218 h 181717"/>
              <a:gd name="connsiteX1" fmla="*/ 29007 w 73705"/>
              <a:gd name="connsiteY1" fmla="*/ 139918 h 181717"/>
              <a:gd name="connsiteX2" fmla="*/ 73457 w 73705"/>
              <a:gd name="connsiteY2" fmla="*/ 181193 h 181717"/>
              <a:gd name="connsiteX3" fmla="*/ 44882 w 73705"/>
              <a:gd name="connsiteY3" fmla="*/ 162143 h 181717"/>
              <a:gd name="connsiteX4" fmla="*/ 432 w 73705"/>
              <a:gd name="connsiteY4" fmla="*/ 146268 h 181717"/>
              <a:gd name="connsiteX5" fmla="*/ 22657 w 73705"/>
              <a:gd name="connsiteY5" fmla="*/ 143093 h 181717"/>
              <a:gd name="connsiteX6" fmla="*/ 29007 w 73705"/>
              <a:gd name="connsiteY6" fmla="*/ 108168 h 181717"/>
              <a:gd name="connsiteX7" fmla="*/ 57582 w 73705"/>
              <a:gd name="connsiteY7" fmla="*/ 218 h 18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05" h="181717">
                <a:moveTo>
                  <a:pt x="57582" y="218"/>
                </a:moveTo>
                <a:cubicBezTo>
                  <a:pt x="57582" y="5510"/>
                  <a:pt x="26361" y="109756"/>
                  <a:pt x="29007" y="139918"/>
                </a:cubicBezTo>
                <a:cubicBezTo>
                  <a:pt x="31653" y="170080"/>
                  <a:pt x="70811" y="177489"/>
                  <a:pt x="73457" y="181193"/>
                </a:cubicBezTo>
                <a:cubicBezTo>
                  <a:pt x="76103" y="184897"/>
                  <a:pt x="57053" y="167964"/>
                  <a:pt x="44882" y="162143"/>
                </a:cubicBezTo>
                <a:cubicBezTo>
                  <a:pt x="32711" y="156322"/>
                  <a:pt x="4136" y="149443"/>
                  <a:pt x="432" y="146268"/>
                </a:cubicBezTo>
                <a:cubicBezTo>
                  <a:pt x="-3272" y="143093"/>
                  <a:pt x="17895" y="149443"/>
                  <a:pt x="22657" y="143093"/>
                </a:cubicBezTo>
                <a:cubicBezTo>
                  <a:pt x="27419" y="136743"/>
                  <a:pt x="23186" y="128805"/>
                  <a:pt x="29007" y="108168"/>
                </a:cubicBezTo>
                <a:cubicBezTo>
                  <a:pt x="34828" y="87531"/>
                  <a:pt x="57582" y="-5074"/>
                  <a:pt x="57582" y="2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87E03C0-AC4A-E22A-E3F9-DE2AC9B2E352}"/>
              </a:ext>
            </a:extLst>
          </p:cNvPr>
          <p:cNvSpPr/>
          <p:nvPr/>
        </p:nvSpPr>
        <p:spPr>
          <a:xfrm>
            <a:off x="4694037" y="1479501"/>
            <a:ext cx="78436" cy="283072"/>
          </a:xfrm>
          <a:custGeom>
            <a:avLst/>
            <a:gdLst>
              <a:gd name="connsiteX0" fmla="*/ 1788 w 78436"/>
              <a:gd name="connsiteY0" fmla="*/ 49 h 283072"/>
              <a:gd name="connsiteX1" fmla="*/ 14488 w 78436"/>
              <a:gd name="connsiteY1" fmla="*/ 130224 h 283072"/>
              <a:gd name="connsiteX2" fmla="*/ 24013 w 78436"/>
              <a:gd name="connsiteY2" fmla="*/ 174674 h 283072"/>
              <a:gd name="connsiteX3" fmla="*/ 4963 w 78436"/>
              <a:gd name="connsiteY3" fmla="*/ 130224 h 283072"/>
              <a:gd name="connsiteX4" fmla="*/ 27188 w 78436"/>
              <a:gd name="connsiteY4" fmla="*/ 190549 h 283072"/>
              <a:gd name="connsiteX5" fmla="*/ 77988 w 78436"/>
              <a:gd name="connsiteY5" fmla="*/ 282624 h 283072"/>
              <a:gd name="connsiteX6" fmla="*/ 49413 w 78436"/>
              <a:gd name="connsiteY6" fmla="*/ 222299 h 283072"/>
              <a:gd name="connsiteX7" fmla="*/ 4963 w 78436"/>
              <a:gd name="connsiteY7" fmla="*/ 146099 h 283072"/>
              <a:gd name="connsiteX8" fmla="*/ 1788 w 78436"/>
              <a:gd name="connsiteY8" fmla="*/ 49 h 28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36" h="283072">
                <a:moveTo>
                  <a:pt x="1788" y="49"/>
                </a:moveTo>
                <a:cubicBezTo>
                  <a:pt x="3376" y="-2597"/>
                  <a:pt x="10784" y="101120"/>
                  <a:pt x="14488" y="130224"/>
                </a:cubicBezTo>
                <a:cubicBezTo>
                  <a:pt x="18192" y="159328"/>
                  <a:pt x="25600" y="174674"/>
                  <a:pt x="24013" y="174674"/>
                </a:cubicBezTo>
                <a:cubicBezTo>
                  <a:pt x="22426" y="174674"/>
                  <a:pt x="4434" y="127578"/>
                  <a:pt x="4963" y="130224"/>
                </a:cubicBezTo>
                <a:cubicBezTo>
                  <a:pt x="5492" y="132870"/>
                  <a:pt x="15017" y="165149"/>
                  <a:pt x="27188" y="190549"/>
                </a:cubicBezTo>
                <a:cubicBezTo>
                  <a:pt x="39359" y="215949"/>
                  <a:pt x="74284" y="277332"/>
                  <a:pt x="77988" y="282624"/>
                </a:cubicBezTo>
                <a:cubicBezTo>
                  <a:pt x="81692" y="287916"/>
                  <a:pt x="61584" y="245053"/>
                  <a:pt x="49413" y="222299"/>
                </a:cubicBezTo>
                <a:cubicBezTo>
                  <a:pt x="37242" y="199545"/>
                  <a:pt x="12371" y="183141"/>
                  <a:pt x="4963" y="146099"/>
                </a:cubicBezTo>
                <a:cubicBezTo>
                  <a:pt x="-2445" y="109057"/>
                  <a:pt x="200" y="2695"/>
                  <a:pt x="1788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230E6CF-F650-65E5-8F0B-5931DB085791}"/>
              </a:ext>
            </a:extLst>
          </p:cNvPr>
          <p:cNvSpPr/>
          <p:nvPr/>
        </p:nvSpPr>
        <p:spPr>
          <a:xfrm>
            <a:off x="4286033" y="1577894"/>
            <a:ext cx="63773" cy="117649"/>
          </a:xfrm>
          <a:custGeom>
            <a:avLst/>
            <a:gdLst>
              <a:gd name="connsiteX0" fmla="*/ 63717 w 63773"/>
              <a:gd name="connsiteY0" fmla="*/ 81 h 117649"/>
              <a:gd name="connsiteX1" fmla="*/ 22442 w 63773"/>
              <a:gd name="connsiteY1" fmla="*/ 57231 h 117649"/>
              <a:gd name="connsiteX2" fmla="*/ 217 w 63773"/>
              <a:gd name="connsiteY2" fmla="*/ 117556 h 117649"/>
              <a:gd name="connsiteX3" fmla="*/ 12917 w 63773"/>
              <a:gd name="connsiteY3" fmla="*/ 69931 h 117649"/>
              <a:gd name="connsiteX4" fmla="*/ 63717 w 63773"/>
              <a:gd name="connsiteY4" fmla="*/ 81 h 11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73" h="117649">
                <a:moveTo>
                  <a:pt x="63717" y="81"/>
                </a:moveTo>
                <a:cubicBezTo>
                  <a:pt x="65305" y="-2036"/>
                  <a:pt x="33025" y="37652"/>
                  <a:pt x="22442" y="57231"/>
                </a:cubicBezTo>
                <a:cubicBezTo>
                  <a:pt x="11859" y="76810"/>
                  <a:pt x="1805" y="115439"/>
                  <a:pt x="217" y="117556"/>
                </a:cubicBezTo>
                <a:cubicBezTo>
                  <a:pt x="-1371" y="119673"/>
                  <a:pt x="6038" y="85277"/>
                  <a:pt x="12917" y="69931"/>
                </a:cubicBezTo>
                <a:cubicBezTo>
                  <a:pt x="19796" y="54585"/>
                  <a:pt x="62129" y="2198"/>
                  <a:pt x="63717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492F83E-D041-0FC3-DBD1-7FB747364321}"/>
              </a:ext>
            </a:extLst>
          </p:cNvPr>
          <p:cNvSpPr/>
          <p:nvPr/>
        </p:nvSpPr>
        <p:spPr>
          <a:xfrm>
            <a:off x="4390986" y="1568342"/>
            <a:ext cx="212911" cy="41559"/>
          </a:xfrm>
          <a:custGeom>
            <a:avLst/>
            <a:gdLst>
              <a:gd name="connsiteX0" fmla="*/ 39 w 212911"/>
              <a:gd name="connsiteY0" fmla="*/ 15983 h 41559"/>
              <a:gd name="connsiteX1" fmla="*/ 171489 w 212911"/>
              <a:gd name="connsiteY1" fmla="*/ 6458 h 41559"/>
              <a:gd name="connsiteX2" fmla="*/ 212764 w 212911"/>
              <a:gd name="connsiteY2" fmla="*/ 41383 h 41559"/>
              <a:gd name="connsiteX3" fmla="*/ 184189 w 212911"/>
              <a:gd name="connsiteY3" fmla="*/ 19158 h 41559"/>
              <a:gd name="connsiteX4" fmla="*/ 155614 w 212911"/>
              <a:gd name="connsiteY4" fmla="*/ 108 h 41559"/>
              <a:gd name="connsiteX5" fmla="*/ 39 w 212911"/>
              <a:gd name="connsiteY5" fmla="*/ 15983 h 4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11" h="41559">
                <a:moveTo>
                  <a:pt x="39" y="15983"/>
                </a:moveTo>
                <a:cubicBezTo>
                  <a:pt x="2685" y="17041"/>
                  <a:pt x="136035" y="2225"/>
                  <a:pt x="171489" y="6458"/>
                </a:cubicBezTo>
                <a:cubicBezTo>
                  <a:pt x="206943" y="10691"/>
                  <a:pt x="210647" y="39266"/>
                  <a:pt x="212764" y="41383"/>
                </a:cubicBezTo>
                <a:cubicBezTo>
                  <a:pt x="214881" y="43500"/>
                  <a:pt x="193714" y="26037"/>
                  <a:pt x="184189" y="19158"/>
                </a:cubicBezTo>
                <a:cubicBezTo>
                  <a:pt x="174664" y="12279"/>
                  <a:pt x="184189" y="1695"/>
                  <a:pt x="155614" y="108"/>
                </a:cubicBezTo>
                <a:cubicBezTo>
                  <a:pt x="127039" y="-1480"/>
                  <a:pt x="-2607" y="14925"/>
                  <a:pt x="39" y="1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B145DD1-2403-E340-4DD8-D29CB4AA1E05}"/>
              </a:ext>
            </a:extLst>
          </p:cNvPr>
          <p:cNvSpPr/>
          <p:nvPr/>
        </p:nvSpPr>
        <p:spPr>
          <a:xfrm>
            <a:off x="4638540" y="1469993"/>
            <a:ext cx="79524" cy="224596"/>
          </a:xfrm>
          <a:custGeom>
            <a:avLst/>
            <a:gdLst>
              <a:gd name="connsiteX0" fmla="*/ 28710 w 79524"/>
              <a:gd name="connsiteY0" fmla="*/ 32 h 224596"/>
              <a:gd name="connsiteX1" fmla="*/ 16010 w 79524"/>
              <a:gd name="connsiteY1" fmla="*/ 130207 h 224596"/>
              <a:gd name="connsiteX2" fmla="*/ 79510 w 79524"/>
              <a:gd name="connsiteY2" fmla="*/ 222282 h 224596"/>
              <a:gd name="connsiteX3" fmla="*/ 9660 w 79524"/>
              <a:gd name="connsiteY3" fmla="*/ 196882 h 224596"/>
              <a:gd name="connsiteX4" fmla="*/ 47760 w 79524"/>
              <a:gd name="connsiteY4" fmla="*/ 196882 h 224596"/>
              <a:gd name="connsiteX5" fmla="*/ 19185 w 79524"/>
              <a:gd name="connsiteY5" fmla="*/ 142907 h 224596"/>
              <a:gd name="connsiteX6" fmla="*/ 135 w 79524"/>
              <a:gd name="connsiteY6" fmla="*/ 117507 h 224596"/>
              <a:gd name="connsiteX7" fmla="*/ 28710 w 79524"/>
              <a:gd name="connsiteY7" fmla="*/ 32 h 22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24" h="224596">
                <a:moveTo>
                  <a:pt x="28710" y="32"/>
                </a:moveTo>
                <a:cubicBezTo>
                  <a:pt x="31356" y="2149"/>
                  <a:pt x="7543" y="93165"/>
                  <a:pt x="16010" y="130207"/>
                </a:cubicBezTo>
                <a:cubicBezTo>
                  <a:pt x="24477" y="167249"/>
                  <a:pt x="80568" y="211170"/>
                  <a:pt x="79510" y="222282"/>
                </a:cubicBezTo>
                <a:cubicBezTo>
                  <a:pt x="78452" y="233394"/>
                  <a:pt x="14952" y="201115"/>
                  <a:pt x="9660" y="196882"/>
                </a:cubicBezTo>
                <a:cubicBezTo>
                  <a:pt x="4368" y="192649"/>
                  <a:pt x="46173" y="205878"/>
                  <a:pt x="47760" y="196882"/>
                </a:cubicBezTo>
                <a:cubicBezTo>
                  <a:pt x="49347" y="187886"/>
                  <a:pt x="27122" y="156136"/>
                  <a:pt x="19185" y="142907"/>
                </a:cubicBezTo>
                <a:cubicBezTo>
                  <a:pt x="11248" y="129678"/>
                  <a:pt x="-1452" y="134969"/>
                  <a:pt x="135" y="117507"/>
                </a:cubicBezTo>
                <a:cubicBezTo>
                  <a:pt x="1722" y="100045"/>
                  <a:pt x="26064" y="-2085"/>
                  <a:pt x="28710" y="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55611B3-1EAB-A62E-BC35-B84E6018111F}"/>
              </a:ext>
            </a:extLst>
          </p:cNvPr>
          <p:cNvSpPr/>
          <p:nvPr/>
        </p:nvSpPr>
        <p:spPr>
          <a:xfrm>
            <a:off x="4356100" y="1599936"/>
            <a:ext cx="234683" cy="45016"/>
          </a:xfrm>
          <a:custGeom>
            <a:avLst/>
            <a:gdLst>
              <a:gd name="connsiteX0" fmla="*/ 0 w 234683"/>
              <a:gd name="connsiteY0" fmla="*/ 25664 h 45016"/>
              <a:gd name="connsiteX1" fmla="*/ 123825 w 234683"/>
              <a:gd name="connsiteY1" fmla="*/ 264 h 45016"/>
              <a:gd name="connsiteX2" fmla="*/ 231775 w 234683"/>
              <a:gd name="connsiteY2" fmla="*/ 44714 h 45016"/>
              <a:gd name="connsiteX3" fmla="*/ 200025 w 234683"/>
              <a:gd name="connsiteY3" fmla="*/ 19314 h 45016"/>
              <a:gd name="connsiteX4" fmla="*/ 158750 w 234683"/>
              <a:gd name="connsiteY4" fmla="*/ 9789 h 45016"/>
              <a:gd name="connsiteX5" fmla="*/ 123825 w 234683"/>
              <a:gd name="connsiteY5" fmla="*/ 12964 h 45016"/>
              <a:gd name="connsiteX6" fmla="*/ 0 w 234683"/>
              <a:gd name="connsiteY6" fmla="*/ 25664 h 4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83" h="45016">
                <a:moveTo>
                  <a:pt x="0" y="25664"/>
                </a:moveTo>
                <a:cubicBezTo>
                  <a:pt x="0" y="23547"/>
                  <a:pt x="85196" y="-2911"/>
                  <a:pt x="123825" y="264"/>
                </a:cubicBezTo>
                <a:cubicBezTo>
                  <a:pt x="162454" y="3439"/>
                  <a:pt x="219075" y="41539"/>
                  <a:pt x="231775" y="44714"/>
                </a:cubicBezTo>
                <a:cubicBezTo>
                  <a:pt x="244475" y="47889"/>
                  <a:pt x="212196" y="25135"/>
                  <a:pt x="200025" y="19314"/>
                </a:cubicBezTo>
                <a:cubicBezTo>
                  <a:pt x="187854" y="13493"/>
                  <a:pt x="171450" y="10847"/>
                  <a:pt x="158750" y="9789"/>
                </a:cubicBezTo>
                <a:cubicBezTo>
                  <a:pt x="146050" y="8731"/>
                  <a:pt x="142875" y="12964"/>
                  <a:pt x="123825" y="12964"/>
                </a:cubicBezTo>
                <a:cubicBezTo>
                  <a:pt x="104775" y="12964"/>
                  <a:pt x="0" y="27781"/>
                  <a:pt x="0" y="25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65FA4FC-1DD0-FC6E-4E0E-F5B5276FC8B7}"/>
              </a:ext>
            </a:extLst>
          </p:cNvPr>
          <p:cNvSpPr/>
          <p:nvPr/>
        </p:nvSpPr>
        <p:spPr>
          <a:xfrm>
            <a:off x="4676648" y="1781166"/>
            <a:ext cx="57756" cy="161997"/>
          </a:xfrm>
          <a:custGeom>
            <a:avLst/>
            <a:gdLst>
              <a:gd name="connsiteX0" fmla="*/ 57277 w 57756"/>
              <a:gd name="connsiteY0" fmla="*/ 9 h 161997"/>
              <a:gd name="connsiteX1" fmla="*/ 28702 w 57756"/>
              <a:gd name="connsiteY1" fmla="*/ 111134 h 161997"/>
              <a:gd name="connsiteX2" fmla="*/ 50927 w 57756"/>
              <a:gd name="connsiteY2" fmla="*/ 161934 h 161997"/>
              <a:gd name="connsiteX3" fmla="*/ 16002 w 57756"/>
              <a:gd name="connsiteY3" fmla="*/ 120659 h 161997"/>
              <a:gd name="connsiteX4" fmla="*/ 25527 w 57756"/>
              <a:gd name="connsiteY4" fmla="*/ 76209 h 161997"/>
              <a:gd name="connsiteX5" fmla="*/ 127 w 57756"/>
              <a:gd name="connsiteY5" fmla="*/ 117484 h 161997"/>
              <a:gd name="connsiteX6" fmla="*/ 57277 w 57756"/>
              <a:gd name="connsiteY6" fmla="*/ 9 h 16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56" h="161997">
                <a:moveTo>
                  <a:pt x="57277" y="9"/>
                </a:moveTo>
                <a:cubicBezTo>
                  <a:pt x="62039" y="-1049"/>
                  <a:pt x="29760" y="84147"/>
                  <a:pt x="28702" y="111134"/>
                </a:cubicBezTo>
                <a:cubicBezTo>
                  <a:pt x="27644" y="138121"/>
                  <a:pt x="53044" y="160346"/>
                  <a:pt x="50927" y="161934"/>
                </a:cubicBezTo>
                <a:cubicBezTo>
                  <a:pt x="48810" y="163522"/>
                  <a:pt x="20235" y="134946"/>
                  <a:pt x="16002" y="120659"/>
                </a:cubicBezTo>
                <a:cubicBezTo>
                  <a:pt x="11769" y="106372"/>
                  <a:pt x="28173" y="76738"/>
                  <a:pt x="25527" y="76209"/>
                </a:cubicBezTo>
                <a:cubicBezTo>
                  <a:pt x="22881" y="75680"/>
                  <a:pt x="-1990" y="124363"/>
                  <a:pt x="127" y="117484"/>
                </a:cubicBezTo>
                <a:cubicBezTo>
                  <a:pt x="2244" y="110605"/>
                  <a:pt x="52515" y="1067"/>
                  <a:pt x="57277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A0C84BD-8678-F4C8-5F9B-DB7EEB2B56AD}"/>
              </a:ext>
            </a:extLst>
          </p:cNvPr>
          <p:cNvSpPr/>
          <p:nvPr/>
        </p:nvSpPr>
        <p:spPr>
          <a:xfrm>
            <a:off x="4368798" y="2146206"/>
            <a:ext cx="184305" cy="82004"/>
          </a:xfrm>
          <a:custGeom>
            <a:avLst/>
            <a:gdLst>
              <a:gd name="connsiteX0" fmla="*/ 2 w 184305"/>
              <a:gd name="connsiteY0" fmla="*/ 63594 h 82004"/>
              <a:gd name="connsiteX1" fmla="*/ 107952 w 184305"/>
              <a:gd name="connsiteY1" fmla="*/ 79469 h 82004"/>
              <a:gd name="connsiteX2" fmla="*/ 184152 w 184305"/>
              <a:gd name="connsiteY2" fmla="*/ 94 h 82004"/>
              <a:gd name="connsiteX3" fmla="*/ 127002 w 184305"/>
              <a:gd name="connsiteY3" fmla="*/ 63594 h 82004"/>
              <a:gd name="connsiteX4" fmla="*/ 104777 w 184305"/>
              <a:gd name="connsiteY4" fmla="*/ 76294 h 82004"/>
              <a:gd name="connsiteX5" fmla="*/ 2 w 184305"/>
              <a:gd name="connsiteY5" fmla="*/ 63594 h 8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305" h="82004">
                <a:moveTo>
                  <a:pt x="2" y="63594"/>
                </a:moveTo>
                <a:cubicBezTo>
                  <a:pt x="531" y="64123"/>
                  <a:pt x="77260" y="90052"/>
                  <a:pt x="107952" y="79469"/>
                </a:cubicBezTo>
                <a:cubicBezTo>
                  <a:pt x="138644" y="68886"/>
                  <a:pt x="180977" y="2740"/>
                  <a:pt x="184152" y="94"/>
                </a:cubicBezTo>
                <a:cubicBezTo>
                  <a:pt x="187327" y="-2552"/>
                  <a:pt x="140231" y="50894"/>
                  <a:pt x="127002" y="63594"/>
                </a:cubicBezTo>
                <a:cubicBezTo>
                  <a:pt x="113773" y="76294"/>
                  <a:pt x="123298" y="75765"/>
                  <a:pt x="104777" y="76294"/>
                </a:cubicBezTo>
                <a:cubicBezTo>
                  <a:pt x="86256" y="76823"/>
                  <a:pt x="-527" y="63065"/>
                  <a:pt x="2" y="635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7A6ABF72-01EC-03FD-78FC-CB629BC52A1F}"/>
              </a:ext>
            </a:extLst>
          </p:cNvPr>
          <p:cNvSpPr/>
          <p:nvPr/>
        </p:nvSpPr>
        <p:spPr>
          <a:xfrm>
            <a:off x="5118075" y="1971673"/>
            <a:ext cx="118376" cy="142877"/>
          </a:xfrm>
          <a:custGeom>
            <a:avLst/>
            <a:gdLst>
              <a:gd name="connsiteX0" fmla="*/ 25 w 118376"/>
              <a:gd name="connsiteY0" fmla="*/ 2 h 142877"/>
              <a:gd name="connsiteX1" fmla="*/ 95275 w 118376"/>
              <a:gd name="connsiteY1" fmla="*/ 95252 h 142877"/>
              <a:gd name="connsiteX2" fmla="*/ 117500 w 118376"/>
              <a:gd name="connsiteY2" fmla="*/ 142877 h 142877"/>
              <a:gd name="connsiteX3" fmla="*/ 111150 w 118376"/>
              <a:gd name="connsiteY3" fmla="*/ 95252 h 142877"/>
              <a:gd name="connsiteX4" fmla="*/ 85750 w 118376"/>
              <a:gd name="connsiteY4" fmla="*/ 92077 h 142877"/>
              <a:gd name="connsiteX5" fmla="*/ 25 w 118376"/>
              <a:gd name="connsiteY5" fmla="*/ 2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76" h="142877">
                <a:moveTo>
                  <a:pt x="25" y="2"/>
                </a:moveTo>
                <a:cubicBezTo>
                  <a:pt x="1612" y="531"/>
                  <a:pt x="75696" y="71440"/>
                  <a:pt x="95275" y="95252"/>
                </a:cubicBezTo>
                <a:cubicBezTo>
                  <a:pt x="114854" y="119064"/>
                  <a:pt x="114854" y="142877"/>
                  <a:pt x="117500" y="142877"/>
                </a:cubicBezTo>
                <a:cubicBezTo>
                  <a:pt x="120146" y="142877"/>
                  <a:pt x="116442" y="103719"/>
                  <a:pt x="111150" y="95252"/>
                </a:cubicBezTo>
                <a:cubicBezTo>
                  <a:pt x="105858" y="86785"/>
                  <a:pt x="100567" y="105835"/>
                  <a:pt x="85750" y="92077"/>
                </a:cubicBezTo>
                <a:cubicBezTo>
                  <a:pt x="70933" y="78319"/>
                  <a:pt x="-1562" y="-527"/>
                  <a:pt x="25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1860FAB-18E3-CD8D-EE5B-C4F52DA01E5C}"/>
              </a:ext>
            </a:extLst>
          </p:cNvPr>
          <p:cNvSpPr/>
          <p:nvPr/>
        </p:nvSpPr>
        <p:spPr>
          <a:xfrm>
            <a:off x="5321254" y="1730374"/>
            <a:ext cx="25852" cy="311153"/>
          </a:xfrm>
          <a:custGeom>
            <a:avLst/>
            <a:gdLst>
              <a:gd name="connsiteX0" fmla="*/ 15921 w 25852"/>
              <a:gd name="connsiteY0" fmla="*/ 1 h 311153"/>
              <a:gd name="connsiteX1" fmla="*/ 19096 w 25852"/>
              <a:gd name="connsiteY1" fmla="*/ 174626 h 311153"/>
              <a:gd name="connsiteX2" fmla="*/ 46 w 25852"/>
              <a:gd name="connsiteY2" fmla="*/ 311151 h 311153"/>
              <a:gd name="connsiteX3" fmla="*/ 25446 w 25852"/>
              <a:gd name="connsiteY3" fmla="*/ 177801 h 311153"/>
              <a:gd name="connsiteX4" fmla="*/ 15921 w 25852"/>
              <a:gd name="connsiteY4" fmla="*/ 1 h 31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52" h="311153">
                <a:moveTo>
                  <a:pt x="15921" y="1"/>
                </a:moveTo>
                <a:cubicBezTo>
                  <a:pt x="14863" y="-528"/>
                  <a:pt x="21742" y="122768"/>
                  <a:pt x="19096" y="174626"/>
                </a:cubicBezTo>
                <a:cubicBezTo>
                  <a:pt x="16450" y="226484"/>
                  <a:pt x="-1012" y="310622"/>
                  <a:pt x="46" y="311151"/>
                </a:cubicBezTo>
                <a:cubicBezTo>
                  <a:pt x="1104" y="311680"/>
                  <a:pt x="22800" y="226484"/>
                  <a:pt x="25446" y="177801"/>
                </a:cubicBezTo>
                <a:cubicBezTo>
                  <a:pt x="28092" y="129118"/>
                  <a:pt x="16979" y="530"/>
                  <a:pt x="159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63E4D63-7C65-FB32-5D55-0689527FC0F3}"/>
              </a:ext>
            </a:extLst>
          </p:cNvPr>
          <p:cNvSpPr/>
          <p:nvPr/>
        </p:nvSpPr>
        <p:spPr>
          <a:xfrm>
            <a:off x="5314866" y="1581085"/>
            <a:ext cx="34580" cy="95994"/>
          </a:xfrm>
          <a:custGeom>
            <a:avLst/>
            <a:gdLst>
              <a:gd name="connsiteX0" fmla="*/ 84 w 34580"/>
              <a:gd name="connsiteY0" fmla="*/ 65 h 95994"/>
              <a:gd name="connsiteX1" fmla="*/ 31834 w 34580"/>
              <a:gd name="connsiteY1" fmla="*/ 95315 h 95994"/>
              <a:gd name="connsiteX2" fmla="*/ 31834 w 34580"/>
              <a:gd name="connsiteY2" fmla="*/ 44515 h 95994"/>
              <a:gd name="connsiteX3" fmla="*/ 22309 w 34580"/>
              <a:gd name="connsiteY3" fmla="*/ 79440 h 95994"/>
              <a:gd name="connsiteX4" fmla="*/ 84 w 34580"/>
              <a:gd name="connsiteY4" fmla="*/ 65 h 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0" h="95994">
                <a:moveTo>
                  <a:pt x="84" y="65"/>
                </a:moveTo>
                <a:cubicBezTo>
                  <a:pt x="1672" y="2711"/>
                  <a:pt x="26542" y="87907"/>
                  <a:pt x="31834" y="95315"/>
                </a:cubicBezTo>
                <a:cubicBezTo>
                  <a:pt x="37126" y="102723"/>
                  <a:pt x="33422" y="47161"/>
                  <a:pt x="31834" y="44515"/>
                </a:cubicBezTo>
                <a:cubicBezTo>
                  <a:pt x="30247" y="41869"/>
                  <a:pt x="24955" y="82615"/>
                  <a:pt x="22309" y="79440"/>
                </a:cubicBezTo>
                <a:cubicBezTo>
                  <a:pt x="19663" y="76265"/>
                  <a:pt x="-1504" y="-2581"/>
                  <a:pt x="84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91BAF3F3-5AB5-2AC8-DECB-C59C799BFDD8}"/>
              </a:ext>
            </a:extLst>
          </p:cNvPr>
          <p:cNvSpPr/>
          <p:nvPr/>
        </p:nvSpPr>
        <p:spPr>
          <a:xfrm>
            <a:off x="5070448" y="996940"/>
            <a:ext cx="248631" cy="445941"/>
          </a:xfrm>
          <a:custGeom>
            <a:avLst/>
            <a:gdLst>
              <a:gd name="connsiteX0" fmla="*/ 27 w 248631"/>
              <a:gd name="connsiteY0" fmla="*/ 10 h 445941"/>
              <a:gd name="connsiteX1" fmla="*/ 142902 w 248631"/>
              <a:gd name="connsiteY1" fmla="*/ 212735 h 445941"/>
              <a:gd name="connsiteX2" fmla="*/ 139727 w 248631"/>
              <a:gd name="connsiteY2" fmla="*/ 196860 h 445941"/>
              <a:gd name="connsiteX3" fmla="*/ 215927 w 248631"/>
              <a:gd name="connsiteY3" fmla="*/ 342910 h 445941"/>
              <a:gd name="connsiteX4" fmla="*/ 247677 w 248631"/>
              <a:gd name="connsiteY4" fmla="*/ 444510 h 445941"/>
              <a:gd name="connsiteX5" fmla="*/ 231802 w 248631"/>
              <a:gd name="connsiteY5" fmla="*/ 387360 h 445941"/>
              <a:gd name="connsiteX6" fmla="*/ 149252 w 248631"/>
              <a:gd name="connsiteY6" fmla="*/ 187335 h 445941"/>
              <a:gd name="connsiteX7" fmla="*/ 155602 w 248631"/>
              <a:gd name="connsiteY7" fmla="*/ 222260 h 445941"/>
              <a:gd name="connsiteX8" fmla="*/ 27 w 248631"/>
              <a:gd name="connsiteY8" fmla="*/ 10 h 44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631" h="445941">
                <a:moveTo>
                  <a:pt x="27" y="10"/>
                </a:moveTo>
                <a:cubicBezTo>
                  <a:pt x="-2090" y="-1578"/>
                  <a:pt x="119619" y="179927"/>
                  <a:pt x="142902" y="212735"/>
                </a:cubicBezTo>
                <a:cubicBezTo>
                  <a:pt x="166185" y="245543"/>
                  <a:pt x="127556" y="175164"/>
                  <a:pt x="139727" y="196860"/>
                </a:cubicBezTo>
                <a:cubicBezTo>
                  <a:pt x="151898" y="218556"/>
                  <a:pt x="197935" y="301635"/>
                  <a:pt x="215927" y="342910"/>
                </a:cubicBezTo>
                <a:cubicBezTo>
                  <a:pt x="233919" y="384185"/>
                  <a:pt x="245031" y="437102"/>
                  <a:pt x="247677" y="444510"/>
                </a:cubicBezTo>
                <a:cubicBezTo>
                  <a:pt x="250323" y="451918"/>
                  <a:pt x="248206" y="430223"/>
                  <a:pt x="231802" y="387360"/>
                </a:cubicBezTo>
                <a:cubicBezTo>
                  <a:pt x="215398" y="344498"/>
                  <a:pt x="161952" y="214852"/>
                  <a:pt x="149252" y="187335"/>
                </a:cubicBezTo>
                <a:cubicBezTo>
                  <a:pt x="136552" y="159818"/>
                  <a:pt x="176769" y="250835"/>
                  <a:pt x="155602" y="222260"/>
                </a:cubicBezTo>
                <a:cubicBezTo>
                  <a:pt x="134435" y="193685"/>
                  <a:pt x="2144" y="1598"/>
                  <a:pt x="27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78024F0-1E2F-F2AA-F1F4-17DEA0B3BB1B}"/>
              </a:ext>
            </a:extLst>
          </p:cNvPr>
          <p:cNvSpPr/>
          <p:nvPr/>
        </p:nvSpPr>
        <p:spPr>
          <a:xfrm>
            <a:off x="4168712" y="1861577"/>
            <a:ext cx="28731" cy="323739"/>
          </a:xfrm>
          <a:custGeom>
            <a:avLst/>
            <a:gdLst>
              <a:gd name="connsiteX0" fmla="*/ 28638 w 28731"/>
              <a:gd name="connsiteY0" fmla="*/ 2148 h 323739"/>
              <a:gd name="connsiteX1" fmla="*/ 9588 w 28731"/>
              <a:gd name="connsiteY1" fmla="*/ 97398 h 323739"/>
              <a:gd name="connsiteX2" fmla="*/ 19113 w 28731"/>
              <a:gd name="connsiteY2" fmla="*/ 272023 h 323739"/>
              <a:gd name="connsiteX3" fmla="*/ 25463 w 28731"/>
              <a:gd name="connsiteY3" fmla="*/ 319648 h 323739"/>
              <a:gd name="connsiteX4" fmla="*/ 63 w 28731"/>
              <a:gd name="connsiteY4" fmla="*/ 186298 h 323739"/>
              <a:gd name="connsiteX5" fmla="*/ 28638 w 28731"/>
              <a:gd name="connsiteY5" fmla="*/ 2148 h 32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31" h="323739">
                <a:moveTo>
                  <a:pt x="28638" y="2148"/>
                </a:moveTo>
                <a:cubicBezTo>
                  <a:pt x="30225" y="-12669"/>
                  <a:pt x="11175" y="52419"/>
                  <a:pt x="9588" y="97398"/>
                </a:cubicBezTo>
                <a:cubicBezTo>
                  <a:pt x="8001" y="142377"/>
                  <a:pt x="16467" y="234981"/>
                  <a:pt x="19113" y="272023"/>
                </a:cubicBezTo>
                <a:cubicBezTo>
                  <a:pt x="21759" y="309065"/>
                  <a:pt x="28638" y="333935"/>
                  <a:pt x="25463" y="319648"/>
                </a:cubicBezTo>
                <a:cubicBezTo>
                  <a:pt x="22288" y="305361"/>
                  <a:pt x="1650" y="234452"/>
                  <a:pt x="63" y="186298"/>
                </a:cubicBezTo>
                <a:cubicBezTo>
                  <a:pt x="-1524" y="138144"/>
                  <a:pt x="27051" y="16965"/>
                  <a:pt x="28638" y="21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019D70A-61AB-E25B-37C5-19814F365A6D}"/>
              </a:ext>
            </a:extLst>
          </p:cNvPr>
          <p:cNvSpPr/>
          <p:nvPr/>
        </p:nvSpPr>
        <p:spPr>
          <a:xfrm>
            <a:off x="5110263" y="2275006"/>
            <a:ext cx="189482" cy="289412"/>
          </a:xfrm>
          <a:custGeom>
            <a:avLst/>
            <a:gdLst>
              <a:gd name="connsiteX0" fmla="*/ 188812 w 189482"/>
              <a:gd name="connsiteY0" fmla="*/ 1469 h 289412"/>
              <a:gd name="connsiteX1" fmla="*/ 4662 w 189482"/>
              <a:gd name="connsiteY1" fmla="*/ 284044 h 289412"/>
              <a:gd name="connsiteX2" fmla="*/ 64987 w 189482"/>
              <a:gd name="connsiteY2" fmla="*/ 176094 h 289412"/>
              <a:gd name="connsiteX3" fmla="*/ 188812 w 189482"/>
              <a:gd name="connsiteY3" fmla="*/ 1469 h 2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82" h="289412">
                <a:moveTo>
                  <a:pt x="188812" y="1469"/>
                </a:moveTo>
                <a:cubicBezTo>
                  <a:pt x="178758" y="19461"/>
                  <a:pt x="25299" y="254940"/>
                  <a:pt x="4662" y="284044"/>
                </a:cubicBezTo>
                <a:cubicBezTo>
                  <a:pt x="-15976" y="313148"/>
                  <a:pt x="36941" y="216311"/>
                  <a:pt x="64987" y="176094"/>
                </a:cubicBezTo>
                <a:cubicBezTo>
                  <a:pt x="93033" y="135877"/>
                  <a:pt x="198866" y="-16523"/>
                  <a:pt x="188812" y="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9C8E502-2DE5-3077-A6EA-0A8F2A5EED35}"/>
              </a:ext>
            </a:extLst>
          </p:cNvPr>
          <p:cNvSpPr/>
          <p:nvPr/>
        </p:nvSpPr>
        <p:spPr>
          <a:xfrm>
            <a:off x="4580371" y="2587417"/>
            <a:ext cx="207950" cy="127133"/>
          </a:xfrm>
          <a:custGeom>
            <a:avLst/>
            <a:gdLst>
              <a:gd name="connsiteX0" fmla="*/ 1154 w 207950"/>
              <a:gd name="connsiteY0" fmla="*/ 208 h 127133"/>
              <a:gd name="connsiteX1" fmla="*/ 198004 w 207950"/>
              <a:gd name="connsiteY1" fmla="*/ 120858 h 127133"/>
              <a:gd name="connsiteX2" fmla="*/ 172604 w 207950"/>
              <a:gd name="connsiteY2" fmla="*/ 108158 h 127133"/>
              <a:gd name="connsiteX3" fmla="*/ 118629 w 207950"/>
              <a:gd name="connsiteY3" fmla="*/ 92283 h 127133"/>
              <a:gd name="connsiteX4" fmla="*/ 1154 w 207950"/>
              <a:gd name="connsiteY4" fmla="*/ 208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0" h="127133">
                <a:moveTo>
                  <a:pt x="1154" y="208"/>
                </a:moveTo>
                <a:cubicBezTo>
                  <a:pt x="14383" y="4970"/>
                  <a:pt x="169429" y="102866"/>
                  <a:pt x="198004" y="120858"/>
                </a:cubicBezTo>
                <a:cubicBezTo>
                  <a:pt x="226579" y="138850"/>
                  <a:pt x="185833" y="112920"/>
                  <a:pt x="172604" y="108158"/>
                </a:cubicBezTo>
                <a:cubicBezTo>
                  <a:pt x="159375" y="103396"/>
                  <a:pt x="145087" y="110804"/>
                  <a:pt x="118629" y="92283"/>
                </a:cubicBezTo>
                <a:cubicBezTo>
                  <a:pt x="92171" y="73762"/>
                  <a:pt x="-12075" y="-4554"/>
                  <a:pt x="1154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ED51D76-0851-E064-222A-0CE4BEABF7A7}"/>
              </a:ext>
            </a:extLst>
          </p:cNvPr>
          <p:cNvSpPr/>
          <p:nvPr/>
        </p:nvSpPr>
        <p:spPr>
          <a:xfrm>
            <a:off x="4875505" y="2593971"/>
            <a:ext cx="255296" cy="125784"/>
          </a:xfrm>
          <a:custGeom>
            <a:avLst/>
            <a:gdLst>
              <a:gd name="connsiteX0" fmla="*/ 255295 w 255296"/>
              <a:gd name="connsiteY0" fmla="*/ 4 h 125784"/>
              <a:gd name="connsiteX1" fmla="*/ 99720 w 255296"/>
              <a:gd name="connsiteY1" fmla="*/ 63504 h 125784"/>
              <a:gd name="connsiteX2" fmla="*/ 48920 w 255296"/>
              <a:gd name="connsiteY2" fmla="*/ 107954 h 125784"/>
              <a:gd name="connsiteX3" fmla="*/ 1295 w 255296"/>
              <a:gd name="connsiteY3" fmla="*/ 123829 h 125784"/>
              <a:gd name="connsiteX4" fmla="*/ 102895 w 255296"/>
              <a:gd name="connsiteY4" fmla="*/ 66679 h 125784"/>
              <a:gd name="connsiteX5" fmla="*/ 255295 w 255296"/>
              <a:gd name="connsiteY5" fmla="*/ 4 h 12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96" h="125784">
                <a:moveTo>
                  <a:pt x="255295" y="4"/>
                </a:moveTo>
                <a:cubicBezTo>
                  <a:pt x="254766" y="-525"/>
                  <a:pt x="134116" y="45512"/>
                  <a:pt x="99720" y="63504"/>
                </a:cubicBezTo>
                <a:cubicBezTo>
                  <a:pt x="65324" y="81496"/>
                  <a:pt x="65324" y="97900"/>
                  <a:pt x="48920" y="107954"/>
                </a:cubicBezTo>
                <a:cubicBezTo>
                  <a:pt x="32516" y="118008"/>
                  <a:pt x="-7701" y="130708"/>
                  <a:pt x="1295" y="123829"/>
                </a:cubicBezTo>
                <a:cubicBezTo>
                  <a:pt x="10291" y="116950"/>
                  <a:pt x="63737" y="84671"/>
                  <a:pt x="102895" y="66679"/>
                </a:cubicBezTo>
                <a:cubicBezTo>
                  <a:pt x="142053" y="48687"/>
                  <a:pt x="255824" y="533"/>
                  <a:pt x="25529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9B95F6F-8FFD-16ED-6B90-3DC105D7B152}"/>
              </a:ext>
            </a:extLst>
          </p:cNvPr>
          <p:cNvSpPr/>
          <p:nvPr/>
        </p:nvSpPr>
        <p:spPr>
          <a:xfrm>
            <a:off x="4281348" y="2320892"/>
            <a:ext cx="141811" cy="139784"/>
          </a:xfrm>
          <a:custGeom>
            <a:avLst/>
            <a:gdLst>
              <a:gd name="connsiteX0" fmla="*/ 1727 w 141811"/>
              <a:gd name="connsiteY0" fmla="*/ 33 h 139784"/>
              <a:gd name="connsiteX1" fmla="*/ 62052 w 141811"/>
              <a:gd name="connsiteY1" fmla="*/ 82583 h 139784"/>
              <a:gd name="connsiteX2" fmla="*/ 141427 w 141811"/>
              <a:gd name="connsiteY2" fmla="*/ 139733 h 139784"/>
              <a:gd name="connsiteX3" fmla="*/ 27127 w 141811"/>
              <a:gd name="connsiteY3" fmla="*/ 73058 h 139784"/>
              <a:gd name="connsiteX4" fmla="*/ 1727 w 141811"/>
              <a:gd name="connsiteY4" fmla="*/ 33 h 13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1" h="139784">
                <a:moveTo>
                  <a:pt x="1727" y="33"/>
                </a:moveTo>
                <a:cubicBezTo>
                  <a:pt x="7548" y="1621"/>
                  <a:pt x="38769" y="59300"/>
                  <a:pt x="62052" y="82583"/>
                </a:cubicBezTo>
                <a:cubicBezTo>
                  <a:pt x="85335" y="105866"/>
                  <a:pt x="147248" y="141321"/>
                  <a:pt x="141427" y="139733"/>
                </a:cubicBezTo>
                <a:cubicBezTo>
                  <a:pt x="135606" y="138146"/>
                  <a:pt x="49352" y="92637"/>
                  <a:pt x="27127" y="73058"/>
                </a:cubicBezTo>
                <a:cubicBezTo>
                  <a:pt x="4902" y="53479"/>
                  <a:pt x="-4094" y="-1555"/>
                  <a:pt x="1727" y="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50837920-9D79-1BB5-2EAE-01C93A93A7C7}"/>
              </a:ext>
            </a:extLst>
          </p:cNvPr>
          <p:cNvSpPr/>
          <p:nvPr/>
        </p:nvSpPr>
        <p:spPr>
          <a:xfrm>
            <a:off x="4570899" y="2022108"/>
            <a:ext cx="36106" cy="78008"/>
          </a:xfrm>
          <a:custGeom>
            <a:avLst/>
            <a:gdLst>
              <a:gd name="connsiteX0" fmla="*/ 36026 w 36106"/>
              <a:gd name="connsiteY0" fmla="*/ 367 h 78008"/>
              <a:gd name="connsiteX1" fmla="*/ 1101 w 36106"/>
              <a:gd name="connsiteY1" fmla="*/ 76567 h 78008"/>
              <a:gd name="connsiteX2" fmla="*/ 10626 w 36106"/>
              <a:gd name="connsiteY2" fmla="*/ 47992 h 78008"/>
              <a:gd name="connsiteX3" fmla="*/ 36026 w 36106"/>
              <a:gd name="connsiteY3" fmla="*/ 367 h 7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06" h="78008">
                <a:moveTo>
                  <a:pt x="36026" y="367"/>
                </a:moveTo>
                <a:cubicBezTo>
                  <a:pt x="34439" y="5129"/>
                  <a:pt x="5334" y="68630"/>
                  <a:pt x="1101" y="76567"/>
                </a:cubicBezTo>
                <a:cubicBezTo>
                  <a:pt x="-3132" y="84504"/>
                  <a:pt x="5863" y="57517"/>
                  <a:pt x="10626" y="47992"/>
                </a:cubicBezTo>
                <a:cubicBezTo>
                  <a:pt x="15389" y="38467"/>
                  <a:pt x="37613" y="-4395"/>
                  <a:pt x="36026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6A5B84B6-F3F6-7EFA-9D93-BF7D269D98D2}"/>
              </a:ext>
            </a:extLst>
          </p:cNvPr>
          <p:cNvSpPr/>
          <p:nvPr/>
        </p:nvSpPr>
        <p:spPr>
          <a:xfrm>
            <a:off x="4914900" y="2146297"/>
            <a:ext cx="12967" cy="82553"/>
          </a:xfrm>
          <a:custGeom>
            <a:avLst/>
            <a:gdLst>
              <a:gd name="connsiteX0" fmla="*/ 3175 w 12967"/>
              <a:gd name="connsiteY0" fmla="*/ 3 h 82553"/>
              <a:gd name="connsiteX1" fmla="*/ 9525 w 12967"/>
              <a:gd name="connsiteY1" fmla="*/ 66678 h 82553"/>
              <a:gd name="connsiteX2" fmla="*/ 0 w 12967"/>
              <a:gd name="connsiteY2" fmla="*/ 82553 h 82553"/>
              <a:gd name="connsiteX3" fmla="*/ 12700 w 12967"/>
              <a:gd name="connsiteY3" fmla="*/ 63503 h 82553"/>
              <a:gd name="connsiteX4" fmla="*/ 3175 w 12967"/>
              <a:gd name="connsiteY4" fmla="*/ 3 h 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7" h="82553">
                <a:moveTo>
                  <a:pt x="3175" y="3"/>
                </a:moveTo>
                <a:cubicBezTo>
                  <a:pt x="2646" y="532"/>
                  <a:pt x="9525" y="66678"/>
                  <a:pt x="9525" y="66678"/>
                </a:cubicBezTo>
                <a:cubicBezTo>
                  <a:pt x="8996" y="80436"/>
                  <a:pt x="0" y="82553"/>
                  <a:pt x="0" y="82553"/>
                </a:cubicBezTo>
                <a:cubicBezTo>
                  <a:pt x="529" y="82024"/>
                  <a:pt x="10583" y="71970"/>
                  <a:pt x="12700" y="63503"/>
                </a:cubicBezTo>
                <a:cubicBezTo>
                  <a:pt x="14817" y="55036"/>
                  <a:pt x="3704" y="-526"/>
                  <a:pt x="31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EC2379A-4787-09A4-F558-C7853DCA9F3A}"/>
              </a:ext>
            </a:extLst>
          </p:cNvPr>
          <p:cNvSpPr/>
          <p:nvPr/>
        </p:nvSpPr>
        <p:spPr>
          <a:xfrm>
            <a:off x="4870450" y="2149460"/>
            <a:ext cx="12700" cy="69989"/>
          </a:xfrm>
          <a:custGeom>
            <a:avLst/>
            <a:gdLst>
              <a:gd name="connsiteX0" fmla="*/ 0 w 12700"/>
              <a:gd name="connsiteY0" fmla="*/ 15 h 69989"/>
              <a:gd name="connsiteX1" fmla="*/ 3175 w 12700"/>
              <a:gd name="connsiteY1" fmla="*/ 50815 h 69989"/>
              <a:gd name="connsiteX2" fmla="*/ 12700 w 12700"/>
              <a:gd name="connsiteY2" fmla="*/ 69865 h 69989"/>
              <a:gd name="connsiteX3" fmla="*/ 3175 w 12700"/>
              <a:gd name="connsiteY3" fmla="*/ 57165 h 69989"/>
              <a:gd name="connsiteX4" fmla="*/ 0 w 12700"/>
              <a:gd name="connsiteY4" fmla="*/ 15 h 6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" h="69989">
                <a:moveTo>
                  <a:pt x="0" y="15"/>
                </a:moveTo>
                <a:cubicBezTo>
                  <a:pt x="0" y="-1043"/>
                  <a:pt x="3175" y="50815"/>
                  <a:pt x="3175" y="50815"/>
                </a:cubicBezTo>
                <a:cubicBezTo>
                  <a:pt x="5292" y="62457"/>
                  <a:pt x="12700" y="69865"/>
                  <a:pt x="12700" y="69865"/>
                </a:cubicBezTo>
                <a:cubicBezTo>
                  <a:pt x="12700" y="70923"/>
                  <a:pt x="5292" y="65102"/>
                  <a:pt x="3175" y="57165"/>
                </a:cubicBezTo>
                <a:cubicBezTo>
                  <a:pt x="1058" y="49228"/>
                  <a:pt x="0" y="1073"/>
                  <a:pt x="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029BAA7-BEC5-E6A0-6612-56A4038B1A30}"/>
              </a:ext>
            </a:extLst>
          </p:cNvPr>
          <p:cNvSpPr/>
          <p:nvPr/>
        </p:nvSpPr>
        <p:spPr>
          <a:xfrm>
            <a:off x="4848214" y="2212940"/>
            <a:ext cx="155611" cy="28792"/>
          </a:xfrm>
          <a:custGeom>
            <a:avLst/>
            <a:gdLst>
              <a:gd name="connsiteX0" fmla="*/ 11 w 155611"/>
              <a:gd name="connsiteY0" fmla="*/ 3210 h 28792"/>
              <a:gd name="connsiteX1" fmla="*/ 98436 w 155611"/>
              <a:gd name="connsiteY1" fmla="*/ 22260 h 28792"/>
              <a:gd name="connsiteX2" fmla="*/ 155586 w 155611"/>
              <a:gd name="connsiteY2" fmla="*/ 35 h 28792"/>
              <a:gd name="connsiteX3" fmla="*/ 104786 w 155611"/>
              <a:gd name="connsiteY3" fmla="*/ 28610 h 28792"/>
              <a:gd name="connsiteX4" fmla="*/ 11 w 155611"/>
              <a:gd name="connsiteY4" fmla="*/ 3210 h 2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11" h="28792">
                <a:moveTo>
                  <a:pt x="11" y="3210"/>
                </a:moveTo>
                <a:cubicBezTo>
                  <a:pt x="-1047" y="2152"/>
                  <a:pt x="72507" y="22789"/>
                  <a:pt x="98436" y="22260"/>
                </a:cubicBezTo>
                <a:cubicBezTo>
                  <a:pt x="124365" y="21731"/>
                  <a:pt x="154528" y="-1023"/>
                  <a:pt x="155586" y="35"/>
                </a:cubicBezTo>
                <a:cubicBezTo>
                  <a:pt x="156644" y="1093"/>
                  <a:pt x="124365" y="25964"/>
                  <a:pt x="104786" y="28610"/>
                </a:cubicBezTo>
                <a:cubicBezTo>
                  <a:pt x="85207" y="31256"/>
                  <a:pt x="1069" y="4268"/>
                  <a:pt x="11" y="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E147BBC-6C40-5E70-A93A-AA053592E2C9}"/>
              </a:ext>
            </a:extLst>
          </p:cNvPr>
          <p:cNvSpPr/>
          <p:nvPr/>
        </p:nvSpPr>
        <p:spPr>
          <a:xfrm>
            <a:off x="4635457" y="2270063"/>
            <a:ext cx="254056" cy="73161"/>
          </a:xfrm>
          <a:custGeom>
            <a:avLst/>
            <a:gdLst>
              <a:gd name="connsiteX0" fmla="*/ 43 w 254056"/>
              <a:gd name="connsiteY0" fmla="*/ 73087 h 73161"/>
              <a:gd name="connsiteX1" fmla="*/ 209593 w 254056"/>
              <a:gd name="connsiteY1" fmla="*/ 12762 h 73161"/>
              <a:gd name="connsiteX2" fmla="*/ 181018 w 254056"/>
              <a:gd name="connsiteY2" fmla="*/ 19112 h 73161"/>
              <a:gd name="connsiteX3" fmla="*/ 225468 w 254056"/>
              <a:gd name="connsiteY3" fmla="*/ 62 h 73161"/>
              <a:gd name="connsiteX4" fmla="*/ 254043 w 254056"/>
              <a:gd name="connsiteY4" fmla="*/ 12762 h 73161"/>
              <a:gd name="connsiteX5" fmla="*/ 228643 w 254056"/>
              <a:gd name="connsiteY5" fmla="*/ 6412 h 73161"/>
              <a:gd name="connsiteX6" fmla="*/ 187368 w 254056"/>
              <a:gd name="connsiteY6" fmla="*/ 9587 h 73161"/>
              <a:gd name="connsiteX7" fmla="*/ 165143 w 254056"/>
              <a:gd name="connsiteY7" fmla="*/ 22287 h 73161"/>
              <a:gd name="connsiteX8" fmla="*/ 190543 w 254056"/>
              <a:gd name="connsiteY8" fmla="*/ 25462 h 73161"/>
              <a:gd name="connsiteX9" fmla="*/ 43 w 254056"/>
              <a:gd name="connsiteY9" fmla="*/ 73087 h 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056" h="73161">
                <a:moveTo>
                  <a:pt x="43" y="73087"/>
                </a:moveTo>
                <a:cubicBezTo>
                  <a:pt x="3218" y="70970"/>
                  <a:pt x="179431" y="21758"/>
                  <a:pt x="209593" y="12762"/>
                </a:cubicBezTo>
                <a:cubicBezTo>
                  <a:pt x="239756" y="3766"/>
                  <a:pt x="178372" y="21229"/>
                  <a:pt x="181018" y="19112"/>
                </a:cubicBezTo>
                <a:cubicBezTo>
                  <a:pt x="183664" y="16995"/>
                  <a:pt x="213297" y="1120"/>
                  <a:pt x="225468" y="62"/>
                </a:cubicBezTo>
                <a:cubicBezTo>
                  <a:pt x="237639" y="-996"/>
                  <a:pt x="253514" y="11704"/>
                  <a:pt x="254043" y="12762"/>
                </a:cubicBezTo>
                <a:cubicBezTo>
                  <a:pt x="254572" y="13820"/>
                  <a:pt x="239755" y="6941"/>
                  <a:pt x="228643" y="6412"/>
                </a:cubicBezTo>
                <a:cubicBezTo>
                  <a:pt x="217531" y="5883"/>
                  <a:pt x="197951" y="6941"/>
                  <a:pt x="187368" y="9587"/>
                </a:cubicBezTo>
                <a:cubicBezTo>
                  <a:pt x="176785" y="12233"/>
                  <a:pt x="164614" y="19641"/>
                  <a:pt x="165143" y="22287"/>
                </a:cubicBezTo>
                <a:cubicBezTo>
                  <a:pt x="165672" y="24933"/>
                  <a:pt x="213297" y="19112"/>
                  <a:pt x="190543" y="25462"/>
                </a:cubicBezTo>
                <a:cubicBezTo>
                  <a:pt x="167789" y="31812"/>
                  <a:pt x="-3132" y="75204"/>
                  <a:pt x="43" y="73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C35F478-6084-5A36-4C17-034AECE52FF4}"/>
              </a:ext>
            </a:extLst>
          </p:cNvPr>
          <p:cNvSpPr/>
          <p:nvPr/>
        </p:nvSpPr>
        <p:spPr>
          <a:xfrm>
            <a:off x="4879624" y="2235303"/>
            <a:ext cx="257859" cy="41234"/>
          </a:xfrm>
          <a:custGeom>
            <a:avLst/>
            <a:gdLst>
              <a:gd name="connsiteX0" fmla="*/ 351 w 257859"/>
              <a:gd name="connsiteY0" fmla="*/ 41172 h 41234"/>
              <a:gd name="connsiteX1" fmla="*/ 105126 w 257859"/>
              <a:gd name="connsiteY1" fmla="*/ 3072 h 41234"/>
              <a:gd name="connsiteX2" fmla="*/ 92426 w 257859"/>
              <a:gd name="connsiteY2" fmla="*/ 3072 h 41234"/>
              <a:gd name="connsiteX3" fmla="*/ 165451 w 257859"/>
              <a:gd name="connsiteY3" fmla="*/ 9422 h 41234"/>
              <a:gd name="connsiteX4" fmla="*/ 203551 w 257859"/>
              <a:gd name="connsiteY4" fmla="*/ 15772 h 41234"/>
              <a:gd name="connsiteX5" fmla="*/ 257526 w 257859"/>
              <a:gd name="connsiteY5" fmla="*/ 6247 h 41234"/>
              <a:gd name="connsiteX6" fmla="*/ 222601 w 257859"/>
              <a:gd name="connsiteY6" fmla="*/ 12597 h 41234"/>
              <a:gd name="connsiteX7" fmla="*/ 149576 w 257859"/>
              <a:gd name="connsiteY7" fmla="*/ 12597 h 41234"/>
              <a:gd name="connsiteX8" fmla="*/ 351 w 257859"/>
              <a:gd name="connsiteY8" fmla="*/ 41172 h 4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859" h="41234">
                <a:moveTo>
                  <a:pt x="351" y="41172"/>
                </a:moveTo>
                <a:cubicBezTo>
                  <a:pt x="-7057" y="39585"/>
                  <a:pt x="105126" y="3072"/>
                  <a:pt x="105126" y="3072"/>
                </a:cubicBezTo>
                <a:cubicBezTo>
                  <a:pt x="120472" y="-3278"/>
                  <a:pt x="82372" y="2014"/>
                  <a:pt x="92426" y="3072"/>
                </a:cubicBezTo>
                <a:cubicBezTo>
                  <a:pt x="102480" y="4130"/>
                  <a:pt x="146930" y="7305"/>
                  <a:pt x="165451" y="9422"/>
                </a:cubicBezTo>
                <a:cubicBezTo>
                  <a:pt x="183972" y="11539"/>
                  <a:pt x="188205" y="16301"/>
                  <a:pt x="203551" y="15772"/>
                </a:cubicBezTo>
                <a:cubicBezTo>
                  <a:pt x="218897" y="15243"/>
                  <a:pt x="254351" y="6776"/>
                  <a:pt x="257526" y="6247"/>
                </a:cubicBezTo>
                <a:cubicBezTo>
                  <a:pt x="260701" y="5718"/>
                  <a:pt x="240592" y="11539"/>
                  <a:pt x="222601" y="12597"/>
                </a:cubicBezTo>
                <a:cubicBezTo>
                  <a:pt x="204610" y="13655"/>
                  <a:pt x="180797" y="11539"/>
                  <a:pt x="149576" y="12597"/>
                </a:cubicBezTo>
                <a:cubicBezTo>
                  <a:pt x="118355" y="13655"/>
                  <a:pt x="7759" y="42759"/>
                  <a:pt x="351" y="41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ADD735E-F799-52E4-5BD1-36D28F3BD085}"/>
              </a:ext>
            </a:extLst>
          </p:cNvPr>
          <p:cNvSpPr/>
          <p:nvPr/>
        </p:nvSpPr>
        <p:spPr>
          <a:xfrm>
            <a:off x="4647887" y="2292254"/>
            <a:ext cx="253651" cy="54071"/>
          </a:xfrm>
          <a:custGeom>
            <a:avLst/>
            <a:gdLst>
              <a:gd name="connsiteX0" fmla="*/ 313 w 253651"/>
              <a:gd name="connsiteY0" fmla="*/ 54071 h 54071"/>
              <a:gd name="connsiteX1" fmla="*/ 197163 w 253651"/>
              <a:gd name="connsiteY1" fmla="*/ 15971 h 54071"/>
              <a:gd name="connsiteX2" fmla="*/ 251138 w 253651"/>
              <a:gd name="connsiteY2" fmla="*/ 9621 h 54071"/>
              <a:gd name="connsiteX3" fmla="*/ 235263 w 253651"/>
              <a:gd name="connsiteY3" fmla="*/ 96 h 54071"/>
              <a:gd name="connsiteX4" fmla="*/ 152713 w 253651"/>
              <a:gd name="connsiteY4" fmla="*/ 15971 h 54071"/>
              <a:gd name="connsiteX5" fmla="*/ 313 w 253651"/>
              <a:gd name="connsiteY5" fmla="*/ 54071 h 5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651" h="54071">
                <a:moveTo>
                  <a:pt x="313" y="54071"/>
                </a:moveTo>
                <a:cubicBezTo>
                  <a:pt x="7721" y="54071"/>
                  <a:pt x="155359" y="23379"/>
                  <a:pt x="197163" y="15971"/>
                </a:cubicBezTo>
                <a:cubicBezTo>
                  <a:pt x="238967" y="8563"/>
                  <a:pt x="251138" y="9621"/>
                  <a:pt x="251138" y="9621"/>
                </a:cubicBezTo>
                <a:cubicBezTo>
                  <a:pt x="257488" y="6975"/>
                  <a:pt x="251667" y="-962"/>
                  <a:pt x="235263" y="96"/>
                </a:cubicBezTo>
                <a:cubicBezTo>
                  <a:pt x="218859" y="1154"/>
                  <a:pt x="186580" y="8033"/>
                  <a:pt x="152713" y="15971"/>
                </a:cubicBezTo>
                <a:cubicBezTo>
                  <a:pt x="118846" y="23908"/>
                  <a:pt x="-7095" y="54071"/>
                  <a:pt x="313" y="5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FCF89F6-BB1D-6F03-E5BE-E0D1392CC796}"/>
              </a:ext>
            </a:extLst>
          </p:cNvPr>
          <p:cNvSpPr/>
          <p:nvPr/>
        </p:nvSpPr>
        <p:spPr>
          <a:xfrm>
            <a:off x="4895432" y="2252221"/>
            <a:ext cx="157324" cy="49708"/>
          </a:xfrm>
          <a:custGeom>
            <a:avLst/>
            <a:gdLst>
              <a:gd name="connsiteX0" fmla="*/ 418 w 157324"/>
              <a:gd name="connsiteY0" fmla="*/ 49654 h 49708"/>
              <a:gd name="connsiteX1" fmla="*/ 152818 w 157324"/>
              <a:gd name="connsiteY1" fmla="*/ 2029 h 49708"/>
              <a:gd name="connsiteX2" fmla="*/ 108368 w 157324"/>
              <a:gd name="connsiteY2" fmla="*/ 11554 h 49708"/>
              <a:gd name="connsiteX3" fmla="*/ 418 w 157324"/>
              <a:gd name="connsiteY3" fmla="*/ 49654 h 4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24" h="49708">
                <a:moveTo>
                  <a:pt x="418" y="49654"/>
                </a:moveTo>
                <a:cubicBezTo>
                  <a:pt x="7826" y="48067"/>
                  <a:pt x="134826" y="8379"/>
                  <a:pt x="152818" y="2029"/>
                </a:cubicBezTo>
                <a:cubicBezTo>
                  <a:pt x="170810" y="-4321"/>
                  <a:pt x="130593" y="5733"/>
                  <a:pt x="108368" y="11554"/>
                </a:cubicBezTo>
                <a:cubicBezTo>
                  <a:pt x="86143" y="17375"/>
                  <a:pt x="-6990" y="51241"/>
                  <a:pt x="418" y="49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985BEA4-26F0-0FE0-E25B-07DE3F8E856E}"/>
              </a:ext>
            </a:extLst>
          </p:cNvPr>
          <p:cNvSpPr/>
          <p:nvPr/>
        </p:nvSpPr>
        <p:spPr>
          <a:xfrm>
            <a:off x="4689445" y="2399663"/>
            <a:ext cx="232328" cy="17011"/>
          </a:xfrm>
          <a:custGeom>
            <a:avLst/>
            <a:gdLst>
              <a:gd name="connsiteX0" fmla="*/ 30 w 232328"/>
              <a:gd name="connsiteY0" fmla="*/ 6987 h 17011"/>
              <a:gd name="connsiteX1" fmla="*/ 193705 w 232328"/>
              <a:gd name="connsiteY1" fmla="*/ 10162 h 17011"/>
              <a:gd name="connsiteX2" fmla="*/ 142905 w 232328"/>
              <a:gd name="connsiteY2" fmla="*/ 3812 h 17011"/>
              <a:gd name="connsiteX3" fmla="*/ 231805 w 232328"/>
              <a:gd name="connsiteY3" fmla="*/ 637 h 17011"/>
              <a:gd name="connsiteX4" fmla="*/ 181005 w 232328"/>
              <a:gd name="connsiteY4" fmla="*/ 16512 h 17011"/>
              <a:gd name="connsiteX5" fmla="*/ 209580 w 232328"/>
              <a:gd name="connsiteY5" fmla="*/ 13337 h 17011"/>
              <a:gd name="connsiteX6" fmla="*/ 30 w 232328"/>
              <a:gd name="connsiteY6" fmla="*/ 6987 h 1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328" h="17011">
                <a:moveTo>
                  <a:pt x="30" y="6987"/>
                </a:moveTo>
                <a:cubicBezTo>
                  <a:pt x="-2616" y="6458"/>
                  <a:pt x="169893" y="10691"/>
                  <a:pt x="193705" y="10162"/>
                </a:cubicBezTo>
                <a:cubicBezTo>
                  <a:pt x="217517" y="9633"/>
                  <a:pt x="136555" y="5399"/>
                  <a:pt x="142905" y="3812"/>
                </a:cubicBezTo>
                <a:cubicBezTo>
                  <a:pt x="149255" y="2224"/>
                  <a:pt x="225455" y="-1480"/>
                  <a:pt x="231805" y="637"/>
                </a:cubicBezTo>
                <a:cubicBezTo>
                  <a:pt x="238155" y="2754"/>
                  <a:pt x="184709" y="14395"/>
                  <a:pt x="181005" y="16512"/>
                </a:cubicBezTo>
                <a:cubicBezTo>
                  <a:pt x="177301" y="18629"/>
                  <a:pt x="234980" y="13337"/>
                  <a:pt x="209580" y="13337"/>
                </a:cubicBezTo>
                <a:cubicBezTo>
                  <a:pt x="184180" y="13337"/>
                  <a:pt x="2676" y="7516"/>
                  <a:pt x="30" y="6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68B5EB3-348D-F0E8-B7E9-0C2A93D50FDF}"/>
              </a:ext>
            </a:extLst>
          </p:cNvPr>
          <p:cNvSpPr/>
          <p:nvPr/>
        </p:nvSpPr>
        <p:spPr>
          <a:xfrm>
            <a:off x="4933619" y="2349883"/>
            <a:ext cx="164449" cy="66365"/>
          </a:xfrm>
          <a:custGeom>
            <a:avLst/>
            <a:gdLst>
              <a:gd name="connsiteX0" fmla="*/ 331 w 164449"/>
              <a:gd name="connsiteY0" fmla="*/ 66292 h 66365"/>
              <a:gd name="connsiteX1" fmla="*/ 159081 w 164449"/>
              <a:gd name="connsiteY1" fmla="*/ 2792 h 66365"/>
              <a:gd name="connsiteX2" fmla="*/ 117806 w 164449"/>
              <a:gd name="connsiteY2" fmla="*/ 15492 h 66365"/>
              <a:gd name="connsiteX3" fmla="*/ 331 w 164449"/>
              <a:gd name="connsiteY3" fmla="*/ 66292 h 6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49" h="66365">
                <a:moveTo>
                  <a:pt x="331" y="66292"/>
                </a:moveTo>
                <a:cubicBezTo>
                  <a:pt x="7210" y="64175"/>
                  <a:pt x="139502" y="11259"/>
                  <a:pt x="159081" y="2792"/>
                </a:cubicBezTo>
                <a:cubicBezTo>
                  <a:pt x="178660" y="-5675"/>
                  <a:pt x="140031" y="7025"/>
                  <a:pt x="117806" y="15492"/>
                </a:cubicBezTo>
                <a:cubicBezTo>
                  <a:pt x="95581" y="23959"/>
                  <a:pt x="-6548" y="68409"/>
                  <a:pt x="331" y="6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94BF170-EE20-8A09-2D73-E79A2C74FF7C}"/>
              </a:ext>
            </a:extLst>
          </p:cNvPr>
          <p:cNvSpPr/>
          <p:nvPr/>
        </p:nvSpPr>
        <p:spPr>
          <a:xfrm>
            <a:off x="4702064" y="2412913"/>
            <a:ext cx="206707" cy="74214"/>
          </a:xfrm>
          <a:custGeom>
            <a:avLst/>
            <a:gdLst>
              <a:gd name="connsiteX0" fmla="*/ 111 w 206707"/>
              <a:gd name="connsiteY0" fmla="*/ 87 h 74214"/>
              <a:gd name="connsiteX1" fmla="*/ 85836 w 206707"/>
              <a:gd name="connsiteY1" fmla="*/ 35012 h 74214"/>
              <a:gd name="connsiteX2" fmla="*/ 104886 w 206707"/>
              <a:gd name="connsiteY2" fmla="*/ 35012 h 74214"/>
              <a:gd name="connsiteX3" fmla="*/ 76311 w 206707"/>
              <a:gd name="connsiteY3" fmla="*/ 25487 h 74214"/>
              <a:gd name="connsiteX4" fmla="*/ 200136 w 206707"/>
              <a:gd name="connsiteY4" fmla="*/ 69937 h 74214"/>
              <a:gd name="connsiteX5" fmla="*/ 181086 w 206707"/>
              <a:gd name="connsiteY5" fmla="*/ 69937 h 74214"/>
              <a:gd name="connsiteX6" fmla="*/ 108061 w 206707"/>
              <a:gd name="connsiteY6" fmla="*/ 47712 h 74214"/>
              <a:gd name="connsiteX7" fmla="*/ 111 w 206707"/>
              <a:gd name="connsiteY7" fmla="*/ 87 h 7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07" h="74214">
                <a:moveTo>
                  <a:pt x="111" y="87"/>
                </a:moveTo>
                <a:cubicBezTo>
                  <a:pt x="-3593" y="-2030"/>
                  <a:pt x="85836" y="35012"/>
                  <a:pt x="85836" y="35012"/>
                </a:cubicBezTo>
                <a:cubicBezTo>
                  <a:pt x="103298" y="40833"/>
                  <a:pt x="106473" y="36599"/>
                  <a:pt x="104886" y="35012"/>
                </a:cubicBezTo>
                <a:cubicBezTo>
                  <a:pt x="103299" y="33425"/>
                  <a:pt x="76311" y="25487"/>
                  <a:pt x="76311" y="25487"/>
                </a:cubicBezTo>
                <a:lnTo>
                  <a:pt x="200136" y="69937"/>
                </a:lnTo>
                <a:cubicBezTo>
                  <a:pt x="217598" y="77345"/>
                  <a:pt x="196432" y="73641"/>
                  <a:pt x="181086" y="69937"/>
                </a:cubicBezTo>
                <a:cubicBezTo>
                  <a:pt x="165740" y="66233"/>
                  <a:pt x="135578" y="59354"/>
                  <a:pt x="108061" y="47712"/>
                </a:cubicBezTo>
                <a:cubicBezTo>
                  <a:pt x="80544" y="36070"/>
                  <a:pt x="3815" y="2204"/>
                  <a:pt x="111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46C04BA5-309C-83D9-27DB-A324CACEADAD}"/>
              </a:ext>
            </a:extLst>
          </p:cNvPr>
          <p:cNvSpPr/>
          <p:nvPr/>
        </p:nvSpPr>
        <p:spPr>
          <a:xfrm>
            <a:off x="4907761" y="2389020"/>
            <a:ext cx="146052" cy="105414"/>
          </a:xfrm>
          <a:custGeom>
            <a:avLst/>
            <a:gdLst>
              <a:gd name="connsiteX0" fmla="*/ 789 w 146052"/>
              <a:gd name="connsiteY0" fmla="*/ 103355 h 105414"/>
              <a:gd name="connsiteX1" fmla="*/ 70639 w 146052"/>
              <a:gd name="connsiteY1" fmla="*/ 77955 h 105414"/>
              <a:gd name="connsiteX2" fmla="*/ 143664 w 146052"/>
              <a:gd name="connsiteY2" fmla="*/ 1755 h 105414"/>
              <a:gd name="connsiteX3" fmla="*/ 118264 w 146052"/>
              <a:gd name="connsiteY3" fmla="*/ 30330 h 105414"/>
              <a:gd name="connsiteX4" fmla="*/ 789 w 146052"/>
              <a:gd name="connsiteY4" fmla="*/ 103355 h 1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52" h="105414">
                <a:moveTo>
                  <a:pt x="789" y="103355"/>
                </a:moveTo>
                <a:cubicBezTo>
                  <a:pt x="-7148" y="111292"/>
                  <a:pt x="46827" y="94888"/>
                  <a:pt x="70639" y="77955"/>
                </a:cubicBezTo>
                <a:cubicBezTo>
                  <a:pt x="94452" y="61022"/>
                  <a:pt x="135727" y="9692"/>
                  <a:pt x="143664" y="1755"/>
                </a:cubicBezTo>
                <a:cubicBezTo>
                  <a:pt x="151601" y="-6182"/>
                  <a:pt x="138902" y="14455"/>
                  <a:pt x="118264" y="30330"/>
                </a:cubicBezTo>
                <a:cubicBezTo>
                  <a:pt x="97627" y="46205"/>
                  <a:pt x="8726" y="95418"/>
                  <a:pt x="789" y="103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BD41ED9-58BE-8522-9D7F-C3DEB962A649}"/>
              </a:ext>
            </a:extLst>
          </p:cNvPr>
          <p:cNvSpPr/>
          <p:nvPr/>
        </p:nvSpPr>
        <p:spPr>
          <a:xfrm>
            <a:off x="4998768" y="2371251"/>
            <a:ext cx="91142" cy="107372"/>
          </a:xfrm>
          <a:custGeom>
            <a:avLst/>
            <a:gdLst>
              <a:gd name="connsiteX0" fmla="*/ 90757 w 91142"/>
              <a:gd name="connsiteY0" fmla="*/ 474 h 107372"/>
              <a:gd name="connsiteX1" fmla="*/ 1857 w 91142"/>
              <a:gd name="connsiteY1" fmla="*/ 105249 h 107372"/>
              <a:gd name="connsiteX2" fmla="*/ 33607 w 91142"/>
              <a:gd name="connsiteY2" fmla="*/ 67149 h 107372"/>
              <a:gd name="connsiteX3" fmla="*/ 90757 w 91142"/>
              <a:gd name="connsiteY3" fmla="*/ 474 h 10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42" h="107372">
                <a:moveTo>
                  <a:pt x="90757" y="474"/>
                </a:moveTo>
                <a:cubicBezTo>
                  <a:pt x="85465" y="6824"/>
                  <a:pt x="11382" y="94137"/>
                  <a:pt x="1857" y="105249"/>
                </a:cubicBezTo>
                <a:cubicBezTo>
                  <a:pt x="-7668" y="116362"/>
                  <a:pt x="21965" y="80907"/>
                  <a:pt x="33607" y="67149"/>
                </a:cubicBezTo>
                <a:cubicBezTo>
                  <a:pt x="45249" y="53391"/>
                  <a:pt x="96049" y="-5876"/>
                  <a:pt x="90757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BC866B-616E-D7C8-5F17-FA33E87F3BEB}"/>
              </a:ext>
            </a:extLst>
          </p:cNvPr>
          <p:cNvSpPr/>
          <p:nvPr/>
        </p:nvSpPr>
        <p:spPr>
          <a:xfrm>
            <a:off x="4986098" y="2374012"/>
            <a:ext cx="110470" cy="113421"/>
          </a:xfrm>
          <a:custGeom>
            <a:avLst/>
            <a:gdLst>
              <a:gd name="connsiteX0" fmla="*/ 109777 w 110470"/>
              <a:gd name="connsiteY0" fmla="*/ 888 h 113421"/>
              <a:gd name="connsiteX1" fmla="*/ 1827 w 110470"/>
              <a:gd name="connsiteY1" fmla="*/ 112013 h 113421"/>
              <a:gd name="connsiteX2" fmla="*/ 46277 w 110470"/>
              <a:gd name="connsiteY2" fmla="*/ 61213 h 113421"/>
              <a:gd name="connsiteX3" fmla="*/ 109777 w 110470"/>
              <a:gd name="connsiteY3" fmla="*/ 888 h 11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70" h="113421">
                <a:moveTo>
                  <a:pt x="109777" y="888"/>
                </a:moveTo>
                <a:cubicBezTo>
                  <a:pt x="102369" y="9355"/>
                  <a:pt x="12410" y="101959"/>
                  <a:pt x="1827" y="112013"/>
                </a:cubicBezTo>
                <a:cubicBezTo>
                  <a:pt x="-8756" y="122067"/>
                  <a:pt x="29344" y="75500"/>
                  <a:pt x="46277" y="61213"/>
                </a:cubicBezTo>
                <a:cubicBezTo>
                  <a:pt x="63210" y="46926"/>
                  <a:pt x="117185" y="-7579"/>
                  <a:pt x="109777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E4AA152-AD21-F04D-CFD5-B3C49BE12755}"/>
              </a:ext>
            </a:extLst>
          </p:cNvPr>
          <p:cNvSpPr/>
          <p:nvPr/>
        </p:nvSpPr>
        <p:spPr>
          <a:xfrm>
            <a:off x="4672740" y="2405891"/>
            <a:ext cx="155945" cy="90776"/>
          </a:xfrm>
          <a:custGeom>
            <a:avLst/>
            <a:gdLst>
              <a:gd name="connsiteX0" fmla="*/ 860 w 155945"/>
              <a:gd name="connsiteY0" fmla="*/ 759 h 90776"/>
              <a:gd name="connsiteX1" fmla="*/ 153260 w 155945"/>
              <a:gd name="connsiteY1" fmla="*/ 89659 h 90776"/>
              <a:gd name="connsiteX2" fmla="*/ 92935 w 155945"/>
              <a:gd name="connsiteY2" fmla="*/ 48384 h 90776"/>
              <a:gd name="connsiteX3" fmla="*/ 860 w 155945"/>
              <a:gd name="connsiteY3" fmla="*/ 759 h 9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45" h="90776">
                <a:moveTo>
                  <a:pt x="860" y="759"/>
                </a:moveTo>
                <a:cubicBezTo>
                  <a:pt x="10914" y="7638"/>
                  <a:pt x="137914" y="81722"/>
                  <a:pt x="153260" y="89659"/>
                </a:cubicBezTo>
                <a:cubicBezTo>
                  <a:pt x="168606" y="97596"/>
                  <a:pt x="114102" y="61084"/>
                  <a:pt x="92935" y="48384"/>
                </a:cubicBezTo>
                <a:cubicBezTo>
                  <a:pt x="71768" y="35684"/>
                  <a:pt x="-9194" y="-6120"/>
                  <a:pt x="860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1943B03-2D36-BC18-941C-2A0AD7FD1EBF}"/>
              </a:ext>
            </a:extLst>
          </p:cNvPr>
          <p:cNvSpPr/>
          <p:nvPr/>
        </p:nvSpPr>
        <p:spPr>
          <a:xfrm>
            <a:off x="4603559" y="1711325"/>
            <a:ext cx="96039" cy="117490"/>
          </a:xfrm>
          <a:custGeom>
            <a:avLst/>
            <a:gdLst>
              <a:gd name="connsiteX0" fmla="*/ 95441 w 96039"/>
              <a:gd name="connsiteY0" fmla="*/ 0 h 117490"/>
              <a:gd name="connsiteX1" fmla="*/ 76391 w 96039"/>
              <a:gd name="connsiteY1" fmla="*/ 57150 h 117490"/>
              <a:gd name="connsiteX2" fmla="*/ 25591 w 96039"/>
              <a:gd name="connsiteY2" fmla="*/ 104775 h 117490"/>
              <a:gd name="connsiteX3" fmla="*/ 70041 w 96039"/>
              <a:gd name="connsiteY3" fmla="*/ 60325 h 117490"/>
              <a:gd name="connsiteX4" fmla="*/ 191 w 96039"/>
              <a:gd name="connsiteY4" fmla="*/ 117475 h 117490"/>
              <a:gd name="connsiteX5" fmla="*/ 47816 w 96039"/>
              <a:gd name="connsiteY5" fmla="*/ 66675 h 117490"/>
              <a:gd name="connsiteX6" fmla="*/ 38291 w 96039"/>
              <a:gd name="connsiteY6" fmla="*/ 79375 h 117490"/>
              <a:gd name="connsiteX7" fmla="*/ 85916 w 96039"/>
              <a:gd name="connsiteY7" fmla="*/ 57150 h 117490"/>
              <a:gd name="connsiteX8" fmla="*/ 95441 w 96039"/>
              <a:gd name="connsiteY8" fmla="*/ 0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039" h="117490">
                <a:moveTo>
                  <a:pt x="95441" y="0"/>
                </a:moveTo>
                <a:cubicBezTo>
                  <a:pt x="93854" y="0"/>
                  <a:pt x="88033" y="39688"/>
                  <a:pt x="76391" y="57150"/>
                </a:cubicBezTo>
                <a:cubicBezTo>
                  <a:pt x="64749" y="74612"/>
                  <a:pt x="26649" y="104246"/>
                  <a:pt x="25591" y="104775"/>
                </a:cubicBezTo>
                <a:cubicBezTo>
                  <a:pt x="24533" y="105304"/>
                  <a:pt x="74274" y="58208"/>
                  <a:pt x="70041" y="60325"/>
                </a:cubicBezTo>
                <a:cubicBezTo>
                  <a:pt x="65808" y="62442"/>
                  <a:pt x="3895" y="116417"/>
                  <a:pt x="191" y="117475"/>
                </a:cubicBezTo>
                <a:cubicBezTo>
                  <a:pt x="-3513" y="118533"/>
                  <a:pt x="47816" y="66675"/>
                  <a:pt x="47816" y="66675"/>
                </a:cubicBezTo>
                <a:cubicBezTo>
                  <a:pt x="54166" y="60325"/>
                  <a:pt x="31941" y="80963"/>
                  <a:pt x="38291" y="79375"/>
                </a:cubicBezTo>
                <a:cubicBezTo>
                  <a:pt x="44641" y="77788"/>
                  <a:pt x="75862" y="67204"/>
                  <a:pt x="85916" y="57150"/>
                </a:cubicBezTo>
                <a:cubicBezTo>
                  <a:pt x="95970" y="47096"/>
                  <a:pt x="97028" y="0"/>
                  <a:pt x="9544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BE4F3AC-1B5D-DC4C-0A2C-98CF3E45CDB8}"/>
              </a:ext>
            </a:extLst>
          </p:cNvPr>
          <p:cNvSpPr/>
          <p:nvPr/>
        </p:nvSpPr>
        <p:spPr>
          <a:xfrm>
            <a:off x="4959127" y="1622079"/>
            <a:ext cx="286227" cy="63914"/>
          </a:xfrm>
          <a:custGeom>
            <a:avLst/>
            <a:gdLst>
              <a:gd name="connsiteX0" fmla="*/ 223 w 286227"/>
              <a:gd name="connsiteY0" fmla="*/ 63846 h 63914"/>
              <a:gd name="connsiteX1" fmla="*/ 95473 w 286227"/>
              <a:gd name="connsiteY1" fmla="*/ 25746 h 63914"/>
              <a:gd name="connsiteX2" fmla="*/ 79598 w 286227"/>
              <a:gd name="connsiteY2" fmla="*/ 32096 h 63914"/>
              <a:gd name="connsiteX3" fmla="*/ 178023 w 286227"/>
              <a:gd name="connsiteY3" fmla="*/ 32096 h 63914"/>
              <a:gd name="connsiteX4" fmla="*/ 282798 w 286227"/>
              <a:gd name="connsiteY4" fmla="*/ 346 h 63914"/>
              <a:gd name="connsiteX5" fmla="*/ 247873 w 286227"/>
              <a:gd name="connsiteY5" fmla="*/ 16221 h 63914"/>
              <a:gd name="connsiteX6" fmla="*/ 120873 w 286227"/>
              <a:gd name="connsiteY6" fmla="*/ 32096 h 63914"/>
              <a:gd name="connsiteX7" fmla="*/ 70073 w 286227"/>
              <a:gd name="connsiteY7" fmla="*/ 35271 h 63914"/>
              <a:gd name="connsiteX8" fmla="*/ 223 w 286227"/>
              <a:gd name="connsiteY8" fmla="*/ 63846 h 6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27" h="63914">
                <a:moveTo>
                  <a:pt x="223" y="63846"/>
                </a:moveTo>
                <a:cubicBezTo>
                  <a:pt x="4456" y="62259"/>
                  <a:pt x="95473" y="25746"/>
                  <a:pt x="95473" y="25746"/>
                </a:cubicBezTo>
                <a:cubicBezTo>
                  <a:pt x="108702" y="20454"/>
                  <a:pt x="65840" y="31038"/>
                  <a:pt x="79598" y="32096"/>
                </a:cubicBezTo>
                <a:cubicBezTo>
                  <a:pt x="93356" y="33154"/>
                  <a:pt x="144156" y="37388"/>
                  <a:pt x="178023" y="32096"/>
                </a:cubicBezTo>
                <a:cubicBezTo>
                  <a:pt x="211890" y="26804"/>
                  <a:pt x="271156" y="2992"/>
                  <a:pt x="282798" y="346"/>
                </a:cubicBezTo>
                <a:cubicBezTo>
                  <a:pt x="294440" y="-2300"/>
                  <a:pt x="274861" y="10929"/>
                  <a:pt x="247873" y="16221"/>
                </a:cubicBezTo>
                <a:cubicBezTo>
                  <a:pt x="220886" y="21513"/>
                  <a:pt x="150506" y="28921"/>
                  <a:pt x="120873" y="32096"/>
                </a:cubicBezTo>
                <a:cubicBezTo>
                  <a:pt x="91240" y="35271"/>
                  <a:pt x="87006" y="31567"/>
                  <a:pt x="70073" y="35271"/>
                </a:cubicBezTo>
                <a:cubicBezTo>
                  <a:pt x="53140" y="38975"/>
                  <a:pt x="-4010" y="65433"/>
                  <a:pt x="223" y="63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2F5FB11-267F-86C2-6C64-8633FC9121C0}"/>
              </a:ext>
            </a:extLst>
          </p:cNvPr>
          <p:cNvSpPr/>
          <p:nvPr/>
        </p:nvSpPr>
        <p:spPr>
          <a:xfrm>
            <a:off x="5206960" y="1488897"/>
            <a:ext cx="133606" cy="75338"/>
          </a:xfrm>
          <a:custGeom>
            <a:avLst/>
            <a:gdLst>
              <a:gd name="connsiteX0" fmla="*/ 40 w 133606"/>
              <a:gd name="connsiteY0" fmla="*/ 178 h 75338"/>
              <a:gd name="connsiteX1" fmla="*/ 57190 w 133606"/>
              <a:gd name="connsiteY1" fmla="*/ 9703 h 75338"/>
              <a:gd name="connsiteX2" fmla="*/ 79415 w 133606"/>
              <a:gd name="connsiteY2" fmla="*/ 60503 h 75338"/>
              <a:gd name="connsiteX3" fmla="*/ 133390 w 133606"/>
              <a:gd name="connsiteY3" fmla="*/ 73203 h 75338"/>
              <a:gd name="connsiteX4" fmla="*/ 57190 w 133606"/>
              <a:gd name="connsiteY4" fmla="*/ 73203 h 75338"/>
              <a:gd name="connsiteX5" fmla="*/ 101640 w 133606"/>
              <a:gd name="connsiteY5" fmla="*/ 70028 h 75338"/>
              <a:gd name="connsiteX6" fmla="*/ 66715 w 133606"/>
              <a:gd name="connsiteY6" fmla="*/ 12878 h 75338"/>
              <a:gd name="connsiteX7" fmla="*/ 40 w 133606"/>
              <a:gd name="connsiteY7" fmla="*/ 178 h 7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06" h="75338">
                <a:moveTo>
                  <a:pt x="40" y="178"/>
                </a:moveTo>
                <a:cubicBezTo>
                  <a:pt x="-1547" y="-351"/>
                  <a:pt x="43961" y="-351"/>
                  <a:pt x="57190" y="9703"/>
                </a:cubicBezTo>
                <a:cubicBezTo>
                  <a:pt x="70419" y="19757"/>
                  <a:pt x="66715" y="49920"/>
                  <a:pt x="79415" y="60503"/>
                </a:cubicBezTo>
                <a:cubicBezTo>
                  <a:pt x="92115" y="71086"/>
                  <a:pt x="137094" y="71086"/>
                  <a:pt x="133390" y="73203"/>
                </a:cubicBezTo>
                <a:cubicBezTo>
                  <a:pt x="129686" y="75320"/>
                  <a:pt x="62482" y="73732"/>
                  <a:pt x="57190" y="73203"/>
                </a:cubicBezTo>
                <a:cubicBezTo>
                  <a:pt x="51898" y="72674"/>
                  <a:pt x="100053" y="80082"/>
                  <a:pt x="101640" y="70028"/>
                </a:cubicBezTo>
                <a:cubicBezTo>
                  <a:pt x="103227" y="59974"/>
                  <a:pt x="81002" y="24520"/>
                  <a:pt x="66715" y="12878"/>
                </a:cubicBezTo>
                <a:cubicBezTo>
                  <a:pt x="52428" y="1236"/>
                  <a:pt x="1627" y="707"/>
                  <a:pt x="4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80B2D4E-C199-75B0-1026-4298F53C20D7}"/>
              </a:ext>
            </a:extLst>
          </p:cNvPr>
          <p:cNvSpPr/>
          <p:nvPr/>
        </p:nvSpPr>
        <p:spPr>
          <a:xfrm>
            <a:off x="4971815" y="1637938"/>
            <a:ext cx="274358" cy="60687"/>
          </a:xfrm>
          <a:custGeom>
            <a:avLst/>
            <a:gdLst>
              <a:gd name="connsiteX0" fmla="*/ 235 w 274358"/>
              <a:gd name="connsiteY0" fmla="*/ 60687 h 60687"/>
              <a:gd name="connsiteX1" fmla="*/ 98660 w 274358"/>
              <a:gd name="connsiteY1" fmla="*/ 32112 h 60687"/>
              <a:gd name="connsiteX2" fmla="*/ 111360 w 274358"/>
              <a:gd name="connsiteY2" fmla="*/ 44812 h 60687"/>
              <a:gd name="connsiteX3" fmla="*/ 228835 w 274358"/>
              <a:gd name="connsiteY3" fmla="*/ 44812 h 60687"/>
              <a:gd name="connsiteX4" fmla="*/ 187560 w 274358"/>
              <a:gd name="connsiteY4" fmla="*/ 41637 h 60687"/>
              <a:gd name="connsiteX5" fmla="*/ 273285 w 274358"/>
              <a:gd name="connsiteY5" fmla="*/ 362 h 60687"/>
              <a:gd name="connsiteX6" fmla="*/ 232010 w 274358"/>
              <a:gd name="connsiteY6" fmla="*/ 22587 h 60687"/>
              <a:gd name="connsiteX7" fmla="*/ 178035 w 274358"/>
              <a:gd name="connsiteY7" fmla="*/ 41637 h 60687"/>
              <a:gd name="connsiteX8" fmla="*/ 133585 w 274358"/>
              <a:gd name="connsiteY8" fmla="*/ 32112 h 60687"/>
              <a:gd name="connsiteX9" fmla="*/ 235 w 274358"/>
              <a:gd name="connsiteY9" fmla="*/ 60687 h 6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58" h="60687">
                <a:moveTo>
                  <a:pt x="235" y="60687"/>
                </a:moveTo>
                <a:cubicBezTo>
                  <a:pt x="-5586" y="60687"/>
                  <a:pt x="98660" y="32112"/>
                  <a:pt x="98660" y="32112"/>
                </a:cubicBezTo>
                <a:cubicBezTo>
                  <a:pt x="117181" y="29466"/>
                  <a:pt x="89664" y="42695"/>
                  <a:pt x="111360" y="44812"/>
                </a:cubicBezTo>
                <a:cubicBezTo>
                  <a:pt x="133056" y="46929"/>
                  <a:pt x="216135" y="45341"/>
                  <a:pt x="228835" y="44812"/>
                </a:cubicBezTo>
                <a:cubicBezTo>
                  <a:pt x="241535" y="44283"/>
                  <a:pt x="180152" y="49045"/>
                  <a:pt x="187560" y="41637"/>
                </a:cubicBezTo>
                <a:cubicBezTo>
                  <a:pt x="194968" y="34229"/>
                  <a:pt x="265877" y="3537"/>
                  <a:pt x="273285" y="362"/>
                </a:cubicBezTo>
                <a:cubicBezTo>
                  <a:pt x="280693" y="-2813"/>
                  <a:pt x="247885" y="15708"/>
                  <a:pt x="232010" y="22587"/>
                </a:cubicBezTo>
                <a:cubicBezTo>
                  <a:pt x="216135" y="29466"/>
                  <a:pt x="194439" y="40050"/>
                  <a:pt x="178035" y="41637"/>
                </a:cubicBezTo>
                <a:cubicBezTo>
                  <a:pt x="161631" y="43224"/>
                  <a:pt x="157397" y="31583"/>
                  <a:pt x="133585" y="32112"/>
                </a:cubicBezTo>
                <a:cubicBezTo>
                  <a:pt x="109773" y="32641"/>
                  <a:pt x="6056" y="60687"/>
                  <a:pt x="235" y="60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8CBEAE6-BC10-6008-94B4-37D2901DBA72}"/>
              </a:ext>
            </a:extLst>
          </p:cNvPr>
          <p:cNvSpPr/>
          <p:nvPr/>
        </p:nvSpPr>
        <p:spPr>
          <a:xfrm>
            <a:off x="4291792" y="1924009"/>
            <a:ext cx="35767" cy="146302"/>
          </a:xfrm>
          <a:custGeom>
            <a:avLst/>
            <a:gdLst>
              <a:gd name="connsiteX0" fmla="*/ 35733 w 35767"/>
              <a:gd name="connsiteY0" fmla="*/ 41 h 146302"/>
              <a:gd name="connsiteX1" fmla="*/ 7158 w 35767"/>
              <a:gd name="connsiteY1" fmla="*/ 57191 h 146302"/>
              <a:gd name="connsiteX2" fmla="*/ 808 w 35767"/>
              <a:gd name="connsiteY2" fmla="*/ 88941 h 146302"/>
              <a:gd name="connsiteX3" fmla="*/ 10333 w 35767"/>
              <a:gd name="connsiteY3" fmla="*/ 146091 h 146302"/>
              <a:gd name="connsiteX4" fmla="*/ 808 w 35767"/>
              <a:gd name="connsiteY4" fmla="*/ 66716 h 146302"/>
              <a:gd name="connsiteX5" fmla="*/ 35733 w 35767"/>
              <a:gd name="connsiteY5" fmla="*/ 41 h 14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67" h="146302">
                <a:moveTo>
                  <a:pt x="35733" y="41"/>
                </a:moveTo>
                <a:cubicBezTo>
                  <a:pt x="36791" y="-1547"/>
                  <a:pt x="12979" y="42374"/>
                  <a:pt x="7158" y="57191"/>
                </a:cubicBezTo>
                <a:cubicBezTo>
                  <a:pt x="1337" y="72008"/>
                  <a:pt x="279" y="74124"/>
                  <a:pt x="808" y="88941"/>
                </a:cubicBezTo>
                <a:cubicBezTo>
                  <a:pt x="1337" y="103758"/>
                  <a:pt x="10333" y="149795"/>
                  <a:pt x="10333" y="146091"/>
                </a:cubicBezTo>
                <a:cubicBezTo>
                  <a:pt x="10333" y="142387"/>
                  <a:pt x="-3425" y="87883"/>
                  <a:pt x="808" y="66716"/>
                </a:cubicBezTo>
                <a:cubicBezTo>
                  <a:pt x="5041" y="45549"/>
                  <a:pt x="34675" y="1629"/>
                  <a:pt x="35733" y="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099F5CF-99E7-F768-D4EE-1956D7AED649}"/>
              </a:ext>
            </a:extLst>
          </p:cNvPr>
          <p:cNvSpPr/>
          <p:nvPr/>
        </p:nvSpPr>
        <p:spPr>
          <a:xfrm>
            <a:off x="4536967" y="1885889"/>
            <a:ext cx="25551" cy="111366"/>
          </a:xfrm>
          <a:custGeom>
            <a:avLst/>
            <a:gdLst>
              <a:gd name="connsiteX0" fmla="*/ 15983 w 25551"/>
              <a:gd name="connsiteY0" fmla="*/ 61 h 111366"/>
              <a:gd name="connsiteX1" fmla="*/ 6458 w 25551"/>
              <a:gd name="connsiteY1" fmla="*/ 69911 h 111366"/>
              <a:gd name="connsiteX2" fmla="*/ 25508 w 25551"/>
              <a:gd name="connsiteY2" fmla="*/ 111186 h 111366"/>
              <a:gd name="connsiteX3" fmla="*/ 108 w 25551"/>
              <a:gd name="connsiteY3" fmla="*/ 82611 h 111366"/>
              <a:gd name="connsiteX4" fmla="*/ 15983 w 25551"/>
              <a:gd name="connsiteY4" fmla="*/ 61 h 11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1" h="111366">
                <a:moveTo>
                  <a:pt x="15983" y="61"/>
                </a:moveTo>
                <a:cubicBezTo>
                  <a:pt x="17041" y="-2056"/>
                  <a:pt x="4871" y="51390"/>
                  <a:pt x="6458" y="69911"/>
                </a:cubicBezTo>
                <a:cubicBezTo>
                  <a:pt x="8045" y="88432"/>
                  <a:pt x="26566" y="109069"/>
                  <a:pt x="25508" y="111186"/>
                </a:cubicBezTo>
                <a:cubicBezTo>
                  <a:pt x="24450" y="113303"/>
                  <a:pt x="1695" y="96369"/>
                  <a:pt x="108" y="82611"/>
                </a:cubicBezTo>
                <a:cubicBezTo>
                  <a:pt x="-1479" y="68853"/>
                  <a:pt x="14925" y="2178"/>
                  <a:pt x="15983" y="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49675FF-56BF-B10D-A088-0C866CE0EA4D}"/>
              </a:ext>
            </a:extLst>
          </p:cNvPr>
          <p:cNvSpPr/>
          <p:nvPr/>
        </p:nvSpPr>
        <p:spPr>
          <a:xfrm>
            <a:off x="5120217" y="1831971"/>
            <a:ext cx="61383" cy="92079"/>
          </a:xfrm>
          <a:custGeom>
            <a:avLst/>
            <a:gdLst>
              <a:gd name="connsiteX0" fmla="*/ 61383 w 61383"/>
              <a:gd name="connsiteY0" fmla="*/ 4 h 92079"/>
              <a:gd name="connsiteX1" fmla="*/ 4233 w 61383"/>
              <a:gd name="connsiteY1" fmla="*/ 66679 h 92079"/>
              <a:gd name="connsiteX2" fmla="*/ 4233 w 61383"/>
              <a:gd name="connsiteY2" fmla="*/ 92079 h 92079"/>
              <a:gd name="connsiteX3" fmla="*/ 4233 w 61383"/>
              <a:gd name="connsiteY3" fmla="*/ 63504 h 92079"/>
              <a:gd name="connsiteX4" fmla="*/ 61383 w 61383"/>
              <a:gd name="connsiteY4" fmla="*/ 4 h 9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83" h="92079">
                <a:moveTo>
                  <a:pt x="61383" y="4"/>
                </a:moveTo>
                <a:cubicBezTo>
                  <a:pt x="61383" y="533"/>
                  <a:pt x="13758" y="51333"/>
                  <a:pt x="4233" y="66679"/>
                </a:cubicBezTo>
                <a:cubicBezTo>
                  <a:pt x="-5292" y="82025"/>
                  <a:pt x="4233" y="92079"/>
                  <a:pt x="4233" y="92079"/>
                </a:cubicBezTo>
                <a:cubicBezTo>
                  <a:pt x="4233" y="91550"/>
                  <a:pt x="-3175" y="75675"/>
                  <a:pt x="4233" y="63504"/>
                </a:cubicBezTo>
                <a:cubicBezTo>
                  <a:pt x="11641" y="51333"/>
                  <a:pt x="61383" y="-525"/>
                  <a:pt x="6138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FF6E2634-F2B9-5A00-3AD4-F0CDD1D17CF9}"/>
              </a:ext>
            </a:extLst>
          </p:cNvPr>
          <p:cNvSpPr/>
          <p:nvPr/>
        </p:nvSpPr>
        <p:spPr>
          <a:xfrm>
            <a:off x="4897710" y="1527166"/>
            <a:ext cx="23592" cy="234964"/>
          </a:xfrm>
          <a:custGeom>
            <a:avLst/>
            <a:gdLst>
              <a:gd name="connsiteX0" fmla="*/ 23540 w 23592"/>
              <a:gd name="connsiteY0" fmla="*/ 9 h 234964"/>
              <a:gd name="connsiteX1" fmla="*/ 7665 w 23592"/>
              <a:gd name="connsiteY1" fmla="*/ 117484 h 234964"/>
              <a:gd name="connsiteX2" fmla="*/ 14015 w 23592"/>
              <a:gd name="connsiteY2" fmla="*/ 171459 h 234964"/>
              <a:gd name="connsiteX3" fmla="*/ 7665 w 23592"/>
              <a:gd name="connsiteY3" fmla="*/ 234959 h 234964"/>
              <a:gd name="connsiteX4" fmla="*/ 20365 w 23592"/>
              <a:gd name="connsiteY4" fmla="*/ 174634 h 234964"/>
              <a:gd name="connsiteX5" fmla="*/ 4490 w 23592"/>
              <a:gd name="connsiteY5" fmla="*/ 101609 h 234964"/>
              <a:gd name="connsiteX6" fmla="*/ 1315 w 23592"/>
              <a:gd name="connsiteY6" fmla="*/ 123834 h 234964"/>
              <a:gd name="connsiteX7" fmla="*/ 23540 w 23592"/>
              <a:gd name="connsiteY7" fmla="*/ 9 h 23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92" h="234964">
                <a:moveTo>
                  <a:pt x="23540" y="9"/>
                </a:moveTo>
                <a:cubicBezTo>
                  <a:pt x="24598" y="-1049"/>
                  <a:pt x="9252" y="88909"/>
                  <a:pt x="7665" y="117484"/>
                </a:cubicBezTo>
                <a:cubicBezTo>
                  <a:pt x="6077" y="146059"/>
                  <a:pt x="14015" y="151880"/>
                  <a:pt x="14015" y="171459"/>
                </a:cubicBezTo>
                <a:cubicBezTo>
                  <a:pt x="14015" y="191038"/>
                  <a:pt x="6607" y="234430"/>
                  <a:pt x="7665" y="234959"/>
                </a:cubicBezTo>
                <a:cubicBezTo>
                  <a:pt x="8723" y="235488"/>
                  <a:pt x="20894" y="196859"/>
                  <a:pt x="20365" y="174634"/>
                </a:cubicBezTo>
                <a:cubicBezTo>
                  <a:pt x="19836" y="152409"/>
                  <a:pt x="7665" y="110076"/>
                  <a:pt x="4490" y="101609"/>
                </a:cubicBezTo>
                <a:cubicBezTo>
                  <a:pt x="1315" y="93142"/>
                  <a:pt x="-1860" y="138121"/>
                  <a:pt x="1315" y="123834"/>
                </a:cubicBezTo>
                <a:cubicBezTo>
                  <a:pt x="4490" y="109547"/>
                  <a:pt x="22482" y="1067"/>
                  <a:pt x="23540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BFBBBFE-1B76-BB04-D0B6-98E2DEE978B0}"/>
              </a:ext>
            </a:extLst>
          </p:cNvPr>
          <p:cNvSpPr/>
          <p:nvPr/>
        </p:nvSpPr>
        <p:spPr>
          <a:xfrm>
            <a:off x="4603645" y="1269992"/>
            <a:ext cx="82655" cy="187560"/>
          </a:xfrm>
          <a:custGeom>
            <a:avLst/>
            <a:gdLst>
              <a:gd name="connsiteX0" fmla="*/ 82655 w 82655"/>
              <a:gd name="connsiteY0" fmla="*/ 8 h 187560"/>
              <a:gd name="connsiteX1" fmla="*/ 12805 w 82655"/>
              <a:gd name="connsiteY1" fmla="*/ 123833 h 187560"/>
              <a:gd name="connsiteX2" fmla="*/ 6455 w 82655"/>
              <a:gd name="connsiteY2" fmla="*/ 171458 h 187560"/>
              <a:gd name="connsiteX3" fmla="*/ 15980 w 82655"/>
              <a:gd name="connsiteY3" fmla="*/ 187333 h 187560"/>
              <a:gd name="connsiteX4" fmla="*/ 105 w 82655"/>
              <a:gd name="connsiteY4" fmla="*/ 161933 h 187560"/>
              <a:gd name="connsiteX5" fmla="*/ 12805 w 82655"/>
              <a:gd name="connsiteY5" fmla="*/ 117483 h 187560"/>
              <a:gd name="connsiteX6" fmla="*/ 82655 w 82655"/>
              <a:gd name="connsiteY6" fmla="*/ 8 h 18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55" h="187560">
                <a:moveTo>
                  <a:pt x="82655" y="8"/>
                </a:moveTo>
                <a:cubicBezTo>
                  <a:pt x="82655" y="1066"/>
                  <a:pt x="25505" y="95258"/>
                  <a:pt x="12805" y="123833"/>
                </a:cubicBezTo>
                <a:cubicBezTo>
                  <a:pt x="105" y="152408"/>
                  <a:pt x="6455" y="171458"/>
                  <a:pt x="6455" y="171458"/>
                </a:cubicBezTo>
                <a:cubicBezTo>
                  <a:pt x="6984" y="182041"/>
                  <a:pt x="17038" y="188921"/>
                  <a:pt x="15980" y="187333"/>
                </a:cubicBezTo>
                <a:cubicBezTo>
                  <a:pt x="14922" y="185745"/>
                  <a:pt x="634" y="173575"/>
                  <a:pt x="105" y="161933"/>
                </a:cubicBezTo>
                <a:cubicBezTo>
                  <a:pt x="-424" y="150291"/>
                  <a:pt x="634" y="140237"/>
                  <a:pt x="12805" y="117483"/>
                </a:cubicBezTo>
                <a:cubicBezTo>
                  <a:pt x="24976" y="94729"/>
                  <a:pt x="82655" y="-1050"/>
                  <a:pt x="82655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A24DE06-4DF3-2EFA-30DB-2DEDF2A58486}"/>
              </a:ext>
            </a:extLst>
          </p:cNvPr>
          <p:cNvSpPr/>
          <p:nvPr/>
        </p:nvSpPr>
        <p:spPr>
          <a:xfrm>
            <a:off x="4819642" y="1317605"/>
            <a:ext cx="32368" cy="82631"/>
          </a:xfrm>
          <a:custGeom>
            <a:avLst/>
            <a:gdLst>
              <a:gd name="connsiteX0" fmla="*/ 8 w 32368"/>
              <a:gd name="connsiteY0" fmla="*/ 20 h 82631"/>
              <a:gd name="connsiteX1" fmla="*/ 28583 w 32368"/>
              <a:gd name="connsiteY1" fmla="*/ 57170 h 82631"/>
              <a:gd name="connsiteX2" fmla="*/ 31758 w 32368"/>
              <a:gd name="connsiteY2" fmla="*/ 82570 h 82631"/>
              <a:gd name="connsiteX3" fmla="*/ 31758 w 32368"/>
              <a:gd name="connsiteY3" fmla="*/ 50820 h 82631"/>
              <a:gd name="connsiteX4" fmla="*/ 8 w 32368"/>
              <a:gd name="connsiteY4" fmla="*/ 20 h 8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8" h="82631">
                <a:moveTo>
                  <a:pt x="8" y="20"/>
                </a:moveTo>
                <a:cubicBezTo>
                  <a:pt x="-521" y="1078"/>
                  <a:pt x="23291" y="43412"/>
                  <a:pt x="28583" y="57170"/>
                </a:cubicBezTo>
                <a:cubicBezTo>
                  <a:pt x="33875" y="70928"/>
                  <a:pt x="31229" y="83628"/>
                  <a:pt x="31758" y="82570"/>
                </a:cubicBezTo>
                <a:cubicBezTo>
                  <a:pt x="32287" y="81512"/>
                  <a:pt x="32816" y="61932"/>
                  <a:pt x="31758" y="50820"/>
                </a:cubicBezTo>
                <a:cubicBezTo>
                  <a:pt x="30700" y="39708"/>
                  <a:pt x="537" y="-1038"/>
                  <a:pt x="8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24C0A345-70D2-866D-6630-D48FE37646D3}"/>
              </a:ext>
            </a:extLst>
          </p:cNvPr>
          <p:cNvSpPr/>
          <p:nvPr/>
        </p:nvSpPr>
        <p:spPr>
          <a:xfrm>
            <a:off x="4276705" y="1624150"/>
            <a:ext cx="210526" cy="125362"/>
          </a:xfrm>
          <a:custGeom>
            <a:avLst/>
            <a:gdLst>
              <a:gd name="connsiteX0" fmla="*/ 20 w 210526"/>
              <a:gd name="connsiteY0" fmla="*/ 125275 h 125362"/>
              <a:gd name="connsiteX1" fmla="*/ 69870 w 210526"/>
              <a:gd name="connsiteY1" fmla="*/ 49075 h 125362"/>
              <a:gd name="connsiteX2" fmla="*/ 206395 w 210526"/>
              <a:gd name="connsiteY2" fmla="*/ 1450 h 125362"/>
              <a:gd name="connsiteX3" fmla="*/ 165120 w 210526"/>
              <a:gd name="connsiteY3" fmla="*/ 14150 h 125362"/>
              <a:gd name="connsiteX4" fmla="*/ 63520 w 210526"/>
              <a:gd name="connsiteY4" fmla="*/ 33200 h 125362"/>
              <a:gd name="connsiteX5" fmla="*/ 20 w 210526"/>
              <a:gd name="connsiteY5" fmla="*/ 125275 h 12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26" h="125362">
                <a:moveTo>
                  <a:pt x="20" y="125275"/>
                </a:moveTo>
                <a:cubicBezTo>
                  <a:pt x="1078" y="127921"/>
                  <a:pt x="35474" y="69712"/>
                  <a:pt x="69870" y="49075"/>
                </a:cubicBezTo>
                <a:cubicBezTo>
                  <a:pt x="104266" y="28438"/>
                  <a:pt x="190520" y="7271"/>
                  <a:pt x="206395" y="1450"/>
                </a:cubicBezTo>
                <a:cubicBezTo>
                  <a:pt x="222270" y="-4371"/>
                  <a:pt x="188933" y="8858"/>
                  <a:pt x="165120" y="14150"/>
                </a:cubicBezTo>
                <a:cubicBezTo>
                  <a:pt x="141307" y="19442"/>
                  <a:pt x="88391" y="18383"/>
                  <a:pt x="63520" y="33200"/>
                </a:cubicBezTo>
                <a:cubicBezTo>
                  <a:pt x="38649" y="48017"/>
                  <a:pt x="-1038" y="122629"/>
                  <a:pt x="20" y="125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B8ECBAEB-A85B-1EBF-412E-6F727B57F941}"/>
              </a:ext>
            </a:extLst>
          </p:cNvPr>
          <p:cNvSpPr/>
          <p:nvPr/>
        </p:nvSpPr>
        <p:spPr>
          <a:xfrm>
            <a:off x="4343246" y="1644416"/>
            <a:ext cx="108311" cy="104585"/>
          </a:xfrm>
          <a:custGeom>
            <a:avLst/>
            <a:gdLst>
              <a:gd name="connsiteX0" fmla="*/ 154 w 108311"/>
              <a:gd name="connsiteY0" fmla="*/ 31984 h 104585"/>
              <a:gd name="connsiteX1" fmla="*/ 57304 w 108311"/>
              <a:gd name="connsiteY1" fmla="*/ 35159 h 104585"/>
              <a:gd name="connsiteX2" fmla="*/ 82704 w 108311"/>
              <a:gd name="connsiteY2" fmla="*/ 76434 h 104585"/>
              <a:gd name="connsiteX3" fmla="*/ 108104 w 108311"/>
              <a:gd name="connsiteY3" fmla="*/ 101834 h 104585"/>
              <a:gd name="connsiteX4" fmla="*/ 95404 w 108311"/>
              <a:gd name="connsiteY4" fmla="*/ 9759 h 104585"/>
              <a:gd name="connsiteX5" fmla="*/ 76354 w 108311"/>
              <a:gd name="connsiteY5" fmla="*/ 3409 h 104585"/>
              <a:gd name="connsiteX6" fmla="*/ 154 w 108311"/>
              <a:gd name="connsiteY6" fmla="*/ 31984 h 10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11" h="104585">
                <a:moveTo>
                  <a:pt x="154" y="31984"/>
                </a:moveTo>
                <a:cubicBezTo>
                  <a:pt x="-3021" y="37276"/>
                  <a:pt x="43546" y="27751"/>
                  <a:pt x="57304" y="35159"/>
                </a:cubicBezTo>
                <a:cubicBezTo>
                  <a:pt x="71062" y="42567"/>
                  <a:pt x="74237" y="65322"/>
                  <a:pt x="82704" y="76434"/>
                </a:cubicBezTo>
                <a:cubicBezTo>
                  <a:pt x="91171" y="87546"/>
                  <a:pt x="105987" y="112946"/>
                  <a:pt x="108104" y="101834"/>
                </a:cubicBezTo>
                <a:cubicBezTo>
                  <a:pt x="110221" y="90722"/>
                  <a:pt x="95404" y="9759"/>
                  <a:pt x="95404" y="9759"/>
                </a:cubicBezTo>
                <a:cubicBezTo>
                  <a:pt x="90112" y="-6645"/>
                  <a:pt x="87466" y="2351"/>
                  <a:pt x="76354" y="3409"/>
                </a:cubicBezTo>
                <a:cubicBezTo>
                  <a:pt x="65242" y="4467"/>
                  <a:pt x="3329" y="26692"/>
                  <a:pt x="154" y="31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E82B3CA-DE84-C2A8-E707-42B2602DFE55}"/>
              </a:ext>
            </a:extLst>
          </p:cNvPr>
          <p:cNvSpPr/>
          <p:nvPr/>
        </p:nvSpPr>
        <p:spPr>
          <a:xfrm>
            <a:off x="5062910" y="1511125"/>
            <a:ext cx="51895" cy="98979"/>
          </a:xfrm>
          <a:custGeom>
            <a:avLst/>
            <a:gdLst>
              <a:gd name="connsiteX0" fmla="*/ 1215 w 51895"/>
              <a:gd name="connsiteY0" fmla="*/ 175 h 98979"/>
              <a:gd name="connsiteX1" fmla="*/ 17090 w 51895"/>
              <a:gd name="connsiteY1" fmla="*/ 54150 h 98979"/>
              <a:gd name="connsiteX2" fmla="*/ 48840 w 51895"/>
              <a:gd name="connsiteY2" fmla="*/ 98600 h 98979"/>
              <a:gd name="connsiteX3" fmla="*/ 48840 w 51895"/>
              <a:gd name="connsiteY3" fmla="*/ 73200 h 98979"/>
              <a:gd name="connsiteX4" fmla="*/ 1215 w 51895"/>
              <a:gd name="connsiteY4" fmla="*/ 175 h 9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95" h="98979">
                <a:moveTo>
                  <a:pt x="1215" y="175"/>
                </a:moveTo>
                <a:cubicBezTo>
                  <a:pt x="-4077" y="-3000"/>
                  <a:pt x="9153" y="37746"/>
                  <a:pt x="17090" y="54150"/>
                </a:cubicBezTo>
                <a:cubicBezTo>
                  <a:pt x="25028" y="70554"/>
                  <a:pt x="43548" y="95425"/>
                  <a:pt x="48840" y="98600"/>
                </a:cubicBezTo>
                <a:cubicBezTo>
                  <a:pt x="54132" y="101775"/>
                  <a:pt x="51486" y="84313"/>
                  <a:pt x="48840" y="73200"/>
                </a:cubicBezTo>
                <a:cubicBezTo>
                  <a:pt x="46194" y="62087"/>
                  <a:pt x="6507" y="3350"/>
                  <a:pt x="1215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FCF32D5A-1D53-A9D3-06CC-91ED4528429D}"/>
              </a:ext>
            </a:extLst>
          </p:cNvPr>
          <p:cNvSpPr/>
          <p:nvPr/>
        </p:nvSpPr>
        <p:spPr>
          <a:xfrm>
            <a:off x="4923649" y="1269879"/>
            <a:ext cx="210696" cy="118017"/>
          </a:xfrm>
          <a:custGeom>
            <a:avLst/>
            <a:gdLst>
              <a:gd name="connsiteX0" fmla="*/ 776 w 210696"/>
              <a:gd name="connsiteY0" fmla="*/ 117596 h 118017"/>
              <a:gd name="connsiteX1" fmla="*/ 105551 w 210696"/>
              <a:gd name="connsiteY1" fmla="*/ 50921 h 118017"/>
              <a:gd name="connsiteX2" fmla="*/ 146826 w 210696"/>
              <a:gd name="connsiteY2" fmla="*/ 19171 h 118017"/>
              <a:gd name="connsiteX3" fmla="*/ 210326 w 210696"/>
              <a:gd name="connsiteY3" fmla="*/ 121 h 118017"/>
              <a:gd name="connsiteX4" fmla="*/ 165876 w 210696"/>
              <a:gd name="connsiteY4" fmla="*/ 15996 h 118017"/>
              <a:gd name="connsiteX5" fmla="*/ 776 w 210696"/>
              <a:gd name="connsiteY5" fmla="*/ 117596 h 11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96" h="118017">
                <a:moveTo>
                  <a:pt x="776" y="117596"/>
                </a:moveTo>
                <a:cubicBezTo>
                  <a:pt x="-9278" y="123417"/>
                  <a:pt x="81209" y="67325"/>
                  <a:pt x="105551" y="50921"/>
                </a:cubicBezTo>
                <a:cubicBezTo>
                  <a:pt x="129893" y="34517"/>
                  <a:pt x="129364" y="27638"/>
                  <a:pt x="146826" y="19171"/>
                </a:cubicBezTo>
                <a:cubicBezTo>
                  <a:pt x="164288" y="10704"/>
                  <a:pt x="207151" y="650"/>
                  <a:pt x="210326" y="121"/>
                </a:cubicBezTo>
                <a:cubicBezTo>
                  <a:pt x="213501" y="-408"/>
                  <a:pt x="196038" y="121"/>
                  <a:pt x="165876" y="15996"/>
                </a:cubicBezTo>
                <a:cubicBezTo>
                  <a:pt x="135714" y="31871"/>
                  <a:pt x="10830" y="111775"/>
                  <a:pt x="776" y="117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B7A8599-2A4F-AC15-6DEF-312E41F56D06}"/>
              </a:ext>
            </a:extLst>
          </p:cNvPr>
          <p:cNvSpPr/>
          <p:nvPr/>
        </p:nvSpPr>
        <p:spPr>
          <a:xfrm>
            <a:off x="4390259" y="1435004"/>
            <a:ext cx="185749" cy="16262"/>
          </a:xfrm>
          <a:custGeom>
            <a:avLst/>
            <a:gdLst>
              <a:gd name="connsiteX0" fmla="*/ 766 w 185749"/>
              <a:gd name="connsiteY0" fmla="*/ 96 h 16262"/>
              <a:gd name="connsiteX1" fmla="*/ 181741 w 185749"/>
              <a:gd name="connsiteY1" fmla="*/ 9621 h 16262"/>
              <a:gd name="connsiteX2" fmla="*/ 118241 w 185749"/>
              <a:gd name="connsiteY2" fmla="*/ 15971 h 16262"/>
              <a:gd name="connsiteX3" fmla="*/ 766 w 185749"/>
              <a:gd name="connsiteY3" fmla="*/ 96 h 1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49" h="16262">
                <a:moveTo>
                  <a:pt x="766" y="96"/>
                </a:moveTo>
                <a:cubicBezTo>
                  <a:pt x="11349" y="-962"/>
                  <a:pt x="162162" y="6975"/>
                  <a:pt x="181741" y="9621"/>
                </a:cubicBezTo>
                <a:cubicBezTo>
                  <a:pt x="201320" y="12267"/>
                  <a:pt x="144170" y="17559"/>
                  <a:pt x="118241" y="15971"/>
                </a:cubicBezTo>
                <a:cubicBezTo>
                  <a:pt x="92312" y="14384"/>
                  <a:pt x="-9817" y="1154"/>
                  <a:pt x="766" y="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28A948DE-AF49-BB35-F5A2-33BEF57BC2F3}"/>
              </a:ext>
            </a:extLst>
          </p:cNvPr>
          <p:cNvSpPr/>
          <p:nvPr/>
        </p:nvSpPr>
        <p:spPr>
          <a:xfrm>
            <a:off x="4892675" y="1104890"/>
            <a:ext cx="53975" cy="136610"/>
          </a:xfrm>
          <a:custGeom>
            <a:avLst/>
            <a:gdLst>
              <a:gd name="connsiteX0" fmla="*/ 0 w 53975"/>
              <a:gd name="connsiteY0" fmla="*/ 10 h 136610"/>
              <a:gd name="connsiteX1" fmla="*/ 9525 w 53975"/>
              <a:gd name="connsiteY1" fmla="*/ 104785 h 136610"/>
              <a:gd name="connsiteX2" fmla="*/ 53975 w 53975"/>
              <a:gd name="connsiteY2" fmla="*/ 136535 h 136610"/>
              <a:gd name="connsiteX3" fmla="*/ 9525 w 53975"/>
              <a:gd name="connsiteY3" fmla="*/ 98435 h 136610"/>
              <a:gd name="connsiteX4" fmla="*/ 0 w 53975"/>
              <a:gd name="connsiteY4" fmla="*/ 10 h 13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" h="136610">
                <a:moveTo>
                  <a:pt x="0" y="10"/>
                </a:moveTo>
                <a:cubicBezTo>
                  <a:pt x="0" y="1068"/>
                  <a:pt x="529" y="82031"/>
                  <a:pt x="9525" y="104785"/>
                </a:cubicBezTo>
                <a:cubicBezTo>
                  <a:pt x="18521" y="127539"/>
                  <a:pt x="53975" y="137593"/>
                  <a:pt x="53975" y="136535"/>
                </a:cubicBezTo>
                <a:cubicBezTo>
                  <a:pt x="53975" y="135477"/>
                  <a:pt x="17463" y="116427"/>
                  <a:pt x="9525" y="98435"/>
                </a:cubicBezTo>
                <a:cubicBezTo>
                  <a:pt x="1588" y="80443"/>
                  <a:pt x="0" y="-1048"/>
                  <a:pt x="0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EF9B65B-D9A4-9AB7-BC6A-F0EEB6DEAD2A}"/>
              </a:ext>
            </a:extLst>
          </p:cNvPr>
          <p:cNvSpPr/>
          <p:nvPr/>
        </p:nvSpPr>
        <p:spPr>
          <a:xfrm>
            <a:off x="4566626" y="1009648"/>
            <a:ext cx="253053" cy="233067"/>
          </a:xfrm>
          <a:custGeom>
            <a:avLst/>
            <a:gdLst>
              <a:gd name="connsiteX0" fmla="*/ 253024 w 253053"/>
              <a:gd name="connsiteY0" fmla="*/ 2 h 233067"/>
              <a:gd name="connsiteX1" fmla="*/ 100624 w 253053"/>
              <a:gd name="connsiteY1" fmla="*/ 114302 h 233067"/>
              <a:gd name="connsiteX2" fmla="*/ 2199 w 253053"/>
              <a:gd name="connsiteY2" fmla="*/ 231777 h 233067"/>
              <a:gd name="connsiteX3" fmla="*/ 40299 w 253053"/>
              <a:gd name="connsiteY3" fmla="*/ 171452 h 233067"/>
              <a:gd name="connsiteX4" fmla="*/ 132374 w 253053"/>
              <a:gd name="connsiteY4" fmla="*/ 85727 h 233067"/>
              <a:gd name="connsiteX5" fmla="*/ 87924 w 253053"/>
              <a:gd name="connsiteY5" fmla="*/ 111127 h 233067"/>
              <a:gd name="connsiteX6" fmla="*/ 253024 w 253053"/>
              <a:gd name="connsiteY6" fmla="*/ 2 h 23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53" h="233067">
                <a:moveTo>
                  <a:pt x="253024" y="2"/>
                </a:moveTo>
                <a:cubicBezTo>
                  <a:pt x="255141" y="531"/>
                  <a:pt x="142428" y="75673"/>
                  <a:pt x="100624" y="114302"/>
                </a:cubicBezTo>
                <a:cubicBezTo>
                  <a:pt x="58820" y="152931"/>
                  <a:pt x="12253" y="222252"/>
                  <a:pt x="2199" y="231777"/>
                </a:cubicBezTo>
                <a:cubicBezTo>
                  <a:pt x="-7855" y="241302"/>
                  <a:pt x="18603" y="195793"/>
                  <a:pt x="40299" y="171452"/>
                </a:cubicBezTo>
                <a:cubicBezTo>
                  <a:pt x="61995" y="147111"/>
                  <a:pt x="124437" y="95781"/>
                  <a:pt x="132374" y="85727"/>
                </a:cubicBezTo>
                <a:cubicBezTo>
                  <a:pt x="140311" y="75673"/>
                  <a:pt x="71520" y="121710"/>
                  <a:pt x="87924" y="111127"/>
                </a:cubicBezTo>
                <a:cubicBezTo>
                  <a:pt x="104328" y="100544"/>
                  <a:pt x="250907" y="-527"/>
                  <a:pt x="253024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A0ECFE5-D136-F1CB-BBBC-130ADA598865}"/>
              </a:ext>
            </a:extLst>
          </p:cNvPr>
          <p:cNvSpPr/>
          <p:nvPr/>
        </p:nvSpPr>
        <p:spPr>
          <a:xfrm>
            <a:off x="5245059" y="1850507"/>
            <a:ext cx="68504" cy="118758"/>
          </a:xfrm>
          <a:custGeom>
            <a:avLst/>
            <a:gdLst>
              <a:gd name="connsiteX0" fmla="*/ 41 w 68504"/>
              <a:gd name="connsiteY0" fmla="*/ 518 h 118758"/>
              <a:gd name="connsiteX1" fmla="*/ 54016 w 68504"/>
              <a:gd name="connsiteY1" fmla="*/ 51318 h 118758"/>
              <a:gd name="connsiteX2" fmla="*/ 66716 w 68504"/>
              <a:gd name="connsiteY2" fmla="*/ 117993 h 118758"/>
              <a:gd name="connsiteX3" fmla="*/ 63541 w 68504"/>
              <a:gd name="connsiteY3" fmla="*/ 83068 h 118758"/>
              <a:gd name="connsiteX4" fmla="*/ 41 w 68504"/>
              <a:gd name="connsiteY4" fmla="*/ 518 h 11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4" h="118758">
                <a:moveTo>
                  <a:pt x="41" y="518"/>
                </a:moveTo>
                <a:cubicBezTo>
                  <a:pt x="-1546" y="-4774"/>
                  <a:pt x="42904" y="31739"/>
                  <a:pt x="54016" y="51318"/>
                </a:cubicBezTo>
                <a:cubicBezTo>
                  <a:pt x="65128" y="70897"/>
                  <a:pt x="65129" y="112701"/>
                  <a:pt x="66716" y="117993"/>
                </a:cubicBezTo>
                <a:cubicBezTo>
                  <a:pt x="68303" y="123285"/>
                  <a:pt x="70949" y="100001"/>
                  <a:pt x="63541" y="83068"/>
                </a:cubicBezTo>
                <a:cubicBezTo>
                  <a:pt x="56133" y="66135"/>
                  <a:pt x="1628" y="5810"/>
                  <a:pt x="41" y="518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4772C0F-9747-8578-40A0-E2797EEFE6A6}"/>
              </a:ext>
            </a:extLst>
          </p:cNvPr>
          <p:cNvSpPr/>
          <p:nvPr/>
        </p:nvSpPr>
        <p:spPr>
          <a:xfrm>
            <a:off x="4387822" y="2003280"/>
            <a:ext cx="90331" cy="102402"/>
          </a:xfrm>
          <a:custGeom>
            <a:avLst/>
            <a:gdLst>
              <a:gd name="connsiteX0" fmla="*/ 28 w 90331"/>
              <a:gd name="connsiteY0" fmla="*/ 145 h 102402"/>
              <a:gd name="connsiteX1" fmla="*/ 82578 w 90331"/>
              <a:gd name="connsiteY1" fmla="*/ 79520 h 102402"/>
              <a:gd name="connsiteX2" fmla="*/ 85753 w 90331"/>
              <a:gd name="connsiteY2" fmla="*/ 101745 h 102402"/>
              <a:gd name="connsiteX3" fmla="*/ 73053 w 90331"/>
              <a:gd name="connsiteY3" fmla="*/ 60470 h 102402"/>
              <a:gd name="connsiteX4" fmla="*/ 28 w 90331"/>
              <a:gd name="connsiteY4" fmla="*/ 145 h 10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31" h="102402">
                <a:moveTo>
                  <a:pt x="28" y="145"/>
                </a:moveTo>
                <a:cubicBezTo>
                  <a:pt x="1615" y="3320"/>
                  <a:pt x="68291" y="62587"/>
                  <a:pt x="82578" y="79520"/>
                </a:cubicBezTo>
                <a:cubicBezTo>
                  <a:pt x="96865" y="96453"/>
                  <a:pt x="87340" y="104920"/>
                  <a:pt x="85753" y="101745"/>
                </a:cubicBezTo>
                <a:cubicBezTo>
                  <a:pt x="84166" y="98570"/>
                  <a:pt x="82049" y="74228"/>
                  <a:pt x="73053" y="60470"/>
                </a:cubicBezTo>
                <a:cubicBezTo>
                  <a:pt x="64057" y="46712"/>
                  <a:pt x="-1559" y="-3030"/>
                  <a:pt x="28" y="145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A233873-303F-6192-FC42-19E1DF6F8B48}"/>
              </a:ext>
            </a:extLst>
          </p:cNvPr>
          <p:cNvSpPr/>
          <p:nvPr/>
        </p:nvSpPr>
        <p:spPr>
          <a:xfrm>
            <a:off x="4079834" y="1946258"/>
            <a:ext cx="19103" cy="231829"/>
          </a:xfrm>
          <a:custGeom>
            <a:avLst/>
            <a:gdLst>
              <a:gd name="connsiteX0" fmla="*/ 19091 w 19103"/>
              <a:gd name="connsiteY0" fmla="*/ 17 h 231829"/>
              <a:gd name="connsiteX1" fmla="*/ 3216 w 19103"/>
              <a:gd name="connsiteY1" fmla="*/ 146067 h 231829"/>
              <a:gd name="connsiteX2" fmla="*/ 19091 w 19103"/>
              <a:gd name="connsiteY2" fmla="*/ 231792 h 231829"/>
              <a:gd name="connsiteX3" fmla="*/ 41 w 19103"/>
              <a:gd name="connsiteY3" fmla="*/ 136542 h 231829"/>
              <a:gd name="connsiteX4" fmla="*/ 19091 w 19103"/>
              <a:gd name="connsiteY4" fmla="*/ 17 h 23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3" h="231829">
                <a:moveTo>
                  <a:pt x="19091" y="17"/>
                </a:moveTo>
                <a:cubicBezTo>
                  <a:pt x="19620" y="1604"/>
                  <a:pt x="3216" y="107438"/>
                  <a:pt x="3216" y="146067"/>
                </a:cubicBezTo>
                <a:cubicBezTo>
                  <a:pt x="3216" y="184696"/>
                  <a:pt x="19620" y="233379"/>
                  <a:pt x="19091" y="231792"/>
                </a:cubicBezTo>
                <a:cubicBezTo>
                  <a:pt x="18562" y="230205"/>
                  <a:pt x="1099" y="168821"/>
                  <a:pt x="41" y="136542"/>
                </a:cubicBezTo>
                <a:cubicBezTo>
                  <a:pt x="-1017" y="104263"/>
                  <a:pt x="18562" y="-1570"/>
                  <a:pt x="1909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B507A206-FBA1-C09C-21A3-7C35CFE851BF}"/>
              </a:ext>
            </a:extLst>
          </p:cNvPr>
          <p:cNvSpPr/>
          <p:nvPr/>
        </p:nvSpPr>
        <p:spPr>
          <a:xfrm>
            <a:off x="4598177" y="2365368"/>
            <a:ext cx="300706" cy="33346"/>
          </a:xfrm>
          <a:custGeom>
            <a:avLst/>
            <a:gdLst>
              <a:gd name="connsiteX0" fmla="*/ 2398 w 300706"/>
              <a:gd name="connsiteY0" fmla="*/ 7 h 33346"/>
              <a:gd name="connsiteX1" fmla="*/ 288148 w 300706"/>
              <a:gd name="connsiteY1" fmla="*/ 31757 h 33346"/>
              <a:gd name="connsiteX2" fmla="*/ 240523 w 300706"/>
              <a:gd name="connsiteY2" fmla="*/ 28582 h 33346"/>
              <a:gd name="connsiteX3" fmla="*/ 154798 w 300706"/>
              <a:gd name="connsiteY3" fmla="*/ 28582 h 33346"/>
              <a:gd name="connsiteX4" fmla="*/ 2398 w 300706"/>
              <a:gd name="connsiteY4" fmla="*/ 7 h 3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706" h="33346">
                <a:moveTo>
                  <a:pt x="2398" y="7"/>
                </a:moveTo>
                <a:cubicBezTo>
                  <a:pt x="24623" y="536"/>
                  <a:pt x="248461" y="26995"/>
                  <a:pt x="288148" y="31757"/>
                </a:cubicBezTo>
                <a:cubicBezTo>
                  <a:pt x="327836" y="36520"/>
                  <a:pt x="262748" y="29111"/>
                  <a:pt x="240523" y="28582"/>
                </a:cubicBezTo>
                <a:cubicBezTo>
                  <a:pt x="218298" y="28053"/>
                  <a:pt x="190781" y="30170"/>
                  <a:pt x="154798" y="28582"/>
                </a:cubicBezTo>
                <a:cubicBezTo>
                  <a:pt x="118815" y="26995"/>
                  <a:pt x="-19827" y="-522"/>
                  <a:pt x="239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365AEA3-B4F7-A860-CABC-B5417F6AD10E}"/>
              </a:ext>
            </a:extLst>
          </p:cNvPr>
          <p:cNvSpPr/>
          <p:nvPr/>
        </p:nvSpPr>
        <p:spPr>
          <a:xfrm>
            <a:off x="4911380" y="2244570"/>
            <a:ext cx="251188" cy="150523"/>
          </a:xfrm>
          <a:custGeom>
            <a:avLst/>
            <a:gdLst>
              <a:gd name="connsiteX0" fmla="*/ 251170 w 251188"/>
              <a:gd name="connsiteY0" fmla="*/ 155 h 150523"/>
              <a:gd name="connsiteX1" fmla="*/ 181320 w 251188"/>
              <a:gd name="connsiteY1" fmla="*/ 47780 h 150523"/>
              <a:gd name="connsiteX2" fmla="*/ 98770 w 251188"/>
              <a:gd name="connsiteY2" fmla="*/ 111280 h 150523"/>
              <a:gd name="connsiteX3" fmla="*/ 345 w 251188"/>
              <a:gd name="connsiteY3" fmla="*/ 149380 h 150523"/>
              <a:gd name="connsiteX4" fmla="*/ 70195 w 251188"/>
              <a:gd name="connsiteY4" fmla="*/ 133505 h 150523"/>
              <a:gd name="connsiteX5" fmla="*/ 174970 w 251188"/>
              <a:gd name="connsiteY5" fmla="*/ 63655 h 150523"/>
              <a:gd name="connsiteX6" fmla="*/ 251170 w 251188"/>
              <a:gd name="connsiteY6" fmla="*/ 155 h 1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88" h="150523">
                <a:moveTo>
                  <a:pt x="251170" y="155"/>
                </a:moveTo>
                <a:cubicBezTo>
                  <a:pt x="252228" y="-2491"/>
                  <a:pt x="206720" y="29259"/>
                  <a:pt x="181320" y="47780"/>
                </a:cubicBezTo>
                <a:cubicBezTo>
                  <a:pt x="155920" y="66301"/>
                  <a:pt x="128932" y="94347"/>
                  <a:pt x="98770" y="111280"/>
                </a:cubicBezTo>
                <a:cubicBezTo>
                  <a:pt x="68608" y="128213"/>
                  <a:pt x="5107" y="145676"/>
                  <a:pt x="345" y="149380"/>
                </a:cubicBezTo>
                <a:cubicBezTo>
                  <a:pt x="-4417" y="153084"/>
                  <a:pt x="41091" y="147792"/>
                  <a:pt x="70195" y="133505"/>
                </a:cubicBezTo>
                <a:cubicBezTo>
                  <a:pt x="99299" y="119218"/>
                  <a:pt x="149041" y="81647"/>
                  <a:pt x="174970" y="63655"/>
                </a:cubicBezTo>
                <a:cubicBezTo>
                  <a:pt x="200899" y="45663"/>
                  <a:pt x="250112" y="2801"/>
                  <a:pt x="25117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8BBE09F-D544-2CA7-CD8F-55B3A78CF994}"/>
              </a:ext>
            </a:extLst>
          </p:cNvPr>
          <p:cNvSpPr/>
          <p:nvPr/>
        </p:nvSpPr>
        <p:spPr>
          <a:xfrm>
            <a:off x="4700451" y="2319986"/>
            <a:ext cx="220896" cy="43404"/>
          </a:xfrm>
          <a:custGeom>
            <a:avLst/>
            <a:gdLst>
              <a:gd name="connsiteX0" fmla="*/ 220799 w 220896"/>
              <a:gd name="connsiteY0" fmla="*/ 42214 h 43404"/>
              <a:gd name="connsiteX1" fmla="*/ 36649 w 220896"/>
              <a:gd name="connsiteY1" fmla="*/ 39039 h 43404"/>
              <a:gd name="connsiteX2" fmla="*/ 1724 w 220896"/>
              <a:gd name="connsiteY2" fmla="*/ 939 h 43404"/>
              <a:gd name="connsiteX3" fmla="*/ 11249 w 220896"/>
              <a:gd name="connsiteY3" fmla="*/ 13639 h 43404"/>
              <a:gd name="connsiteX4" fmla="*/ 62049 w 220896"/>
              <a:gd name="connsiteY4" fmla="*/ 35864 h 43404"/>
              <a:gd name="connsiteX5" fmla="*/ 220799 w 220896"/>
              <a:gd name="connsiteY5" fmla="*/ 42214 h 4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896" h="43404">
                <a:moveTo>
                  <a:pt x="220799" y="42214"/>
                </a:moveTo>
                <a:cubicBezTo>
                  <a:pt x="216566" y="42743"/>
                  <a:pt x="73161" y="45918"/>
                  <a:pt x="36649" y="39039"/>
                </a:cubicBezTo>
                <a:cubicBezTo>
                  <a:pt x="137" y="32160"/>
                  <a:pt x="1724" y="939"/>
                  <a:pt x="1724" y="939"/>
                </a:cubicBezTo>
                <a:cubicBezTo>
                  <a:pt x="-2509" y="-3294"/>
                  <a:pt x="1195" y="7818"/>
                  <a:pt x="11249" y="13639"/>
                </a:cubicBezTo>
                <a:cubicBezTo>
                  <a:pt x="21303" y="19460"/>
                  <a:pt x="34003" y="30043"/>
                  <a:pt x="62049" y="35864"/>
                </a:cubicBezTo>
                <a:cubicBezTo>
                  <a:pt x="90095" y="41685"/>
                  <a:pt x="225032" y="41685"/>
                  <a:pt x="220799" y="42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2FD82F13-ABA0-CC6D-6F36-EF324C2BC1C8}"/>
              </a:ext>
            </a:extLst>
          </p:cNvPr>
          <p:cNvSpPr/>
          <p:nvPr/>
        </p:nvSpPr>
        <p:spPr>
          <a:xfrm>
            <a:off x="4899011" y="2256521"/>
            <a:ext cx="165717" cy="115208"/>
          </a:xfrm>
          <a:custGeom>
            <a:avLst/>
            <a:gdLst>
              <a:gd name="connsiteX0" fmla="*/ 14 w 165717"/>
              <a:gd name="connsiteY0" fmla="*/ 115204 h 115208"/>
              <a:gd name="connsiteX1" fmla="*/ 149239 w 165717"/>
              <a:gd name="connsiteY1" fmla="*/ 45354 h 115208"/>
              <a:gd name="connsiteX2" fmla="*/ 161939 w 165717"/>
              <a:gd name="connsiteY2" fmla="*/ 904 h 115208"/>
              <a:gd name="connsiteX3" fmla="*/ 158764 w 165717"/>
              <a:gd name="connsiteY3" fmla="*/ 16779 h 115208"/>
              <a:gd name="connsiteX4" fmla="*/ 136539 w 165717"/>
              <a:gd name="connsiteY4" fmla="*/ 32654 h 115208"/>
              <a:gd name="connsiteX5" fmla="*/ 107964 w 165717"/>
              <a:gd name="connsiteY5" fmla="*/ 54879 h 115208"/>
              <a:gd name="connsiteX6" fmla="*/ 139714 w 165717"/>
              <a:gd name="connsiteY6" fmla="*/ 42179 h 115208"/>
              <a:gd name="connsiteX7" fmla="*/ 14 w 165717"/>
              <a:gd name="connsiteY7" fmla="*/ 115204 h 11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17" h="115208">
                <a:moveTo>
                  <a:pt x="14" y="115204"/>
                </a:moveTo>
                <a:cubicBezTo>
                  <a:pt x="1601" y="115733"/>
                  <a:pt x="122252" y="64404"/>
                  <a:pt x="149239" y="45354"/>
                </a:cubicBezTo>
                <a:cubicBezTo>
                  <a:pt x="176226" y="26304"/>
                  <a:pt x="161939" y="904"/>
                  <a:pt x="161939" y="904"/>
                </a:cubicBezTo>
                <a:cubicBezTo>
                  <a:pt x="163526" y="-3858"/>
                  <a:pt x="162997" y="11487"/>
                  <a:pt x="158764" y="16779"/>
                </a:cubicBezTo>
                <a:cubicBezTo>
                  <a:pt x="154531" y="22071"/>
                  <a:pt x="145006" y="26304"/>
                  <a:pt x="136539" y="32654"/>
                </a:cubicBezTo>
                <a:cubicBezTo>
                  <a:pt x="128072" y="39004"/>
                  <a:pt x="107435" y="53292"/>
                  <a:pt x="107964" y="54879"/>
                </a:cubicBezTo>
                <a:cubicBezTo>
                  <a:pt x="108493" y="56466"/>
                  <a:pt x="154002" y="33712"/>
                  <a:pt x="139714" y="42179"/>
                </a:cubicBezTo>
                <a:cubicBezTo>
                  <a:pt x="125426" y="50646"/>
                  <a:pt x="-1573" y="114675"/>
                  <a:pt x="14" y="115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610D8DA0-2652-0A8B-F1D2-CAAACD88B5A2}"/>
              </a:ext>
            </a:extLst>
          </p:cNvPr>
          <p:cNvSpPr/>
          <p:nvPr/>
        </p:nvSpPr>
        <p:spPr>
          <a:xfrm>
            <a:off x="4432274" y="2319812"/>
            <a:ext cx="88988" cy="220388"/>
          </a:xfrm>
          <a:custGeom>
            <a:avLst/>
            <a:gdLst>
              <a:gd name="connsiteX0" fmla="*/ 3201 w 88988"/>
              <a:gd name="connsiteY0" fmla="*/ 1113 h 220388"/>
              <a:gd name="connsiteX1" fmla="*/ 9551 w 88988"/>
              <a:gd name="connsiteY1" fmla="*/ 70963 h 220388"/>
              <a:gd name="connsiteX2" fmla="*/ 63526 w 88988"/>
              <a:gd name="connsiteY2" fmla="*/ 153513 h 220388"/>
              <a:gd name="connsiteX3" fmla="*/ 88926 w 88988"/>
              <a:gd name="connsiteY3" fmla="*/ 220188 h 220388"/>
              <a:gd name="connsiteX4" fmla="*/ 69876 w 88988"/>
              <a:gd name="connsiteY4" fmla="*/ 172563 h 220388"/>
              <a:gd name="connsiteX5" fmla="*/ 44476 w 88988"/>
              <a:gd name="connsiteY5" fmla="*/ 128113 h 220388"/>
              <a:gd name="connsiteX6" fmla="*/ 3201 w 88988"/>
              <a:gd name="connsiteY6" fmla="*/ 1113 h 22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8" h="220388">
                <a:moveTo>
                  <a:pt x="3201" y="1113"/>
                </a:moveTo>
                <a:cubicBezTo>
                  <a:pt x="-2620" y="-8412"/>
                  <a:pt x="-503" y="45563"/>
                  <a:pt x="9551" y="70963"/>
                </a:cubicBezTo>
                <a:cubicBezTo>
                  <a:pt x="19605" y="96363"/>
                  <a:pt x="50297" y="128642"/>
                  <a:pt x="63526" y="153513"/>
                </a:cubicBezTo>
                <a:cubicBezTo>
                  <a:pt x="76755" y="178384"/>
                  <a:pt x="87868" y="217013"/>
                  <a:pt x="88926" y="220188"/>
                </a:cubicBezTo>
                <a:cubicBezTo>
                  <a:pt x="89984" y="223363"/>
                  <a:pt x="77284" y="187909"/>
                  <a:pt x="69876" y="172563"/>
                </a:cubicBezTo>
                <a:cubicBezTo>
                  <a:pt x="62468" y="157217"/>
                  <a:pt x="54530" y="150338"/>
                  <a:pt x="44476" y="128113"/>
                </a:cubicBezTo>
                <a:cubicBezTo>
                  <a:pt x="34422" y="105888"/>
                  <a:pt x="9022" y="10638"/>
                  <a:pt x="3201" y="11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D2B3F328-49A0-9931-343C-4C8ACABC4B1C}"/>
              </a:ext>
            </a:extLst>
          </p:cNvPr>
          <p:cNvSpPr/>
          <p:nvPr/>
        </p:nvSpPr>
        <p:spPr>
          <a:xfrm>
            <a:off x="4168768" y="2263682"/>
            <a:ext cx="158759" cy="270045"/>
          </a:xfrm>
          <a:custGeom>
            <a:avLst/>
            <a:gdLst>
              <a:gd name="connsiteX0" fmla="*/ 7 w 158759"/>
              <a:gd name="connsiteY0" fmla="*/ 93 h 270045"/>
              <a:gd name="connsiteX1" fmla="*/ 53982 w 158759"/>
              <a:gd name="connsiteY1" fmla="*/ 120743 h 270045"/>
              <a:gd name="connsiteX2" fmla="*/ 158757 w 158759"/>
              <a:gd name="connsiteY2" fmla="*/ 269968 h 270045"/>
              <a:gd name="connsiteX3" fmla="*/ 50807 w 158759"/>
              <a:gd name="connsiteY3" fmla="*/ 139793 h 270045"/>
              <a:gd name="connsiteX4" fmla="*/ 7 w 158759"/>
              <a:gd name="connsiteY4" fmla="*/ 93 h 27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9" h="270045">
                <a:moveTo>
                  <a:pt x="7" y="93"/>
                </a:moveTo>
                <a:cubicBezTo>
                  <a:pt x="536" y="-3082"/>
                  <a:pt x="27524" y="75764"/>
                  <a:pt x="53982" y="120743"/>
                </a:cubicBezTo>
                <a:cubicBezTo>
                  <a:pt x="80440" y="165722"/>
                  <a:pt x="159286" y="266793"/>
                  <a:pt x="158757" y="269968"/>
                </a:cubicBezTo>
                <a:cubicBezTo>
                  <a:pt x="158228" y="273143"/>
                  <a:pt x="73561" y="178422"/>
                  <a:pt x="50807" y="139793"/>
                </a:cubicBezTo>
                <a:cubicBezTo>
                  <a:pt x="28053" y="101164"/>
                  <a:pt x="-522" y="3268"/>
                  <a:pt x="7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F14D0DA2-A96A-745C-C008-B608732104D6}"/>
              </a:ext>
            </a:extLst>
          </p:cNvPr>
          <p:cNvSpPr/>
          <p:nvPr/>
        </p:nvSpPr>
        <p:spPr>
          <a:xfrm>
            <a:off x="4035068" y="1872167"/>
            <a:ext cx="41632" cy="277476"/>
          </a:xfrm>
          <a:custGeom>
            <a:avLst/>
            <a:gdLst>
              <a:gd name="connsiteX0" fmla="*/ 41632 w 41632"/>
              <a:gd name="connsiteY0" fmla="*/ 1083 h 277476"/>
              <a:gd name="connsiteX1" fmla="*/ 6707 w 41632"/>
              <a:gd name="connsiteY1" fmla="*/ 147133 h 277476"/>
              <a:gd name="connsiteX2" fmla="*/ 13057 w 41632"/>
              <a:gd name="connsiteY2" fmla="*/ 277308 h 277476"/>
              <a:gd name="connsiteX3" fmla="*/ 357 w 41632"/>
              <a:gd name="connsiteY3" fmla="*/ 172533 h 277476"/>
              <a:gd name="connsiteX4" fmla="*/ 6707 w 41632"/>
              <a:gd name="connsiteY4" fmla="*/ 83633 h 277476"/>
              <a:gd name="connsiteX5" fmla="*/ 41632 w 41632"/>
              <a:gd name="connsiteY5" fmla="*/ 1083 h 27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32" h="277476">
                <a:moveTo>
                  <a:pt x="41632" y="1083"/>
                </a:moveTo>
                <a:cubicBezTo>
                  <a:pt x="41632" y="11666"/>
                  <a:pt x="11469" y="101096"/>
                  <a:pt x="6707" y="147133"/>
                </a:cubicBezTo>
                <a:cubicBezTo>
                  <a:pt x="1944" y="193171"/>
                  <a:pt x="14115" y="273075"/>
                  <a:pt x="13057" y="277308"/>
                </a:cubicBezTo>
                <a:cubicBezTo>
                  <a:pt x="11999" y="281541"/>
                  <a:pt x="1415" y="204812"/>
                  <a:pt x="357" y="172533"/>
                </a:cubicBezTo>
                <a:cubicBezTo>
                  <a:pt x="-701" y="140254"/>
                  <a:pt x="357" y="106916"/>
                  <a:pt x="6707" y="83633"/>
                </a:cubicBezTo>
                <a:cubicBezTo>
                  <a:pt x="13057" y="60350"/>
                  <a:pt x="41632" y="-9500"/>
                  <a:pt x="41632" y="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36DDFF8-0BC3-6650-ACD3-A12AFE57D757}"/>
              </a:ext>
            </a:extLst>
          </p:cNvPr>
          <p:cNvSpPr/>
          <p:nvPr/>
        </p:nvSpPr>
        <p:spPr>
          <a:xfrm>
            <a:off x="5362575" y="1498144"/>
            <a:ext cx="46434" cy="206987"/>
          </a:xfrm>
          <a:custGeom>
            <a:avLst/>
            <a:gdLst>
              <a:gd name="connsiteX0" fmla="*/ 0 w 46434"/>
              <a:gd name="connsiteY0" fmla="*/ 456 h 206987"/>
              <a:gd name="connsiteX1" fmla="*/ 41275 w 46434"/>
              <a:gd name="connsiteY1" fmla="*/ 200481 h 206987"/>
              <a:gd name="connsiteX2" fmla="*/ 41275 w 46434"/>
              <a:gd name="connsiteY2" fmla="*/ 146506 h 206987"/>
              <a:gd name="connsiteX3" fmla="*/ 0 w 46434"/>
              <a:gd name="connsiteY3" fmla="*/ 456 h 2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34" h="206987">
                <a:moveTo>
                  <a:pt x="0" y="456"/>
                </a:moveTo>
                <a:cubicBezTo>
                  <a:pt x="0" y="9452"/>
                  <a:pt x="34396" y="176139"/>
                  <a:pt x="41275" y="200481"/>
                </a:cubicBezTo>
                <a:cubicBezTo>
                  <a:pt x="48154" y="224823"/>
                  <a:pt x="48154" y="175081"/>
                  <a:pt x="41275" y="146506"/>
                </a:cubicBezTo>
                <a:cubicBezTo>
                  <a:pt x="34396" y="117931"/>
                  <a:pt x="0" y="-8540"/>
                  <a:pt x="0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65B3439-4085-1BE2-F5E5-145E74B882EC}"/>
              </a:ext>
            </a:extLst>
          </p:cNvPr>
          <p:cNvSpPr/>
          <p:nvPr/>
        </p:nvSpPr>
        <p:spPr>
          <a:xfrm>
            <a:off x="5343497" y="1882258"/>
            <a:ext cx="60460" cy="322226"/>
          </a:xfrm>
          <a:custGeom>
            <a:avLst/>
            <a:gdLst>
              <a:gd name="connsiteX0" fmla="*/ 60353 w 60460"/>
              <a:gd name="connsiteY0" fmla="*/ 517 h 322226"/>
              <a:gd name="connsiteX1" fmla="*/ 44478 w 60460"/>
              <a:gd name="connsiteY1" fmla="*/ 168792 h 322226"/>
              <a:gd name="connsiteX2" fmla="*/ 28 w 60460"/>
              <a:gd name="connsiteY2" fmla="*/ 321192 h 322226"/>
              <a:gd name="connsiteX3" fmla="*/ 38128 w 60460"/>
              <a:gd name="connsiteY3" fmla="*/ 225942 h 322226"/>
              <a:gd name="connsiteX4" fmla="*/ 60353 w 60460"/>
              <a:gd name="connsiteY4" fmla="*/ 517 h 3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60" h="322226">
                <a:moveTo>
                  <a:pt x="60353" y="517"/>
                </a:moveTo>
                <a:cubicBezTo>
                  <a:pt x="61411" y="-9008"/>
                  <a:pt x="54532" y="115346"/>
                  <a:pt x="44478" y="168792"/>
                </a:cubicBezTo>
                <a:cubicBezTo>
                  <a:pt x="34424" y="222238"/>
                  <a:pt x="1086" y="311667"/>
                  <a:pt x="28" y="321192"/>
                </a:cubicBezTo>
                <a:cubicBezTo>
                  <a:pt x="-1030" y="330717"/>
                  <a:pt x="27545" y="272509"/>
                  <a:pt x="38128" y="225942"/>
                </a:cubicBezTo>
                <a:cubicBezTo>
                  <a:pt x="48711" y="179375"/>
                  <a:pt x="59295" y="10042"/>
                  <a:pt x="60353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AD39540-19B6-5998-DEBB-095E48D089F6}"/>
              </a:ext>
            </a:extLst>
          </p:cNvPr>
          <p:cNvSpPr/>
          <p:nvPr/>
        </p:nvSpPr>
        <p:spPr>
          <a:xfrm>
            <a:off x="5064063" y="1777966"/>
            <a:ext cx="35018" cy="127098"/>
          </a:xfrm>
          <a:custGeom>
            <a:avLst/>
            <a:gdLst>
              <a:gd name="connsiteX0" fmla="*/ 34987 w 35018"/>
              <a:gd name="connsiteY0" fmla="*/ 34 h 127098"/>
              <a:gd name="connsiteX1" fmla="*/ 6412 w 35018"/>
              <a:gd name="connsiteY1" fmla="*/ 73059 h 127098"/>
              <a:gd name="connsiteX2" fmla="*/ 12762 w 35018"/>
              <a:gd name="connsiteY2" fmla="*/ 127034 h 127098"/>
              <a:gd name="connsiteX3" fmla="*/ 62 w 35018"/>
              <a:gd name="connsiteY3" fmla="*/ 82584 h 127098"/>
              <a:gd name="connsiteX4" fmla="*/ 34987 w 35018"/>
              <a:gd name="connsiteY4" fmla="*/ 34 h 1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8" h="127098">
                <a:moveTo>
                  <a:pt x="34987" y="34"/>
                </a:moveTo>
                <a:cubicBezTo>
                  <a:pt x="36045" y="-1554"/>
                  <a:pt x="10116" y="51892"/>
                  <a:pt x="6412" y="73059"/>
                </a:cubicBezTo>
                <a:cubicBezTo>
                  <a:pt x="2708" y="94226"/>
                  <a:pt x="13820" y="125446"/>
                  <a:pt x="12762" y="127034"/>
                </a:cubicBezTo>
                <a:cubicBezTo>
                  <a:pt x="11704" y="128622"/>
                  <a:pt x="-996" y="100575"/>
                  <a:pt x="62" y="82584"/>
                </a:cubicBezTo>
                <a:cubicBezTo>
                  <a:pt x="1120" y="64593"/>
                  <a:pt x="33929" y="1622"/>
                  <a:pt x="34987" y="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DBEC561-C605-414F-2619-D89DBB2E9CC5}"/>
              </a:ext>
            </a:extLst>
          </p:cNvPr>
          <p:cNvSpPr/>
          <p:nvPr/>
        </p:nvSpPr>
        <p:spPr>
          <a:xfrm>
            <a:off x="4817176" y="1060447"/>
            <a:ext cx="40581" cy="133358"/>
          </a:xfrm>
          <a:custGeom>
            <a:avLst/>
            <a:gdLst>
              <a:gd name="connsiteX0" fmla="*/ 40574 w 40581"/>
              <a:gd name="connsiteY0" fmla="*/ 3 h 133358"/>
              <a:gd name="connsiteX1" fmla="*/ 5649 w 40581"/>
              <a:gd name="connsiteY1" fmla="*/ 76203 h 133358"/>
              <a:gd name="connsiteX2" fmla="*/ 2474 w 40581"/>
              <a:gd name="connsiteY2" fmla="*/ 133353 h 133358"/>
              <a:gd name="connsiteX3" fmla="*/ 2474 w 40581"/>
              <a:gd name="connsiteY3" fmla="*/ 79378 h 133358"/>
              <a:gd name="connsiteX4" fmla="*/ 40574 w 40581"/>
              <a:gd name="connsiteY4" fmla="*/ 3 h 13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81" h="133358">
                <a:moveTo>
                  <a:pt x="40574" y="3"/>
                </a:moveTo>
                <a:cubicBezTo>
                  <a:pt x="41103" y="-526"/>
                  <a:pt x="11999" y="53978"/>
                  <a:pt x="5649" y="76203"/>
                </a:cubicBezTo>
                <a:cubicBezTo>
                  <a:pt x="-701" y="98428"/>
                  <a:pt x="3003" y="132824"/>
                  <a:pt x="2474" y="133353"/>
                </a:cubicBezTo>
                <a:cubicBezTo>
                  <a:pt x="1945" y="133882"/>
                  <a:pt x="-2818" y="96840"/>
                  <a:pt x="2474" y="79378"/>
                </a:cubicBezTo>
                <a:cubicBezTo>
                  <a:pt x="7766" y="61916"/>
                  <a:pt x="40045" y="532"/>
                  <a:pt x="4057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1D6164F-F1BB-B18D-2212-3B037A9E2F5F}"/>
              </a:ext>
            </a:extLst>
          </p:cNvPr>
          <p:cNvSpPr/>
          <p:nvPr/>
        </p:nvSpPr>
        <p:spPr>
          <a:xfrm>
            <a:off x="4914433" y="938336"/>
            <a:ext cx="130877" cy="33251"/>
          </a:xfrm>
          <a:custGeom>
            <a:avLst/>
            <a:gdLst>
              <a:gd name="connsiteX0" fmla="*/ 467 w 130877"/>
              <a:gd name="connsiteY0" fmla="*/ 1464 h 33251"/>
              <a:gd name="connsiteX1" fmla="*/ 127467 w 130877"/>
              <a:gd name="connsiteY1" fmla="*/ 33214 h 33251"/>
              <a:gd name="connsiteX2" fmla="*/ 86192 w 130877"/>
              <a:gd name="connsiteY2" fmla="*/ 7814 h 33251"/>
              <a:gd name="connsiteX3" fmla="*/ 467 w 130877"/>
              <a:gd name="connsiteY3" fmla="*/ 1464 h 3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77" h="33251">
                <a:moveTo>
                  <a:pt x="467" y="1464"/>
                </a:moveTo>
                <a:cubicBezTo>
                  <a:pt x="7346" y="5697"/>
                  <a:pt x="113180" y="32156"/>
                  <a:pt x="127467" y="33214"/>
                </a:cubicBezTo>
                <a:cubicBezTo>
                  <a:pt x="141754" y="34272"/>
                  <a:pt x="107888" y="12576"/>
                  <a:pt x="86192" y="7814"/>
                </a:cubicBezTo>
                <a:cubicBezTo>
                  <a:pt x="64496" y="3052"/>
                  <a:pt x="-6412" y="-2769"/>
                  <a:pt x="467" y="14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08E28899-61AA-F71E-4BEB-7F7DEBAC4464}"/>
              </a:ext>
            </a:extLst>
          </p:cNvPr>
          <p:cNvSpPr/>
          <p:nvPr/>
        </p:nvSpPr>
        <p:spPr>
          <a:xfrm>
            <a:off x="4047609" y="793548"/>
            <a:ext cx="911851" cy="1104977"/>
          </a:xfrm>
          <a:custGeom>
            <a:avLst/>
            <a:gdLst>
              <a:gd name="connsiteX0" fmla="*/ 911741 w 911851"/>
              <a:gd name="connsiteY0" fmla="*/ 51002 h 1104977"/>
              <a:gd name="connsiteX1" fmla="*/ 765691 w 911851"/>
              <a:gd name="connsiteY1" fmla="*/ 28777 h 1104977"/>
              <a:gd name="connsiteX2" fmla="*/ 514866 w 911851"/>
              <a:gd name="connsiteY2" fmla="*/ 209752 h 1104977"/>
              <a:gd name="connsiteX3" fmla="*/ 562491 w 911851"/>
              <a:gd name="connsiteY3" fmla="*/ 139902 h 1104977"/>
              <a:gd name="connsiteX4" fmla="*/ 406916 w 911851"/>
              <a:gd name="connsiteY4" fmla="*/ 362152 h 1104977"/>
              <a:gd name="connsiteX5" fmla="*/ 264041 w 911851"/>
              <a:gd name="connsiteY5" fmla="*/ 660602 h 1104977"/>
              <a:gd name="connsiteX6" fmla="*/ 273566 w 911851"/>
              <a:gd name="connsiteY6" fmla="*/ 562177 h 1104977"/>
              <a:gd name="connsiteX7" fmla="*/ 216416 w 911851"/>
              <a:gd name="connsiteY7" fmla="*/ 746327 h 1104977"/>
              <a:gd name="connsiteX8" fmla="*/ 73541 w 911851"/>
              <a:gd name="connsiteY8" fmla="*/ 949527 h 1104977"/>
              <a:gd name="connsiteX9" fmla="*/ 114816 w 911851"/>
              <a:gd name="connsiteY9" fmla="*/ 879677 h 1104977"/>
              <a:gd name="connsiteX10" fmla="*/ 3691 w 911851"/>
              <a:gd name="connsiteY10" fmla="*/ 1101927 h 1104977"/>
              <a:gd name="connsiteX11" fmla="*/ 25916 w 911851"/>
              <a:gd name="connsiteY11" fmla="*/ 1013027 h 1104977"/>
              <a:gd name="connsiteX12" fmla="*/ 19566 w 911851"/>
              <a:gd name="connsiteY12" fmla="*/ 1073352 h 1104977"/>
              <a:gd name="connsiteX13" fmla="*/ 137041 w 911851"/>
              <a:gd name="connsiteY13" fmla="*/ 860627 h 1104977"/>
              <a:gd name="connsiteX14" fmla="*/ 343416 w 911851"/>
              <a:gd name="connsiteY14" fmla="*/ 470102 h 1104977"/>
              <a:gd name="connsiteX15" fmla="*/ 473591 w 911851"/>
              <a:gd name="connsiteY15" fmla="*/ 216102 h 1104977"/>
              <a:gd name="connsiteX16" fmla="*/ 429141 w 911851"/>
              <a:gd name="connsiteY16" fmla="*/ 311352 h 1104977"/>
              <a:gd name="connsiteX17" fmla="*/ 622816 w 911851"/>
              <a:gd name="connsiteY17" fmla="*/ 85927 h 1104977"/>
              <a:gd name="connsiteX18" fmla="*/ 765691 w 911851"/>
              <a:gd name="connsiteY18" fmla="*/ 202 h 1104977"/>
              <a:gd name="connsiteX19" fmla="*/ 676791 w 911851"/>
              <a:gd name="connsiteY19" fmla="*/ 60527 h 1104977"/>
              <a:gd name="connsiteX20" fmla="*/ 787916 w 911851"/>
              <a:gd name="connsiteY20" fmla="*/ 6552 h 1104977"/>
              <a:gd name="connsiteX21" fmla="*/ 911741 w 911851"/>
              <a:gd name="connsiteY21" fmla="*/ 51002 h 110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1851" h="1104977">
                <a:moveTo>
                  <a:pt x="911741" y="51002"/>
                </a:moveTo>
                <a:cubicBezTo>
                  <a:pt x="908037" y="54706"/>
                  <a:pt x="831837" y="2319"/>
                  <a:pt x="765691" y="28777"/>
                </a:cubicBezTo>
                <a:cubicBezTo>
                  <a:pt x="699545" y="55235"/>
                  <a:pt x="548733" y="191231"/>
                  <a:pt x="514866" y="209752"/>
                </a:cubicBezTo>
                <a:cubicBezTo>
                  <a:pt x="480999" y="228273"/>
                  <a:pt x="580483" y="114502"/>
                  <a:pt x="562491" y="139902"/>
                </a:cubicBezTo>
                <a:cubicBezTo>
                  <a:pt x="544499" y="165302"/>
                  <a:pt x="456658" y="275369"/>
                  <a:pt x="406916" y="362152"/>
                </a:cubicBezTo>
                <a:cubicBezTo>
                  <a:pt x="357174" y="448935"/>
                  <a:pt x="286266" y="627265"/>
                  <a:pt x="264041" y="660602"/>
                </a:cubicBezTo>
                <a:cubicBezTo>
                  <a:pt x="241816" y="693939"/>
                  <a:pt x="281503" y="547890"/>
                  <a:pt x="273566" y="562177"/>
                </a:cubicBezTo>
                <a:cubicBezTo>
                  <a:pt x="265629" y="576464"/>
                  <a:pt x="249754" y="681769"/>
                  <a:pt x="216416" y="746327"/>
                </a:cubicBezTo>
                <a:cubicBezTo>
                  <a:pt x="183078" y="810885"/>
                  <a:pt x="90474" y="927302"/>
                  <a:pt x="73541" y="949527"/>
                </a:cubicBezTo>
                <a:cubicBezTo>
                  <a:pt x="56608" y="971752"/>
                  <a:pt x="126458" y="854277"/>
                  <a:pt x="114816" y="879677"/>
                </a:cubicBezTo>
                <a:cubicBezTo>
                  <a:pt x="103174" y="905077"/>
                  <a:pt x="18508" y="1079702"/>
                  <a:pt x="3691" y="1101927"/>
                </a:cubicBezTo>
                <a:cubicBezTo>
                  <a:pt x="-11126" y="1124152"/>
                  <a:pt x="23270" y="1017789"/>
                  <a:pt x="25916" y="1013027"/>
                </a:cubicBezTo>
                <a:cubicBezTo>
                  <a:pt x="28562" y="1008265"/>
                  <a:pt x="1045" y="1098752"/>
                  <a:pt x="19566" y="1073352"/>
                </a:cubicBezTo>
                <a:cubicBezTo>
                  <a:pt x="38087" y="1047952"/>
                  <a:pt x="83066" y="961169"/>
                  <a:pt x="137041" y="860627"/>
                </a:cubicBezTo>
                <a:cubicBezTo>
                  <a:pt x="191016" y="760085"/>
                  <a:pt x="287324" y="577523"/>
                  <a:pt x="343416" y="470102"/>
                </a:cubicBezTo>
                <a:cubicBezTo>
                  <a:pt x="399508" y="362681"/>
                  <a:pt x="459304" y="242560"/>
                  <a:pt x="473591" y="216102"/>
                </a:cubicBezTo>
                <a:cubicBezTo>
                  <a:pt x="487878" y="189644"/>
                  <a:pt x="404270" y="333048"/>
                  <a:pt x="429141" y="311352"/>
                </a:cubicBezTo>
                <a:cubicBezTo>
                  <a:pt x="454012" y="289656"/>
                  <a:pt x="566724" y="137785"/>
                  <a:pt x="622816" y="85927"/>
                </a:cubicBezTo>
                <a:cubicBezTo>
                  <a:pt x="678908" y="34069"/>
                  <a:pt x="756695" y="4435"/>
                  <a:pt x="765691" y="202"/>
                </a:cubicBezTo>
                <a:cubicBezTo>
                  <a:pt x="774687" y="-4031"/>
                  <a:pt x="673087" y="59469"/>
                  <a:pt x="676791" y="60527"/>
                </a:cubicBezTo>
                <a:cubicBezTo>
                  <a:pt x="680495" y="61585"/>
                  <a:pt x="750874" y="9198"/>
                  <a:pt x="787916" y="6552"/>
                </a:cubicBezTo>
                <a:cubicBezTo>
                  <a:pt x="824958" y="3906"/>
                  <a:pt x="915445" y="47298"/>
                  <a:pt x="911741" y="5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5135D0C-F8A4-B711-AF54-2160772F53F1}"/>
              </a:ext>
            </a:extLst>
          </p:cNvPr>
          <p:cNvSpPr/>
          <p:nvPr/>
        </p:nvSpPr>
        <p:spPr>
          <a:xfrm>
            <a:off x="3864097" y="222993"/>
            <a:ext cx="736582" cy="175062"/>
          </a:xfrm>
          <a:custGeom>
            <a:avLst/>
            <a:gdLst>
              <a:gd name="connsiteX0" fmla="*/ 736478 w 736582"/>
              <a:gd name="connsiteY0" fmla="*/ 46882 h 175062"/>
              <a:gd name="connsiteX1" fmla="*/ 577728 w 736582"/>
              <a:gd name="connsiteY1" fmla="*/ 15132 h 175062"/>
              <a:gd name="connsiteX2" fmla="*/ 336428 w 736582"/>
              <a:gd name="connsiteY2" fmla="*/ 15132 h 175062"/>
              <a:gd name="connsiteX3" fmla="*/ 485653 w 736582"/>
              <a:gd name="connsiteY3" fmla="*/ 24657 h 175062"/>
              <a:gd name="connsiteX4" fmla="*/ 574553 w 736582"/>
              <a:gd name="connsiteY4" fmla="*/ 24657 h 175062"/>
              <a:gd name="connsiteX5" fmla="*/ 409453 w 736582"/>
              <a:gd name="connsiteY5" fmla="*/ 37357 h 175062"/>
              <a:gd name="connsiteX6" fmla="*/ 3053 w 736582"/>
              <a:gd name="connsiteY6" fmla="*/ 173882 h 175062"/>
              <a:gd name="connsiteX7" fmla="*/ 212603 w 736582"/>
              <a:gd name="connsiteY7" fmla="*/ 107207 h 175062"/>
              <a:gd name="connsiteX8" fmla="*/ 501528 w 736582"/>
              <a:gd name="connsiteY8" fmla="*/ 11957 h 175062"/>
              <a:gd name="connsiteX9" fmla="*/ 555503 w 736582"/>
              <a:gd name="connsiteY9" fmla="*/ 2432 h 175062"/>
              <a:gd name="connsiteX10" fmla="*/ 736478 w 736582"/>
              <a:gd name="connsiteY10" fmla="*/ 46882 h 17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582" h="175062">
                <a:moveTo>
                  <a:pt x="736478" y="46882"/>
                </a:moveTo>
                <a:cubicBezTo>
                  <a:pt x="740182" y="48999"/>
                  <a:pt x="644403" y="20424"/>
                  <a:pt x="577728" y="15132"/>
                </a:cubicBezTo>
                <a:cubicBezTo>
                  <a:pt x="511053" y="9840"/>
                  <a:pt x="351774" y="13544"/>
                  <a:pt x="336428" y="15132"/>
                </a:cubicBezTo>
                <a:cubicBezTo>
                  <a:pt x="321082" y="16719"/>
                  <a:pt x="445966" y="23070"/>
                  <a:pt x="485653" y="24657"/>
                </a:cubicBezTo>
                <a:cubicBezTo>
                  <a:pt x="525340" y="26244"/>
                  <a:pt x="587253" y="22540"/>
                  <a:pt x="574553" y="24657"/>
                </a:cubicBezTo>
                <a:cubicBezTo>
                  <a:pt x="561853" y="26774"/>
                  <a:pt x="504703" y="12486"/>
                  <a:pt x="409453" y="37357"/>
                </a:cubicBezTo>
                <a:cubicBezTo>
                  <a:pt x="314203" y="62228"/>
                  <a:pt x="35861" y="162240"/>
                  <a:pt x="3053" y="173882"/>
                </a:cubicBezTo>
                <a:cubicBezTo>
                  <a:pt x="-29755" y="185524"/>
                  <a:pt x="212603" y="107207"/>
                  <a:pt x="212603" y="107207"/>
                </a:cubicBezTo>
                <a:lnTo>
                  <a:pt x="501528" y="11957"/>
                </a:lnTo>
                <a:cubicBezTo>
                  <a:pt x="558678" y="-5505"/>
                  <a:pt x="516874" y="845"/>
                  <a:pt x="555503" y="2432"/>
                </a:cubicBezTo>
                <a:cubicBezTo>
                  <a:pt x="594132" y="4019"/>
                  <a:pt x="732774" y="44765"/>
                  <a:pt x="736478" y="46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6BFDF54-DAEF-BEF3-C3D7-59F100E50798}"/>
              </a:ext>
            </a:extLst>
          </p:cNvPr>
          <p:cNvSpPr/>
          <p:nvPr/>
        </p:nvSpPr>
        <p:spPr>
          <a:xfrm>
            <a:off x="3461978" y="311013"/>
            <a:ext cx="733129" cy="697729"/>
          </a:xfrm>
          <a:custGeom>
            <a:avLst/>
            <a:gdLst>
              <a:gd name="connsiteX0" fmla="*/ 732197 w 733129"/>
              <a:gd name="connsiteY0" fmla="*/ 137 h 697729"/>
              <a:gd name="connsiteX1" fmla="*/ 484547 w 733129"/>
              <a:gd name="connsiteY1" fmla="*/ 136662 h 697729"/>
              <a:gd name="connsiteX2" fmla="*/ 297222 w 733129"/>
              <a:gd name="connsiteY2" fmla="*/ 276362 h 697729"/>
              <a:gd name="connsiteX3" fmla="*/ 452797 w 733129"/>
              <a:gd name="connsiteY3" fmla="*/ 143012 h 697729"/>
              <a:gd name="connsiteX4" fmla="*/ 252772 w 733129"/>
              <a:gd name="connsiteY4" fmla="*/ 304937 h 697729"/>
              <a:gd name="connsiteX5" fmla="*/ 17822 w 733129"/>
              <a:gd name="connsiteY5" fmla="*/ 676412 h 697729"/>
              <a:gd name="connsiteX6" fmla="*/ 43222 w 733129"/>
              <a:gd name="connsiteY6" fmla="*/ 609737 h 697729"/>
              <a:gd name="connsiteX7" fmla="*/ 255947 w 733129"/>
              <a:gd name="connsiteY7" fmla="*/ 254137 h 697729"/>
              <a:gd name="connsiteX8" fmla="*/ 309922 w 733129"/>
              <a:gd name="connsiteY8" fmla="*/ 225562 h 697729"/>
              <a:gd name="connsiteX9" fmla="*/ 217847 w 733129"/>
              <a:gd name="connsiteY9" fmla="*/ 298587 h 697729"/>
              <a:gd name="connsiteX10" fmla="*/ 525822 w 733129"/>
              <a:gd name="connsiteY10" fmla="*/ 79512 h 697729"/>
              <a:gd name="connsiteX11" fmla="*/ 389297 w 733129"/>
              <a:gd name="connsiteY11" fmla="*/ 162062 h 697729"/>
              <a:gd name="connsiteX12" fmla="*/ 732197 w 733129"/>
              <a:gd name="connsiteY12" fmla="*/ 137 h 69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129" h="697729">
                <a:moveTo>
                  <a:pt x="732197" y="137"/>
                </a:moveTo>
                <a:cubicBezTo>
                  <a:pt x="748072" y="-4096"/>
                  <a:pt x="557043" y="90625"/>
                  <a:pt x="484547" y="136662"/>
                </a:cubicBezTo>
                <a:cubicBezTo>
                  <a:pt x="412051" y="182700"/>
                  <a:pt x="302513" y="275304"/>
                  <a:pt x="297222" y="276362"/>
                </a:cubicBezTo>
                <a:cubicBezTo>
                  <a:pt x="291931" y="277420"/>
                  <a:pt x="460205" y="138250"/>
                  <a:pt x="452797" y="143012"/>
                </a:cubicBezTo>
                <a:cubicBezTo>
                  <a:pt x="445389" y="147775"/>
                  <a:pt x="325268" y="216037"/>
                  <a:pt x="252772" y="304937"/>
                </a:cubicBezTo>
                <a:cubicBezTo>
                  <a:pt x="180276" y="393837"/>
                  <a:pt x="52747" y="625612"/>
                  <a:pt x="17822" y="676412"/>
                </a:cubicBezTo>
                <a:cubicBezTo>
                  <a:pt x="-17103" y="727212"/>
                  <a:pt x="3534" y="680116"/>
                  <a:pt x="43222" y="609737"/>
                </a:cubicBezTo>
                <a:cubicBezTo>
                  <a:pt x="82910" y="539358"/>
                  <a:pt x="211497" y="318166"/>
                  <a:pt x="255947" y="254137"/>
                </a:cubicBezTo>
                <a:cubicBezTo>
                  <a:pt x="300397" y="190108"/>
                  <a:pt x="316272" y="218154"/>
                  <a:pt x="309922" y="225562"/>
                </a:cubicBezTo>
                <a:cubicBezTo>
                  <a:pt x="303572" y="232970"/>
                  <a:pt x="181864" y="322929"/>
                  <a:pt x="217847" y="298587"/>
                </a:cubicBezTo>
                <a:cubicBezTo>
                  <a:pt x="253830" y="274245"/>
                  <a:pt x="497247" y="102266"/>
                  <a:pt x="525822" y="79512"/>
                </a:cubicBezTo>
                <a:cubicBezTo>
                  <a:pt x="554397" y="56758"/>
                  <a:pt x="358605" y="172116"/>
                  <a:pt x="389297" y="162062"/>
                </a:cubicBezTo>
                <a:cubicBezTo>
                  <a:pt x="419989" y="152008"/>
                  <a:pt x="716322" y="4370"/>
                  <a:pt x="73219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B7EB709E-6318-8988-A940-C5A2E88853DB}"/>
              </a:ext>
            </a:extLst>
          </p:cNvPr>
          <p:cNvSpPr/>
          <p:nvPr/>
        </p:nvSpPr>
        <p:spPr>
          <a:xfrm>
            <a:off x="3382664" y="1000104"/>
            <a:ext cx="148081" cy="874205"/>
          </a:xfrm>
          <a:custGeom>
            <a:avLst/>
            <a:gdLst>
              <a:gd name="connsiteX0" fmla="*/ 147936 w 148081"/>
              <a:gd name="connsiteY0" fmla="*/ 21 h 874205"/>
              <a:gd name="connsiteX1" fmla="*/ 62211 w 148081"/>
              <a:gd name="connsiteY1" fmla="*/ 180996 h 874205"/>
              <a:gd name="connsiteX2" fmla="*/ 20936 w 148081"/>
              <a:gd name="connsiteY2" fmla="*/ 511196 h 874205"/>
              <a:gd name="connsiteX3" fmla="*/ 27286 w 148081"/>
              <a:gd name="connsiteY3" fmla="*/ 438171 h 874205"/>
              <a:gd name="connsiteX4" fmla="*/ 1886 w 148081"/>
              <a:gd name="connsiteY4" fmla="*/ 857271 h 874205"/>
              <a:gd name="connsiteX5" fmla="*/ 5061 w 148081"/>
              <a:gd name="connsiteY5" fmla="*/ 742971 h 874205"/>
              <a:gd name="connsiteX6" fmla="*/ 30461 w 148081"/>
              <a:gd name="connsiteY6" fmla="*/ 292121 h 874205"/>
              <a:gd name="connsiteX7" fmla="*/ 65386 w 148081"/>
              <a:gd name="connsiteY7" fmla="*/ 127021 h 874205"/>
              <a:gd name="connsiteX8" fmla="*/ 39986 w 148081"/>
              <a:gd name="connsiteY8" fmla="*/ 168296 h 874205"/>
              <a:gd name="connsiteX9" fmla="*/ 147936 w 148081"/>
              <a:gd name="connsiteY9" fmla="*/ 21 h 87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081" h="874205">
                <a:moveTo>
                  <a:pt x="147936" y="21"/>
                </a:moveTo>
                <a:cubicBezTo>
                  <a:pt x="151640" y="2138"/>
                  <a:pt x="83378" y="95800"/>
                  <a:pt x="62211" y="180996"/>
                </a:cubicBezTo>
                <a:cubicBezTo>
                  <a:pt x="41044" y="266192"/>
                  <a:pt x="26757" y="468334"/>
                  <a:pt x="20936" y="511196"/>
                </a:cubicBezTo>
                <a:cubicBezTo>
                  <a:pt x="15115" y="554059"/>
                  <a:pt x="30461" y="380492"/>
                  <a:pt x="27286" y="438171"/>
                </a:cubicBezTo>
                <a:cubicBezTo>
                  <a:pt x="24111" y="495850"/>
                  <a:pt x="5590" y="806471"/>
                  <a:pt x="1886" y="857271"/>
                </a:cubicBezTo>
                <a:cubicBezTo>
                  <a:pt x="-1818" y="908071"/>
                  <a:pt x="299" y="837163"/>
                  <a:pt x="5061" y="742971"/>
                </a:cubicBezTo>
                <a:cubicBezTo>
                  <a:pt x="9823" y="648779"/>
                  <a:pt x="20407" y="394779"/>
                  <a:pt x="30461" y="292121"/>
                </a:cubicBezTo>
                <a:cubicBezTo>
                  <a:pt x="40515" y="189463"/>
                  <a:pt x="63799" y="147658"/>
                  <a:pt x="65386" y="127021"/>
                </a:cubicBezTo>
                <a:cubicBezTo>
                  <a:pt x="66973" y="106384"/>
                  <a:pt x="27286" y="183642"/>
                  <a:pt x="39986" y="168296"/>
                </a:cubicBezTo>
                <a:cubicBezTo>
                  <a:pt x="52686" y="152950"/>
                  <a:pt x="144232" y="-2096"/>
                  <a:pt x="14793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749D753E-7404-50D0-DC4F-B653E1041431}"/>
              </a:ext>
            </a:extLst>
          </p:cNvPr>
          <p:cNvSpPr/>
          <p:nvPr/>
        </p:nvSpPr>
        <p:spPr>
          <a:xfrm>
            <a:off x="4476750" y="199973"/>
            <a:ext cx="401222" cy="76278"/>
          </a:xfrm>
          <a:custGeom>
            <a:avLst/>
            <a:gdLst>
              <a:gd name="connsiteX0" fmla="*/ 0 w 401222"/>
              <a:gd name="connsiteY0" fmla="*/ 66727 h 76278"/>
              <a:gd name="connsiteX1" fmla="*/ 171450 w 401222"/>
              <a:gd name="connsiteY1" fmla="*/ 12752 h 76278"/>
              <a:gd name="connsiteX2" fmla="*/ 114300 w 401222"/>
              <a:gd name="connsiteY2" fmla="*/ 12752 h 76278"/>
              <a:gd name="connsiteX3" fmla="*/ 295275 w 401222"/>
              <a:gd name="connsiteY3" fmla="*/ 28627 h 76278"/>
              <a:gd name="connsiteX4" fmla="*/ 247650 w 401222"/>
              <a:gd name="connsiteY4" fmla="*/ 28627 h 76278"/>
              <a:gd name="connsiteX5" fmla="*/ 400050 w 401222"/>
              <a:gd name="connsiteY5" fmla="*/ 76252 h 76278"/>
              <a:gd name="connsiteX6" fmla="*/ 307975 w 401222"/>
              <a:gd name="connsiteY6" fmla="*/ 34977 h 76278"/>
              <a:gd name="connsiteX7" fmla="*/ 127000 w 401222"/>
              <a:gd name="connsiteY7" fmla="*/ 6402 h 76278"/>
              <a:gd name="connsiteX8" fmla="*/ 171450 w 401222"/>
              <a:gd name="connsiteY8" fmla="*/ 6402 h 76278"/>
              <a:gd name="connsiteX9" fmla="*/ 0 w 401222"/>
              <a:gd name="connsiteY9" fmla="*/ 66727 h 7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222" h="76278">
                <a:moveTo>
                  <a:pt x="0" y="66727"/>
                </a:moveTo>
                <a:cubicBezTo>
                  <a:pt x="0" y="67785"/>
                  <a:pt x="152400" y="21748"/>
                  <a:pt x="171450" y="12752"/>
                </a:cubicBezTo>
                <a:cubicBezTo>
                  <a:pt x="190500" y="3756"/>
                  <a:pt x="93663" y="10106"/>
                  <a:pt x="114300" y="12752"/>
                </a:cubicBezTo>
                <a:cubicBezTo>
                  <a:pt x="134937" y="15398"/>
                  <a:pt x="273050" y="25981"/>
                  <a:pt x="295275" y="28627"/>
                </a:cubicBezTo>
                <a:cubicBezTo>
                  <a:pt x="317500" y="31273"/>
                  <a:pt x="230188" y="20690"/>
                  <a:pt x="247650" y="28627"/>
                </a:cubicBezTo>
                <a:cubicBezTo>
                  <a:pt x="265112" y="36564"/>
                  <a:pt x="389996" y="75194"/>
                  <a:pt x="400050" y="76252"/>
                </a:cubicBezTo>
                <a:cubicBezTo>
                  <a:pt x="410104" y="77310"/>
                  <a:pt x="353483" y="46619"/>
                  <a:pt x="307975" y="34977"/>
                </a:cubicBezTo>
                <a:cubicBezTo>
                  <a:pt x="262467" y="23335"/>
                  <a:pt x="149754" y="11165"/>
                  <a:pt x="127000" y="6402"/>
                </a:cubicBezTo>
                <a:cubicBezTo>
                  <a:pt x="104246" y="1639"/>
                  <a:pt x="197908" y="-5240"/>
                  <a:pt x="171450" y="6402"/>
                </a:cubicBezTo>
                <a:cubicBezTo>
                  <a:pt x="144992" y="18044"/>
                  <a:pt x="0" y="65669"/>
                  <a:pt x="0" y="66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EEA54C1-D96C-EE76-AC65-DE8943C3F556}"/>
              </a:ext>
            </a:extLst>
          </p:cNvPr>
          <p:cNvSpPr/>
          <p:nvPr/>
        </p:nvSpPr>
        <p:spPr>
          <a:xfrm>
            <a:off x="4876694" y="721304"/>
            <a:ext cx="359554" cy="88402"/>
          </a:xfrm>
          <a:custGeom>
            <a:avLst/>
            <a:gdLst>
              <a:gd name="connsiteX0" fmla="*/ 106 w 359554"/>
              <a:gd name="connsiteY0" fmla="*/ 88321 h 88402"/>
              <a:gd name="connsiteX1" fmla="*/ 149331 w 359554"/>
              <a:gd name="connsiteY1" fmla="*/ 18471 h 88402"/>
              <a:gd name="connsiteX2" fmla="*/ 355706 w 359554"/>
              <a:gd name="connsiteY2" fmla="*/ 31171 h 88402"/>
              <a:gd name="connsiteX3" fmla="*/ 289031 w 359554"/>
              <a:gd name="connsiteY3" fmla="*/ 21646 h 88402"/>
              <a:gd name="connsiteX4" fmla="*/ 171556 w 359554"/>
              <a:gd name="connsiteY4" fmla="*/ 2596 h 88402"/>
              <a:gd name="connsiteX5" fmla="*/ 106 w 359554"/>
              <a:gd name="connsiteY5" fmla="*/ 88321 h 8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554" h="88402">
                <a:moveTo>
                  <a:pt x="106" y="88321"/>
                </a:moveTo>
                <a:cubicBezTo>
                  <a:pt x="-3598" y="90967"/>
                  <a:pt x="90064" y="27996"/>
                  <a:pt x="149331" y="18471"/>
                </a:cubicBezTo>
                <a:cubicBezTo>
                  <a:pt x="208598" y="8946"/>
                  <a:pt x="332423" y="30642"/>
                  <a:pt x="355706" y="31171"/>
                </a:cubicBezTo>
                <a:cubicBezTo>
                  <a:pt x="378989" y="31700"/>
                  <a:pt x="289031" y="21646"/>
                  <a:pt x="289031" y="21646"/>
                </a:cubicBezTo>
                <a:cubicBezTo>
                  <a:pt x="258340" y="16884"/>
                  <a:pt x="216006" y="-7987"/>
                  <a:pt x="171556" y="2596"/>
                </a:cubicBezTo>
                <a:cubicBezTo>
                  <a:pt x="127106" y="13179"/>
                  <a:pt x="3810" y="85675"/>
                  <a:pt x="106" y="88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A09F64F-1853-EBD7-43B8-3A81BB68071B}"/>
              </a:ext>
            </a:extLst>
          </p:cNvPr>
          <p:cNvSpPr/>
          <p:nvPr/>
        </p:nvSpPr>
        <p:spPr>
          <a:xfrm>
            <a:off x="4584654" y="304775"/>
            <a:ext cx="472928" cy="98910"/>
          </a:xfrm>
          <a:custGeom>
            <a:avLst/>
            <a:gdLst>
              <a:gd name="connsiteX0" fmla="*/ 46 w 472928"/>
              <a:gd name="connsiteY0" fmla="*/ 25 h 98910"/>
              <a:gd name="connsiteX1" fmla="*/ 285796 w 472928"/>
              <a:gd name="connsiteY1" fmla="*/ 31775 h 98910"/>
              <a:gd name="connsiteX2" fmla="*/ 266746 w 472928"/>
              <a:gd name="connsiteY2" fmla="*/ 15900 h 98910"/>
              <a:gd name="connsiteX3" fmla="*/ 469946 w 472928"/>
              <a:gd name="connsiteY3" fmla="*/ 98450 h 98910"/>
              <a:gd name="connsiteX4" fmla="*/ 381046 w 472928"/>
              <a:gd name="connsiteY4" fmla="*/ 47650 h 98910"/>
              <a:gd name="connsiteX5" fmla="*/ 285796 w 472928"/>
              <a:gd name="connsiteY5" fmla="*/ 12725 h 98910"/>
              <a:gd name="connsiteX6" fmla="*/ 263571 w 472928"/>
              <a:gd name="connsiteY6" fmla="*/ 38125 h 98910"/>
              <a:gd name="connsiteX7" fmla="*/ 46 w 472928"/>
              <a:gd name="connsiteY7" fmla="*/ 25 h 9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928" h="98910">
                <a:moveTo>
                  <a:pt x="46" y="25"/>
                </a:moveTo>
                <a:cubicBezTo>
                  <a:pt x="3750" y="-1033"/>
                  <a:pt x="285796" y="31775"/>
                  <a:pt x="285796" y="31775"/>
                </a:cubicBezTo>
                <a:cubicBezTo>
                  <a:pt x="330246" y="34421"/>
                  <a:pt x="236054" y="4788"/>
                  <a:pt x="266746" y="15900"/>
                </a:cubicBezTo>
                <a:cubicBezTo>
                  <a:pt x="297438" y="27013"/>
                  <a:pt x="450896" y="93158"/>
                  <a:pt x="469946" y="98450"/>
                </a:cubicBezTo>
                <a:cubicBezTo>
                  <a:pt x="488996" y="103742"/>
                  <a:pt x="411738" y="61937"/>
                  <a:pt x="381046" y="47650"/>
                </a:cubicBezTo>
                <a:cubicBezTo>
                  <a:pt x="350354" y="33363"/>
                  <a:pt x="305375" y="14312"/>
                  <a:pt x="285796" y="12725"/>
                </a:cubicBezTo>
                <a:cubicBezTo>
                  <a:pt x="266217" y="11138"/>
                  <a:pt x="310138" y="40771"/>
                  <a:pt x="263571" y="38125"/>
                </a:cubicBezTo>
                <a:cubicBezTo>
                  <a:pt x="217004" y="35479"/>
                  <a:pt x="-3658" y="1083"/>
                  <a:pt x="4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E99A226-C15A-7304-4623-E9E8A5F6D650}"/>
              </a:ext>
            </a:extLst>
          </p:cNvPr>
          <p:cNvSpPr/>
          <p:nvPr/>
        </p:nvSpPr>
        <p:spPr>
          <a:xfrm>
            <a:off x="4688841" y="389899"/>
            <a:ext cx="503315" cy="183452"/>
          </a:xfrm>
          <a:custGeom>
            <a:avLst/>
            <a:gdLst>
              <a:gd name="connsiteX0" fmla="*/ 634 w 503315"/>
              <a:gd name="connsiteY0" fmla="*/ 626 h 183452"/>
              <a:gd name="connsiteX1" fmla="*/ 311784 w 503315"/>
              <a:gd name="connsiteY1" fmla="*/ 80001 h 183452"/>
              <a:gd name="connsiteX2" fmla="*/ 492759 w 503315"/>
              <a:gd name="connsiteY2" fmla="*/ 181601 h 183452"/>
              <a:gd name="connsiteX3" fmla="*/ 451484 w 503315"/>
              <a:gd name="connsiteY3" fmla="*/ 137151 h 183452"/>
              <a:gd name="connsiteX4" fmla="*/ 200659 w 503315"/>
              <a:gd name="connsiteY4" fmla="*/ 32376 h 183452"/>
              <a:gd name="connsiteX5" fmla="*/ 229234 w 503315"/>
              <a:gd name="connsiteY5" fmla="*/ 41901 h 183452"/>
              <a:gd name="connsiteX6" fmla="*/ 634 w 503315"/>
              <a:gd name="connsiteY6" fmla="*/ 626 h 18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315" h="183452">
                <a:moveTo>
                  <a:pt x="634" y="626"/>
                </a:moveTo>
                <a:cubicBezTo>
                  <a:pt x="14392" y="6976"/>
                  <a:pt x="229763" y="49839"/>
                  <a:pt x="311784" y="80001"/>
                </a:cubicBezTo>
                <a:cubicBezTo>
                  <a:pt x="393805" y="110163"/>
                  <a:pt x="469476" y="172076"/>
                  <a:pt x="492759" y="181601"/>
                </a:cubicBezTo>
                <a:cubicBezTo>
                  <a:pt x="516042" y="191126"/>
                  <a:pt x="500167" y="162022"/>
                  <a:pt x="451484" y="137151"/>
                </a:cubicBezTo>
                <a:cubicBezTo>
                  <a:pt x="402801" y="112280"/>
                  <a:pt x="237701" y="48251"/>
                  <a:pt x="200659" y="32376"/>
                </a:cubicBezTo>
                <a:cubicBezTo>
                  <a:pt x="163617" y="16501"/>
                  <a:pt x="257280" y="45605"/>
                  <a:pt x="229234" y="41901"/>
                </a:cubicBezTo>
                <a:cubicBezTo>
                  <a:pt x="201188" y="38197"/>
                  <a:pt x="-13124" y="-5724"/>
                  <a:pt x="63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2D51CDC8-F613-792C-865A-0134C9B1389B}"/>
              </a:ext>
            </a:extLst>
          </p:cNvPr>
          <p:cNvSpPr/>
          <p:nvPr/>
        </p:nvSpPr>
        <p:spPr>
          <a:xfrm>
            <a:off x="4812691" y="533298"/>
            <a:ext cx="835846" cy="690538"/>
          </a:xfrm>
          <a:custGeom>
            <a:avLst/>
            <a:gdLst>
              <a:gd name="connsiteX0" fmla="*/ 609 w 835846"/>
              <a:gd name="connsiteY0" fmla="*/ 102 h 690538"/>
              <a:gd name="connsiteX1" fmla="*/ 299059 w 835846"/>
              <a:gd name="connsiteY1" fmla="*/ 92177 h 690538"/>
              <a:gd name="connsiteX2" fmla="*/ 537184 w 835846"/>
              <a:gd name="connsiteY2" fmla="*/ 142977 h 690538"/>
              <a:gd name="connsiteX3" fmla="*/ 508609 w 835846"/>
              <a:gd name="connsiteY3" fmla="*/ 114402 h 690538"/>
              <a:gd name="connsiteX4" fmla="*/ 603859 w 835846"/>
              <a:gd name="connsiteY4" fmla="*/ 200127 h 690538"/>
              <a:gd name="connsiteX5" fmla="*/ 832459 w 835846"/>
              <a:gd name="connsiteY5" fmla="*/ 682727 h 690538"/>
              <a:gd name="connsiteX6" fmla="*/ 746734 w 835846"/>
              <a:gd name="connsiteY6" fmla="*/ 511277 h 690538"/>
              <a:gd name="connsiteX7" fmla="*/ 559409 w 835846"/>
              <a:gd name="connsiteY7" fmla="*/ 133452 h 690538"/>
              <a:gd name="connsiteX8" fmla="*/ 403834 w 835846"/>
              <a:gd name="connsiteY8" fmla="*/ 66777 h 690538"/>
              <a:gd name="connsiteX9" fmla="*/ 540359 w 835846"/>
              <a:gd name="connsiteY9" fmla="*/ 111227 h 690538"/>
              <a:gd name="connsiteX10" fmla="*/ 381609 w 835846"/>
              <a:gd name="connsiteY10" fmla="*/ 111227 h 690538"/>
              <a:gd name="connsiteX11" fmla="*/ 609 w 835846"/>
              <a:gd name="connsiteY11" fmla="*/ 102 h 6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5846" h="690538">
                <a:moveTo>
                  <a:pt x="609" y="102"/>
                </a:moveTo>
                <a:cubicBezTo>
                  <a:pt x="-13149" y="-3073"/>
                  <a:pt x="209630" y="68365"/>
                  <a:pt x="299059" y="92177"/>
                </a:cubicBezTo>
                <a:cubicBezTo>
                  <a:pt x="388488" y="115989"/>
                  <a:pt x="502259" y="139273"/>
                  <a:pt x="537184" y="142977"/>
                </a:cubicBezTo>
                <a:cubicBezTo>
                  <a:pt x="572109" y="146681"/>
                  <a:pt x="497497" y="104877"/>
                  <a:pt x="508609" y="114402"/>
                </a:cubicBezTo>
                <a:cubicBezTo>
                  <a:pt x="519722" y="123927"/>
                  <a:pt x="549884" y="105406"/>
                  <a:pt x="603859" y="200127"/>
                </a:cubicBezTo>
                <a:cubicBezTo>
                  <a:pt x="657834" y="294848"/>
                  <a:pt x="808647" y="630869"/>
                  <a:pt x="832459" y="682727"/>
                </a:cubicBezTo>
                <a:cubicBezTo>
                  <a:pt x="856271" y="734585"/>
                  <a:pt x="746734" y="511277"/>
                  <a:pt x="746734" y="511277"/>
                </a:cubicBezTo>
                <a:cubicBezTo>
                  <a:pt x="701226" y="419731"/>
                  <a:pt x="616559" y="207535"/>
                  <a:pt x="559409" y="133452"/>
                </a:cubicBezTo>
                <a:cubicBezTo>
                  <a:pt x="502259" y="59369"/>
                  <a:pt x="407009" y="70481"/>
                  <a:pt x="403834" y="66777"/>
                </a:cubicBezTo>
                <a:cubicBezTo>
                  <a:pt x="400659" y="63073"/>
                  <a:pt x="544063" y="103819"/>
                  <a:pt x="540359" y="111227"/>
                </a:cubicBezTo>
                <a:cubicBezTo>
                  <a:pt x="536655" y="118635"/>
                  <a:pt x="466276" y="126573"/>
                  <a:pt x="381609" y="111227"/>
                </a:cubicBezTo>
                <a:cubicBezTo>
                  <a:pt x="296942" y="95881"/>
                  <a:pt x="14367" y="3277"/>
                  <a:pt x="60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AF0FEB5-57BB-5011-9D5C-52F2868233A5}"/>
              </a:ext>
            </a:extLst>
          </p:cNvPr>
          <p:cNvSpPr/>
          <p:nvPr/>
        </p:nvSpPr>
        <p:spPr>
          <a:xfrm>
            <a:off x="4981391" y="847587"/>
            <a:ext cx="448192" cy="965359"/>
          </a:xfrm>
          <a:custGeom>
            <a:avLst/>
            <a:gdLst>
              <a:gd name="connsiteX0" fmla="*/ 184 w 448192"/>
              <a:gd name="connsiteY0" fmla="*/ 138 h 965359"/>
              <a:gd name="connsiteX1" fmla="*/ 181159 w 448192"/>
              <a:gd name="connsiteY1" fmla="*/ 92213 h 965359"/>
              <a:gd name="connsiteX2" fmla="*/ 320859 w 448192"/>
              <a:gd name="connsiteY2" fmla="*/ 346213 h 965359"/>
              <a:gd name="connsiteX3" fmla="*/ 304984 w 448192"/>
              <a:gd name="connsiteY3" fmla="*/ 273188 h 965359"/>
              <a:gd name="connsiteX4" fmla="*/ 393884 w 448192"/>
              <a:gd name="connsiteY4" fmla="*/ 622438 h 965359"/>
              <a:gd name="connsiteX5" fmla="*/ 447859 w 448192"/>
              <a:gd name="connsiteY5" fmla="*/ 958988 h 965359"/>
              <a:gd name="connsiteX6" fmla="*/ 412934 w 448192"/>
              <a:gd name="connsiteY6" fmla="*/ 800238 h 965359"/>
              <a:gd name="connsiteX7" fmla="*/ 339909 w 448192"/>
              <a:gd name="connsiteY7" fmla="*/ 292238 h 965359"/>
              <a:gd name="connsiteX8" fmla="*/ 339909 w 448192"/>
              <a:gd name="connsiteY8" fmla="*/ 346213 h 965359"/>
              <a:gd name="connsiteX9" fmla="*/ 197034 w 448192"/>
              <a:gd name="connsiteY9" fmla="*/ 95388 h 965359"/>
              <a:gd name="connsiteX10" fmla="*/ 133534 w 448192"/>
              <a:gd name="connsiteY10" fmla="*/ 22363 h 965359"/>
              <a:gd name="connsiteX11" fmla="*/ 146234 w 448192"/>
              <a:gd name="connsiteY11" fmla="*/ 69988 h 965359"/>
              <a:gd name="connsiteX12" fmla="*/ 184 w 448192"/>
              <a:gd name="connsiteY12" fmla="*/ 138 h 9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8192" h="965359">
                <a:moveTo>
                  <a:pt x="184" y="138"/>
                </a:moveTo>
                <a:cubicBezTo>
                  <a:pt x="6005" y="3842"/>
                  <a:pt x="127713" y="34534"/>
                  <a:pt x="181159" y="92213"/>
                </a:cubicBezTo>
                <a:cubicBezTo>
                  <a:pt x="234605" y="149892"/>
                  <a:pt x="300222" y="316051"/>
                  <a:pt x="320859" y="346213"/>
                </a:cubicBezTo>
                <a:cubicBezTo>
                  <a:pt x="341496" y="376375"/>
                  <a:pt x="292813" y="227150"/>
                  <a:pt x="304984" y="273188"/>
                </a:cubicBezTo>
                <a:cubicBezTo>
                  <a:pt x="317155" y="319226"/>
                  <a:pt x="370072" y="508138"/>
                  <a:pt x="393884" y="622438"/>
                </a:cubicBezTo>
                <a:cubicBezTo>
                  <a:pt x="417696" y="736738"/>
                  <a:pt x="444684" y="929355"/>
                  <a:pt x="447859" y="958988"/>
                </a:cubicBezTo>
                <a:cubicBezTo>
                  <a:pt x="451034" y="988621"/>
                  <a:pt x="430926" y="911363"/>
                  <a:pt x="412934" y="800238"/>
                </a:cubicBezTo>
                <a:cubicBezTo>
                  <a:pt x="394942" y="689113"/>
                  <a:pt x="352080" y="367909"/>
                  <a:pt x="339909" y="292238"/>
                </a:cubicBezTo>
                <a:cubicBezTo>
                  <a:pt x="327738" y="216567"/>
                  <a:pt x="363722" y="379021"/>
                  <a:pt x="339909" y="346213"/>
                </a:cubicBezTo>
                <a:cubicBezTo>
                  <a:pt x="316096" y="313405"/>
                  <a:pt x="231430" y="149363"/>
                  <a:pt x="197034" y="95388"/>
                </a:cubicBezTo>
                <a:cubicBezTo>
                  <a:pt x="162638" y="41413"/>
                  <a:pt x="142001" y="26596"/>
                  <a:pt x="133534" y="22363"/>
                </a:cubicBezTo>
                <a:cubicBezTo>
                  <a:pt x="125067" y="18130"/>
                  <a:pt x="164755" y="71575"/>
                  <a:pt x="146234" y="69988"/>
                </a:cubicBezTo>
                <a:cubicBezTo>
                  <a:pt x="127713" y="68401"/>
                  <a:pt x="-5637" y="-3566"/>
                  <a:pt x="184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4E2FE20-7C5F-F9FA-B1E9-5F918FF66A2A}"/>
              </a:ext>
            </a:extLst>
          </p:cNvPr>
          <p:cNvSpPr/>
          <p:nvPr/>
        </p:nvSpPr>
        <p:spPr>
          <a:xfrm>
            <a:off x="5463650" y="855765"/>
            <a:ext cx="304517" cy="1129257"/>
          </a:xfrm>
          <a:custGeom>
            <a:avLst/>
            <a:gdLst>
              <a:gd name="connsiteX0" fmla="*/ 525 w 304517"/>
              <a:gd name="connsiteY0" fmla="*/ 1485 h 1129257"/>
              <a:gd name="connsiteX1" fmla="*/ 191025 w 304517"/>
              <a:gd name="connsiteY1" fmla="*/ 566635 h 1129257"/>
              <a:gd name="connsiteX2" fmla="*/ 181500 w 304517"/>
              <a:gd name="connsiteY2" fmla="*/ 515835 h 1129257"/>
              <a:gd name="connsiteX3" fmla="*/ 225950 w 304517"/>
              <a:gd name="connsiteY3" fmla="*/ 684110 h 1129257"/>
              <a:gd name="connsiteX4" fmla="*/ 257700 w 304517"/>
              <a:gd name="connsiteY4" fmla="*/ 1023835 h 1129257"/>
              <a:gd name="connsiteX5" fmla="*/ 216425 w 304517"/>
              <a:gd name="connsiteY5" fmla="*/ 598385 h 1129257"/>
              <a:gd name="connsiteX6" fmla="*/ 302150 w 304517"/>
              <a:gd name="connsiteY6" fmla="*/ 1128610 h 1129257"/>
              <a:gd name="connsiteX7" fmla="*/ 279925 w 304517"/>
              <a:gd name="connsiteY7" fmla="*/ 712685 h 1129257"/>
              <a:gd name="connsiteX8" fmla="*/ 273575 w 304517"/>
              <a:gd name="connsiteY8" fmla="*/ 963510 h 1129257"/>
              <a:gd name="connsiteX9" fmla="*/ 210075 w 304517"/>
              <a:gd name="connsiteY9" fmla="*/ 553935 h 1129257"/>
              <a:gd name="connsiteX10" fmla="*/ 133875 w 304517"/>
              <a:gd name="connsiteY10" fmla="*/ 252310 h 1129257"/>
              <a:gd name="connsiteX11" fmla="*/ 146575 w 304517"/>
              <a:gd name="connsiteY11" fmla="*/ 306285 h 1129257"/>
              <a:gd name="connsiteX12" fmla="*/ 133875 w 304517"/>
              <a:gd name="connsiteY12" fmla="*/ 398360 h 1129257"/>
              <a:gd name="connsiteX13" fmla="*/ 525 w 304517"/>
              <a:gd name="connsiteY13" fmla="*/ 1485 h 112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517" h="1129257">
                <a:moveTo>
                  <a:pt x="525" y="1485"/>
                </a:moveTo>
                <a:cubicBezTo>
                  <a:pt x="10050" y="29531"/>
                  <a:pt x="160863" y="480910"/>
                  <a:pt x="191025" y="566635"/>
                </a:cubicBezTo>
                <a:cubicBezTo>
                  <a:pt x="221188" y="652360"/>
                  <a:pt x="175679" y="496256"/>
                  <a:pt x="181500" y="515835"/>
                </a:cubicBezTo>
                <a:cubicBezTo>
                  <a:pt x="187321" y="535414"/>
                  <a:pt x="213250" y="599443"/>
                  <a:pt x="225950" y="684110"/>
                </a:cubicBezTo>
                <a:cubicBezTo>
                  <a:pt x="238650" y="768777"/>
                  <a:pt x="259287" y="1038122"/>
                  <a:pt x="257700" y="1023835"/>
                </a:cubicBezTo>
                <a:cubicBezTo>
                  <a:pt x="256113" y="1009548"/>
                  <a:pt x="209017" y="580923"/>
                  <a:pt x="216425" y="598385"/>
                </a:cubicBezTo>
                <a:cubicBezTo>
                  <a:pt x="223833" y="615847"/>
                  <a:pt x="291567" y="1109560"/>
                  <a:pt x="302150" y="1128610"/>
                </a:cubicBezTo>
                <a:cubicBezTo>
                  <a:pt x="312733" y="1147660"/>
                  <a:pt x="284687" y="740202"/>
                  <a:pt x="279925" y="712685"/>
                </a:cubicBezTo>
                <a:cubicBezTo>
                  <a:pt x="275163" y="685168"/>
                  <a:pt x="285217" y="989968"/>
                  <a:pt x="273575" y="963510"/>
                </a:cubicBezTo>
                <a:cubicBezTo>
                  <a:pt x="261933" y="937052"/>
                  <a:pt x="233358" y="672468"/>
                  <a:pt x="210075" y="553935"/>
                </a:cubicBezTo>
                <a:cubicBezTo>
                  <a:pt x="186792" y="435402"/>
                  <a:pt x="144458" y="293585"/>
                  <a:pt x="133875" y="252310"/>
                </a:cubicBezTo>
                <a:cubicBezTo>
                  <a:pt x="123292" y="211035"/>
                  <a:pt x="146575" y="281943"/>
                  <a:pt x="146575" y="306285"/>
                </a:cubicBezTo>
                <a:cubicBezTo>
                  <a:pt x="146575" y="330627"/>
                  <a:pt x="153983" y="445456"/>
                  <a:pt x="133875" y="398360"/>
                </a:cubicBezTo>
                <a:cubicBezTo>
                  <a:pt x="113767" y="351264"/>
                  <a:pt x="-9000" y="-26561"/>
                  <a:pt x="525" y="1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BCF8249-46E7-9EBE-60A8-22AE984ABECB}"/>
              </a:ext>
            </a:extLst>
          </p:cNvPr>
          <p:cNvSpPr/>
          <p:nvPr/>
        </p:nvSpPr>
        <p:spPr>
          <a:xfrm>
            <a:off x="3443346" y="1741507"/>
            <a:ext cx="112741" cy="956115"/>
          </a:xfrm>
          <a:custGeom>
            <a:avLst/>
            <a:gdLst>
              <a:gd name="connsiteX0" fmla="*/ 7879 w 112741"/>
              <a:gd name="connsiteY0" fmla="*/ 1568 h 956115"/>
              <a:gd name="connsiteX1" fmla="*/ 7879 w 112741"/>
              <a:gd name="connsiteY1" fmla="*/ 176193 h 956115"/>
              <a:gd name="connsiteX2" fmla="*/ 112654 w 112741"/>
              <a:gd name="connsiteY2" fmla="*/ 496868 h 956115"/>
              <a:gd name="connsiteX3" fmla="*/ 26929 w 112741"/>
              <a:gd name="connsiteY3" fmla="*/ 782618 h 956115"/>
              <a:gd name="connsiteX4" fmla="*/ 87254 w 112741"/>
              <a:gd name="connsiteY4" fmla="*/ 954068 h 956115"/>
              <a:gd name="connsiteX5" fmla="*/ 36454 w 112741"/>
              <a:gd name="connsiteY5" fmla="*/ 858818 h 956115"/>
              <a:gd name="connsiteX6" fmla="*/ 87254 w 112741"/>
              <a:gd name="connsiteY6" fmla="*/ 595293 h 956115"/>
              <a:gd name="connsiteX7" fmla="*/ 20579 w 112741"/>
              <a:gd name="connsiteY7" fmla="*/ 350818 h 956115"/>
              <a:gd name="connsiteX8" fmla="*/ 99954 w 112741"/>
              <a:gd name="connsiteY8" fmla="*/ 522268 h 956115"/>
              <a:gd name="connsiteX9" fmla="*/ 65029 w 112741"/>
              <a:gd name="connsiteY9" fmla="*/ 360343 h 956115"/>
              <a:gd name="connsiteX10" fmla="*/ 11054 w 112741"/>
              <a:gd name="connsiteY10" fmla="*/ 271443 h 956115"/>
              <a:gd name="connsiteX11" fmla="*/ 7879 w 112741"/>
              <a:gd name="connsiteY11" fmla="*/ 1568 h 9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41" h="956115">
                <a:moveTo>
                  <a:pt x="7879" y="1568"/>
                </a:moveTo>
                <a:cubicBezTo>
                  <a:pt x="7350" y="-14307"/>
                  <a:pt x="-9583" y="93643"/>
                  <a:pt x="7879" y="176193"/>
                </a:cubicBezTo>
                <a:cubicBezTo>
                  <a:pt x="25341" y="258743"/>
                  <a:pt x="109479" y="395797"/>
                  <a:pt x="112654" y="496868"/>
                </a:cubicBezTo>
                <a:cubicBezTo>
                  <a:pt x="115829" y="597939"/>
                  <a:pt x="31162" y="706418"/>
                  <a:pt x="26929" y="782618"/>
                </a:cubicBezTo>
                <a:cubicBezTo>
                  <a:pt x="22696" y="858818"/>
                  <a:pt x="85667" y="941368"/>
                  <a:pt x="87254" y="954068"/>
                </a:cubicBezTo>
                <a:cubicBezTo>
                  <a:pt x="88841" y="966768"/>
                  <a:pt x="36454" y="918614"/>
                  <a:pt x="36454" y="858818"/>
                </a:cubicBezTo>
                <a:cubicBezTo>
                  <a:pt x="36454" y="799022"/>
                  <a:pt x="89900" y="679960"/>
                  <a:pt x="87254" y="595293"/>
                </a:cubicBezTo>
                <a:cubicBezTo>
                  <a:pt x="84608" y="510626"/>
                  <a:pt x="18462" y="362989"/>
                  <a:pt x="20579" y="350818"/>
                </a:cubicBezTo>
                <a:cubicBezTo>
                  <a:pt x="22696" y="338647"/>
                  <a:pt x="92546" y="520681"/>
                  <a:pt x="99954" y="522268"/>
                </a:cubicBezTo>
                <a:cubicBezTo>
                  <a:pt x="107362" y="523855"/>
                  <a:pt x="79846" y="402147"/>
                  <a:pt x="65029" y="360343"/>
                </a:cubicBezTo>
                <a:cubicBezTo>
                  <a:pt x="50212" y="318539"/>
                  <a:pt x="21637" y="328064"/>
                  <a:pt x="11054" y="271443"/>
                </a:cubicBezTo>
                <a:cubicBezTo>
                  <a:pt x="471" y="214822"/>
                  <a:pt x="8408" y="17443"/>
                  <a:pt x="7879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4EB6665B-FF49-7010-3919-F65687BD3ECE}"/>
              </a:ext>
            </a:extLst>
          </p:cNvPr>
          <p:cNvSpPr/>
          <p:nvPr/>
        </p:nvSpPr>
        <p:spPr>
          <a:xfrm>
            <a:off x="3568953" y="2359014"/>
            <a:ext cx="190299" cy="368603"/>
          </a:xfrm>
          <a:custGeom>
            <a:avLst/>
            <a:gdLst>
              <a:gd name="connsiteX0" fmla="*/ 190247 w 190299"/>
              <a:gd name="connsiteY0" fmla="*/ 11 h 368603"/>
              <a:gd name="connsiteX1" fmla="*/ 28322 w 190299"/>
              <a:gd name="connsiteY1" fmla="*/ 133361 h 368603"/>
              <a:gd name="connsiteX2" fmla="*/ 47372 w 190299"/>
              <a:gd name="connsiteY2" fmla="*/ 365136 h 368603"/>
              <a:gd name="connsiteX3" fmla="*/ 31497 w 190299"/>
              <a:gd name="connsiteY3" fmla="*/ 263536 h 368603"/>
              <a:gd name="connsiteX4" fmla="*/ 9272 w 190299"/>
              <a:gd name="connsiteY4" fmla="*/ 139711 h 368603"/>
              <a:gd name="connsiteX5" fmla="*/ 190247 w 190299"/>
              <a:gd name="connsiteY5" fmla="*/ 11 h 36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99" h="368603">
                <a:moveTo>
                  <a:pt x="190247" y="11"/>
                </a:moveTo>
                <a:cubicBezTo>
                  <a:pt x="193422" y="-1047"/>
                  <a:pt x="52135" y="72507"/>
                  <a:pt x="28322" y="133361"/>
                </a:cubicBezTo>
                <a:cubicBezTo>
                  <a:pt x="4509" y="194215"/>
                  <a:pt x="46843" y="343440"/>
                  <a:pt x="47372" y="365136"/>
                </a:cubicBezTo>
                <a:cubicBezTo>
                  <a:pt x="47901" y="386832"/>
                  <a:pt x="37847" y="301107"/>
                  <a:pt x="31497" y="263536"/>
                </a:cubicBezTo>
                <a:cubicBezTo>
                  <a:pt x="25147" y="225965"/>
                  <a:pt x="-18774" y="179928"/>
                  <a:pt x="9272" y="139711"/>
                </a:cubicBezTo>
                <a:cubicBezTo>
                  <a:pt x="37318" y="99494"/>
                  <a:pt x="187072" y="1069"/>
                  <a:pt x="19024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211A7B6-0056-70DB-F0C6-C505620D442C}"/>
              </a:ext>
            </a:extLst>
          </p:cNvPr>
          <p:cNvSpPr/>
          <p:nvPr/>
        </p:nvSpPr>
        <p:spPr>
          <a:xfrm>
            <a:off x="3569393" y="2533719"/>
            <a:ext cx="285088" cy="1104872"/>
          </a:xfrm>
          <a:custGeom>
            <a:avLst/>
            <a:gdLst>
              <a:gd name="connsiteX0" fmla="*/ 116782 w 285088"/>
              <a:gd name="connsiteY0" fmla="*/ 6281 h 1104872"/>
              <a:gd name="connsiteX1" fmla="*/ 40582 w 285088"/>
              <a:gd name="connsiteY1" fmla="*/ 520631 h 1104872"/>
              <a:gd name="connsiteX2" fmla="*/ 46932 w 285088"/>
              <a:gd name="connsiteY2" fmla="*/ 761931 h 1104872"/>
              <a:gd name="connsiteX3" fmla="*/ 46932 w 285088"/>
              <a:gd name="connsiteY3" fmla="*/ 692081 h 1104872"/>
              <a:gd name="connsiteX4" fmla="*/ 186632 w 285088"/>
              <a:gd name="connsiteY4" fmla="*/ 825431 h 1104872"/>
              <a:gd name="connsiteX5" fmla="*/ 221557 w 285088"/>
              <a:gd name="connsiteY5" fmla="*/ 981006 h 1104872"/>
              <a:gd name="connsiteX6" fmla="*/ 285057 w 285088"/>
              <a:gd name="connsiteY6" fmla="*/ 1104831 h 1104872"/>
              <a:gd name="connsiteX7" fmla="*/ 227907 w 285088"/>
              <a:gd name="connsiteY7" fmla="*/ 968306 h 1104872"/>
              <a:gd name="connsiteX8" fmla="*/ 91382 w 285088"/>
              <a:gd name="connsiteY8" fmla="*/ 717481 h 1104872"/>
              <a:gd name="connsiteX9" fmla="*/ 5657 w 285088"/>
              <a:gd name="connsiteY9" fmla="*/ 387281 h 1104872"/>
              <a:gd name="connsiteX10" fmla="*/ 15182 w 285088"/>
              <a:gd name="connsiteY10" fmla="*/ 628581 h 1104872"/>
              <a:gd name="connsiteX11" fmla="*/ 72332 w 285088"/>
              <a:gd name="connsiteY11" fmla="*/ 257106 h 1104872"/>
              <a:gd name="connsiteX12" fmla="*/ 116782 w 285088"/>
              <a:gd name="connsiteY12" fmla="*/ 6281 h 110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088" h="1104872">
                <a:moveTo>
                  <a:pt x="116782" y="6281"/>
                </a:moveTo>
                <a:cubicBezTo>
                  <a:pt x="111490" y="50202"/>
                  <a:pt x="52224" y="394689"/>
                  <a:pt x="40582" y="520631"/>
                </a:cubicBezTo>
                <a:cubicBezTo>
                  <a:pt x="28940" y="646573"/>
                  <a:pt x="45874" y="733356"/>
                  <a:pt x="46932" y="761931"/>
                </a:cubicBezTo>
                <a:cubicBezTo>
                  <a:pt x="47990" y="790506"/>
                  <a:pt x="23649" y="681498"/>
                  <a:pt x="46932" y="692081"/>
                </a:cubicBezTo>
                <a:cubicBezTo>
                  <a:pt x="70215" y="702664"/>
                  <a:pt x="157528" y="777277"/>
                  <a:pt x="186632" y="825431"/>
                </a:cubicBezTo>
                <a:cubicBezTo>
                  <a:pt x="215736" y="873585"/>
                  <a:pt x="205153" y="934439"/>
                  <a:pt x="221557" y="981006"/>
                </a:cubicBezTo>
                <a:cubicBezTo>
                  <a:pt x="237961" y="1027573"/>
                  <a:pt x="283999" y="1106948"/>
                  <a:pt x="285057" y="1104831"/>
                </a:cubicBezTo>
                <a:cubicBezTo>
                  <a:pt x="286115" y="1102714"/>
                  <a:pt x="260186" y="1032864"/>
                  <a:pt x="227907" y="968306"/>
                </a:cubicBezTo>
                <a:cubicBezTo>
                  <a:pt x="195628" y="903748"/>
                  <a:pt x="128424" y="814318"/>
                  <a:pt x="91382" y="717481"/>
                </a:cubicBezTo>
                <a:cubicBezTo>
                  <a:pt x="54340" y="620644"/>
                  <a:pt x="18357" y="402098"/>
                  <a:pt x="5657" y="387281"/>
                </a:cubicBezTo>
                <a:cubicBezTo>
                  <a:pt x="-7043" y="372464"/>
                  <a:pt x="4070" y="650277"/>
                  <a:pt x="15182" y="628581"/>
                </a:cubicBezTo>
                <a:cubicBezTo>
                  <a:pt x="26294" y="606885"/>
                  <a:pt x="56457" y="354473"/>
                  <a:pt x="72332" y="257106"/>
                </a:cubicBezTo>
                <a:cubicBezTo>
                  <a:pt x="88207" y="159739"/>
                  <a:pt x="122074" y="-37640"/>
                  <a:pt x="116782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69B59EC-1F0B-4783-BF67-4EDC926FD4BF}"/>
              </a:ext>
            </a:extLst>
          </p:cNvPr>
          <p:cNvSpPr/>
          <p:nvPr/>
        </p:nvSpPr>
        <p:spPr>
          <a:xfrm>
            <a:off x="5574829" y="1965308"/>
            <a:ext cx="163539" cy="911594"/>
          </a:xfrm>
          <a:custGeom>
            <a:avLst/>
            <a:gdLst>
              <a:gd name="connsiteX0" fmla="*/ 156046 w 163539"/>
              <a:gd name="connsiteY0" fmla="*/ 17 h 911594"/>
              <a:gd name="connsiteX1" fmla="*/ 140171 w 163539"/>
              <a:gd name="connsiteY1" fmla="*/ 377842 h 911594"/>
              <a:gd name="connsiteX2" fmla="*/ 152871 w 163539"/>
              <a:gd name="connsiteY2" fmla="*/ 346092 h 911594"/>
              <a:gd name="connsiteX3" fmla="*/ 83021 w 163539"/>
              <a:gd name="connsiteY3" fmla="*/ 631842 h 911594"/>
              <a:gd name="connsiteX4" fmla="*/ 471 w 163539"/>
              <a:gd name="connsiteY4" fmla="*/ 908067 h 911594"/>
              <a:gd name="connsiteX5" fmla="*/ 54446 w 163539"/>
              <a:gd name="connsiteY5" fmla="*/ 762017 h 911594"/>
              <a:gd name="connsiteX6" fmla="*/ 159221 w 163539"/>
              <a:gd name="connsiteY6" fmla="*/ 393717 h 911594"/>
              <a:gd name="connsiteX7" fmla="*/ 146521 w 163539"/>
              <a:gd name="connsiteY7" fmla="*/ 361967 h 911594"/>
              <a:gd name="connsiteX8" fmla="*/ 156046 w 163539"/>
              <a:gd name="connsiteY8" fmla="*/ 17 h 91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539" h="911594">
                <a:moveTo>
                  <a:pt x="156046" y="17"/>
                </a:moveTo>
                <a:cubicBezTo>
                  <a:pt x="154988" y="2663"/>
                  <a:pt x="140700" y="320163"/>
                  <a:pt x="140171" y="377842"/>
                </a:cubicBezTo>
                <a:cubicBezTo>
                  <a:pt x="139642" y="435521"/>
                  <a:pt x="162396" y="303759"/>
                  <a:pt x="152871" y="346092"/>
                </a:cubicBezTo>
                <a:cubicBezTo>
                  <a:pt x="143346" y="388425"/>
                  <a:pt x="108421" y="538180"/>
                  <a:pt x="83021" y="631842"/>
                </a:cubicBezTo>
                <a:cubicBezTo>
                  <a:pt x="57621" y="725504"/>
                  <a:pt x="5233" y="886371"/>
                  <a:pt x="471" y="908067"/>
                </a:cubicBezTo>
                <a:cubicBezTo>
                  <a:pt x="-4291" y="929763"/>
                  <a:pt x="27988" y="847742"/>
                  <a:pt x="54446" y="762017"/>
                </a:cubicBezTo>
                <a:cubicBezTo>
                  <a:pt x="80904" y="676292"/>
                  <a:pt x="143875" y="460392"/>
                  <a:pt x="159221" y="393717"/>
                </a:cubicBezTo>
                <a:cubicBezTo>
                  <a:pt x="174567" y="327042"/>
                  <a:pt x="143875" y="422292"/>
                  <a:pt x="146521" y="361967"/>
                </a:cubicBezTo>
                <a:cubicBezTo>
                  <a:pt x="149167" y="301642"/>
                  <a:pt x="157104" y="-2629"/>
                  <a:pt x="1560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15F335B-3439-0D2B-1E4E-D45F4B754DBA}"/>
              </a:ext>
            </a:extLst>
          </p:cNvPr>
          <p:cNvSpPr/>
          <p:nvPr/>
        </p:nvSpPr>
        <p:spPr>
          <a:xfrm>
            <a:off x="5651500" y="2381187"/>
            <a:ext cx="354632" cy="319894"/>
          </a:xfrm>
          <a:custGeom>
            <a:avLst/>
            <a:gdLst>
              <a:gd name="connsiteX0" fmla="*/ 0 w 354632"/>
              <a:gd name="connsiteY0" fmla="*/ 63 h 319894"/>
              <a:gd name="connsiteX1" fmla="*/ 152400 w 354632"/>
              <a:gd name="connsiteY1" fmla="*/ 130238 h 319894"/>
              <a:gd name="connsiteX2" fmla="*/ 342900 w 354632"/>
              <a:gd name="connsiteY2" fmla="*/ 311213 h 319894"/>
              <a:gd name="connsiteX3" fmla="*/ 314325 w 354632"/>
              <a:gd name="connsiteY3" fmla="*/ 276288 h 319894"/>
              <a:gd name="connsiteX4" fmla="*/ 152400 w 354632"/>
              <a:gd name="connsiteY4" fmla="*/ 146113 h 319894"/>
              <a:gd name="connsiteX5" fmla="*/ 0 w 354632"/>
              <a:gd name="connsiteY5" fmla="*/ 63 h 31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32" h="319894">
                <a:moveTo>
                  <a:pt x="0" y="63"/>
                </a:moveTo>
                <a:cubicBezTo>
                  <a:pt x="0" y="-2583"/>
                  <a:pt x="95250" y="78380"/>
                  <a:pt x="152400" y="130238"/>
                </a:cubicBezTo>
                <a:cubicBezTo>
                  <a:pt x="209550" y="182096"/>
                  <a:pt x="315913" y="286871"/>
                  <a:pt x="342900" y="311213"/>
                </a:cubicBezTo>
                <a:cubicBezTo>
                  <a:pt x="369887" y="335555"/>
                  <a:pt x="346075" y="303805"/>
                  <a:pt x="314325" y="276288"/>
                </a:cubicBezTo>
                <a:cubicBezTo>
                  <a:pt x="282575" y="248771"/>
                  <a:pt x="205846" y="193738"/>
                  <a:pt x="152400" y="146113"/>
                </a:cubicBezTo>
                <a:cubicBezTo>
                  <a:pt x="98954" y="98488"/>
                  <a:pt x="0" y="2709"/>
                  <a:pt x="0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58691281-3C6C-69BD-8538-8DA74CDDA397}"/>
              </a:ext>
            </a:extLst>
          </p:cNvPr>
          <p:cNvSpPr/>
          <p:nvPr/>
        </p:nvSpPr>
        <p:spPr>
          <a:xfrm>
            <a:off x="5028103" y="2328336"/>
            <a:ext cx="352204" cy="893360"/>
          </a:xfrm>
          <a:custGeom>
            <a:avLst/>
            <a:gdLst>
              <a:gd name="connsiteX0" fmla="*/ 350347 w 352204"/>
              <a:gd name="connsiteY0" fmla="*/ 2114 h 893360"/>
              <a:gd name="connsiteX1" fmla="*/ 93172 w 352204"/>
              <a:gd name="connsiteY1" fmla="*/ 456139 h 893360"/>
              <a:gd name="connsiteX2" fmla="*/ 121747 w 352204"/>
              <a:gd name="connsiteY2" fmla="*/ 443439 h 893360"/>
              <a:gd name="connsiteX3" fmla="*/ 42372 w 352204"/>
              <a:gd name="connsiteY3" fmla="*/ 627589 h 893360"/>
              <a:gd name="connsiteX4" fmla="*/ 16972 w 352204"/>
              <a:gd name="connsiteY4" fmla="*/ 891114 h 893360"/>
              <a:gd name="connsiteX5" fmla="*/ 4272 w 352204"/>
              <a:gd name="connsiteY5" fmla="*/ 738714 h 893360"/>
              <a:gd name="connsiteX6" fmla="*/ 93172 w 352204"/>
              <a:gd name="connsiteY6" fmla="*/ 465664 h 893360"/>
              <a:gd name="connsiteX7" fmla="*/ 220172 w 352204"/>
              <a:gd name="connsiteY7" fmla="*/ 192614 h 893360"/>
              <a:gd name="connsiteX8" fmla="*/ 210647 w 352204"/>
              <a:gd name="connsiteY8" fmla="*/ 281514 h 893360"/>
              <a:gd name="connsiteX9" fmla="*/ 350347 w 352204"/>
              <a:gd name="connsiteY9" fmla="*/ 2114 h 89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204" h="893360">
                <a:moveTo>
                  <a:pt x="350347" y="2114"/>
                </a:moveTo>
                <a:cubicBezTo>
                  <a:pt x="330768" y="31218"/>
                  <a:pt x="131272" y="382585"/>
                  <a:pt x="93172" y="456139"/>
                </a:cubicBezTo>
                <a:cubicBezTo>
                  <a:pt x="55072" y="529693"/>
                  <a:pt x="130214" y="414864"/>
                  <a:pt x="121747" y="443439"/>
                </a:cubicBezTo>
                <a:cubicBezTo>
                  <a:pt x="113280" y="472014"/>
                  <a:pt x="59834" y="552977"/>
                  <a:pt x="42372" y="627589"/>
                </a:cubicBezTo>
                <a:cubicBezTo>
                  <a:pt x="24910" y="702201"/>
                  <a:pt x="23322" y="872593"/>
                  <a:pt x="16972" y="891114"/>
                </a:cubicBezTo>
                <a:cubicBezTo>
                  <a:pt x="10622" y="909635"/>
                  <a:pt x="-8428" y="809622"/>
                  <a:pt x="4272" y="738714"/>
                </a:cubicBezTo>
                <a:cubicBezTo>
                  <a:pt x="16972" y="667806"/>
                  <a:pt x="57189" y="556681"/>
                  <a:pt x="93172" y="465664"/>
                </a:cubicBezTo>
                <a:cubicBezTo>
                  <a:pt x="129155" y="374647"/>
                  <a:pt x="200593" y="223306"/>
                  <a:pt x="220172" y="192614"/>
                </a:cubicBezTo>
                <a:cubicBezTo>
                  <a:pt x="239751" y="161922"/>
                  <a:pt x="192655" y="309560"/>
                  <a:pt x="210647" y="281514"/>
                </a:cubicBezTo>
                <a:cubicBezTo>
                  <a:pt x="228639" y="253468"/>
                  <a:pt x="369926" y="-26990"/>
                  <a:pt x="350347" y="2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73442DE-59F2-324B-51B7-69ED919A3BFA}"/>
              </a:ext>
            </a:extLst>
          </p:cNvPr>
          <p:cNvSpPr/>
          <p:nvPr/>
        </p:nvSpPr>
        <p:spPr>
          <a:xfrm>
            <a:off x="5423670" y="2597149"/>
            <a:ext cx="428357" cy="820694"/>
          </a:xfrm>
          <a:custGeom>
            <a:avLst/>
            <a:gdLst>
              <a:gd name="connsiteX0" fmla="*/ 313555 w 428357"/>
              <a:gd name="connsiteY0" fmla="*/ 1 h 820694"/>
              <a:gd name="connsiteX1" fmla="*/ 418330 w 428357"/>
              <a:gd name="connsiteY1" fmla="*/ 295276 h 820694"/>
              <a:gd name="connsiteX2" fmla="*/ 415155 w 428357"/>
              <a:gd name="connsiteY2" fmla="*/ 292101 h 820694"/>
              <a:gd name="connsiteX3" fmla="*/ 338955 w 428357"/>
              <a:gd name="connsiteY3" fmla="*/ 539751 h 820694"/>
              <a:gd name="connsiteX4" fmla="*/ 167505 w 428357"/>
              <a:gd name="connsiteY4" fmla="*/ 704851 h 820694"/>
              <a:gd name="connsiteX5" fmla="*/ 2405 w 428357"/>
              <a:gd name="connsiteY5" fmla="*/ 819151 h 820694"/>
              <a:gd name="connsiteX6" fmla="*/ 297680 w 428357"/>
              <a:gd name="connsiteY6" fmla="*/ 622301 h 820694"/>
              <a:gd name="connsiteX7" fmla="*/ 405630 w 428357"/>
              <a:gd name="connsiteY7" fmla="*/ 292101 h 820694"/>
              <a:gd name="connsiteX8" fmla="*/ 313555 w 428357"/>
              <a:gd name="connsiteY8" fmla="*/ 1 h 8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357" h="820694">
                <a:moveTo>
                  <a:pt x="313555" y="1"/>
                </a:moveTo>
                <a:cubicBezTo>
                  <a:pt x="315672" y="530"/>
                  <a:pt x="401397" y="246593"/>
                  <a:pt x="418330" y="295276"/>
                </a:cubicBezTo>
                <a:cubicBezTo>
                  <a:pt x="435263" y="343959"/>
                  <a:pt x="428384" y="251355"/>
                  <a:pt x="415155" y="292101"/>
                </a:cubicBezTo>
                <a:cubicBezTo>
                  <a:pt x="401926" y="332847"/>
                  <a:pt x="380230" y="470959"/>
                  <a:pt x="338955" y="539751"/>
                </a:cubicBezTo>
                <a:cubicBezTo>
                  <a:pt x="297680" y="608543"/>
                  <a:pt x="223597" y="658284"/>
                  <a:pt x="167505" y="704851"/>
                </a:cubicBezTo>
                <a:cubicBezTo>
                  <a:pt x="111413" y="751418"/>
                  <a:pt x="-19291" y="832909"/>
                  <a:pt x="2405" y="819151"/>
                </a:cubicBezTo>
                <a:cubicBezTo>
                  <a:pt x="24101" y="805393"/>
                  <a:pt x="230476" y="710143"/>
                  <a:pt x="297680" y="622301"/>
                </a:cubicBezTo>
                <a:cubicBezTo>
                  <a:pt x="364884" y="534459"/>
                  <a:pt x="400338" y="394759"/>
                  <a:pt x="405630" y="292101"/>
                </a:cubicBezTo>
                <a:cubicBezTo>
                  <a:pt x="410922" y="189443"/>
                  <a:pt x="311438" y="-528"/>
                  <a:pt x="3135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A27FCCE-754F-0CD1-89C0-ABC4E1E7B0C5}"/>
              </a:ext>
            </a:extLst>
          </p:cNvPr>
          <p:cNvSpPr/>
          <p:nvPr/>
        </p:nvSpPr>
        <p:spPr>
          <a:xfrm>
            <a:off x="5410189" y="1364501"/>
            <a:ext cx="86662" cy="1140931"/>
          </a:xfrm>
          <a:custGeom>
            <a:avLst/>
            <a:gdLst>
              <a:gd name="connsiteX0" fmla="*/ 28586 w 86662"/>
              <a:gd name="connsiteY0" fmla="*/ 26149 h 1140931"/>
              <a:gd name="connsiteX1" fmla="*/ 44461 w 86662"/>
              <a:gd name="connsiteY1" fmla="*/ 102349 h 1140931"/>
              <a:gd name="connsiteX2" fmla="*/ 85736 w 86662"/>
              <a:gd name="connsiteY2" fmla="*/ 883399 h 1140931"/>
              <a:gd name="connsiteX3" fmla="*/ 11 w 86662"/>
              <a:gd name="connsiteY3" fmla="*/ 1137399 h 1140931"/>
              <a:gd name="connsiteX4" fmla="*/ 79386 w 86662"/>
              <a:gd name="connsiteY4" fmla="*/ 975474 h 1140931"/>
              <a:gd name="connsiteX5" fmla="*/ 47636 w 86662"/>
              <a:gd name="connsiteY5" fmla="*/ 261099 h 1140931"/>
              <a:gd name="connsiteX6" fmla="*/ 28586 w 86662"/>
              <a:gd name="connsiteY6" fmla="*/ 26149 h 114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62" h="1140931">
                <a:moveTo>
                  <a:pt x="28586" y="26149"/>
                </a:moveTo>
                <a:cubicBezTo>
                  <a:pt x="28057" y="-309"/>
                  <a:pt x="34936" y="-40526"/>
                  <a:pt x="44461" y="102349"/>
                </a:cubicBezTo>
                <a:cubicBezTo>
                  <a:pt x="53986" y="245224"/>
                  <a:pt x="93144" y="710891"/>
                  <a:pt x="85736" y="883399"/>
                </a:cubicBezTo>
                <a:cubicBezTo>
                  <a:pt x="78328" y="1055907"/>
                  <a:pt x="1069" y="1122053"/>
                  <a:pt x="11" y="1137399"/>
                </a:cubicBezTo>
                <a:cubicBezTo>
                  <a:pt x="-1047" y="1152745"/>
                  <a:pt x="71449" y="1121524"/>
                  <a:pt x="79386" y="975474"/>
                </a:cubicBezTo>
                <a:cubicBezTo>
                  <a:pt x="87324" y="829424"/>
                  <a:pt x="52928" y="420378"/>
                  <a:pt x="47636" y="261099"/>
                </a:cubicBezTo>
                <a:cubicBezTo>
                  <a:pt x="42344" y="101820"/>
                  <a:pt x="29115" y="52607"/>
                  <a:pt x="28586" y="26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E46E91F-405B-1A56-A39D-4BB7CF41C12C}"/>
              </a:ext>
            </a:extLst>
          </p:cNvPr>
          <p:cNvSpPr/>
          <p:nvPr/>
        </p:nvSpPr>
        <p:spPr>
          <a:xfrm>
            <a:off x="5057530" y="2403598"/>
            <a:ext cx="547379" cy="896015"/>
          </a:xfrm>
          <a:custGeom>
            <a:avLst/>
            <a:gdLst>
              <a:gd name="connsiteX0" fmla="*/ 543170 w 547379"/>
              <a:gd name="connsiteY0" fmla="*/ 6227 h 896015"/>
              <a:gd name="connsiteX1" fmla="*/ 270120 w 547379"/>
              <a:gd name="connsiteY1" fmla="*/ 638052 h 896015"/>
              <a:gd name="connsiteX2" fmla="*/ 245 w 547379"/>
              <a:gd name="connsiteY2" fmla="*/ 895227 h 896015"/>
              <a:gd name="connsiteX3" fmla="*/ 225670 w 547379"/>
              <a:gd name="connsiteY3" fmla="*/ 704727 h 896015"/>
              <a:gd name="connsiteX4" fmla="*/ 422520 w 547379"/>
              <a:gd name="connsiteY4" fmla="*/ 336427 h 896015"/>
              <a:gd name="connsiteX5" fmla="*/ 543170 w 547379"/>
              <a:gd name="connsiteY5" fmla="*/ 6227 h 89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379" h="896015">
                <a:moveTo>
                  <a:pt x="543170" y="6227"/>
                </a:moveTo>
                <a:cubicBezTo>
                  <a:pt x="517770" y="56498"/>
                  <a:pt x="360607" y="489885"/>
                  <a:pt x="270120" y="638052"/>
                </a:cubicBezTo>
                <a:cubicBezTo>
                  <a:pt x="179633" y="786219"/>
                  <a:pt x="7653" y="884115"/>
                  <a:pt x="245" y="895227"/>
                </a:cubicBezTo>
                <a:cubicBezTo>
                  <a:pt x="-7163" y="906340"/>
                  <a:pt x="155291" y="797860"/>
                  <a:pt x="225670" y="704727"/>
                </a:cubicBezTo>
                <a:cubicBezTo>
                  <a:pt x="296049" y="611594"/>
                  <a:pt x="372249" y="449669"/>
                  <a:pt x="422520" y="336427"/>
                </a:cubicBezTo>
                <a:cubicBezTo>
                  <a:pt x="472791" y="223185"/>
                  <a:pt x="568570" y="-44044"/>
                  <a:pt x="543170" y="6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8C3735B-5E48-44F5-17F1-18F5155FAE0F}"/>
              </a:ext>
            </a:extLst>
          </p:cNvPr>
          <p:cNvSpPr/>
          <p:nvPr/>
        </p:nvSpPr>
        <p:spPr>
          <a:xfrm>
            <a:off x="4073316" y="2212151"/>
            <a:ext cx="215823" cy="411907"/>
          </a:xfrm>
          <a:custGeom>
            <a:avLst/>
            <a:gdLst>
              <a:gd name="connsiteX0" fmla="*/ 209 w 215823"/>
              <a:gd name="connsiteY0" fmla="*/ 824 h 411907"/>
              <a:gd name="connsiteX1" fmla="*/ 203409 w 215823"/>
              <a:gd name="connsiteY1" fmla="*/ 394524 h 411907"/>
              <a:gd name="connsiteX2" fmla="*/ 193884 w 215823"/>
              <a:gd name="connsiteY2" fmla="*/ 346899 h 411907"/>
              <a:gd name="connsiteX3" fmla="*/ 197059 w 215823"/>
              <a:gd name="connsiteY3" fmla="*/ 388174 h 411907"/>
              <a:gd name="connsiteX4" fmla="*/ 165309 w 215823"/>
              <a:gd name="connsiteY4" fmla="*/ 292924 h 411907"/>
              <a:gd name="connsiteX5" fmla="*/ 209 w 215823"/>
              <a:gd name="connsiteY5" fmla="*/ 824 h 4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23" h="411907">
                <a:moveTo>
                  <a:pt x="209" y="824"/>
                </a:moveTo>
                <a:cubicBezTo>
                  <a:pt x="6559" y="17757"/>
                  <a:pt x="171130" y="336845"/>
                  <a:pt x="203409" y="394524"/>
                </a:cubicBezTo>
                <a:cubicBezTo>
                  <a:pt x="235688" y="452203"/>
                  <a:pt x="194942" y="347957"/>
                  <a:pt x="193884" y="346899"/>
                </a:cubicBezTo>
                <a:cubicBezTo>
                  <a:pt x="192826" y="345841"/>
                  <a:pt x="201821" y="397170"/>
                  <a:pt x="197059" y="388174"/>
                </a:cubicBezTo>
                <a:cubicBezTo>
                  <a:pt x="192297" y="379178"/>
                  <a:pt x="197059" y="353249"/>
                  <a:pt x="165309" y="292924"/>
                </a:cubicBezTo>
                <a:cubicBezTo>
                  <a:pt x="133559" y="232599"/>
                  <a:pt x="-6141" y="-16109"/>
                  <a:pt x="209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82D614FF-B836-CD2C-95FD-E69B23C7BAE0}"/>
              </a:ext>
            </a:extLst>
          </p:cNvPr>
          <p:cNvSpPr/>
          <p:nvPr/>
        </p:nvSpPr>
        <p:spPr>
          <a:xfrm>
            <a:off x="4215911" y="2580661"/>
            <a:ext cx="370957" cy="831283"/>
          </a:xfrm>
          <a:custGeom>
            <a:avLst/>
            <a:gdLst>
              <a:gd name="connsiteX0" fmla="*/ 489 w 370957"/>
              <a:gd name="connsiteY0" fmla="*/ 614 h 831283"/>
              <a:gd name="connsiteX1" fmla="*/ 48114 w 370957"/>
              <a:gd name="connsiteY1" fmla="*/ 362564 h 831283"/>
              <a:gd name="connsiteX2" fmla="*/ 168764 w 370957"/>
              <a:gd name="connsiteY2" fmla="*/ 607039 h 831283"/>
              <a:gd name="connsiteX3" fmla="*/ 114789 w 370957"/>
              <a:gd name="connsiteY3" fmla="*/ 502264 h 831283"/>
              <a:gd name="connsiteX4" fmla="*/ 365614 w 370957"/>
              <a:gd name="connsiteY4" fmla="*/ 822939 h 831283"/>
              <a:gd name="connsiteX5" fmla="*/ 273539 w 370957"/>
              <a:gd name="connsiteY5" fmla="*/ 718164 h 831283"/>
              <a:gd name="connsiteX6" fmla="*/ 124314 w 370957"/>
              <a:gd name="connsiteY6" fmla="*/ 511789 h 831283"/>
              <a:gd name="connsiteX7" fmla="*/ 73514 w 370957"/>
              <a:gd name="connsiteY7" fmla="*/ 454639 h 831283"/>
              <a:gd name="connsiteX8" fmla="*/ 489 w 370957"/>
              <a:gd name="connsiteY8" fmla="*/ 614 h 83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957" h="831283">
                <a:moveTo>
                  <a:pt x="489" y="614"/>
                </a:moveTo>
                <a:cubicBezTo>
                  <a:pt x="-3744" y="-14732"/>
                  <a:pt x="20068" y="261493"/>
                  <a:pt x="48114" y="362564"/>
                </a:cubicBezTo>
                <a:cubicBezTo>
                  <a:pt x="76160" y="463635"/>
                  <a:pt x="157652" y="583756"/>
                  <a:pt x="168764" y="607039"/>
                </a:cubicBezTo>
                <a:cubicBezTo>
                  <a:pt x="179876" y="630322"/>
                  <a:pt x="81981" y="466281"/>
                  <a:pt x="114789" y="502264"/>
                </a:cubicBezTo>
                <a:cubicBezTo>
                  <a:pt x="147597" y="538247"/>
                  <a:pt x="339156" y="786956"/>
                  <a:pt x="365614" y="822939"/>
                </a:cubicBezTo>
                <a:cubicBezTo>
                  <a:pt x="392072" y="858922"/>
                  <a:pt x="313756" y="770022"/>
                  <a:pt x="273539" y="718164"/>
                </a:cubicBezTo>
                <a:cubicBezTo>
                  <a:pt x="233322" y="666306"/>
                  <a:pt x="157652" y="555710"/>
                  <a:pt x="124314" y="511789"/>
                </a:cubicBezTo>
                <a:cubicBezTo>
                  <a:pt x="90977" y="467868"/>
                  <a:pt x="94151" y="534014"/>
                  <a:pt x="73514" y="454639"/>
                </a:cubicBezTo>
                <a:cubicBezTo>
                  <a:pt x="52877" y="375264"/>
                  <a:pt x="4722" y="15960"/>
                  <a:pt x="489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B636195-7D3F-4568-048D-E6E0294A5465}"/>
              </a:ext>
            </a:extLst>
          </p:cNvPr>
          <p:cNvSpPr/>
          <p:nvPr/>
        </p:nvSpPr>
        <p:spPr>
          <a:xfrm>
            <a:off x="3778181" y="3140045"/>
            <a:ext cx="888950" cy="468488"/>
          </a:xfrm>
          <a:custGeom>
            <a:avLst/>
            <a:gdLst>
              <a:gd name="connsiteX0" fmla="*/ 69 w 888950"/>
              <a:gd name="connsiteY0" fmla="*/ 30 h 468488"/>
              <a:gd name="connsiteX1" fmla="*/ 441394 w 888950"/>
              <a:gd name="connsiteY1" fmla="*/ 406430 h 468488"/>
              <a:gd name="connsiteX2" fmla="*/ 882719 w 888950"/>
              <a:gd name="connsiteY2" fmla="*/ 447705 h 468488"/>
              <a:gd name="connsiteX3" fmla="*/ 685869 w 888950"/>
              <a:gd name="connsiteY3" fmla="*/ 457230 h 468488"/>
              <a:gd name="connsiteX4" fmla="*/ 476319 w 888950"/>
              <a:gd name="connsiteY4" fmla="*/ 447705 h 468488"/>
              <a:gd name="connsiteX5" fmla="*/ 533469 w 888950"/>
              <a:gd name="connsiteY5" fmla="*/ 457230 h 468488"/>
              <a:gd name="connsiteX6" fmla="*/ 473144 w 888950"/>
              <a:gd name="connsiteY6" fmla="*/ 428655 h 468488"/>
              <a:gd name="connsiteX7" fmla="*/ 69 w 888950"/>
              <a:gd name="connsiteY7" fmla="*/ 30 h 4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950" h="468488">
                <a:moveTo>
                  <a:pt x="69" y="30"/>
                </a:moveTo>
                <a:cubicBezTo>
                  <a:pt x="-5223" y="-3674"/>
                  <a:pt x="294286" y="331818"/>
                  <a:pt x="441394" y="406430"/>
                </a:cubicBezTo>
                <a:cubicBezTo>
                  <a:pt x="588502" y="481042"/>
                  <a:pt x="841973" y="439238"/>
                  <a:pt x="882719" y="447705"/>
                </a:cubicBezTo>
                <a:cubicBezTo>
                  <a:pt x="923465" y="456172"/>
                  <a:pt x="753602" y="457230"/>
                  <a:pt x="685869" y="457230"/>
                </a:cubicBezTo>
                <a:cubicBezTo>
                  <a:pt x="618136" y="457230"/>
                  <a:pt x="501719" y="447705"/>
                  <a:pt x="476319" y="447705"/>
                </a:cubicBezTo>
                <a:cubicBezTo>
                  <a:pt x="450919" y="447705"/>
                  <a:pt x="533998" y="460405"/>
                  <a:pt x="533469" y="457230"/>
                </a:cubicBezTo>
                <a:cubicBezTo>
                  <a:pt x="532940" y="454055"/>
                  <a:pt x="560986" y="499034"/>
                  <a:pt x="473144" y="428655"/>
                </a:cubicBezTo>
                <a:cubicBezTo>
                  <a:pt x="385302" y="358276"/>
                  <a:pt x="5361" y="3734"/>
                  <a:pt x="6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1A9B6B9-30DB-3B3A-DD04-A1DD8716FB3D}"/>
              </a:ext>
            </a:extLst>
          </p:cNvPr>
          <p:cNvSpPr/>
          <p:nvPr/>
        </p:nvSpPr>
        <p:spPr>
          <a:xfrm>
            <a:off x="4301192" y="2532965"/>
            <a:ext cx="127350" cy="675333"/>
          </a:xfrm>
          <a:custGeom>
            <a:avLst/>
            <a:gdLst>
              <a:gd name="connsiteX0" fmla="*/ 933 w 127350"/>
              <a:gd name="connsiteY0" fmla="*/ 685 h 675333"/>
              <a:gd name="connsiteX1" fmla="*/ 70783 w 127350"/>
              <a:gd name="connsiteY1" fmla="*/ 362635 h 675333"/>
              <a:gd name="connsiteX2" fmla="*/ 118408 w 127350"/>
              <a:gd name="connsiteY2" fmla="*/ 654735 h 675333"/>
              <a:gd name="connsiteX3" fmla="*/ 118408 w 127350"/>
              <a:gd name="connsiteY3" fmla="*/ 603935 h 675333"/>
              <a:gd name="connsiteX4" fmla="*/ 26333 w 127350"/>
              <a:gd name="connsiteY4" fmla="*/ 226110 h 675333"/>
              <a:gd name="connsiteX5" fmla="*/ 29508 w 127350"/>
              <a:gd name="connsiteY5" fmla="*/ 270560 h 675333"/>
              <a:gd name="connsiteX6" fmla="*/ 933 w 127350"/>
              <a:gd name="connsiteY6" fmla="*/ 685 h 67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0" h="675333">
                <a:moveTo>
                  <a:pt x="933" y="685"/>
                </a:moveTo>
                <a:cubicBezTo>
                  <a:pt x="7812" y="16031"/>
                  <a:pt x="51204" y="253627"/>
                  <a:pt x="70783" y="362635"/>
                </a:cubicBezTo>
                <a:cubicBezTo>
                  <a:pt x="90362" y="471643"/>
                  <a:pt x="110470" y="614518"/>
                  <a:pt x="118408" y="654735"/>
                </a:cubicBezTo>
                <a:cubicBezTo>
                  <a:pt x="126346" y="694952"/>
                  <a:pt x="133754" y="675372"/>
                  <a:pt x="118408" y="603935"/>
                </a:cubicBezTo>
                <a:cubicBezTo>
                  <a:pt x="103062" y="532498"/>
                  <a:pt x="41150" y="281672"/>
                  <a:pt x="26333" y="226110"/>
                </a:cubicBezTo>
                <a:cubicBezTo>
                  <a:pt x="11516" y="170548"/>
                  <a:pt x="31625" y="308660"/>
                  <a:pt x="29508" y="270560"/>
                </a:cubicBezTo>
                <a:cubicBezTo>
                  <a:pt x="27391" y="232460"/>
                  <a:pt x="-5946" y="-14661"/>
                  <a:pt x="933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BB1408A-A4E9-5D2D-5E6A-73EE95AC82E8}"/>
              </a:ext>
            </a:extLst>
          </p:cNvPr>
          <p:cNvSpPr/>
          <p:nvPr/>
        </p:nvSpPr>
        <p:spPr>
          <a:xfrm>
            <a:off x="5124246" y="2622043"/>
            <a:ext cx="45224" cy="950050"/>
          </a:xfrm>
          <a:custGeom>
            <a:avLst/>
            <a:gdLst>
              <a:gd name="connsiteX0" fmla="*/ 25604 w 45224"/>
              <a:gd name="connsiteY0" fmla="*/ 507 h 950050"/>
              <a:gd name="connsiteX1" fmla="*/ 44654 w 45224"/>
              <a:gd name="connsiteY1" fmla="*/ 321182 h 950050"/>
              <a:gd name="connsiteX2" fmla="*/ 204 w 45224"/>
              <a:gd name="connsiteY2" fmla="*/ 949832 h 950050"/>
              <a:gd name="connsiteX3" fmla="*/ 28779 w 45224"/>
              <a:gd name="connsiteY3" fmla="*/ 387857 h 950050"/>
              <a:gd name="connsiteX4" fmla="*/ 25604 w 45224"/>
              <a:gd name="connsiteY4" fmla="*/ 507 h 95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24" h="950050">
                <a:moveTo>
                  <a:pt x="25604" y="507"/>
                </a:moveTo>
                <a:cubicBezTo>
                  <a:pt x="28250" y="-10606"/>
                  <a:pt x="48887" y="162961"/>
                  <a:pt x="44654" y="321182"/>
                </a:cubicBezTo>
                <a:cubicBezTo>
                  <a:pt x="40421" y="479403"/>
                  <a:pt x="2850" y="938719"/>
                  <a:pt x="204" y="949832"/>
                </a:cubicBezTo>
                <a:cubicBezTo>
                  <a:pt x="-2442" y="960945"/>
                  <a:pt x="21371" y="546078"/>
                  <a:pt x="28779" y="387857"/>
                </a:cubicBezTo>
                <a:cubicBezTo>
                  <a:pt x="36187" y="229636"/>
                  <a:pt x="22958" y="11620"/>
                  <a:pt x="25604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D5C0100-1317-83D3-BDB5-90972E29B690}"/>
              </a:ext>
            </a:extLst>
          </p:cNvPr>
          <p:cNvSpPr/>
          <p:nvPr/>
        </p:nvSpPr>
        <p:spPr>
          <a:xfrm>
            <a:off x="4391025" y="2540000"/>
            <a:ext cx="318346" cy="197261"/>
          </a:xfrm>
          <a:custGeom>
            <a:avLst/>
            <a:gdLst>
              <a:gd name="connsiteX0" fmla="*/ 0 w 318346"/>
              <a:gd name="connsiteY0" fmla="*/ 0 h 197261"/>
              <a:gd name="connsiteX1" fmla="*/ 174625 w 318346"/>
              <a:gd name="connsiteY1" fmla="*/ 146050 h 197261"/>
              <a:gd name="connsiteX2" fmla="*/ 317500 w 318346"/>
              <a:gd name="connsiteY2" fmla="*/ 196850 h 197261"/>
              <a:gd name="connsiteX3" fmla="*/ 231775 w 318346"/>
              <a:gd name="connsiteY3" fmla="*/ 168275 h 197261"/>
              <a:gd name="connsiteX4" fmla="*/ 187325 w 318346"/>
              <a:gd name="connsiteY4" fmla="*/ 136525 h 197261"/>
              <a:gd name="connsiteX5" fmla="*/ 0 w 318346"/>
              <a:gd name="connsiteY5" fmla="*/ 0 h 19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346" h="197261">
                <a:moveTo>
                  <a:pt x="0" y="0"/>
                </a:moveTo>
                <a:cubicBezTo>
                  <a:pt x="60854" y="56621"/>
                  <a:pt x="121708" y="113242"/>
                  <a:pt x="174625" y="146050"/>
                </a:cubicBezTo>
                <a:cubicBezTo>
                  <a:pt x="227542" y="178858"/>
                  <a:pt x="307975" y="193146"/>
                  <a:pt x="317500" y="196850"/>
                </a:cubicBezTo>
                <a:cubicBezTo>
                  <a:pt x="327025" y="200554"/>
                  <a:pt x="253471" y="178329"/>
                  <a:pt x="231775" y="168275"/>
                </a:cubicBezTo>
                <a:cubicBezTo>
                  <a:pt x="210079" y="158221"/>
                  <a:pt x="187325" y="136525"/>
                  <a:pt x="187325" y="136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C07DB9F6-2C50-ACB2-3A83-010E56F8C94E}"/>
              </a:ext>
            </a:extLst>
          </p:cNvPr>
          <p:cNvSpPr/>
          <p:nvPr/>
        </p:nvSpPr>
        <p:spPr>
          <a:xfrm>
            <a:off x="4610088" y="2206625"/>
            <a:ext cx="133364" cy="66675"/>
          </a:xfrm>
          <a:custGeom>
            <a:avLst/>
            <a:gdLst>
              <a:gd name="connsiteX0" fmla="*/ 133362 w 133364"/>
              <a:gd name="connsiteY0" fmla="*/ 0 h 66675"/>
              <a:gd name="connsiteX1" fmla="*/ 38112 w 133364"/>
              <a:gd name="connsiteY1" fmla="*/ 44450 h 66675"/>
              <a:gd name="connsiteX2" fmla="*/ 12 w 133364"/>
              <a:gd name="connsiteY2" fmla="*/ 66675 h 66675"/>
              <a:gd name="connsiteX3" fmla="*/ 41287 w 133364"/>
              <a:gd name="connsiteY3" fmla="*/ 44450 h 66675"/>
              <a:gd name="connsiteX4" fmla="*/ 133362 w 133364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4" h="66675">
                <a:moveTo>
                  <a:pt x="133362" y="0"/>
                </a:moveTo>
                <a:cubicBezTo>
                  <a:pt x="132833" y="0"/>
                  <a:pt x="60337" y="33338"/>
                  <a:pt x="38112" y="44450"/>
                </a:cubicBezTo>
                <a:cubicBezTo>
                  <a:pt x="15887" y="55562"/>
                  <a:pt x="-517" y="66675"/>
                  <a:pt x="12" y="66675"/>
                </a:cubicBezTo>
                <a:cubicBezTo>
                  <a:pt x="541" y="66675"/>
                  <a:pt x="21708" y="52388"/>
                  <a:pt x="41287" y="44450"/>
                </a:cubicBezTo>
                <a:cubicBezTo>
                  <a:pt x="60866" y="36512"/>
                  <a:pt x="133891" y="0"/>
                  <a:pt x="133362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A1C7A4F-4191-D07E-3311-5A945C90AACA}"/>
              </a:ext>
            </a:extLst>
          </p:cNvPr>
          <p:cNvSpPr/>
          <p:nvPr/>
        </p:nvSpPr>
        <p:spPr>
          <a:xfrm>
            <a:off x="5089252" y="2184400"/>
            <a:ext cx="166135" cy="16048"/>
          </a:xfrm>
          <a:custGeom>
            <a:avLst/>
            <a:gdLst>
              <a:gd name="connsiteX0" fmla="*/ 273 w 166135"/>
              <a:gd name="connsiteY0" fmla="*/ 0 h 16048"/>
              <a:gd name="connsiteX1" fmla="*/ 95523 w 166135"/>
              <a:gd name="connsiteY1" fmla="*/ 15875 h 16048"/>
              <a:gd name="connsiteX2" fmla="*/ 165373 w 166135"/>
              <a:gd name="connsiteY2" fmla="*/ 3175 h 16048"/>
              <a:gd name="connsiteX3" fmla="*/ 127273 w 166135"/>
              <a:gd name="connsiteY3" fmla="*/ 15875 h 16048"/>
              <a:gd name="connsiteX4" fmla="*/ 273 w 166135"/>
              <a:gd name="connsiteY4" fmla="*/ 0 h 1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35" h="16048">
                <a:moveTo>
                  <a:pt x="273" y="0"/>
                </a:moveTo>
                <a:cubicBezTo>
                  <a:pt x="-5019" y="0"/>
                  <a:pt x="68006" y="15346"/>
                  <a:pt x="95523" y="15875"/>
                </a:cubicBezTo>
                <a:cubicBezTo>
                  <a:pt x="123040" y="16404"/>
                  <a:pt x="160081" y="3175"/>
                  <a:pt x="165373" y="3175"/>
                </a:cubicBezTo>
                <a:cubicBezTo>
                  <a:pt x="170665" y="3175"/>
                  <a:pt x="147381" y="13758"/>
                  <a:pt x="127273" y="15875"/>
                </a:cubicBezTo>
                <a:cubicBezTo>
                  <a:pt x="107165" y="17992"/>
                  <a:pt x="5565" y="0"/>
                  <a:pt x="273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120B5D2C-7C91-9FB4-C050-1A24C72ABE10}"/>
              </a:ext>
            </a:extLst>
          </p:cNvPr>
          <p:cNvSpPr/>
          <p:nvPr/>
        </p:nvSpPr>
        <p:spPr>
          <a:xfrm>
            <a:off x="4495590" y="2308180"/>
            <a:ext cx="167306" cy="15965"/>
          </a:xfrm>
          <a:custGeom>
            <a:avLst/>
            <a:gdLst>
              <a:gd name="connsiteX0" fmla="*/ 210 w 167306"/>
              <a:gd name="connsiteY0" fmla="*/ 15920 h 15965"/>
              <a:gd name="connsiteX1" fmla="*/ 162135 w 167306"/>
              <a:gd name="connsiteY1" fmla="*/ 9570 h 15965"/>
              <a:gd name="connsiteX2" fmla="*/ 127210 w 167306"/>
              <a:gd name="connsiteY2" fmla="*/ 45 h 15965"/>
              <a:gd name="connsiteX3" fmla="*/ 127210 w 167306"/>
              <a:gd name="connsiteY3" fmla="*/ 6395 h 15965"/>
              <a:gd name="connsiteX4" fmla="*/ 210 w 167306"/>
              <a:gd name="connsiteY4" fmla="*/ 15920 h 1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06" h="15965">
                <a:moveTo>
                  <a:pt x="210" y="15920"/>
                </a:moveTo>
                <a:cubicBezTo>
                  <a:pt x="6031" y="16449"/>
                  <a:pt x="140968" y="12216"/>
                  <a:pt x="162135" y="9570"/>
                </a:cubicBezTo>
                <a:cubicBezTo>
                  <a:pt x="183302" y="6924"/>
                  <a:pt x="133031" y="574"/>
                  <a:pt x="127210" y="45"/>
                </a:cubicBezTo>
                <a:cubicBezTo>
                  <a:pt x="121389" y="-484"/>
                  <a:pt x="143085" y="3749"/>
                  <a:pt x="127210" y="6395"/>
                </a:cubicBezTo>
                <a:cubicBezTo>
                  <a:pt x="111335" y="9041"/>
                  <a:pt x="-5611" y="15391"/>
                  <a:pt x="210" y="159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8B9BE9-5B0E-BEBB-3872-FC4D00EF4CDC}"/>
              </a:ext>
            </a:extLst>
          </p:cNvPr>
          <p:cNvSpPr/>
          <p:nvPr/>
        </p:nvSpPr>
        <p:spPr>
          <a:xfrm>
            <a:off x="4549772" y="2390734"/>
            <a:ext cx="123837" cy="35271"/>
          </a:xfrm>
          <a:custGeom>
            <a:avLst/>
            <a:gdLst>
              <a:gd name="connsiteX0" fmla="*/ 3 w 123837"/>
              <a:gd name="connsiteY0" fmla="*/ 41 h 35271"/>
              <a:gd name="connsiteX1" fmla="*/ 82553 w 123837"/>
              <a:gd name="connsiteY1" fmla="*/ 28616 h 35271"/>
              <a:gd name="connsiteX2" fmla="*/ 123828 w 123837"/>
              <a:gd name="connsiteY2" fmla="*/ 34966 h 35271"/>
              <a:gd name="connsiteX3" fmla="*/ 79378 w 123837"/>
              <a:gd name="connsiteY3" fmla="*/ 22266 h 35271"/>
              <a:gd name="connsiteX4" fmla="*/ 3 w 123837"/>
              <a:gd name="connsiteY4" fmla="*/ 41 h 3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37" h="35271">
                <a:moveTo>
                  <a:pt x="3" y="41"/>
                </a:moveTo>
                <a:cubicBezTo>
                  <a:pt x="532" y="1099"/>
                  <a:pt x="61916" y="22795"/>
                  <a:pt x="82553" y="28616"/>
                </a:cubicBezTo>
                <a:cubicBezTo>
                  <a:pt x="103190" y="34437"/>
                  <a:pt x="124357" y="36024"/>
                  <a:pt x="123828" y="34966"/>
                </a:cubicBezTo>
                <a:cubicBezTo>
                  <a:pt x="123299" y="33908"/>
                  <a:pt x="94195" y="25970"/>
                  <a:pt x="79378" y="22266"/>
                </a:cubicBezTo>
                <a:cubicBezTo>
                  <a:pt x="64561" y="18562"/>
                  <a:pt x="-526" y="-1017"/>
                  <a:pt x="3" y="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BA3665B-D588-EC18-BA45-F09E05F19059}"/>
              </a:ext>
            </a:extLst>
          </p:cNvPr>
          <p:cNvSpPr/>
          <p:nvPr/>
        </p:nvSpPr>
        <p:spPr>
          <a:xfrm>
            <a:off x="5155927" y="2197098"/>
            <a:ext cx="133703" cy="98159"/>
          </a:xfrm>
          <a:custGeom>
            <a:avLst/>
            <a:gdLst>
              <a:gd name="connsiteX0" fmla="*/ 133623 w 133703"/>
              <a:gd name="connsiteY0" fmla="*/ 2 h 98159"/>
              <a:gd name="connsiteX1" fmla="*/ 51073 w 133703"/>
              <a:gd name="connsiteY1" fmla="*/ 88902 h 98159"/>
              <a:gd name="connsiteX2" fmla="*/ 273 w 133703"/>
              <a:gd name="connsiteY2" fmla="*/ 95252 h 98159"/>
              <a:gd name="connsiteX3" fmla="*/ 35198 w 133703"/>
              <a:gd name="connsiteY3" fmla="*/ 92077 h 98159"/>
              <a:gd name="connsiteX4" fmla="*/ 133623 w 133703"/>
              <a:gd name="connsiteY4" fmla="*/ 2 h 9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3" h="98159">
                <a:moveTo>
                  <a:pt x="133623" y="2"/>
                </a:moveTo>
                <a:cubicBezTo>
                  <a:pt x="136269" y="-527"/>
                  <a:pt x="73298" y="73027"/>
                  <a:pt x="51073" y="88902"/>
                </a:cubicBezTo>
                <a:cubicBezTo>
                  <a:pt x="28848" y="104777"/>
                  <a:pt x="2919" y="94723"/>
                  <a:pt x="273" y="95252"/>
                </a:cubicBezTo>
                <a:cubicBezTo>
                  <a:pt x="-2373" y="95781"/>
                  <a:pt x="14561" y="103189"/>
                  <a:pt x="35198" y="92077"/>
                </a:cubicBezTo>
                <a:cubicBezTo>
                  <a:pt x="55835" y="80965"/>
                  <a:pt x="130977" y="531"/>
                  <a:pt x="133623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04A17A7-A999-66C9-B9D3-EEAA15F70F5F}"/>
              </a:ext>
            </a:extLst>
          </p:cNvPr>
          <p:cNvSpPr/>
          <p:nvPr/>
        </p:nvSpPr>
        <p:spPr>
          <a:xfrm>
            <a:off x="4702175" y="2543175"/>
            <a:ext cx="177803" cy="107950"/>
          </a:xfrm>
          <a:custGeom>
            <a:avLst/>
            <a:gdLst>
              <a:gd name="connsiteX0" fmla="*/ 0 w 177803"/>
              <a:gd name="connsiteY0" fmla="*/ 0 h 107950"/>
              <a:gd name="connsiteX1" fmla="*/ 120650 w 177803"/>
              <a:gd name="connsiteY1" fmla="*/ 79375 h 107950"/>
              <a:gd name="connsiteX2" fmla="*/ 177800 w 177803"/>
              <a:gd name="connsiteY2" fmla="*/ 107950 h 107950"/>
              <a:gd name="connsiteX3" fmla="*/ 123825 w 177803"/>
              <a:gd name="connsiteY3" fmla="*/ 79375 h 107950"/>
              <a:gd name="connsiteX4" fmla="*/ 0 w 177803"/>
              <a:gd name="connsiteY4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3" h="107950">
                <a:moveTo>
                  <a:pt x="0" y="0"/>
                </a:moveTo>
                <a:cubicBezTo>
                  <a:pt x="45508" y="30691"/>
                  <a:pt x="91017" y="61383"/>
                  <a:pt x="120650" y="79375"/>
                </a:cubicBezTo>
                <a:cubicBezTo>
                  <a:pt x="150283" y="97367"/>
                  <a:pt x="177271" y="107950"/>
                  <a:pt x="177800" y="107950"/>
                </a:cubicBezTo>
                <a:cubicBezTo>
                  <a:pt x="178329" y="107950"/>
                  <a:pt x="123825" y="79375"/>
                  <a:pt x="123825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0ABA33F-A818-A68D-D4B7-1217D9C704B1}"/>
              </a:ext>
            </a:extLst>
          </p:cNvPr>
          <p:cNvSpPr/>
          <p:nvPr/>
        </p:nvSpPr>
        <p:spPr>
          <a:xfrm>
            <a:off x="4600550" y="2460625"/>
            <a:ext cx="50832" cy="104775"/>
          </a:xfrm>
          <a:custGeom>
            <a:avLst/>
            <a:gdLst>
              <a:gd name="connsiteX0" fmla="*/ 25 w 50832"/>
              <a:gd name="connsiteY0" fmla="*/ 0 h 104775"/>
              <a:gd name="connsiteX1" fmla="*/ 15900 w 50832"/>
              <a:gd name="connsiteY1" fmla="*/ 69850 h 104775"/>
              <a:gd name="connsiteX2" fmla="*/ 50825 w 50832"/>
              <a:gd name="connsiteY2" fmla="*/ 104775 h 104775"/>
              <a:gd name="connsiteX3" fmla="*/ 19075 w 50832"/>
              <a:gd name="connsiteY3" fmla="*/ 69850 h 104775"/>
              <a:gd name="connsiteX4" fmla="*/ 25 w 50832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32" h="104775">
                <a:moveTo>
                  <a:pt x="25" y="0"/>
                </a:moveTo>
                <a:cubicBezTo>
                  <a:pt x="-504" y="0"/>
                  <a:pt x="7433" y="52388"/>
                  <a:pt x="15900" y="69850"/>
                </a:cubicBezTo>
                <a:cubicBezTo>
                  <a:pt x="24367" y="87312"/>
                  <a:pt x="50296" y="104775"/>
                  <a:pt x="50825" y="104775"/>
                </a:cubicBezTo>
                <a:cubicBezTo>
                  <a:pt x="51354" y="104775"/>
                  <a:pt x="25425" y="84138"/>
                  <a:pt x="19075" y="69850"/>
                </a:cubicBezTo>
                <a:cubicBezTo>
                  <a:pt x="12725" y="55562"/>
                  <a:pt x="554" y="0"/>
                  <a:pt x="25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A9268BC2-C3F0-93BE-5152-5D5D6C2247F6}"/>
              </a:ext>
            </a:extLst>
          </p:cNvPr>
          <p:cNvSpPr/>
          <p:nvPr/>
        </p:nvSpPr>
        <p:spPr>
          <a:xfrm>
            <a:off x="4301947" y="2076437"/>
            <a:ext cx="41494" cy="117533"/>
          </a:xfrm>
          <a:custGeom>
            <a:avLst/>
            <a:gdLst>
              <a:gd name="connsiteX0" fmla="*/ 178 w 41494"/>
              <a:gd name="connsiteY0" fmla="*/ 13 h 117533"/>
              <a:gd name="connsiteX1" fmla="*/ 9703 w 41494"/>
              <a:gd name="connsiteY1" fmla="*/ 79388 h 117533"/>
              <a:gd name="connsiteX2" fmla="*/ 41453 w 41494"/>
              <a:gd name="connsiteY2" fmla="*/ 117488 h 117533"/>
              <a:gd name="connsiteX3" fmla="*/ 16053 w 41494"/>
              <a:gd name="connsiteY3" fmla="*/ 85738 h 117533"/>
              <a:gd name="connsiteX4" fmla="*/ 178 w 41494"/>
              <a:gd name="connsiteY4" fmla="*/ 13 h 11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4" h="117533">
                <a:moveTo>
                  <a:pt x="178" y="13"/>
                </a:moveTo>
                <a:cubicBezTo>
                  <a:pt x="-880" y="-1045"/>
                  <a:pt x="2824" y="59809"/>
                  <a:pt x="9703" y="79388"/>
                </a:cubicBezTo>
                <a:cubicBezTo>
                  <a:pt x="16582" y="98967"/>
                  <a:pt x="40395" y="116430"/>
                  <a:pt x="41453" y="117488"/>
                </a:cubicBezTo>
                <a:cubicBezTo>
                  <a:pt x="42511" y="118546"/>
                  <a:pt x="22932" y="101084"/>
                  <a:pt x="16053" y="85738"/>
                </a:cubicBezTo>
                <a:cubicBezTo>
                  <a:pt x="9174" y="70392"/>
                  <a:pt x="1236" y="1071"/>
                  <a:pt x="178" y="1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915C25C-164A-3F68-41A6-B4D545F8BC5B}"/>
              </a:ext>
            </a:extLst>
          </p:cNvPr>
          <p:cNvSpPr/>
          <p:nvPr/>
        </p:nvSpPr>
        <p:spPr>
          <a:xfrm>
            <a:off x="4506463" y="1279194"/>
            <a:ext cx="97749" cy="68216"/>
          </a:xfrm>
          <a:custGeom>
            <a:avLst/>
            <a:gdLst>
              <a:gd name="connsiteX0" fmla="*/ 97287 w 97749"/>
              <a:gd name="connsiteY0" fmla="*/ 331 h 68216"/>
              <a:gd name="connsiteX1" fmla="*/ 2037 w 97749"/>
              <a:gd name="connsiteY1" fmla="*/ 67006 h 68216"/>
              <a:gd name="connsiteX2" fmla="*/ 36962 w 97749"/>
              <a:gd name="connsiteY2" fmla="*/ 41606 h 68216"/>
              <a:gd name="connsiteX3" fmla="*/ 97287 w 97749"/>
              <a:gd name="connsiteY3" fmla="*/ 331 h 6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49" h="68216">
                <a:moveTo>
                  <a:pt x="97287" y="331"/>
                </a:moveTo>
                <a:cubicBezTo>
                  <a:pt x="91466" y="4564"/>
                  <a:pt x="12091" y="60127"/>
                  <a:pt x="2037" y="67006"/>
                </a:cubicBezTo>
                <a:cubicBezTo>
                  <a:pt x="-8017" y="73885"/>
                  <a:pt x="21616" y="49543"/>
                  <a:pt x="36962" y="41606"/>
                </a:cubicBezTo>
                <a:cubicBezTo>
                  <a:pt x="52308" y="33669"/>
                  <a:pt x="103108" y="-3902"/>
                  <a:pt x="97287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E219B11-319F-2EF0-C8BB-37B4B0798DC2}"/>
              </a:ext>
            </a:extLst>
          </p:cNvPr>
          <p:cNvSpPr/>
          <p:nvPr/>
        </p:nvSpPr>
        <p:spPr>
          <a:xfrm>
            <a:off x="5015258" y="1180566"/>
            <a:ext cx="103727" cy="84310"/>
          </a:xfrm>
          <a:custGeom>
            <a:avLst/>
            <a:gdLst>
              <a:gd name="connsiteX0" fmla="*/ 102842 w 103727"/>
              <a:gd name="connsiteY0" fmla="*/ 534 h 84310"/>
              <a:gd name="connsiteX1" fmla="*/ 1242 w 103727"/>
              <a:gd name="connsiteY1" fmla="*/ 83084 h 84310"/>
              <a:gd name="connsiteX2" fmla="*/ 48867 w 103727"/>
              <a:gd name="connsiteY2" fmla="*/ 48159 h 84310"/>
              <a:gd name="connsiteX3" fmla="*/ 102842 w 103727"/>
              <a:gd name="connsiteY3" fmla="*/ 534 h 8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727" h="84310">
                <a:moveTo>
                  <a:pt x="102842" y="534"/>
                </a:moveTo>
                <a:cubicBezTo>
                  <a:pt x="94905" y="6355"/>
                  <a:pt x="10238" y="75147"/>
                  <a:pt x="1242" y="83084"/>
                </a:cubicBezTo>
                <a:cubicBezTo>
                  <a:pt x="-7754" y="91022"/>
                  <a:pt x="34580" y="58213"/>
                  <a:pt x="48867" y="48159"/>
                </a:cubicBezTo>
                <a:cubicBezTo>
                  <a:pt x="63154" y="38105"/>
                  <a:pt x="110779" y="-5287"/>
                  <a:pt x="102842" y="53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F3CB1AF-1453-A043-669D-603B02EA1EC3}"/>
              </a:ext>
            </a:extLst>
          </p:cNvPr>
          <p:cNvSpPr/>
          <p:nvPr/>
        </p:nvSpPr>
        <p:spPr>
          <a:xfrm>
            <a:off x="4978400" y="996856"/>
            <a:ext cx="40922" cy="136619"/>
          </a:xfrm>
          <a:custGeom>
            <a:avLst/>
            <a:gdLst>
              <a:gd name="connsiteX0" fmla="*/ 0 w 40922"/>
              <a:gd name="connsiteY0" fmla="*/ 94 h 136619"/>
              <a:gd name="connsiteX1" fmla="*/ 38100 w 40922"/>
              <a:gd name="connsiteY1" fmla="*/ 111219 h 136619"/>
              <a:gd name="connsiteX2" fmla="*/ 38100 w 40922"/>
              <a:gd name="connsiteY2" fmla="*/ 136619 h 136619"/>
              <a:gd name="connsiteX3" fmla="*/ 38100 w 40922"/>
              <a:gd name="connsiteY3" fmla="*/ 92169 h 136619"/>
              <a:gd name="connsiteX4" fmla="*/ 0 w 40922"/>
              <a:gd name="connsiteY4" fmla="*/ 94 h 13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22" h="136619">
                <a:moveTo>
                  <a:pt x="0" y="94"/>
                </a:moveTo>
                <a:cubicBezTo>
                  <a:pt x="0" y="3269"/>
                  <a:pt x="31750" y="88465"/>
                  <a:pt x="38100" y="111219"/>
                </a:cubicBezTo>
                <a:cubicBezTo>
                  <a:pt x="44450" y="133973"/>
                  <a:pt x="38100" y="136619"/>
                  <a:pt x="38100" y="136619"/>
                </a:cubicBezTo>
                <a:cubicBezTo>
                  <a:pt x="38100" y="133444"/>
                  <a:pt x="40746" y="109632"/>
                  <a:pt x="38100" y="92169"/>
                </a:cubicBezTo>
                <a:cubicBezTo>
                  <a:pt x="35454" y="74706"/>
                  <a:pt x="0" y="-3081"/>
                  <a:pt x="0" y="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782CA1DC-7C43-E636-5E2F-02AF3BF14E2B}"/>
              </a:ext>
            </a:extLst>
          </p:cNvPr>
          <p:cNvSpPr/>
          <p:nvPr/>
        </p:nvSpPr>
        <p:spPr>
          <a:xfrm>
            <a:off x="5051425" y="1431338"/>
            <a:ext cx="246359" cy="45042"/>
          </a:xfrm>
          <a:custGeom>
            <a:avLst/>
            <a:gdLst>
              <a:gd name="connsiteX0" fmla="*/ 0 w 246359"/>
              <a:gd name="connsiteY0" fmla="*/ 45037 h 45042"/>
              <a:gd name="connsiteX1" fmla="*/ 120650 w 246359"/>
              <a:gd name="connsiteY1" fmla="*/ 587 h 45042"/>
              <a:gd name="connsiteX2" fmla="*/ 244475 w 246359"/>
              <a:gd name="connsiteY2" fmla="*/ 32337 h 45042"/>
              <a:gd name="connsiteX3" fmla="*/ 193675 w 246359"/>
              <a:gd name="connsiteY3" fmla="*/ 10112 h 45042"/>
              <a:gd name="connsiteX4" fmla="*/ 168275 w 246359"/>
              <a:gd name="connsiteY4" fmla="*/ 587 h 45042"/>
              <a:gd name="connsiteX5" fmla="*/ 120650 w 246359"/>
              <a:gd name="connsiteY5" fmla="*/ 3762 h 45042"/>
              <a:gd name="connsiteX6" fmla="*/ 0 w 246359"/>
              <a:gd name="connsiteY6" fmla="*/ 45037 h 4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359" h="45042">
                <a:moveTo>
                  <a:pt x="0" y="45037"/>
                </a:moveTo>
                <a:cubicBezTo>
                  <a:pt x="0" y="44508"/>
                  <a:pt x="79904" y="2704"/>
                  <a:pt x="120650" y="587"/>
                </a:cubicBezTo>
                <a:cubicBezTo>
                  <a:pt x="161396" y="-1530"/>
                  <a:pt x="232304" y="30750"/>
                  <a:pt x="244475" y="32337"/>
                </a:cubicBezTo>
                <a:cubicBezTo>
                  <a:pt x="256646" y="33924"/>
                  <a:pt x="206375" y="15404"/>
                  <a:pt x="193675" y="10112"/>
                </a:cubicBezTo>
                <a:cubicBezTo>
                  <a:pt x="180975" y="4820"/>
                  <a:pt x="180446" y="1645"/>
                  <a:pt x="168275" y="587"/>
                </a:cubicBezTo>
                <a:cubicBezTo>
                  <a:pt x="156104" y="-471"/>
                  <a:pt x="142875" y="-471"/>
                  <a:pt x="120650" y="3762"/>
                </a:cubicBezTo>
                <a:cubicBezTo>
                  <a:pt x="98425" y="7995"/>
                  <a:pt x="0" y="45566"/>
                  <a:pt x="0" y="4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5188FB79-4545-0B22-6E54-D36A8CDFFF09}"/>
              </a:ext>
            </a:extLst>
          </p:cNvPr>
          <p:cNvSpPr/>
          <p:nvPr/>
        </p:nvSpPr>
        <p:spPr>
          <a:xfrm>
            <a:off x="4498966" y="936486"/>
            <a:ext cx="263654" cy="276430"/>
          </a:xfrm>
          <a:custGeom>
            <a:avLst/>
            <a:gdLst>
              <a:gd name="connsiteX0" fmla="*/ 263534 w 263654"/>
              <a:gd name="connsiteY0" fmla="*/ 139 h 276430"/>
              <a:gd name="connsiteX1" fmla="*/ 146059 w 263654"/>
              <a:gd name="connsiteY1" fmla="*/ 82689 h 276430"/>
              <a:gd name="connsiteX2" fmla="*/ 31759 w 263654"/>
              <a:gd name="connsiteY2" fmla="*/ 203339 h 276430"/>
              <a:gd name="connsiteX3" fmla="*/ 92084 w 263654"/>
              <a:gd name="connsiteY3" fmla="*/ 155714 h 276430"/>
              <a:gd name="connsiteX4" fmla="*/ 9 w 263654"/>
              <a:gd name="connsiteY4" fmla="*/ 276364 h 276430"/>
              <a:gd name="connsiteX5" fmla="*/ 98434 w 263654"/>
              <a:gd name="connsiteY5" fmla="*/ 136664 h 276430"/>
              <a:gd name="connsiteX6" fmla="*/ 123834 w 263654"/>
              <a:gd name="connsiteY6" fmla="*/ 101739 h 276430"/>
              <a:gd name="connsiteX7" fmla="*/ 263534 w 263654"/>
              <a:gd name="connsiteY7" fmla="*/ 139 h 2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654" h="276430">
                <a:moveTo>
                  <a:pt x="263534" y="139"/>
                </a:moveTo>
                <a:cubicBezTo>
                  <a:pt x="267238" y="-3036"/>
                  <a:pt x="184688" y="48822"/>
                  <a:pt x="146059" y="82689"/>
                </a:cubicBezTo>
                <a:cubicBezTo>
                  <a:pt x="107430" y="116556"/>
                  <a:pt x="40755" y="191168"/>
                  <a:pt x="31759" y="203339"/>
                </a:cubicBezTo>
                <a:cubicBezTo>
                  <a:pt x="22763" y="215510"/>
                  <a:pt x="97376" y="143543"/>
                  <a:pt x="92084" y="155714"/>
                </a:cubicBezTo>
                <a:cubicBezTo>
                  <a:pt x="86792" y="167885"/>
                  <a:pt x="-1049" y="279539"/>
                  <a:pt x="9" y="276364"/>
                </a:cubicBezTo>
                <a:cubicBezTo>
                  <a:pt x="1067" y="273189"/>
                  <a:pt x="77796" y="165768"/>
                  <a:pt x="98434" y="136664"/>
                </a:cubicBezTo>
                <a:cubicBezTo>
                  <a:pt x="119071" y="107560"/>
                  <a:pt x="102138" y="120789"/>
                  <a:pt x="123834" y="101739"/>
                </a:cubicBezTo>
                <a:cubicBezTo>
                  <a:pt x="145530" y="82689"/>
                  <a:pt x="259830" y="3314"/>
                  <a:pt x="263534" y="1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88CBBA9-3EE0-75A3-ECCA-B6FA75716313}"/>
              </a:ext>
            </a:extLst>
          </p:cNvPr>
          <p:cNvSpPr/>
          <p:nvPr/>
        </p:nvSpPr>
        <p:spPr>
          <a:xfrm>
            <a:off x="4210748" y="1581144"/>
            <a:ext cx="81855" cy="238570"/>
          </a:xfrm>
          <a:custGeom>
            <a:avLst/>
            <a:gdLst>
              <a:gd name="connsiteX0" fmla="*/ 81852 w 81855"/>
              <a:gd name="connsiteY0" fmla="*/ 6 h 238570"/>
              <a:gd name="connsiteX1" fmla="*/ 8827 w 81855"/>
              <a:gd name="connsiteY1" fmla="*/ 152406 h 238570"/>
              <a:gd name="connsiteX2" fmla="*/ 12002 w 81855"/>
              <a:gd name="connsiteY2" fmla="*/ 238131 h 238570"/>
              <a:gd name="connsiteX3" fmla="*/ 5652 w 81855"/>
              <a:gd name="connsiteY3" fmla="*/ 184156 h 238570"/>
              <a:gd name="connsiteX4" fmla="*/ 5652 w 81855"/>
              <a:gd name="connsiteY4" fmla="*/ 146056 h 238570"/>
              <a:gd name="connsiteX5" fmla="*/ 81852 w 81855"/>
              <a:gd name="connsiteY5" fmla="*/ 6 h 23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55" h="238570">
                <a:moveTo>
                  <a:pt x="81852" y="6"/>
                </a:moveTo>
                <a:cubicBezTo>
                  <a:pt x="82381" y="1064"/>
                  <a:pt x="20469" y="112719"/>
                  <a:pt x="8827" y="152406"/>
                </a:cubicBezTo>
                <a:cubicBezTo>
                  <a:pt x="-2815" y="192094"/>
                  <a:pt x="12531" y="232839"/>
                  <a:pt x="12002" y="238131"/>
                </a:cubicBezTo>
                <a:cubicBezTo>
                  <a:pt x="11473" y="243423"/>
                  <a:pt x="6710" y="199502"/>
                  <a:pt x="5652" y="184156"/>
                </a:cubicBezTo>
                <a:cubicBezTo>
                  <a:pt x="4594" y="168810"/>
                  <a:pt x="-6519" y="171456"/>
                  <a:pt x="5652" y="146056"/>
                </a:cubicBezTo>
                <a:cubicBezTo>
                  <a:pt x="17823" y="120656"/>
                  <a:pt x="81323" y="-1052"/>
                  <a:pt x="818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D545527D-C091-14AD-14CF-71BFDB3FDC76}"/>
              </a:ext>
            </a:extLst>
          </p:cNvPr>
          <p:cNvSpPr/>
          <p:nvPr/>
        </p:nvSpPr>
        <p:spPr>
          <a:xfrm>
            <a:off x="5394163" y="1739894"/>
            <a:ext cx="21196" cy="212731"/>
          </a:xfrm>
          <a:custGeom>
            <a:avLst/>
            <a:gdLst>
              <a:gd name="connsiteX0" fmla="*/ 162 w 21196"/>
              <a:gd name="connsiteY0" fmla="*/ 6 h 212731"/>
              <a:gd name="connsiteX1" fmla="*/ 9687 w 21196"/>
              <a:gd name="connsiteY1" fmla="*/ 152406 h 212731"/>
              <a:gd name="connsiteX2" fmla="*/ 3337 w 21196"/>
              <a:gd name="connsiteY2" fmla="*/ 212731 h 212731"/>
              <a:gd name="connsiteX3" fmla="*/ 19212 w 21196"/>
              <a:gd name="connsiteY3" fmla="*/ 152406 h 212731"/>
              <a:gd name="connsiteX4" fmla="*/ 19212 w 21196"/>
              <a:gd name="connsiteY4" fmla="*/ 146056 h 212731"/>
              <a:gd name="connsiteX5" fmla="*/ 162 w 21196"/>
              <a:gd name="connsiteY5" fmla="*/ 6 h 21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6" h="212731">
                <a:moveTo>
                  <a:pt x="162" y="6"/>
                </a:moveTo>
                <a:cubicBezTo>
                  <a:pt x="-1426" y="1064"/>
                  <a:pt x="9158" y="116952"/>
                  <a:pt x="9687" y="152406"/>
                </a:cubicBezTo>
                <a:cubicBezTo>
                  <a:pt x="10216" y="187860"/>
                  <a:pt x="1750" y="212731"/>
                  <a:pt x="3337" y="212731"/>
                </a:cubicBezTo>
                <a:cubicBezTo>
                  <a:pt x="4924" y="212731"/>
                  <a:pt x="16566" y="163519"/>
                  <a:pt x="19212" y="152406"/>
                </a:cubicBezTo>
                <a:cubicBezTo>
                  <a:pt x="21858" y="141293"/>
                  <a:pt x="21858" y="166164"/>
                  <a:pt x="19212" y="146056"/>
                </a:cubicBezTo>
                <a:cubicBezTo>
                  <a:pt x="16566" y="125948"/>
                  <a:pt x="1750" y="-1052"/>
                  <a:pt x="16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0FF817-0CF2-7BDC-5F0E-847C3749BD22}"/>
              </a:ext>
            </a:extLst>
          </p:cNvPr>
          <p:cNvSpPr/>
          <p:nvPr/>
        </p:nvSpPr>
        <p:spPr>
          <a:xfrm>
            <a:off x="4196338" y="800186"/>
            <a:ext cx="773953" cy="1063743"/>
          </a:xfrm>
          <a:custGeom>
            <a:avLst/>
            <a:gdLst>
              <a:gd name="connsiteX0" fmla="*/ 772537 w 773953"/>
              <a:gd name="connsiteY0" fmla="*/ 63414 h 1063743"/>
              <a:gd name="connsiteX1" fmla="*/ 556637 w 773953"/>
              <a:gd name="connsiteY1" fmla="*/ 158664 h 1063743"/>
              <a:gd name="connsiteX2" fmla="*/ 588387 w 773953"/>
              <a:gd name="connsiteY2" fmla="*/ 136439 h 1063743"/>
              <a:gd name="connsiteX3" fmla="*/ 524887 w 773953"/>
              <a:gd name="connsiteY3" fmla="*/ 218989 h 1063743"/>
              <a:gd name="connsiteX4" fmla="*/ 629662 w 773953"/>
              <a:gd name="connsiteY4" fmla="*/ 158664 h 1063743"/>
              <a:gd name="connsiteX5" fmla="*/ 445512 w 773953"/>
              <a:gd name="connsiteY5" fmla="*/ 390439 h 1063743"/>
              <a:gd name="connsiteX6" fmla="*/ 426462 w 773953"/>
              <a:gd name="connsiteY6" fmla="*/ 419014 h 1063743"/>
              <a:gd name="connsiteX7" fmla="*/ 470912 w 773953"/>
              <a:gd name="connsiteY7" fmla="*/ 371389 h 1063743"/>
              <a:gd name="connsiteX8" fmla="*/ 356612 w 773953"/>
              <a:gd name="connsiteY8" fmla="*/ 498389 h 1063743"/>
              <a:gd name="connsiteX9" fmla="*/ 207387 w 773953"/>
              <a:gd name="connsiteY9" fmla="*/ 653964 h 1063743"/>
              <a:gd name="connsiteX10" fmla="*/ 70862 w 773953"/>
              <a:gd name="connsiteY10" fmla="*/ 850814 h 1063743"/>
              <a:gd name="connsiteX11" fmla="*/ 112137 w 773953"/>
              <a:gd name="connsiteY11" fmla="*/ 790489 h 1063743"/>
              <a:gd name="connsiteX12" fmla="*/ 80387 w 773953"/>
              <a:gd name="connsiteY12" fmla="*/ 930189 h 1063743"/>
              <a:gd name="connsiteX13" fmla="*/ 1012 w 773953"/>
              <a:gd name="connsiteY13" fmla="*/ 1060364 h 1063743"/>
              <a:gd name="connsiteX14" fmla="*/ 35937 w 773953"/>
              <a:gd name="connsiteY14" fmla="*/ 993689 h 1063743"/>
              <a:gd name="connsiteX15" fmla="*/ 42287 w 773953"/>
              <a:gd name="connsiteY15" fmla="*/ 669839 h 1063743"/>
              <a:gd name="connsiteX16" fmla="*/ 239137 w 773953"/>
              <a:gd name="connsiteY16" fmla="*/ 225339 h 1063743"/>
              <a:gd name="connsiteX17" fmla="*/ 162937 w 773953"/>
              <a:gd name="connsiteY17" fmla="*/ 368214 h 1063743"/>
              <a:gd name="connsiteX18" fmla="*/ 566162 w 773953"/>
              <a:gd name="connsiteY18" fmla="*/ 9439 h 1063743"/>
              <a:gd name="connsiteX19" fmla="*/ 493137 w 773953"/>
              <a:gd name="connsiteY19" fmla="*/ 98339 h 1063743"/>
              <a:gd name="connsiteX20" fmla="*/ 642362 w 773953"/>
              <a:gd name="connsiteY20" fmla="*/ 31664 h 1063743"/>
              <a:gd name="connsiteX21" fmla="*/ 772537 w 773953"/>
              <a:gd name="connsiteY21" fmla="*/ 63414 h 106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953" h="1063743">
                <a:moveTo>
                  <a:pt x="772537" y="63414"/>
                </a:moveTo>
                <a:cubicBezTo>
                  <a:pt x="758249" y="84581"/>
                  <a:pt x="587329" y="146493"/>
                  <a:pt x="556637" y="158664"/>
                </a:cubicBezTo>
                <a:cubicBezTo>
                  <a:pt x="525945" y="170835"/>
                  <a:pt x="593679" y="126385"/>
                  <a:pt x="588387" y="136439"/>
                </a:cubicBezTo>
                <a:cubicBezTo>
                  <a:pt x="583095" y="146493"/>
                  <a:pt x="518008" y="215285"/>
                  <a:pt x="524887" y="218989"/>
                </a:cubicBezTo>
                <a:cubicBezTo>
                  <a:pt x="531766" y="222693"/>
                  <a:pt x="642891" y="130089"/>
                  <a:pt x="629662" y="158664"/>
                </a:cubicBezTo>
                <a:cubicBezTo>
                  <a:pt x="616433" y="187239"/>
                  <a:pt x="479379" y="347047"/>
                  <a:pt x="445512" y="390439"/>
                </a:cubicBezTo>
                <a:cubicBezTo>
                  <a:pt x="411645" y="433831"/>
                  <a:pt x="422229" y="422189"/>
                  <a:pt x="426462" y="419014"/>
                </a:cubicBezTo>
                <a:cubicBezTo>
                  <a:pt x="430695" y="415839"/>
                  <a:pt x="482554" y="358160"/>
                  <a:pt x="470912" y="371389"/>
                </a:cubicBezTo>
                <a:cubicBezTo>
                  <a:pt x="459270" y="384618"/>
                  <a:pt x="400533" y="451293"/>
                  <a:pt x="356612" y="498389"/>
                </a:cubicBezTo>
                <a:cubicBezTo>
                  <a:pt x="312691" y="545485"/>
                  <a:pt x="255012" y="595227"/>
                  <a:pt x="207387" y="653964"/>
                </a:cubicBezTo>
                <a:cubicBezTo>
                  <a:pt x="159762" y="712702"/>
                  <a:pt x="86737" y="828060"/>
                  <a:pt x="70862" y="850814"/>
                </a:cubicBezTo>
                <a:cubicBezTo>
                  <a:pt x="54987" y="873568"/>
                  <a:pt x="110550" y="777260"/>
                  <a:pt x="112137" y="790489"/>
                </a:cubicBezTo>
                <a:cubicBezTo>
                  <a:pt x="113724" y="803718"/>
                  <a:pt x="98908" y="885210"/>
                  <a:pt x="80387" y="930189"/>
                </a:cubicBezTo>
                <a:cubicBezTo>
                  <a:pt x="61866" y="975168"/>
                  <a:pt x="8420" y="1049781"/>
                  <a:pt x="1012" y="1060364"/>
                </a:cubicBezTo>
                <a:cubicBezTo>
                  <a:pt x="-6396" y="1070947"/>
                  <a:pt x="29058" y="1058776"/>
                  <a:pt x="35937" y="993689"/>
                </a:cubicBezTo>
                <a:cubicBezTo>
                  <a:pt x="42816" y="928602"/>
                  <a:pt x="8420" y="797897"/>
                  <a:pt x="42287" y="669839"/>
                </a:cubicBezTo>
                <a:cubicBezTo>
                  <a:pt x="76154" y="541781"/>
                  <a:pt x="219029" y="275610"/>
                  <a:pt x="239137" y="225339"/>
                </a:cubicBezTo>
                <a:cubicBezTo>
                  <a:pt x="259245" y="175068"/>
                  <a:pt x="108433" y="404197"/>
                  <a:pt x="162937" y="368214"/>
                </a:cubicBezTo>
                <a:cubicBezTo>
                  <a:pt x="217441" y="332231"/>
                  <a:pt x="511129" y="54418"/>
                  <a:pt x="566162" y="9439"/>
                </a:cubicBezTo>
                <a:cubicBezTo>
                  <a:pt x="621195" y="-35540"/>
                  <a:pt x="480437" y="94635"/>
                  <a:pt x="493137" y="98339"/>
                </a:cubicBezTo>
                <a:cubicBezTo>
                  <a:pt x="505837" y="102043"/>
                  <a:pt x="595266" y="36956"/>
                  <a:pt x="642362" y="31664"/>
                </a:cubicBezTo>
                <a:cubicBezTo>
                  <a:pt x="689458" y="26372"/>
                  <a:pt x="786825" y="42247"/>
                  <a:pt x="772537" y="6341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9E3F1214-4D69-8CEC-778B-4512460FB174}"/>
              </a:ext>
            </a:extLst>
          </p:cNvPr>
          <p:cNvSpPr/>
          <p:nvPr/>
        </p:nvSpPr>
        <p:spPr>
          <a:xfrm>
            <a:off x="3966276" y="1400152"/>
            <a:ext cx="539552" cy="1259047"/>
          </a:xfrm>
          <a:custGeom>
            <a:avLst/>
            <a:gdLst>
              <a:gd name="connsiteX0" fmla="*/ 466024 w 539552"/>
              <a:gd name="connsiteY0" fmla="*/ 133373 h 1259047"/>
              <a:gd name="connsiteX1" fmla="*/ 237424 w 539552"/>
              <a:gd name="connsiteY1" fmla="*/ 492148 h 1259047"/>
              <a:gd name="connsiteX2" fmla="*/ 196149 w 539552"/>
              <a:gd name="connsiteY2" fmla="*/ 704873 h 1259047"/>
              <a:gd name="connsiteX3" fmla="*/ 173924 w 539552"/>
              <a:gd name="connsiteY3" fmla="*/ 619148 h 1259047"/>
              <a:gd name="connsiteX4" fmla="*/ 272349 w 539552"/>
              <a:gd name="connsiteY4" fmla="*/ 847748 h 1259047"/>
              <a:gd name="connsiteX5" fmla="*/ 246949 w 539552"/>
              <a:gd name="connsiteY5" fmla="*/ 803298 h 1259047"/>
              <a:gd name="connsiteX6" fmla="*/ 370774 w 539552"/>
              <a:gd name="connsiteY6" fmla="*/ 1019198 h 1259047"/>
              <a:gd name="connsiteX7" fmla="*/ 535874 w 539552"/>
              <a:gd name="connsiteY7" fmla="*/ 1247798 h 1259047"/>
              <a:gd name="connsiteX8" fmla="*/ 456499 w 539552"/>
              <a:gd name="connsiteY8" fmla="*/ 1193823 h 1259047"/>
              <a:gd name="connsiteX9" fmla="*/ 138999 w 539552"/>
              <a:gd name="connsiteY9" fmla="*/ 933473 h 1259047"/>
              <a:gd name="connsiteX10" fmla="*/ 62799 w 539552"/>
              <a:gd name="connsiteY10" fmla="*/ 774723 h 1259047"/>
              <a:gd name="connsiteX11" fmla="*/ 37399 w 539552"/>
              <a:gd name="connsiteY11" fmla="*/ 479448 h 1259047"/>
              <a:gd name="connsiteX12" fmla="*/ 18349 w 539552"/>
              <a:gd name="connsiteY12" fmla="*/ 596923 h 1259047"/>
              <a:gd name="connsiteX13" fmla="*/ 323149 w 539552"/>
              <a:gd name="connsiteY13" fmla="*/ 63523 h 1259047"/>
              <a:gd name="connsiteX14" fmla="*/ 158049 w 539552"/>
              <a:gd name="connsiteY14" fmla="*/ 257198 h 1259047"/>
              <a:gd name="connsiteX15" fmla="*/ 497774 w 539552"/>
              <a:gd name="connsiteY15" fmla="*/ 23 h 1259047"/>
              <a:gd name="connsiteX16" fmla="*/ 294574 w 539552"/>
              <a:gd name="connsiteY16" fmla="*/ 241323 h 1259047"/>
              <a:gd name="connsiteX17" fmla="*/ 466024 w 539552"/>
              <a:gd name="connsiteY17" fmla="*/ 133373 h 125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9552" h="1259047">
                <a:moveTo>
                  <a:pt x="466024" y="133373"/>
                </a:moveTo>
                <a:cubicBezTo>
                  <a:pt x="456499" y="175177"/>
                  <a:pt x="282403" y="396898"/>
                  <a:pt x="237424" y="492148"/>
                </a:cubicBezTo>
                <a:cubicBezTo>
                  <a:pt x="192445" y="587398"/>
                  <a:pt x="206732" y="683706"/>
                  <a:pt x="196149" y="704873"/>
                </a:cubicBezTo>
                <a:cubicBezTo>
                  <a:pt x="185566" y="726040"/>
                  <a:pt x="161224" y="595336"/>
                  <a:pt x="173924" y="619148"/>
                </a:cubicBezTo>
                <a:cubicBezTo>
                  <a:pt x="186624" y="642961"/>
                  <a:pt x="260178" y="817056"/>
                  <a:pt x="272349" y="847748"/>
                </a:cubicBezTo>
                <a:cubicBezTo>
                  <a:pt x="284520" y="878440"/>
                  <a:pt x="246949" y="803298"/>
                  <a:pt x="246949" y="803298"/>
                </a:cubicBezTo>
                <a:cubicBezTo>
                  <a:pt x="263353" y="831873"/>
                  <a:pt x="322620" y="945115"/>
                  <a:pt x="370774" y="1019198"/>
                </a:cubicBezTo>
                <a:cubicBezTo>
                  <a:pt x="418928" y="1093281"/>
                  <a:pt x="521587" y="1218694"/>
                  <a:pt x="535874" y="1247798"/>
                </a:cubicBezTo>
                <a:cubicBezTo>
                  <a:pt x="550161" y="1276902"/>
                  <a:pt x="522645" y="1246211"/>
                  <a:pt x="456499" y="1193823"/>
                </a:cubicBezTo>
                <a:cubicBezTo>
                  <a:pt x="390353" y="1141436"/>
                  <a:pt x="204616" y="1003323"/>
                  <a:pt x="138999" y="933473"/>
                </a:cubicBezTo>
                <a:cubicBezTo>
                  <a:pt x="73382" y="863623"/>
                  <a:pt x="79732" y="850394"/>
                  <a:pt x="62799" y="774723"/>
                </a:cubicBezTo>
                <a:cubicBezTo>
                  <a:pt x="45866" y="699052"/>
                  <a:pt x="44807" y="509081"/>
                  <a:pt x="37399" y="479448"/>
                </a:cubicBezTo>
                <a:cubicBezTo>
                  <a:pt x="29991" y="449815"/>
                  <a:pt x="-29276" y="666244"/>
                  <a:pt x="18349" y="596923"/>
                </a:cubicBezTo>
                <a:cubicBezTo>
                  <a:pt x="65974" y="527602"/>
                  <a:pt x="299866" y="120144"/>
                  <a:pt x="323149" y="63523"/>
                </a:cubicBezTo>
                <a:cubicBezTo>
                  <a:pt x="346432" y="6902"/>
                  <a:pt x="128945" y="267781"/>
                  <a:pt x="158049" y="257198"/>
                </a:cubicBezTo>
                <a:cubicBezTo>
                  <a:pt x="187153" y="246615"/>
                  <a:pt x="475020" y="2669"/>
                  <a:pt x="497774" y="23"/>
                </a:cubicBezTo>
                <a:cubicBezTo>
                  <a:pt x="520528" y="-2623"/>
                  <a:pt x="304099" y="215923"/>
                  <a:pt x="294574" y="241323"/>
                </a:cubicBezTo>
                <a:cubicBezTo>
                  <a:pt x="285049" y="266723"/>
                  <a:pt x="475549" y="91569"/>
                  <a:pt x="466024" y="13337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AE209598-89A6-C434-F923-421EB89EA81A}"/>
              </a:ext>
            </a:extLst>
          </p:cNvPr>
          <p:cNvSpPr/>
          <p:nvPr/>
        </p:nvSpPr>
        <p:spPr>
          <a:xfrm>
            <a:off x="4145408" y="2355635"/>
            <a:ext cx="1025217" cy="408850"/>
          </a:xfrm>
          <a:custGeom>
            <a:avLst/>
            <a:gdLst>
              <a:gd name="connsiteX0" fmla="*/ 245617 w 1025217"/>
              <a:gd name="connsiteY0" fmla="*/ 133565 h 408850"/>
              <a:gd name="connsiteX1" fmla="*/ 645667 w 1025217"/>
              <a:gd name="connsiteY1" fmla="*/ 349465 h 408850"/>
              <a:gd name="connsiteX2" fmla="*/ 598042 w 1025217"/>
              <a:gd name="connsiteY2" fmla="*/ 358990 h 408850"/>
              <a:gd name="connsiteX3" fmla="*/ 839342 w 1025217"/>
              <a:gd name="connsiteY3" fmla="*/ 346290 h 408850"/>
              <a:gd name="connsiteX4" fmla="*/ 959992 w 1025217"/>
              <a:gd name="connsiteY4" fmla="*/ 266915 h 408850"/>
              <a:gd name="connsiteX5" fmla="*/ 1023492 w 1025217"/>
              <a:gd name="connsiteY5" fmla="*/ 203415 h 408850"/>
              <a:gd name="connsiteX6" fmla="*/ 975867 w 1025217"/>
              <a:gd name="connsiteY6" fmla="*/ 285965 h 408850"/>
              <a:gd name="connsiteX7" fmla="*/ 680592 w 1025217"/>
              <a:gd name="connsiteY7" fmla="*/ 400265 h 408850"/>
              <a:gd name="connsiteX8" fmla="*/ 455167 w 1025217"/>
              <a:gd name="connsiteY8" fmla="*/ 400265 h 408850"/>
              <a:gd name="connsiteX9" fmla="*/ 531367 w 1025217"/>
              <a:gd name="connsiteY9" fmla="*/ 397090 h 408850"/>
              <a:gd name="connsiteX10" fmla="*/ 267842 w 1025217"/>
              <a:gd name="connsiteY10" fmla="*/ 305015 h 408850"/>
              <a:gd name="connsiteX11" fmla="*/ 315467 w 1025217"/>
              <a:gd name="connsiteY11" fmla="*/ 339940 h 408850"/>
              <a:gd name="connsiteX12" fmla="*/ 1142 w 1025217"/>
              <a:gd name="connsiteY12" fmla="*/ 51015 h 408850"/>
              <a:gd name="connsiteX13" fmla="*/ 204342 w 1025217"/>
              <a:gd name="connsiteY13" fmla="*/ 187540 h 408850"/>
              <a:gd name="connsiteX14" fmla="*/ 55117 w 1025217"/>
              <a:gd name="connsiteY14" fmla="*/ 215 h 408850"/>
              <a:gd name="connsiteX15" fmla="*/ 350392 w 1025217"/>
              <a:gd name="connsiteY15" fmla="*/ 231990 h 408850"/>
              <a:gd name="connsiteX16" fmla="*/ 245617 w 1025217"/>
              <a:gd name="connsiteY16" fmla="*/ 133565 h 40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5217" h="408850">
                <a:moveTo>
                  <a:pt x="245617" y="133565"/>
                </a:moveTo>
                <a:cubicBezTo>
                  <a:pt x="294830" y="153144"/>
                  <a:pt x="586930" y="311894"/>
                  <a:pt x="645667" y="349465"/>
                </a:cubicBezTo>
                <a:cubicBezTo>
                  <a:pt x="704405" y="387036"/>
                  <a:pt x="565763" y="359519"/>
                  <a:pt x="598042" y="358990"/>
                </a:cubicBezTo>
                <a:cubicBezTo>
                  <a:pt x="630321" y="358461"/>
                  <a:pt x="779017" y="361636"/>
                  <a:pt x="839342" y="346290"/>
                </a:cubicBezTo>
                <a:cubicBezTo>
                  <a:pt x="899667" y="330944"/>
                  <a:pt x="929300" y="290727"/>
                  <a:pt x="959992" y="266915"/>
                </a:cubicBezTo>
                <a:cubicBezTo>
                  <a:pt x="990684" y="243103"/>
                  <a:pt x="1020846" y="200240"/>
                  <a:pt x="1023492" y="203415"/>
                </a:cubicBezTo>
                <a:cubicBezTo>
                  <a:pt x="1026138" y="206590"/>
                  <a:pt x="1033017" y="253157"/>
                  <a:pt x="975867" y="285965"/>
                </a:cubicBezTo>
                <a:cubicBezTo>
                  <a:pt x="918717" y="318773"/>
                  <a:pt x="767375" y="381215"/>
                  <a:pt x="680592" y="400265"/>
                </a:cubicBezTo>
                <a:cubicBezTo>
                  <a:pt x="593809" y="419315"/>
                  <a:pt x="480038" y="400794"/>
                  <a:pt x="455167" y="400265"/>
                </a:cubicBezTo>
                <a:cubicBezTo>
                  <a:pt x="430296" y="399736"/>
                  <a:pt x="562588" y="412965"/>
                  <a:pt x="531367" y="397090"/>
                </a:cubicBezTo>
                <a:cubicBezTo>
                  <a:pt x="500146" y="381215"/>
                  <a:pt x="303825" y="314540"/>
                  <a:pt x="267842" y="305015"/>
                </a:cubicBezTo>
                <a:cubicBezTo>
                  <a:pt x="231859" y="295490"/>
                  <a:pt x="359917" y="382273"/>
                  <a:pt x="315467" y="339940"/>
                </a:cubicBezTo>
                <a:cubicBezTo>
                  <a:pt x="271017" y="297607"/>
                  <a:pt x="19663" y="76415"/>
                  <a:pt x="1142" y="51015"/>
                </a:cubicBezTo>
                <a:cubicBezTo>
                  <a:pt x="-17379" y="25615"/>
                  <a:pt x="195346" y="196007"/>
                  <a:pt x="204342" y="187540"/>
                </a:cubicBezTo>
                <a:cubicBezTo>
                  <a:pt x="213338" y="179073"/>
                  <a:pt x="30775" y="-7193"/>
                  <a:pt x="55117" y="215"/>
                </a:cubicBezTo>
                <a:cubicBezTo>
                  <a:pt x="79459" y="7623"/>
                  <a:pt x="314938" y="206590"/>
                  <a:pt x="350392" y="231990"/>
                </a:cubicBezTo>
                <a:cubicBezTo>
                  <a:pt x="385846" y="257390"/>
                  <a:pt x="196404" y="113986"/>
                  <a:pt x="245617" y="133565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9AD49FB-FD0C-9B20-5CC3-B3BB7BAC4798}"/>
              </a:ext>
            </a:extLst>
          </p:cNvPr>
          <p:cNvSpPr/>
          <p:nvPr/>
        </p:nvSpPr>
        <p:spPr>
          <a:xfrm>
            <a:off x="4335729" y="1930227"/>
            <a:ext cx="483939" cy="407935"/>
          </a:xfrm>
          <a:custGeom>
            <a:avLst/>
            <a:gdLst>
              <a:gd name="connsiteX0" fmla="*/ 483921 w 483939"/>
              <a:gd name="connsiteY0" fmla="*/ 70023 h 407935"/>
              <a:gd name="connsiteX1" fmla="*/ 363271 w 483939"/>
              <a:gd name="connsiteY1" fmla="*/ 101773 h 407935"/>
              <a:gd name="connsiteX2" fmla="*/ 366446 w 483939"/>
              <a:gd name="connsiteY2" fmla="*/ 181148 h 407935"/>
              <a:gd name="connsiteX3" fmla="*/ 410896 w 483939"/>
              <a:gd name="connsiteY3" fmla="*/ 225598 h 407935"/>
              <a:gd name="connsiteX4" fmla="*/ 331521 w 483939"/>
              <a:gd name="connsiteY4" fmla="*/ 155748 h 407935"/>
              <a:gd name="connsiteX5" fmla="*/ 264846 w 483939"/>
              <a:gd name="connsiteY5" fmla="*/ 219248 h 407935"/>
              <a:gd name="connsiteX6" fmla="*/ 121971 w 483939"/>
              <a:gd name="connsiteY6" fmla="*/ 403398 h 407935"/>
              <a:gd name="connsiteX7" fmla="*/ 156896 w 483939"/>
              <a:gd name="connsiteY7" fmla="*/ 349423 h 407935"/>
              <a:gd name="connsiteX8" fmla="*/ 1321 w 483939"/>
              <a:gd name="connsiteY8" fmla="*/ 324023 h 407935"/>
              <a:gd name="connsiteX9" fmla="*/ 93396 w 483939"/>
              <a:gd name="connsiteY9" fmla="*/ 320848 h 407935"/>
              <a:gd name="connsiteX10" fmla="*/ 287071 w 483939"/>
              <a:gd name="connsiteY10" fmla="*/ 120823 h 407935"/>
              <a:gd name="connsiteX11" fmla="*/ 204521 w 483939"/>
              <a:gd name="connsiteY11" fmla="*/ 193848 h 407935"/>
              <a:gd name="connsiteX12" fmla="*/ 331521 w 483939"/>
              <a:gd name="connsiteY12" fmla="*/ 79548 h 407935"/>
              <a:gd name="connsiteX13" fmla="*/ 353746 w 483939"/>
              <a:gd name="connsiteY13" fmla="*/ 173 h 407935"/>
              <a:gd name="connsiteX14" fmla="*/ 483921 w 483939"/>
              <a:gd name="connsiteY14" fmla="*/ 70023 h 40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3939" h="407935">
                <a:moveTo>
                  <a:pt x="483921" y="70023"/>
                </a:moveTo>
                <a:cubicBezTo>
                  <a:pt x="485509" y="86956"/>
                  <a:pt x="382850" y="83252"/>
                  <a:pt x="363271" y="101773"/>
                </a:cubicBezTo>
                <a:cubicBezTo>
                  <a:pt x="343692" y="120294"/>
                  <a:pt x="358508" y="160511"/>
                  <a:pt x="366446" y="181148"/>
                </a:cubicBezTo>
                <a:cubicBezTo>
                  <a:pt x="374383" y="201786"/>
                  <a:pt x="416717" y="229831"/>
                  <a:pt x="410896" y="225598"/>
                </a:cubicBezTo>
                <a:cubicBezTo>
                  <a:pt x="405075" y="221365"/>
                  <a:pt x="355863" y="156806"/>
                  <a:pt x="331521" y="155748"/>
                </a:cubicBezTo>
                <a:cubicBezTo>
                  <a:pt x="307179" y="154690"/>
                  <a:pt x="299771" y="177973"/>
                  <a:pt x="264846" y="219248"/>
                </a:cubicBezTo>
                <a:cubicBezTo>
                  <a:pt x="229921" y="260523"/>
                  <a:pt x="139963" y="381702"/>
                  <a:pt x="121971" y="403398"/>
                </a:cubicBezTo>
                <a:cubicBezTo>
                  <a:pt x="103979" y="425094"/>
                  <a:pt x="177004" y="362652"/>
                  <a:pt x="156896" y="349423"/>
                </a:cubicBezTo>
                <a:cubicBezTo>
                  <a:pt x="136788" y="336194"/>
                  <a:pt x="11904" y="328786"/>
                  <a:pt x="1321" y="324023"/>
                </a:cubicBezTo>
                <a:cubicBezTo>
                  <a:pt x="-9262" y="319261"/>
                  <a:pt x="45771" y="354715"/>
                  <a:pt x="93396" y="320848"/>
                </a:cubicBezTo>
                <a:cubicBezTo>
                  <a:pt x="141021" y="286981"/>
                  <a:pt x="268550" y="141990"/>
                  <a:pt x="287071" y="120823"/>
                </a:cubicBezTo>
                <a:cubicBezTo>
                  <a:pt x="305592" y="99656"/>
                  <a:pt x="197113" y="200727"/>
                  <a:pt x="204521" y="193848"/>
                </a:cubicBezTo>
                <a:cubicBezTo>
                  <a:pt x="211929" y="186969"/>
                  <a:pt x="306650" y="111827"/>
                  <a:pt x="331521" y="79548"/>
                </a:cubicBezTo>
                <a:cubicBezTo>
                  <a:pt x="356392" y="47269"/>
                  <a:pt x="332050" y="3877"/>
                  <a:pt x="353746" y="173"/>
                </a:cubicBezTo>
                <a:cubicBezTo>
                  <a:pt x="375442" y="-3531"/>
                  <a:pt x="482333" y="53090"/>
                  <a:pt x="483921" y="7002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CFB06881-421C-378D-DD1F-B92A05E0DD14}"/>
              </a:ext>
            </a:extLst>
          </p:cNvPr>
          <p:cNvSpPr/>
          <p:nvPr/>
        </p:nvSpPr>
        <p:spPr>
          <a:xfrm>
            <a:off x="4977342" y="1825613"/>
            <a:ext cx="301465" cy="405412"/>
          </a:xfrm>
          <a:custGeom>
            <a:avLst/>
            <a:gdLst>
              <a:gd name="connsiteX0" fmla="*/ 1058 w 301465"/>
              <a:gd name="connsiteY0" fmla="*/ 12 h 405412"/>
              <a:gd name="connsiteX1" fmla="*/ 26458 w 301465"/>
              <a:gd name="connsiteY1" fmla="*/ 101612 h 405412"/>
              <a:gd name="connsiteX2" fmla="*/ 128058 w 301465"/>
              <a:gd name="connsiteY2" fmla="*/ 203212 h 405412"/>
              <a:gd name="connsiteX3" fmla="*/ 121708 w 301465"/>
              <a:gd name="connsiteY3" fmla="*/ 200037 h 405412"/>
              <a:gd name="connsiteX4" fmla="*/ 185208 w 301465"/>
              <a:gd name="connsiteY4" fmla="*/ 288937 h 405412"/>
              <a:gd name="connsiteX5" fmla="*/ 112183 w 301465"/>
              <a:gd name="connsiteY5" fmla="*/ 396887 h 405412"/>
              <a:gd name="connsiteX6" fmla="*/ 293158 w 301465"/>
              <a:gd name="connsiteY6" fmla="*/ 387362 h 405412"/>
              <a:gd name="connsiteX7" fmla="*/ 261408 w 301465"/>
              <a:gd name="connsiteY7" fmla="*/ 298462 h 405412"/>
              <a:gd name="connsiteX8" fmla="*/ 175683 w 301465"/>
              <a:gd name="connsiteY8" fmla="*/ 203212 h 405412"/>
              <a:gd name="connsiteX9" fmla="*/ 58208 w 301465"/>
              <a:gd name="connsiteY9" fmla="*/ 130187 h 405412"/>
              <a:gd name="connsiteX10" fmla="*/ 121708 w 301465"/>
              <a:gd name="connsiteY10" fmla="*/ 177812 h 405412"/>
              <a:gd name="connsiteX11" fmla="*/ 51858 w 301465"/>
              <a:gd name="connsiteY11" fmla="*/ 107962 h 405412"/>
              <a:gd name="connsiteX12" fmla="*/ 1058 w 301465"/>
              <a:gd name="connsiteY12" fmla="*/ 12 h 40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65" h="405412">
                <a:moveTo>
                  <a:pt x="1058" y="12"/>
                </a:moveTo>
                <a:cubicBezTo>
                  <a:pt x="-3175" y="-1046"/>
                  <a:pt x="5291" y="67745"/>
                  <a:pt x="26458" y="101612"/>
                </a:cubicBezTo>
                <a:cubicBezTo>
                  <a:pt x="47625" y="135479"/>
                  <a:pt x="112183" y="186808"/>
                  <a:pt x="128058" y="203212"/>
                </a:cubicBezTo>
                <a:cubicBezTo>
                  <a:pt x="143933" y="219616"/>
                  <a:pt x="112183" y="185750"/>
                  <a:pt x="121708" y="200037"/>
                </a:cubicBezTo>
                <a:cubicBezTo>
                  <a:pt x="131233" y="214324"/>
                  <a:pt x="186796" y="256129"/>
                  <a:pt x="185208" y="288937"/>
                </a:cubicBezTo>
                <a:cubicBezTo>
                  <a:pt x="183621" y="321745"/>
                  <a:pt x="94191" y="380483"/>
                  <a:pt x="112183" y="396887"/>
                </a:cubicBezTo>
                <a:cubicBezTo>
                  <a:pt x="130175" y="413291"/>
                  <a:pt x="268287" y="403766"/>
                  <a:pt x="293158" y="387362"/>
                </a:cubicBezTo>
                <a:cubicBezTo>
                  <a:pt x="318029" y="370958"/>
                  <a:pt x="280987" y="329154"/>
                  <a:pt x="261408" y="298462"/>
                </a:cubicBezTo>
                <a:cubicBezTo>
                  <a:pt x="241829" y="267770"/>
                  <a:pt x="209550" y="231258"/>
                  <a:pt x="175683" y="203212"/>
                </a:cubicBezTo>
                <a:cubicBezTo>
                  <a:pt x="141816" y="175166"/>
                  <a:pt x="67204" y="134420"/>
                  <a:pt x="58208" y="130187"/>
                </a:cubicBezTo>
                <a:cubicBezTo>
                  <a:pt x="49212" y="125954"/>
                  <a:pt x="122766" y="181516"/>
                  <a:pt x="121708" y="177812"/>
                </a:cubicBezTo>
                <a:cubicBezTo>
                  <a:pt x="120650" y="174108"/>
                  <a:pt x="69850" y="133362"/>
                  <a:pt x="51858" y="107962"/>
                </a:cubicBezTo>
                <a:cubicBezTo>
                  <a:pt x="33866" y="82562"/>
                  <a:pt x="5291" y="1070"/>
                  <a:pt x="1058" y="12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105338A6-7DC2-675A-DD29-AD63A9BEBFC9}"/>
              </a:ext>
            </a:extLst>
          </p:cNvPr>
          <p:cNvSpPr/>
          <p:nvPr/>
        </p:nvSpPr>
        <p:spPr>
          <a:xfrm>
            <a:off x="4664073" y="2063715"/>
            <a:ext cx="406481" cy="162400"/>
          </a:xfrm>
          <a:custGeom>
            <a:avLst/>
            <a:gdLst>
              <a:gd name="connsiteX0" fmla="*/ 19052 w 406481"/>
              <a:gd name="connsiteY0" fmla="*/ 47660 h 162400"/>
              <a:gd name="connsiteX1" fmla="*/ 247652 w 406481"/>
              <a:gd name="connsiteY1" fmla="*/ 66710 h 162400"/>
              <a:gd name="connsiteX2" fmla="*/ 190502 w 406481"/>
              <a:gd name="connsiteY2" fmla="*/ 76235 h 162400"/>
              <a:gd name="connsiteX3" fmla="*/ 292102 w 406481"/>
              <a:gd name="connsiteY3" fmla="*/ 41310 h 162400"/>
              <a:gd name="connsiteX4" fmla="*/ 346077 w 406481"/>
              <a:gd name="connsiteY4" fmla="*/ 35 h 162400"/>
              <a:gd name="connsiteX5" fmla="*/ 406402 w 406481"/>
              <a:gd name="connsiteY5" fmla="*/ 34960 h 162400"/>
              <a:gd name="connsiteX6" fmla="*/ 358777 w 406481"/>
              <a:gd name="connsiteY6" fmla="*/ 79410 h 162400"/>
              <a:gd name="connsiteX7" fmla="*/ 352427 w 406481"/>
              <a:gd name="connsiteY7" fmla="*/ 158785 h 162400"/>
              <a:gd name="connsiteX8" fmla="*/ 180977 w 406481"/>
              <a:gd name="connsiteY8" fmla="*/ 149260 h 162400"/>
              <a:gd name="connsiteX9" fmla="*/ 212727 w 406481"/>
              <a:gd name="connsiteY9" fmla="*/ 152435 h 162400"/>
              <a:gd name="connsiteX10" fmla="*/ 104777 w 406481"/>
              <a:gd name="connsiteY10" fmla="*/ 114335 h 162400"/>
              <a:gd name="connsiteX11" fmla="*/ 2 w 406481"/>
              <a:gd name="connsiteY11" fmla="*/ 130210 h 162400"/>
              <a:gd name="connsiteX12" fmla="*/ 101602 w 406481"/>
              <a:gd name="connsiteY12" fmla="*/ 120685 h 162400"/>
              <a:gd name="connsiteX13" fmla="*/ 19052 w 406481"/>
              <a:gd name="connsiteY13" fmla="*/ 47660 h 1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481" h="162400">
                <a:moveTo>
                  <a:pt x="19052" y="47660"/>
                </a:moveTo>
                <a:cubicBezTo>
                  <a:pt x="43394" y="38664"/>
                  <a:pt x="219077" y="61948"/>
                  <a:pt x="247652" y="66710"/>
                </a:cubicBezTo>
                <a:cubicBezTo>
                  <a:pt x="276227" y="71472"/>
                  <a:pt x="183094" y="80468"/>
                  <a:pt x="190502" y="76235"/>
                </a:cubicBezTo>
                <a:cubicBezTo>
                  <a:pt x="197910" y="72002"/>
                  <a:pt x="266173" y="54010"/>
                  <a:pt x="292102" y="41310"/>
                </a:cubicBezTo>
                <a:cubicBezTo>
                  <a:pt x="318031" y="28610"/>
                  <a:pt x="327027" y="1093"/>
                  <a:pt x="346077" y="35"/>
                </a:cubicBezTo>
                <a:cubicBezTo>
                  <a:pt x="365127" y="-1023"/>
                  <a:pt x="404285" y="21731"/>
                  <a:pt x="406402" y="34960"/>
                </a:cubicBezTo>
                <a:cubicBezTo>
                  <a:pt x="408519" y="48189"/>
                  <a:pt x="367773" y="58773"/>
                  <a:pt x="358777" y="79410"/>
                </a:cubicBezTo>
                <a:cubicBezTo>
                  <a:pt x="349781" y="100048"/>
                  <a:pt x="382060" y="147143"/>
                  <a:pt x="352427" y="158785"/>
                </a:cubicBezTo>
                <a:cubicBezTo>
                  <a:pt x="322794" y="170427"/>
                  <a:pt x="204260" y="150318"/>
                  <a:pt x="180977" y="149260"/>
                </a:cubicBezTo>
                <a:cubicBezTo>
                  <a:pt x="157694" y="148202"/>
                  <a:pt x="225427" y="158256"/>
                  <a:pt x="212727" y="152435"/>
                </a:cubicBezTo>
                <a:cubicBezTo>
                  <a:pt x="200027" y="146614"/>
                  <a:pt x="140231" y="118039"/>
                  <a:pt x="104777" y="114335"/>
                </a:cubicBezTo>
                <a:cubicBezTo>
                  <a:pt x="69323" y="110631"/>
                  <a:pt x="531" y="129152"/>
                  <a:pt x="2" y="130210"/>
                </a:cubicBezTo>
                <a:cubicBezTo>
                  <a:pt x="-527" y="131268"/>
                  <a:pt x="97369" y="130210"/>
                  <a:pt x="101602" y="120685"/>
                </a:cubicBezTo>
                <a:cubicBezTo>
                  <a:pt x="105835" y="111160"/>
                  <a:pt x="-5290" y="56656"/>
                  <a:pt x="19052" y="47660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CB6FF79-CF22-8B50-E04E-F60BA0C34D57}"/>
              </a:ext>
            </a:extLst>
          </p:cNvPr>
          <p:cNvSpPr/>
          <p:nvPr/>
        </p:nvSpPr>
        <p:spPr>
          <a:xfrm>
            <a:off x="4662099" y="2040105"/>
            <a:ext cx="424818" cy="104193"/>
          </a:xfrm>
          <a:custGeom>
            <a:avLst/>
            <a:gdLst>
              <a:gd name="connsiteX0" fmla="*/ 78176 w 424818"/>
              <a:gd name="connsiteY0" fmla="*/ 39520 h 104193"/>
              <a:gd name="connsiteX1" fmla="*/ 265501 w 424818"/>
              <a:gd name="connsiteY1" fmla="*/ 61745 h 104193"/>
              <a:gd name="connsiteX2" fmla="*/ 370276 w 424818"/>
              <a:gd name="connsiteY2" fmla="*/ 7770 h 104193"/>
              <a:gd name="connsiteX3" fmla="*/ 424251 w 424818"/>
              <a:gd name="connsiteY3" fmla="*/ 7770 h 104193"/>
              <a:gd name="connsiteX4" fmla="*/ 338526 w 424818"/>
              <a:gd name="connsiteY4" fmla="*/ 77620 h 104193"/>
              <a:gd name="connsiteX5" fmla="*/ 268676 w 424818"/>
              <a:gd name="connsiteY5" fmla="*/ 99845 h 104193"/>
              <a:gd name="connsiteX6" fmla="*/ 144851 w 424818"/>
              <a:gd name="connsiteY6" fmla="*/ 93495 h 104193"/>
              <a:gd name="connsiteX7" fmla="*/ 40076 w 424818"/>
              <a:gd name="connsiteY7" fmla="*/ 103020 h 104193"/>
              <a:gd name="connsiteX8" fmla="*/ 1976 w 424818"/>
              <a:gd name="connsiteY8" fmla="*/ 61745 h 104193"/>
              <a:gd name="connsiteX9" fmla="*/ 94051 w 424818"/>
              <a:gd name="connsiteY9" fmla="*/ 96670 h 104193"/>
              <a:gd name="connsiteX10" fmla="*/ 78176 w 424818"/>
              <a:gd name="connsiteY10" fmla="*/ 39520 h 10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818" h="104193">
                <a:moveTo>
                  <a:pt x="78176" y="39520"/>
                </a:moveTo>
                <a:cubicBezTo>
                  <a:pt x="106751" y="33699"/>
                  <a:pt x="216818" y="67037"/>
                  <a:pt x="265501" y="61745"/>
                </a:cubicBezTo>
                <a:cubicBezTo>
                  <a:pt x="314184" y="56453"/>
                  <a:pt x="343818" y="16766"/>
                  <a:pt x="370276" y="7770"/>
                </a:cubicBezTo>
                <a:cubicBezTo>
                  <a:pt x="396734" y="-1226"/>
                  <a:pt x="429543" y="-3872"/>
                  <a:pt x="424251" y="7770"/>
                </a:cubicBezTo>
                <a:cubicBezTo>
                  <a:pt x="418959" y="19412"/>
                  <a:pt x="364455" y="62274"/>
                  <a:pt x="338526" y="77620"/>
                </a:cubicBezTo>
                <a:cubicBezTo>
                  <a:pt x="312597" y="92966"/>
                  <a:pt x="300955" y="97199"/>
                  <a:pt x="268676" y="99845"/>
                </a:cubicBezTo>
                <a:cubicBezTo>
                  <a:pt x="236397" y="102491"/>
                  <a:pt x="182951" y="92966"/>
                  <a:pt x="144851" y="93495"/>
                </a:cubicBezTo>
                <a:cubicBezTo>
                  <a:pt x="106751" y="94024"/>
                  <a:pt x="63889" y="108312"/>
                  <a:pt x="40076" y="103020"/>
                </a:cubicBezTo>
                <a:cubicBezTo>
                  <a:pt x="16263" y="97728"/>
                  <a:pt x="-7020" y="62803"/>
                  <a:pt x="1976" y="61745"/>
                </a:cubicBezTo>
                <a:cubicBezTo>
                  <a:pt x="10972" y="60687"/>
                  <a:pt x="78705" y="95612"/>
                  <a:pt x="94051" y="96670"/>
                </a:cubicBezTo>
                <a:cubicBezTo>
                  <a:pt x="109397" y="97728"/>
                  <a:pt x="49601" y="45341"/>
                  <a:pt x="78176" y="39520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225A6E9F-5366-0AFB-F423-6A949EA99FA2}"/>
              </a:ext>
            </a:extLst>
          </p:cNvPr>
          <p:cNvSpPr/>
          <p:nvPr/>
        </p:nvSpPr>
        <p:spPr>
          <a:xfrm>
            <a:off x="4663981" y="2285777"/>
            <a:ext cx="482967" cy="297879"/>
          </a:xfrm>
          <a:custGeom>
            <a:avLst/>
            <a:gdLst>
              <a:gd name="connsiteX0" fmla="*/ 482694 w 482967"/>
              <a:gd name="connsiteY0" fmla="*/ 223 h 297879"/>
              <a:gd name="connsiteX1" fmla="*/ 428719 w 482967"/>
              <a:gd name="connsiteY1" fmla="*/ 111348 h 297879"/>
              <a:gd name="connsiteX2" fmla="*/ 409669 w 482967"/>
              <a:gd name="connsiteY2" fmla="*/ 260573 h 297879"/>
              <a:gd name="connsiteX3" fmla="*/ 412844 w 482967"/>
              <a:gd name="connsiteY3" fmla="*/ 216123 h 297879"/>
              <a:gd name="connsiteX4" fmla="*/ 377919 w 482967"/>
              <a:gd name="connsiteY4" fmla="*/ 289148 h 297879"/>
              <a:gd name="connsiteX5" fmla="*/ 136619 w 482967"/>
              <a:gd name="connsiteY5" fmla="*/ 292323 h 297879"/>
              <a:gd name="connsiteX6" fmla="*/ 136619 w 482967"/>
              <a:gd name="connsiteY6" fmla="*/ 251048 h 297879"/>
              <a:gd name="connsiteX7" fmla="*/ 12794 w 482967"/>
              <a:gd name="connsiteY7" fmla="*/ 190723 h 297879"/>
              <a:gd name="connsiteX8" fmla="*/ 104869 w 482967"/>
              <a:gd name="connsiteY8" fmla="*/ 244698 h 297879"/>
              <a:gd name="connsiteX9" fmla="*/ 94 w 482967"/>
              <a:gd name="connsiteY9" fmla="*/ 139923 h 297879"/>
              <a:gd name="connsiteX10" fmla="*/ 127094 w 482967"/>
              <a:gd name="connsiteY10" fmla="*/ 200248 h 297879"/>
              <a:gd name="connsiteX11" fmla="*/ 257269 w 482967"/>
              <a:gd name="connsiteY11" fmla="*/ 212948 h 297879"/>
              <a:gd name="connsiteX12" fmla="*/ 190594 w 482967"/>
              <a:gd name="connsiteY12" fmla="*/ 212948 h 297879"/>
              <a:gd name="connsiteX13" fmla="*/ 381094 w 482967"/>
              <a:gd name="connsiteY13" fmla="*/ 165323 h 297879"/>
              <a:gd name="connsiteX14" fmla="*/ 403319 w 482967"/>
              <a:gd name="connsiteY14" fmla="*/ 139923 h 297879"/>
              <a:gd name="connsiteX15" fmla="*/ 482694 w 482967"/>
              <a:gd name="connsiteY15" fmla="*/ 223 h 2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2967" h="297879">
                <a:moveTo>
                  <a:pt x="482694" y="223"/>
                </a:moveTo>
                <a:cubicBezTo>
                  <a:pt x="486927" y="-4539"/>
                  <a:pt x="440890" y="67956"/>
                  <a:pt x="428719" y="111348"/>
                </a:cubicBezTo>
                <a:cubicBezTo>
                  <a:pt x="416548" y="154740"/>
                  <a:pt x="412315" y="243110"/>
                  <a:pt x="409669" y="260573"/>
                </a:cubicBezTo>
                <a:cubicBezTo>
                  <a:pt x="407023" y="278036"/>
                  <a:pt x="418136" y="211361"/>
                  <a:pt x="412844" y="216123"/>
                </a:cubicBezTo>
                <a:cubicBezTo>
                  <a:pt x="407552" y="220886"/>
                  <a:pt x="423956" y="276448"/>
                  <a:pt x="377919" y="289148"/>
                </a:cubicBezTo>
                <a:cubicBezTo>
                  <a:pt x="331882" y="301848"/>
                  <a:pt x="176836" y="298673"/>
                  <a:pt x="136619" y="292323"/>
                </a:cubicBezTo>
                <a:cubicBezTo>
                  <a:pt x="96402" y="285973"/>
                  <a:pt x="157256" y="267981"/>
                  <a:pt x="136619" y="251048"/>
                </a:cubicBezTo>
                <a:cubicBezTo>
                  <a:pt x="115981" y="234115"/>
                  <a:pt x="18085" y="191781"/>
                  <a:pt x="12794" y="190723"/>
                </a:cubicBezTo>
                <a:cubicBezTo>
                  <a:pt x="7503" y="189665"/>
                  <a:pt x="106986" y="253165"/>
                  <a:pt x="104869" y="244698"/>
                </a:cubicBezTo>
                <a:cubicBezTo>
                  <a:pt x="102752" y="236231"/>
                  <a:pt x="-3610" y="147331"/>
                  <a:pt x="94" y="139923"/>
                </a:cubicBezTo>
                <a:cubicBezTo>
                  <a:pt x="3798" y="132515"/>
                  <a:pt x="84232" y="188077"/>
                  <a:pt x="127094" y="200248"/>
                </a:cubicBezTo>
                <a:cubicBezTo>
                  <a:pt x="169956" y="212419"/>
                  <a:pt x="246686" y="210831"/>
                  <a:pt x="257269" y="212948"/>
                </a:cubicBezTo>
                <a:cubicBezTo>
                  <a:pt x="267852" y="215065"/>
                  <a:pt x="169956" y="220886"/>
                  <a:pt x="190594" y="212948"/>
                </a:cubicBezTo>
                <a:cubicBezTo>
                  <a:pt x="211231" y="205011"/>
                  <a:pt x="345640" y="177494"/>
                  <a:pt x="381094" y="165323"/>
                </a:cubicBezTo>
                <a:cubicBezTo>
                  <a:pt x="416548" y="153152"/>
                  <a:pt x="386386" y="163206"/>
                  <a:pt x="403319" y="139923"/>
                </a:cubicBezTo>
                <a:cubicBezTo>
                  <a:pt x="420252" y="116640"/>
                  <a:pt x="478461" y="4985"/>
                  <a:pt x="482694" y="223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583BFD5-4165-57D2-B742-7C256D3AD3F0}"/>
              </a:ext>
            </a:extLst>
          </p:cNvPr>
          <p:cNvSpPr/>
          <p:nvPr/>
        </p:nvSpPr>
        <p:spPr>
          <a:xfrm>
            <a:off x="4803745" y="695075"/>
            <a:ext cx="673239" cy="1235575"/>
          </a:xfrm>
          <a:custGeom>
            <a:avLst/>
            <a:gdLst>
              <a:gd name="connsiteX0" fmla="*/ 225455 w 673239"/>
              <a:gd name="connsiteY0" fmla="*/ 250 h 1235575"/>
              <a:gd name="connsiteX1" fmla="*/ 504855 w 673239"/>
              <a:gd name="connsiteY1" fmla="*/ 390775 h 1235575"/>
              <a:gd name="connsiteX2" fmla="*/ 530255 w 673239"/>
              <a:gd name="connsiteY2" fmla="*/ 419350 h 1235575"/>
              <a:gd name="connsiteX3" fmla="*/ 635030 w 673239"/>
              <a:gd name="connsiteY3" fmla="*/ 1025775 h 1235575"/>
              <a:gd name="connsiteX4" fmla="*/ 673130 w 673239"/>
              <a:gd name="connsiteY4" fmla="*/ 1235325 h 1235575"/>
              <a:gd name="connsiteX5" fmla="*/ 625505 w 673239"/>
              <a:gd name="connsiteY5" fmla="*/ 994025 h 1235575"/>
              <a:gd name="connsiteX6" fmla="*/ 492155 w 673239"/>
              <a:gd name="connsiteY6" fmla="*/ 663825 h 1235575"/>
              <a:gd name="connsiteX7" fmla="*/ 241330 w 673239"/>
              <a:gd name="connsiteY7" fmla="*/ 247900 h 1235575"/>
              <a:gd name="connsiteX8" fmla="*/ 288955 w 673239"/>
              <a:gd name="connsiteY8" fmla="*/ 355850 h 1235575"/>
              <a:gd name="connsiteX9" fmla="*/ 30 w 673239"/>
              <a:gd name="connsiteY9" fmla="*/ 6600 h 1235575"/>
              <a:gd name="connsiteX10" fmla="*/ 269905 w 673239"/>
              <a:gd name="connsiteY10" fmla="*/ 295525 h 1235575"/>
              <a:gd name="connsiteX11" fmla="*/ 158780 w 673239"/>
              <a:gd name="connsiteY11" fmla="*/ 89150 h 1235575"/>
              <a:gd name="connsiteX12" fmla="*/ 323880 w 673239"/>
              <a:gd name="connsiteY12" fmla="*/ 327275 h 1235575"/>
              <a:gd name="connsiteX13" fmla="*/ 225455 w 673239"/>
              <a:gd name="connsiteY13" fmla="*/ 250 h 12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239" h="1235575">
                <a:moveTo>
                  <a:pt x="225455" y="250"/>
                </a:moveTo>
                <a:cubicBezTo>
                  <a:pt x="255618" y="10833"/>
                  <a:pt x="454055" y="320925"/>
                  <a:pt x="504855" y="390775"/>
                </a:cubicBezTo>
                <a:cubicBezTo>
                  <a:pt x="555655" y="460625"/>
                  <a:pt x="508559" y="313517"/>
                  <a:pt x="530255" y="419350"/>
                </a:cubicBezTo>
                <a:cubicBezTo>
                  <a:pt x="551951" y="525183"/>
                  <a:pt x="611218" y="889779"/>
                  <a:pt x="635030" y="1025775"/>
                </a:cubicBezTo>
                <a:cubicBezTo>
                  <a:pt x="658842" y="1161771"/>
                  <a:pt x="674717" y="1240617"/>
                  <a:pt x="673130" y="1235325"/>
                </a:cubicBezTo>
                <a:cubicBezTo>
                  <a:pt x="671543" y="1230033"/>
                  <a:pt x="655668" y="1089275"/>
                  <a:pt x="625505" y="994025"/>
                </a:cubicBezTo>
                <a:cubicBezTo>
                  <a:pt x="595342" y="898775"/>
                  <a:pt x="556184" y="788179"/>
                  <a:pt x="492155" y="663825"/>
                </a:cubicBezTo>
                <a:cubicBezTo>
                  <a:pt x="428126" y="539471"/>
                  <a:pt x="275197" y="299229"/>
                  <a:pt x="241330" y="247900"/>
                </a:cubicBezTo>
                <a:cubicBezTo>
                  <a:pt x="207463" y="196571"/>
                  <a:pt x="329172" y="396067"/>
                  <a:pt x="288955" y="355850"/>
                </a:cubicBezTo>
                <a:cubicBezTo>
                  <a:pt x="248738" y="315633"/>
                  <a:pt x="3205" y="16654"/>
                  <a:pt x="30" y="6600"/>
                </a:cubicBezTo>
                <a:cubicBezTo>
                  <a:pt x="-3145" y="-3454"/>
                  <a:pt x="243447" y="281767"/>
                  <a:pt x="269905" y="295525"/>
                </a:cubicBezTo>
                <a:cubicBezTo>
                  <a:pt x="296363" y="309283"/>
                  <a:pt x="149784" y="83858"/>
                  <a:pt x="158780" y="89150"/>
                </a:cubicBezTo>
                <a:cubicBezTo>
                  <a:pt x="167776" y="94442"/>
                  <a:pt x="311709" y="336271"/>
                  <a:pt x="323880" y="327275"/>
                </a:cubicBezTo>
                <a:cubicBezTo>
                  <a:pt x="336051" y="318279"/>
                  <a:pt x="195292" y="-10333"/>
                  <a:pt x="225455" y="2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0BE9E43-2F54-AFA4-FEF5-E33B68B6FF1C}"/>
              </a:ext>
            </a:extLst>
          </p:cNvPr>
          <p:cNvSpPr/>
          <p:nvPr/>
        </p:nvSpPr>
        <p:spPr>
          <a:xfrm>
            <a:off x="4713125" y="1438061"/>
            <a:ext cx="748031" cy="1362494"/>
          </a:xfrm>
          <a:custGeom>
            <a:avLst/>
            <a:gdLst>
              <a:gd name="connsiteX0" fmla="*/ 709775 w 748031"/>
              <a:gd name="connsiteY0" fmla="*/ 181189 h 1362494"/>
              <a:gd name="connsiteX1" fmla="*/ 744700 w 748031"/>
              <a:gd name="connsiteY1" fmla="*/ 559014 h 1362494"/>
              <a:gd name="connsiteX2" fmla="*/ 624050 w 748031"/>
              <a:gd name="connsiteY2" fmla="*/ 905089 h 1362494"/>
              <a:gd name="connsiteX3" fmla="*/ 662150 w 748031"/>
              <a:gd name="connsiteY3" fmla="*/ 841589 h 1362494"/>
              <a:gd name="connsiteX4" fmla="*/ 424025 w 748031"/>
              <a:gd name="connsiteY4" fmla="*/ 1200364 h 1362494"/>
              <a:gd name="connsiteX5" fmla="*/ 385925 w 748031"/>
              <a:gd name="connsiteY5" fmla="*/ 1247989 h 1362494"/>
              <a:gd name="connsiteX6" fmla="*/ 1750 w 748031"/>
              <a:gd name="connsiteY6" fmla="*/ 1362289 h 1362494"/>
              <a:gd name="connsiteX7" fmla="*/ 252575 w 748031"/>
              <a:gd name="connsiteY7" fmla="*/ 1270214 h 1362494"/>
              <a:gd name="connsiteX8" fmla="*/ 468475 w 748031"/>
              <a:gd name="connsiteY8" fmla="*/ 1070189 h 1362494"/>
              <a:gd name="connsiteX9" fmla="*/ 373225 w 748031"/>
              <a:gd name="connsiteY9" fmla="*/ 1174964 h 1362494"/>
              <a:gd name="connsiteX10" fmla="*/ 605000 w 748031"/>
              <a:gd name="connsiteY10" fmla="*/ 835239 h 1362494"/>
              <a:gd name="connsiteX11" fmla="*/ 665325 w 748031"/>
              <a:gd name="connsiteY11" fmla="*/ 352639 h 1362494"/>
              <a:gd name="connsiteX12" fmla="*/ 643100 w 748031"/>
              <a:gd name="connsiteY12" fmla="*/ 432014 h 1362494"/>
              <a:gd name="connsiteX13" fmla="*/ 646275 w 748031"/>
              <a:gd name="connsiteY13" fmla="*/ 214 h 1362494"/>
              <a:gd name="connsiteX14" fmla="*/ 662150 w 748031"/>
              <a:gd name="connsiteY14" fmla="*/ 495514 h 1362494"/>
              <a:gd name="connsiteX15" fmla="*/ 709775 w 748031"/>
              <a:gd name="connsiteY15" fmla="*/ 181189 h 136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8031" h="1362494">
                <a:moveTo>
                  <a:pt x="709775" y="181189"/>
                </a:moveTo>
                <a:cubicBezTo>
                  <a:pt x="723533" y="191772"/>
                  <a:pt x="758987" y="438364"/>
                  <a:pt x="744700" y="559014"/>
                </a:cubicBezTo>
                <a:cubicBezTo>
                  <a:pt x="730413" y="679664"/>
                  <a:pt x="637808" y="857993"/>
                  <a:pt x="624050" y="905089"/>
                </a:cubicBezTo>
                <a:cubicBezTo>
                  <a:pt x="610292" y="952185"/>
                  <a:pt x="695488" y="792376"/>
                  <a:pt x="662150" y="841589"/>
                </a:cubicBezTo>
                <a:cubicBezTo>
                  <a:pt x="628812" y="890802"/>
                  <a:pt x="470062" y="1132631"/>
                  <a:pt x="424025" y="1200364"/>
                </a:cubicBezTo>
                <a:cubicBezTo>
                  <a:pt x="377988" y="1268097"/>
                  <a:pt x="456304" y="1221002"/>
                  <a:pt x="385925" y="1247989"/>
                </a:cubicBezTo>
                <a:cubicBezTo>
                  <a:pt x="315546" y="1274977"/>
                  <a:pt x="23975" y="1358585"/>
                  <a:pt x="1750" y="1362289"/>
                </a:cubicBezTo>
                <a:cubicBezTo>
                  <a:pt x="-20475" y="1365993"/>
                  <a:pt x="174788" y="1318897"/>
                  <a:pt x="252575" y="1270214"/>
                </a:cubicBezTo>
                <a:cubicBezTo>
                  <a:pt x="330362" y="1221531"/>
                  <a:pt x="448367" y="1086064"/>
                  <a:pt x="468475" y="1070189"/>
                </a:cubicBezTo>
                <a:cubicBezTo>
                  <a:pt x="488583" y="1054314"/>
                  <a:pt x="350471" y="1214122"/>
                  <a:pt x="373225" y="1174964"/>
                </a:cubicBezTo>
                <a:cubicBezTo>
                  <a:pt x="395979" y="1135806"/>
                  <a:pt x="556317" y="972293"/>
                  <a:pt x="605000" y="835239"/>
                </a:cubicBezTo>
                <a:cubicBezTo>
                  <a:pt x="653683" y="698185"/>
                  <a:pt x="658975" y="419843"/>
                  <a:pt x="665325" y="352639"/>
                </a:cubicBezTo>
                <a:cubicBezTo>
                  <a:pt x="671675" y="285435"/>
                  <a:pt x="646275" y="490752"/>
                  <a:pt x="643100" y="432014"/>
                </a:cubicBezTo>
                <a:cubicBezTo>
                  <a:pt x="639925" y="373277"/>
                  <a:pt x="643100" y="-10369"/>
                  <a:pt x="646275" y="214"/>
                </a:cubicBezTo>
                <a:cubicBezTo>
                  <a:pt x="649450" y="10797"/>
                  <a:pt x="649979" y="463764"/>
                  <a:pt x="662150" y="495514"/>
                </a:cubicBezTo>
                <a:cubicBezTo>
                  <a:pt x="674321" y="527264"/>
                  <a:pt x="696017" y="170606"/>
                  <a:pt x="709775" y="1811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0C719027-A378-ADFC-7CE3-18B99A19ECF5}"/>
              </a:ext>
            </a:extLst>
          </p:cNvPr>
          <p:cNvSpPr/>
          <p:nvPr/>
        </p:nvSpPr>
        <p:spPr>
          <a:xfrm>
            <a:off x="5094324" y="1583198"/>
            <a:ext cx="328617" cy="1052235"/>
          </a:xfrm>
          <a:custGeom>
            <a:avLst/>
            <a:gdLst>
              <a:gd name="connsiteX0" fmla="*/ 255551 w 328617"/>
              <a:gd name="connsiteY0" fmla="*/ 1127 h 1052235"/>
              <a:gd name="connsiteX1" fmla="*/ 258726 w 328617"/>
              <a:gd name="connsiteY1" fmla="*/ 391652 h 1052235"/>
              <a:gd name="connsiteX2" fmla="*/ 134901 w 328617"/>
              <a:gd name="connsiteY2" fmla="*/ 709152 h 1052235"/>
              <a:gd name="connsiteX3" fmla="*/ 246026 w 328617"/>
              <a:gd name="connsiteY3" fmla="*/ 477377 h 1052235"/>
              <a:gd name="connsiteX4" fmla="*/ 188876 w 328617"/>
              <a:gd name="connsiteY4" fmla="*/ 683752 h 1052235"/>
              <a:gd name="connsiteX5" fmla="*/ 11076 w 328617"/>
              <a:gd name="connsiteY5" fmla="*/ 1039352 h 1052235"/>
              <a:gd name="connsiteX6" fmla="*/ 49176 w 328617"/>
              <a:gd name="connsiteY6" fmla="*/ 937752 h 1052235"/>
              <a:gd name="connsiteX7" fmla="*/ 296826 w 328617"/>
              <a:gd name="connsiteY7" fmla="*/ 591677 h 1052235"/>
              <a:gd name="connsiteX8" fmla="*/ 312701 w 328617"/>
              <a:gd name="connsiteY8" fmla="*/ 140827 h 1052235"/>
              <a:gd name="connsiteX9" fmla="*/ 325401 w 328617"/>
              <a:gd name="connsiteY9" fmla="*/ 267827 h 1052235"/>
              <a:gd name="connsiteX10" fmla="*/ 255551 w 328617"/>
              <a:gd name="connsiteY10" fmla="*/ 1127 h 105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617" h="1052235">
                <a:moveTo>
                  <a:pt x="255551" y="1127"/>
                </a:moveTo>
                <a:cubicBezTo>
                  <a:pt x="244439" y="21764"/>
                  <a:pt x="278834" y="273648"/>
                  <a:pt x="258726" y="391652"/>
                </a:cubicBezTo>
                <a:cubicBezTo>
                  <a:pt x="238618" y="509656"/>
                  <a:pt x="137018" y="694865"/>
                  <a:pt x="134901" y="709152"/>
                </a:cubicBezTo>
                <a:cubicBezTo>
                  <a:pt x="132784" y="723440"/>
                  <a:pt x="237030" y="481610"/>
                  <a:pt x="246026" y="477377"/>
                </a:cubicBezTo>
                <a:cubicBezTo>
                  <a:pt x="255022" y="473144"/>
                  <a:pt x="228034" y="590090"/>
                  <a:pt x="188876" y="683752"/>
                </a:cubicBezTo>
                <a:cubicBezTo>
                  <a:pt x="149718" y="777414"/>
                  <a:pt x="34359" y="997019"/>
                  <a:pt x="11076" y="1039352"/>
                </a:cubicBezTo>
                <a:cubicBezTo>
                  <a:pt x="-12207" y="1081685"/>
                  <a:pt x="1551" y="1012364"/>
                  <a:pt x="49176" y="937752"/>
                </a:cubicBezTo>
                <a:cubicBezTo>
                  <a:pt x="96801" y="863140"/>
                  <a:pt x="252905" y="724498"/>
                  <a:pt x="296826" y="591677"/>
                </a:cubicBezTo>
                <a:cubicBezTo>
                  <a:pt x="340747" y="458856"/>
                  <a:pt x="307938" y="194802"/>
                  <a:pt x="312701" y="140827"/>
                </a:cubicBezTo>
                <a:cubicBezTo>
                  <a:pt x="317464" y="86852"/>
                  <a:pt x="335984" y="285819"/>
                  <a:pt x="325401" y="267827"/>
                </a:cubicBezTo>
                <a:cubicBezTo>
                  <a:pt x="314818" y="249835"/>
                  <a:pt x="266663" y="-19510"/>
                  <a:pt x="255551" y="11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3603AFB-DB96-991A-302D-EE746FA41858}"/>
              </a:ext>
            </a:extLst>
          </p:cNvPr>
          <p:cNvSpPr/>
          <p:nvPr/>
        </p:nvSpPr>
        <p:spPr>
          <a:xfrm>
            <a:off x="4400524" y="1435027"/>
            <a:ext cx="406517" cy="380911"/>
          </a:xfrm>
          <a:custGeom>
            <a:avLst/>
            <a:gdLst>
              <a:gd name="connsiteX0" fmla="*/ 73051 w 406517"/>
              <a:gd name="connsiteY0" fmla="*/ 73 h 380911"/>
              <a:gd name="connsiteX1" fmla="*/ 336576 w 406517"/>
              <a:gd name="connsiteY1" fmla="*/ 60398 h 380911"/>
              <a:gd name="connsiteX2" fmla="*/ 311176 w 406517"/>
              <a:gd name="connsiteY2" fmla="*/ 111198 h 380911"/>
              <a:gd name="connsiteX3" fmla="*/ 406426 w 406517"/>
              <a:gd name="connsiteY3" fmla="*/ 374723 h 380911"/>
              <a:gd name="connsiteX4" fmla="*/ 323876 w 406517"/>
              <a:gd name="connsiteY4" fmla="*/ 285823 h 380911"/>
              <a:gd name="connsiteX5" fmla="*/ 107976 w 406517"/>
              <a:gd name="connsiteY5" fmla="*/ 152473 h 380911"/>
              <a:gd name="connsiteX6" fmla="*/ 187351 w 406517"/>
              <a:gd name="connsiteY6" fmla="*/ 206448 h 380911"/>
              <a:gd name="connsiteX7" fmla="*/ 152426 w 406517"/>
              <a:gd name="connsiteY7" fmla="*/ 130248 h 380911"/>
              <a:gd name="connsiteX8" fmla="*/ 26 w 406517"/>
              <a:gd name="connsiteY8" fmla="*/ 104848 h 380911"/>
              <a:gd name="connsiteX9" fmla="*/ 165126 w 406517"/>
              <a:gd name="connsiteY9" fmla="*/ 146123 h 380911"/>
              <a:gd name="connsiteX10" fmla="*/ 222276 w 406517"/>
              <a:gd name="connsiteY10" fmla="*/ 73098 h 380911"/>
              <a:gd name="connsiteX11" fmla="*/ 73051 w 406517"/>
              <a:gd name="connsiteY11" fmla="*/ 73 h 38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517" h="380911">
                <a:moveTo>
                  <a:pt x="73051" y="73"/>
                </a:moveTo>
                <a:cubicBezTo>
                  <a:pt x="92101" y="-2044"/>
                  <a:pt x="296889" y="41877"/>
                  <a:pt x="336576" y="60398"/>
                </a:cubicBezTo>
                <a:cubicBezTo>
                  <a:pt x="376263" y="78919"/>
                  <a:pt x="299534" y="58811"/>
                  <a:pt x="311176" y="111198"/>
                </a:cubicBezTo>
                <a:cubicBezTo>
                  <a:pt x="322818" y="163585"/>
                  <a:pt x="404309" y="345619"/>
                  <a:pt x="406426" y="374723"/>
                </a:cubicBezTo>
                <a:cubicBezTo>
                  <a:pt x="408543" y="403827"/>
                  <a:pt x="373618" y="322865"/>
                  <a:pt x="323876" y="285823"/>
                </a:cubicBezTo>
                <a:cubicBezTo>
                  <a:pt x="274134" y="248781"/>
                  <a:pt x="130730" y="165702"/>
                  <a:pt x="107976" y="152473"/>
                </a:cubicBezTo>
                <a:cubicBezTo>
                  <a:pt x="85222" y="139244"/>
                  <a:pt x="179943" y="210152"/>
                  <a:pt x="187351" y="206448"/>
                </a:cubicBezTo>
                <a:cubicBezTo>
                  <a:pt x="194759" y="202744"/>
                  <a:pt x="183647" y="147181"/>
                  <a:pt x="152426" y="130248"/>
                </a:cubicBezTo>
                <a:cubicBezTo>
                  <a:pt x="121205" y="113315"/>
                  <a:pt x="-2091" y="102202"/>
                  <a:pt x="26" y="104848"/>
                </a:cubicBezTo>
                <a:cubicBezTo>
                  <a:pt x="2143" y="107494"/>
                  <a:pt x="128084" y="151415"/>
                  <a:pt x="165126" y="146123"/>
                </a:cubicBezTo>
                <a:cubicBezTo>
                  <a:pt x="202168" y="140831"/>
                  <a:pt x="233388" y="96381"/>
                  <a:pt x="222276" y="73098"/>
                </a:cubicBezTo>
                <a:cubicBezTo>
                  <a:pt x="211164" y="49815"/>
                  <a:pt x="54001" y="2190"/>
                  <a:pt x="73051" y="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4F1FF8E8-1F05-7F8C-0E30-115D387D4398}"/>
              </a:ext>
            </a:extLst>
          </p:cNvPr>
          <p:cNvSpPr/>
          <p:nvPr/>
        </p:nvSpPr>
        <p:spPr>
          <a:xfrm>
            <a:off x="4884267" y="1393098"/>
            <a:ext cx="235158" cy="353469"/>
          </a:xfrm>
          <a:custGeom>
            <a:avLst/>
            <a:gdLst>
              <a:gd name="connsiteX0" fmla="*/ 233833 w 235158"/>
              <a:gd name="connsiteY0" fmla="*/ 727 h 353469"/>
              <a:gd name="connsiteX1" fmla="*/ 125883 w 235158"/>
              <a:gd name="connsiteY1" fmla="*/ 153127 h 353469"/>
              <a:gd name="connsiteX2" fmla="*/ 43333 w 235158"/>
              <a:gd name="connsiteY2" fmla="*/ 267427 h 353469"/>
              <a:gd name="connsiteX3" fmla="*/ 59208 w 235158"/>
              <a:gd name="connsiteY3" fmla="*/ 213452 h 353469"/>
              <a:gd name="connsiteX4" fmla="*/ 11583 w 235158"/>
              <a:gd name="connsiteY4" fmla="*/ 349977 h 353469"/>
              <a:gd name="connsiteX5" fmla="*/ 11583 w 235158"/>
              <a:gd name="connsiteY5" fmla="*/ 302352 h 353469"/>
              <a:gd name="connsiteX6" fmla="*/ 2058 w 235158"/>
              <a:gd name="connsiteY6" fmla="*/ 188052 h 353469"/>
              <a:gd name="connsiteX7" fmla="*/ 2058 w 235158"/>
              <a:gd name="connsiteY7" fmla="*/ 264252 h 353469"/>
              <a:gd name="connsiteX8" fmla="*/ 24283 w 235158"/>
              <a:gd name="connsiteY8" fmla="*/ 13427 h 353469"/>
              <a:gd name="connsiteX9" fmla="*/ 24283 w 235158"/>
              <a:gd name="connsiteY9" fmla="*/ 124552 h 353469"/>
              <a:gd name="connsiteX10" fmla="*/ 103658 w 235158"/>
              <a:gd name="connsiteY10" fmla="*/ 38827 h 353469"/>
              <a:gd name="connsiteX11" fmla="*/ 46508 w 235158"/>
              <a:gd name="connsiteY11" fmla="*/ 92802 h 353469"/>
              <a:gd name="connsiteX12" fmla="*/ 233833 w 235158"/>
              <a:gd name="connsiteY12" fmla="*/ 727 h 35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158" h="353469">
                <a:moveTo>
                  <a:pt x="233833" y="727"/>
                </a:moveTo>
                <a:cubicBezTo>
                  <a:pt x="247062" y="10781"/>
                  <a:pt x="157633" y="108677"/>
                  <a:pt x="125883" y="153127"/>
                </a:cubicBezTo>
                <a:cubicBezTo>
                  <a:pt x="94133" y="197577"/>
                  <a:pt x="54445" y="257373"/>
                  <a:pt x="43333" y="267427"/>
                </a:cubicBezTo>
                <a:cubicBezTo>
                  <a:pt x="32221" y="277481"/>
                  <a:pt x="64500" y="199694"/>
                  <a:pt x="59208" y="213452"/>
                </a:cubicBezTo>
                <a:cubicBezTo>
                  <a:pt x="53916" y="227210"/>
                  <a:pt x="19520" y="335160"/>
                  <a:pt x="11583" y="349977"/>
                </a:cubicBezTo>
                <a:cubicBezTo>
                  <a:pt x="3645" y="364794"/>
                  <a:pt x="13170" y="329339"/>
                  <a:pt x="11583" y="302352"/>
                </a:cubicBezTo>
                <a:cubicBezTo>
                  <a:pt x="9996" y="275365"/>
                  <a:pt x="3645" y="194402"/>
                  <a:pt x="2058" y="188052"/>
                </a:cubicBezTo>
                <a:cubicBezTo>
                  <a:pt x="470" y="181702"/>
                  <a:pt x="-1646" y="293356"/>
                  <a:pt x="2058" y="264252"/>
                </a:cubicBezTo>
                <a:cubicBezTo>
                  <a:pt x="5762" y="235148"/>
                  <a:pt x="20579" y="36710"/>
                  <a:pt x="24283" y="13427"/>
                </a:cubicBezTo>
                <a:cubicBezTo>
                  <a:pt x="27987" y="-9856"/>
                  <a:pt x="11054" y="120319"/>
                  <a:pt x="24283" y="124552"/>
                </a:cubicBezTo>
                <a:cubicBezTo>
                  <a:pt x="37512" y="128785"/>
                  <a:pt x="99954" y="44119"/>
                  <a:pt x="103658" y="38827"/>
                </a:cubicBezTo>
                <a:cubicBezTo>
                  <a:pt x="107362" y="33535"/>
                  <a:pt x="32220" y="97565"/>
                  <a:pt x="46508" y="92802"/>
                </a:cubicBezTo>
                <a:cubicBezTo>
                  <a:pt x="60796" y="88039"/>
                  <a:pt x="220604" y="-9327"/>
                  <a:pt x="233833" y="7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61CD041-F472-0D6E-4A62-70175FC8D430}"/>
              </a:ext>
            </a:extLst>
          </p:cNvPr>
          <p:cNvSpPr/>
          <p:nvPr/>
        </p:nvSpPr>
        <p:spPr>
          <a:xfrm>
            <a:off x="4264024" y="1684648"/>
            <a:ext cx="411117" cy="152269"/>
          </a:xfrm>
          <a:custGeom>
            <a:avLst/>
            <a:gdLst>
              <a:gd name="connsiteX0" fmla="*/ 1 w 411117"/>
              <a:gd name="connsiteY0" fmla="*/ 64777 h 152269"/>
              <a:gd name="connsiteX1" fmla="*/ 209551 w 411117"/>
              <a:gd name="connsiteY1" fmla="*/ 80652 h 152269"/>
              <a:gd name="connsiteX2" fmla="*/ 133351 w 411117"/>
              <a:gd name="connsiteY2" fmla="*/ 93352 h 152269"/>
              <a:gd name="connsiteX3" fmla="*/ 273051 w 411117"/>
              <a:gd name="connsiteY3" fmla="*/ 71127 h 152269"/>
              <a:gd name="connsiteX4" fmla="*/ 409576 w 411117"/>
              <a:gd name="connsiteY4" fmla="*/ 1277 h 152269"/>
              <a:gd name="connsiteX5" fmla="*/ 349251 w 411117"/>
              <a:gd name="connsiteY5" fmla="*/ 26677 h 152269"/>
              <a:gd name="connsiteX6" fmla="*/ 390526 w 411117"/>
              <a:gd name="connsiteY6" fmla="*/ 36202 h 152269"/>
              <a:gd name="connsiteX7" fmla="*/ 311151 w 411117"/>
              <a:gd name="connsiteY7" fmla="*/ 144152 h 152269"/>
              <a:gd name="connsiteX8" fmla="*/ 330201 w 411117"/>
              <a:gd name="connsiteY8" fmla="*/ 99702 h 152269"/>
              <a:gd name="connsiteX9" fmla="*/ 247651 w 411117"/>
              <a:gd name="connsiteY9" fmla="*/ 150502 h 152269"/>
              <a:gd name="connsiteX10" fmla="*/ 66676 w 411117"/>
              <a:gd name="connsiteY10" fmla="*/ 140977 h 152269"/>
              <a:gd name="connsiteX11" fmla="*/ 206376 w 411117"/>
              <a:gd name="connsiteY11" fmla="*/ 144152 h 152269"/>
              <a:gd name="connsiteX12" fmla="*/ 1 w 411117"/>
              <a:gd name="connsiteY12" fmla="*/ 64777 h 15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117" h="152269">
                <a:moveTo>
                  <a:pt x="1" y="64777"/>
                </a:moveTo>
                <a:cubicBezTo>
                  <a:pt x="530" y="54194"/>
                  <a:pt x="187326" y="75890"/>
                  <a:pt x="209551" y="80652"/>
                </a:cubicBezTo>
                <a:cubicBezTo>
                  <a:pt x="231776" y="85415"/>
                  <a:pt x="133351" y="93352"/>
                  <a:pt x="133351" y="93352"/>
                </a:cubicBezTo>
                <a:cubicBezTo>
                  <a:pt x="143934" y="91765"/>
                  <a:pt x="227013" y="86473"/>
                  <a:pt x="273051" y="71127"/>
                </a:cubicBezTo>
                <a:cubicBezTo>
                  <a:pt x="319089" y="55781"/>
                  <a:pt x="396876" y="8685"/>
                  <a:pt x="409576" y="1277"/>
                </a:cubicBezTo>
                <a:cubicBezTo>
                  <a:pt x="422276" y="-6131"/>
                  <a:pt x="352426" y="20856"/>
                  <a:pt x="349251" y="26677"/>
                </a:cubicBezTo>
                <a:cubicBezTo>
                  <a:pt x="346076" y="32498"/>
                  <a:pt x="396876" y="16623"/>
                  <a:pt x="390526" y="36202"/>
                </a:cubicBezTo>
                <a:cubicBezTo>
                  <a:pt x="384176" y="55781"/>
                  <a:pt x="321205" y="133569"/>
                  <a:pt x="311151" y="144152"/>
                </a:cubicBezTo>
                <a:cubicBezTo>
                  <a:pt x="301097" y="154735"/>
                  <a:pt x="340784" y="98644"/>
                  <a:pt x="330201" y="99702"/>
                </a:cubicBezTo>
                <a:cubicBezTo>
                  <a:pt x="319618" y="100760"/>
                  <a:pt x="291572" y="143623"/>
                  <a:pt x="247651" y="150502"/>
                </a:cubicBezTo>
                <a:cubicBezTo>
                  <a:pt x="203730" y="157381"/>
                  <a:pt x="73555" y="142035"/>
                  <a:pt x="66676" y="140977"/>
                </a:cubicBezTo>
                <a:cubicBezTo>
                  <a:pt x="59797" y="139919"/>
                  <a:pt x="217489" y="153677"/>
                  <a:pt x="206376" y="144152"/>
                </a:cubicBezTo>
                <a:cubicBezTo>
                  <a:pt x="195264" y="134627"/>
                  <a:pt x="-528" y="75360"/>
                  <a:pt x="1" y="647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7A0D7BF-39A2-C367-3203-0586030C29BF}"/>
              </a:ext>
            </a:extLst>
          </p:cNvPr>
          <p:cNvSpPr/>
          <p:nvPr/>
        </p:nvSpPr>
        <p:spPr>
          <a:xfrm>
            <a:off x="4955925" y="1600004"/>
            <a:ext cx="320145" cy="98690"/>
          </a:xfrm>
          <a:custGeom>
            <a:avLst/>
            <a:gdLst>
              <a:gd name="connsiteX0" fmla="*/ 250 w 320145"/>
              <a:gd name="connsiteY0" fmla="*/ 82746 h 98690"/>
              <a:gd name="connsiteX1" fmla="*/ 235200 w 320145"/>
              <a:gd name="connsiteY1" fmla="*/ 41471 h 98690"/>
              <a:gd name="connsiteX2" fmla="*/ 317750 w 320145"/>
              <a:gd name="connsiteY2" fmla="*/ 196 h 98690"/>
              <a:gd name="connsiteX3" fmla="*/ 295525 w 320145"/>
              <a:gd name="connsiteY3" fmla="*/ 28771 h 98690"/>
              <a:gd name="connsiteX4" fmla="*/ 270125 w 320145"/>
              <a:gd name="connsiteY4" fmla="*/ 92271 h 98690"/>
              <a:gd name="connsiteX5" fmla="*/ 190750 w 320145"/>
              <a:gd name="connsiteY5" fmla="*/ 95446 h 98690"/>
              <a:gd name="connsiteX6" fmla="*/ 250 w 320145"/>
              <a:gd name="connsiteY6" fmla="*/ 82746 h 9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145" h="98690">
                <a:moveTo>
                  <a:pt x="250" y="82746"/>
                </a:moveTo>
                <a:cubicBezTo>
                  <a:pt x="7658" y="73750"/>
                  <a:pt x="182283" y="55229"/>
                  <a:pt x="235200" y="41471"/>
                </a:cubicBezTo>
                <a:cubicBezTo>
                  <a:pt x="288117" y="27713"/>
                  <a:pt x="307696" y="2313"/>
                  <a:pt x="317750" y="196"/>
                </a:cubicBezTo>
                <a:cubicBezTo>
                  <a:pt x="327804" y="-1921"/>
                  <a:pt x="303462" y="13425"/>
                  <a:pt x="295525" y="28771"/>
                </a:cubicBezTo>
                <a:cubicBezTo>
                  <a:pt x="287588" y="44117"/>
                  <a:pt x="287587" y="81159"/>
                  <a:pt x="270125" y="92271"/>
                </a:cubicBezTo>
                <a:cubicBezTo>
                  <a:pt x="252663" y="103383"/>
                  <a:pt x="229908" y="97033"/>
                  <a:pt x="190750" y="95446"/>
                </a:cubicBezTo>
                <a:cubicBezTo>
                  <a:pt x="151592" y="93859"/>
                  <a:pt x="-7158" y="91742"/>
                  <a:pt x="250" y="827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7A0009B9-9BC1-4259-A0C5-585779846F32}"/>
              </a:ext>
            </a:extLst>
          </p:cNvPr>
          <p:cNvSpPr/>
          <p:nvPr/>
        </p:nvSpPr>
        <p:spPr>
          <a:xfrm>
            <a:off x="4898875" y="850820"/>
            <a:ext cx="439373" cy="747488"/>
          </a:xfrm>
          <a:custGeom>
            <a:avLst/>
            <a:gdLst>
              <a:gd name="connsiteX0" fmla="*/ 150 w 439373"/>
              <a:gd name="connsiteY0" fmla="*/ 80 h 747488"/>
              <a:gd name="connsiteX1" fmla="*/ 304950 w 439373"/>
              <a:gd name="connsiteY1" fmla="*/ 384255 h 747488"/>
              <a:gd name="connsiteX2" fmla="*/ 266850 w 439373"/>
              <a:gd name="connsiteY2" fmla="*/ 365205 h 747488"/>
              <a:gd name="connsiteX3" fmla="*/ 368450 w 439373"/>
              <a:gd name="connsiteY3" fmla="*/ 543005 h 747488"/>
              <a:gd name="connsiteX4" fmla="*/ 438300 w 439373"/>
              <a:gd name="connsiteY4" fmla="*/ 746205 h 747488"/>
              <a:gd name="connsiteX5" fmla="*/ 406550 w 439373"/>
              <a:gd name="connsiteY5" fmla="*/ 616030 h 747488"/>
              <a:gd name="connsiteX6" fmla="*/ 349400 w 439373"/>
              <a:gd name="connsiteY6" fmla="*/ 352505 h 747488"/>
              <a:gd name="connsiteX7" fmla="*/ 150 w 439373"/>
              <a:gd name="connsiteY7" fmla="*/ 80 h 74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73" h="747488">
                <a:moveTo>
                  <a:pt x="150" y="80"/>
                </a:moveTo>
                <a:cubicBezTo>
                  <a:pt x="-7258" y="5372"/>
                  <a:pt x="260500" y="323401"/>
                  <a:pt x="304950" y="384255"/>
                </a:cubicBezTo>
                <a:cubicBezTo>
                  <a:pt x="349400" y="445109"/>
                  <a:pt x="256267" y="338747"/>
                  <a:pt x="266850" y="365205"/>
                </a:cubicBezTo>
                <a:cubicBezTo>
                  <a:pt x="277433" y="391663"/>
                  <a:pt x="339875" y="479505"/>
                  <a:pt x="368450" y="543005"/>
                </a:cubicBezTo>
                <a:cubicBezTo>
                  <a:pt x="397025" y="606505"/>
                  <a:pt x="431950" y="734034"/>
                  <a:pt x="438300" y="746205"/>
                </a:cubicBezTo>
                <a:cubicBezTo>
                  <a:pt x="444650" y="758376"/>
                  <a:pt x="421367" y="681647"/>
                  <a:pt x="406550" y="616030"/>
                </a:cubicBezTo>
                <a:cubicBezTo>
                  <a:pt x="391733" y="550413"/>
                  <a:pt x="411313" y="454105"/>
                  <a:pt x="349400" y="352505"/>
                </a:cubicBezTo>
                <a:cubicBezTo>
                  <a:pt x="287487" y="250905"/>
                  <a:pt x="7558" y="-5212"/>
                  <a:pt x="150" y="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B22E9A3-6A37-46B0-60D4-39C0ECF7259C}"/>
              </a:ext>
            </a:extLst>
          </p:cNvPr>
          <p:cNvSpPr/>
          <p:nvPr/>
        </p:nvSpPr>
        <p:spPr>
          <a:xfrm>
            <a:off x="4462655" y="2334648"/>
            <a:ext cx="859469" cy="473690"/>
          </a:xfrm>
          <a:custGeom>
            <a:avLst/>
            <a:gdLst>
              <a:gd name="connsiteX0" fmla="*/ 191895 w 859469"/>
              <a:gd name="connsiteY0" fmla="*/ 287902 h 473690"/>
              <a:gd name="connsiteX1" fmla="*/ 550670 w 859469"/>
              <a:gd name="connsiteY1" fmla="*/ 284727 h 473690"/>
              <a:gd name="connsiteX2" fmla="*/ 512570 w 859469"/>
              <a:gd name="connsiteY2" fmla="*/ 297427 h 473690"/>
              <a:gd name="connsiteX3" fmla="*/ 626870 w 859469"/>
              <a:gd name="connsiteY3" fmla="*/ 246627 h 473690"/>
              <a:gd name="connsiteX4" fmla="*/ 814195 w 859469"/>
              <a:gd name="connsiteY4" fmla="*/ 2152 h 473690"/>
              <a:gd name="connsiteX5" fmla="*/ 747520 w 859469"/>
              <a:gd name="connsiteY5" fmla="*/ 122802 h 473690"/>
              <a:gd name="connsiteX6" fmla="*/ 858645 w 859469"/>
              <a:gd name="connsiteY6" fmla="*/ 43427 h 473690"/>
              <a:gd name="connsiteX7" fmla="*/ 677670 w 859469"/>
              <a:gd name="connsiteY7" fmla="*/ 316477 h 473690"/>
              <a:gd name="connsiteX8" fmla="*/ 328420 w 859469"/>
              <a:gd name="connsiteY8" fmla="*/ 453002 h 473690"/>
              <a:gd name="connsiteX9" fmla="*/ 410970 w 859469"/>
              <a:gd name="connsiteY9" fmla="*/ 459352 h 473690"/>
              <a:gd name="connsiteX10" fmla="*/ 1395 w 859469"/>
              <a:gd name="connsiteY10" fmla="*/ 319652 h 473690"/>
              <a:gd name="connsiteX11" fmla="*/ 274445 w 859469"/>
              <a:gd name="connsiteY11" fmla="*/ 408552 h 473690"/>
              <a:gd name="connsiteX12" fmla="*/ 191895 w 859469"/>
              <a:gd name="connsiteY12" fmla="*/ 287902 h 47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9469" h="473690">
                <a:moveTo>
                  <a:pt x="191895" y="287902"/>
                </a:moveTo>
                <a:cubicBezTo>
                  <a:pt x="237933" y="267264"/>
                  <a:pt x="497224" y="283140"/>
                  <a:pt x="550670" y="284727"/>
                </a:cubicBezTo>
                <a:cubicBezTo>
                  <a:pt x="604116" y="286314"/>
                  <a:pt x="499870" y="303777"/>
                  <a:pt x="512570" y="297427"/>
                </a:cubicBezTo>
                <a:cubicBezTo>
                  <a:pt x="525270" y="291077"/>
                  <a:pt x="576599" y="295839"/>
                  <a:pt x="626870" y="246627"/>
                </a:cubicBezTo>
                <a:cubicBezTo>
                  <a:pt x="677141" y="197415"/>
                  <a:pt x="794087" y="22789"/>
                  <a:pt x="814195" y="2152"/>
                </a:cubicBezTo>
                <a:cubicBezTo>
                  <a:pt x="834303" y="-18485"/>
                  <a:pt x="740112" y="115923"/>
                  <a:pt x="747520" y="122802"/>
                </a:cubicBezTo>
                <a:cubicBezTo>
                  <a:pt x="754928" y="129681"/>
                  <a:pt x="870287" y="11148"/>
                  <a:pt x="858645" y="43427"/>
                </a:cubicBezTo>
                <a:cubicBezTo>
                  <a:pt x="847003" y="75706"/>
                  <a:pt x="766041" y="248215"/>
                  <a:pt x="677670" y="316477"/>
                </a:cubicBezTo>
                <a:cubicBezTo>
                  <a:pt x="589299" y="384739"/>
                  <a:pt x="372870" y="429190"/>
                  <a:pt x="328420" y="453002"/>
                </a:cubicBezTo>
                <a:cubicBezTo>
                  <a:pt x="283970" y="476814"/>
                  <a:pt x="465474" y="481577"/>
                  <a:pt x="410970" y="459352"/>
                </a:cubicBezTo>
                <a:cubicBezTo>
                  <a:pt x="356466" y="437127"/>
                  <a:pt x="24149" y="328119"/>
                  <a:pt x="1395" y="319652"/>
                </a:cubicBezTo>
                <a:cubicBezTo>
                  <a:pt x="-21359" y="311185"/>
                  <a:pt x="241108" y="409610"/>
                  <a:pt x="274445" y="408552"/>
                </a:cubicBezTo>
                <a:cubicBezTo>
                  <a:pt x="307782" y="407494"/>
                  <a:pt x="145857" y="308540"/>
                  <a:pt x="191895" y="2879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94308E6E-F9F2-4F1D-7930-989B477276BF}"/>
              </a:ext>
            </a:extLst>
          </p:cNvPr>
          <p:cNvSpPr/>
          <p:nvPr/>
        </p:nvSpPr>
        <p:spPr>
          <a:xfrm>
            <a:off x="4920424" y="2806485"/>
            <a:ext cx="70679" cy="260653"/>
          </a:xfrm>
          <a:custGeom>
            <a:avLst/>
            <a:gdLst>
              <a:gd name="connsiteX0" fmla="*/ 70676 w 70679"/>
              <a:gd name="connsiteY0" fmla="*/ 215 h 260653"/>
              <a:gd name="connsiteX1" fmla="*/ 4001 w 70679"/>
              <a:gd name="connsiteY1" fmla="*/ 168490 h 260653"/>
              <a:gd name="connsiteX2" fmla="*/ 7176 w 70679"/>
              <a:gd name="connsiteY2" fmla="*/ 260565 h 260653"/>
              <a:gd name="connsiteX3" fmla="*/ 4001 w 70679"/>
              <a:gd name="connsiteY3" fmla="*/ 184365 h 260653"/>
              <a:gd name="connsiteX4" fmla="*/ 7176 w 70679"/>
              <a:gd name="connsiteY4" fmla="*/ 133565 h 260653"/>
              <a:gd name="connsiteX5" fmla="*/ 70676 w 70679"/>
              <a:gd name="connsiteY5" fmla="*/ 215 h 26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679" h="260653">
                <a:moveTo>
                  <a:pt x="70676" y="215"/>
                </a:moveTo>
                <a:cubicBezTo>
                  <a:pt x="70147" y="6036"/>
                  <a:pt x="14584" y="125098"/>
                  <a:pt x="4001" y="168490"/>
                </a:cubicBezTo>
                <a:cubicBezTo>
                  <a:pt x="-6582" y="211882"/>
                  <a:pt x="7176" y="257919"/>
                  <a:pt x="7176" y="260565"/>
                </a:cubicBezTo>
                <a:cubicBezTo>
                  <a:pt x="7176" y="263211"/>
                  <a:pt x="4001" y="205532"/>
                  <a:pt x="4001" y="184365"/>
                </a:cubicBezTo>
                <a:cubicBezTo>
                  <a:pt x="4001" y="163198"/>
                  <a:pt x="-232" y="158965"/>
                  <a:pt x="7176" y="133565"/>
                </a:cubicBezTo>
                <a:cubicBezTo>
                  <a:pt x="14584" y="108165"/>
                  <a:pt x="71205" y="-5606"/>
                  <a:pt x="70676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9500586-387A-3AC7-E379-5175E46897EF}"/>
              </a:ext>
            </a:extLst>
          </p:cNvPr>
          <p:cNvSpPr/>
          <p:nvPr/>
        </p:nvSpPr>
        <p:spPr>
          <a:xfrm>
            <a:off x="4492610" y="2997074"/>
            <a:ext cx="365412" cy="213926"/>
          </a:xfrm>
          <a:custGeom>
            <a:avLst/>
            <a:gdLst>
              <a:gd name="connsiteX0" fmla="*/ 15 w 365412"/>
              <a:gd name="connsiteY0" fmla="*/ 126 h 213926"/>
              <a:gd name="connsiteX1" fmla="*/ 168290 w 365412"/>
              <a:gd name="connsiteY1" fmla="*/ 95376 h 213926"/>
              <a:gd name="connsiteX2" fmla="*/ 361965 w 365412"/>
              <a:gd name="connsiteY2" fmla="*/ 212851 h 213926"/>
              <a:gd name="connsiteX3" fmla="*/ 282590 w 365412"/>
              <a:gd name="connsiteY3" fmla="*/ 149351 h 213926"/>
              <a:gd name="connsiteX4" fmla="*/ 158765 w 365412"/>
              <a:gd name="connsiteY4" fmla="*/ 76326 h 213926"/>
              <a:gd name="connsiteX5" fmla="*/ 15 w 365412"/>
              <a:gd name="connsiteY5" fmla="*/ 126 h 21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412" h="213926">
                <a:moveTo>
                  <a:pt x="15" y="126"/>
                </a:moveTo>
                <a:cubicBezTo>
                  <a:pt x="1602" y="3301"/>
                  <a:pt x="107965" y="59922"/>
                  <a:pt x="168290" y="95376"/>
                </a:cubicBezTo>
                <a:cubicBezTo>
                  <a:pt x="228615" y="130830"/>
                  <a:pt x="342915" y="203855"/>
                  <a:pt x="361965" y="212851"/>
                </a:cubicBezTo>
                <a:cubicBezTo>
                  <a:pt x="381015" y="221847"/>
                  <a:pt x="316457" y="172105"/>
                  <a:pt x="282590" y="149351"/>
                </a:cubicBezTo>
                <a:cubicBezTo>
                  <a:pt x="248723" y="126597"/>
                  <a:pt x="201628" y="98022"/>
                  <a:pt x="158765" y="76326"/>
                </a:cubicBezTo>
                <a:cubicBezTo>
                  <a:pt x="115903" y="54630"/>
                  <a:pt x="-1572" y="-3049"/>
                  <a:pt x="15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A80F50F-2355-31AB-A3EF-7ACBC9BC59F3}"/>
              </a:ext>
            </a:extLst>
          </p:cNvPr>
          <p:cNvSpPr/>
          <p:nvPr/>
        </p:nvSpPr>
        <p:spPr>
          <a:xfrm>
            <a:off x="4444999" y="2711428"/>
            <a:ext cx="181106" cy="200074"/>
          </a:xfrm>
          <a:custGeom>
            <a:avLst/>
            <a:gdLst>
              <a:gd name="connsiteX0" fmla="*/ 1 w 181106"/>
              <a:gd name="connsiteY0" fmla="*/ 22 h 200074"/>
              <a:gd name="connsiteX1" fmla="*/ 139701 w 181106"/>
              <a:gd name="connsiteY1" fmla="*/ 107972 h 200074"/>
              <a:gd name="connsiteX2" fmla="*/ 180976 w 181106"/>
              <a:gd name="connsiteY2" fmla="*/ 200047 h 200074"/>
              <a:gd name="connsiteX3" fmla="*/ 152401 w 181106"/>
              <a:gd name="connsiteY3" fmla="*/ 117497 h 200074"/>
              <a:gd name="connsiteX4" fmla="*/ 142876 w 181106"/>
              <a:gd name="connsiteY4" fmla="*/ 98447 h 200074"/>
              <a:gd name="connsiteX5" fmla="*/ 1 w 181106"/>
              <a:gd name="connsiteY5" fmla="*/ 22 h 20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06" h="200074">
                <a:moveTo>
                  <a:pt x="1" y="22"/>
                </a:moveTo>
                <a:cubicBezTo>
                  <a:pt x="-528" y="1609"/>
                  <a:pt x="109539" y="74635"/>
                  <a:pt x="139701" y="107972"/>
                </a:cubicBezTo>
                <a:cubicBezTo>
                  <a:pt x="169863" y="141309"/>
                  <a:pt x="178859" y="198459"/>
                  <a:pt x="180976" y="200047"/>
                </a:cubicBezTo>
                <a:cubicBezTo>
                  <a:pt x="183093" y="201635"/>
                  <a:pt x="158751" y="134430"/>
                  <a:pt x="152401" y="117497"/>
                </a:cubicBezTo>
                <a:cubicBezTo>
                  <a:pt x="146051" y="100564"/>
                  <a:pt x="163513" y="114851"/>
                  <a:pt x="142876" y="98447"/>
                </a:cubicBezTo>
                <a:cubicBezTo>
                  <a:pt x="122239" y="82043"/>
                  <a:pt x="530" y="-1565"/>
                  <a:pt x="1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02CE9E0-CE0D-B1B9-A1C5-52230B6A7DB1}"/>
              </a:ext>
            </a:extLst>
          </p:cNvPr>
          <p:cNvSpPr/>
          <p:nvPr/>
        </p:nvSpPr>
        <p:spPr>
          <a:xfrm>
            <a:off x="4429099" y="3025775"/>
            <a:ext cx="152489" cy="174625"/>
          </a:xfrm>
          <a:custGeom>
            <a:avLst/>
            <a:gdLst>
              <a:gd name="connsiteX0" fmla="*/ 26 w 152489"/>
              <a:gd name="connsiteY0" fmla="*/ 0 h 174625"/>
              <a:gd name="connsiteX1" fmla="*/ 95276 w 152489"/>
              <a:gd name="connsiteY1" fmla="*/ 85725 h 174625"/>
              <a:gd name="connsiteX2" fmla="*/ 152426 w 152489"/>
              <a:gd name="connsiteY2" fmla="*/ 174625 h 174625"/>
              <a:gd name="connsiteX3" fmla="*/ 104801 w 152489"/>
              <a:gd name="connsiteY3" fmla="*/ 85725 h 174625"/>
              <a:gd name="connsiteX4" fmla="*/ 26 w 152489"/>
              <a:gd name="connsiteY4" fmla="*/ 0 h 1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89" h="174625">
                <a:moveTo>
                  <a:pt x="26" y="0"/>
                </a:moveTo>
                <a:cubicBezTo>
                  <a:pt x="-1561" y="0"/>
                  <a:pt x="69876" y="56621"/>
                  <a:pt x="95276" y="85725"/>
                </a:cubicBezTo>
                <a:cubicBezTo>
                  <a:pt x="120676" y="114829"/>
                  <a:pt x="150839" y="174625"/>
                  <a:pt x="152426" y="174625"/>
                </a:cubicBezTo>
                <a:cubicBezTo>
                  <a:pt x="154013" y="174625"/>
                  <a:pt x="125439" y="111654"/>
                  <a:pt x="104801" y="85725"/>
                </a:cubicBezTo>
                <a:cubicBezTo>
                  <a:pt x="84164" y="59796"/>
                  <a:pt x="1613" y="0"/>
                  <a:pt x="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09776614-E713-48A2-BCA6-CA2A7A2CE11A}"/>
              </a:ext>
            </a:extLst>
          </p:cNvPr>
          <p:cNvSpPr/>
          <p:nvPr/>
        </p:nvSpPr>
        <p:spPr>
          <a:xfrm>
            <a:off x="4867175" y="1466795"/>
            <a:ext cx="306465" cy="242368"/>
          </a:xfrm>
          <a:custGeom>
            <a:avLst/>
            <a:gdLst>
              <a:gd name="connsiteX0" fmla="*/ 181075 w 306465"/>
              <a:gd name="connsiteY0" fmla="*/ 55 h 242368"/>
              <a:gd name="connsiteX1" fmla="*/ 127100 w 306465"/>
              <a:gd name="connsiteY1" fmla="*/ 111180 h 242368"/>
              <a:gd name="connsiteX2" fmla="*/ 19150 w 306465"/>
              <a:gd name="connsiteY2" fmla="*/ 123880 h 242368"/>
              <a:gd name="connsiteX3" fmla="*/ 73125 w 306465"/>
              <a:gd name="connsiteY3" fmla="*/ 127055 h 242368"/>
              <a:gd name="connsiteX4" fmla="*/ 100 w 306465"/>
              <a:gd name="connsiteY4" fmla="*/ 241355 h 242368"/>
              <a:gd name="connsiteX5" fmla="*/ 92175 w 306465"/>
              <a:gd name="connsiteY5" fmla="*/ 181030 h 242368"/>
              <a:gd name="connsiteX6" fmla="*/ 304900 w 306465"/>
              <a:gd name="connsiteY6" fmla="*/ 146105 h 242368"/>
              <a:gd name="connsiteX7" fmla="*/ 187425 w 306465"/>
              <a:gd name="connsiteY7" fmla="*/ 149280 h 242368"/>
              <a:gd name="connsiteX8" fmla="*/ 162025 w 306465"/>
              <a:gd name="connsiteY8" fmla="*/ 127055 h 242368"/>
              <a:gd name="connsiteX9" fmla="*/ 181075 w 306465"/>
              <a:gd name="connsiteY9" fmla="*/ 55 h 24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465" h="242368">
                <a:moveTo>
                  <a:pt x="181075" y="55"/>
                </a:moveTo>
                <a:cubicBezTo>
                  <a:pt x="175254" y="-2591"/>
                  <a:pt x="154088" y="90542"/>
                  <a:pt x="127100" y="111180"/>
                </a:cubicBezTo>
                <a:cubicBezTo>
                  <a:pt x="100112" y="131818"/>
                  <a:pt x="28146" y="121234"/>
                  <a:pt x="19150" y="123880"/>
                </a:cubicBezTo>
                <a:cubicBezTo>
                  <a:pt x="10154" y="126526"/>
                  <a:pt x="76300" y="107476"/>
                  <a:pt x="73125" y="127055"/>
                </a:cubicBezTo>
                <a:cubicBezTo>
                  <a:pt x="69950" y="146634"/>
                  <a:pt x="-3075" y="232359"/>
                  <a:pt x="100" y="241355"/>
                </a:cubicBezTo>
                <a:cubicBezTo>
                  <a:pt x="3275" y="250351"/>
                  <a:pt x="41375" y="196905"/>
                  <a:pt x="92175" y="181030"/>
                </a:cubicBezTo>
                <a:cubicBezTo>
                  <a:pt x="142975" y="165155"/>
                  <a:pt x="289025" y="151397"/>
                  <a:pt x="304900" y="146105"/>
                </a:cubicBezTo>
                <a:cubicBezTo>
                  <a:pt x="320775" y="140813"/>
                  <a:pt x="211238" y="152455"/>
                  <a:pt x="187425" y="149280"/>
                </a:cubicBezTo>
                <a:cubicBezTo>
                  <a:pt x="163612" y="146105"/>
                  <a:pt x="163083" y="147692"/>
                  <a:pt x="162025" y="127055"/>
                </a:cubicBezTo>
                <a:cubicBezTo>
                  <a:pt x="160967" y="106418"/>
                  <a:pt x="186896" y="2701"/>
                  <a:pt x="181075" y="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1B9B85F-ACA2-B4BA-AED0-923A50463594}"/>
              </a:ext>
            </a:extLst>
          </p:cNvPr>
          <p:cNvSpPr/>
          <p:nvPr/>
        </p:nvSpPr>
        <p:spPr>
          <a:xfrm>
            <a:off x="4872702" y="1285842"/>
            <a:ext cx="235933" cy="325500"/>
          </a:xfrm>
          <a:custGeom>
            <a:avLst/>
            <a:gdLst>
              <a:gd name="connsiteX0" fmla="*/ 39023 w 235933"/>
              <a:gd name="connsiteY0" fmla="*/ 22258 h 325500"/>
              <a:gd name="connsiteX1" fmla="*/ 7273 w 235933"/>
              <a:gd name="connsiteY1" fmla="*/ 311183 h 325500"/>
              <a:gd name="connsiteX2" fmla="*/ 13623 w 235933"/>
              <a:gd name="connsiteY2" fmla="*/ 260383 h 325500"/>
              <a:gd name="connsiteX3" fmla="*/ 146973 w 235933"/>
              <a:gd name="connsiteY3" fmla="*/ 76233 h 325500"/>
              <a:gd name="connsiteX4" fmla="*/ 235873 w 235933"/>
              <a:gd name="connsiteY4" fmla="*/ 33 h 325500"/>
              <a:gd name="connsiteX5" fmla="*/ 134273 w 235933"/>
              <a:gd name="connsiteY5" fmla="*/ 66708 h 325500"/>
              <a:gd name="connsiteX6" fmla="*/ 83473 w 235933"/>
              <a:gd name="connsiteY6" fmla="*/ 82583 h 325500"/>
              <a:gd name="connsiteX7" fmla="*/ 39023 w 235933"/>
              <a:gd name="connsiteY7" fmla="*/ 22258 h 3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933" h="325500">
                <a:moveTo>
                  <a:pt x="39023" y="22258"/>
                </a:moveTo>
                <a:cubicBezTo>
                  <a:pt x="26323" y="60358"/>
                  <a:pt x="11506" y="271495"/>
                  <a:pt x="7273" y="311183"/>
                </a:cubicBezTo>
                <a:cubicBezTo>
                  <a:pt x="3040" y="350871"/>
                  <a:pt x="-9660" y="299541"/>
                  <a:pt x="13623" y="260383"/>
                </a:cubicBezTo>
                <a:cubicBezTo>
                  <a:pt x="36906" y="221225"/>
                  <a:pt x="109931" y="119625"/>
                  <a:pt x="146973" y="76233"/>
                </a:cubicBezTo>
                <a:cubicBezTo>
                  <a:pt x="184015" y="32841"/>
                  <a:pt x="237990" y="1621"/>
                  <a:pt x="235873" y="33"/>
                </a:cubicBezTo>
                <a:cubicBezTo>
                  <a:pt x="233756" y="-1555"/>
                  <a:pt x="159673" y="52950"/>
                  <a:pt x="134273" y="66708"/>
                </a:cubicBezTo>
                <a:cubicBezTo>
                  <a:pt x="108873" y="80466"/>
                  <a:pt x="96173" y="86287"/>
                  <a:pt x="83473" y="82583"/>
                </a:cubicBezTo>
                <a:cubicBezTo>
                  <a:pt x="70773" y="78879"/>
                  <a:pt x="51723" y="-15842"/>
                  <a:pt x="39023" y="222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8B89B5DF-41CE-5347-2697-8376E308C200}"/>
              </a:ext>
            </a:extLst>
          </p:cNvPr>
          <p:cNvSpPr/>
          <p:nvPr/>
        </p:nvSpPr>
        <p:spPr>
          <a:xfrm>
            <a:off x="4349614" y="944899"/>
            <a:ext cx="563150" cy="504137"/>
          </a:xfrm>
          <a:custGeom>
            <a:avLst/>
            <a:gdLst>
              <a:gd name="connsiteX0" fmla="*/ 558936 w 563150"/>
              <a:gd name="connsiteY0" fmla="*/ 1251 h 504137"/>
              <a:gd name="connsiteX1" fmla="*/ 419236 w 563150"/>
              <a:gd name="connsiteY1" fmla="*/ 137776 h 504137"/>
              <a:gd name="connsiteX2" fmla="*/ 444636 w 563150"/>
              <a:gd name="connsiteY2" fmla="*/ 461626 h 504137"/>
              <a:gd name="connsiteX3" fmla="*/ 406536 w 563150"/>
              <a:gd name="connsiteY3" fmla="*/ 302876 h 504137"/>
              <a:gd name="connsiteX4" fmla="*/ 387486 w 563150"/>
              <a:gd name="connsiteY4" fmla="*/ 201276 h 504137"/>
              <a:gd name="connsiteX5" fmla="*/ 273186 w 563150"/>
              <a:gd name="connsiteY5" fmla="*/ 391776 h 504137"/>
              <a:gd name="connsiteX6" fmla="*/ 260486 w 563150"/>
              <a:gd name="connsiteY6" fmla="*/ 480676 h 504137"/>
              <a:gd name="connsiteX7" fmla="*/ 270011 w 563150"/>
              <a:gd name="connsiteY7" fmla="*/ 290176 h 504137"/>
              <a:gd name="connsiteX8" fmla="*/ 168411 w 563150"/>
              <a:gd name="connsiteY8" fmla="*/ 439401 h 504137"/>
              <a:gd name="connsiteX9" fmla="*/ 136 w 563150"/>
              <a:gd name="connsiteY9" fmla="*/ 502901 h 504137"/>
              <a:gd name="connsiteX10" fmla="*/ 143011 w 563150"/>
              <a:gd name="connsiteY10" fmla="*/ 388601 h 504137"/>
              <a:gd name="connsiteX11" fmla="*/ 311286 w 563150"/>
              <a:gd name="connsiteY11" fmla="*/ 71101 h 504137"/>
              <a:gd name="connsiteX12" fmla="*/ 343036 w 563150"/>
              <a:gd name="connsiteY12" fmla="*/ 80626 h 504137"/>
              <a:gd name="connsiteX13" fmla="*/ 231911 w 563150"/>
              <a:gd name="connsiteY13" fmla="*/ 207626 h 504137"/>
              <a:gd name="connsiteX14" fmla="*/ 558936 w 563150"/>
              <a:gd name="connsiteY14" fmla="*/ 1251 h 5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150" h="504137">
                <a:moveTo>
                  <a:pt x="558936" y="1251"/>
                </a:moveTo>
                <a:cubicBezTo>
                  <a:pt x="590157" y="-10391"/>
                  <a:pt x="438286" y="61047"/>
                  <a:pt x="419236" y="137776"/>
                </a:cubicBezTo>
                <a:cubicBezTo>
                  <a:pt x="400186" y="214505"/>
                  <a:pt x="446753" y="434109"/>
                  <a:pt x="444636" y="461626"/>
                </a:cubicBezTo>
                <a:cubicBezTo>
                  <a:pt x="442519" y="489143"/>
                  <a:pt x="416061" y="346268"/>
                  <a:pt x="406536" y="302876"/>
                </a:cubicBezTo>
                <a:cubicBezTo>
                  <a:pt x="397011" y="259484"/>
                  <a:pt x="409711" y="186459"/>
                  <a:pt x="387486" y="201276"/>
                </a:cubicBezTo>
                <a:cubicBezTo>
                  <a:pt x="365261" y="216093"/>
                  <a:pt x="294353" y="345209"/>
                  <a:pt x="273186" y="391776"/>
                </a:cubicBezTo>
                <a:cubicBezTo>
                  <a:pt x="252019" y="438343"/>
                  <a:pt x="261015" y="497609"/>
                  <a:pt x="260486" y="480676"/>
                </a:cubicBezTo>
                <a:cubicBezTo>
                  <a:pt x="259957" y="463743"/>
                  <a:pt x="285357" y="297055"/>
                  <a:pt x="270011" y="290176"/>
                </a:cubicBezTo>
                <a:cubicBezTo>
                  <a:pt x="254665" y="283297"/>
                  <a:pt x="213390" y="403947"/>
                  <a:pt x="168411" y="439401"/>
                </a:cubicBezTo>
                <a:cubicBezTo>
                  <a:pt x="123432" y="474855"/>
                  <a:pt x="4369" y="511368"/>
                  <a:pt x="136" y="502901"/>
                </a:cubicBezTo>
                <a:cubicBezTo>
                  <a:pt x="-4097" y="494434"/>
                  <a:pt x="91153" y="460568"/>
                  <a:pt x="143011" y="388601"/>
                </a:cubicBezTo>
                <a:cubicBezTo>
                  <a:pt x="194869" y="316634"/>
                  <a:pt x="277948" y="122430"/>
                  <a:pt x="311286" y="71101"/>
                </a:cubicBezTo>
                <a:cubicBezTo>
                  <a:pt x="344624" y="19772"/>
                  <a:pt x="356265" y="57872"/>
                  <a:pt x="343036" y="80626"/>
                </a:cubicBezTo>
                <a:cubicBezTo>
                  <a:pt x="329807" y="103380"/>
                  <a:pt x="197515" y="221914"/>
                  <a:pt x="231911" y="207626"/>
                </a:cubicBezTo>
                <a:cubicBezTo>
                  <a:pt x="266307" y="193339"/>
                  <a:pt x="527715" y="12893"/>
                  <a:pt x="558936" y="1251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834BECC-5B94-ADCC-E879-F5250F682289}"/>
              </a:ext>
            </a:extLst>
          </p:cNvPr>
          <p:cNvSpPr/>
          <p:nvPr/>
        </p:nvSpPr>
        <p:spPr>
          <a:xfrm>
            <a:off x="4937478" y="856632"/>
            <a:ext cx="375957" cy="464203"/>
          </a:xfrm>
          <a:custGeom>
            <a:avLst/>
            <a:gdLst>
              <a:gd name="connsiteX0" fmla="*/ 25047 w 375957"/>
              <a:gd name="connsiteY0" fmla="*/ 618 h 464203"/>
              <a:gd name="connsiteX1" fmla="*/ 269522 w 375957"/>
              <a:gd name="connsiteY1" fmla="*/ 337168 h 464203"/>
              <a:gd name="connsiteX2" fmla="*/ 374297 w 375957"/>
              <a:gd name="connsiteY2" fmla="*/ 460993 h 464203"/>
              <a:gd name="connsiteX3" fmla="*/ 310797 w 375957"/>
              <a:gd name="connsiteY3" fmla="*/ 413368 h 464203"/>
              <a:gd name="connsiteX4" fmla="*/ 31397 w 375957"/>
              <a:gd name="connsiteY4" fmla="*/ 464168 h 464203"/>
              <a:gd name="connsiteX5" fmla="*/ 158397 w 375957"/>
              <a:gd name="connsiteY5" fmla="*/ 403843 h 464203"/>
              <a:gd name="connsiteX6" fmla="*/ 2822 w 375957"/>
              <a:gd name="connsiteY6" fmla="*/ 165718 h 464203"/>
              <a:gd name="connsiteX7" fmla="*/ 53622 w 375957"/>
              <a:gd name="connsiteY7" fmla="*/ 251443 h 464203"/>
              <a:gd name="connsiteX8" fmla="*/ 25047 w 375957"/>
              <a:gd name="connsiteY8" fmla="*/ 618 h 46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957" h="464203">
                <a:moveTo>
                  <a:pt x="25047" y="618"/>
                </a:moveTo>
                <a:cubicBezTo>
                  <a:pt x="61030" y="14905"/>
                  <a:pt x="211314" y="260439"/>
                  <a:pt x="269522" y="337168"/>
                </a:cubicBezTo>
                <a:cubicBezTo>
                  <a:pt x="327730" y="413897"/>
                  <a:pt x="367418" y="448293"/>
                  <a:pt x="374297" y="460993"/>
                </a:cubicBezTo>
                <a:cubicBezTo>
                  <a:pt x="381176" y="473693"/>
                  <a:pt x="367947" y="412839"/>
                  <a:pt x="310797" y="413368"/>
                </a:cubicBezTo>
                <a:cubicBezTo>
                  <a:pt x="253647" y="413897"/>
                  <a:pt x="56797" y="465756"/>
                  <a:pt x="31397" y="464168"/>
                </a:cubicBezTo>
                <a:cubicBezTo>
                  <a:pt x="5997" y="462581"/>
                  <a:pt x="163159" y="453585"/>
                  <a:pt x="158397" y="403843"/>
                </a:cubicBezTo>
                <a:cubicBezTo>
                  <a:pt x="153635" y="354101"/>
                  <a:pt x="20285" y="191118"/>
                  <a:pt x="2822" y="165718"/>
                </a:cubicBezTo>
                <a:cubicBezTo>
                  <a:pt x="-14641" y="140318"/>
                  <a:pt x="54680" y="278960"/>
                  <a:pt x="53622" y="251443"/>
                </a:cubicBezTo>
                <a:cubicBezTo>
                  <a:pt x="52564" y="223926"/>
                  <a:pt x="-10936" y="-13669"/>
                  <a:pt x="25047" y="6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CE2CE56-EE88-1EC6-322B-39372AE5C332}"/>
              </a:ext>
            </a:extLst>
          </p:cNvPr>
          <p:cNvSpPr/>
          <p:nvPr/>
        </p:nvSpPr>
        <p:spPr>
          <a:xfrm>
            <a:off x="5085291" y="2021197"/>
            <a:ext cx="305859" cy="549106"/>
          </a:xfrm>
          <a:custGeom>
            <a:avLst/>
            <a:gdLst>
              <a:gd name="connsiteX0" fmla="*/ 232834 w 305859"/>
              <a:gd name="connsiteY0" fmla="*/ 1278 h 549106"/>
              <a:gd name="connsiteX1" fmla="*/ 74084 w 305859"/>
              <a:gd name="connsiteY1" fmla="*/ 271153 h 549106"/>
              <a:gd name="connsiteX2" fmla="*/ 128059 w 305859"/>
              <a:gd name="connsiteY2" fmla="*/ 194953 h 549106"/>
              <a:gd name="connsiteX3" fmla="*/ 124884 w 305859"/>
              <a:gd name="connsiteY3" fmla="*/ 293378 h 549106"/>
              <a:gd name="connsiteX4" fmla="*/ 1059 w 305859"/>
              <a:gd name="connsiteY4" fmla="*/ 544203 h 549106"/>
              <a:gd name="connsiteX5" fmla="*/ 74084 w 305859"/>
              <a:gd name="connsiteY5" fmla="*/ 445778 h 549106"/>
              <a:gd name="connsiteX6" fmla="*/ 226484 w 305859"/>
              <a:gd name="connsiteY6" fmla="*/ 277503 h 549106"/>
              <a:gd name="connsiteX7" fmla="*/ 305859 w 305859"/>
              <a:gd name="connsiteY7" fmla="*/ 175903 h 549106"/>
              <a:gd name="connsiteX8" fmla="*/ 226484 w 305859"/>
              <a:gd name="connsiteY8" fmla="*/ 264803 h 549106"/>
              <a:gd name="connsiteX9" fmla="*/ 255059 w 305859"/>
              <a:gd name="connsiteY9" fmla="*/ 172728 h 549106"/>
              <a:gd name="connsiteX10" fmla="*/ 232834 w 305859"/>
              <a:gd name="connsiteY10" fmla="*/ 1278 h 54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859" h="549106">
                <a:moveTo>
                  <a:pt x="232834" y="1278"/>
                </a:moveTo>
                <a:cubicBezTo>
                  <a:pt x="202672" y="17682"/>
                  <a:pt x="91546" y="238874"/>
                  <a:pt x="74084" y="271153"/>
                </a:cubicBezTo>
                <a:cubicBezTo>
                  <a:pt x="56622" y="303432"/>
                  <a:pt x="119592" y="191249"/>
                  <a:pt x="128059" y="194953"/>
                </a:cubicBezTo>
                <a:cubicBezTo>
                  <a:pt x="136526" y="198657"/>
                  <a:pt x="146051" y="235170"/>
                  <a:pt x="124884" y="293378"/>
                </a:cubicBezTo>
                <a:cubicBezTo>
                  <a:pt x="103717" y="351586"/>
                  <a:pt x="9526" y="518803"/>
                  <a:pt x="1059" y="544203"/>
                </a:cubicBezTo>
                <a:cubicBezTo>
                  <a:pt x="-7408" y="569603"/>
                  <a:pt x="36513" y="490228"/>
                  <a:pt x="74084" y="445778"/>
                </a:cubicBezTo>
                <a:cubicBezTo>
                  <a:pt x="111655" y="401328"/>
                  <a:pt x="187855" y="322482"/>
                  <a:pt x="226484" y="277503"/>
                </a:cubicBezTo>
                <a:cubicBezTo>
                  <a:pt x="265113" y="232524"/>
                  <a:pt x="305859" y="178020"/>
                  <a:pt x="305859" y="175903"/>
                </a:cubicBezTo>
                <a:cubicBezTo>
                  <a:pt x="305859" y="173786"/>
                  <a:pt x="234951" y="265332"/>
                  <a:pt x="226484" y="264803"/>
                </a:cubicBezTo>
                <a:cubicBezTo>
                  <a:pt x="218017" y="264274"/>
                  <a:pt x="254001" y="214532"/>
                  <a:pt x="255059" y="172728"/>
                </a:cubicBezTo>
                <a:cubicBezTo>
                  <a:pt x="256117" y="130924"/>
                  <a:pt x="262996" y="-15126"/>
                  <a:pt x="232834" y="1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6611A37C-23C4-CBCE-4CEF-661F80A57B8F}"/>
              </a:ext>
            </a:extLst>
          </p:cNvPr>
          <p:cNvSpPr/>
          <p:nvPr/>
        </p:nvSpPr>
        <p:spPr>
          <a:xfrm>
            <a:off x="4533105" y="2266451"/>
            <a:ext cx="457400" cy="92990"/>
          </a:xfrm>
          <a:custGeom>
            <a:avLst/>
            <a:gdLst>
              <a:gd name="connsiteX0" fmla="*/ 48420 w 457400"/>
              <a:gd name="connsiteY0" fmla="*/ 92574 h 92990"/>
              <a:gd name="connsiteX1" fmla="*/ 381795 w 457400"/>
              <a:gd name="connsiteY1" fmla="*/ 25899 h 92990"/>
              <a:gd name="connsiteX2" fmla="*/ 238920 w 457400"/>
              <a:gd name="connsiteY2" fmla="*/ 63999 h 92990"/>
              <a:gd name="connsiteX3" fmla="*/ 451645 w 457400"/>
              <a:gd name="connsiteY3" fmla="*/ 16374 h 92990"/>
              <a:gd name="connsiteX4" fmla="*/ 384970 w 457400"/>
              <a:gd name="connsiteY4" fmla="*/ 499 h 92990"/>
              <a:gd name="connsiteX5" fmla="*/ 257970 w 457400"/>
              <a:gd name="connsiteY5" fmla="*/ 3674 h 92990"/>
              <a:gd name="connsiteX6" fmla="*/ 277020 w 457400"/>
              <a:gd name="connsiteY6" fmla="*/ 3674 h 92990"/>
              <a:gd name="connsiteX7" fmla="*/ 150020 w 457400"/>
              <a:gd name="connsiteY7" fmla="*/ 48124 h 92990"/>
              <a:gd name="connsiteX8" fmla="*/ 795 w 457400"/>
              <a:gd name="connsiteY8" fmla="*/ 44949 h 92990"/>
              <a:gd name="connsiteX9" fmla="*/ 89695 w 457400"/>
              <a:gd name="connsiteY9" fmla="*/ 54474 h 92990"/>
              <a:gd name="connsiteX10" fmla="*/ 48420 w 457400"/>
              <a:gd name="connsiteY10" fmla="*/ 92574 h 9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400" h="92990">
                <a:moveTo>
                  <a:pt x="48420" y="92574"/>
                </a:moveTo>
                <a:cubicBezTo>
                  <a:pt x="97103" y="87811"/>
                  <a:pt x="350045" y="30661"/>
                  <a:pt x="381795" y="25899"/>
                </a:cubicBezTo>
                <a:cubicBezTo>
                  <a:pt x="413545" y="21137"/>
                  <a:pt x="227278" y="65586"/>
                  <a:pt x="238920" y="63999"/>
                </a:cubicBezTo>
                <a:cubicBezTo>
                  <a:pt x="250562" y="62412"/>
                  <a:pt x="427303" y="26957"/>
                  <a:pt x="451645" y="16374"/>
                </a:cubicBezTo>
                <a:cubicBezTo>
                  <a:pt x="475987" y="5791"/>
                  <a:pt x="417249" y="2616"/>
                  <a:pt x="384970" y="499"/>
                </a:cubicBezTo>
                <a:cubicBezTo>
                  <a:pt x="352691" y="-1618"/>
                  <a:pt x="257970" y="3674"/>
                  <a:pt x="257970" y="3674"/>
                </a:cubicBezTo>
                <a:cubicBezTo>
                  <a:pt x="239978" y="4203"/>
                  <a:pt x="295012" y="-3734"/>
                  <a:pt x="277020" y="3674"/>
                </a:cubicBezTo>
                <a:cubicBezTo>
                  <a:pt x="259028" y="11082"/>
                  <a:pt x="196058" y="41245"/>
                  <a:pt x="150020" y="48124"/>
                </a:cubicBezTo>
                <a:cubicBezTo>
                  <a:pt x="103983" y="55003"/>
                  <a:pt x="10849" y="43891"/>
                  <a:pt x="795" y="44949"/>
                </a:cubicBezTo>
                <a:cubicBezTo>
                  <a:pt x="-9259" y="46007"/>
                  <a:pt x="79112" y="49182"/>
                  <a:pt x="89695" y="54474"/>
                </a:cubicBezTo>
                <a:cubicBezTo>
                  <a:pt x="100278" y="59766"/>
                  <a:pt x="-263" y="97337"/>
                  <a:pt x="48420" y="925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8B12F9EF-1DEE-B920-C57F-FC30190C3D33}"/>
              </a:ext>
            </a:extLst>
          </p:cNvPr>
          <p:cNvSpPr/>
          <p:nvPr/>
        </p:nvSpPr>
        <p:spPr>
          <a:xfrm>
            <a:off x="4848200" y="2230084"/>
            <a:ext cx="333606" cy="62874"/>
          </a:xfrm>
          <a:custGeom>
            <a:avLst/>
            <a:gdLst>
              <a:gd name="connsiteX0" fmla="*/ 25 w 333606"/>
              <a:gd name="connsiteY0" fmla="*/ 59091 h 62874"/>
              <a:gd name="connsiteX1" fmla="*/ 155600 w 333606"/>
              <a:gd name="connsiteY1" fmla="*/ 1941 h 62874"/>
              <a:gd name="connsiteX2" fmla="*/ 282600 w 333606"/>
              <a:gd name="connsiteY2" fmla="*/ 14641 h 62874"/>
              <a:gd name="connsiteX3" fmla="*/ 244500 w 333606"/>
              <a:gd name="connsiteY3" fmla="*/ 27341 h 62874"/>
              <a:gd name="connsiteX4" fmla="*/ 333400 w 333606"/>
              <a:gd name="connsiteY4" fmla="*/ 20991 h 62874"/>
              <a:gd name="connsiteX5" fmla="*/ 263550 w 333606"/>
              <a:gd name="connsiteY5" fmla="*/ 27341 h 62874"/>
              <a:gd name="connsiteX6" fmla="*/ 98450 w 333606"/>
              <a:gd name="connsiteY6" fmla="*/ 55916 h 62874"/>
              <a:gd name="connsiteX7" fmla="*/ 142900 w 333606"/>
              <a:gd name="connsiteY7" fmla="*/ 55916 h 62874"/>
              <a:gd name="connsiteX8" fmla="*/ 25 w 333606"/>
              <a:gd name="connsiteY8" fmla="*/ 59091 h 6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606" h="62874">
                <a:moveTo>
                  <a:pt x="25" y="59091"/>
                </a:moveTo>
                <a:cubicBezTo>
                  <a:pt x="2142" y="50095"/>
                  <a:pt x="108504" y="9349"/>
                  <a:pt x="155600" y="1941"/>
                </a:cubicBezTo>
                <a:cubicBezTo>
                  <a:pt x="202696" y="-5467"/>
                  <a:pt x="267783" y="10408"/>
                  <a:pt x="282600" y="14641"/>
                </a:cubicBezTo>
                <a:cubicBezTo>
                  <a:pt x="297417" y="18874"/>
                  <a:pt x="236033" y="26283"/>
                  <a:pt x="244500" y="27341"/>
                </a:cubicBezTo>
                <a:cubicBezTo>
                  <a:pt x="252967" y="28399"/>
                  <a:pt x="330225" y="20991"/>
                  <a:pt x="333400" y="20991"/>
                </a:cubicBezTo>
                <a:cubicBezTo>
                  <a:pt x="336575" y="20991"/>
                  <a:pt x="302708" y="21520"/>
                  <a:pt x="263550" y="27341"/>
                </a:cubicBezTo>
                <a:cubicBezTo>
                  <a:pt x="224392" y="33162"/>
                  <a:pt x="118558" y="51154"/>
                  <a:pt x="98450" y="55916"/>
                </a:cubicBezTo>
                <a:cubicBezTo>
                  <a:pt x="78342" y="60678"/>
                  <a:pt x="155071" y="53270"/>
                  <a:pt x="142900" y="55916"/>
                </a:cubicBezTo>
                <a:cubicBezTo>
                  <a:pt x="130729" y="58562"/>
                  <a:pt x="-2092" y="68087"/>
                  <a:pt x="25" y="5909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D0248438-0F31-2EE1-761C-D47A2334B688}"/>
              </a:ext>
            </a:extLst>
          </p:cNvPr>
          <p:cNvSpPr/>
          <p:nvPr/>
        </p:nvSpPr>
        <p:spPr>
          <a:xfrm>
            <a:off x="4616556" y="2352083"/>
            <a:ext cx="457747" cy="180762"/>
          </a:xfrm>
          <a:custGeom>
            <a:avLst/>
            <a:gdLst>
              <a:gd name="connsiteX0" fmla="*/ 6244 w 457747"/>
              <a:gd name="connsiteY0" fmla="*/ 592 h 180762"/>
              <a:gd name="connsiteX1" fmla="*/ 215794 w 457747"/>
              <a:gd name="connsiteY1" fmla="*/ 32342 h 180762"/>
              <a:gd name="connsiteX2" fmla="*/ 358669 w 457747"/>
              <a:gd name="connsiteY2" fmla="*/ 32342 h 180762"/>
              <a:gd name="connsiteX3" fmla="*/ 323744 w 457747"/>
              <a:gd name="connsiteY3" fmla="*/ 38692 h 180762"/>
              <a:gd name="connsiteX4" fmla="*/ 447569 w 457747"/>
              <a:gd name="connsiteY4" fmla="*/ 67267 h 180762"/>
              <a:gd name="connsiteX5" fmla="*/ 377719 w 457747"/>
              <a:gd name="connsiteY5" fmla="*/ 111717 h 180762"/>
              <a:gd name="connsiteX6" fmla="*/ 457094 w 457747"/>
              <a:gd name="connsiteY6" fmla="*/ 86317 h 180762"/>
              <a:gd name="connsiteX7" fmla="*/ 323744 w 457747"/>
              <a:gd name="connsiteY7" fmla="*/ 156167 h 180762"/>
              <a:gd name="connsiteX8" fmla="*/ 171344 w 457747"/>
              <a:gd name="connsiteY8" fmla="*/ 168867 h 180762"/>
              <a:gd name="connsiteX9" fmla="*/ 218969 w 457747"/>
              <a:gd name="connsiteY9" fmla="*/ 175217 h 180762"/>
              <a:gd name="connsiteX10" fmla="*/ 72919 w 457747"/>
              <a:gd name="connsiteY10" fmla="*/ 83142 h 180762"/>
              <a:gd name="connsiteX11" fmla="*/ 149119 w 457747"/>
              <a:gd name="connsiteY11" fmla="*/ 102192 h 180762"/>
              <a:gd name="connsiteX12" fmla="*/ 63394 w 457747"/>
              <a:gd name="connsiteY12" fmla="*/ 64092 h 180762"/>
              <a:gd name="connsiteX13" fmla="*/ 6244 w 457747"/>
              <a:gd name="connsiteY13" fmla="*/ 592 h 18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747" h="180762">
                <a:moveTo>
                  <a:pt x="6244" y="592"/>
                </a:moveTo>
                <a:cubicBezTo>
                  <a:pt x="31644" y="-4700"/>
                  <a:pt x="157057" y="27050"/>
                  <a:pt x="215794" y="32342"/>
                </a:cubicBezTo>
                <a:cubicBezTo>
                  <a:pt x="274531" y="37634"/>
                  <a:pt x="340678" y="31284"/>
                  <a:pt x="358669" y="32342"/>
                </a:cubicBezTo>
                <a:cubicBezTo>
                  <a:pt x="376660" y="33400"/>
                  <a:pt x="308927" y="32871"/>
                  <a:pt x="323744" y="38692"/>
                </a:cubicBezTo>
                <a:cubicBezTo>
                  <a:pt x="338561" y="44513"/>
                  <a:pt x="438573" y="55096"/>
                  <a:pt x="447569" y="67267"/>
                </a:cubicBezTo>
                <a:cubicBezTo>
                  <a:pt x="456565" y="79438"/>
                  <a:pt x="376132" y="108542"/>
                  <a:pt x="377719" y="111717"/>
                </a:cubicBezTo>
                <a:cubicBezTo>
                  <a:pt x="379306" y="114892"/>
                  <a:pt x="466090" y="78909"/>
                  <a:pt x="457094" y="86317"/>
                </a:cubicBezTo>
                <a:cubicBezTo>
                  <a:pt x="448098" y="93725"/>
                  <a:pt x="371369" y="142409"/>
                  <a:pt x="323744" y="156167"/>
                </a:cubicBezTo>
                <a:cubicBezTo>
                  <a:pt x="276119" y="169925"/>
                  <a:pt x="188807" y="165692"/>
                  <a:pt x="171344" y="168867"/>
                </a:cubicBezTo>
                <a:cubicBezTo>
                  <a:pt x="153882" y="172042"/>
                  <a:pt x="235373" y="189505"/>
                  <a:pt x="218969" y="175217"/>
                </a:cubicBezTo>
                <a:cubicBezTo>
                  <a:pt x="202565" y="160929"/>
                  <a:pt x="84561" y="95313"/>
                  <a:pt x="72919" y="83142"/>
                </a:cubicBezTo>
                <a:cubicBezTo>
                  <a:pt x="61277" y="70971"/>
                  <a:pt x="150706" y="105367"/>
                  <a:pt x="149119" y="102192"/>
                </a:cubicBezTo>
                <a:cubicBezTo>
                  <a:pt x="147532" y="99017"/>
                  <a:pt x="87206" y="78379"/>
                  <a:pt x="63394" y="64092"/>
                </a:cubicBezTo>
                <a:cubicBezTo>
                  <a:pt x="39582" y="49805"/>
                  <a:pt x="-19156" y="5884"/>
                  <a:pt x="6244" y="59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02C8CE8-06E1-9640-D6BA-153320D0ECEA}"/>
              </a:ext>
            </a:extLst>
          </p:cNvPr>
          <p:cNvSpPr/>
          <p:nvPr/>
        </p:nvSpPr>
        <p:spPr>
          <a:xfrm>
            <a:off x="4835030" y="2266922"/>
            <a:ext cx="320287" cy="255623"/>
          </a:xfrm>
          <a:custGeom>
            <a:avLst/>
            <a:gdLst>
              <a:gd name="connsiteX0" fmla="*/ 314820 w 320287"/>
              <a:gd name="connsiteY0" fmla="*/ 28 h 255623"/>
              <a:gd name="connsiteX1" fmla="*/ 267195 w 320287"/>
              <a:gd name="connsiteY1" fmla="*/ 95278 h 255623"/>
              <a:gd name="connsiteX2" fmla="*/ 175120 w 320287"/>
              <a:gd name="connsiteY2" fmla="*/ 193703 h 255623"/>
              <a:gd name="connsiteX3" fmla="*/ 98920 w 320287"/>
              <a:gd name="connsiteY3" fmla="*/ 254028 h 255623"/>
              <a:gd name="connsiteX4" fmla="*/ 105270 w 320287"/>
              <a:gd name="connsiteY4" fmla="*/ 238153 h 255623"/>
              <a:gd name="connsiteX5" fmla="*/ 57645 w 320287"/>
              <a:gd name="connsiteY5" fmla="*/ 238153 h 255623"/>
              <a:gd name="connsiteX6" fmla="*/ 60820 w 320287"/>
              <a:gd name="connsiteY6" fmla="*/ 161953 h 255623"/>
              <a:gd name="connsiteX7" fmla="*/ 92570 w 320287"/>
              <a:gd name="connsiteY7" fmla="*/ 127028 h 255623"/>
              <a:gd name="connsiteX8" fmla="*/ 495 w 320287"/>
              <a:gd name="connsiteY8" fmla="*/ 146078 h 255623"/>
              <a:gd name="connsiteX9" fmla="*/ 140195 w 320287"/>
              <a:gd name="connsiteY9" fmla="*/ 85753 h 255623"/>
              <a:gd name="connsiteX10" fmla="*/ 314820 w 320287"/>
              <a:gd name="connsiteY10" fmla="*/ 28 h 25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287" h="255623">
                <a:moveTo>
                  <a:pt x="314820" y="28"/>
                </a:moveTo>
                <a:cubicBezTo>
                  <a:pt x="335987" y="1615"/>
                  <a:pt x="290478" y="62999"/>
                  <a:pt x="267195" y="95278"/>
                </a:cubicBezTo>
                <a:cubicBezTo>
                  <a:pt x="243912" y="127557"/>
                  <a:pt x="203166" y="167245"/>
                  <a:pt x="175120" y="193703"/>
                </a:cubicBezTo>
                <a:cubicBezTo>
                  <a:pt x="147074" y="220161"/>
                  <a:pt x="98920" y="254028"/>
                  <a:pt x="98920" y="254028"/>
                </a:cubicBezTo>
                <a:cubicBezTo>
                  <a:pt x="87278" y="261436"/>
                  <a:pt x="112149" y="240799"/>
                  <a:pt x="105270" y="238153"/>
                </a:cubicBezTo>
                <a:cubicBezTo>
                  <a:pt x="98391" y="235507"/>
                  <a:pt x="65053" y="250853"/>
                  <a:pt x="57645" y="238153"/>
                </a:cubicBezTo>
                <a:cubicBezTo>
                  <a:pt x="50237" y="225453"/>
                  <a:pt x="54999" y="180474"/>
                  <a:pt x="60820" y="161953"/>
                </a:cubicBezTo>
                <a:cubicBezTo>
                  <a:pt x="66641" y="143432"/>
                  <a:pt x="102624" y="129674"/>
                  <a:pt x="92570" y="127028"/>
                </a:cubicBezTo>
                <a:cubicBezTo>
                  <a:pt x="82516" y="124382"/>
                  <a:pt x="-7443" y="152957"/>
                  <a:pt x="495" y="146078"/>
                </a:cubicBezTo>
                <a:cubicBezTo>
                  <a:pt x="8433" y="139199"/>
                  <a:pt x="87807" y="109036"/>
                  <a:pt x="140195" y="85753"/>
                </a:cubicBezTo>
                <a:cubicBezTo>
                  <a:pt x="192582" y="62470"/>
                  <a:pt x="293653" y="-1559"/>
                  <a:pt x="314820" y="2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E366B53-EC02-FCF3-63AD-D998D8C4DE36}"/>
              </a:ext>
            </a:extLst>
          </p:cNvPr>
          <p:cNvSpPr/>
          <p:nvPr/>
        </p:nvSpPr>
        <p:spPr>
          <a:xfrm>
            <a:off x="4614350" y="2336766"/>
            <a:ext cx="133278" cy="35469"/>
          </a:xfrm>
          <a:custGeom>
            <a:avLst/>
            <a:gdLst>
              <a:gd name="connsiteX0" fmla="*/ 59250 w 133278"/>
              <a:gd name="connsiteY0" fmla="*/ 34 h 35469"/>
              <a:gd name="connsiteX1" fmla="*/ 132275 w 133278"/>
              <a:gd name="connsiteY1" fmla="*/ 28609 h 35469"/>
              <a:gd name="connsiteX2" fmla="*/ 2100 w 133278"/>
              <a:gd name="connsiteY2" fmla="*/ 34959 h 35469"/>
              <a:gd name="connsiteX3" fmla="*/ 59250 w 133278"/>
              <a:gd name="connsiteY3" fmla="*/ 34 h 3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278" h="35469">
                <a:moveTo>
                  <a:pt x="59250" y="34"/>
                </a:moveTo>
                <a:cubicBezTo>
                  <a:pt x="80946" y="-1024"/>
                  <a:pt x="141800" y="22788"/>
                  <a:pt x="132275" y="28609"/>
                </a:cubicBezTo>
                <a:cubicBezTo>
                  <a:pt x="122750" y="34430"/>
                  <a:pt x="14800" y="36546"/>
                  <a:pt x="2100" y="34959"/>
                </a:cubicBezTo>
                <a:cubicBezTo>
                  <a:pt x="-10600" y="33372"/>
                  <a:pt x="37554" y="1092"/>
                  <a:pt x="5925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C3DEAA4E-2A71-D6AA-B88D-B2D58A8D37E8}"/>
              </a:ext>
            </a:extLst>
          </p:cNvPr>
          <p:cNvSpPr/>
          <p:nvPr/>
        </p:nvSpPr>
        <p:spPr>
          <a:xfrm>
            <a:off x="5050875" y="2250213"/>
            <a:ext cx="79925" cy="70094"/>
          </a:xfrm>
          <a:custGeom>
            <a:avLst/>
            <a:gdLst>
              <a:gd name="connsiteX0" fmla="*/ 3725 w 79925"/>
              <a:gd name="connsiteY0" fmla="*/ 4037 h 70094"/>
              <a:gd name="connsiteX1" fmla="*/ 79925 w 79925"/>
              <a:gd name="connsiteY1" fmla="*/ 10387 h 70094"/>
              <a:gd name="connsiteX2" fmla="*/ 3725 w 79925"/>
              <a:gd name="connsiteY2" fmla="*/ 67537 h 70094"/>
              <a:gd name="connsiteX3" fmla="*/ 13250 w 79925"/>
              <a:gd name="connsiteY3" fmla="*/ 54837 h 70094"/>
              <a:gd name="connsiteX4" fmla="*/ 3725 w 79925"/>
              <a:gd name="connsiteY4" fmla="*/ 4037 h 7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25" h="70094">
                <a:moveTo>
                  <a:pt x="3725" y="4037"/>
                </a:moveTo>
                <a:cubicBezTo>
                  <a:pt x="14838" y="-3371"/>
                  <a:pt x="79925" y="-196"/>
                  <a:pt x="79925" y="10387"/>
                </a:cubicBezTo>
                <a:cubicBezTo>
                  <a:pt x="79925" y="20970"/>
                  <a:pt x="3725" y="67537"/>
                  <a:pt x="3725" y="67537"/>
                </a:cubicBezTo>
                <a:cubicBezTo>
                  <a:pt x="-7388" y="74945"/>
                  <a:pt x="9546" y="64891"/>
                  <a:pt x="13250" y="54837"/>
                </a:cubicBezTo>
                <a:cubicBezTo>
                  <a:pt x="16954" y="44783"/>
                  <a:pt x="-7388" y="11445"/>
                  <a:pt x="3725" y="4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FAB0E0B1-0921-CA40-AE89-7181AA8C13EE}"/>
              </a:ext>
            </a:extLst>
          </p:cNvPr>
          <p:cNvSpPr/>
          <p:nvPr/>
        </p:nvSpPr>
        <p:spPr>
          <a:xfrm>
            <a:off x="4489310" y="2492327"/>
            <a:ext cx="233728" cy="76659"/>
          </a:xfrm>
          <a:custGeom>
            <a:avLst/>
            <a:gdLst>
              <a:gd name="connsiteX0" fmla="*/ 140 w 233728"/>
              <a:gd name="connsiteY0" fmla="*/ 48 h 76659"/>
              <a:gd name="connsiteX1" fmla="*/ 127140 w 233728"/>
              <a:gd name="connsiteY1" fmla="*/ 15923 h 76659"/>
              <a:gd name="connsiteX2" fmla="*/ 231915 w 233728"/>
              <a:gd name="connsiteY2" fmla="*/ 76248 h 76659"/>
              <a:gd name="connsiteX3" fmla="*/ 190640 w 233728"/>
              <a:gd name="connsiteY3" fmla="*/ 41323 h 76659"/>
              <a:gd name="connsiteX4" fmla="*/ 152540 w 233728"/>
              <a:gd name="connsiteY4" fmla="*/ 19098 h 76659"/>
              <a:gd name="connsiteX5" fmla="*/ 140 w 233728"/>
              <a:gd name="connsiteY5" fmla="*/ 48 h 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728" h="76659">
                <a:moveTo>
                  <a:pt x="140" y="48"/>
                </a:moveTo>
                <a:cubicBezTo>
                  <a:pt x="-4093" y="-481"/>
                  <a:pt x="88511" y="3223"/>
                  <a:pt x="127140" y="15923"/>
                </a:cubicBezTo>
                <a:cubicBezTo>
                  <a:pt x="165769" y="28623"/>
                  <a:pt x="221332" y="72015"/>
                  <a:pt x="231915" y="76248"/>
                </a:cubicBezTo>
                <a:cubicBezTo>
                  <a:pt x="242498" y="80481"/>
                  <a:pt x="203869" y="50848"/>
                  <a:pt x="190640" y="41323"/>
                </a:cubicBezTo>
                <a:cubicBezTo>
                  <a:pt x="177411" y="31798"/>
                  <a:pt x="178469" y="25448"/>
                  <a:pt x="152540" y="19098"/>
                </a:cubicBezTo>
                <a:cubicBezTo>
                  <a:pt x="126611" y="12748"/>
                  <a:pt x="4373" y="577"/>
                  <a:pt x="140" y="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F848EB45-C687-ED7D-C007-7AA4A9B381F4}"/>
              </a:ext>
            </a:extLst>
          </p:cNvPr>
          <p:cNvSpPr/>
          <p:nvPr/>
        </p:nvSpPr>
        <p:spPr>
          <a:xfrm>
            <a:off x="4571764" y="1235061"/>
            <a:ext cx="130699" cy="130219"/>
          </a:xfrm>
          <a:custGeom>
            <a:avLst/>
            <a:gdLst>
              <a:gd name="connsiteX0" fmla="*/ 130411 w 130699"/>
              <a:gd name="connsiteY0" fmla="*/ 14 h 130219"/>
              <a:gd name="connsiteX1" fmla="*/ 79611 w 130699"/>
              <a:gd name="connsiteY1" fmla="*/ 79389 h 130219"/>
              <a:gd name="connsiteX2" fmla="*/ 236 w 130699"/>
              <a:gd name="connsiteY2" fmla="*/ 130189 h 130219"/>
              <a:gd name="connsiteX3" fmla="*/ 57386 w 130699"/>
              <a:gd name="connsiteY3" fmla="*/ 85739 h 130219"/>
              <a:gd name="connsiteX4" fmla="*/ 130411 w 130699"/>
              <a:gd name="connsiteY4" fmla="*/ 14 h 1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99" h="130219">
                <a:moveTo>
                  <a:pt x="130411" y="14"/>
                </a:moveTo>
                <a:cubicBezTo>
                  <a:pt x="134115" y="-1044"/>
                  <a:pt x="101307" y="57693"/>
                  <a:pt x="79611" y="79389"/>
                </a:cubicBezTo>
                <a:cubicBezTo>
                  <a:pt x="57915" y="101085"/>
                  <a:pt x="3940" y="129131"/>
                  <a:pt x="236" y="130189"/>
                </a:cubicBezTo>
                <a:cubicBezTo>
                  <a:pt x="-3468" y="131247"/>
                  <a:pt x="37278" y="104789"/>
                  <a:pt x="57386" y="85739"/>
                </a:cubicBezTo>
                <a:cubicBezTo>
                  <a:pt x="77494" y="66689"/>
                  <a:pt x="126707" y="1072"/>
                  <a:pt x="130411" y="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AA2AD4B8-238F-87FA-89BC-E985BCADE27B}"/>
              </a:ext>
            </a:extLst>
          </p:cNvPr>
          <p:cNvSpPr/>
          <p:nvPr/>
        </p:nvSpPr>
        <p:spPr>
          <a:xfrm>
            <a:off x="4390994" y="2167896"/>
            <a:ext cx="235038" cy="224090"/>
          </a:xfrm>
          <a:custGeom>
            <a:avLst/>
            <a:gdLst>
              <a:gd name="connsiteX0" fmla="*/ 225456 w 235038"/>
              <a:gd name="connsiteY0" fmla="*/ 629 h 224090"/>
              <a:gd name="connsiteX1" fmla="*/ 139731 w 235038"/>
              <a:gd name="connsiteY1" fmla="*/ 89529 h 224090"/>
              <a:gd name="connsiteX2" fmla="*/ 31 w 235038"/>
              <a:gd name="connsiteY2" fmla="*/ 108579 h 224090"/>
              <a:gd name="connsiteX3" fmla="*/ 152431 w 235038"/>
              <a:gd name="connsiteY3" fmla="*/ 127629 h 224090"/>
              <a:gd name="connsiteX4" fmla="*/ 41306 w 235038"/>
              <a:gd name="connsiteY4" fmla="*/ 162554 h 224090"/>
              <a:gd name="connsiteX5" fmla="*/ 130206 w 235038"/>
              <a:gd name="connsiteY5" fmla="*/ 159379 h 224090"/>
              <a:gd name="connsiteX6" fmla="*/ 47656 w 235038"/>
              <a:gd name="connsiteY6" fmla="*/ 222879 h 224090"/>
              <a:gd name="connsiteX7" fmla="*/ 161956 w 235038"/>
              <a:gd name="connsiteY7" fmla="*/ 197479 h 224090"/>
              <a:gd name="connsiteX8" fmla="*/ 234981 w 235038"/>
              <a:gd name="connsiteY8" fmla="*/ 153029 h 224090"/>
              <a:gd name="connsiteX9" fmla="*/ 174656 w 235038"/>
              <a:gd name="connsiteY9" fmla="*/ 149854 h 224090"/>
              <a:gd name="connsiteX10" fmla="*/ 200056 w 235038"/>
              <a:gd name="connsiteY10" fmla="*/ 99054 h 224090"/>
              <a:gd name="connsiteX11" fmla="*/ 152431 w 235038"/>
              <a:gd name="connsiteY11" fmla="*/ 140329 h 224090"/>
              <a:gd name="connsiteX12" fmla="*/ 225456 w 235038"/>
              <a:gd name="connsiteY12" fmla="*/ 629 h 22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038" h="224090">
                <a:moveTo>
                  <a:pt x="225456" y="629"/>
                </a:moveTo>
                <a:cubicBezTo>
                  <a:pt x="223339" y="-7838"/>
                  <a:pt x="177302" y="71537"/>
                  <a:pt x="139731" y="89529"/>
                </a:cubicBezTo>
                <a:cubicBezTo>
                  <a:pt x="102160" y="107521"/>
                  <a:pt x="-2086" y="102229"/>
                  <a:pt x="31" y="108579"/>
                </a:cubicBezTo>
                <a:cubicBezTo>
                  <a:pt x="2148" y="114929"/>
                  <a:pt x="145552" y="118633"/>
                  <a:pt x="152431" y="127629"/>
                </a:cubicBezTo>
                <a:cubicBezTo>
                  <a:pt x="159310" y="136625"/>
                  <a:pt x="45010" y="157262"/>
                  <a:pt x="41306" y="162554"/>
                </a:cubicBezTo>
                <a:cubicBezTo>
                  <a:pt x="37602" y="167846"/>
                  <a:pt x="129148" y="149325"/>
                  <a:pt x="130206" y="159379"/>
                </a:cubicBezTo>
                <a:cubicBezTo>
                  <a:pt x="131264" y="169433"/>
                  <a:pt x="42364" y="216529"/>
                  <a:pt x="47656" y="222879"/>
                </a:cubicBezTo>
                <a:cubicBezTo>
                  <a:pt x="52948" y="229229"/>
                  <a:pt x="130735" y="209121"/>
                  <a:pt x="161956" y="197479"/>
                </a:cubicBezTo>
                <a:cubicBezTo>
                  <a:pt x="193177" y="185837"/>
                  <a:pt x="232864" y="160966"/>
                  <a:pt x="234981" y="153029"/>
                </a:cubicBezTo>
                <a:cubicBezTo>
                  <a:pt x="237098" y="145092"/>
                  <a:pt x="180477" y="158850"/>
                  <a:pt x="174656" y="149854"/>
                </a:cubicBezTo>
                <a:cubicBezTo>
                  <a:pt x="168835" y="140858"/>
                  <a:pt x="203760" y="100641"/>
                  <a:pt x="200056" y="99054"/>
                </a:cubicBezTo>
                <a:cubicBezTo>
                  <a:pt x="196352" y="97467"/>
                  <a:pt x="149256" y="150383"/>
                  <a:pt x="152431" y="140329"/>
                </a:cubicBezTo>
                <a:cubicBezTo>
                  <a:pt x="155606" y="130275"/>
                  <a:pt x="227573" y="9096"/>
                  <a:pt x="225456" y="629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76888F88-3A03-4073-6305-C9C15D1F8324}"/>
              </a:ext>
            </a:extLst>
          </p:cNvPr>
          <p:cNvSpPr/>
          <p:nvPr/>
        </p:nvSpPr>
        <p:spPr>
          <a:xfrm>
            <a:off x="4993524" y="2224272"/>
            <a:ext cx="256429" cy="95860"/>
          </a:xfrm>
          <a:custGeom>
            <a:avLst/>
            <a:gdLst>
              <a:gd name="connsiteX0" fmla="*/ 751 w 256429"/>
              <a:gd name="connsiteY0" fmla="*/ 1403 h 95860"/>
              <a:gd name="connsiteX1" fmla="*/ 245226 w 256429"/>
              <a:gd name="connsiteY1" fmla="*/ 10928 h 95860"/>
              <a:gd name="connsiteX2" fmla="*/ 216651 w 256429"/>
              <a:gd name="connsiteY2" fmla="*/ 23628 h 95860"/>
              <a:gd name="connsiteX3" fmla="*/ 254751 w 256429"/>
              <a:gd name="connsiteY3" fmla="*/ 52203 h 95860"/>
              <a:gd name="connsiteX4" fmla="*/ 149976 w 256429"/>
              <a:gd name="connsiteY4" fmla="*/ 83953 h 95860"/>
              <a:gd name="connsiteX5" fmla="*/ 99176 w 256429"/>
              <a:gd name="connsiteY5" fmla="*/ 93478 h 95860"/>
              <a:gd name="connsiteX6" fmla="*/ 165851 w 256429"/>
              <a:gd name="connsiteY6" fmla="*/ 42678 h 95860"/>
              <a:gd name="connsiteX7" fmla="*/ 751 w 256429"/>
              <a:gd name="connsiteY7" fmla="*/ 1403 h 9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429" h="95860">
                <a:moveTo>
                  <a:pt x="751" y="1403"/>
                </a:moveTo>
                <a:cubicBezTo>
                  <a:pt x="13980" y="-3889"/>
                  <a:pt x="209243" y="7224"/>
                  <a:pt x="245226" y="10928"/>
                </a:cubicBezTo>
                <a:cubicBezTo>
                  <a:pt x="281209" y="14632"/>
                  <a:pt x="215064" y="16749"/>
                  <a:pt x="216651" y="23628"/>
                </a:cubicBezTo>
                <a:cubicBezTo>
                  <a:pt x="218238" y="30507"/>
                  <a:pt x="265863" y="42149"/>
                  <a:pt x="254751" y="52203"/>
                </a:cubicBezTo>
                <a:cubicBezTo>
                  <a:pt x="243639" y="62257"/>
                  <a:pt x="175905" y="77074"/>
                  <a:pt x="149976" y="83953"/>
                </a:cubicBezTo>
                <a:cubicBezTo>
                  <a:pt x="124047" y="90832"/>
                  <a:pt x="96530" y="100357"/>
                  <a:pt x="99176" y="93478"/>
                </a:cubicBezTo>
                <a:cubicBezTo>
                  <a:pt x="101822" y="86599"/>
                  <a:pt x="178551" y="56436"/>
                  <a:pt x="165851" y="42678"/>
                </a:cubicBezTo>
                <a:cubicBezTo>
                  <a:pt x="153151" y="28920"/>
                  <a:pt x="-12478" y="6695"/>
                  <a:pt x="751" y="14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66BF3572-0453-5DDD-ED87-93F65BCF8BC8}"/>
              </a:ext>
            </a:extLst>
          </p:cNvPr>
          <p:cNvSpPr/>
          <p:nvPr/>
        </p:nvSpPr>
        <p:spPr>
          <a:xfrm>
            <a:off x="4520530" y="1650812"/>
            <a:ext cx="106519" cy="68446"/>
          </a:xfrm>
          <a:custGeom>
            <a:avLst/>
            <a:gdLst>
              <a:gd name="connsiteX0" fmla="*/ 9137 w 106519"/>
              <a:gd name="connsiteY0" fmla="*/ 188 h 68446"/>
              <a:gd name="connsiteX1" fmla="*/ 106503 w 106519"/>
              <a:gd name="connsiteY1" fmla="*/ 38288 h 68446"/>
              <a:gd name="connsiteX2" fmla="*/ 670 w 106519"/>
              <a:gd name="connsiteY2" fmla="*/ 67921 h 68446"/>
              <a:gd name="connsiteX3" fmla="*/ 59937 w 106519"/>
              <a:gd name="connsiteY3" fmla="*/ 55221 h 68446"/>
              <a:gd name="connsiteX4" fmla="*/ 9137 w 106519"/>
              <a:gd name="connsiteY4" fmla="*/ 188 h 6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19" h="68446">
                <a:moveTo>
                  <a:pt x="9137" y="188"/>
                </a:moveTo>
                <a:cubicBezTo>
                  <a:pt x="16898" y="-2634"/>
                  <a:pt x="107914" y="26999"/>
                  <a:pt x="106503" y="38288"/>
                </a:cubicBezTo>
                <a:cubicBezTo>
                  <a:pt x="105092" y="49577"/>
                  <a:pt x="8431" y="65099"/>
                  <a:pt x="670" y="67921"/>
                </a:cubicBezTo>
                <a:cubicBezTo>
                  <a:pt x="-7091" y="70743"/>
                  <a:pt x="54998" y="61571"/>
                  <a:pt x="59937" y="55221"/>
                </a:cubicBezTo>
                <a:cubicBezTo>
                  <a:pt x="64876" y="48871"/>
                  <a:pt x="1376" y="3010"/>
                  <a:pt x="9137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B3D5467-DDE0-1989-3C7C-A68AF72B1E6E}"/>
              </a:ext>
            </a:extLst>
          </p:cNvPr>
          <p:cNvSpPr/>
          <p:nvPr/>
        </p:nvSpPr>
        <p:spPr>
          <a:xfrm>
            <a:off x="4951441" y="1542883"/>
            <a:ext cx="94380" cy="89873"/>
          </a:xfrm>
          <a:custGeom>
            <a:avLst/>
            <a:gdLst>
              <a:gd name="connsiteX0" fmla="*/ 87284 w 94380"/>
              <a:gd name="connsiteY0" fmla="*/ 167 h 89873"/>
              <a:gd name="connsiteX1" fmla="*/ 1559 w 94380"/>
              <a:gd name="connsiteY1" fmla="*/ 85892 h 89873"/>
              <a:gd name="connsiteX2" fmla="*/ 36484 w 94380"/>
              <a:gd name="connsiteY2" fmla="*/ 76367 h 89873"/>
              <a:gd name="connsiteX3" fmla="*/ 93634 w 94380"/>
              <a:gd name="connsiteY3" fmla="*/ 82717 h 89873"/>
              <a:gd name="connsiteX4" fmla="*/ 68234 w 94380"/>
              <a:gd name="connsiteY4" fmla="*/ 63667 h 89873"/>
              <a:gd name="connsiteX5" fmla="*/ 87284 w 94380"/>
              <a:gd name="connsiteY5" fmla="*/ 167 h 8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380" h="89873">
                <a:moveTo>
                  <a:pt x="87284" y="167"/>
                </a:moveTo>
                <a:cubicBezTo>
                  <a:pt x="76172" y="3871"/>
                  <a:pt x="10026" y="73192"/>
                  <a:pt x="1559" y="85892"/>
                </a:cubicBezTo>
                <a:cubicBezTo>
                  <a:pt x="-6908" y="98592"/>
                  <a:pt x="21138" y="76896"/>
                  <a:pt x="36484" y="76367"/>
                </a:cubicBezTo>
                <a:cubicBezTo>
                  <a:pt x="51830" y="75838"/>
                  <a:pt x="88342" y="84834"/>
                  <a:pt x="93634" y="82717"/>
                </a:cubicBezTo>
                <a:cubicBezTo>
                  <a:pt x="98926" y="80600"/>
                  <a:pt x="74584" y="72134"/>
                  <a:pt x="68234" y="63667"/>
                </a:cubicBezTo>
                <a:cubicBezTo>
                  <a:pt x="61884" y="55200"/>
                  <a:pt x="98396" y="-3537"/>
                  <a:pt x="87284" y="1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4E140A4-93E2-6E2E-9A09-447CA19945FD}"/>
              </a:ext>
            </a:extLst>
          </p:cNvPr>
          <p:cNvSpPr/>
          <p:nvPr/>
        </p:nvSpPr>
        <p:spPr>
          <a:xfrm>
            <a:off x="4870450" y="1570580"/>
            <a:ext cx="155629" cy="212094"/>
          </a:xfrm>
          <a:custGeom>
            <a:avLst/>
            <a:gdLst>
              <a:gd name="connsiteX0" fmla="*/ 104775 w 155629"/>
              <a:gd name="connsiteY0" fmla="*/ 55020 h 212094"/>
              <a:gd name="connsiteX1" fmla="*/ 63500 w 155629"/>
              <a:gd name="connsiteY1" fmla="*/ 128045 h 212094"/>
              <a:gd name="connsiteX2" fmla="*/ 79375 w 155629"/>
              <a:gd name="connsiteY2" fmla="*/ 172495 h 212094"/>
              <a:gd name="connsiteX3" fmla="*/ 50800 w 155629"/>
              <a:gd name="connsiteY3" fmla="*/ 185195 h 212094"/>
              <a:gd name="connsiteX4" fmla="*/ 155575 w 155629"/>
              <a:gd name="connsiteY4" fmla="*/ 191545 h 212094"/>
              <a:gd name="connsiteX5" fmla="*/ 34925 w 155629"/>
              <a:gd name="connsiteY5" fmla="*/ 210595 h 212094"/>
              <a:gd name="connsiteX6" fmla="*/ 0 w 155629"/>
              <a:gd name="connsiteY6" fmla="*/ 147095 h 212094"/>
              <a:gd name="connsiteX7" fmla="*/ 34925 w 155629"/>
              <a:gd name="connsiteY7" fmla="*/ 1045 h 212094"/>
              <a:gd name="connsiteX8" fmla="*/ 25400 w 155629"/>
              <a:gd name="connsiteY8" fmla="*/ 80420 h 212094"/>
              <a:gd name="connsiteX9" fmla="*/ 104775 w 155629"/>
              <a:gd name="connsiteY9" fmla="*/ 55020 h 21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629" h="212094">
                <a:moveTo>
                  <a:pt x="104775" y="55020"/>
                </a:moveTo>
                <a:cubicBezTo>
                  <a:pt x="111125" y="62957"/>
                  <a:pt x="67733" y="108466"/>
                  <a:pt x="63500" y="128045"/>
                </a:cubicBezTo>
                <a:cubicBezTo>
                  <a:pt x="59267" y="147624"/>
                  <a:pt x="81492" y="162970"/>
                  <a:pt x="79375" y="172495"/>
                </a:cubicBezTo>
                <a:cubicBezTo>
                  <a:pt x="77258" y="182020"/>
                  <a:pt x="38100" y="182020"/>
                  <a:pt x="50800" y="185195"/>
                </a:cubicBezTo>
                <a:cubicBezTo>
                  <a:pt x="63500" y="188370"/>
                  <a:pt x="158221" y="187312"/>
                  <a:pt x="155575" y="191545"/>
                </a:cubicBezTo>
                <a:cubicBezTo>
                  <a:pt x="152929" y="195778"/>
                  <a:pt x="60854" y="218003"/>
                  <a:pt x="34925" y="210595"/>
                </a:cubicBezTo>
                <a:cubicBezTo>
                  <a:pt x="8996" y="203187"/>
                  <a:pt x="0" y="182020"/>
                  <a:pt x="0" y="147095"/>
                </a:cubicBezTo>
                <a:cubicBezTo>
                  <a:pt x="0" y="112170"/>
                  <a:pt x="30692" y="12157"/>
                  <a:pt x="34925" y="1045"/>
                </a:cubicBezTo>
                <a:cubicBezTo>
                  <a:pt x="39158" y="-10068"/>
                  <a:pt x="18521" y="70895"/>
                  <a:pt x="25400" y="80420"/>
                </a:cubicBezTo>
                <a:cubicBezTo>
                  <a:pt x="32279" y="89945"/>
                  <a:pt x="98425" y="47083"/>
                  <a:pt x="104775" y="550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25C8B00-C64F-E84B-617D-3CA0D816344A}"/>
              </a:ext>
            </a:extLst>
          </p:cNvPr>
          <p:cNvSpPr/>
          <p:nvPr/>
        </p:nvSpPr>
        <p:spPr>
          <a:xfrm>
            <a:off x="3540542" y="312516"/>
            <a:ext cx="1077757" cy="657504"/>
          </a:xfrm>
          <a:custGeom>
            <a:avLst/>
            <a:gdLst>
              <a:gd name="connsiteX0" fmla="*/ 1077757 w 1077757"/>
              <a:gd name="connsiteY0" fmla="*/ 0 h 657504"/>
              <a:gd name="connsiteX1" fmla="*/ 522172 w 1077757"/>
              <a:gd name="connsiteY1" fmla="*/ 115747 h 657504"/>
              <a:gd name="connsiteX2" fmla="*/ 699650 w 1077757"/>
              <a:gd name="connsiteY2" fmla="*/ 77165 h 657504"/>
              <a:gd name="connsiteX3" fmla="*/ 371701 w 1077757"/>
              <a:gd name="connsiteY3" fmla="*/ 231494 h 657504"/>
              <a:gd name="connsiteX4" fmla="*/ 20602 w 1077757"/>
              <a:gd name="connsiteY4" fmla="*/ 632750 h 657504"/>
              <a:gd name="connsiteX5" fmla="*/ 78476 w 1077757"/>
              <a:gd name="connsiteY5" fmla="*/ 571018 h 657504"/>
              <a:gd name="connsiteX6" fmla="*/ 387134 w 1077757"/>
              <a:gd name="connsiteY6" fmla="*/ 216061 h 657504"/>
              <a:gd name="connsiteX7" fmla="*/ 826972 w 1077757"/>
              <a:gd name="connsiteY7" fmla="*/ 23150 h 657504"/>
              <a:gd name="connsiteX8" fmla="*/ 738233 w 1077757"/>
              <a:gd name="connsiteY8" fmla="*/ 30866 h 657504"/>
              <a:gd name="connsiteX9" fmla="*/ 1077757 w 1077757"/>
              <a:gd name="connsiteY9" fmla="*/ 0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757" h="657504">
                <a:moveTo>
                  <a:pt x="1077757" y="0"/>
                </a:moveTo>
                <a:lnTo>
                  <a:pt x="522172" y="115747"/>
                </a:lnTo>
                <a:cubicBezTo>
                  <a:pt x="459154" y="128608"/>
                  <a:pt x="724728" y="57874"/>
                  <a:pt x="699650" y="77165"/>
                </a:cubicBezTo>
                <a:cubicBezTo>
                  <a:pt x="674571" y="96456"/>
                  <a:pt x="484876" y="138897"/>
                  <a:pt x="371701" y="231494"/>
                </a:cubicBezTo>
                <a:cubicBezTo>
                  <a:pt x="258526" y="324091"/>
                  <a:pt x="69473" y="576163"/>
                  <a:pt x="20602" y="632750"/>
                </a:cubicBezTo>
                <a:cubicBezTo>
                  <a:pt x="-28269" y="689337"/>
                  <a:pt x="17387" y="640466"/>
                  <a:pt x="78476" y="571018"/>
                </a:cubicBezTo>
                <a:cubicBezTo>
                  <a:pt x="139565" y="501570"/>
                  <a:pt x="262385" y="307372"/>
                  <a:pt x="387134" y="216061"/>
                </a:cubicBezTo>
                <a:cubicBezTo>
                  <a:pt x="511883" y="124750"/>
                  <a:pt x="768455" y="54016"/>
                  <a:pt x="826972" y="23150"/>
                </a:cubicBezTo>
                <a:cubicBezTo>
                  <a:pt x="885489" y="-7716"/>
                  <a:pt x="738233" y="30866"/>
                  <a:pt x="738233" y="30866"/>
                </a:cubicBezTo>
                <a:lnTo>
                  <a:pt x="107775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9255821-EB17-41B2-2411-0B40BB0B0CC0}"/>
              </a:ext>
            </a:extLst>
          </p:cNvPr>
          <p:cNvSpPr/>
          <p:nvPr/>
        </p:nvSpPr>
        <p:spPr>
          <a:xfrm>
            <a:off x="3414077" y="338129"/>
            <a:ext cx="1244883" cy="1680444"/>
          </a:xfrm>
          <a:custGeom>
            <a:avLst/>
            <a:gdLst>
              <a:gd name="connsiteX0" fmla="*/ 1242804 w 1244883"/>
              <a:gd name="connsiteY0" fmla="*/ 5253 h 1680444"/>
              <a:gd name="connsiteX1" fmla="*/ 598480 w 1244883"/>
              <a:gd name="connsiteY1" fmla="*/ 371785 h 1680444"/>
              <a:gd name="connsiteX2" fmla="*/ 123918 w 1244883"/>
              <a:gd name="connsiteY2" fmla="*/ 900362 h 1680444"/>
              <a:gd name="connsiteX3" fmla="*/ 150926 w 1244883"/>
              <a:gd name="connsiteY3" fmla="*/ 854063 h 1680444"/>
              <a:gd name="connsiteX4" fmla="*/ 19746 w 1244883"/>
              <a:gd name="connsiteY4" fmla="*/ 1243744 h 1680444"/>
              <a:gd name="connsiteX5" fmla="*/ 455 w 1244883"/>
              <a:gd name="connsiteY5" fmla="*/ 1672008 h 1680444"/>
              <a:gd name="connsiteX6" fmla="*/ 8171 w 1244883"/>
              <a:gd name="connsiteY6" fmla="*/ 1486813 h 1680444"/>
              <a:gd name="connsiteX7" fmla="*/ 31320 w 1244883"/>
              <a:gd name="connsiteY7" fmla="*/ 992960 h 1680444"/>
              <a:gd name="connsiteX8" fmla="*/ 31320 w 1244883"/>
              <a:gd name="connsiteY8" fmla="*/ 1112565 h 1680444"/>
              <a:gd name="connsiteX9" fmla="*/ 131634 w 1244883"/>
              <a:gd name="connsiteY9" fmla="*/ 958236 h 1680444"/>
              <a:gd name="connsiteX10" fmla="*/ 285964 w 1244883"/>
              <a:gd name="connsiteY10" fmla="*/ 672727 h 1680444"/>
              <a:gd name="connsiteX11" fmla="*/ 513599 w 1244883"/>
              <a:gd name="connsiteY11" fmla="*/ 499106 h 1680444"/>
              <a:gd name="connsiteX12" fmla="*/ 444151 w 1244883"/>
              <a:gd name="connsiteY12" fmla="*/ 549263 h 1680444"/>
              <a:gd name="connsiteX13" fmla="*/ 783675 w 1244883"/>
              <a:gd name="connsiteY13" fmla="*/ 229030 h 1680444"/>
              <a:gd name="connsiteX14" fmla="*/ 652495 w 1244883"/>
              <a:gd name="connsiteY14" fmla="*/ 298479 h 1680444"/>
              <a:gd name="connsiteX15" fmla="*/ 992019 w 1244883"/>
              <a:gd name="connsiteY15" fmla="*/ 124858 h 1680444"/>
              <a:gd name="connsiteX16" fmla="*/ 810682 w 1244883"/>
              <a:gd name="connsiteY16" fmla="*/ 151866 h 1680444"/>
              <a:gd name="connsiteX17" fmla="*/ 1242804 w 1244883"/>
              <a:gd name="connsiteY17" fmla="*/ 5253 h 168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4883" h="1680444">
                <a:moveTo>
                  <a:pt x="1242804" y="5253"/>
                </a:moveTo>
                <a:cubicBezTo>
                  <a:pt x="1207437" y="41906"/>
                  <a:pt x="784961" y="222600"/>
                  <a:pt x="598480" y="371785"/>
                </a:cubicBezTo>
                <a:cubicBezTo>
                  <a:pt x="411999" y="520970"/>
                  <a:pt x="198510" y="819982"/>
                  <a:pt x="123918" y="900362"/>
                </a:cubicBezTo>
                <a:cubicBezTo>
                  <a:pt x="49326" y="980742"/>
                  <a:pt x="168288" y="796833"/>
                  <a:pt x="150926" y="854063"/>
                </a:cubicBezTo>
                <a:cubicBezTo>
                  <a:pt x="133564" y="911293"/>
                  <a:pt x="44824" y="1107420"/>
                  <a:pt x="19746" y="1243744"/>
                </a:cubicBezTo>
                <a:cubicBezTo>
                  <a:pt x="-5333" y="1380068"/>
                  <a:pt x="2384" y="1631497"/>
                  <a:pt x="455" y="1672008"/>
                </a:cubicBezTo>
                <a:cubicBezTo>
                  <a:pt x="-1474" y="1712519"/>
                  <a:pt x="3027" y="1599988"/>
                  <a:pt x="8171" y="1486813"/>
                </a:cubicBezTo>
                <a:cubicBezTo>
                  <a:pt x="13315" y="1373638"/>
                  <a:pt x="27462" y="1055335"/>
                  <a:pt x="31320" y="992960"/>
                </a:cubicBezTo>
                <a:cubicBezTo>
                  <a:pt x="35178" y="930585"/>
                  <a:pt x="14601" y="1118352"/>
                  <a:pt x="31320" y="1112565"/>
                </a:cubicBezTo>
                <a:cubicBezTo>
                  <a:pt x="48039" y="1106778"/>
                  <a:pt x="89193" y="1031542"/>
                  <a:pt x="131634" y="958236"/>
                </a:cubicBezTo>
                <a:cubicBezTo>
                  <a:pt x="174075" y="884930"/>
                  <a:pt x="222303" y="749249"/>
                  <a:pt x="285964" y="672727"/>
                </a:cubicBezTo>
                <a:cubicBezTo>
                  <a:pt x="349625" y="596205"/>
                  <a:pt x="487235" y="519683"/>
                  <a:pt x="513599" y="499106"/>
                </a:cubicBezTo>
                <a:cubicBezTo>
                  <a:pt x="539963" y="478529"/>
                  <a:pt x="399138" y="594276"/>
                  <a:pt x="444151" y="549263"/>
                </a:cubicBezTo>
                <a:cubicBezTo>
                  <a:pt x="489164" y="504250"/>
                  <a:pt x="748951" y="270827"/>
                  <a:pt x="783675" y="229030"/>
                </a:cubicBezTo>
                <a:cubicBezTo>
                  <a:pt x="818399" y="187233"/>
                  <a:pt x="617771" y="315841"/>
                  <a:pt x="652495" y="298479"/>
                </a:cubicBezTo>
                <a:cubicBezTo>
                  <a:pt x="687219" y="281117"/>
                  <a:pt x="965655" y="149293"/>
                  <a:pt x="992019" y="124858"/>
                </a:cubicBezTo>
                <a:cubicBezTo>
                  <a:pt x="1018383" y="100423"/>
                  <a:pt x="770171" y="168585"/>
                  <a:pt x="810682" y="151866"/>
                </a:cubicBezTo>
                <a:cubicBezTo>
                  <a:pt x="851193" y="135147"/>
                  <a:pt x="1278171" y="-31400"/>
                  <a:pt x="1242804" y="52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FED16AF-D2D8-1177-9907-EAF316C5F9E1}"/>
              </a:ext>
            </a:extLst>
          </p:cNvPr>
          <p:cNvSpPr/>
          <p:nvPr/>
        </p:nvSpPr>
        <p:spPr>
          <a:xfrm>
            <a:off x="3407213" y="441440"/>
            <a:ext cx="1374824" cy="1523829"/>
          </a:xfrm>
          <a:custGeom>
            <a:avLst/>
            <a:gdLst>
              <a:gd name="connsiteX0" fmla="*/ 1349982 w 1374824"/>
              <a:gd name="connsiteY0" fmla="*/ 25406 h 1523829"/>
              <a:gd name="connsiteX1" fmla="*/ 524321 w 1374824"/>
              <a:gd name="connsiteY1" fmla="*/ 758469 h 1523829"/>
              <a:gd name="connsiteX2" fmla="*/ 234954 w 1374824"/>
              <a:gd name="connsiteY2" fmla="*/ 1032403 h 1523829"/>
              <a:gd name="connsiteX3" fmla="*/ 404716 w 1374824"/>
              <a:gd name="connsiteY3" fmla="*/ 897365 h 1523829"/>
              <a:gd name="connsiteX4" fmla="*/ 15035 w 1374824"/>
              <a:gd name="connsiteY4" fmla="*/ 1491532 h 1523829"/>
              <a:gd name="connsiteX5" fmla="*/ 111491 w 1374824"/>
              <a:gd name="connsiteY5" fmla="*/ 1387360 h 1523829"/>
              <a:gd name="connsiteX6" fmla="*/ 404716 w 1374824"/>
              <a:gd name="connsiteY6" fmla="*/ 901223 h 1523829"/>
              <a:gd name="connsiteX7" fmla="*/ 771248 w 1374824"/>
              <a:gd name="connsiteY7" fmla="*/ 526975 h 1523829"/>
              <a:gd name="connsiteX8" fmla="*/ 732665 w 1374824"/>
              <a:gd name="connsiteY8" fmla="*/ 546266 h 1523829"/>
              <a:gd name="connsiteX9" fmla="*/ 1122346 w 1374824"/>
              <a:gd name="connsiteY9" fmla="*/ 202884 h 1523829"/>
              <a:gd name="connsiteX10" fmla="*/ 1349982 w 1374824"/>
              <a:gd name="connsiteY10" fmla="*/ 25406 h 152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4824" h="1523829">
                <a:moveTo>
                  <a:pt x="1349982" y="25406"/>
                </a:moveTo>
                <a:cubicBezTo>
                  <a:pt x="1250311" y="118004"/>
                  <a:pt x="710159" y="590636"/>
                  <a:pt x="524321" y="758469"/>
                </a:cubicBezTo>
                <a:cubicBezTo>
                  <a:pt x="338483" y="926302"/>
                  <a:pt x="254888" y="1009254"/>
                  <a:pt x="234954" y="1032403"/>
                </a:cubicBezTo>
                <a:cubicBezTo>
                  <a:pt x="215020" y="1055552"/>
                  <a:pt x="441369" y="820844"/>
                  <a:pt x="404716" y="897365"/>
                </a:cubicBezTo>
                <a:cubicBezTo>
                  <a:pt x="368063" y="973886"/>
                  <a:pt x="63906" y="1409866"/>
                  <a:pt x="15035" y="1491532"/>
                </a:cubicBezTo>
                <a:cubicBezTo>
                  <a:pt x="-33836" y="1573198"/>
                  <a:pt x="46544" y="1485745"/>
                  <a:pt x="111491" y="1387360"/>
                </a:cubicBezTo>
                <a:cubicBezTo>
                  <a:pt x="176438" y="1288975"/>
                  <a:pt x="294756" y="1044621"/>
                  <a:pt x="404716" y="901223"/>
                </a:cubicBezTo>
                <a:cubicBezTo>
                  <a:pt x="514675" y="757826"/>
                  <a:pt x="716590" y="586135"/>
                  <a:pt x="771248" y="526975"/>
                </a:cubicBezTo>
                <a:cubicBezTo>
                  <a:pt x="825906" y="467815"/>
                  <a:pt x="674149" y="600281"/>
                  <a:pt x="732665" y="546266"/>
                </a:cubicBezTo>
                <a:cubicBezTo>
                  <a:pt x="791181" y="492251"/>
                  <a:pt x="1020746" y="289051"/>
                  <a:pt x="1122346" y="202884"/>
                </a:cubicBezTo>
                <a:cubicBezTo>
                  <a:pt x="1223946" y="116717"/>
                  <a:pt x="1449653" y="-67192"/>
                  <a:pt x="1349982" y="254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76DC0933-90E1-9BC3-084F-C95CE46CCBED}"/>
              </a:ext>
            </a:extLst>
          </p:cNvPr>
          <p:cNvSpPr/>
          <p:nvPr/>
        </p:nvSpPr>
        <p:spPr>
          <a:xfrm>
            <a:off x="3668524" y="547092"/>
            <a:ext cx="1173685" cy="665034"/>
          </a:xfrm>
          <a:custGeom>
            <a:avLst/>
            <a:gdLst>
              <a:gd name="connsiteX0" fmla="*/ 651 w 1173685"/>
              <a:gd name="connsiteY0" fmla="*/ 664392 h 665034"/>
              <a:gd name="connsiteX1" fmla="*/ 506079 w 1173685"/>
              <a:gd name="connsiteY1" fmla="*/ 247703 h 665034"/>
              <a:gd name="connsiteX2" fmla="*/ 760722 w 1173685"/>
              <a:gd name="connsiteY2" fmla="*/ 23926 h 665034"/>
              <a:gd name="connsiteX3" fmla="*/ 1165835 w 1173685"/>
              <a:gd name="connsiteY3" fmla="*/ 39359 h 665034"/>
              <a:gd name="connsiteX4" fmla="*/ 1038514 w 1173685"/>
              <a:gd name="connsiteY4" fmla="*/ 23926 h 665034"/>
              <a:gd name="connsiteX5" fmla="*/ 818595 w 1173685"/>
              <a:gd name="connsiteY5" fmla="*/ 776 h 665034"/>
              <a:gd name="connsiteX6" fmla="*/ 714423 w 1173685"/>
              <a:gd name="connsiteY6" fmla="*/ 54792 h 665034"/>
              <a:gd name="connsiteX7" fmla="*/ 633400 w 1173685"/>
              <a:gd name="connsiteY7" fmla="*/ 101090 h 665034"/>
              <a:gd name="connsiteX8" fmla="*/ 521511 w 1173685"/>
              <a:gd name="connsiteY8" fmla="*/ 228412 h 665034"/>
              <a:gd name="connsiteX9" fmla="*/ 598676 w 1173685"/>
              <a:gd name="connsiteY9" fmla="*/ 162822 h 665034"/>
              <a:gd name="connsiteX10" fmla="*/ 340175 w 1173685"/>
              <a:gd name="connsiteY10" fmla="*/ 332584 h 665034"/>
              <a:gd name="connsiteX11" fmla="*/ 448205 w 1173685"/>
              <a:gd name="connsiteY11" fmla="*/ 270852 h 665034"/>
              <a:gd name="connsiteX12" fmla="*/ 355608 w 1173685"/>
              <a:gd name="connsiteY12" fmla="*/ 371166 h 665034"/>
              <a:gd name="connsiteX13" fmla="*/ 398048 w 1173685"/>
              <a:gd name="connsiteY13" fmla="*/ 344159 h 665034"/>
              <a:gd name="connsiteX14" fmla="*/ 651 w 1173685"/>
              <a:gd name="connsiteY14" fmla="*/ 664392 h 66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3685" h="665034">
                <a:moveTo>
                  <a:pt x="651" y="664392"/>
                </a:moveTo>
                <a:cubicBezTo>
                  <a:pt x="18656" y="648316"/>
                  <a:pt x="379401" y="354447"/>
                  <a:pt x="506079" y="247703"/>
                </a:cubicBezTo>
                <a:cubicBezTo>
                  <a:pt x="632758" y="140959"/>
                  <a:pt x="650763" y="58650"/>
                  <a:pt x="760722" y="23926"/>
                </a:cubicBezTo>
                <a:cubicBezTo>
                  <a:pt x="870681" y="-10798"/>
                  <a:pt x="1119536" y="39359"/>
                  <a:pt x="1165835" y="39359"/>
                </a:cubicBezTo>
                <a:cubicBezTo>
                  <a:pt x="1212134" y="39359"/>
                  <a:pt x="1038514" y="23926"/>
                  <a:pt x="1038514" y="23926"/>
                </a:cubicBezTo>
                <a:cubicBezTo>
                  <a:pt x="980641" y="17496"/>
                  <a:pt x="872610" y="-4368"/>
                  <a:pt x="818595" y="776"/>
                </a:cubicBezTo>
                <a:cubicBezTo>
                  <a:pt x="764580" y="5920"/>
                  <a:pt x="745289" y="38073"/>
                  <a:pt x="714423" y="54792"/>
                </a:cubicBezTo>
                <a:cubicBezTo>
                  <a:pt x="683557" y="71511"/>
                  <a:pt x="665552" y="72153"/>
                  <a:pt x="633400" y="101090"/>
                </a:cubicBezTo>
                <a:cubicBezTo>
                  <a:pt x="601248" y="130027"/>
                  <a:pt x="527298" y="218123"/>
                  <a:pt x="521511" y="228412"/>
                </a:cubicBezTo>
                <a:cubicBezTo>
                  <a:pt x="515724" y="238701"/>
                  <a:pt x="628899" y="145460"/>
                  <a:pt x="598676" y="162822"/>
                </a:cubicBezTo>
                <a:cubicBezTo>
                  <a:pt x="568453" y="180184"/>
                  <a:pt x="365253" y="314579"/>
                  <a:pt x="340175" y="332584"/>
                </a:cubicBezTo>
                <a:cubicBezTo>
                  <a:pt x="315097" y="350589"/>
                  <a:pt x="445633" y="264422"/>
                  <a:pt x="448205" y="270852"/>
                </a:cubicBezTo>
                <a:cubicBezTo>
                  <a:pt x="450777" y="277282"/>
                  <a:pt x="363967" y="358948"/>
                  <a:pt x="355608" y="371166"/>
                </a:cubicBezTo>
                <a:cubicBezTo>
                  <a:pt x="347249" y="383384"/>
                  <a:pt x="452706" y="298503"/>
                  <a:pt x="398048" y="344159"/>
                </a:cubicBezTo>
                <a:cubicBezTo>
                  <a:pt x="343390" y="389815"/>
                  <a:pt x="-17354" y="680468"/>
                  <a:pt x="651" y="6643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72EF1ED0-EEF2-E002-4529-BF4463BBB54E}"/>
              </a:ext>
            </a:extLst>
          </p:cNvPr>
          <p:cNvSpPr/>
          <p:nvPr/>
        </p:nvSpPr>
        <p:spPr>
          <a:xfrm>
            <a:off x="4348602" y="680254"/>
            <a:ext cx="566074" cy="695389"/>
          </a:xfrm>
          <a:custGeom>
            <a:avLst/>
            <a:gdLst>
              <a:gd name="connsiteX0" fmla="*/ 543631 w 566074"/>
              <a:gd name="connsiteY0" fmla="*/ 18085 h 695389"/>
              <a:gd name="connsiteX1" fmla="*/ 207965 w 566074"/>
              <a:gd name="connsiteY1" fmla="*/ 238004 h 695389"/>
              <a:gd name="connsiteX2" fmla="*/ 3479 w 566074"/>
              <a:gd name="connsiteY2" fmla="*/ 689417 h 695389"/>
              <a:gd name="connsiteX3" fmla="*/ 88360 w 566074"/>
              <a:gd name="connsiteY3" fmla="*/ 477214 h 695389"/>
              <a:gd name="connsiteX4" fmla="*/ 207965 w 566074"/>
              <a:gd name="connsiteY4" fmla="*/ 195564 h 695389"/>
              <a:gd name="connsiteX5" fmla="*/ 161666 w 566074"/>
              <a:gd name="connsiteY5" fmla="*/ 234146 h 695389"/>
              <a:gd name="connsiteX6" fmla="*/ 493474 w 566074"/>
              <a:gd name="connsiteY6" fmla="*/ 37376 h 695389"/>
              <a:gd name="connsiteX7" fmla="*/ 543631 w 566074"/>
              <a:gd name="connsiteY7" fmla="*/ 18085 h 69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074" h="695389">
                <a:moveTo>
                  <a:pt x="543631" y="18085"/>
                </a:moveTo>
                <a:cubicBezTo>
                  <a:pt x="496046" y="51523"/>
                  <a:pt x="297990" y="126115"/>
                  <a:pt x="207965" y="238004"/>
                </a:cubicBezTo>
                <a:cubicBezTo>
                  <a:pt x="117940" y="349893"/>
                  <a:pt x="23413" y="649549"/>
                  <a:pt x="3479" y="689417"/>
                </a:cubicBezTo>
                <a:cubicBezTo>
                  <a:pt x="-16455" y="729285"/>
                  <a:pt x="54279" y="559523"/>
                  <a:pt x="88360" y="477214"/>
                </a:cubicBezTo>
                <a:cubicBezTo>
                  <a:pt x="122441" y="394905"/>
                  <a:pt x="195747" y="236075"/>
                  <a:pt x="207965" y="195564"/>
                </a:cubicBezTo>
                <a:cubicBezTo>
                  <a:pt x="220183" y="155053"/>
                  <a:pt x="114081" y="260511"/>
                  <a:pt x="161666" y="234146"/>
                </a:cubicBezTo>
                <a:cubicBezTo>
                  <a:pt x="209251" y="207781"/>
                  <a:pt x="429170" y="73386"/>
                  <a:pt x="493474" y="37376"/>
                </a:cubicBezTo>
                <a:cubicBezTo>
                  <a:pt x="557778" y="1366"/>
                  <a:pt x="591216" y="-15353"/>
                  <a:pt x="543631" y="180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B136EBCB-86BF-C9AF-C20B-AFFCFAA9D601}"/>
              </a:ext>
            </a:extLst>
          </p:cNvPr>
          <p:cNvSpPr/>
          <p:nvPr/>
        </p:nvSpPr>
        <p:spPr>
          <a:xfrm>
            <a:off x="4083924" y="648092"/>
            <a:ext cx="727289" cy="854172"/>
          </a:xfrm>
          <a:custGeom>
            <a:avLst/>
            <a:gdLst>
              <a:gd name="connsiteX0" fmla="*/ 727286 w 727289"/>
              <a:gd name="connsiteY0" fmla="*/ 90 h 854172"/>
              <a:gd name="connsiteX1" fmla="*/ 322172 w 727289"/>
              <a:gd name="connsiteY1" fmla="*/ 297174 h 854172"/>
              <a:gd name="connsiteX2" fmla="*/ 5798 w 727289"/>
              <a:gd name="connsiteY2" fmla="*/ 841184 h 854172"/>
              <a:gd name="connsiteX3" fmla="*/ 129261 w 727289"/>
              <a:gd name="connsiteY3" fmla="*/ 655989 h 854172"/>
              <a:gd name="connsiteX4" fmla="*/ 279732 w 727289"/>
              <a:gd name="connsiteY4" fmla="*/ 339614 h 854172"/>
              <a:gd name="connsiteX5" fmla="*/ 329889 w 727289"/>
              <a:gd name="connsiteY5" fmla="*/ 266308 h 854172"/>
              <a:gd name="connsiteX6" fmla="*/ 727286 w 727289"/>
              <a:gd name="connsiteY6" fmla="*/ 90 h 85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289" h="854172">
                <a:moveTo>
                  <a:pt x="727286" y="90"/>
                </a:moveTo>
                <a:cubicBezTo>
                  <a:pt x="726000" y="5234"/>
                  <a:pt x="442420" y="156992"/>
                  <a:pt x="322172" y="297174"/>
                </a:cubicBezTo>
                <a:cubicBezTo>
                  <a:pt x="201924" y="437356"/>
                  <a:pt x="37950" y="781382"/>
                  <a:pt x="5798" y="841184"/>
                </a:cubicBezTo>
                <a:cubicBezTo>
                  <a:pt x="-26354" y="900986"/>
                  <a:pt x="83605" y="739584"/>
                  <a:pt x="129261" y="655989"/>
                </a:cubicBezTo>
                <a:cubicBezTo>
                  <a:pt x="174917" y="572394"/>
                  <a:pt x="246294" y="404561"/>
                  <a:pt x="279732" y="339614"/>
                </a:cubicBezTo>
                <a:cubicBezTo>
                  <a:pt x="313170" y="274667"/>
                  <a:pt x="256583" y="321609"/>
                  <a:pt x="329889" y="266308"/>
                </a:cubicBezTo>
                <a:cubicBezTo>
                  <a:pt x="403195" y="211007"/>
                  <a:pt x="728572" y="-5054"/>
                  <a:pt x="727286" y="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C15F894-6BB2-646B-399E-834134D7BFB7}"/>
              </a:ext>
            </a:extLst>
          </p:cNvPr>
          <p:cNvSpPr/>
          <p:nvPr/>
        </p:nvSpPr>
        <p:spPr>
          <a:xfrm>
            <a:off x="3541688" y="955076"/>
            <a:ext cx="759110" cy="1484695"/>
          </a:xfrm>
          <a:custGeom>
            <a:avLst/>
            <a:gdLst>
              <a:gd name="connsiteX0" fmla="*/ 744803 w 759110"/>
              <a:gd name="connsiteY0" fmla="*/ 21056 h 1484695"/>
              <a:gd name="connsiteX1" fmla="*/ 139061 w 759110"/>
              <a:gd name="connsiteY1" fmla="*/ 866008 h 1484695"/>
              <a:gd name="connsiteX2" fmla="*/ 4023 w 759110"/>
              <a:gd name="connsiteY2" fmla="*/ 1475608 h 1484695"/>
              <a:gd name="connsiteX3" fmla="*/ 46464 w 759110"/>
              <a:gd name="connsiteY3" fmla="*/ 1201673 h 1484695"/>
              <a:gd name="connsiteX4" fmla="*/ 158353 w 759110"/>
              <a:gd name="connsiteY4" fmla="*/ 792701 h 1484695"/>
              <a:gd name="connsiteX5" fmla="*/ 501735 w 759110"/>
              <a:gd name="connsiteY5" fmla="*/ 349005 h 1484695"/>
              <a:gd name="connsiteX6" fmla="*/ 262525 w 759110"/>
              <a:gd name="connsiteY6" fmla="*/ 661521 h 1484695"/>
              <a:gd name="connsiteX7" fmla="*/ 544175 w 759110"/>
              <a:gd name="connsiteY7" fmla="*/ 287273 h 1484695"/>
              <a:gd name="connsiteX8" fmla="*/ 744803 w 759110"/>
              <a:gd name="connsiteY8" fmla="*/ 21056 h 148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110" h="1484695">
                <a:moveTo>
                  <a:pt x="744803" y="21056"/>
                </a:moveTo>
                <a:cubicBezTo>
                  <a:pt x="677284" y="117512"/>
                  <a:pt x="262524" y="623583"/>
                  <a:pt x="139061" y="866008"/>
                </a:cubicBezTo>
                <a:cubicBezTo>
                  <a:pt x="15598" y="1108433"/>
                  <a:pt x="19456" y="1419664"/>
                  <a:pt x="4023" y="1475608"/>
                </a:cubicBezTo>
                <a:cubicBezTo>
                  <a:pt x="-11410" y="1531552"/>
                  <a:pt x="20742" y="1315491"/>
                  <a:pt x="46464" y="1201673"/>
                </a:cubicBezTo>
                <a:cubicBezTo>
                  <a:pt x="72186" y="1087855"/>
                  <a:pt x="82475" y="934812"/>
                  <a:pt x="158353" y="792701"/>
                </a:cubicBezTo>
                <a:cubicBezTo>
                  <a:pt x="234231" y="650590"/>
                  <a:pt x="484373" y="370868"/>
                  <a:pt x="501735" y="349005"/>
                </a:cubicBezTo>
                <a:cubicBezTo>
                  <a:pt x="519097" y="327142"/>
                  <a:pt x="255452" y="671810"/>
                  <a:pt x="262525" y="661521"/>
                </a:cubicBezTo>
                <a:cubicBezTo>
                  <a:pt x="269598" y="651232"/>
                  <a:pt x="465081" y="389516"/>
                  <a:pt x="544175" y="287273"/>
                </a:cubicBezTo>
                <a:cubicBezTo>
                  <a:pt x="623269" y="185030"/>
                  <a:pt x="812322" y="-75400"/>
                  <a:pt x="744803" y="210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B62FE1A-5A96-9566-6340-3990B0C80183}"/>
              </a:ext>
            </a:extLst>
          </p:cNvPr>
          <p:cNvSpPr/>
          <p:nvPr/>
        </p:nvSpPr>
        <p:spPr>
          <a:xfrm>
            <a:off x="4029044" y="1434413"/>
            <a:ext cx="191910" cy="767938"/>
          </a:xfrm>
          <a:custGeom>
            <a:avLst/>
            <a:gdLst>
              <a:gd name="connsiteX0" fmla="*/ 191857 w 191910"/>
              <a:gd name="connsiteY0" fmla="*/ 848 h 767938"/>
              <a:gd name="connsiteX1" fmla="*/ 14379 w 191910"/>
              <a:gd name="connsiteY1" fmla="*/ 417536 h 767938"/>
              <a:gd name="connsiteX2" fmla="*/ 14379 w 191910"/>
              <a:gd name="connsiteY2" fmla="*/ 760919 h 767938"/>
              <a:gd name="connsiteX3" fmla="*/ 10521 w 191910"/>
              <a:gd name="connsiteY3" fmla="*/ 622022 h 767938"/>
              <a:gd name="connsiteX4" fmla="*/ 10521 w 191910"/>
              <a:gd name="connsiteY4" fmla="*/ 305648 h 767938"/>
              <a:gd name="connsiteX5" fmla="*/ 2804 w 191910"/>
              <a:gd name="connsiteY5" fmla="*/ 429111 h 767938"/>
              <a:gd name="connsiteX6" fmla="*/ 64536 w 191910"/>
              <a:gd name="connsiteY6" fmla="*/ 201476 h 767938"/>
              <a:gd name="connsiteX7" fmla="*/ 33670 w 191910"/>
              <a:gd name="connsiteY7" fmla="*/ 305648 h 767938"/>
              <a:gd name="connsiteX8" fmla="*/ 191857 w 191910"/>
              <a:gd name="connsiteY8" fmla="*/ 848 h 76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10" h="767938">
                <a:moveTo>
                  <a:pt x="191857" y="848"/>
                </a:moveTo>
                <a:cubicBezTo>
                  <a:pt x="188642" y="19496"/>
                  <a:pt x="43959" y="290857"/>
                  <a:pt x="14379" y="417536"/>
                </a:cubicBezTo>
                <a:cubicBezTo>
                  <a:pt x="-15201" y="544215"/>
                  <a:pt x="15022" y="726838"/>
                  <a:pt x="14379" y="760919"/>
                </a:cubicBezTo>
                <a:cubicBezTo>
                  <a:pt x="13736" y="795000"/>
                  <a:pt x="11164" y="697900"/>
                  <a:pt x="10521" y="622022"/>
                </a:cubicBezTo>
                <a:cubicBezTo>
                  <a:pt x="9878" y="546144"/>
                  <a:pt x="11807" y="337800"/>
                  <a:pt x="10521" y="305648"/>
                </a:cubicBezTo>
                <a:cubicBezTo>
                  <a:pt x="9235" y="273496"/>
                  <a:pt x="-6198" y="446473"/>
                  <a:pt x="2804" y="429111"/>
                </a:cubicBezTo>
                <a:cubicBezTo>
                  <a:pt x="11806" y="411749"/>
                  <a:pt x="59392" y="222053"/>
                  <a:pt x="64536" y="201476"/>
                </a:cubicBezTo>
                <a:cubicBezTo>
                  <a:pt x="69680" y="180899"/>
                  <a:pt x="15665" y="334585"/>
                  <a:pt x="33670" y="305648"/>
                </a:cubicBezTo>
                <a:cubicBezTo>
                  <a:pt x="51675" y="276711"/>
                  <a:pt x="195072" y="-17800"/>
                  <a:pt x="191857" y="8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150C4125-3CED-FDA5-16DA-F51BD9EF44C3}"/>
              </a:ext>
            </a:extLst>
          </p:cNvPr>
          <p:cNvSpPr/>
          <p:nvPr/>
        </p:nvSpPr>
        <p:spPr>
          <a:xfrm>
            <a:off x="3889101" y="1564708"/>
            <a:ext cx="133587" cy="1292483"/>
          </a:xfrm>
          <a:custGeom>
            <a:avLst/>
            <a:gdLst>
              <a:gd name="connsiteX0" fmla="*/ 131172 w 133587"/>
              <a:gd name="connsiteY0" fmla="*/ 21024 h 1292483"/>
              <a:gd name="connsiteX1" fmla="*/ 3851 w 133587"/>
              <a:gd name="connsiteY1" fmla="*/ 823535 h 1292483"/>
              <a:gd name="connsiteX2" fmla="*/ 30858 w 133587"/>
              <a:gd name="connsiteY2" fmla="*/ 1286522 h 1292483"/>
              <a:gd name="connsiteX3" fmla="*/ 7709 w 133587"/>
              <a:gd name="connsiteY3" fmla="*/ 1047312 h 1292483"/>
              <a:gd name="connsiteX4" fmla="*/ 34717 w 133587"/>
              <a:gd name="connsiteY4" fmla="*/ 495586 h 1292483"/>
              <a:gd name="connsiteX5" fmla="*/ 7709 w 133587"/>
              <a:gd name="connsiteY5" fmla="*/ 634482 h 1292483"/>
              <a:gd name="connsiteX6" fmla="*/ 54008 w 133587"/>
              <a:gd name="connsiteY6" fmla="*/ 264092 h 1292483"/>
              <a:gd name="connsiteX7" fmla="*/ 57866 w 133587"/>
              <a:gd name="connsiteY7" fmla="*/ 476295 h 1292483"/>
              <a:gd name="connsiteX8" fmla="*/ 84874 w 133587"/>
              <a:gd name="connsiteY8" fmla="*/ 252517 h 1292483"/>
              <a:gd name="connsiteX9" fmla="*/ 131172 w 133587"/>
              <a:gd name="connsiteY9" fmla="*/ 21024 h 129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587" h="1292483">
                <a:moveTo>
                  <a:pt x="131172" y="21024"/>
                </a:moveTo>
                <a:cubicBezTo>
                  <a:pt x="117668" y="116194"/>
                  <a:pt x="20570" y="612619"/>
                  <a:pt x="3851" y="823535"/>
                </a:cubicBezTo>
                <a:cubicBezTo>
                  <a:pt x="-12868" y="1034451"/>
                  <a:pt x="30215" y="1249226"/>
                  <a:pt x="30858" y="1286522"/>
                </a:cubicBezTo>
                <a:cubicBezTo>
                  <a:pt x="31501" y="1323818"/>
                  <a:pt x="7066" y="1179135"/>
                  <a:pt x="7709" y="1047312"/>
                </a:cubicBezTo>
                <a:cubicBezTo>
                  <a:pt x="8352" y="915489"/>
                  <a:pt x="34717" y="564391"/>
                  <a:pt x="34717" y="495586"/>
                </a:cubicBezTo>
                <a:cubicBezTo>
                  <a:pt x="34717" y="426781"/>
                  <a:pt x="4494" y="673064"/>
                  <a:pt x="7709" y="634482"/>
                </a:cubicBezTo>
                <a:cubicBezTo>
                  <a:pt x="10924" y="595900"/>
                  <a:pt x="45649" y="290456"/>
                  <a:pt x="54008" y="264092"/>
                </a:cubicBezTo>
                <a:cubicBezTo>
                  <a:pt x="62367" y="237728"/>
                  <a:pt x="52722" y="478224"/>
                  <a:pt x="57866" y="476295"/>
                </a:cubicBezTo>
                <a:cubicBezTo>
                  <a:pt x="63010" y="474366"/>
                  <a:pt x="72013" y="324537"/>
                  <a:pt x="84874" y="252517"/>
                </a:cubicBezTo>
                <a:cubicBezTo>
                  <a:pt x="97735" y="180497"/>
                  <a:pt x="144676" y="-74146"/>
                  <a:pt x="131172" y="210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80E85D6E-15DE-4C0D-F38F-B813AE4973E8}"/>
              </a:ext>
            </a:extLst>
          </p:cNvPr>
          <p:cNvSpPr/>
          <p:nvPr/>
        </p:nvSpPr>
        <p:spPr>
          <a:xfrm>
            <a:off x="3580722" y="1665696"/>
            <a:ext cx="320138" cy="1046908"/>
          </a:xfrm>
          <a:custGeom>
            <a:avLst/>
            <a:gdLst>
              <a:gd name="connsiteX0" fmla="*/ 319946 w 320138"/>
              <a:gd name="connsiteY0" fmla="*/ 1058 h 1046908"/>
              <a:gd name="connsiteX1" fmla="*/ 107744 w 320138"/>
              <a:gd name="connsiteY1" fmla="*/ 475620 h 1046908"/>
              <a:gd name="connsiteX2" fmla="*/ 7430 w 320138"/>
              <a:gd name="connsiteY2" fmla="*/ 857585 h 1046908"/>
              <a:gd name="connsiteX3" fmla="*/ 7430 w 320138"/>
              <a:gd name="connsiteY3" fmla="*/ 1046638 h 1046908"/>
              <a:gd name="connsiteX4" fmla="*/ 7430 w 320138"/>
              <a:gd name="connsiteY4" fmla="*/ 888451 h 1046908"/>
              <a:gd name="connsiteX5" fmla="*/ 84594 w 320138"/>
              <a:gd name="connsiteY5" fmla="*/ 479479 h 1046908"/>
              <a:gd name="connsiteX6" fmla="*/ 46012 w 320138"/>
              <a:gd name="connsiteY6" fmla="*/ 641524 h 1046908"/>
              <a:gd name="connsiteX7" fmla="*/ 173334 w 320138"/>
              <a:gd name="connsiteY7" fmla="*/ 278851 h 1046908"/>
              <a:gd name="connsiteX8" fmla="*/ 146326 w 320138"/>
              <a:gd name="connsiteY8" fmla="*/ 344441 h 1046908"/>
              <a:gd name="connsiteX9" fmla="*/ 319946 w 320138"/>
              <a:gd name="connsiteY9" fmla="*/ 1058 h 104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138" h="1046908">
                <a:moveTo>
                  <a:pt x="319946" y="1058"/>
                </a:moveTo>
                <a:cubicBezTo>
                  <a:pt x="313516" y="22921"/>
                  <a:pt x="159830" y="332866"/>
                  <a:pt x="107744" y="475620"/>
                </a:cubicBezTo>
                <a:cubicBezTo>
                  <a:pt x="55658" y="618374"/>
                  <a:pt x="24149" y="762416"/>
                  <a:pt x="7430" y="857585"/>
                </a:cubicBezTo>
                <a:cubicBezTo>
                  <a:pt x="-9289" y="952754"/>
                  <a:pt x="7430" y="1046638"/>
                  <a:pt x="7430" y="1046638"/>
                </a:cubicBezTo>
                <a:cubicBezTo>
                  <a:pt x="7430" y="1051782"/>
                  <a:pt x="-5431" y="982977"/>
                  <a:pt x="7430" y="888451"/>
                </a:cubicBezTo>
                <a:cubicBezTo>
                  <a:pt x="20291" y="793925"/>
                  <a:pt x="78164" y="520634"/>
                  <a:pt x="84594" y="479479"/>
                </a:cubicBezTo>
                <a:cubicBezTo>
                  <a:pt x="91024" y="438324"/>
                  <a:pt x="31222" y="674962"/>
                  <a:pt x="46012" y="641524"/>
                </a:cubicBezTo>
                <a:cubicBezTo>
                  <a:pt x="60802" y="608086"/>
                  <a:pt x="156615" y="328365"/>
                  <a:pt x="173334" y="278851"/>
                </a:cubicBezTo>
                <a:cubicBezTo>
                  <a:pt x="190053" y="229337"/>
                  <a:pt x="123177" y="386238"/>
                  <a:pt x="146326" y="344441"/>
                </a:cubicBezTo>
                <a:cubicBezTo>
                  <a:pt x="169475" y="302644"/>
                  <a:pt x="326376" y="-20805"/>
                  <a:pt x="319946" y="10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E48AAE82-85A1-E027-2093-51C584C54C14}"/>
              </a:ext>
            </a:extLst>
          </p:cNvPr>
          <p:cNvSpPr/>
          <p:nvPr/>
        </p:nvSpPr>
        <p:spPr>
          <a:xfrm>
            <a:off x="3705527" y="2000597"/>
            <a:ext cx="240010" cy="1212348"/>
          </a:xfrm>
          <a:custGeom>
            <a:avLst/>
            <a:gdLst>
              <a:gd name="connsiteX0" fmla="*/ 168134 w 240010"/>
              <a:gd name="connsiteY0" fmla="*/ 5681 h 1212348"/>
              <a:gd name="connsiteX1" fmla="*/ 21521 w 240010"/>
              <a:gd name="connsiteY1" fmla="*/ 731028 h 1212348"/>
              <a:gd name="connsiteX2" fmla="*/ 233724 w 240010"/>
              <a:gd name="connsiteY2" fmla="*/ 1197874 h 1212348"/>
              <a:gd name="connsiteX3" fmla="*/ 168134 w 240010"/>
              <a:gd name="connsiteY3" fmla="*/ 1066694 h 1212348"/>
              <a:gd name="connsiteX4" fmla="*/ 6088 w 240010"/>
              <a:gd name="connsiteY4" fmla="*/ 792760 h 1212348"/>
              <a:gd name="connsiteX5" fmla="*/ 33096 w 240010"/>
              <a:gd name="connsiteY5" fmla="*/ 923940 h 1212348"/>
              <a:gd name="connsiteX6" fmla="*/ 21521 w 240010"/>
              <a:gd name="connsiteY6" fmla="*/ 391504 h 1212348"/>
              <a:gd name="connsiteX7" fmla="*/ 21521 w 240010"/>
              <a:gd name="connsiteY7" fmla="*/ 495676 h 1212348"/>
              <a:gd name="connsiteX8" fmla="*/ 71678 w 240010"/>
              <a:gd name="connsiteY8" fmla="*/ 322056 h 1212348"/>
              <a:gd name="connsiteX9" fmla="*/ 40812 w 240010"/>
              <a:gd name="connsiteY9" fmla="*/ 387646 h 1212348"/>
              <a:gd name="connsiteX10" fmla="*/ 168134 w 240010"/>
              <a:gd name="connsiteY10" fmla="*/ 5681 h 121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010" h="1212348">
                <a:moveTo>
                  <a:pt x="168134" y="5681"/>
                </a:moveTo>
                <a:cubicBezTo>
                  <a:pt x="164919" y="62911"/>
                  <a:pt x="10589" y="532329"/>
                  <a:pt x="21521" y="731028"/>
                </a:cubicBezTo>
                <a:cubicBezTo>
                  <a:pt x="32453" y="929727"/>
                  <a:pt x="209289" y="1141930"/>
                  <a:pt x="233724" y="1197874"/>
                </a:cubicBezTo>
                <a:cubicBezTo>
                  <a:pt x="258159" y="1253818"/>
                  <a:pt x="206073" y="1134213"/>
                  <a:pt x="168134" y="1066694"/>
                </a:cubicBezTo>
                <a:cubicBezTo>
                  <a:pt x="130195" y="999175"/>
                  <a:pt x="28594" y="816552"/>
                  <a:pt x="6088" y="792760"/>
                </a:cubicBezTo>
                <a:cubicBezTo>
                  <a:pt x="-16418" y="768968"/>
                  <a:pt x="30524" y="990816"/>
                  <a:pt x="33096" y="923940"/>
                </a:cubicBezTo>
                <a:cubicBezTo>
                  <a:pt x="35668" y="857064"/>
                  <a:pt x="23450" y="462881"/>
                  <a:pt x="21521" y="391504"/>
                </a:cubicBezTo>
                <a:cubicBezTo>
                  <a:pt x="19592" y="320127"/>
                  <a:pt x="13162" y="507251"/>
                  <a:pt x="21521" y="495676"/>
                </a:cubicBezTo>
                <a:cubicBezTo>
                  <a:pt x="29880" y="484101"/>
                  <a:pt x="68463" y="340061"/>
                  <a:pt x="71678" y="322056"/>
                </a:cubicBezTo>
                <a:cubicBezTo>
                  <a:pt x="74893" y="304051"/>
                  <a:pt x="24736" y="433945"/>
                  <a:pt x="40812" y="387646"/>
                </a:cubicBezTo>
                <a:cubicBezTo>
                  <a:pt x="56888" y="341347"/>
                  <a:pt x="171349" y="-51549"/>
                  <a:pt x="168134" y="56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993F7E-90A5-F70F-22B5-68604DECA158}"/>
              </a:ext>
            </a:extLst>
          </p:cNvPr>
          <p:cNvSpPr/>
          <p:nvPr/>
        </p:nvSpPr>
        <p:spPr>
          <a:xfrm>
            <a:off x="3719332" y="2909103"/>
            <a:ext cx="678190" cy="815305"/>
          </a:xfrm>
          <a:custGeom>
            <a:avLst/>
            <a:gdLst>
              <a:gd name="connsiteX0" fmla="*/ 0 w 678190"/>
              <a:gd name="connsiteY0" fmla="*/ 1 h 815305"/>
              <a:gd name="connsiteX1" fmla="*/ 104172 w 678190"/>
              <a:gd name="connsiteY1" fmla="*/ 401256 h 815305"/>
              <a:gd name="connsiteX2" fmla="*/ 335665 w 678190"/>
              <a:gd name="connsiteY2" fmla="*/ 644325 h 815305"/>
              <a:gd name="connsiteX3" fmla="*/ 266217 w 678190"/>
              <a:gd name="connsiteY3" fmla="*/ 598026 h 815305"/>
              <a:gd name="connsiteX4" fmla="*/ 652040 w 678190"/>
              <a:gd name="connsiteY4" fmla="*/ 798654 h 815305"/>
              <a:gd name="connsiteX5" fmla="*/ 590309 w 678190"/>
              <a:gd name="connsiteY5" fmla="*/ 783221 h 815305"/>
              <a:gd name="connsiteX6" fmla="*/ 162045 w 678190"/>
              <a:gd name="connsiteY6" fmla="*/ 617317 h 815305"/>
              <a:gd name="connsiteX7" fmla="*/ 559443 w 678190"/>
              <a:gd name="connsiteY7" fmla="*/ 771646 h 815305"/>
              <a:gd name="connsiteX8" fmla="*/ 405114 w 678190"/>
              <a:gd name="connsiteY8" fmla="*/ 667474 h 815305"/>
              <a:gd name="connsiteX9" fmla="*/ 127321 w 678190"/>
              <a:gd name="connsiteY9" fmla="*/ 482279 h 815305"/>
              <a:gd name="connsiteX10" fmla="*/ 104172 w 678190"/>
              <a:gd name="connsiteY10" fmla="*/ 405115 h 815305"/>
              <a:gd name="connsiteX11" fmla="*/ 0 w 678190"/>
              <a:gd name="connsiteY11" fmla="*/ 1 h 81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8190" h="815305">
                <a:moveTo>
                  <a:pt x="0" y="1"/>
                </a:moveTo>
                <a:cubicBezTo>
                  <a:pt x="0" y="-642"/>
                  <a:pt x="48228" y="293869"/>
                  <a:pt x="104172" y="401256"/>
                </a:cubicBezTo>
                <a:cubicBezTo>
                  <a:pt x="160116" y="508643"/>
                  <a:pt x="308658" y="611530"/>
                  <a:pt x="335665" y="644325"/>
                </a:cubicBezTo>
                <a:cubicBezTo>
                  <a:pt x="362672" y="677120"/>
                  <a:pt x="213488" y="572305"/>
                  <a:pt x="266217" y="598026"/>
                </a:cubicBezTo>
                <a:cubicBezTo>
                  <a:pt x="318946" y="623747"/>
                  <a:pt x="598025" y="767788"/>
                  <a:pt x="652040" y="798654"/>
                </a:cubicBezTo>
                <a:cubicBezTo>
                  <a:pt x="706055" y="829520"/>
                  <a:pt x="671975" y="813444"/>
                  <a:pt x="590309" y="783221"/>
                </a:cubicBezTo>
                <a:cubicBezTo>
                  <a:pt x="508643" y="752998"/>
                  <a:pt x="167189" y="619246"/>
                  <a:pt x="162045" y="617317"/>
                </a:cubicBezTo>
                <a:cubicBezTo>
                  <a:pt x="156901" y="615388"/>
                  <a:pt x="518932" y="763287"/>
                  <a:pt x="559443" y="771646"/>
                </a:cubicBezTo>
                <a:cubicBezTo>
                  <a:pt x="599954" y="780005"/>
                  <a:pt x="405114" y="667474"/>
                  <a:pt x="405114" y="667474"/>
                </a:cubicBezTo>
                <a:cubicBezTo>
                  <a:pt x="333094" y="619246"/>
                  <a:pt x="177478" y="526005"/>
                  <a:pt x="127321" y="482279"/>
                </a:cubicBezTo>
                <a:cubicBezTo>
                  <a:pt x="77164" y="438553"/>
                  <a:pt x="126678" y="481636"/>
                  <a:pt x="104172" y="405115"/>
                </a:cubicBezTo>
                <a:cubicBezTo>
                  <a:pt x="81666" y="328594"/>
                  <a:pt x="0" y="644"/>
                  <a:pt x="0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B334B342-2CF2-7024-4D81-7393693D5ACF}"/>
              </a:ext>
            </a:extLst>
          </p:cNvPr>
          <p:cNvSpPr/>
          <p:nvPr/>
        </p:nvSpPr>
        <p:spPr>
          <a:xfrm>
            <a:off x="4786902" y="621162"/>
            <a:ext cx="565759" cy="77648"/>
          </a:xfrm>
          <a:custGeom>
            <a:avLst/>
            <a:gdLst>
              <a:gd name="connsiteX0" fmla="*/ 1159 w 565759"/>
              <a:gd name="connsiteY0" fmla="*/ 23162 h 77648"/>
              <a:gd name="connsiteX1" fmla="*/ 136197 w 565759"/>
              <a:gd name="connsiteY1" fmla="*/ 11587 h 77648"/>
              <a:gd name="connsiteX2" fmla="*/ 371549 w 565759"/>
              <a:gd name="connsiteY2" fmla="*/ 50170 h 77648"/>
              <a:gd name="connsiteX3" fmla="*/ 278951 w 565759"/>
              <a:gd name="connsiteY3" fmla="*/ 15446 h 77648"/>
              <a:gd name="connsiteX4" fmla="*/ 560602 w 565759"/>
              <a:gd name="connsiteY4" fmla="*/ 77177 h 77648"/>
              <a:gd name="connsiteX5" fmla="*/ 444855 w 565759"/>
              <a:gd name="connsiteY5" fmla="*/ 42453 h 77648"/>
              <a:gd name="connsiteX6" fmla="*/ 240369 w 565759"/>
              <a:gd name="connsiteY6" fmla="*/ 15446 h 77648"/>
              <a:gd name="connsiteX7" fmla="*/ 78323 w 565759"/>
              <a:gd name="connsiteY7" fmla="*/ 13 h 77648"/>
              <a:gd name="connsiteX8" fmla="*/ 1159 w 565759"/>
              <a:gd name="connsiteY8" fmla="*/ 23162 h 7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5759" h="77648">
                <a:moveTo>
                  <a:pt x="1159" y="23162"/>
                </a:moveTo>
                <a:cubicBezTo>
                  <a:pt x="10805" y="25091"/>
                  <a:pt x="74465" y="7086"/>
                  <a:pt x="136197" y="11587"/>
                </a:cubicBezTo>
                <a:cubicBezTo>
                  <a:pt x="197929" y="16088"/>
                  <a:pt x="347757" y="49527"/>
                  <a:pt x="371549" y="50170"/>
                </a:cubicBezTo>
                <a:cubicBezTo>
                  <a:pt x="395341" y="50813"/>
                  <a:pt x="247442" y="10945"/>
                  <a:pt x="278951" y="15446"/>
                </a:cubicBezTo>
                <a:cubicBezTo>
                  <a:pt x="310460" y="19947"/>
                  <a:pt x="532951" y="72676"/>
                  <a:pt x="560602" y="77177"/>
                </a:cubicBezTo>
                <a:cubicBezTo>
                  <a:pt x="588253" y="81678"/>
                  <a:pt x="498227" y="52741"/>
                  <a:pt x="444855" y="42453"/>
                </a:cubicBezTo>
                <a:cubicBezTo>
                  <a:pt x="391483" y="32165"/>
                  <a:pt x="301457" y="22519"/>
                  <a:pt x="240369" y="15446"/>
                </a:cubicBezTo>
                <a:cubicBezTo>
                  <a:pt x="179281" y="8373"/>
                  <a:pt x="112404" y="656"/>
                  <a:pt x="78323" y="13"/>
                </a:cubicBezTo>
                <a:cubicBezTo>
                  <a:pt x="44242" y="-630"/>
                  <a:pt x="-8487" y="21233"/>
                  <a:pt x="1159" y="231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6610E67-2429-A573-0EB6-DE836ECA7753}"/>
              </a:ext>
            </a:extLst>
          </p:cNvPr>
          <p:cNvSpPr/>
          <p:nvPr/>
        </p:nvSpPr>
        <p:spPr>
          <a:xfrm>
            <a:off x="4517979" y="158000"/>
            <a:ext cx="639685" cy="398388"/>
          </a:xfrm>
          <a:custGeom>
            <a:avLst/>
            <a:gdLst>
              <a:gd name="connsiteX0" fmla="*/ 6 w 639685"/>
              <a:gd name="connsiteY0" fmla="*/ 187 h 398388"/>
              <a:gd name="connsiteX1" fmla="*/ 258507 w 639685"/>
              <a:gd name="connsiteY1" fmla="*/ 146800 h 398388"/>
              <a:gd name="connsiteX2" fmla="*/ 474568 w 639685"/>
              <a:gd name="connsiteY2" fmla="*/ 297271 h 398388"/>
              <a:gd name="connsiteX3" fmla="*/ 335672 w 639685"/>
              <a:gd name="connsiteY3" fmla="*/ 247114 h 398388"/>
              <a:gd name="connsiteX4" fmla="*/ 636613 w 639685"/>
              <a:gd name="connsiteY4" fmla="*/ 397585 h 398388"/>
              <a:gd name="connsiteX5" fmla="*/ 478426 w 639685"/>
              <a:gd name="connsiteY5" fmla="*/ 301129 h 398388"/>
              <a:gd name="connsiteX6" fmla="*/ 266224 w 639685"/>
              <a:gd name="connsiteY6" fmla="*/ 177666 h 398388"/>
              <a:gd name="connsiteX7" fmla="*/ 6 w 639685"/>
              <a:gd name="connsiteY7" fmla="*/ 187 h 39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685" h="398388">
                <a:moveTo>
                  <a:pt x="6" y="187"/>
                </a:moveTo>
                <a:cubicBezTo>
                  <a:pt x="-1280" y="-4957"/>
                  <a:pt x="179413" y="97286"/>
                  <a:pt x="258507" y="146800"/>
                </a:cubicBezTo>
                <a:cubicBezTo>
                  <a:pt x="337601" y="196314"/>
                  <a:pt x="461707" y="280552"/>
                  <a:pt x="474568" y="297271"/>
                </a:cubicBezTo>
                <a:cubicBezTo>
                  <a:pt x="487429" y="313990"/>
                  <a:pt x="308665" y="230395"/>
                  <a:pt x="335672" y="247114"/>
                </a:cubicBezTo>
                <a:cubicBezTo>
                  <a:pt x="362679" y="263833"/>
                  <a:pt x="612821" y="388583"/>
                  <a:pt x="636613" y="397585"/>
                </a:cubicBezTo>
                <a:cubicBezTo>
                  <a:pt x="660405" y="406587"/>
                  <a:pt x="540158" y="337782"/>
                  <a:pt x="478426" y="301129"/>
                </a:cubicBezTo>
                <a:cubicBezTo>
                  <a:pt x="416695" y="264476"/>
                  <a:pt x="342745" y="229752"/>
                  <a:pt x="266224" y="177666"/>
                </a:cubicBezTo>
                <a:cubicBezTo>
                  <a:pt x="189703" y="125580"/>
                  <a:pt x="1292" y="5331"/>
                  <a:pt x="6" y="1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BD1E42F-DD8E-B328-6B6D-F75321F2B8E1}"/>
              </a:ext>
            </a:extLst>
          </p:cNvPr>
          <p:cNvSpPr/>
          <p:nvPr/>
        </p:nvSpPr>
        <p:spPr>
          <a:xfrm>
            <a:off x="3629649" y="497290"/>
            <a:ext cx="525806" cy="463897"/>
          </a:xfrm>
          <a:custGeom>
            <a:avLst/>
            <a:gdLst>
              <a:gd name="connsiteX0" fmla="*/ 525662 w 525806"/>
              <a:gd name="connsiteY0" fmla="*/ 421 h 463897"/>
              <a:gd name="connsiteX1" fmla="*/ 313460 w 525806"/>
              <a:gd name="connsiteY1" fmla="*/ 177900 h 463897"/>
              <a:gd name="connsiteX2" fmla="*/ 943 w 525806"/>
              <a:gd name="connsiteY2" fmla="*/ 463409 h 463897"/>
              <a:gd name="connsiteX3" fmla="*/ 220862 w 525806"/>
              <a:gd name="connsiteY3" fmla="*/ 243490 h 463897"/>
              <a:gd name="connsiteX4" fmla="*/ 344326 w 525806"/>
              <a:gd name="connsiteY4" fmla="*/ 131601 h 463897"/>
              <a:gd name="connsiteX5" fmla="*/ 525662 w 525806"/>
              <a:gd name="connsiteY5" fmla="*/ 421 h 46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806" h="463897">
                <a:moveTo>
                  <a:pt x="525662" y="421"/>
                </a:moveTo>
                <a:cubicBezTo>
                  <a:pt x="520518" y="8138"/>
                  <a:pt x="400913" y="100735"/>
                  <a:pt x="313460" y="177900"/>
                </a:cubicBezTo>
                <a:cubicBezTo>
                  <a:pt x="226007" y="255065"/>
                  <a:pt x="16376" y="452477"/>
                  <a:pt x="943" y="463409"/>
                </a:cubicBezTo>
                <a:cubicBezTo>
                  <a:pt x="-14490" y="474341"/>
                  <a:pt x="163632" y="298791"/>
                  <a:pt x="220862" y="243490"/>
                </a:cubicBezTo>
                <a:cubicBezTo>
                  <a:pt x="278092" y="188189"/>
                  <a:pt x="291597" y="170183"/>
                  <a:pt x="344326" y="131601"/>
                </a:cubicBezTo>
                <a:cubicBezTo>
                  <a:pt x="397055" y="93019"/>
                  <a:pt x="530806" y="-7296"/>
                  <a:pt x="525662" y="4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3CDB9CB1-8A56-2678-84FF-D9283A5CFD36}"/>
              </a:ext>
            </a:extLst>
          </p:cNvPr>
          <p:cNvSpPr/>
          <p:nvPr/>
        </p:nvSpPr>
        <p:spPr>
          <a:xfrm>
            <a:off x="4892233" y="753830"/>
            <a:ext cx="567924" cy="573029"/>
          </a:xfrm>
          <a:custGeom>
            <a:avLst/>
            <a:gdLst>
              <a:gd name="connsiteX0" fmla="*/ 0 w 567924"/>
              <a:gd name="connsiteY0" fmla="*/ 17816 h 573029"/>
              <a:gd name="connsiteX1" fmla="*/ 185195 w 567924"/>
              <a:gd name="connsiteY1" fmla="*/ 44823 h 573029"/>
              <a:gd name="connsiteX2" fmla="*/ 420547 w 567924"/>
              <a:gd name="connsiteY2" fmla="*/ 307183 h 573029"/>
              <a:gd name="connsiteX3" fmla="*/ 347240 w 567924"/>
              <a:gd name="connsiteY3" fmla="*/ 222302 h 573029"/>
              <a:gd name="connsiteX4" fmla="*/ 563301 w 567924"/>
              <a:gd name="connsiteY4" fmla="*/ 565684 h 573029"/>
              <a:gd name="connsiteX5" fmla="*/ 482278 w 567924"/>
              <a:gd name="connsiteY5" fmla="*/ 434504 h 573029"/>
              <a:gd name="connsiteX6" fmla="*/ 331808 w 567924"/>
              <a:gd name="connsiteY6" fmla="*/ 168286 h 573029"/>
              <a:gd name="connsiteX7" fmla="*/ 196770 w 567924"/>
              <a:gd name="connsiteY7" fmla="*/ 2383 h 573029"/>
              <a:gd name="connsiteX8" fmla="*/ 262359 w 567924"/>
              <a:gd name="connsiteY8" fmla="*/ 67973 h 573029"/>
              <a:gd name="connsiteX9" fmla="*/ 185195 w 567924"/>
              <a:gd name="connsiteY9" fmla="*/ 37107 h 573029"/>
              <a:gd name="connsiteX10" fmla="*/ 0 w 567924"/>
              <a:gd name="connsiteY10" fmla="*/ 17816 h 57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7924" h="573029">
                <a:moveTo>
                  <a:pt x="0" y="17816"/>
                </a:moveTo>
                <a:cubicBezTo>
                  <a:pt x="0" y="19102"/>
                  <a:pt x="115104" y="-3405"/>
                  <a:pt x="185195" y="44823"/>
                </a:cubicBezTo>
                <a:cubicBezTo>
                  <a:pt x="255286" y="93051"/>
                  <a:pt x="393540" y="277603"/>
                  <a:pt x="420547" y="307183"/>
                </a:cubicBezTo>
                <a:cubicBezTo>
                  <a:pt x="447554" y="336763"/>
                  <a:pt x="323448" y="179219"/>
                  <a:pt x="347240" y="222302"/>
                </a:cubicBezTo>
                <a:cubicBezTo>
                  <a:pt x="371032" y="265386"/>
                  <a:pt x="540795" y="530317"/>
                  <a:pt x="563301" y="565684"/>
                </a:cubicBezTo>
                <a:cubicBezTo>
                  <a:pt x="585807" y="601051"/>
                  <a:pt x="520860" y="500737"/>
                  <a:pt x="482278" y="434504"/>
                </a:cubicBezTo>
                <a:cubicBezTo>
                  <a:pt x="443696" y="368271"/>
                  <a:pt x="379393" y="240306"/>
                  <a:pt x="331808" y="168286"/>
                </a:cubicBezTo>
                <a:cubicBezTo>
                  <a:pt x="284223" y="96266"/>
                  <a:pt x="208345" y="19102"/>
                  <a:pt x="196770" y="2383"/>
                </a:cubicBezTo>
                <a:cubicBezTo>
                  <a:pt x="185195" y="-14336"/>
                  <a:pt x="264288" y="62186"/>
                  <a:pt x="262359" y="67973"/>
                </a:cubicBezTo>
                <a:cubicBezTo>
                  <a:pt x="260430" y="73760"/>
                  <a:pt x="225063" y="46110"/>
                  <a:pt x="185195" y="37107"/>
                </a:cubicBezTo>
                <a:cubicBezTo>
                  <a:pt x="145327" y="28104"/>
                  <a:pt x="0" y="16530"/>
                  <a:pt x="0" y="178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2C9ACFB4-83B5-884A-86A4-E8BF60E9A78E}"/>
              </a:ext>
            </a:extLst>
          </p:cNvPr>
          <p:cNvSpPr/>
          <p:nvPr/>
        </p:nvSpPr>
        <p:spPr>
          <a:xfrm>
            <a:off x="4911434" y="671281"/>
            <a:ext cx="656261" cy="752584"/>
          </a:xfrm>
          <a:custGeom>
            <a:avLst/>
            <a:gdLst>
              <a:gd name="connsiteX0" fmla="*/ 90 w 656261"/>
              <a:gd name="connsiteY0" fmla="*/ 51 h 752584"/>
              <a:gd name="connsiteX1" fmla="*/ 243158 w 656261"/>
              <a:gd name="connsiteY1" fmla="*/ 61782 h 752584"/>
              <a:gd name="connsiteX2" fmla="*/ 497801 w 656261"/>
              <a:gd name="connsiteY2" fmla="*/ 347291 h 752584"/>
              <a:gd name="connsiteX3" fmla="*/ 409062 w 656261"/>
              <a:gd name="connsiteY3" fmla="*/ 246977 h 752584"/>
              <a:gd name="connsiteX4" fmla="*/ 567250 w 656261"/>
              <a:gd name="connsiteY4" fmla="*/ 432172 h 752584"/>
              <a:gd name="connsiteX5" fmla="*/ 655989 w 656261"/>
              <a:gd name="connsiteY5" fmla="*/ 752405 h 752584"/>
              <a:gd name="connsiteX6" fmla="*/ 540242 w 656261"/>
              <a:gd name="connsiteY6" fmla="*/ 385873 h 752584"/>
              <a:gd name="connsiteX7" fmla="*/ 455361 w 656261"/>
              <a:gd name="connsiteY7" fmla="*/ 289418 h 752584"/>
              <a:gd name="connsiteX8" fmla="*/ 270166 w 656261"/>
              <a:gd name="connsiteY8" fmla="*/ 65641 h 752584"/>
              <a:gd name="connsiteX9" fmla="*/ 90 w 656261"/>
              <a:gd name="connsiteY9" fmla="*/ 51 h 75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61" h="752584">
                <a:moveTo>
                  <a:pt x="90" y="51"/>
                </a:moveTo>
                <a:cubicBezTo>
                  <a:pt x="-4411" y="-592"/>
                  <a:pt x="160206" y="3909"/>
                  <a:pt x="243158" y="61782"/>
                </a:cubicBezTo>
                <a:cubicBezTo>
                  <a:pt x="326110" y="119655"/>
                  <a:pt x="470150" y="316425"/>
                  <a:pt x="497801" y="347291"/>
                </a:cubicBezTo>
                <a:cubicBezTo>
                  <a:pt x="525452" y="378157"/>
                  <a:pt x="397487" y="232830"/>
                  <a:pt x="409062" y="246977"/>
                </a:cubicBezTo>
                <a:cubicBezTo>
                  <a:pt x="420637" y="261124"/>
                  <a:pt x="526096" y="347934"/>
                  <a:pt x="567250" y="432172"/>
                </a:cubicBezTo>
                <a:cubicBezTo>
                  <a:pt x="608404" y="516410"/>
                  <a:pt x="660490" y="760121"/>
                  <a:pt x="655989" y="752405"/>
                </a:cubicBezTo>
                <a:cubicBezTo>
                  <a:pt x="651488" y="744689"/>
                  <a:pt x="573680" y="463037"/>
                  <a:pt x="540242" y="385873"/>
                </a:cubicBezTo>
                <a:cubicBezTo>
                  <a:pt x="506804" y="308709"/>
                  <a:pt x="500374" y="342790"/>
                  <a:pt x="455361" y="289418"/>
                </a:cubicBezTo>
                <a:cubicBezTo>
                  <a:pt x="410348" y="236046"/>
                  <a:pt x="339614" y="113226"/>
                  <a:pt x="270166" y="65641"/>
                </a:cubicBezTo>
                <a:cubicBezTo>
                  <a:pt x="200718" y="18056"/>
                  <a:pt x="4591" y="694"/>
                  <a:pt x="90" y="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D3C850D-932E-98BA-7270-33C51400D8A4}"/>
              </a:ext>
            </a:extLst>
          </p:cNvPr>
          <p:cNvSpPr/>
          <p:nvPr/>
        </p:nvSpPr>
        <p:spPr>
          <a:xfrm>
            <a:off x="4926957" y="752119"/>
            <a:ext cx="567431" cy="254878"/>
          </a:xfrm>
          <a:custGeom>
            <a:avLst/>
            <a:gdLst>
              <a:gd name="connsiteX0" fmla="*/ 0 w 567431"/>
              <a:gd name="connsiteY0" fmla="*/ 34959 h 254878"/>
              <a:gd name="connsiteX1" fmla="*/ 385823 w 567431"/>
              <a:gd name="connsiteY1" fmla="*/ 34959 h 254878"/>
              <a:gd name="connsiteX2" fmla="*/ 567159 w 567431"/>
              <a:gd name="connsiteY2" fmla="*/ 254878 h 254878"/>
              <a:gd name="connsiteX3" fmla="*/ 424405 w 567431"/>
              <a:gd name="connsiteY3" fmla="*/ 34959 h 254878"/>
              <a:gd name="connsiteX4" fmla="*/ 327949 w 567431"/>
              <a:gd name="connsiteY4" fmla="*/ 235 h 254878"/>
              <a:gd name="connsiteX5" fmla="*/ 358815 w 567431"/>
              <a:gd name="connsiteY5" fmla="*/ 19527 h 254878"/>
              <a:gd name="connsiteX6" fmla="*/ 0 w 567431"/>
              <a:gd name="connsiteY6" fmla="*/ 34959 h 25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431" h="254878">
                <a:moveTo>
                  <a:pt x="0" y="34959"/>
                </a:moveTo>
                <a:cubicBezTo>
                  <a:pt x="4501" y="37531"/>
                  <a:pt x="291297" y="-1694"/>
                  <a:pt x="385823" y="34959"/>
                </a:cubicBezTo>
                <a:cubicBezTo>
                  <a:pt x="480349" y="71612"/>
                  <a:pt x="560729" y="254878"/>
                  <a:pt x="567159" y="254878"/>
                </a:cubicBezTo>
                <a:cubicBezTo>
                  <a:pt x="573589" y="254878"/>
                  <a:pt x="464273" y="77400"/>
                  <a:pt x="424405" y="34959"/>
                </a:cubicBezTo>
                <a:cubicBezTo>
                  <a:pt x="384537" y="-7482"/>
                  <a:pt x="338881" y="2807"/>
                  <a:pt x="327949" y="235"/>
                </a:cubicBezTo>
                <a:cubicBezTo>
                  <a:pt x="317017" y="-2337"/>
                  <a:pt x="407686" y="16955"/>
                  <a:pt x="358815" y="19527"/>
                </a:cubicBezTo>
                <a:lnTo>
                  <a:pt x="0" y="3495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166E02B-874A-3C8E-A7B9-CF0B348A6761}"/>
              </a:ext>
            </a:extLst>
          </p:cNvPr>
          <p:cNvSpPr/>
          <p:nvPr/>
        </p:nvSpPr>
        <p:spPr>
          <a:xfrm>
            <a:off x="5397436" y="1145278"/>
            <a:ext cx="91200" cy="917158"/>
          </a:xfrm>
          <a:custGeom>
            <a:avLst/>
            <a:gdLst>
              <a:gd name="connsiteX0" fmla="*/ 31091 w 91200"/>
              <a:gd name="connsiteY0" fmla="*/ 616 h 917158"/>
              <a:gd name="connsiteX1" fmla="*/ 11799 w 91200"/>
              <a:gd name="connsiteY1" fmla="*/ 286125 h 917158"/>
              <a:gd name="connsiteX2" fmla="*/ 85106 w 91200"/>
              <a:gd name="connsiteY2" fmla="*/ 876433 h 917158"/>
              <a:gd name="connsiteX3" fmla="*/ 77389 w 91200"/>
              <a:gd name="connsiteY3" fmla="*/ 795411 h 917158"/>
              <a:gd name="connsiteX4" fmla="*/ 225 w 91200"/>
              <a:gd name="connsiteY4" fmla="*/ 228251 h 917158"/>
              <a:gd name="connsiteX5" fmla="*/ 31091 w 91200"/>
              <a:gd name="connsiteY5" fmla="*/ 616 h 91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00" h="917158">
                <a:moveTo>
                  <a:pt x="31091" y="616"/>
                </a:moveTo>
                <a:cubicBezTo>
                  <a:pt x="33020" y="10262"/>
                  <a:pt x="2797" y="140156"/>
                  <a:pt x="11799" y="286125"/>
                </a:cubicBezTo>
                <a:cubicBezTo>
                  <a:pt x="20801" y="432094"/>
                  <a:pt x="74174" y="791552"/>
                  <a:pt x="85106" y="876433"/>
                </a:cubicBezTo>
                <a:cubicBezTo>
                  <a:pt x="96038" y="961314"/>
                  <a:pt x="91536" y="903441"/>
                  <a:pt x="77389" y="795411"/>
                </a:cubicBezTo>
                <a:cubicBezTo>
                  <a:pt x="63242" y="687381"/>
                  <a:pt x="3440" y="360717"/>
                  <a:pt x="225" y="228251"/>
                </a:cubicBezTo>
                <a:cubicBezTo>
                  <a:pt x="-2990" y="95785"/>
                  <a:pt x="29162" y="-9030"/>
                  <a:pt x="31091" y="6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02020145-A504-1BC6-E316-BA3B2C4EF19B}"/>
              </a:ext>
            </a:extLst>
          </p:cNvPr>
          <p:cNvSpPr/>
          <p:nvPr/>
        </p:nvSpPr>
        <p:spPr>
          <a:xfrm>
            <a:off x="5462949" y="1047111"/>
            <a:ext cx="208822" cy="1293860"/>
          </a:xfrm>
          <a:custGeom>
            <a:avLst/>
            <a:gdLst>
              <a:gd name="connsiteX0" fmla="*/ 302 w 208822"/>
              <a:gd name="connsiteY0" fmla="*/ 2327 h 1293860"/>
              <a:gd name="connsiteX1" fmla="*/ 185497 w 208822"/>
              <a:gd name="connsiteY1" fmla="*/ 824130 h 1293860"/>
              <a:gd name="connsiteX2" fmla="*/ 119907 w 208822"/>
              <a:gd name="connsiteY2" fmla="*/ 1290975 h 1293860"/>
              <a:gd name="connsiteX3" fmla="*/ 185497 w 208822"/>
              <a:gd name="connsiteY3" fmla="*/ 1013183 h 1293860"/>
              <a:gd name="connsiteX4" fmla="*/ 208646 w 208822"/>
              <a:gd name="connsiteY4" fmla="*/ 847279 h 1293860"/>
              <a:gd name="connsiteX5" fmla="*/ 193213 w 208822"/>
              <a:gd name="connsiteY5" fmla="*/ 847279 h 1293860"/>
              <a:gd name="connsiteX6" fmla="*/ 143056 w 208822"/>
              <a:gd name="connsiteY6" fmla="*/ 584919 h 1293860"/>
              <a:gd name="connsiteX7" fmla="*/ 302 w 208822"/>
              <a:gd name="connsiteY7" fmla="*/ 2327 h 129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822" h="1293860">
                <a:moveTo>
                  <a:pt x="302" y="2327"/>
                </a:moveTo>
                <a:cubicBezTo>
                  <a:pt x="7375" y="42195"/>
                  <a:pt x="165563" y="609355"/>
                  <a:pt x="185497" y="824130"/>
                </a:cubicBezTo>
                <a:cubicBezTo>
                  <a:pt x="205431" y="1038905"/>
                  <a:pt x="119907" y="1259466"/>
                  <a:pt x="119907" y="1290975"/>
                </a:cubicBezTo>
                <a:cubicBezTo>
                  <a:pt x="119907" y="1322484"/>
                  <a:pt x="170707" y="1087132"/>
                  <a:pt x="185497" y="1013183"/>
                </a:cubicBezTo>
                <a:cubicBezTo>
                  <a:pt x="200287" y="939234"/>
                  <a:pt x="207360" y="874930"/>
                  <a:pt x="208646" y="847279"/>
                </a:cubicBezTo>
                <a:cubicBezTo>
                  <a:pt x="209932" y="819628"/>
                  <a:pt x="204145" y="891006"/>
                  <a:pt x="193213" y="847279"/>
                </a:cubicBezTo>
                <a:cubicBezTo>
                  <a:pt x="182281" y="803552"/>
                  <a:pt x="173922" y="723815"/>
                  <a:pt x="143056" y="584919"/>
                </a:cubicBezTo>
                <a:cubicBezTo>
                  <a:pt x="112190" y="446023"/>
                  <a:pt x="-6771" y="-37541"/>
                  <a:pt x="302" y="23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302A45A-F818-6F1A-5615-2B7985C3D594}"/>
              </a:ext>
            </a:extLst>
          </p:cNvPr>
          <p:cNvSpPr/>
          <p:nvPr/>
        </p:nvSpPr>
        <p:spPr>
          <a:xfrm>
            <a:off x="5399083" y="1246178"/>
            <a:ext cx="187703" cy="1295615"/>
          </a:xfrm>
          <a:custGeom>
            <a:avLst/>
            <a:gdLst>
              <a:gd name="connsiteX0" fmla="*/ 83459 w 187703"/>
              <a:gd name="connsiteY0" fmla="*/ 30 h 1295615"/>
              <a:gd name="connsiteX1" fmla="*/ 172198 w 187703"/>
              <a:gd name="connsiteY1" fmla="*/ 686794 h 1295615"/>
              <a:gd name="connsiteX2" fmla="*/ 2436 w 187703"/>
              <a:gd name="connsiteY2" fmla="*/ 1280961 h 1295615"/>
              <a:gd name="connsiteX3" fmla="*/ 79601 w 187703"/>
              <a:gd name="connsiteY3" fmla="*/ 1076475 h 1295615"/>
              <a:gd name="connsiteX4" fmla="*/ 187631 w 187703"/>
              <a:gd name="connsiteY4" fmla="*/ 659787 h 1295615"/>
              <a:gd name="connsiteX5" fmla="*/ 83459 w 187703"/>
              <a:gd name="connsiteY5" fmla="*/ 30 h 129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703" h="1295615">
                <a:moveTo>
                  <a:pt x="83459" y="30"/>
                </a:moveTo>
                <a:cubicBezTo>
                  <a:pt x="80887" y="4531"/>
                  <a:pt x="185702" y="473306"/>
                  <a:pt x="172198" y="686794"/>
                </a:cubicBezTo>
                <a:cubicBezTo>
                  <a:pt x="158694" y="900283"/>
                  <a:pt x="17869" y="1216014"/>
                  <a:pt x="2436" y="1280961"/>
                </a:cubicBezTo>
                <a:cubicBezTo>
                  <a:pt x="-12997" y="1345908"/>
                  <a:pt x="48735" y="1180004"/>
                  <a:pt x="79601" y="1076475"/>
                </a:cubicBezTo>
                <a:cubicBezTo>
                  <a:pt x="110467" y="972946"/>
                  <a:pt x="184416" y="834693"/>
                  <a:pt x="187631" y="659787"/>
                </a:cubicBezTo>
                <a:cubicBezTo>
                  <a:pt x="190846" y="484881"/>
                  <a:pt x="86031" y="-4471"/>
                  <a:pt x="83459" y="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15C44F3-20B2-E98E-A856-D2C66F2DAECB}"/>
              </a:ext>
            </a:extLst>
          </p:cNvPr>
          <p:cNvSpPr/>
          <p:nvPr/>
        </p:nvSpPr>
        <p:spPr>
          <a:xfrm>
            <a:off x="5370628" y="1437672"/>
            <a:ext cx="165933" cy="1035577"/>
          </a:xfrm>
          <a:custGeom>
            <a:avLst/>
            <a:gdLst>
              <a:gd name="connsiteX0" fmla="*/ 165929 w 165933"/>
              <a:gd name="connsiteY0" fmla="*/ 1447 h 1035577"/>
              <a:gd name="connsiteX1" fmla="*/ 77190 w 165933"/>
              <a:gd name="connsiteY1" fmla="*/ 572465 h 1035577"/>
              <a:gd name="connsiteX2" fmla="*/ 3883 w 165933"/>
              <a:gd name="connsiteY2" fmla="*/ 969862 h 1035577"/>
              <a:gd name="connsiteX3" fmla="*/ 11600 w 165933"/>
              <a:gd name="connsiteY3" fmla="*/ 784667 h 1035577"/>
              <a:gd name="connsiteX4" fmla="*/ 25 w 165933"/>
              <a:gd name="connsiteY4" fmla="*/ 1035452 h 1035577"/>
              <a:gd name="connsiteX5" fmla="*/ 15458 w 165933"/>
              <a:gd name="connsiteY5" fmla="*/ 815533 h 1035577"/>
              <a:gd name="connsiteX6" fmla="*/ 15458 w 165933"/>
              <a:gd name="connsiteY6" fmla="*/ 611047 h 1035577"/>
              <a:gd name="connsiteX7" fmla="*/ 38607 w 165933"/>
              <a:gd name="connsiteY7" fmla="*/ 746085 h 1035577"/>
              <a:gd name="connsiteX8" fmla="*/ 81048 w 165933"/>
              <a:gd name="connsiteY8" fmla="*/ 418136 h 1035577"/>
              <a:gd name="connsiteX9" fmla="*/ 165929 w 165933"/>
              <a:gd name="connsiteY9" fmla="*/ 1447 h 10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933" h="1035577">
                <a:moveTo>
                  <a:pt x="165929" y="1447"/>
                </a:moveTo>
                <a:cubicBezTo>
                  <a:pt x="165286" y="27168"/>
                  <a:pt x="104198" y="411063"/>
                  <a:pt x="77190" y="572465"/>
                </a:cubicBezTo>
                <a:cubicBezTo>
                  <a:pt x="50182" y="733867"/>
                  <a:pt x="14815" y="934495"/>
                  <a:pt x="3883" y="969862"/>
                </a:cubicBezTo>
                <a:cubicBezTo>
                  <a:pt x="-7049" y="1005229"/>
                  <a:pt x="12243" y="773735"/>
                  <a:pt x="11600" y="784667"/>
                </a:cubicBezTo>
                <a:cubicBezTo>
                  <a:pt x="10957" y="795599"/>
                  <a:pt x="-618" y="1030308"/>
                  <a:pt x="25" y="1035452"/>
                </a:cubicBezTo>
                <a:cubicBezTo>
                  <a:pt x="668" y="1040596"/>
                  <a:pt x="12886" y="886267"/>
                  <a:pt x="15458" y="815533"/>
                </a:cubicBezTo>
                <a:cubicBezTo>
                  <a:pt x="18030" y="744799"/>
                  <a:pt x="11600" y="622622"/>
                  <a:pt x="15458" y="611047"/>
                </a:cubicBezTo>
                <a:cubicBezTo>
                  <a:pt x="19316" y="599472"/>
                  <a:pt x="27675" y="778237"/>
                  <a:pt x="38607" y="746085"/>
                </a:cubicBezTo>
                <a:cubicBezTo>
                  <a:pt x="49539" y="713933"/>
                  <a:pt x="59828" y="536455"/>
                  <a:pt x="81048" y="418136"/>
                </a:cubicBezTo>
                <a:cubicBezTo>
                  <a:pt x="102268" y="299817"/>
                  <a:pt x="166572" y="-24274"/>
                  <a:pt x="165929" y="14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50AC9258-87DB-3E6E-CF1E-1A458169902E}"/>
              </a:ext>
            </a:extLst>
          </p:cNvPr>
          <p:cNvSpPr/>
          <p:nvPr/>
        </p:nvSpPr>
        <p:spPr>
          <a:xfrm>
            <a:off x="5108292" y="2198787"/>
            <a:ext cx="362714" cy="1192781"/>
          </a:xfrm>
          <a:custGeom>
            <a:avLst/>
            <a:gdLst>
              <a:gd name="connsiteX0" fmla="*/ 362675 w 362714"/>
              <a:gd name="connsiteY0" fmla="*/ 403 h 1192781"/>
              <a:gd name="connsiteX1" fmla="*/ 189055 w 362714"/>
              <a:gd name="connsiteY1" fmla="*/ 474965 h 1192781"/>
              <a:gd name="connsiteX2" fmla="*/ 146614 w 362714"/>
              <a:gd name="connsiteY2" fmla="*/ 741183 h 1192781"/>
              <a:gd name="connsiteX3" fmla="*/ 162047 w 362714"/>
              <a:gd name="connsiteY3" fmla="*/ 644727 h 1192781"/>
              <a:gd name="connsiteX4" fmla="*/ 2 w 362714"/>
              <a:gd name="connsiteY4" fmla="*/ 1192595 h 1192781"/>
              <a:gd name="connsiteX5" fmla="*/ 158189 w 362714"/>
              <a:gd name="connsiteY5" fmla="*/ 702600 h 1192781"/>
              <a:gd name="connsiteX6" fmla="*/ 204488 w 362714"/>
              <a:gd name="connsiteY6" fmla="*/ 397800 h 1192781"/>
              <a:gd name="connsiteX7" fmla="*/ 362675 w 362714"/>
              <a:gd name="connsiteY7" fmla="*/ 403 h 119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714" h="1192781">
                <a:moveTo>
                  <a:pt x="362675" y="403"/>
                </a:moveTo>
                <a:cubicBezTo>
                  <a:pt x="360103" y="13264"/>
                  <a:pt x="225065" y="351502"/>
                  <a:pt x="189055" y="474965"/>
                </a:cubicBezTo>
                <a:cubicBezTo>
                  <a:pt x="153045" y="598428"/>
                  <a:pt x="151115" y="712889"/>
                  <a:pt x="146614" y="741183"/>
                </a:cubicBezTo>
                <a:cubicBezTo>
                  <a:pt x="142113" y="769477"/>
                  <a:pt x="186482" y="569492"/>
                  <a:pt x="162047" y="644727"/>
                </a:cubicBezTo>
                <a:cubicBezTo>
                  <a:pt x="137612" y="719962"/>
                  <a:pt x="645" y="1182950"/>
                  <a:pt x="2" y="1192595"/>
                </a:cubicBezTo>
                <a:cubicBezTo>
                  <a:pt x="-641" y="1202240"/>
                  <a:pt x="124108" y="835066"/>
                  <a:pt x="158189" y="702600"/>
                </a:cubicBezTo>
                <a:cubicBezTo>
                  <a:pt x="192270" y="570134"/>
                  <a:pt x="167835" y="510332"/>
                  <a:pt x="204488" y="397800"/>
                </a:cubicBezTo>
                <a:cubicBezTo>
                  <a:pt x="241141" y="285268"/>
                  <a:pt x="365247" y="-12458"/>
                  <a:pt x="362675" y="4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474BDED8-5816-CB2C-297C-0AA420D669E6}"/>
              </a:ext>
            </a:extLst>
          </p:cNvPr>
          <p:cNvSpPr/>
          <p:nvPr/>
        </p:nvSpPr>
        <p:spPr>
          <a:xfrm>
            <a:off x="4111295" y="2302951"/>
            <a:ext cx="597631" cy="1331560"/>
          </a:xfrm>
          <a:custGeom>
            <a:avLst/>
            <a:gdLst>
              <a:gd name="connsiteX0" fmla="*/ 1576 w 597631"/>
              <a:gd name="connsiteY0" fmla="*/ 411 h 1331560"/>
              <a:gd name="connsiteX1" fmla="*/ 17009 w 597631"/>
              <a:gd name="connsiteY1" fmla="*/ 397808 h 1331560"/>
              <a:gd name="connsiteX2" fmla="*/ 128897 w 597631"/>
              <a:gd name="connsiteY2" fmla="*/ 880087 h 1331560"/>
              <a:gd name="connsiteX3" fmla="*/ 86457 w 597631"/>
              <a:gd name="connsiteY3" fmla="*/ 729616 h 1331560"/>
              <a:gd name="connsiteX4" fmla="*/ 159763 w 597631"/>
              <a:gd name="connsiteY4" fmla="*/ 910953 h 1331560"/>
              <a:gd name="connsiteX5" fmla="*/ 572594 w 597631"/>
              <a:gd name="connsiteY5" fmla="*/ 1312208 h 1331560"/>
              <a:gd name="connsiteX6" fmla="*/ 518578 w 597631"/>
              <a:gd name="connsiteY6" fmla="*/ 1242760 h 1331560"/>
              <a:gd name="connsiteX7" fmla="*/ 244644 w 597631"/>
              <a:gd name="connsiteY7" fmla="*/ 1018983 h 1331560"/>
              <a:gd name="connsiteX8" fmla="*/ 78740 w 597631"/>
              <a:gd name="connsiteY8" fmla="*/ 829930 h 1331560"/>
              <a:gd name="connsiteX9" fmla="*/ 82599 w 597631"/>
              <a:gd name="connsiteY9" fmla="*/ 775915 h 1331560"/>
              <a:gd name="connsiteX10" fmla="*/ 28583 w 597631"/>
              <a:gd name="connsiteY10" fmla="*/ 471115 h 1331560"/>
              <a:gd name="connsiteX11" fmla="*/ 1576 w 597631"/>
              <a:gd name="connsiteY11" fmla="*/ 411 h 133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631" h="1331560">
                <a:moveTo>
                  <a:pt x="1576" y="411"/>
                </a:moveTo>
                <a:cubicBezTo>
                  <a:pt x="-353" y="-11807"/>
                  <a:pt x="-4211" y="251195"/>
                  <a:pt x="17009" y="397808"/>
                </a:cubicBezTo>
                <a:cubicBezTo>
                  <a:pt x="38229" y="544421"/>
                  <a:pt x="117322" y="824786"/>
                  <a:pt x="128897" y="880087"/>
                </a:cubicBezTo>
                <a:cubicBezTo>
                  <a:pt x="140472" y="935388"/>
                  <a:pt x="81313" y="724472"/>
                  <a:pt x="86457" y="729616"/>
                </a:cubicBezTo>
                <a:cubicBezTo>
                  <a:pt x="91601" y="734760"/>
                  <a:pt x="78740" y="813854"/>
                  <a:pt x="159763" y="910953"/>
                </a:cubicBezTo>
                <a:cubicBezTo>
                  <a:pt x="240786" y="1008052"/>
                  <a:pt x="512792" y="1256907"/>
                  <a:pt x="572594" y="1312208"/>
                </a:cubicBezTo>
                <a:cubicBezTo>
                  <a:pt x="632396" y="1367509"/>
                  <a:pt x="573236" y="1291631"/>
                  <a:pt x="518578" y="1242760"/>
                </a:cubicBezTo>
                <a:cubicBezTo>
                  <a:pt x="463920" y="1193889"/>
                  <a:pt x="317950" y="1087788"/>
                  <a:pt x="244644" y="1018983"/>
                </a:cubicBezTo>
                <a:cubicBezTo>
                  <a:pt x="171338" y="950178"/>
                  <a:pt x="105747" y="870441"/>
                  <a:pt x="78740" y="829930"/>
                </a:cubicBezTo>
                <a:cubicBezTo>
                  <a:pt x="51733" y="789419"/>
                  <a:pt x="90958" y="835717"/>
                  <a:pt x="82599" y="775915"/>
                </a:cubicBezTo>
                <a:cubicBezTo>
                  <a:pt x="74240" y="716113"/>
                  <a:pt x="43373" y="597793"/>
                  <a:pt x="28583" y="471115"/>
                </a:cubicBezTo>
                <a:cubicBezTo>
                  <a:pt x="13793" y="344437"/>
                  <a:pt x="3505" y="12629"/>
                  <a:pt x="1576" y="4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0F138CD-9791-1317-8CF1-FCC72F0F2E11}"/>
              </a:ext>
            </a:extLst>
          </p:cNvPr>
          <p:cNvSpPr/>
          <p:nvPr/>
        </p:nvSpPr>
        <p:spPr>
          <a:xfrm>
            <a:off x="5015528" y="2103806"/>
            <a:ext cx="699774" cy="1465252"/>
          </a:xfrm>
          <a:custGeom>
            <a:avLst/>
            <a:gdLst>
              <a:gd name="connsiteX0" fmla="*/ 698507 w 699774"/>
              <a:gd name="connsiteY0" fmla="*/ 2786 h 1465252"/>
              <a:gd name="connsiteX1" fmla="*/ 505596 w 699774"/>
              <a:gd name="connsiteY1" fmla="*/ 870888 h 1465252"/>
              <a:gd name="connsiteX2" fmla="*/ 308826 w 699774"/>
              <a:gd name="connsiteY2" fmla="*/ 1233561 h 1465252"/>
              <a:gd name="connsiteX3" fmla="*/ 335834 w 699774"/>
              <a:gd name="connsiteY3" fmla="*/ 1194979 h 1465252"/>
              <a:gd name="connsiteX4" fmla="*/ 168 w 699774"/>
              <a:gd name="connsiteY4" fmla="*/ 1465055 h 1465252"/>
              <a:gd name="connsiteX5" fmla="*/ 293394 w 699774"/>
              <a:gd name="connsiteY5" fmla="*/ 1233561 h 1465252"/>
              <a:gd name="connsiteX6" fmla="*/ 497880 w 699774"/>
              <a:gd name="connsiteY6" fmla="*/ 948052 h 1465252"/>
              <a:gd name="connsiteX7" fmla="*/ 424573 w 699774"/>
              <a:gd name="connsiteY7" fmla="*/ 1032933 h 1465252"/>
              <a:gd name="connsiteX8" fmla="*/ 563469 w 699774"/>
              <a:gd name="connsiteY8" fmla="*/ 766716 h 1465252"/>
              <a:gd name="connsiteX9" fmla="*/ 494021 w 699774"/>
              <a:gd name="connsiteY9" fmla="*/ 855455 h 1465252"/>
              <a:gd name="connsiteX10" fmla="*/ 625201 w 699774"/>
              <a:gd name="connsiteY10" fmla="*/ 458057 h 1465252"/>
              <a:gd name="connsiteX11" fmla="*/ 590477 w 699774"/>
              <a:gd name="connsiteY11" fmla="*/ 589237 h 1465252"/>
              <a:gd name="connsiteX12" fmla="*/ 698507 w 699774"/>
              <a:gd name="connsiteY12" fmla="*/ 2786 h 146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774" h="1465252">
                <a:moveTo>
                  <a:pt x="698507" y="2786"/>
                </a:moveTo>
                <a:cubicBezTo>
                  <a:pt x="684360" y="49728"/>
                  <a:pt x="570543" y="665759"/>
                  <a:pt x="505596" y="870888"/>
                </a:cubicBezTo>
                <a:cubicBezTo>
                  <a:pt x="440649" y="1076017"/>
                  <a:pt x="337120" y="1179546"/>
                  <a:pt x="308826" y="1233561"/>
                </a:cubicBezTo>
                <a:cubicBezTo>
                  <a:pt x="280532" y="1287576"/>
                  <a:pt x="387277" y="1156397"/>
                  <a:pt x="335834" y="1194979"/>
                </a:cubicBezTo>
                <a:cubicBezTo>
                  <a:pt x="284391" y="1233561"/>
                  <a:pt x="7241" y="1458625"/>
                  <a:pt x="168" y="1465055"/>
                </a:cubicBezTo>
                <a:cubicBezTo>
                  <a:pt x="-6905" y="1471485"/>
                  <a:pt x="210442" y="1319728"/>
                  <a:pt x="293394" y="1233561"/>
                </a:cubicBezTo>
                <a:cubicBezTo>
                  <a:pt x="376346" y="1147394"/>
                  <a:pt x="476017" y="981490"/>
                  <a:pt x="497880" y="948052"/>
                </a:cubicBezTo>
                <a:cubicBezTo>
                  <a:pt x="519743" y="914614"/>
                  <a:pt x="413642" y="1063156"/>
                  <a:pt x="424573" y="1032933"/>
                </a:cubicBezTo>
                <a:cubicBezTo>
                  <a:pt x="435504" y="1002710"/>
                  <a:pt x="551894" y="796295"/>
                  <a:pt x="563469" y="766716"/>
                </a:cubicBezTo>
                <a:cubicBezTo>
                  <a:pt x="575044" y="737137"/>
                  <a:pt x="483732" y="906898"/>
                  <a:pt x="494021" y="855455"/>
                </a:cubicBezTo>
                <a:cubicBezTo>
                  <a:pt x="504310" y="804012"/>
                  <a:pt x="609125" y="502427"/>
                  <a:pt x="625201" y="458057"/>
                </a:cubicBezTo>
                <a:cubicBezTo>
                  <a:pt x="641277" y="413687"/>
                  <a:pt x="576973" y="661900"/>
                  <a:pt x="590477" y="589237"/>
                </a:cubicBezTo>
                <a:cubicBezTo>
                  <a:pt x="603981" y="516574"/>
                  <a:pt x="712654" y="-44156"/>
                  <a:pt x="698507" y="27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FAEC106E-4D50-8C9F-E1D0-08A05CB25C24}"/>
              </a:ext>
            </a:extLst>
          </p:cNvPr>
          <p:cNvSpPr/>
          <p:nvPr/>
        </p:nvSpPr>
        <p:spPr>
          <a:xfrm>
            <a:off x="3943370" y="1971328"/>
            <a:ext cx="477596" cy="1643036"/>
          </a:xfrm>
          <a:custGeom>
            <a:avLst/>
            <a:gdLst>
              <a:gd name="connsiteX0" fmla="*/ 76903 w 477596"/>
              <a:gd name="connsiteY0" fmla="*/ 11801 h 1643036"/>
              <a:gd name="connsiteX1" fmla="*/ 88478 w 477596"/>
              <a:gd name="connsiteY1" fmla="*/ 845178 h 1643036"/>
              <a:gd name="connsiteX2" fmla="*/ 292964 w 477596"/>
              <a:gd name="connsiteY2" fmla="*/ 1285016 h 1643036"/>
              <a:gd name="connsiteX3" fmla="*/ 61471 w 477596"/>
              <a:gd name="connsiteY3" fmla="*/ 729431 h 1643036"/>
              <a:gd name="connsiteX4" fmla="*/ 169501 w 477596"/>
              <a:gd name="connsiteY4" fmla="*/ 1034231 h 1643036"/>
              <a:gd name="connsiteX5" fmla="*/ 458868 w 477596"/>
              <a:gd name="connsiteY5" fmla="*/ 1612966 h 1643036"/>
              <a:gd name="connsiteX6" fmla="*/ 400995 w 477596"/>
              <a:gd name="connsiteY6" fmla="*/ 1474069 h 1643036"/>
              <a:gd name="connsiteX7" fmla="*/ 11314 w 477596"/>
              <a:gd name="connsiteY7" fmla="*/ 737148 h 1643036"/>
              <a:gd name="connsiteX8" fmla="*/ 100053 w 477596"/>
              <a:gd name="connsiteY8" fmla="*/ 860611 h 1643036"/>
              <a:gd name="connsiteX9" fmla="*/ 49896 w 477596"/>
              <a:gd name="connsiteY9" fmla="*/ 594394 h 1643036"/>
              <a:gd name="connsiteX10" fmla="*/ 19030 w 477596"/>
              <a:gd name="connsiteY10" fmla="*/ 401482 h 1643036"/>
              <a:gd name="connsiteX11" fmla="*/ 65329 w 477596"/>
              <a:gd name="connsiteY11" fmla="*/ 609826 h 1643036"/>
              <a:gd name="connsiteX12" fmla="*/ 57612 w 477596"/>
              <a:gd name="connsiteY12" fmla="*/ 370616 h 1643036"/>
              <a:gd name="connsiteX13" fmla="*/ 76903 w 477596"/>
              <a:gd name="connsiteY13" fmla="*/ 11801 h 164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596" h="1643036">
                <a:moveTo>
                  <a:pt x="76903" y="11801"/>
                </a:moveTo>
                <a:cubicBezTo>
                  <a:pt x="82047" y="90895"/>
                  <a:pt x="52468" y="632975"/>
                  <a:pt x="88478" y="845178"/>
                </a:cubicBezTo>
                <a:cubicBezTo>
                  <a:pt x="124488" y="1057381"/>
                  <a:pt x="297465" y="1304307"/>
                  <a:pt x="292964" y="1285016"/>
                </a:cubicBezTo>
                <a:cubicBezTo>
                  <a:pt x="288463" y="1265725"/>
                  <a:pt x="82048" y="771229"/>
                  <a:pt x="61471" y="729431"/>
                </a:cubicBezTo>
                <a:cubicBezTo>
                  <a:pt x="40894" y="687634"/>
                  <a:pt x="103268" y="886975"/>
                  <a:pt x="169501" y="1034231"/>
                </a:cubicBezTo>
                <a:cubicBezTo>
                  <a:pt x="235734" y="1181487"/>
                  <a:pt x="420286" y="1539660"/>
                  <a:pt x="458868" y="1612966"/>
                </a:cubicBezTo>
                <a:cubicBezTo>
                  <a:pt x="497450" y="1686272"/>
                  <a:pt x="475587" y="1620038"/>
                  <a:pt x="400995" y="1474069"/>
                </a:cubicBezTo>
                <a:cubicBezTo>
                  <a:pt x="326403" y="1328100"/>
                  <a:pt x="61471" y="839391"/>
                  <a:pt x="11314" y="737148"/>
                </a:cubicBezTo>
                <a:cubicBezTo>
                  <a:pt x="-38843" y="634905"/>
                  <a:pt x="93623" y="884403"/>
                  <a:pt x="100053" y="860611"/>
                </a:cubicBezTo>
                <a:cubicBezTo>
                  <a:pt x="106483" y="836819"/>
                  <a:pt x="63400" y="670915"/>
                  <a:pt x="49896" y="594394"/>
                </a:cubicBezTo>
                <a:cubicBezTo>
                  <a:pt x="36392" y="517873"/>
                  <a:pt x="16458" y="398910"/>
                  <a:pt x="19030" y="401482"/>
                </a:cubicBezTo>
                <a:cubicBezTo>
                  <a:pt x="21602" y="404054"/>
                  <a:pt x="58899" y="614970"/>
                  <a:pt x="65329" y="609826"/>
                </a:cubicBezTo>
                <a:cubicBezTo>
                  <a:pt x="71759" y="604682"/>
                  <a:pt x="51825" y="467715"/>
                  <a:pt x="57612" y="370616"/>
                </a:cubicBezTo>
                <a:cubicBezTo>
                  <a:pt x="63399" y="273517"/>
                  <a:pt x="71759" y="-67293"/>
                  <a:pt x="76903" y="118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C4DE8296-3FD3-C9C8-1175-4ED0FD65255C}"/>
              </a:ext>
            </a:extLst>
          </p:cNvPr>
          <p:cNvSpPr/>
          <p:nvPr/>
        </p:nvSpPr>
        <p:spPr>
          <a:xfrm>
            <a:off x="3783396" y="1977554"/>
            <a:ext cx="572396" cy="1659031"/>
          </a:xfrm>
          <a:custGeom>
            <a:avLst/>
            <a:gdLst>
              <a:gd name="connsiteX0" fmla="*/ 132705 w 572396"/>
              <a:gd name="connsiteY0" fmla="*/ 1717 h 1659031"/>
              <a:gd name="connsiteX1" fmla="*/ 55541 w 572396"/>
              <a:gd name="connsiteY1" fmla="*/ 723205 h 1659031"/>
              <a:gd name="connsiteX2" fmla="*/ 248452 w 572396"/>
              <a:gd name="connsiteY2" fmla="*/ 1112887 h 1659031"/>
              <a:gd name="connsiteX3" fmla="*/ 63257 w 572396"/>
              <a:gd name="connsiteY3" fmla="*/ 784937 h 1659031"/>
              <a:gd name="connsiteX4" fmla="*/ 136563 w 572396"/>
              <a:gd name="connsiteY4" fmla="*/ 977849 h 1659031"/>
              <a:gd name="connsiteX5" fmla="*/ 560969 w 572396"/>
              <a:gd name="connsiteY5" fmla="*/ 1637605 h 1659031"/>
              <a:gd name="connsiteX6" fmla="*/ 414356 w 572396"/>
              <a:gd name="connsiteY6" fmla="*/ 1429261 h 1659031"/>
              <a:gd name="connsiteX7" fmla="*/ 24675 w 572396"/>
              <a:gd name="connsiteY7" fmla="*/ 750213 h 1659031"/>
              <a:gd name="connsiteX8" fmla="*/ 40108 w 572396"/>
              <a:gd name="connsiteY8" fmla="*/ 804228 h 1659031"/>
              <a:gd name="connsiteX9" fmla="*/ 40108 w 572396"/>
              <a:gd name="connsiteY9" fmla="*/ 530294 h 1659031"/>
              <a:gd name="connsiteX10" fmla="*/ 132705 w 572396"/>
              <a:gd name="connsiteY10" fmla="*/ 1717 h 165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396" h="1659031">
                <a:moveTo>
                  <a:pt x="132705" y="1717"/>
                </a:moveTo>
                <a:cubicBezTo>
                  <a:pt x="135277" y="33869"/>
                  <a:pt x="36250" y="538010"/>
                  <a:pt x="55541" y="723205"/>
                </a:cubicBezTo>
                <a:cubicBezTo>
                  <a:pt x="74832" y="908400"/>
                  <a:pt x="247166" y="1102598"/>
                  <a:pt x="248452" y="1112887"/>
                </a:cubicBezTo>
                <a:cubicBezTo>
                  <a:pt x="249738" y="1123176"/>
                  <a:pt x="81905" y="807443"/>
                  <a:pt x="63257" y="784937"/>
                </a:cubicBezTo>
                <a:cubicBezTo>
                  <a:pt x="44609" y="762431"/>
                  <a:pt x="53611" y="835738"/>
                  <a:pt x="136563" y="977849"/>
                </a:cubicBezTo>
                <a:cubicBezTo>
                  <a:pt x="219515" y="1119960"/>
                  <a:pt x="514670" y="1562370"/>
                  <a:pt x="560969" y="1637605"/>
                </a:cubicBezTo>
                <a:cubicBezTo>
                  <a:pt x="607268" y="1712840"/>
                  <a:pt x="503738" y="1577160"/>
                  <a:pt x="414356" y="1429261"/>
                </a:cubicBezTo>
                <a:cubicBezTo>
                  <a:pt x="324974" y="1281362"/>
                  <a:pt x="87050" y="854385"/>
                  <a:pt x="24675" y="750213"/>
                </a:cubicBezTo>
                <a:cubicBezTo>
                  <a:pt x="-37700" y="646041"/>
                  <a:pt x="37536" y="840881"/>
                  <a:pt x="40108" y="804228"/>
                </a:cubicBezTo>
                <a:cubicBezTo>
                  <a:pt x="42680" y="767575"/>
                  <a:pt x="22746" y="662760"/>
                  <a:pt x="40108" y="530294"/>
                </a:cubicBezTo>
                <a:cubicBezTo>
                  <a:pt x="57470" y="397828"/>
                  <a:pt x="130133" y="-30435"/>
                  <a:pt x="132705" y="17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2D3FFA38-D7FB-5305-0068-2FA0C1F34464}"/>
              </a:ext>
            </a:extLst>
          </p:cNvPr>
          <p:cNvSpPr/>
          <p:nvPr/>
        </p:nvSpPr>
        <p:spPr>
          <a:xfrm>
            <a:off x="4977044" y="2013969"/>
            <a:ext cx="744424" cy="1528141"/>
          </a:xfrm>
          <a:custGeom>
            <a:avLst/>
            <a:gdLst>
              <a:gd name="connsiteX0" fmla="*/ 740850 w 744424"/>
              <a:gd name="connsiteY0" fmla="*/ 15459 h 1528141"/>
              <a:gd name="connsiteX1" fmla="*/ 436050 w 744424"/>
              <a:gd name="connsiteY1" fmla="*/ 740806 h 1528141"/>
              <a:gd name="connsiteX2" fmla="*/ 351169 w 744424"/>
              <a:gd name="connsiteY2" fmla="*/ 1118912 h 1528141"/>
              <a:gd name="connsiteX3" fmla="*/ 382034 w 744424"/>
              <a:gd name="connsiteY3" fmla="*/ 983874 h 1528141"/>
              <a:gd name="connsiteX4" fmla="*/ 192981 w 744424"/>
              <a:gd name="connsiteY4" fmla="*/ 1350406 h 1528141"/>
              <a:gd name="connsiteX5" fmla="*/ 70 w 744424"/>
              <a:gd name="connsiteY5" fmla="*/ 1527884 h 1528141"/>
              <a:gd name="connsiteX6" fmla="*/ 173690 w 744424"/>
              <a:gd name="connsiteY6" fmla="*/ 1315682 h 1528141"/>
              <a:gd name="connsiteX7" fmla="*/ 420617 w 744424"/>
              <a:gd name="connsiteY7" fmla="*/ 860411 h 1528141"/>
              <a:gd name="connsiteX8" fmla="*/ 389751 w 744424"/>
              <a:gd name="connsiteY8" fmla="*/ 902851 h 1528141"/>
              <a:gd name="connsiteX9" fmla="*/ 555655 w 744424"/>
              <a:gd name="connsiteY9" fmla="*/ 432147 h 1528141"/>
              <a:gd name="connsiteX10" fmla="*/ 532505 w 744424"/>
              <a:gd name="connsiteY10" fmla="*/ 501596 h 1528141"/>
              <a:gd name="connsiteX11" fmla="*/ 586521 w 744424"/>
              <a:gd name="connsiteY11" fmla="*/ 273960 h 1528141"/>
              <a:gd name="connsiteX12" fmla="*/ 520931 w 744424"/>
              <a:gd name="connsiteY12" fmla="*/ 451439 h 1528141"/>
              <a:gd name="connsiteX13" fmla="*/ 598095 w 744424"/>
              <a:gd name="connsiteY13" fmla="*/ 258527 h 1528141"/>
              <a:gd name="connsiteX14" fmla="*/ 740850 w 744424"/>
              <a:gd name="connsiteY14" fmla="*/ 15459 h 152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4424" h="1528141">
                <a:moveTo>
                  <a:pt x="740850" y="15459"/>
                </a:moveTo>
                <a:cubicBezTo>
                  <a:pt x="713843" y="95839"/>
                  <a:pt x="500997" y="556897"/>
                  <a:pt x="436050" y="740806"/>
                </a:cubicBezTo>
                <a:cubicBezTo>
                  <a:pt x="371103" y="924715"/>
                  <a:pt x="360172" y="1078401"/>
                  <a:pt x="351169" y="1118912"/>
                </a:cubicBezTo>
                <a:cubicBezTo>
                  <a:pt x="342166" y="1159423"/>
                  <a:pt x="408399" y="945292"/>
                  <a:pt x="382034" y="983874"/>
                </a:cubicBezTo>
                <a:cubicBezTo>
                  <a:pt x="355669" y="1022456"/>
                  <a:pt x="256642" y="1259738"/>
                  <a:pt x="192981" y="1350406"/>
                </a:cubicBezTo>
                <a:cubicBezTo>
                  <a:pt x="129320" y="1441074"/>
                  <a:pt x="3285" y="1533671"/>
                  <a:pt x="70" y="1527884"/>
                </a:cubicBezTo>
                <a:cubicBezTo>
                  <a:pt x="-3145" y="1522097"/>
                  <a:pt x="103599" y="1426927"/>
                  <a:pt x="173690" y="1315682"/>
                </a:cubicBezTo>
                <a:cubicBezTo>
                  <a:pt x="243781" y="1204437"/>
                  <a:pt x="384607" y="929216"/>
                  <a:pt x="420617" y="860411"/>
                </a:cubicBezTo>
                <a:cubicBezTo>
                  <a:pt x="456627" y="791606"/>
                  <a:pt x="367245" y="974228"/>
                  <a:pt x="389751" y="902851"/>
                </a:cubicBezTo>
                <a:cubicBezTo>
                  <a:pt x="412257" y="831474"/>
                  <a:pt x="531863" y="499023"/>
                  <a:pt x="555655" y="432147"/>
                </a:cubicBezTo>
                <a:cubicBezTo>
                  <a:pt x="579447" y="365271"/>
                  <a:pt x="527361" y="527960"/>
                  <a:pt x="532505" y="501596"/>
                </a:cubicBezTo>
                <a:cubicBezTo>
                  <a:pt x="537649" y="475232"/>
                  <a:pt x="588450" y="282320"/>
                  <a:pt x="586521" y="273960"/>
                </a:cubicBezTo>
                <a:cubicBezTo>
                  <a:pt x="584592" y="265600"/>
                  <a:pt x="519002" y="454011"/>
                  <a:pt x="520931" y="451439"/>
                </a:cubicBezTo>
                <a:cubicBezTo>
                  <a:pt x="522860" y="448867"/>
                  <a:pt x="562085" y="326046"/>
                  <a:pt x="598095" y="258527"/>
                </a:cubicBezTo>
                <a:cubicBezTo>
                  <a:pt x="634105" y="191008"/>
                  <a:pt x="767857" y="-64921"/>
                  <a:pt x="740850" y="154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C75B2B68-F614-F5AD-1024-7DBA0C80D5CA}"/>
              </a:ext>
            </a:extLst>
          </p:cNvPr>
          <p:cNvSpPr/>
          <p:nvPr/>
        </p:nvSpPr>
        <p:spPr>
          <a:xfrm>
            <a:off x="3927542" y="248748"/>
            <a:ext cx="694864" cy="252956"/>
          </a:xfrm>
          <a:custGeom>
            <a:avLst/>
            <a:gdLst>
              <a:gd name="connsiteX0" fmla="*/ 694615 w 694864"/>
              <a:gd name="connsiteY0" fmla="*/ 2037 h 252956"/>
              <a:gd name="connsiteX1" fmla="*/ 343516 w 694864"/>
              <a:gd name="connsiteY1" fmla="*/ 67627 h 252956"/>
              <a:gd name="connsiteX2" fmla="*/ 316509 w 694864"/>
              <a:gd name="connsiteY2" fmla="*/ 75343 h 252956"/>
              <a:gd name="connsiteX3" fmla="*/ 466980 w 694864"/>
              <a:gd name="connsiteY3" fmla="*/ 29044 h 252956"/>
              <a:gd name="connsiteX4" fmla="*/ 277926 w 694864"/>
              <a:gd name="connsiteY4" fmla="*/ 83060 h 252956"/>
              <a:gd name="connsiteX5" fmla="*/ 134 w 694864"/>
              <a:gd name="connsiteY5" fmla="*/ 252822 h 252956"/>
              <a:gd name="connsiteX6" fmla="*/ 243202 w 694864"/>
              <a:gd name="connsiteY6" fmla="*/ 110067 h 252956"/>
              <a:gd name="connsiteX7" fmla="*/ 397531 w 694864"/>
              <a:gd name="connsiteY7" fmla="*/ 25186 h 252956"/>
              <a:gd name="connsiteX8" fmla="*/ 694615 w 694864"/>
              <a:gd name="connsiteY8" fmla="*/ 2037 h 25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864" h="252956">
                <a:moveTo>
                  <a:pt x="694615" y="2037"/>
                </a:moveTo>
                <a:cubicBezTo>
                  <a:pt x="685613" y="9110"/>
                  <a:pt x="406534" y="55409"/>
                  <a:pt x="343516" y="67627"/>
                </a:cubicBezTo>
                <a:cubicBezTo>
                  <a:pt x="280498" y="79845"/>
                  <a:pt x="316509" y="75343"/>
                  <a:pt x="316509" y="75343"/>
                </a:cubicBezTo>
                <a:lnTo>
                  <a:pt x="466980" y="29044"/>
                </a:lnTo>
                <a:cubicBezTo>
                  <a:pt x="460550" y="30330"/>
                  <a:pt x="355734" y="45764"/>
                  <a:pt x="277926" y="83060"/>
                </a:cubicBezTo>
                <a:cubicBezTo>
                  <a:pt x="200118" y="120356"/>
                  <a:pt x="5921" y="248321"/>
                  <a:pt x="134" y="252822"/>
                </a:cubicBezTo>
                <a:cubicBezTo>
                  <a:pt x="-5653" y="257323"/>
                  <a:pt x="176969" y="148006"/>
                  <a:pt x="243202" y="110067"/>
                </a:cubicBezTo>
                <a:cubicBezTo>
                  <a:pt x="309435" y="72128"/>
                  <a:pt x="328726" y="43191"/>
                  <a:pt x="397531" y="25186"/>
                </a:cubicBezTo>
                <a:cubicBezTo>
                  <a:pt x="466336" y="7181"/>
                  <a:pt x="703617" y="-5036"/>
                  <a:pt x="694615" y="20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856DE8B-8AC1-C4A2-5996-D151AE333C9A}"/>
              </a:ext>
            </a:extLst>
          </p:cNvPr>
          <p:cNvSpPr/>
          <p:nvPr/>
        </p:nvSpPr>
        <p:spPr>
          <a:xfrm>
            <a:off x="3405318" y="433094"/>
            <a:ext cx="1315156" cy="1399440"/>
          </a:xfrm>
          <a:custGeom>
            <a:avLst/>
            <a:gdLst>
              <a:gd name="connsiteX0" fmla="*/ 1313295 w 1315156"/>
              <a:gd name="connsiteY0" fmla="*/ 2886 h 1399440"/>
              <a:gd name="connsiteX1" fmla="*/ 603381 w 1315156"/>
              <a:gd name="connsiteY1" fmla="*/ 465873 h 1399440"/>
              <a:gd name="connsiteX2" fmla="*/ 360312 w 1315156"/>
              <a:gd name="connsiteY2" fmla="*/ 739807 h 1399440"/>
              <a:gd name="connsiteX3" fmla="*/ 603381 w 1315156"/>
              <a:gd name="connsiteY3" fmla="*/ 481306 h 1399440"/>
              <a:gd name="connsiteX4" fmla="*/ 819441 w 1315156"/>
              <a:gd name="connsiteY4" fmla="*/ 303828 h 1399440"/>
              <a:gd name="connsiteX5" fmla="*/ 259998 w 1315156"/>
              <a:gd name="connsiteY5" fmla="*/ 820830 h 1399440"/>
              <a:gd name="connsiteX6" fmla="*/ 13072 w 1315156"/>
              <a:gd name="connsiteY6" fmla="*/ 1380273 h 1399440"/>
              <a:gd name="connsiteX7" fmla="*/ 63229 w 1315156"/>
              <a:gd name="connsiteY7" fmla="*/ 1222086 h 1399440"/>
              <a:gd name="connsiteX8" fmla="*/ 310155 w 1315156"/>
              <a:gd name="connsiteY8" fmla="*/ 759098 h 1399440"/>
              <a:gd name="connsiteX9" fmla="*/ 641963 w 1315156"/>
              <a:gd name="connsiteY9" fmla="*/ 442724 h 1399440"/>
              <a:gd name="connsiteX10" fmla="*/ 530074 w 1315156"/>
              <a:gd name="connsiteY10" fmla="*/ 519888 h 1399440"/>
              <a:gd name="connsiteX11" fmla="*/ 993062 w 1315156"/>
              <a:gd name="connsiteY11" fmla="*/ 180364 h 1399440"/>
              <a:gd name="connsiteX12" fmla="*/ 815583 w 1315156"/>
              <a:gd name="connsiteY12" fmla="*/ 265245 h 1399440"/>
              <a:gd name="connsiteX13" fmla="*/ 1313295 w 1315156"/>
              <a:gd name="connsiteY13" fmla="*/ 2886 h 139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5156" h="1399440">
                <a:moveTo>
                  <a:pt x="1313295" y="2886"/>
                </a:moveTo>
                <a:cubicBezTo>
                  <a:pt x="1277928" y="36324"/>
                  <a:pt x="762211" y="343053"/>
                  <a:pt x="603381" y="465873"/>
                </a:cubicBezTo>
                <a:cubicBezTo>
                  <a:pt x="444550" y="588693"/>
                  <a:pt x="360312" y="737235"/>
                  <a:pt x="360312" y="739807"/>
                </a:cubicBezTo>
                <a:cubicBezTo>
                  <a:pt x="360312" y="742379"/>
                  <a:pt x="526859" y="553969"/>
                  <a:pt x="603381" y="481306"/>
                </a:cubicBezTo>
                <a:cubicBezTo>
                  <a:pt x="679903" y="408643"/>
                  <a:pt x="876671" y="247241"/>
                  <a:pt x="819441" y="303828"/>
                </a:cubicBezTo>
                <a:cubicBezTo>
                  <a:pt x="762210" y="360415"/>
                  <a:pt x="394393" y="641423"/>
                  <a:pt x="259998" y="820830"/>
                </a:cubicBezTo>
                <a:cubicBezTo>
                  <a:pt x="125603" y="1000237"/>
                  <a:pt x="45867" y="1313397"/>
                  <a:pt x="13072" y="1380273"/>
                </a:cubicBezTo>
                <a:cubicBezTo>
                  <a:pt x="-19723" y="1447149"/>
                  <a:pt x="13715" y="1325615"/>
                  <a:pt x="63229" y="1222086"/>
                </a:cubicBezTo>
                <a:cubicBezTo>
                  <a:pt x="112743" y="1118557"/>
                  <a:pt x="213699" y="888992"/>
                  <a:pt x="310155" y="759098"/>
                </a:cubicBezTo>
                <a:cubicBezTo>
                  <a:pt x="406611" y="629204"/>
                  <a:pt x="605310" y="482592"/>
                  <a:pt x="641963" y="442724"/>
                </a:cubicBezTo>
                <a:cubicBezTo>
                  <a:pt x="678616" y="402856"/>
                  <a:pt x="471557" y="563615"/>
                  <a:pt x="530074" y="519888"/>
                </a:cubicBezTo>
                <a:cubicBezTo>
                  <a:pt x="588590" y="476161"/>
                  <a:pt x="945477" y="222804"/>
                  <a:pt x="993062" y="180364"/>
                </a:cubicBezTo>
                <a:cubicBezTo>
                  <a:pt x="1040647" y="137924"/>
                  <a:pt x="762211" y="293539"/>
                  <a:pt x="815583" y="265245"/>
                </a:cubicBezTo>
                <a:cubicBezTo>
                  <a:pt x="868955" y="236951"/>
                  <a:pt x="1348662" y="-30552"/>
                  <a:pt x="1313295" y="28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FF480EE-D5EA-C6BE-F1AE-065830558039}"/>
              </a:ext>
            </a:extLst>
          </p:cNvPr>
          <p:cNvSpPr/>
          <p:nvPr/>
        </p:nvSpPr>
        <p:spPr>
          <a:xfrm>
            <a:off x="3700343" y="719277"/>
            <a:ext cx="1107817" cy="1209821"/>
          </a:xfrm>
          <a:custGeom>
            <a:avLst/>
            <a:gdLst>
              <a:gd name="connsiteX0" fmla="*/ 1107009 w 1107817"/>
              <a:gd name="connsiteY0" fmla="*/ 2212 h 1209821"/>
              <a:gd name="connsiteX1" fmla="*/ 543708 w 1107817"/>
              <a:gd name="connsiteY1" fmla="*/ 480632 h 1209821"/>
              <a:gd name="connsiteX2" fmla="*/ 323789 w 1107817"/>
              <a:gd name="connsiteY2" fmla="*/ 797007 h 1209821"/>
              <a:gd name="connsiteX3" fmla="*/ 644022 w 1107817"/>
              <a:gd name="connsiteY3" fmla="*/ 345594 h 1209821"/>
              <a:gd name="connsiteX4" fmla="*/ 15130 w 1107817"/>
              <a:gd name="connsiteY4" fmla="*/ 1190546 h 1209821"/>
              <a:gd name="connsiteX5" fmla="*/ 242766 w 1107817"/>
              <a:gd name="connsiteY5" fmla="*/ 881888 h 1209821"/>
              <a:gd name="connsiteX6" fmla="*/ 767485 w 1107817"/>
              <a:gd name="connsiteY6" fmla="*/ 252996 h 1209821"/>
              <a:gd name="connsiteX7" fmla="*/ 671029 w 1107817"/>
              <a:gd name="connsiteY7" fmla="*/ 299295 h 1209821"/>
              <a:gd name="connsiteX8" fmla="*/ 1107009 w 1107817"/>
              <a:gd name="connsiteY8" fmla="*/ 2212 h 120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7817" h="1209821">
                <a:moveTo>
                  <a:pt x="1107009" y="2212"/>
                </a:moveTo>
                <a:cubicBezTo>
                  <a:pt x="1085789" y="32435"/>
                  <a:pt x="674245" y="348166"/>
                  <a:pt x="543708" y="480632"/>
                </a:cubicBezTo>
                <a:cubicBezTo>
                  <a:pt x="413171" y="613098"/>
                  <a:pt x="307070" y="819513"/>
                  <a:pt x="323789" y="797007"/>
                </a:cubicBezTo>
                <a:cubicBezTo>
                  <a:pt x="340508" y="774501"/>
                  <a:pt x="695465" y="280004"/>
                  <a:pt x="644022" y="345594"/>
                </a:cubicBezTo>
                <a:cubicBezTo>
                  <a:pt x="592579" y="411184"/>
                  <a:pt x="82006" y="1101164"/>
                  <a:pt x="15130" y="1190546"/>
                </a:cubicBezTo>
                <a:cubicBezTo>
                  <a:pt x="-51746" y="1279928"/>
                  <a:pt x="117373" y="1038146"/>
                  <a:pt x="242766" y="881888"/>
                </a:cubicBezTo>
                <a:cubicBezTo>
                  <a:pt x="368159" y="725630"/>
                  <a:pt x="696108" y="350095"/>
                  <a:pt x="767485" y="252996"/>
                </a:cubicBezTo>
                <a:cubicBezTo>
                  <a:pt x="838862" y="155897"/>
                  <a:pt x="617014" y="337877"/>
                  <a:pt x="671029" y="299295"/>
                </a:cubicBezTo>
                <a:cubicBezTo>
                  <a:pt x="725044" y="260713"/>
                  <a:pt x="1128229" y="-28011"/>
                  <a:pt x="1107009" y="22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5E1D94F-F991-12A9-1442-32B1A6C9F5C9}"/>
              </a:ext>
            </a:extLst>
          </p:cNvPr>
          <p:cNvSpPr/>
          <p:nvPr/>
        </p:nvSpPr>
        <p:spPr>
          <a:xfrm>
            <a:off x="3950434" y="1569682"/>
            <a:ext cx="189446" cy="1160292"/>
          </a:xfrm>
          <a:custGeom>
            <a:avLst/>
            <a:gdLst>
              <a:gd name="connsiteX0" fmla="*/ 189444 w 189446"/>
              <a:gd name="connsiteY0" fmla="*/ 617 h 1160292"/>
              <a:gd name="connsiteX1" fmla="*/ 31257 w 189446"/>
              <a:gd name="connsiteY1" fmla="*/ 479037 h 1160292"/>
              <a:gd name="connsiteX2" fmla="*/ 62123 w 189446"/>
              <a:gd name="connsiteY2" fmla="*/ 1138794 h 1160292"/>
              <a:gd name="connsiteX3" fmla="*/ 54407 w 189446"/>
              <a:gd name="connsiteY3" fmla="*/ 949741 h 1160292"/>
              <a:gd name="connsiteX4" fmla="*/ 23541 w 189446"/>
              <a:gd name="connsiteY4" fmla="*/ 452029 h 1160292"/>
              <a:gd name="connsiteX5" fmla="*/ 391 w 189446"/>
              <a:gd name="connsiteY5" fmla="*/ 575493 h 1160292"/>
              <a:gd name="connsiteX6" fmla="*/ 42832 w 189446"/>
              <a:gd name="connsiteY6" fmla="*/ 255260 h 1160292"/>
              <a:gd name="connsiteX7" fmla="*/ 27399 w 189446"/>
              <a:gd name="connsiteY7" fmla="*/ 374865 h 1160292"/>
              <a:gd name="connsiteX8" fmla="*/ 189444 w 189446"/>
              <a:gd name="connsiteY8" fmla="*/ 617 h 116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46" h="1160292">
                <a:moveTo>
                  <a:pt x="189444" y="617"/>
                </a:moveTo>
                <a:cubicBezTo>
                  <a:pt x="190087" y="17979"/>
                  <a:pt x="52477" y="289341"/>
                  <a:pt x="31257" y="479037"/>
                </a:cubicBezTo>
                <a:cubicBezTo>
                  <a:pt x="10037" y="668733"/>
                  <a:pt x="58265" y="1060343"/>
                  <a:pt x="62123" y="1138794"/>
                </a:cubicBezTo>
                <a:cubicBezTo>
                  <a:pt x="65981" y="1217245"/>
                  <a:pt x="60837" y="1064202"/>
                  <a:pt x="54407" y="949741"/>
                </a:cubicBezTo>
                <a:cubicBezTo>
                  <a:pt x="47977" y="835280"/>
                  <a:pt x="32544" y="514404"/>
                  <a:pt x="23541" y="452029"/>
                </a:cubicBezTo>
                <a:cubicBezTo>
                  <a:pt x="14538" y="389654"/>
                  <a:pt x="-2824" y="608288"/>
                  <a:pt x="391" y="575493"/>
                </a:cubicBezTo>
                <a:cubicBezTo>
                  <a:pt x="3606" y="542698"/>
                  <a:pt x="38331" y="288698"/>
                  <a:pt x="42832" y="255260"/>
                </a:cubicBezTo>
                <a:cubicBezTo>
                  <a:pt x="47333" y="221822"/>
                  <a:pt x="2964" y="412161"/>
                  <a:pt x="27399" y="374865"/>
                </a:cubicBezTo>
                <a:cubicBezTo>
                  <a:pt x="51834" y="337569"/>
                  <a:pt x="188801" y="-16745"/>
                  <a:pt x="189444" y="6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B49CA15-5320-F3E9-C8AE-CC8AA1AE5880}"/>
              </a:ext>
            </a:extLst>
          </p:cNvPr>
          <p:cNvSpPr/>
          <p:nvPr/>
        </p:nvSpPr>
        <p:spPr>
          <a:xfrm>
            <a:off x="3618908" y="2034172"/>
            <a:ext cx="162516" cy="1055899"/>
          </a:xfrm>
          <a:custGeom>
            <a:avLst/>
            <a:gdLst>
              <a:gd name="connsiteX0" fmla="*/ 162155 w 162516"/>
              <a:gd name="connsiteY0" fmla="*/ 2972 h 1055899"/>
              <a:gd name="connsiteX1" fmla="*/ 15543 w 162516"/>
              <a:gd name="connsiteY1" fmla="*/ 620289 h 1055899"/>
              <a:gd name="connsiteX2" fmla="*/ 11684 w 162516"/>
              <a:gd name="connsiteY2" fmla="*/ 1044694 h 1055899"/>
              <a:gd name="connsiteX3" fmla="*/ 110 w 162516"/>
              <a:gd name="connsiteY3" fmla="*/ 886506 h 1055899"/>
              <a:gd name="connsiteX4" fmla="*/ 19401 w 162516"/>
              <a:gd name="connsiteY4" fmla="*/ 396512 h 1055899"/>
              <a:gd name="connsiteX5" fmla="*/ 19401 w 162516"/>
              <a:gd name="connsiteY5" fmla="*/ 504542 h 1055899"/>
              <a:gd name="connsiteX6" fmla="*/ 61841 w 162516"/>
              <a:gd name="connsiteY6" fmla="*/ 276906 h 1055899"/>
              <a:gd name="connsiteX7" fmla="*/ 57983 w 162516"/>
              <a:gd name="connsiteY7" fmla="*/ 381079 h 1055899"/>
              <a:gd name="connsiteX8" fmla="*/ 162155 w 162516"/>
              <a:gd name="connsiteY8" fmla="*/ 2972 h 105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16" h="1055899">
                <a:moveTo>
                  <a:pt x="162155" y="2972"/>
                </a:moveTo>
                <a:cubicBezTo>
                  <a:pt x="155082" y="42840"/>
                  <a:pt x="40621" y="446669"/>
                  <a:pt x="15543" y="620289"/>
                </a:cubicBezTo>
                <a:cubicBezTo>
                  <a:pt x="-9535" y="793909"/>
                  <a:pt x="14256" y="1000325"/>
                  <a:pt x="11684" y="1044694"/>
                </a:cubicBezTo>
                <a:cubicBezTo>
                  <a:pt x="9112" y="1089063"/>
                  <a:pt x="-1176" y="994536"/>
                  <a:pt x="110" y="886506"/>
                </a:cubicBezTo>
                <a:cubicBezTo>
                  <a:pt x="1396" y="778476"/>
                  <a:pt x="16186" y="460173"/>
                  <a:pt x="19401" y="396512"/>
                </a:cubicBezTo>
                <a:cubicBezTo>
                  <a:pt x="22616" y="332851"/>
                  <a:pt x="12328" y="524476"/>
                  <a:pt x="19401" y="504542"/>
                </a:cubicBezTo>
                <a:cubicBezTo>
                  <a:pt x="26474" y="484608"/>
                  <a:pt x="55411" y="297483"/>
                  <a:pt x="61841" y="276906"/>
                </a:cubicBezTo>
                <a:cubicBezTo>
                  <a:pt x="68271" y="256329"/>
                  <a:pt x="45765" y="425448"/>
                  <a:pt x="57983" y="381079"/>
                </a:cubicBezTo>
                <a:cubicBezTo>
                  <a:pt x="70201" y="336710"/>
                  <a:pt x="169228" y="-36896"/>
                  <a:pt x="162155" y="297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AAE1682-C8E6-4D6C-C16B-856F114AEE64}"/>
              </a:ext>
            </a:extLst>
          </p:cNvPr>
          <p:cNvSpPr/>
          <p:nvPr/>
        </p:nvSpPr>
        <p:spPr>
          <a:xfrm>
            <a:off x="4160913" y="2407226"/>
            <a:ext cx="294949" cy="961972"/>
          </a:xfrm>
          <a:custGeom>
            <a:avLst/>
            <a:gdLst>
              <a:gd name="connsiteX0" fmla="*/ 32981 w 294949"/>
              <a:gd name="connsiteY0" fmla="*/ 308 h 961972"/>
              <a:gd name="connsiteX1" fmla="*/ 25264 w 294949"/>
              <a:gd name="connsiteY1" fmla="*/ 231802 h 961972"/>
              <a:gd name="connsiteX2" fmla="*/ 137153 w 294949"/>
              <a:gd name="connsiteY2" fmla="*/ 602192 h 961972"/>
              <a:gd name="connsiteX3" fmla="*/ 90854 w 294949"/>
              <a:gd name="connsiteY3" fmla="*/ 459437 h 961972"/>
              <a:gd name="connsiteX4" fmla="*/ 291482 w 294949"/>
              <a:gd name="connsiteY4" fmla="*/ 957149 h 961972"/>
              <a:gd name="connsiteX5" fmla="*/ 202743 w 294949"/>
              <a:gd name="connsiteY5" fmla="*/ 687073 h 961972"/>
              <a:gd name="connsiteX6" fmla="*/ 9831 w 294949"/>
              <a:gd name="connsiteY6" fmla="*/ 278101 h 961972"/>
              <a:gd name="connsiteX7" fmla="*/ 32981 w 294949"/>
              <a:gd name="connsiteY7" fmla="*/ 308 h 96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949" h="961972">
                <a:moveTo>
                  <a:pt x="32981" y="308"/>
                </a:moveTo>
                <a:cubicBezTo>
                  <a:pt x="35553" y="-7409"/>
                  <a:pt x="7902" y="131488"/>
                  <a:pt x="25264" y="231802"/>
                </a:cubicBezTo>
                <a:cubicBezTo>
                  <a:pt x="42626" y="332116"/>
                  <a:pt x="126221" y="564253"/>
                  <a:pt x="137153" y="602192"/>
                </a:cubicBezTo>
                <a:cubicBezTo>
                  <a:pt x="148085" y="640131"/>
                  <a:pt x="65133" y="400278"/>
                  <a:pt x="90854" y="459437"/>
                </a:cubicBezTo>
                <a:cubicBezTo>
                  <a:pt x="116575" y="518596"/>
                  <a:pt x="272834" y="919210"/>
                  <a:pt x="291482" y="957149"/>
                </a:cubicBezTo>
                <a:cubicBezTo>
                  <a:pt x="310130" y="995088"/>
                  <a:pt x="249685" y="800248"/>
                  <a:pt x="202743" y="687073"/>
                </a:cubicBezTo>
                <a:cubicBezTo>
                  <a:pt x="155801" y="573898"/>
                  <a:pt x="40697" y="389990"/>
                  <a:pt x="9831" y="278101"/>
                </a:cubicBezTo>
                <a:cubicBezTo>
                  <a:pt x="-21035" y="166212"/>
                  <a:pt x="30409" y="8025"/>
                  <a:pt x="32981" y="30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9D6D25DB-CA88-48FD-F38C-6B19DC9CFF61}"/>
              </a:ext>
            </a:extLst>
          </p:cNvPr>
          <p:cNvSpPr/>
          <p:nvPr/>
        </p:nvSpPr>
        <p:spPr>
          <a:xfrm>
            <a:off x="4585657" y="276853"/>
            <a:ext cx="679139" cy="306945"/>
          </a:xfrm>
          <a:custGeom>
            <a:avLst/>
            <a:gdLst>
              <a:gd name="connsiteX0" fmla="*/ 1776 w 679139"/>
              <a:gd name="connsiteY0" fmla="*/ 939 h 306945"/>
              <a:gd name="connsiteX1" fmla="*/ 383740 w 679139"/>
              <a:gd name="connsiteY1" fmla="*/ 135977 h 306945"/>
              <a:gd name="connsiteX2" fmla="*/ 322009 w 679139"/>
              <a:gd name="connsiteY2" fmla="*/ 135977 h 306945"/>
              <a:gd name="connsiteX3" fmla="*/ 676966 w 679139"/>
              <a:gd name="connsiteY3" fmla="*/ 305739 h 306945"/>
              <a:gd name="connsiteX4" fmla="*/ 460905 w 679139"/>
              <a:gd name="connsiteY4" fmla="*/ 205425 h 306945"/>
              <a:gd name="connsiteX5" fmla="*/ 248702 w 679139"/>
              <a:gd name="connsiteY5" fmla="*/ 81962 h 306945"/>
              <a:gd name="connsiteX6" fmla="*/ 1776 w 679139"/>
              <a:gd name="connsiteY6" fmla="*/ 939 h 30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139" h="306945">
                <a:moveTo>
                  <a:pt x="1776" y="939"/>
                </a:moveTo>
                <a:cubicBezTo>
                  <a:pt x="24282" y="9941"/>
                  <a:pt x="330368" y="113471"/>
                  <a:pt x="383740" y="135977"/>
                </a:cubicBezTo>
                <a:cubicBezTo>
                  <a:pt x="437112" y="158483"/>
                  <a:pt x="273138" y="107683"/>
                  <a:pt x="322009" y="135977"/>
                </a:cubicBezTo>
                <a:cubicBezTo>
                  <a:pt x="370880" y="164271"/>
                  <a:pt x="653817" y="294164"/>
                  <a:pt x="676966" y="305739"/>
                </a:cubicBezTo>
                <a:cubicBezTo>
                  <a:pt x="700115" y="317314"/>
                  <a:pt x="532282" y="242721"/>
                  <a:pt x="460905" y="205425"/>
                </a:cubicBezTo>
                <a:cubicBezTo>
                  <a:pt x="389528" y="168129"/>
                  <a:pt x="320722" y="114114"/>
                  <a:pt x="248702" y="81962"/>
                </a:cubicBezTo>
                <a:cubicBezTo>
                  <a:pt x="176682" y="49810"/>
                  <a:pt x="-20730" y="-8063"/>
                  <a:pt x="1776" y="9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2A27846-4C21-E8D1-BFED-F8829C6118DF}"/>
              </a:ext>
            </a:extLst>
          </p:cNvPr>
          <p:cNvSpPr/>
          <p:nvPr/>
        </p:nvSpPr>
        <p:spPr>
          <a:xfrm>
            <a:off x="4787714" y="617166"/>
            <a:ext cx="899328" cy="698496"/>
          </a:xfrm>
          <a:custGeom>
            <a:avLst/>
            <a:gdLst>
              <a:gd name="connsiteX0" fmla="*/ 347 w 899328"/>
              <a:gd name="connsiteY0" fmla="*/ 150 h 698496"/>
              <a:gd name="connsiteX1" fmla="*/ 478767 w 899328"/>
              <a:gd name="connsiteY1" fmla="*/ 77315 h 698496"/>
              <a:gd name="connsiteX2" fmla="*/ 420894 w 899328"/>
              <a:gd name="connsiteY2" fmla="*/ 58024 h 698496"/>
              <a:gd name="connsiteX3" fmla="*/ 567506 w 899328"/>
              <a:gd name="connsiteY3" fmla="*/ 88890 h 698496"/>
              <a:gd name="connsiteX4" fmla="*/ 671678 w 899328"/>
              <a:gd name="connsiteY4" fmla="*/ 258652 h 698496"/>
              <a:gd name="connsiteX5" fmla="*/ 644671 w 899328"/>
              <a:gd name="connsiteY5" fmla="*/ 204637 h 698496"/>
              <a:gd name="connsiteX6" fmla="*/ 899314 w 899328"/>
              <a:gd name="connsiteY6" fmla="*/ 698490 h 698496"/>
              <a:gd name="connsiteX7" fmla="*/ 656245 w 899328"/>
              <a:gd name="connsiteY7" fmla="*/ 193062 h 698496"/>
              <a:gd name="connsiteX8" fmla="*/ 563648 w 899328"/>
              <a:gd name="connsiteY8" fmla="*/ 100464 h 698496"/>
              <a:gd name="connsiteX9" fmla="*/ 347 w 899328"/>
              <a:gd name="connsiteY9" fmla="*/ 150 h 69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28" h="698496">
                <a:moveTo>
                  <a:pt x="347" y="150"/>
                </a:moveTo>
                <a:cubicBezTo>
                  <a:pt x="-13800" y="-3708"/>
                  <a:pt x="408676" y="67669"/>
                  <a:pt x="478767" y="77315"/>
                </a:cubicBezTo>
                <a:cubicBezTo>
                  <a:pt x="548858" y="86961"/>
                  <a:pt x="406104" y="56095"/>
                  <a:pt x="420894" y="58024"/>
                </a:cubicBezTo>
                <a:cubicBezTo>
                  <a:pt x="435684" y="59953"/>
                  <a:pt x="525709" y="55452"/>
                  <a:pt x="567506" y="88890"/>
                </a:cubicBezTo>
                <a:cubicBezTo>
                  <a:pt x="609303" y="122328"/>
                  <a:pt x="658817" y="239361"/>
                  <a:pt x="671678" y="258652"/>
                </a:cubicBezTo>
                <a:cubicBezTo>
                  <a:pt x="684539" y="277943"/>
                  <a:pt x="644671" y="204637"/>
                  <a:pt x="644671" y="204637"/>
                </a:cubicBezTo>
                <a:cubicBezTo>
                  <a:pt x="682610" y="277943"/>
                  <a:pt x="897385" y="700419"/>
                  <a:pt x="899314" y="698490"/>
                </a:cubicBezTo>
                <a:cubicBezTo>
                  <a:pt x="901243" y="696561"/>
                  <a:pt x="712189" y="292733"/>
                  <a:pt x="656245" y="193062"/>
                </a:cubicBezTo>
                <a:cubicBezTo>
                  <a:pt x="600301" y="93391"/>
                  <a:pt x="665248" y="133902"/>
                  <a:pt x="563648" y="100464"/>
                </a:cubicBezTo>
                <a:cubicBezTo>
                  <a:pt x="462048" y="67026"/>
                  <a:pt x="14494" y="4008"/>
                  <a:pt x="347" y="1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08DD3049-75C9-CE3B-DE04-FDE1B2278080}"/>
              </a:ext>
            </a:extLst>
          </p:cNvPr>
          <p:cNvSpPr/>
          <p:nvPr/>
        </p:nvSpPr>
        <p:spPr>
          <a:xfrm>
            <a:off x="5107851" y="801705"/>
            <a:ext cx="323571" cy="768702"/>
          </a:xfrm>
          <a:custGeom>
            <a:avLst/>
            <a:gdLst>
              <a:gd name="connsiteX0" fmla="*/ 443 w 323571"/>
              <a:gd name="connsiteY0" fmla="*/ 806 h 768702"/>
              <a:gd name="connsiteX1" fmla="*/ 289810 w 323571"/>
              <a:gd name="connsiteY1" fmla="*/ 544817 h 768702"/>
              <a:gd name="connsiteX2" fmla="*/ 312959 w 323571"/>
              <a:gd name="connsiteY2" fmla="*/ 768594 h 768702"/>
              <a:gd name="connsiteX3" fmla="*/ 247369 w 323571"/>
              <a:gd name="connsiteY3" fmla="*/ 521667 h 768702"/>
              <a:gd name="connsiteX4" fmla="*/ 224220 w 323571"/>
              <a:gd name="connsiteY4" fmla="*/ 425211 h 768702"/>
              <a:gd name="connsiteX5" fmla="*/ 443 w 323571"/>
              <a:gd name="connsiteY5" fmla="*/ 806 h 76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71" h="768702">
                <a:moveTo>
                  <a:pt x="443" y="806"/>
                </a:moveTo>
                <a:cubicBezTo>
                  <a:pt x="11375" y="20740"/>
                  <a:pt x="237724" y="416852"/>
                  <a:pt x="289810" y="544817"/>
                </a:cubicBezTo>
                <a:cubicBezTo>
                  <a:pt x="341896" y="672782"/>
                  <a:pt x="320032" y="772452"/>
                  <a:pt x="312959" y="768594"/>
                </a:cubicBezTo>
                <a:cubicBezTo>
                  <a:pt x="305886" y="764736"/>
                  <a:pt x="262159" y="578898"/>
                  <a:pt x="247369" y="521667"/>
                </a:cubicBezTo>
                <a:cubicBezTo>
                  <a:pt x="232579" y="464436"/>
                  <a:pt x="264731" y="513950"/>
                  <a:pt x="224220" y="425211"/>
                </a:cubicBezTo>
                <a:cubicBezTo>
                  <a:pt x="183709" y="336472"/>
                  <a:pt x="-10489" y="-19128"/>
                  <a:pt x="443" y="8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3B795C9D-A67A-8B21-C1FA-9642FACA7A9C}"/>
              </a:ext>
            </a:extLst>
          </p:cNvPr>
          <p:cNvSpPr/>
          <p:nvPr/>
        </p:nvSpPr>
        <p:spPr>
          <a:xfrm>
            <a:off x="5174849" y="1330468"/>
            <a:ext cx="316479" cy="1408359"/>
          </a:xfrm>
          <a:custGeom>
            <a:avLst/>
            <a:gdLst>
              <a:gd name="connsiteX0" fmla="*/ 292260 w 316479"/>
              <a:gd name="connsiteY0" fmla="*/ 621 h 1408359"/>
              <a:gd name="connsiteX1" fmla="*/ 315409 w 316479"/>
              <a:gd name="connsiteY1" fmla="*/ 486757 h 1408359"/>
              <a:gd name="connsiteX2" fmla="*/ 253678 w 316479"/>
              <a:gd name="connsiteY2" fmla="*/ 915021 h 1408359"/>
              <a:gd name="connsiteX3" fmla="*/ 272969 w 316479"/>
              <a:gd name="connsiteY3" fmla="*/ 718251 h 1408359"/>
              <a:gd name="connsiteX4" fmla="*/ 6751 w 316479"/>
              <a:gd name="connsiteY4" fmla="*/ 1389583 h 1408359"/>
              <a:gd name="connsiteX5" fmla="*/ 95490 w 316479"/>
              <a:gd name="connsiteY5" fmla="*/ 1181238 h 1408359"/>
              <a:gd name="connsiteX6" fmla="*/ 269110 w 316479"/>
              <a:gd name="connsiteY6" fmla="*/ 749117 h 1408359"/>
              <a:gd name="connsiteX7" fmla="*/ 299976 w 316479"/>
              <a:gd name="connsiteY7" fmla="*/ 455891 h 1408359"/>
              <a:gd name="connsiteX8" fmla="*/ 284543 w 316479"/>
              <a:gd name="connsiteY8" fmla="*/ 590929 h 1408359"/>
              <a:gd name="connsiteX9" fmla="*/ 292260 w 316479"/>
              <a:gd name="connsiteY9" fmla="*/ 621 h 140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479" h="1408359">
                <a:moveTo>
                  <a:pt x="292260" y="621"/>
                </a:moveTo>
                <a:cubicBezTo>
                  <a:pt x="297404" y="-16741"/>
                  <a:pt x="321839" y="334357"/>
                  <a:pt x="315409" y="486757"/>
                </a:cubicBezTo>
                <a:cubicBezTo>
                  <a:pt x="308979" y="639157"/>
                  <a:pt x="260751" y="876439"/>
                  <a:pt x="253678" y="915021"/>
                </a:cubicBezTo>
                <a:cubicBezTo>
                  <a:pt x="246605" y="953603"/>
                  <a:pt x="314124" y="639157"/>
                  <a:pt x="272969" y="718251"/>
                </a:cubicBezTo>
                <a:cubicBezTo>
                  <a:pt x="231814" y="797345"/>
                  <a:pt x="36331" y="1312419"/>
                  <a:pt x="6751" y="1389583"/>
                </a:cubicBezTo>
                <a:cubicBezTo>
                  <a:pt x="-22829" y="1466747"/>
                  <a:pt x="51763" y="1287982"/>
                  <a:pt x="95490" y="1181238"/>
                </a:cubicBezTo>
                <a:cubicBezTo>
                  <a:pt x="139216" y="1074494"/>
                  <a:pt x="235029" y="870008"/>
                  <a:pt x="269110" y="749117"/>
                </a:cubicBezTo>
                <a:cubicBezTo>
                  <a:pt x="303191" y="628226"/>
                  <a:pt x="297404" y="482256"/>
                  <a:pt x="299976" y="455891"/>
                </a:cubicBezTo>
                <a:cubicBezTo>
                  <a:pt x="302548" y="429526"/>
                  <a:pt x="287115" y="664235"/>
                  <a:pt x="284543" y="590929"/>
                </a:cubicBezTo>
                <a:cubicBezTo>
                  <a:pt x="281971" y="517623"/>
                  <a:pt x="287116" y="17983"/>
                  <a:pt x="292260" y="6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D9B8C26-F584-4750-3513-0DF225723EBD}"/>
              </a:ext>
            </a:extLst>
          </p:cNvPr>
          <p:cNvSpPr/>
          <p:nvPr/>
        </p:nvSpPr>
        <p:spPr>
          <a:xfrm>
            <a:off x="5124428" y="2185810"/>
            <a:ext cx="257917" cy="1106809"/>
          </a:xfrm>
          <a:custGeom>
            <a:avLst/>
            <a:gdLst>
              <a:gd name="connsiteX0" fmla="*/ 257800 w 257917"/>
              <a:gd name="connsiteY0" fmla="*/ 1805 h 1106809"/>
              <a:gd name="connsiteX1" fmla="*/ 53314 w 257917"/>
              <a:gd name="connsiteY1" fmla="*/ 422352 h 1106809"/>
              <a:gd name="connsiteX2" fmla="*/ 3157 w 257917"/>
              <a:gd name="connsiteY2" fmla="*/ 1089825 h 1106809"/>
              <a:gd name="connsiteX3" fmla="*/ 10873 w 257917"/>
              <a:gd name="connsiteY3" fmla="*/ 858332 h 1106809"/>
              <a:gd name="connsiteX4" fmla="*/ 57172 w 257917"/>
              <a:gd name="connsiteY4" fmla="*/ 322038 h 1106809"/>
              <a:gd name="connsiteX5" fmla="*/ 53314 w 257917"/>
              <a:gd name="connsiteY5" fmla="*/ 449360 h 1106809"/>
              <a:gd name="connsiteX6" fmla="*/ 172919 w 257917"/>
              <a:gd name="connsiteY6" fmla="*/ 148418 h 1106809"/>
              <a:gd name="connsiteX7" fmla="*/ 84180 w 257917"/>
              <a:gd name="connsiteY7" fmla="*/ 264165 h 1106809"/>
              <a:gd name="connsiteX8" fmla="*/ 257800 w 257917"/>
              <a:gd name="connsiteY8" fmla="*/ 1805 h 110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917" h="1106809">
                <a:moveTo>
                  <a:pt x="257800" y="1805"/>
                </a:moveTo>
                <a:cubicBezTo>
                  <a:pt x="252656" y="28169"/>
                  <a:pt x="95754" y="241015"/>
                  <a:pt x="53314" y="422352"/>
                </a:cubicBezTo>
                <a:cubicBezTo>
                  <a:pt x="10873" y="603689"/>
                  <a:pt x="10230" y="1017162"/>
                  <a:pt x="3157" y="1089825"/>
                </a:cubicBezTo>
                <a:cubicBezTo>
                  <a:pt x="-3916" y="1162488"/>
                  <a:pt x="1870" y="986297"/>
                  <a:pt x="10873" y="858332"/>
                </a:cubicBezTo>
                <a:cubicBezTo>
                  <a:pt x="19875" y="730368"/>
                  <a:pt x="50098" y="390200"/>
                  <a:pt x="57172" y="322038"/>
                </a:cubicBezTo>
                <a:cubicBezTo>
                  <a:pt x="64245" y="253876"/>
                  <a:pt x="34023" y="478297"/>
                  <a:pt x="53314" y="449360"/>
                </a:cubicBezTo>
                <a:cubicBezTo>
                  <a:pt x="72605" y="420423"/>
                  <a:pt x="167775" y="179284"/>
                  <a:pt x="172919" y="148418"/>
                </a:cubicBezTo>
                <a:cubicBezTo>
                  <a:pt x="178063" y="117552"/>
                  <a:pt x="70676" y="282170"/>
                  <a:pt x="84180" y="264165"/>
                </a:cubicBezTo>
                <a:cubicBezTo>
                  <a:pt x="97684" y="246160"/>
                  <a:pt x="262944" y="-24559"/>
                  <a:pt x="257800" y="18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8C0F25E-94CF-3E55-791B-D1C283CFC8AE}"/>
              </a:ext>
            </a:extLst>
          </p:cNvPr>
          <p:cNvSpPr/>
          <p:nvPr/>
        </p:nvSpPr>
        <p:spPr>
          <a:xfrm>
            <a:off x="5563496" y="1246156"/>
            <a:ext cx="147939" cy="1407869"/>
          </a:xfrm>
          <a:custGeom>
            <a:avLst/>
            <a:gdLst>
              <a:gd name="connsiteX0" fmla="*/ 69 w 147939"/>
              <a:gd name="connsiteY0" fmla="*/ 52 h 1407869"/>
              <a:gd name="connsiteX1" fmla="*/ 92666 w 147939"/>
              <a:gd name="connsiteY1" fmla="*/ 706107 h 1407869"/>
              <a:gd name="connsiteX2" fmla="*/ 84950 w 147939"/>
              <a:gd name="connsiteY2" fmla="*/ 582644 h 1407869"/>
              <a:gd name="connsiteX3" fmla="*/ 146681 w 147939"/>
              <a:gd name="connsiteY3" fmla="*/ 817996 h 1407869"/>
              <a:gd name="connsiteX4" fmla="*/ 19360 w 147939"/>
              <a:gd name="connsiteY4" fmla="*/ 1404447 h 1407869"/>
              <a:gd name="connsiteX5" fmla="*/ 127390 w 147939"/>
              <a:gd name="connsiteY5" fmla="*/ 1041773 h 1407869"/>
              <a:gd name="connsiteX6" fmla="*/ 123532 w 147939"/>
              <a:gd name="connsiteY6" fmla="*/ 667525 h 1407869"/>
              <a:gd name="connsiteX7" fmla="*/ 69517 w 147939"/>
              <a:gd name="connsiteY7" fmla="*/ 544062 h 1407869"/>
              <a:gd name="connsiteX8" fmla="*/ 77233 w 147939"/>
              <a:gd name="connsiteY8" fmla="*/ 667525 h 1407869"/>
              <a:gd name="connsiteX9" fmla="*/ 69 w 147939"/>
              <a:gd name="connsiteY9" fmla="*/ 52 h 140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939" h="1407869">
                <a:moveTo>
                  <a:pt x="69" y="52"/>
                </a:moveTo>
                <a:cubicBezTo>
                  <a:pt x="2641" y="6482"/>
                  <a:pt x="78519" y="609008"/>
                  <a:pt x="92666" y="706107"/>
                </a:cubicBezTo>
                <a:cubicBezTo>
                  <a:pt x="106813" y="803206"/>
                  <a:pt x="75948" y="563996"/>
                  <a:pt x="84950" y="582644"/>
                </a:cubicBezTo>
                <a:cubicBezTo>
                  <a:pt x="93953" y="601292"/>
                  <a:pt x="157613" y="681029"/>
                  <a:pt x="146681" y="817996"/>
                </a:cubicBezTo>
                <a:cubicBezTo>
                  <a:pt x="135749" y="954963"/>
                  <a:pt x="22575" y="1367151"/>
                  <a:pt x="19360" y="1404447"/>
                </a:cubicBezTo>
                <a:cubicBezTo>
                  <a:pt x="16145" y="1441743"/>
                  <a:pt x="110028" y="1164593"/>
                  <a:pt x="127390" y="1041773"/>
                </a:cubicBezTo>
                <a:cubicBezTo>
                  <a:pt x="144752" y="918953"/>
                  <a:pt x="133178" y="750477"/>
                  <a:pt x="123532" y="667525"/>
                </a:cubicBezTo>
                <a:cubicBezTo>
                  <a:pt x="113887" y="584573"/>
                  <a:pt x="77233" y="544062"/>
                  <a:pt x="69517" y="544062"/>
                </a:cubicBezTo>
                <a:cubicBezTo>
                  <a:pt x="61801" y="544062"/>
                  <a:pt x="87522" y="754978"/>
                  <a:pt x="77233" y="667525"/>
                </a:cubicBezTo>
                <a:cubicBezTo>
                  <a:pt x="66944" y="580072"/>
                  <a:pt x="-2503" y="-6378"/>
                  <a:pt x="69" y="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06539F6-21FD-C84B-12AF-4528387C8B59}"/>
              </a:ext>
            </a:extLst>
          </p:cNvPr>
          <p:cNvSpPr/>
          <p:nvPr/>
        </p:nvSpPr>
        <p:spPr>
          <a:xfrm>
            <a:off x="5371548" y="2012895"/>
            <a:ext cx="350005" cy="1063260"/>
          </a:xfrm>
          <a:custGeom>
            <a:avLst/>
            <a:gdLst>
              <a:gd name="connsiteX0" fmla="*/ 346346 w 350005"/>
              <a:gd name="connsiteY0" fmla="*/ 8816 h 1063260"/>
              <a:gd name="connsiteX1" fmla="*/ 95561 w 350005"/>
              <a:gd name="connsiteY1" fmla="*/ 498811 h 1063260"/>
              <a:gd name="connsiteX2" fmla="*/ 2963 w 350005"/>
              <a:gd name="connsiteY2" fmla="*/ 1054396 h 1063260"/>
              <a:gd name="connsiteX3" fmla="*/ 33829 w 350005"/>
              <a:gd name="connsiteY3" fmla="*/ 803611 h 1063260"/>
              <a:gd name="connsiteX4" fmla="*/ 141860 w 350005"/>
              <a:gd name="connsiteY4" fmla="*/ 317475 h 1063260"/>
              <a:gd name="connsiteX5" fmla="*/ 95561 w 350005"/>
              <a:gd name="connsiteY5" fmla="*/ 402356 h 1063260"/>
              <a:gd name="connsiteX6" fmla="*/ 234457 w 350005"/>
              <a:gd name="connsiteY6" fmla="*/ 197870 h 1063260"/>
              <a:gd name="connsiteX7" fmla="*/ 346346 w 350005"/>
              <a:gd name="connsiteY7" fmla="*/ 8816 h 106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005" h="1063260">
                <a:moveTo>
                  <a:pt x="346346" y="8816"/>
                </a:moveTo>
                <a:cubicBezTo>
                  <a:pt x="323197" y="58973"/>
                  <a:pt x="152791" y="324548"/>
                  <a:pt x="95561" y="498811"/>
                </a:cubicBezTo>
                <a:cubicBezTo>
                  <a:pt x="38331" y="673074"/>
                  <a:pt x="13252" y="1003596"/>
                  <a:pt x="2963" y="1054396"/>
                </a:cubicBezTo>
                <a:cubicBezTo>
                  <a:pt x="-7326" y="1105196"/>
                  <a:pt x="10680" y="926431"/>
                  <a:pt x="33829" y="803611"/>
                </a:cubicBezTo>
                <a:cubicBezTo>
                  <a:pt x="56978" y="680791"/>
                  <a:pt x="131571" y="384351"/>
                  <a:pt x="141860" y="317475"/>
                </a:cubicBezTo>
                <a:cubicBezTo>
                  <a:pt x="152149" y="250599"/>
                  <a:pt x="80128" y="422290"/>
                  <a:pt x="95561" y="402356"/>
                </a:cubicBezTo>
                <a:cubicBezTo>
                  <a:pt x="110994" y="382422"/>
                  <a:pt x="192017" y="259602"/>
                  <a:pt x="234457" y="197870"/>
                </a:cubicBezTo>
                <a:cubicBezTo>
                  <a:pt x="276897" y="136138"/>
                  <a:pt x="369495" y="-41341"/>
                  <a:pt x="346346" y="88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80C02480-5772-0852-A7C7-695EC1DD230F}"/>
              </a:ext>
            </a:extLst>
          </p:cNvPr>
          <p:cNvSpPr/>
          <p:nvPr/>
        </p:nvSpPr>
        <p:spPr>
          <a:xfrm>
            <a:off x="4532594" y="470329"/>
            <a:ext cx="846444" cy="201830"/>
          </a:xfrm>
          <a:custGeom>
            <a:avLst/>
            <a:gdLst>
              <a:gd name="connsiteX0" fmla="*/ 824 w 846444"/>
              <a:gd name="connsiteY0" fmla="*/ 375 h 201830"/>
              <a:gd name="connsiteX1" fmla="*/ 440662 w 846444"/>
              <a:gd name="connsiteY1" fmla="*/ 69823 h 201830"/>
              <a:gd name="connsiteX2" fmla="*/ 394363 w 846444"/>
              <a:gd name="connsiteY2" fmla="*/ 23524 h 201830"/>
              <a:gd name="connsiteX3" fmla="*/ 548692 w 846444"/>
              <a:gd name="connsiteY3" fmla="*/ 100689 h 201830"/>
              <a:gd name="connsiteX4" fmla="*/ 841917 w 846444"/>
              <a:gd name="connsiteY4" fmla="*/ 201003 h 201830"/>
              <a:gd name="connsiteX5" fmla="*/ 706879 w 846444"/>
              <a:gd name="connsiteY5" fmla="*/ 143129 h 201830"/>
              <a:gd name="connsiteX6" fmla="*/ 440662 w 846444"/>
              <a:gd name="connsiteY6" fmla="*/ 50532 h 201830"/>
              <a:gd name="connsiteX7" fmla="*/ 332631 w 846444"/>
              <a:gd name="connsiteY7" fmla="*/ 42815 h 201830"/>
              <a:gd name="connsiteX8" fmla="*/ 824 w 846444"/>
              <a:gd name="connsiteY8" fmla="*/ 375 h 20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444" h="201830">
                <a:moveTo>
                  <a:pt x="824" y="375"/>
                </a:moveTo>
                <a:cubicBezTo>
                  <a:pt x="18829" y="4876"/>
                  <a:pt x="375072" y="65965"/>
                  <a:pt x="440662" y="69823"/>
                </a:cubicBezTo>
                <a:cubicBezTo>
                  <a:pt x="506252" y="73681"/>
                  <a:pt x="376358" y="18380"/>
                  <a:pt x="394363" y="23524"/>
                </a:cubicBezTo>
                <a:cubicBezTo>
                  <a:pt x="412368" y="28668"/>
                  <a:pt x="474100" y="71109"/>
                  <a:pt x="548692" y="100689"/>
                </a:cubicBezTo>
                <a:cubicBezTo>
                  <a:pt x="623284" y="130269"/>
                  <a:pt x="815553" y="193930"/>
                  <a:pt x="841917" y="201003"/>
                </a:cubicBezTo>
                <a:cubicBezTo>
                  <a:pt x="868281" y="208076"/>
                  <a:pt x="773755" y="168207"/>
                  <a:pt x="706879" y="143129"/>
                </a:cubicBezTo>
                <a:cubicBezTo>
                  <a:pt x="640003" y="118051"/>
                  <a:pt x="503037" y="67251"/>
                  <a:pt x="440662" y="50532"/>
                </a:cubicBezTo>
                <a:cubicBezTo>
                  <a:pt x="378287" y="33813"/>
                  <a:pt x="400150" y="52461"/>
                  <a:pt x="332631" y="42815"/>
                </a:cubicBezTo>
                <a:cubicBezTo>
                  <a:pt x="265112" y="33169"/>
                  <a:pt x="-17181" y="-4126"/>
                  <a:pt x="824" y="3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BF308E4-0E47-378E-E754-00EDAC327ED9}"/>
              </a:ext>
            </a:extLst>
          </p:cNvPr>
          <p:cNvSpPr/>
          <p:nvPr/>
        </p:nvSpPr>
        <p:spPr>
          <a:xfrm>
            <a:off x="5107177" y="659626"/>
            <a:ext cx="524542" cy="1442490"/>
          </a:xfrm>
          <a:custGeom>
            <a:avLst/>
            <a:gdLst>
              <a:gd name="connsiteX0" fmla="*/ 1117 w 524542"/>
              <a:gd name="connsiteY0" fmla="*/ 3989 h 1442490"/>
              <a:gd name="connsiteX1" fmla="*/ 367648 w 524542"/>
              <a:gd name="connsiteY1" fmla="*/ 802642 h 1442490"/>
              <a:gd name="connsiteX2" fmla="*/ 352215 w 524542"/>
              <a:gd name="connsiteY2" fmla="*/ 702328 h 1442490"/>
              <a:gd name="connsiteX3" fmla="*/ 521977 w 524542"/>
              <a:gd name="connsiteY3" fmla="*/ 1439250 h 1442490"/>
              <a:gd name="connsiteX4" fmla="*/ 440955 w 524542"/>
              <a:gd name="connsiteY4" fmla="*/ 953113 h 1442490"/>
              <a:gd name="connsiteX5" fmla="*/ 259618 w 524542"/>
              <a:gd name="connsiteY5" fmla="*/ 513275 h 1442490"/>
              <a:gd name="connsiteX6" fmla="*/ 1117 w 524542"/>
              <a:gd name="connsiteY6" fmla="*/ 3989 h 144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42" h="1442490">
                <a:moveTo>
                  <a:pt x="1117" y="3989"/>
                </a:moveTo>
                <a:cubicBezTo>
                  <a:pt x="19122" y="52217"/>
                  <a:pt x="309132" y="686252"/>
                  <a:pt x="367648" y="802642"/>
                </a:cubicBezTo>
                <a:cubicBezTo>
                  <a:pt x="426164" y="919032"/>
                  <a:pt x="326494" y="596227"/>
                  <a:pt x="352215" y="702328"/>
                </a:cubicBezTo>
                <a:cubicBezTo>
                  <a:pt x="377937" y="808429"/>
                  <a:pt x="507187" y="1397453"/>
                  <a:pt x="521977" y="1439250"/>
                </a:cubicBezTo>
                <a:cubicBezTo>
                  <a:pt x="536767" y="1481047"/>
                  <a:pt x="484681" y="1107442"/>
                  <a:pt x="440955" y="953113"/>
                </a:cubicBezTo>
                <a:cubicBezTo>
                  <a:pt x="397229" y="798784"/>
                  <a:pt x="331638" y="668890"/>
                  <a:pt x="259618" y="513275"/>
                </a:cubicBezTo>
                <a:cubicBezTo>
                  <a:pt x="187598" y="357660"/>
                  <a:pt x="-16888" y="-44239"/>
                  <a:pt x="1117" y="39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6F18C525-0803-4239-D715-5E2F842CA934}"/>
              </a:ext>
            </a:extLst>
          </p:cNvPr>
          <p:cNvSpPr/>
          <p:nvPr/>
        </p:nvSpPr>
        <p:spPr>
          <a:xfrm>
            <a:off x="3616374" y="323599"/>
            <a:ext cx="743423" cy="507996"/>
          </a:xfrm>
          <a:custGeom>
            <a:avLst/>
            <a:gdLst>
              <a:gd name="connsiteX0" fmla="*/ 743423 w 743423"/>
              <a:gd name="connsiteY0" fmla="*/ 492 h 507996"/>
              <a:gd name="connsiteX1" fmla="*/ 307444 w 743423"/>
              <a:gd name="connsiteY1" fmla="*/ 201120 h 507996"/>
              <a:gd name="connsiteX2" fmla="*/ 2644 w 743423"/>
              <a:gd name="connsiteY2" fmla="*/ 505920 h 507996"/>
              <a:gd name="connsiteX3" fmla="*/ 172406 w 743423"/>
              <a:gd name="connsiteY3" fmla="*/ 324583 h 507996"/>
              <a:gd name="connsiteX4" fmla="*/ 396183 w 743423"/>
              <a:gd name="connsiteY4" fmla="*/ 120097 h 507996"/>
              <a:gd name="connsiteX5" fmla="*/ 307444 w 743423"/>
              <a:gd name="connsiteY5" fmla="*/ 143247 h 507996"/>
              <a:gd name="connsiteX6" fmla="*/ 743423 w 743423"/>
              <a:gd name="connsiteY6" fmla="*/ 492 h 5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423" h="507996">
                <a:moveTo>
                  <a:pt x="743423" y="492"/>
                </a:moveTo>
                <a:cubicBezTo>
                  <a:pt x="743423" y="10137"/>
                  <a:pt x="430907" y="116882"/>
                  <a:pt x="307444" y="201120"/>
                </a:cubicBezTo>
                <a:cubicBezTo>
                  <a:pt x="183981" y="285358"/>
                  <a:pt x="25150" y="485343"/>
                  <a:pt x="2644" y="505920"/>
                </a:cubicBezTo>
                <a:cubicBezTo>
                  <a:pt x="-19862" y="526497"/>
                  <a:pt x="106816" y="388887"/>
                  <a:pt x="172406" y="324583"/>
                </a:cubicBezTo>
                <a:cubicBezTo>
                  <a:pt x="237996" y="260279"/>
                  <a:pt x="373677" y="150320"/>
                  <a:pt x="396183" y="120097"/>
                </a:cubicBezTo>
                <a:cubicBezTo>
                  <a:pt x="418689" y="89874"/>
                  <a:pt x="252786" y="160609"/>
                  <a:pt x="307444" y="143247"/>
                </a:cubicBezTo>
                <a:cubicBezTo>
                  <a:pt x="362102" y="125885"/>
                  <a:pt x="743423" y="-9153"/>
                  <a:pt x="743423" y="4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BF9B7B0F-5DA1-2085-E8DE-FFACD432D157}"/>
              </a:ext>
            </a:extLst>
          </p:cNvPr>
          <p:cNvSpPr/>
          <p:nvPr/>
        </p:nvSpPr>
        <p:spPr>
          <a:xfrm>
            <a:off x="3528263" y="930508"/>
            <a:ext cx="823949" cy="1254094"/>
          </a:xfrm>
          <a:custGeom>
            <a:avLst/>
            <a:gdLst>
              <a:gd name="connsiteX0" fmla="*/ 808385 w 823949"/>
              <a:gd name="connsiteY0" fmla="*/ 14758 h 1254094"/>
              <a:gd name="connsiteX1" fmla="*/ 206502 w 823949"/>
              <a:gd name="connsiteY1" fmla="*/ 616641 h 1254094"/>
              <a:gd name="connsiteX2" fmla="*/ 17448 w 823949"/>
              <a:gd name="connsiteY2" fmla="*/ 1218525 h 1254094"/>
              <a:gd name="connsiteX3" fmla="*/ 32881 w 823949"/>
              <a:gd name="connsiteY3" fmla="*/ 1110495 h 1254094"/>
              <a:gd name="connsiteX4" fmla="*/ 233509 w 823949"/>
              <a:gd name="connsiteY4" fmla="*/ 500895 h 1254094"/>
              <a:gd name="connsiteX5" fmla="*/ 160203 w 823949"/>
              <a:gd name="connsiteY5" fmla="*/ 659082 h 1254094"/>
              <a:gd name="connsiteX6" fmla="*/ 383980 w 823949"/>
              <a:gd name="connsiteY6" fmla="*/ 350424 h 1254094"/>
              <a:gd name="connsiteX7" fmla="*/ 283666 w 823949"/>
              <a:gd name="connsiteY7" fmla="*/ 485462 h 1254094"/>
              <a:gd name="connsiteX8" fmla="*/ 619332 w 823949"/>
              <a:gd name="connsiteY8" fmla="*/ 207669 h 1254094"/>
              <a:gd name="connsiteX9" fmla="*/ 808385 w 823949"/>
              <a:gd name="connsiteY9" fmla="*/ 14758 h 125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3949" h="1254094">
                <a:moveTo>
                  <a:pt x="808385" y="14758"/>
                </a:moveTo>
                <a:cubicBezTo>
                  <a:pt x="739580" y="82920"/>
                  <a:pt x="338325" y="416013"/>
                  <a:pt x="206502" y="616641"/>
                </a:cubicBezTo>
                <a:cubicBezTo>
                  <a:pt x="74679" y="817269"/>
                  <a:pt x="46385" y="1136216"/>
                  <a:pt x="17448" y="1218525"/>
                </a:cubicBezTo>
                <a:cubicBezTo>
                  <a:pt x="-11489" y="1300834"/>
                  <a:pt x="-3129" y="1230100"/>
                  <a:pt x="32881" y="1110495"/>
                </a:cubicBezTo>
                <a:cubicBezTo>
                  <a:pt x="68891" y="990890"/>
                  <a:pt x="212289" y="576131"/>
                  <a:pt x="233509" y="500895"/>
                </a:cubicBezTo>
                <a:cubicBezTo>
                  <a:pt x="254729" y="425659"/>
                  <a:pt x="135125" y="684160"/>
                  <a:pt x="160203" y="659082"/>
                </a:cubicBezTo>
                <a:cubicBezTo>
                  <a:pt x="185281" y="634004"/>
                  <a:pt x="363403" y="379361"/>
                  <a:pt x="383980" y="350424"/>
                </a:cubicBezTo>
                <a:cubicBezTo>
                  <a:pt x="404557" y="321487"/>
                  <a:pt x="244441" y="509255"/>
                  <a:pt x="283666" y="485462"/>
                </a:cubicBezTo>
                <a:cubicBezTo>
                  <a:pt x="322891" y="461669"/>
                  <a:pt x="538309" y="282905"/>
                  <a:pt x="619332" y="207669"/>
                </a:cubicBezTo>
                <a:cubicBezTo>
                  <a:pt x="700355" y="132433"/>
                  <a:pt x="877190" y="-53404"/>
                  <a:pt x="808385" y="147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1A7CAF27-F325-95F0-F813-9C18F720E4EF}"/>
              </a:ext>
            </a:extLst>
          </p:cNvPr>
          <p:cNvSpPr/>
          <p:nvPr/>
        </p:nvSpPr>
        <p:spPr>
          <a:xfrm>
            <a:off x="3722258" y="2533180"/>
            <a:ext cx="626121" cy="1093288"/>
          </a:xfrm>
          <a:custGeom>
            <a:avLst/>
            <a:gdLst>
              <a:gd name="connsiteX0" fmla="*/ 932 w 626121"/>
              <a:gd name="connsiteY0" fmla="*/ 1676 h 1093288"/>
              <a:gd name="connsiteX1" fmla="*/ 294157 w 626121"/>
              <a:gd name="connsiteY1" fmla="*/ 618992 h 1093288"/>
              <a:gd name="connsiteX2" fmla="*/ 614390 w 626121"/>
              <a:gd name="connsiteY2" fmla="*/ 1078121 h 1093288"/>
              <a:gd name="connsiteX3" fmla="*/ 537226 w 626121"/>
              <a:gd name="connsiteY3" fmla="*/ 954658 h 1093288"/>
              <a:gd name="connsiteX4" fmla="*/ 352031 w 626121"/>
              <a:gd name="connsiteY4" fmla="*/ 673007 h 1093288"/>
              <a:gd name="connsiteX5" fmla="*/ 120537 w 626121"/>
              <a:gd name="connsiteY5" fmla="*/ 399073 h 1093288"/>
              <a:gd name="connsiteX6" fmla="*/ 348172 w 626121"/>
              <a:gd name="connsiteY6" fmla="*/ 742455 h 1093288"/>
              <a:gd name="connsiteX7" fmla="*/ 205418 w 626121"/>
              <a:gd name="connsiteY7" fmla="*/ 445372 h 1093288"/>
              <a:gd name="connsiteX8" fmla="*/ 932 w 626121"/>
              <a:gd name="connsiteY8" fmla="*/ 1676 h 109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6121" h="1093288">
                <a:moveTo>
                  <a:pt x="932" y="1676"/>
                </a:moveTo>
                <a:cubicBezTo>
                  <a:pt x="15722" y="30613"/>
                  <a:pt x="191914" y="439585"/>
                  <a:pt x="294157" y="618992"/>
                </a:cubicBezTo>
                <a:cubicBezTo>
                  <a:pt x="396400" y="798400"/>
                  <a:pt x="573879" y="1022177"/>
                  <a:pt x="614390" y="1078121"/>
                </a:cubicBezTo>
                <a:cubicBezTo>
                  <a:pt x="654902" y="1134065"/>
                  <a:pt x="580952" y="1022177"/>
                  <a:pt x="537226" y="954658"/>
                </a:cubicBezTo>
                <a:cubicBezTo>
                  <a:pt x="493500" y="887139"/>
                  <a:pt x="421479" y="765605"/>
                  <a:pt x="352031" y="673007"/>
                </a:cubicBezTo>
                <a:cubicBezTo>
                  <a:pt x="282583" y="580409"/>
                  <a:pt x="121180" y="387498"/>
                  <a:pt x="120537" y="399073"/>
                </a:cubicBezTo>
                <a:cubicBezTo>
                  <a:pt x="119894" y="410648"/>
                  <a:pt x="334025" y="734739"/>
                  <a:pt x="348172" y="742455"/>
                </a:cubicBezTo>
                <a:cubicBezTo>
                  <a:pt x="362319" y="750171"/>
                  <a:pt x="259433" y="564334"/>
                  <a:pt x="205418" y="445372"/>
                </a:cubicBezTo>
                <a:cubicBezTo>
                  <a:pt x="151403" y="326410"/>
                  <a:pt x="-13858" y="-27261"/>
                  <a:pt x="932" y="16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B10BF7E-4FB5-D18A-E086-426F17DCF6D8}"/>
              </a:ext>
            </a:extLst>
          </p:cNvPr>
          <p:cNvSpPr/>
          <p:nvPr/>
        </p:nvSpPr>
        <p:spPr>
          <a:xfrm>
            <a:off x="4723046" y="2480777"/>
            <a:ext cx="540315" cy="868503"/>
          </a:xfrm>
          <a:custGeom>
            <a:avLst/>
            <a:gdLst>
              <a:gd name="connsiteX0" fmla="*/ 535719 w 540315"/>
              <a:gd name="connsiteY0" fmla="*/ 64 h 868503"/>
              <a:gd name="connsiteX1" fmla="*/ 381389 w 540315"/>
              <a:gd name="connsiteY1" fmla="*/ 520924 h 868503"/>
              <a:gd name="connsiteX2" fmla="*/ 477845 w 540315"/>
              <a:gd name="connsiteY2" fmla="*/ 860448 h 868503"/>
              <a:gd name="connsiteX3" fmla="*/ 327374 w 540315"/>
              <a:gd name="connsiteY3" fmla="*/ 752418 h 868503"/>
              <a:gd name="connsiteX4" fmla="*/ 3283 w 540315"/>
              <a:gd name="connsiteY4" fmla="*/ 644388 h 868503"/>
              <a:gd name="connsiteX5" fmla="*/ 165329 w 540315"/>
              <a:gd name="connsiteY5" fmla="*/ 740843 h 868503"/>
              <a:gd name="connsiteX6" fmla="*/ 254068 w 540315"/>
              <a:gd name="connsiteY6" fmla="*/ 428327 h 868503"/>
              <a:gd name="connsiteX7" fmla="*/ 169187 w 540315"/>
              <a:gd name="connsiteY7" fmla="*/ 555648 h 868503"/>
              <a:gd name="connsiteX8" fmla="*/ 535719 w 540315"/>
              <a:gd name="connsiteY8" fmla="*/ 64 h 86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315" h="868503">
                <a:moveTo>
                  <a:pt x="535719" y="64"/>
                </a:moveTo>
                <a:cubicBezTo>
                  <a:pt x="571086" y="-5723"/>
                  <a:pt x="391035" y="377527"/>
                  <a:pt x="381389" y="520924"/>
                </a:cubicBezTo>
                <a:cubicBezTo>
                  <a:pt x="371743" y="664321"/>
                  <a:pt x="486847" y="821866"/>
                  <a:pt x="477845" y="860448"/>
                </a:cubicBezTo>
                <a:cubicBezTo>
                  <a:pt x="468843" y="899030"/>
                  <a:pt x="406468" y="788428"/>
                  <a:pt x="327374" y="752418"/>
                </a:cubicBezTo>
                <a:cubicBezTo>
                  <a:pt x="248280" y="716408"/>
                  <a:pt x="30290" y="646317"/>
                  <a:pt x="3283" y="644388"/>
                </a:cubicBezTo>
                <a:cubicBezTo>
                  <a:pt x="-23725" y="642459"/>
                  <a:pt x="123532" y="776853"/>
                  <a:pt x="165329" y="740843"/>
                </a:cubicBezTo>
                <a:cubicBezTo>
                  <a:pt x="207126" y="704833"/>
                  <a:pt x="253425" y="459193"/>
                  <a:pt x="254068" y="428327"/>
                </a:cubicBezTo>
                <a:cubicBezTo>
                  <a:pt x="254711" y="397461"/>
                  <a:pt x="123531" y="619952"/>
                  <a:pt x="169187" y="555648"/>
                </a:cubicBezTo>
                <a:cubicBezTo>
                  <a:pt x="214843" y="491344"/>
                  <a:pt x="500352" y="5851"/>
                  <a:pt x="535719" y="6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F959C61A-7007-3629-AA82-10FDA7504097}"/>
              </a:ext>
            </a:extLst>
          </p:cNvPr>
          <p:cNvSpPr/>
          <p:nvPr/>
        </p:nvSpPr>
        <p:spPr>
          <a:xfrm>
            <a:off x="4771139" y="3209932"/>
            <a:ext cx="361601" cy="281812"/>
          </a:xfrm>
          <a:custGeom>
            <a:avLst/>
            <a:gdLst>
              <a:gd name="connsiteX0" fmla="*/ 1489 w 361601"/>
              <a:gd name="connsiteY0" fmla="*/ 114 h 281812"/>
              <a:gd name="connsiteX1" fmla="*/ 229124 w 361601"/>
              <a:gd name="connsiteY1" fmla="*/ 108144 h 281812"/>
              <a:gd name="connsiteX2" fmla="*/ 144243 w 361601"/>
              <a:gd name="connsiteY2" fmla="*/ 104286 h 281812"/>
              <a:gd name="connsiteX3" fmla="*/ 302431 w 361601"/>
              <a:gd name="connsiteY3" fmla="*/ 146726 h 281812"/>
              <a:gd name="connsiteX4" fmla="*/ 232983 w 361601"/>
              <a:gd name="connsiteY4" fmla="*/ 281764 h 281812"/>
              <a:gd name="connsiteX5" fmla="*/ 325580 w 361601"/>
              <a:gd name="connsiteY5" fmla="*/ 162159 h 281812"/>
              <a:gd name="connsiteX6" fmla="*/ 144243 w 361601"/>
              <a:gd name="connsiteY6" fmla="*/ 150584 h 281812"/>
              <a:gd name="connsiteX7" fmla="*/ 360304 w 361601"/>
              <a:gd name="connsiteY7" fmla="*/ 131293 h 281812"/>
              <a:gd name="connsiteX8" fmla="*/ 1489 w 361601"/>
              <a:gd name="connsiteY8" fmla="*/ 114 h 28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601" h="281812">
                <a:moveTo>
                  <a:pt x="1489" y="114"/>
                </a:moveTo>
                <a:cubicBezTo>
                  <a:pt x="-20374" y="-3744"/>
                  <a:pt x="205332" y="90782"/>
                  <a:pt x="229124" y="108144"/>
                </a:cubicBezTo>
                <a:cubicBezTo>
                  <a:pt x="252916" y="125506"/>
                  <a:pt x="132025" y="97856"/>
                  <a:pt x="144243" y="104286"/>
                </a:cubicBezTo>
                <a:cubicBezTo>
                  <a:pt x="156461" y="110716"/>
                  <a:pt x="287641" y="117146"/>
                  <a:pt x="302431" y="146726"/>
                </a:cubicBezTo>
                <a:cubicBezTo>
                  <a:pt x="317221" y="176306"/>
                  <a:pt x="229125" y="279192"/>
                  <a:pt x="232983" y="281764"/>
                </a:cubicBezTo>
                <a:cubicBezTo>
                  <a:pt x="236841" y="284336"/>
                  <a:pt x="340370" y="184022"/>
                  <a:pt x="325580" y="162159"/>
                </a:cubicBezTo>
                <a:cubicBezTo>
                  <a:pt x="310790" y="140296"/>
                  <a:pt x="138456" y="155728"/>
                  <a:pt x="144243" y="150584"/>
                </a:cubicBezTo>
                <a:cubicBezTo>
                  <a:pt x="150030" y="145440"/>
                  <a:pt x="380881" y="155728"/>
                  <a:pt x="360304" y="131293"/>
                </a:cubicBezTo>
                <a:cubicBezTo>
                  <a:pt x="339727" y="106858"/>
                  <a:pt x="23352" y="3972"/>
                  <a:pt x="1489" y="1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4BEA9EB-1CDF-C249-77B8-F4B3BC0022A3}"/>
              </a:ext>
            </a:extLst>
          </p:cNvPr>
          <p:cNvSpPr/>
          <p:nvPr/>
        </p:nvSpPr>
        <p:spPr>
          <a:xfrm>
            <a:off x="4190475" y="2561863"/>
            <a:ext cx="642525" cy="1044680"/>
          </a:xfrm>
          <a:custGeom>
            <a:avLst/>
            <a:gdLst>
              <a:gd name="connsiteX0" fmla="*/ 223338 w 642525"/>
              <a:gd name="connsiteY0" fmla="*/ 192912 h 1044680"/>
              <a:gd name="connsiteX1" fmla="*/ 308219 w 642525"/>
              <a:gd name="connsiteY1" fmla="*/ 528578 h 1044680"/>
              <a:gd name="connsiteX2" fmla="*/ 524279 w 642525"/>
              <a:gd name="connsiteY2" fmla="*/ 810228 h 1044680"/>
              <a:gd name="connsiteX3" fmla="*/ 400816 w 642525"/>
              <a:gd name="connsiteY3" fmla="*/ 671332 h 1044680"/>
              <a:gd name="connsiteX4" fmla="*/ 640026 w 642525"/>
              <a:gd name="connsiteY4" fmla="*/ 1037864 h 1044680"/>
              <a:gd name="connsiteX5" fmla="*/ 508847 w 642525"/>
              <a:gd name="connsiteY5" fmla="*/ 895109 h 1044680"/>
              <a:gd name="connsiteX6" fmla="*/ 242629 w 642525"/>
              <a:gd name="connsiteY6" fmla="*/ 709914 h 1044680"/>
              <a:gd name="connsiteX7" fmla="*/ 3419 w 642525"/>
              <a:gd name="connsiteY7" fmla="*/ 208345 h 1044680"/>
              <a:gd name="connsiteX8" fmla="*/ 96016 w 642525"/>
              <a:gd name="connsiteY8" fmla="*/ 405114 h 1044680"/>
              <a:gd name="connsiteX9" fmla="*/ 18852 w 642525"/>
              <a:gd name="connsiteY9" fmla="*/ 0 h 1044680"/>
              <a:gd name="connsiteX10" fmla="*/ 196330 w 642525"/>
              <a:gd name="connsiteY10" fmla="*/ 408972 h 1044680"/>
              <a:gd name="connsiteX11" fmla="*/ 223338 w 642525"/>
              <a:gd name="connsiteY11" fmla="*/ 192912 h 104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2525" h="1044680">
                <a:moveTo>
                  <a:pt x="223338" y="192912"/>
                </a:moveTo>
                <a:cubicBezTo>
                  <a:pt x="241986" y="212846"/>
                  <a:pt x="258062" y="425692"/>
                  <a:pt x="308219" y="528578"/>
                </a:cubicBezTo>
                <a:cubicBezTo>
                  <a:pt x="358376" y="631464"/>
                  <a:pt x="508846" y="786436"/>
                  <a:pt x="524279" y="810228"/>
                </a:cubicBezTo>
                <a:cubicBezTo>
                  <a:pt x="539712" y="834020"/>
                  <a:pt x="381525" y="633393"/>
                  <a:pt x="400816" y="671332"/>
                </a:cubicBezTo>
                <a:cubicBezTo>
                  <a:pt x="420107" y="709271"/>
                  <a:pt x="622021" y="1000568"/>
                  <a:pt x="640026" y="1037864"/>
                </a:cubicBezTo>
                <a:cubicBezTo>
                  <a:pt x="658031" y="1075160"/>
                  <a:pt x="575080" y="949767"/>
                  <a:pt x="508847" y="895109"/>
                </a:cubicBezTo>
                <a:cubicBezTo>
                  <a:pt x="442614" y="840451"/>
                  <a:pt x="326867" y="824375"/>
                  <a:pt x="242629" y="709914"/>
                </a:cubicBezTo>
                <a:cubicBezTo>
                  <a:pt x="158391" y="595453"/>
                  <a:pt x="27854" y="259145"/>
                  <a:pt x="3419" y="208345"/>
                </a:cubicBezTo>
                <a:cubicBezTo>
                  <a:pt x="-21016" y="157545"/>
                  <a:pt x="93444" y="439838"/>
                  <a:pt x="96016" y="405114"/>
                </a:cubicBezTo>
                <a:cubicBezTo>
                  <a:pt x="98588" y="370390"/>
                  <a:pt x="2133" y="-643"/>
                  <a:pt x="18852" y="0"/>
                </a:cubicBezTo>
                <a:cubicBezTo>
                  <a:pt x="35571" y="643"/>
                  <a:pt x="163535" y="371033"/>
                  <a:pt x="196330" y="408972"/>
                </a:cubicBezTo>
                <a:cubicBezTo>
                  <a:pt x="229125" y="446911"/>
                  <a:pt x="204690" y="172978"/>
                  <a:pt x="223338" y="192912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32424D4-55A6-3898-1470-11E6A9D97EDB}"/>
              </a:ext>
            </a:extLst>
          </p:cNvPr>
          <p:cNvSpPr/>
          <p:nvPr/>
        </p:nvSpPr>
        <p:spPr>
          <a:xfrm>
            <a:off x="4215997" y="1878946"/>
            <a:ext cx="242598" cy="31351"/>
          </a:xfrm>
          <a:custGeom>
            <a:avLst/>
            <a:gdLst>
              <a:gd name="connsiteX0" fmla="*/ 1046 w 242598"/>
              <a:gd name="connsiteY0" fmla="*/ 11 h 31351"/>
              <a:gd name="connsiteX1" fmla="*/ 116793 w 242598"/>
              <a:gd name="connsiteY1" fmla="*/ 30877 h 31351"/>
              <a:gd name="connsiteX2" fmla="*/ 240256 w 242598"/>
              <a:gd name="connsiteY2" fmla="*/ 19302 h 31351"/>
              <a:gd name="connsiteX3" fmla="*/ 186241 w 242598"/>
              <a:gd name="connsiteY3" fmla="*/ 27019 h 31351"/>
              <a:gd name="connsiteX4" fmla="*/ 1046 w 242598"/>
              <a:gd name="connsiteY4" fmla="*/ 11 h 3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98" h="31351">
                <a:moveTo>
                  <a:pt x="1046" y="11"/>
                </a:moveTo>
                <a:cubicBezTo>
                  <a:pt x="-10529" y="654"/>
                  <a:pt x="76925" y="27662"/>
                  <a:pt x="116793" y="30877"/>
                </a:cubicBezTo>
                <a:cubicBezTo>
                  <a:pt x="156661" y="34092"/>
                  <a:pt x="228681" y="19945"/>
                  <a:pt x="240256" y="19302"/>
                </a:cubicBezTo>
                <a:cubicBezTo>
                  <a:pt x="251831" y="18659"/>
                  <a:pt x="218393" y="28948"/>
                  <a:pt x="186241" y="27019"/>
                </a:cubicBezTo>
                <a:cubicBezTo>
                  <a:pt x="154089" y="25090"/>
                  <a:pt x="12621" y="-632"/>
                  <a:pt x="1046" y="11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5354AD23-2A6D-3BFB-4C1E-36A8AF734640}"/>
              </a:ext>
            </a:extLst>
          </p:cNvPr>
          <p:cNvSpPr/>
          <p:nvPr/>
        </p:nvSpPr>
        <p:spPr>
          <a:xfrm>
            <a:off x="5058137" y="1750053"/>
            <a:ext cx="254945" cy="20897"/>
          </a:xfrm>
          <a:custGeom>
            <a:avLst/>
            <a:gdLst>
              <a:gd name="connsiteX0" fmla="*/ 0 w 254945"/>
              <a:gd name="connsiteY0" fmla="*/ 1582 h 20897"/>
              <a:gd name="connsiteX1" fmla="*/ 158187 w 254945"/>
              <a:gd name="connsiteY1" fmla="*/ 20874 h 20897"/>
              <a:gd name="connsiteX2" fmla="*/ 127321 w 254945"/>
              <a:gd name="connsiteY2" fmla="*/ 5441 h 20897"/>
              <a:gd name="connsiteX3" fmla="*/ 254643 w 254945"/>
              <a:gd name="connsiteY3" fmla="*/ 1582 h 20897"/>
              <a:gd name="connsiteX4" fmla="*/ 158187 w 254945"/>
              <a:gd name="connsiteY4" fmla="*/ 1582 h 20897"/>
              <a:gd name="connsiteX5" fmla="*/ 0 w 254945"/>
              <a:gd name="connsiteY5" fmla="*/ 1582 h 2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945" h="20897">
                <a:moveTo>
                  <a:pt x="0" y="1582"/>
                </a:moveTo>
                <a:cubicBezTo>
                  <a:pt x="0" y="4797"/>
                  <a:pt x="136967" y="20231"/>
                  <a:pt x="158187" y="20874"/>
                </a:cubicBezTo>
                <a:cubicBezTo>
                  <a:pt x="179407" y="21517"/>
                  <a:pt x="111245" y="8656"/>
                  <a:pt x="127321" y="5441"/>
                </a:cubicBezTo>
                <a:cubicBezTo>
                  <a:pt x="143397" y="2226"/>
                  <a:pt x="249499" y="2225"/>
                  <a:pt x="254643" y="1582"/>
                </a:cubicBezTo>
                <a:cubicBezTo>
                  <a:pt x="259787" y="939"/>
                  <a:pt x="198055" y="2225"/>
                  <a:pt x="158187" y="1582"/>
                </a:cubicBezTo>
                <a:cubicBezTo>
                  <a:pt x="118319" y="939"/>
                  <a:pt x="0" y="-1633"/>
                  <a:pt x="0" y="158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1AE3D73-8852-F038-B9AB-298EDC48C98F}"/>
              </a:ext>
            </a:extLst>
          </p:cNvPr>
          <p:cNvSpPr/>
          <p:nvPr/>
        </p:nvSpPr>
        <p:spPr>
          <a:xfrm>
            <a:off x="4886280" y="1273737"/>
            <a:ext cx="444690" cy="238290"/>
          </a:xfrm>
          <a:custGeom>
            <a:avLst/>
            <a:gdLst>
              <a:gd name="connsiteX0" fmla="*/ 45 w 444690"/>
              <a:gd name="connsiteY0" fmla="*/ 237563 h 238290"/>
              <a:gd name="connsiteX1" fmla="*/ 123870 w 444690"/>
              <a:gd name="connsiteY1" fmla="*/ 126438 h 238290"/>
              <a:gd name="connsiteX2" fmla="*/ 76245 w 444690"/>
              <a:gd name="connsiteY2" fmla="*/ 151838 h 238290"/>
              <a:gd name="connsiteX3" fmla="*/ 158795 w 444690"/>
              <a:gd name="connsiteY3" fmla="*/ 62938 h 238290"/>
              <a:gd name="connsiteX4" fmla="*/ 117520 w 444690"/>
              <a:gd name="connsiteY4" fmla="*/ 88338 h 238290"/>
              <a:gd name="connsiteX5" fmla="*/ 222295 w 444690"/>
              <a:gd name="connsiteY5" fmla="*/ 18488 h 238290"/>
              <a:gd name="connsiteX6" fmla="*/ 311195 w 444690"/>
              <a:gd name="connsiteY6" fmla="*/ 2613 h 238290"/>
              <a:gd name="connsiteX7" fmla="*/ 282620 w 444690"/>
              <a:gd name="connsiteY7" fmla="*/ 2613 h 238290"/>
              <a:gd name="connsiteX8" fmla="*/ 422320 w 444690"/>
              <a:gd name="connsiteY8" fmla="*/ 28013 h 238290"/>
              <a:gd name="connsiteX9" fmla="*/ 355645 w 444690"/>
              <a:gd name="connsiteY9" fmla="*/ 47063 h 238290"/>
              <a:gd name="connsiteX10" fmla="*/ 444545 w 444690"/>
              <a:gd name="connsiteY10" fmla="*/ 72463 h 238290"/>
              <a:gd name="connsiteX11" fmla="*/ 330245 w 444690"/>
              <a:gd name="connsiteY11" fmla="*/ 72463 h 238290"/>
              <a:gd name="connsiteX12" fmla="*/ 203245 w 444690"/>
              <a:gd name="connsiteY12" fmla="*/ 135963 h 238290"/>
              <a:gd name="connsiteX13" fmla="*/ 247695 w 444690"/>
              <a:gd name="connsiteY13" fmla="*/ 104213 h 238290"/>
              <a:gd name="connsiteX14" fmla="*/ 101645 w 444690"/>
              <a:gd name="connsiteY14" fmla="*/ 221688 h 238290"/>
              <a:gd name="connsiteX15" fmla="*/ 139745 w 444690"/>
              <a:gd name="connsiteY15" fmla="*/ 177238 h 238290"/>
              <a:gd name="connsiteX16" fmla="*/ 45 w 444690"/>
              <a:gd name="connsiteY16" fmla="*/ 237563 h 23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4690" h="238290">
                <a:moveTo>
                  <a:pt x="45" y="237563"/>
                </a:moveTo>
                <a:cubicBezTo>
                  <a:pt x="-2601" y="229096"/>
                  <a:pt x="111170" y="140725"/>
                  <a:pt x="123870" y="126438"/>
                </a:cubicBezTo>
                <a:cubicBezTo>
                  <a:pt x="136570" y="112150"/>
                  <a:pt x="70424" y="162421"/>
                  <a:pt x="76245" y="151838"/>
                </a:cubicBezTo>
                <a:cubicBezTo>
                  <a:pt x="82066" y="141255"/>
                  <a:pt x="151916" y="73521"/>
                  <a:pt x="158795" y="62938"/>
                </a:cubicBezTo>
                <a:cubicBezTo>
                  <a:pt x="165674" y="52355"/>
                  <a:pt x="106937" y="95746"/>
                  <a:pt x="117520" y="88338"/>
                </a:cubicBezTo>
                <a:cubicBezTo>
                  <a:pt x="128103" y="80930"/>
                  <a:pt x="190016" y="32775"/>
                  <a:pt x="222295" y="18488"/>
                </a:cubicBezTo>
                <a:cubicBezTo>
                  <a:pt x="254574" y="4200"/>
                  <a:pt x="301141" y="5259"/>
                  <a:pt x="311195" y="2613"/>
                </a:cubicBezTo>
                <a:cubicBezTo>
                  <a:pt x="321249" y="-33"/>
                  <a:pt x="264099" y="-1620"/>
                  <a:pt x="282620" y="2613"/>
                </a:cubicBezTo>
                <a:cubicBezTo>
                  <a:pt x="301141" y="6846"/>
                  <a:pt x="410149" y="20605"/>
                  <a:pt x="422320" y="28013"/>
                </a:cubicBezTo>
                <a:cubicBezTo>
                  <a:pt x="434491" y="35421"/>
                  <a:pt x="351941" y="39655"/>
                  <a:pt x="355645" y="47063"/>
                </a:cubicBezTo>
                <a:cubicBezTo>
                  <a:pt x="359349" y="54471"/>
                  <a:pt x="448778" y="68230"/>
                  <a:pt x="444545" y="72463"/>
                </a:cubicBezTo>
                <a:cubicBezTo>
                  <a:pt x="440312" y="76696"/>
                  <a:pt x="370462" y="61880"/>
                  <a:pt x="330245" y="72463"/>
                </a:cubicBezTo>
                <a:cubicBezTo>
                  <a:pt x="290028" y="83046"/>
                  <a:pt x="217003" y="130671"/>
                  <a:pt x="203245" y="135963"/>
                </a:cubicBezTo>
                <a:cubicBezTo>
                  <a:pt x="189487" y="141255"/>
                  <a:pt x="264628" y="89926"/>
                  <a:pt x="247695" y="104213"/>
                </a:cubicBezTo>
                <a:cubicBezTo>
                  <a:pt x="230762" y="118500"/>
                  <a:pt x="119637" y="209517"/>
                  <a:pt x="101645" y="221688"/>
                </a:cubicBezTo>
                <a:cubicBezTo>
                  <a:pt x="83653" y="233859"/>
                  <a:pt x="153503" y="176709"/>
                  <a:pt x="139745" y="177238"/>
                </a:cubicBezTo>
                <a:cubicBezTo>
                  <a:pt x="125987" y="177767"/>
                  <a:pt x="2691" y="246030"/>
                  <a:pt x="45" y="23756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AC869D8-9D42-A0EC-10F0-9EBFCB4FC257}"/>
              </a:ext>
            </a:extLst>
          </p:cNvPr>
          <p:cNvSpPr/>
          <p:nvPr/>
        </p:nvSpPr>
        <p:spPr>
          <a:xfrm>
            <a:off x="4218448" y="1447263"/>
            <a:ext cx="440734" cy="137176"/>
          </a:xfrm>
          <a:custGeom>
            <a:avLst/>
            <a:gdLst>
              <a:gd name="connsiteX0" fmla="*/ 26527 w 440734"/>
              <a:gd name="connsiteY0" fmla="*/ 44987 h 137176"/>
              <a:gd name="connsiteX1" fmla="*/ 194802 w 440734"/>
              <a:gd name="connsiteY1" fmla="*/ 44987 h 137176"/>
              <a:gd name="connsiteX2" fmla="*/ 131302 w 440734"/>
              <a:gd name="connsiteY2" fmla="*/ 6887 h 137176"/>
              <a:gd name="connsiteX3" fmla="*/ 274177 w 440734"/>
              <a:gd name="connsiteY3" fmla="*/ 6887 h 137176"/>
              <a:gd name="connsiteX4" fmla="*/ 375777 w 440734"/>
              <a:gd name="connsiteY4" fmla="*/ 76737 h 137176"/>
              <a:gd name="connsiteX5" fmla="*/ 347202 w 440734"/>
              <a:gd name="connsiteY5" fmla="*/ 41812 h 137176"/>
              <a:gd name="connsiteX6" fmla="*/ 439277 w 440734"/>
              <a:gd name="connsiteY6" fmla="*/ 130712 h 137176"/>
              <a:gd name="connsiteX7" fmla="*/ 385302 w 440734"/>
              <a:gd name="connsiteY7" fmla="*/ 111662 h 137176"/>
              <a:gd name="connsiteX8" fmla="*/ 159877 w 440734"/>
              <a:gd name="connsiteY8" fmla="*/ 105312 h 137176"/>
              <a:gd name="connsiteX9" fmla="*/ 220202 w 440734"/>
              <a:gd name="connsiteY9" fmla="*/ 92612 h 137176"/>
              <a:gd name="connsiteX10" fmla="*/ 102727 w 440734"/>
              <a:gd name="connsiteY10" fmla="*/ 79912 h 137176"/>
              <a:gd name="connsiteX11" fmla="*/ 1127 w 440734"/>
              <a:gd name="connsiteY11" fmla="*/ 137062 h 137176"/>
              <a:gd name="connsiteX12" fmla="*/ 45577 w 440734"/>
              <a:gd name="connsiteY12" fmla="*/ 95787 h 137176"/>
              <a:gd name="connsiteX13" fmla="*/ 26527 w 440734"/>
              <a:gd name="connsiteY13" fmla="*/ 44987 h 13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734" h="137176">
                <a:moveTo>
                  <a:pt x="26527" y="44987"/>
                </a:moveTo>
                <a:cubicBezTo>
                  <a:pt x="51398" y="36520"/>
                  <a:pt x="177340" y="51337"/>
                  <a:pt x="194802" y="44987"/>
                </a:cubicBezTo>
                <a:cubicBezTo>
                  <a:pt x="212264" y="38637"/>
                  <a:pt x="118073" y="13237"/>
                  <a:pt x="131302" y="6887"/>
                </a:cubicBezTo>
                <a:cubicBezTo>
                  <a:pt x="144531" y="537"/>
                  <a:pt x="233431" y="-4755"/>
                  <a:pt x="274177" y="6887"/>
                </a:cubicBezTo>
                <a:cubicBezTo>
                  <a:pt x="314923" y="18529"/>
                  <a:pt x="363606" y="70916"/>
                  <a:pt x="375777" y="76737"/>
                </a:cubicBezTo>
                <a:cubicBezTo>
                  <a:pt x="387948" y="82558"/>
                  <a:pt x="336619" y="32816"/>
                  <a:pt x="347202" y="41812"/>
                </a:cubicBezTo>
                <a:cubicBezTo>
                  <a:pt x="357785" y="50808"/>
                  <a:pt x="432927" y="119070"/>
                  <a:pt x="439277" y="130712"/>
                </a:cubicBezTo>
                <a:cubicBezTo>
                  <a:pt x="445627" y="142354"/>
                  <a:pt x="431869" y="115895"/>
                  <a:pt x="385302" y="111662"/>
                </a:cubicBezTo>
                <a:cubicBezTo>
                  <a:pt x="338735" y="107429"/>
                  <a:pt x="187394" y="108487"/>
                  <a:pt x="159877" y="105312"/>
                </a:cubicBezTo>
                <a:cubicBezTo>
                  <a:pt x="132360" y="102137"/>
                  <a:pt x="229727" y="96845"/>
                  <a:pt x="220202" y="92612"/>
                </a:cubicBezTo>
                <a:cubicBezTo>
                  <a:pt x="210677" y="88379"/>
                  <a:pt x="139239" y="72504"/>
                  <a:pt x="102727" y="79912"/>
                </a:cubicBezTo>
                <a:cubicBezTo>
                  <a:pt x="66215" y="87320"/>
                  <a:pt x="10652" y="134416"/>
                  <a:pt x="1127" y="137062"/>
                </a:cubicBezTo>
                <a:cubicBezTo>
                  <a:pt x="-8398" y="139708"/>
                  <a:pt x="45577" y="95787"/>
                  <a:pt x="45577" y="95787"/>
                </a:cubicBezTo>
                <a:cubicBezTo>
                  <a:pt x="51927" y="85733"/>
                  <a:pt x="1656" y="53454"/>
                  <a:pt x="26527" y="4498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2C7739F-44F3-A14E-D475-A1DA2D71A792}"/>
              </a:ext>
            </a:extLst>
          </p:cNvPr>
          <p:cNvSpPr/>
          <p:nvPr/>
        </p:nvSpPr>
        <p:spPr>
          <a:xfrm>
            <a:off x="3684667" y="686368"/>
            <a:ext cx="1397774" cy="2082234"/>
          </a:xfrm>
          <a:custGeom>
            <a:avLst/>
            <a:gdLst>
              <a:gd name="connsiteX0" fmla="*/ 1380555 w 1397774"/>
              <a:gd name="connsiteY0" fmla="*/ 817 h 2082234"/>
              <a:gd name="connsiteX1" fmla="*/ 820831 w 1397774"/>
              <a:gd name="connsiteY1" fmla="*/ 288992 h 2082234"/>
              <a:gd name="connsiteX2" fmla="*/ 976002 w 1397774"/>
              <a:gd name="connsiteY2" fmla="*/ 250199 h 2082234"/>
              <a:gd name="connsiteX3" fmla="*/ 726620 w 1397774"/>
              <a:gd name="connsiteY3" fmla="*/ 527290 h 2082234"/>
              <a:gd name="connsiteX4" fmla="*/ 427362 w 1397774"/>
              <a:gd name="connsiteY4" fmla="*/ 976177 h 2082234"/>
              <a:gd name="connsiteX5" fmla="*/ 493864 w 1397774"/>
              <a:gd name="connsiteY5" fmla="*/ 881967 h 2082234"/>
              <a:gd name="connsiteX6" fmla="*/ 360860 w 1397774"/>
              <a:gd name="connsiteY6" fmla="*/ 1181225 h 2082234"/>
              <a:gd name="connsiteX7" fmla="*/ 443988 w 1397774"/>
              <a:gd name="connsiteY7" fmla="*/ 1491567 h 2082234"/>
              <a:gd name="connsiteX8" fmla="*/ 360860 w 1397774"/>
              <a:gd name="connsiteY8" fmla="*/ 1364105 h 2082234"/>
              <a:gd name="connsiteX9" fmla="*/ 765413 w 1397774"/>
              <a:gd name="connsiteY9" fmla="*/ 2062374 h 2082234"/>
              <a:gd name="connsiteX10" fmla="*/ 565908 w 1397774"/>
              <a:gd name="connsiteY10" fmla="*/ 1846243 h 2082234"/>
              <a:gd name="connsiteX11" fmla="*/ 294358 w 1397774"/>
              <a:gd name="connsiteY11" fmla="*/ 1375188 h 2082234"/>
              <a:gd name="connsiteX12" fmla="*/ 366402 w 1397774"/>
              <a:gd name="connsiteY12" fmla="*/ 505123 h 2082234"/>
              <a:gd name="connsiteX13" fmla="*/ 11726 w 1397774"/>
              <a:gd name="connsiteY13" fmla="*/ 981719 h 2082234"/>
              <a:gd name="connsiteX14" fmla="*/ 493864 w 1397774"/>
              <a:gd name="connsiteY14" fmla="*/ 266825 h 2082234"/>
              <a:gd name="connsiteX15" fmla="*/ 642 w 1397774"/>
              <a:gd name="connsiteY15" fmla="*/ 388745 h 2082234"/>
              <a:gd name="connsiteX16" fmla="*/ 621326 w 1397774"/>
              <a:gd name="connsiteY16" fmla="*/ 155988 h 2082234"/>
              <a:gd name="connsiteX17" fmla="*/ 56060 w 1397774"/>
              <a:gd name="connsiteY17" fmla="*/ 200323 h 2082234"/>
              <a:gd name="connsiteX18" fmla="*/ 1380555 w 1397774"/>
              <a:gd name="connsiteY18" fmla="*/ 817 h 20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7774" h="2082234">
                <a:moveTo>
                  <a:pt x="1380555" y="817"/>
                </a:moveTo>
                <a:cubicBezTo>
                  <a:pt x="1508017" y="15595"/>
                  <a:pt x="888256" y="247428"/>
                  <a:pt x="820831" y="288992"/>
                </a:cubicBezTo>
                <a:cubicBezTo>
                  <a:pt x="753405" y="330556"/>
                  <a:pt x="991704" y="210483"/>
                  <a:pt x="976002" y="250199"/>
                </a:cubicBezTo>
                <a:cubicBezTo>
                  <a:pt x="960300" y="289915"/>
                  <a:pt x="818060" y="406294"/>
                  <a:pt x="726620" y="527290"/>
                </a:cubicBezTo>
                <a:cubicBezTo>
                  <a:pt x="635180" y="648286"/>
                  <a:pt x="466155" y="917064"/>
                  <a:pt x="427362" y="976177"/>
                </a:cubicBezTo>
                <a:cubicBezTo>
                  <a:pt x="388569" y="1035290"/>
                  <a:pt x="504948" y="847792"/>
                  <a:pt x="493864" y="881967"/>
                </a:cubicBezTo>
                <a:cubicBezTo>
                  <a:pt x="482780" y="916142"/>
                  <a:pt x="369173" y="1079625"/>
                  <a:pt x="360860" y="1181225"/>
                </a:cubicBezTo>
                <a:cubicBezTo>
                  <a:pt x="352547" y="1282825"/>
                  <a:pt x="443988" y="1461087"/>
                  <a:pt x="443988" y="1491567"/>
                </a:cubicBezTo>
                <a:cubicBezTo>
                  <a:pt x="443988" y="1522047"/>
                  <a:pt x="307289" y="1268970"/>
                  <a:pt x="360860" y="1364105"/>
                </a:cubicBezTo>
                <a:cubicBezTo>
                  <a:pt x="414431" y="1459240"/>
                  <a:pt x="731238" y="1982018"/>
                  <a:pt x="765413" y="2062374"/>
                </a:cubicBezTo>
                <a:cubicBezTo>
                  <a:pt x="799588" y="2142730"/>
                  <a:pt x="644417" y="1960774"/>
                  <a:pt x="565908" y="1846243"/>
                </a:cubicBezTo>
                <a:cubicBezTo>
                  <a:pt x="487399" y="1731712"/>
                  <a:pt x="327609" y="1598708"/>
                  <a:pt x="294358" y="1375188"/>
                </a:cubicBezTo>
                <a:cubicBezTo>
                  <a:pt x="261107" y="1151668"/>
                  <a:pt x="413507" y="570701"/>
                  <a:pt x="366402" y="505123"/>
                </a:cubicBezTo>
                <a:cubicBezTo>
                  <a:pt x="319297" y="439545"/>
                  <a:pt x="-9518" y="1021435"/>
                  <a:pt x="11726" y="981719"/>
                </a:cubicBezTo>
                <a:cubicBezTo>
                  <a:pt x="32970" y="942003"/>
                  <a:pt x="495711" y="365654"/>
                  <a:pt x="493864" y="266825"/>
                </a:cubicBezTo>
                <a:cubicBezTo>
                  <a:pt x="492017" y="167996"/>
                  <a:pt x="-20602" y="407218"/>
                  <a:pt x="642" y="388745"/>
                </a:cubicBezTo>
                <a:cubicBezTo>
                  <a:pt x="21886" y="370272"/>
                  <a:pt x="612090" y="187392"/>
                  <a:pt x="621326" y="155988"/>
                </a:cubicBezTo>
                <a:cubicBezTo>
                  <a:pt x="630562" y="124584"/>
                  <a:pt x="-66784" y="224337"/>
                  <a:pt x="56060" y="200323"/>
                </a:cubicBezTo>
                <a:cubicBezTo>
                  <a:pt x="178904" y="176309"/>
                  <a:pt x="1253093" y="-13961"/>
                  <a:pt x="1380555" y="81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AF69FA74-382F-7E38-A0C5-4DBF3DC5CF36}"/>
              </a:ext>
            </a:extLst>
          </p:cNvPr>
          <p:cNvSpPr/>
          <p:nvPr/>
        </p:nvSpPr>
        <p:spPr>
          <a:xfrm>
            <a:off x="3347684" y="550159"/>
            <a:ext cx="1640002" cy="2907230"/>
          </a:xfrm>
          <a:custGeom>
            <a:avLst/>
            <a:gdLst>
              <a:gd name="connsiteX0" fmla="*/ 1623327 w 1640002"/>
              <a:gd name="connsiteY0" fmla="*/ 9565 h 2907230"/>
              <a:gd name="connsiteX1" fmla="*/ 1035894 w 1640002"/>
              <a:gd name="connsiteY1" fmla="*/ 414117 h 2907230"/>
              <a:gd name="connsiteX2" fmla="*/ 548214 w 1640002"/>
              <a:gd name="connsiteY2" fmla="*/ 1045885 h 2907230"/>
              <a:gd name="connsiteX3" fmla="*/ 714469 w 1640002"/>
              <a:gd name="connsiteY3" fmla="*/ 907339 h 2907230"/>
              <a:gd name="connsiteX4" fmla="*/ 553756 w 1640002"/>
              <a:gd name="connsiteY4" fmla="*/ 1406103 h 2907230"/>
              <a:gd name="connsiteX5" fmla="*/ 686760 w 1640002"/>
              <a:gd name="connsiteY5" fmla="*/ 1993536 h 2907230"/>
              <a:gd name="connsiteX6" fmla="*/ 642425 w 1640002"/>
              <a:gd name="connsiteY6" fmla="*/ 1827281 h 2907230"/>
              <a:gd name="connsiteX7" fmla="*/ 1146731 w 1640002"/>
              <a:gd name="connsiteY7" fmla="*/ 2869143 h 2907230"/>
              <a:gd name="connsiteX8" fmla="*/ 958309 w 1640002"/>
              <a:gd name="connsiteY8" fmla="*/ 2619761 h 2907230"/>
              <a:gd name="connsiteX9" fmla="*/ 575923 w 1640002"/>
              <a:gd name="connsiteY9" fmla="*/ 2037870 h 2907230"/>
              <a:gd name="connsiteX10" fmla="*/ 88243 w 1640002"/>
              <a:gd name="connsiteY10" fmla="*/ 1505856 h 2907230"/>
              <a:gd name="connsiteX11" fmla="*/ 171371 w 1640002"/>
              <a:gd name="connsiteY11" fmla="*/ 1710903 h 2907230"/>
              <a:gd name="connsiteX12" fmla="*/ 127036 w 1640002"/>
              <a:gd name="connsiteY12" fmla="*/ 591456 h 2907230"/>
              <a:gd name="connsiteX13" fmla="*/ 138120 w 1640002"/>
              <a:gd name="connsiteY13" fmla="*/ 1073594 h 2907230"/>
              <a:gd name="connsiteX14" fmla="*/ 210163 w 1640002"/>
              <a:gd name="connsiteY14" fmla="*/ 463994 h 2907230"/>
              <a:gd name="connsiteX15" fmla="*/ 10658 w 1640002"/>
              <a:gd name="connsiteY15" fmla="*/ 558205 h 2907230"/>
              <a:gd name="connsiteX16" fmla="*/ 592549 w 1640002"/>
              <a:gd name="connsiteY16" fmla="*/ 258946 h 2907230"/>
              <a:gd name="connsiteX17" fmla="*/ 337625 w 1640002"/>
              <a:gd name="connsiteY17" fmla="*/ 137026 h 2907230"/>
              <a:gd name="connsiteX18" fmla="*/ 1623327 w 1640002"/>
              <a:gd name="connsiteY18" fmla="*/ 9565 h 29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40002" h="2907230">
                <a:moveTo>
                  <a:pt x="1623327" y="9565"/>
                </a:moveTo>
                <a:cubicBezTo>
                  <a:pt x="1739705" y="55747"/>
                  <a:pt x="1215079" y="241397"/>
                  <a:pt x="1035894" y="414117"/>
                </a:cubicBezTo>
                <a:cubicBezTo>
                  <a:pt x="856709" y="586837"/>
                  <a:pt x="601785" y="963681"/>
                  <a:pt x="548214" y="1045885"/>
                </a:cubicBezTo>
                <a:cubicBezTo>
                  <a:pt x="494643" y="1128089"/>
                  <a:pt x="713545" y="847303"/>
                  <a:pt x="714469" y="907339"/>
                </a:cubicBezTo>
                <a:cubicBezTo>
                  <a:pt x="715393" y="967375"/>
                  <a:pt x="558374" y="1225070"/>
                  <a:pt x="553756" y="1406103"/>
                </a:cubicBezTo>
                <a:cubicBezTo>
                  <a:pt x="549138" y="1587136"/>
                  <a:pt x="671982" y="1923340"/>
                  <a:pt x="686760" y="1993536"/>
                </a:cubicBezTo>
                <a:cubicBezTo>
                  <a:pt x="701538" y="2063732"/>
                  <a:pt x="565763" y="1681347"/>
                  <a:pt x="642425" y="1827281"/>
                </a:cubicBezTo>
                <a:cubicBezTo>
                  <a:pt x="719087" y="1973215"/>
                  <a:pt x="1094084" y="2737063"/>
                  <a:pt x="1146731" y="2869143"/>
                </a:cubicBezTo>
                <a:cubicBezTo>
                  <a:pt x="1199378" y="3001223"/>
                  <a:pt x="1053444" y="2758306"/>
                  <a:pt x="958309" y="2619761"/>
                </a:cubicBezTo>
                <a:cubicBezTo>
                  <a:pt x="863174" y="2481216"/>
                  <a:pt x="720934" y="2223521"/>
                  <a:pt x="575923" y="2037870"/>
                </a:cubicBezTo>
                <a:cubicBezTo>
                  <a:pt x="430912" y="1852219"/>
                  <a:pt x="155668" y="1560351"/>
                  <a:pt x="88243" y="1505856"/>
                </a:cubicBezTo>
                <a:cubicBezTo>
                  <a:pt x="20818" y="1451362"/>
                  <a:pt x="164905" y="1863303"/>
                  <a:pt x="171371" y="1710903"/>
                </a:cubicBezTo>
                <a:cubicBezTo>
                  <a:pt x="177836" y="1558503"/>
                  <a:pt x="132578" y="697674"/>
                  <a:pt x="127036" y="591456"/>
                </a:cubicBezTo>
                <a:cubicBezTo>
                  <a:pt x="121494" y="485238"/>
                  <a:pt x="124265" y="1094838"/>
                  <a:pt x="138120" y="1073594"/>
                </a:cubicBezTo>
                <a:cubicBezTo>
                  <a:pt x="151974" y="1052350"/>
                  <a:pt x="231407" y="549892"/>
                  <a:pt x="210163" y="463994"/>
                </a:cubicBezTo>
                <a:cubicBezTo>
                  <a:pt x="188919" y="378096"/>
                  <a:pt x="-53073" y="592380"/>
                  <a:pt x="10658" y="558205"/>
                </a:cubicBezTo>
                <a:cubicBezTo>
                  <a:pt x="74389" y="524030"/>
                  <a:pt x="538054" y="329143"/>
                  <a:pt x="592549" y="258946"/>
                </a:cubicBezTo>
                <a:cubicBezTo>
                  <a:pt x="647043" y="188750"/>
                  <a:pt x="163058" y="176742"/>
                  <a:pt x="337625" y="137026"/>
                </a:cubicBezTo>
                <a:cubicBezTo>
                  <a:pt x="512192" y="97310"/>
                  <a:pt x="1506949" y="-36617"/>
                  <a:pt x="1623327" y="95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61FB86F-74EF-4834-0CA5-70EFE4E5D195}"/>
              </a:ext>
            </a:extLst>
          </p:cNvPr>
          <p:cNvSpPr/>
          <p:nvPr/>
        </p:nvSpPr>
        <p:spPr>
          <a:xfrm>
            <a:off x="3350687" y="224964"/>
            <a:ext cx="1533784" cy="2780923"/>
          </a:xfrm>
          <a:custGeom>
            <a:avLst/>
            <a:gdLst>
              <a:gd name="connsiteX0" fmla="*/ 1520571 w 1533784"/>
              <a:gd name="connsiteY0" fmla="*/ 85378 h 2780923"/>
              <a:gd name="connsiteX1" fmla="*/ 1088309 w 1533784"/>
              <a:gd name="connsiteY1" fmla="*/ 279341 h 2780923"/>
              <a:gd name="connsiteX2" fmla="*/ 268120 w 1533784"/>
              <a:gd name="connsiteY2" fmla="*/ 949901 h 2780923"/>
              <a:gd name="connsiteX3" fmla="*/ 423291 w 1533784"/>
              <a:gd name="connsiteY3" fmla="*/ 888941 h 2780923"/>
              <a:gd name="connsiteX4" fmla="*/ 284746 w 1533784"/>
              <a:gd name="connsiteY4" fmla="*/ 1232534 h 2780923"/>
              <a:gd name="connsiteX5" fmla="*/ 257037 w 1533784"/>
              <a:gd name="connsiteY5" fmla="*/ 1781174 h 2780923"/>
              <a:gd name="connsiteX6" fmla="*/ 240411 w 1533784"/>
              <a:gd name="connsiteY6" fmla="*/ 1570585 h 2780923"/>
              <a:gd name="connsiteX7" fmla="*/ 351248 w 1533784"/>
              <a:gd name="connsiteY7" fmla="*/ 2523778 h 2780923"/>
              <a:gd name="connsiteX8" fmla="*/ 434375 w 1533784"/>
              <a:gd name="connsiteY8" fmla="*/ 2773160 h 2780923"/>
              <a:gd name="connsiteX9" fmla="*/ 257037 w 1533784"/>
              <a:gd name="connsiteY9" fmla="*/ 2313189 h 2780923"/>
              <a:gd name="connsiteX10" fmla="*/ 85240 w 1533784"/>
              <a:gd name="connsiteY10" fmla="*/ 1659254 h 2780923"/>
              <a:gd name="connsiteX11" fmla="*/ 2113 w 1533784"/>
              <a:gd name="connsiteY11" fmla="*/ 1060738 h 2780923"/>
              <a:gd name="connsiteX12" fmla="*/ 51989 w 1533784"/>
              <a:gd name="connsiteY12" fmla="*/ 1343371 h 2780923"/>
              <a:gd name="connsiteX13" fmla="*/ 323538 w 1533784"/>
              <a:gd name="connsiteY13" fmla="*/ 340301 h 2780923"/>
              <a:gd name="connsiteX14" fmla="*/ 24280 w 1533784"/>
              <a:gd name="connsiteY14" fmla="*/ 1443123 h 2780923"/>
              <a:gd name="connsiteX15" fmla="*/ 96324 w 1533784"/>
              <a:gd name="connsiteY15" fmla="*/ 883400 h 2780923"/>
              <a:gd name="connsiteX16" fmla="*/ 517502 w 1533784"/>
              <a:gd name="connsiteY16" fmla="*/ 201756 h 2780923"/>
              <a:gd name="connsiteX17" fmla="*/ 323538 w 1533784"/>
              <a:gd name="connsiteY17" fmla="*/ 312592 h 2780923"/>
              <a:gd name="connsiteX18" fmla="*/ 894346 w 1533784"/>
              <a:gd name="connsiteY18" fmla="*/ 29960 h 2780923"/>
              <a:gd name="connsiteX19" fmla="*/ 606171 w 1533784"/>
              <a:gd name="connsiteY19" fmla="*/ 18876 h 2780923"/>
              <a:gd name="connsiteX20" fmla="*/ 1520571 w 1533784"/>
              <a:gd name="connsiteY20" fmla="*/ 85378 h 278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33784" h="2780923">
                <a:moveTo>
                  <a:pt x="1520571" y="85378"/>
                </a:moveTo>
                <a:cubicBezTo>
                  <a:pt x="1600927" y="128789"/>
                  <a:pt x="1297051" y="135254"/>
                  <a:pt x="1088309" y="279341"/>
                </a:cubicBezTo>
                <a:cubicBezTo>
                  <a:pt x="879567" y="423428"/>
                  <a:pt x="378956" y="848301"/>
                  <a:pt x="268120" y="949901"/>
                </a:cubicBezTo>
                <a:cubicBezTo>
                  <a:pt x="157284" y="1051501"/>
                  <a:pt x="420520" y="841836"/>
                  <a:pt x="423291" y="888941"/>
                </a:cubicBezTo>
                <a:cubicBezTo>
                  <a:pt x="426062" y="936046"/>
                  <a:pt x="312455" y="1083829"/>
                  <a:pt x="284746" y="1232534"/>
                </a:cubicBezTo>
                <a:cubicBezTo>
                  <a:pt x="257037" y="1381239"/>
                  <a:pt x="264426" y="1724832"/>
                  <a:pt x="257037" y="1781174"/>
                </a:cubicBezTo>
                <a:cubicBezTo>
                  <a:pt x="249648" y="1837516"/>
                  <a:pt x="224709" y="1446818"/>
                  <a:pt x="240411" y="1570585"/>
                </a:cubicBezTo>
                <a:cubicBezTo>
                  <a:pt x="256113" y="1694352"/>
                  <a:pt x="318921" y="2323349"/>
                  <a:pt x="351248" y="2523778"/>
                </a:cubicBezTo>
                <a:cubicBezTo>
                  <a:pt x="383575" y="2724207"/>
                  <a:pt x="450077" y="2808258"/>
                  <a:pt x="434375" y="2773160"/>
                </a:cubicBezTo>
                <a:cubicBezTo>
                  <a:pt x="418673" y="2738062"/>
                  <a:pt x="315226" y="2498840"/>
                  <a:pt x="257037" y="2313189"/>
                </a:cubicBezTo>
                <a:cubicBezTo>
                  <a:pt x="198848" y="2127538"/>
                  <a:pt x="127727" y="1867996"/>
                  <a:pt x="85240" y="1659254"/>
                </a:cubicBezTo>
                <a:cubicBezTo>
                  <a:pt x="42753" y="1450512"/>
                  <a:pt x="7655" y="1113385"/>
                  <a:pt x="2113" y="1060738"/>
                </a:cubicBezTo>
                <a:cubicBezTo>
                  <a:pt x="-3429" y="1008091"/>
                  <a:pt x="-1582" y="1463444"/>
                  <a:pt x="51989" y="1343371"/>
                </a:cubicBezTo>
                <a:cubicBezTo>
                  <a:pt x="105560" y="1223298"/>
                  <a:pt x="328156" y="323676"/>
                  <a:pt x="323538" y="340301"/>
                </a:cubicBezTo>
                <a:cubicBezTo>
                  <a:pt x="318920" y="356926"/>
                  <a:pt x="62149" y="1352607"/>
                  <a:pt x="24280" y="1443123"/>
                </a:cubicBezTo>
                <a:cubicBezTo>
                  <a:pt x="-13589" y="1533639"/>
                  <a:pt x="14120" y="1090294"/>
                  <a:pt x="96324" y="883400"/>
                </a:cubicBezTo>
                <a:cubicBezTo>
                  <a:pt x="178528" y="676506"/>
                  <a:pt x="479633" y="296891"/>
                  <a:pt x="517502" y="201756"/>
                </a:cubicBezTo>
                <a:cubicBezTo>
                  <a:pt x="555371" y="106621"/>
                  <a:pt x="260731" y="341225"/>
                  <a:pt x="323538" y="312592"/>
                </a:cubicBezTo>
                <a:cubicBezTo>
                  <a:pt x="386345" y="283959"/>
                  <a:pt x="847240" y="78913"/>
                  <a:pt x="894346" y="29960"/>
                </a:cubicBezTo>
                <a:cubicBezTo>
                  <a:pt x="941451" y="-18993"/>
                  <a:pt x="505495" y="3174"/>
                  <a:pt x="606171" y="18876"/>
                </a:cubicBezTo>
                <a:cubicBezTo>
                  <a:pt x="706847" y="34578"/>
                  <a:pt x="1440215" y="41967"/>
                  <a:pt x="1520571" y="8537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9DF1219-66CA-E959-CB9B-837514A14BE5}"/>
              </a:ext>
            </a:extLst>
          </p:cNvPr>
          <p:cNvSpPr/>
          <p:nvPr/>
        </p:nvSpPr>
        <p:spPr>
          <a:xfrm>
            <a:off x="3564142" y="1618063"/>
            <a:ext cx="1259448" cy="2043480"/>
          </a:xfrm>
          <a:custGeom>
            <a:avLst/>
            <a:gdLst>
              <a:gd name="connsiteX0" fmla="*/ 509094 w 1259448"/>
              <a:gd name="connsiteY0" fmla="*/ 148 h 2043480"/>
              <a:gd name="connsiteX1" fmla="*/ 592222 w 1259448"/>
              <a:gd name="connsiteY1" fmla="*/ 582039 h 2043480"/>
              <a:gd name="connsiteX2" fmla="*/ 847145 w 1259448"/>
              <a:gd name="connsiteY2" fmla="*/ 1224890 h 2043480"/>
              <a:gd name="connsiteX3" fmla="*/ 714142 w 1259448"/>
              <a:gd name="connsiteY3" fmla="*/ 1003217 h 2043480"/>
              <a:gd name="connsiteX4" fmla="*/ 1229531 w 1259448"/>
              <a:gd name="connsiteY4" fmla="*/ 1995202 h 2043480"/>
              <a:gd name="connsiteX5" fmla="*/ 1124236 w 1259448"/>
              <a:gd name="connsiteY5" fmla="*/ 1834490 h 2043480"/>
              <a:gd name="connsiteX6" fmla="*/ 514636 w 1259448"/>
              <a:gd name="connsiteY6" fmla="*/ 1357893 h 2043480"/>
              <a:gd name="connsiteX7" fmla="*/ 10331 w 1259448"/>
              <a:gd name="connsiteY7" fmla="*/ 809253 h 2043480"/>
              <a:gd name="connsiteX8" fmla="*/ 171043 w 1259448"/>
              <a:gd name="connsiteY8" fmla="*/ 1025384 h 2043480"/>
              <a:gd name="connsiteX9" fmla="*/ 126709 w 1259448"/>
              <a:gd name="connsiteY9" fmla="*/ 271697 h 2043480"/>
              <a:gd name="connsiteX10" fmla="*/ 209836 w 1259448"/>
              <a:gd name="connsiteY10" fmla="*/ 720584 h 2043480"/>
              <a:gd name="connsiteX11" fmla="*/ 309589 w 1259448"/>
              <a:gd name="connsiteY11" fmla="*/ 133152 h 2043480"/>
              <a:gd name="connsiteX12" fmla="*/ 309589 w 1259448"/>
              <a:gd name="connsiteY12" fmla="*/ 521079 h 2043480"/>
              <a:gd name="connsiteX13" fmla="*/ 509094 w 1259448"/>
              <a:gd name="connsiteY13" fmla="*/ 148 h 204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9448" h="2043480">
                <a:moveTo>
                  <a:pt x="509094" y="148"/>
                </a:moveTo>
                <a:cubicBezTo>
                  <a:pt x="556199" y="10308"/>
                  <a:pt x="535880" y="377915"/>
                  <a:pt x="592222" y="582039"/>
                </a:cubicBezTo>
                <a:cubicBezTo>
                  <a:pt x="648564" y="786163"/>
                  <a:pt x="826825" y="1154694"/>
                  <a:pt x="847145" y="1224890"/>
                </a:cubicBezTo>
                <a:cubicBezTo>
                  <a:pt x="867465" y="1295086"/>
                  <a:pt x="650411" y="874832"/>
                  <a:pt x="714142" y="1003217"/>
                </a:cubicBezTo>
                <a:cubicBezTo>
                  <a:pt x="777873" y="1131602"/>
                  <a:pt x="1161182" y="1856657"/>
                  <a:pt x="1229531" y="1995202"/>
                </a:cubicBezTo>
                <a:cubicBezTo>
                  <a:pt x="1297880" y="2133748"/>
                  <a:pt x="1243385" y="1940708"/>
                  <a:pt x="1124236" y="1834490"/>
                </a:cubicBezTo>
                <a:cubicBezTo>
                  <a:pt x="1005087" y="1728272"/>
                  <a:pt x="700287" y="1528766"/>
                  <a:pt x="514636" y="1357893"/>
                </a:cubicBezTo>
                <a:cubicBezTo>
                  <a:pt x="328985" y="1187020"/>
                  <a:pt x="67596" y="864671"/>
                  <a:pt x="10331" y="809253"/>
                </a:cubicBezTo>
                <a:cubicBezTo>
                  <a:pt x="-46934" y="753835"/>
                  <a:pt x="151647" y="1114977"/>
                  <a:pt x="171043" y="1025384"/>
                </a:cubicBezTo>
                <a:cubicBezTo>
                  <a:pt x="190439" y="935791"/>
                  <a:pt x="120243" y="322497"/>
                  <a:pt x="126709" y="271697"/>
                </a:cubicBezTo>
                <a:cubicBezTo>
                  <a:pt x="133175" y="220897"/>
                  <a:pt x="179356" y="743675"/>
                  <a:pt x="209836" y="720584"/>
                </a:cubicBezTo>
                <a:cubicBezTo>
                  <a:pt x="240316" y="697493"/>
                  <a:pt x="292964" y="166403"/>
                  <a:pt x="309589" y="133152"/>
                </a:cubicBezTo>
                <a:cubicBezTo>
                  <a:pt x="326214" y="99901"/>
                  <a:pt x="275415" y="538628"/>
                  <a:pt x="309589" y="521079"/>
                </a:cubicBezTo>
                <a:cubicBezTo>
                  <a:pt x="343763" y="503530"/>
                  <a:pt x="461989" y="-10012"/>
                  <a:pt x="509094" y="148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2EC8FFBC-9AA2-8A6A-D3F5-D354ED44EB94}"/>
              </a:ext>
            </a:extLst>
          </p:cNvPr>
          <p:cNvSpPr/>
          <p:nvPr/>
        </p:nvSpPr>
        <p:spPr>
          <a:xfrm>
            <a:off x="4648207" y="125566"/>
            <a:ext cx="1147858" cy="1704133"/>
          </a:xfrm>
          <a:custGeom>
            <a:avLst/>
            <a:gdLst>
              <a:gd name="connsiteX0" fmla="*/ 6920 w 1147858"/>
              <a:gd name="connsiteY0" fmla="*/ 1896 h 1704133"/>
              <a:gd name="connsiteX1" fmla="*/ 816026 w 1147858"/>
              <a:gd name="connsiteY1" fmla="*/ 694623 h 1704133"/>
              <a:gd name="connsiteX2" fmla="*/ 1015531 w 1147858"/>
              <a:gd name="connsiteY2" fmla="*/ 927379 h 1704133"/>
              <a:gd name="connsiteX3" fmla="*/ 926862 w 1147858"/>
              <a:gd name="connsiteY3" fmla="*/ 855336 h 1704133"/>
              <a:gd name="connsiteX4" fmla="*/ 1137451 w 1147858"/>
              <a:gd name="connsiteY4" fmla="*/ 1675525 h 1704133"/>
              <a:gd name="connsiteX5" fmla="*/ 1048782 w 1147858"/>
              <a:gd name="connsiteY5" fmla="*/ 1437227 h 1704133"/>
              <a:gd name="connsiteX6" fmla="*/ 483517 w 1147858"/>
              <a:gd name="connsiteY6" fmla="*/ 666914 h 1704133"/>
              <a:gd name="connsiteX7" fmla="*/ 699648 w 1147858"/>
              <a:gd name="connsiteY7" fmla="*/ 883045 h 1704133"/>
              <a:gd name="connsiteX8" fmla="*/ 439182 w 1147858"/>
              <a:gd name="connsiteY8" fmla="*/ 500659 h 1704133"/>
              <a:gd name="connsiteX9" fmla="*/ 6920 w 1147858"/>
              <a:gd name="connsiteY9" fmla="*/ 1896 h 17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7858" h="1704133">
                <a:moveTo>
                  <a:pt x="6920" y="1896"/>
                </a:moveTo>
                <a:cubicBezTo>
                  <a:pt x="69727" y="34223"/>
                  <a:pt x="647924" y="540376"/>
                  <a:pt x="816026" y="694623"/>
                </a:cubicBezTo>
                <a:cubicBezTo>
                  <a:pt x="984128" y="848870"/>
                  <a:pt x="997058" y="900594"/>
                  <a:pt x="1015531" y="927379"/>
                </a:cubicBezTo>
                <a:cubicBezTo>
                  <a:pt x="1034004" y="954164"/>
                  <a:pt x="906542" y="730645"/>
                  <a:pt x="926862" y="855336"/>
                </a:cubicBezTo>
                <a:cubicBezTo>
                  <a:pt x="947182" y="980027"/>
                  <a:pt x="1117131" y="1578543"/>
                  <a:pt x="1137451" y="1675525"/>
                </a:cubicBezTo>
                <a:cubicBezTo>
                  <a:pt x="1157771" y="1772507"/>
                  <a:pt x="1157771" y="1605329"/>
                  <a:pt x="1048782" y="1437227"/>
                </a:cubicBezTo>
                <a:cubicBezTo>
                  <a:pt x="939793" y="1269125"/>
                  <a:pt x="541706" y="759278"/>
                  <a:pt x="483517" y="666914"/>
                </a:cubicBezTo>
                <a:cubicBezTo>
                  <a:pt x="425328" y="574550"/>
                  <a:pt x="707037" y="910754"/>
                  <a:pt x="699648" y="883045"/>
                </a:cubicBezTo>
                <a:cubicBezTo>
                  <a:pt x="692259" y="855336"/>
                  <a:pt x="551866" y="641975"/>
                  <a:pt x="439182" y="500659"/>
                </a:cubicBezTo>
                <a:cubicBezTo>
                  <a:pt x="326498" y="359343"/>
                  <a:pt x="-55887" y="-30431"/>
                  <a:pt x="6920" y="18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51509628-3231-1416-51AF-FD22A25129B3}"/>
              </a:ext>
            </a:extLst>
          </p:cNvPr>
          <p:cNvSpPr/>
          <p:nvPr/>
        </p:nvSpPr>
        <p:spPr>
          <a:xfrm>
            <a:off x="5009303" y="426978"/>
            <a:ext cx="699728" cy="2205398"/>
          </a:xfrm>
          <a:custGeom>
            <a:avLst/>
            <a:gdLst>
              <a:gd name="connsiteX0" fmla="*/ 100253 w 699728"/>
              <a:gd name="connsiteY0" fmla="*/ 116120 h 2205398"/>
              <a:gd name="connsiteX1" fmla="*/ 543599 w 699728"/>
              <a:gd name="connsiteY1" fmla="*/ 908600 h 2205398"/>
              <a:gd name="connsiteX2" fmla="*/ 521432 w 699728"/>
              <a:gd name="connsiteY2" fmla="*/ 781138 h 2205398"/>
              <a:gd name="connsiteX3" fmla="*/ 587933 w 699728"/>
              <a:gd name="connsiteY3" fmla="*/ 1274360 h 2205398"/>
              <a:gd name="connsiteX4" fmla="*/ 587933 w 699728"/>
              <a:gd name="connsiteY4" fmla="*/ 1196775 h 2205398"/>
              <a:gd name="connsiteX5" fmla="*/ 698770 w 699728"/>
              <a:gd name="connsiteY5" fmla="*/ 1479407 h 2205398"/>
              <a:gd name="connsiteX6" fmla="*/ 515890 w 699728"/>
              <a:gd name="connsiteY6" fmla="*/ 2000338 h 2205398"/>
              <a:gd name="connsiteX7" fmla="*/ 549141 w 699728"/>
              <a:gd name="connsiteY7" fmla="*/ 1728789 h 2205398"/>
              <a:gd name="connsiteX8" fmla="*/ 405053 w 699728"/>
              <a:gd name="connsiteY8" fmla="*/ 2205386 h 2205398"/>
              <a:gd name="connsiteX9" fmla="*/ 399512 w 699728"/>
              <a:gd name="connsiteY9" fmla="*/ 1712164 h 2205398"/>
              <a:gd name="connsiteX10" fmla="*/ 501 w 699728"/>
              <a:gd name="connsiteY10" fmla="*/ 387669 h 2205398"/>
              <a:gd name="connsiteX11" fmla="*/ 310842 w 699728"/>
              <a:gd name="connsiteY11" fmla="*/ 858724 h 2205398"/>
              <a:gd name="connsiteX12" fmla="*/ 50377 w 699728"/>
              <a:gd name="connsiteY12" fmla="*/ 77327 h 2205398"/>
              <a:gd name="connsiteX13" fmla="*/ 100253 w 699728"/>
              <a:gd name="connsiteY13" fmla="*/ 116120 h 220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9728" h="2205398">
                <a:moveTo>
                  <a:pt x="100253" y="116120"/>
                </a:moveTo>
                <a:cubicBezTo>
                  <a:pt x="182457" y="254666"/>
                  <a:pt x="473403" y="797764"/>
                  <a:pt x="543599" y="908600"/>
                </a:cubicBezTo>
                <a:cubicBezTo>
                  <a:pt x="613795" y="1019436"/>
                  <a:pt x="514043" y="720178"/>
                  <a:pt x="521432" y="781138"/>
                </a:cubicBezTo>
                <a:cubicBezTo>
                  <a:pt x="528821" y="842098"/>
                  <a:pt x="576850" y="1205087"/>
                  <a:pt x="587933" y="1274360"/>
                </a:cubicBezTo>
                <a:cubicBezTo>
                  <a:pt x="599017" y="1343633"/>
                  <a:pt x="569460" y="1162601"/>
                  <a:pt x="587933" y="1196775"/>
                </a:cubicBezTo>
                <a:cubicBezTo>
                  <a:pt x="606406" y="1230949"/>
                  <a:pt x="710777" y="1345480"/>
                  <a:pt x="698770" y="1479407"/>
                </a:cubicBezTo>
                <a:cubicBezTo>
                  <a:pt x="686763" y="1613334"/>
                  <a:pt x="540828" y="1958774"/>
                  <a:pt x="515890" y="2000338"/>
                </a:cubicBezTo>
                <a:cubicBezTo>
                  <a:pt x="490952" y="2041902"/>
                  <a:pt x="567614" y="1694614"/>
                  <a:pt x="549141" y="1728789"/>
                </a:cubicBezTo>
                <a:cubicBezTo>
                  <a:pt x="530668" y="1762964"/>
                  <a:pt x="429991" y="2208157"/>
                  <a:pt x="405053" y="2205386"/>
                </a:cubicBezTo>
                <a:cubicBezTo>
                  <a:pt x="380115" y="2202615"/>
                  <a:pt x="466937" y="2015117"/>
                  <a:pt x="399512" y="1712164"/>
                </a:cubicBezTo>
                <a:cubicBezTo>
                  <a:pt x="332087" y="1409211"/>
                  <a:pt x="15279" y="529909"/>
                  <a:pt x="501" y="387669"/>
                </a:cubicBezTo>
                <a:cubicBezTo>
                  <a:pt x="-14277" y="245429"/>
                  <a:pt x="302529" y="910448"/>
                  <a:pt x="310842" y="858724"/>
                </a:cubicBezTo>
                <a:cubicBezTo>
                  <a:pt x="319155" y="807000"/>
                  <a:pt x="85475" y="193705"/>
                  <a:pt x="50377" y="77327"/>
                </a:cubicBezTo>
                <a:cubicBezTo>
                  <a:pt x="15279" y="-39051"/>
                  <a:pt x="18049" y="-22426"/>
                  <a:pt x="100253" y="1161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A8B1D12C-7D23-D5A8-1104-94880459E7FB}"/>
              </a:ext>
            </a:extLst>
          </p:cNvPr>
          <p:cNvSpPr/>
          <p:nvPr/>
        </p:nvSpPr>
        <p:spPr>
          <a:xfrm>
            <a:off x="4992804" y="1474051"/>
            <a:ext cx="561277" cy="2198838"/>
          </a:xfrm>
          <a:custGeom>
            <a:avLst/>
            <a:gdLst>
              <a:gd name="connsiteX0" fmla="*/ 560098 w 561277"/>
              <a:gd name="connsiteY0" fmla="*/ 73 h 2198838"/>
              <a:gd name="connsiteX1" fmla="*/ 144461 w 561277"/>
              <a:gd name="connsiteY1" fmla="*/ 980974 h 2198838"/>
              <a:gd name="connsiteX2" fmla="*/ 438178 w 561277"/>
              <a:gd name="connsiteY2" fmla="*/ 753760 h 2198838"/>
              <a:gd name="connsiteX3" fmla="*/ 111211 w 561277"/>
              <a:gd name="connsiteY3" fmla="*/ 1075185 h 2198838"/>
              <a:gd name="connsiteX4" fmla="*/ 44709 w 561277"/>
              <a:gd name="connsiteY4" fmla="*/ 1856582 h 2198838"/>
              <a:gd name="connsiteX5" fmla="*/ 116752 w 561277"/>
              <a:gd name="connsiteY5" fmla="*/ 1640451 h 2198838"/>
              <a:gd name="connsiteX6" fmla="*/ 374 w 561277"/>
              <a:gd name="connsiteY6" fmla="*/ 2178007 h 2198838"/>
              <a:gd name="connsiteX7" fmla="*/ 94585 w 561277"/>
              <a:gd name="connsiteY7" fmla="*/ 1972960 h 2198838"/>
              <a:gd name="connsiteX8" fmla="*/ 449261 w 561277"/>
              <a:gd name="connsiteY8" fmla="*/ 920014 h 2198838"/>
              <a:gd name="connsiteX9" fmla="*/ 377218 w 561277"/>
              <a:gd name="connsiteY9" fmla="*/ 1130604 h 2198838"/>
              <a:gd name="connsiteX10" fmla="*/ 537931 w 561277"/>
              <a:gd name="connsiteY10" fmla="*/ 593047 h 2198838"/>
              <a:gd name="connsiteX11" fmla="*/ 277465 w 561277"/>
              <a:gd name="connsiteY11" fmla="*/ 1036393 h 2198838"/>
              <a:gd name="connsiteX12" fmla="*/ 560098 w 561277"/>
              <a:gd name="connsiteY12" fmla="*/ 73 h 219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1277" h="2198838">
                <a:moveTo>
                  <a:pt x="560098" y="73"/>
                </a:moveTo>
                <a:cubicBezTo>
                  <a:pt x="537931" y="-9164"/>
                  <a:pt x="164781" y="855360"/>
                  <a:pt x="144461" y="980974"/>
                </a:cubicBezTo>
                <a:cubicBezTo>
                  <a:pt x="124141" y="1106589"/>
                  <a:pt x="443720" y="738058"/>
                  <a:pt x="438178" y="753760"/>
                </a:cubicBezTo>
                <a:cubicBezTo>
                  <a:pt x="432636" y="769462"/>
                  <a:pt x="176789" y="891381"/>
                  <a:pt x="111211" y="1075185"/>
                </a:cubicBezTo>
                <a:cubicBezTo>
                  <a:pt x="45633" y="1258989"/>
                  <a:pt x="43786" y="1762371"/>
                  <a:pt x="44709" y="1856582"/>
                </a:cubicBezTo>
                <a:cubicBezTo>
                  <a:pt x="45632" y="1950793"/>
                  <a:pt x="124141" y="1586880"/>
                  <a:pt x="116752" y="1640451"/>
                </a:cubicBezTo>
                <a:cubicBezTo>
                  <a:pt x="109363" y="1694022"/>
                  <a:pt x="4068" y="2122589"/>
                  <a:pt x="374" y="2178007"/>
                </a:cubicBezTo>
                <a:cubicBezTo>
                  <a:pt x="-3320" y="2233425"/>
                  <a:pt x="19771" y="2182625"/>
                  <a:pt x="94585" y="1972960"/>
                </a:cubicBezTo>
                <a:cubicBezTo>
                  <a:pt x="169399" y="1763295"/>
                  <a:pt x="402156" y="1060407"/>
                  <a:pt x="449261" y="920014"/>
                </a:cubicBezTo>
                <a:cubicBezTo>
                  <a:pt x="496366" y="779621"/>
                  <a:pt x="362440" y="1185098"/>
                  <a:pt x="377218" y="1130604"/>
                </a:cubicBezTo>
                <a:cubicBezTo>
                  <a:pt x="391996" y="1076110"/>
                  <a:pt x="554556" y="608749"/>
                  <a:pt x="537931" y="593047"/>
                </a:cubicBezTo>
                <a:cubicBezTo>
                  <a:pt x="521305" y="577345"/>
                  <a:pt x="270076" y="1129680"/>
                  <a:pt x="277465" y="1036393"/>
                </a:cubicBezTo>
                <a:cubicBezTo>
                  <a:pt x="284854" y="943106"/>
                  <a:pt x="582265" y="9310"/>
                  <a:pt x="560098" y="7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AB4901F-AD76-EE78-2CF4-F1303560D473}"/>
              </a:ext>
            </a:extLst>
          </p:cNvPr>
          <p:cNvSpPr/>
          <p:nvPr/>
        </p:nvSpPr>
        <p:spPr>
          <a:xfrm>
            <a:off x="5048687" y="1208115"/>
            <a:ext cx="689993" cy="2459685"/>
          </a:xfrm>
          <a:custGeom>
            <a:avLst/>
            <a:gdLst>
              <a:gd name="connsiteX0" fmla="*/ 664928 w 689993"/>
              <a:gd name="connsiteY0" fmla="*/ 171798 h 2459685"/>
              <a:gd name="connsiteX1" fmla="*/ 670469 w 689993"/>
              <a:gd name="connsiteY1" fmla="*/ 925485 h 2459685"/>
              <a:gd name="connsiteX2" fmla="*/ 687095 w 689993"/>
              <a:gd name="connsiteY2" fmla="*/ 809107 h 2459685"/>
              <a:gd name="connsiteX3" fmla="*/ 603968 w 689993"/>
              <a:gd name="connsiteY3" fmla="*/ 1257994 h 2459685"/>
              <a:gd name="connsiteX4" fmla="*/ 421088 w 689993"/>
              <a:gd name="connsiteY4" fmla="*/ 1812176 h 2459685"/>
              <a:gd name="connsiteX5" fmla="*/ 576258 w 689993"/>
              <a:gd name="connsiteY5" fmla="*/ 1540627 h 2459685"/>
              <a:gd name="connsiteX6" fmla="*/ 360128 w 689993"/>
              <a:gd name="connsiteY6" fmla="*/ 2011681 h 2459685"/>
              <a:gd name="connsiteX7" fmla="*/ 5451 w 689993"/>
              <a:gd name="connsiteY7" fmla="*/ 2455027 h 2459685"/>
              <a:gd name="connsiteX8" fmla="*/ 155080 w 689993"/>
              <a:gd name="connsiteY8" fmla="*/ 2200103 h 2459685"/>
              <a:gd name="connsiteX9" fmla="*/ 293626 w 689993"/>
              <a:gd name="connsiteY9" fmla="*/ 1529543 h 2459685"/>
              <a:gd name="connsiteX10" fmla="*/ 166164 w 689993"/>
              <a:gd name="connsiteY10" fmla="*/ 1834343 h 2459685"/>
              <a:gd name="connsiteX11" fmla="*/ 526382 w 689993"/>
              <a:gd name="connsiteY11" fmla="*/ 609601 h 2459685"/>
              <a:gd name="connsiteX12" fmla="*/ 476506 w 689993"/>
              <a:gd name="connsiteY12" fmla="*/ 1052947 h 2459685"/>
              <a:gd name="connsiteX13" fmla="*/ 526382 w 689993"/>
              <a:gd name="connsiteY13" fmla="*/ 210590 h 2459685"/>
              <a:gd name="connsiteX14" fmla="*/ 559633 w 689993"/>
              <a:gd name="connsiteY14" fmla="*/ 448889 h 2459685"/>
              <a:gd name="connsiteX15" fmla="*/ 493131 w 689993"/>
              <a:gd name="connsiteY15" fmla="*/ 1 h 2459685"/>
              <a:gd name="connsiteX16" fmla="*/ 637218 w 689993"/>
              <a:gd name="connsiteY16" fmla="*/ 443347 h 2459685"/>
              <a:gd name="connsiteX17" fmla="*/ 664928 w 689993"/>
              <a:gd name="connsiteY17" fmla="*/ 171798 h 245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9993" h="2459685">
                <a:moveTo>
                  <a:pt x="664928" y="171798"/>
                </a:moveTo>
                <a:cubicBezTo>
                  <a:pt x="670470" y="252154"/>
                  <a:pt x="666775" y="819267"/>
                  <a:pt x="670469" y="925485"/>
                </a:cubicBezTo>
                <a:cubicBezTo>
                  <a:pt x="674163" y="1031703"/>
                  <a:pt x="698178" y="753689"/>
                  <a:pt x="687095" y="809107"/>
                </a:cubicBezTo>
                <a:cubicBezTo>
                  <a:pt x="676012" y="864525"/>
                  <a:pt x="648302" y="1090816"/>
                  <a:pt x="603968" y="1257994"/>
                </a:cubicBezTo>
                <a:cubicBezTo>
                  <a:pt x="559634" y="1425172"/>
                  <a:pt x="425706" y="1765071"/>
                  <a:pt x="421088" y="1812176"/>
                </a:cubicBezTo>
                <a:cubicBezTo>
                  <a:pt x="416470" y="1859282"/>
                  <a:pt x="586418" y="1507376"/>
                  <a:pt x="576258" y="1540627"/>
                </a:cubicBezTo>
                <a:cubicBezTo>
                  <a:pt x="566098" y="1573878"/>
                  <a:pt x="455262" y="1859281"/>
                  <a:pt x="360128" y="2011681"/>
                </a:cubicBezTo>
                <a:cubicBezTo>
                  <a:pt x="264994" y="2164081"/>
                  <a:pt x="39626" y="2423623"/>
                  <a:pt x="5451" y="2455027"/>
                </a:cubicBezTo>
                <a:cubicBezTo>
                  <a:pt x="-28724" y="2486431"/>
                  <a:pt x="107051" y="2354350"/>
                  <a:pt x="155080" y="2200103"/>
                </a:cubicBezTo>
                <a:cubicBezTo>
                  <a:pt x="203109" y="2045856"/>
                  <a:pt x="291779" y="1590503"/>
                  <a:pt x="293626" y="1529543"/>
                </a:cubicBezTo>
                <a:cubicBezTo>
                  <a:pt x="295473" y="1468583"/>
                  <a:pt x="127371" y="1987667"/>
                  <a:pt x="166164" y="1834343"/>
                </a:cubicBezTo>
                <a:cubicBezTo>
                  <a:pt x="204957" y="1681019"/>
                  <a:pt x="474658" y="739834"/>
                  <a:pt x="526382" y="609601"/>
                </a:cubicBezTo>
                <a:cubicBezTo>
                  <a:pt x="578106" y="479368"/>
                  <a:pt x="476506" y="1119449"/>
                  <a:pt x="476506" y="1052947"/>
                </a:cubicBezTo>
                <a:cubicBezTo>
                  <a:pt x="476506" y="986445"/>
                  <a:pt x="512528" y="311266"/>
                  <a:pt x="526382" y="210590"/>
                </a:cubicBezTo>
                <a:cubicBezTo>
                  <a:pt x="540236" y="109914"/>
                  <a:pt x="565175" y="483987"/>
                  <a:pt x="559633" y="448889"/>
                </a:cubicBezTo>
                <a:cubicBezTo>
                  <a:pt x="554091" y="413791"/>
                  <a:pt x="480200" y="925"/>
                  <a:pt x="493131" y="1"/>
                </a:cubicBezTo>
                <a:cubicBezTo>
                  <a:pt x="506062" y="-923"/>
                  <a:pt x="609509" y="409172"/>
                  <a:pt x="637218" y="443347"/>
                </a:cubicBezTo>
                <a:cubicBezTo>
                  <a:pt x="664927" y="477522"/>
                  <a:pt x="659386" y="91442"/>
                  <a:pt x="664928" y="17179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263C4E0E-CB8C-22CF-0D78-AC1157CC87CA}"/>
              </a:ext>
            </a:extLst>
          </p:cNvPr>
          <p:cNvSpPr/>
          <p:nvPr/>
        </p:nvSpPr>
        <p:spPr>
          <a:xfrm>
            <a:off x="3405078" y="1789314"/>
            <a:ext cx="1531769" cy="2002383"/>
          </a:xfrm>
          <a:custGeom>
            <a:avLst/>
            <a:gdLst>
              <a:gd name="connsiteX0" fmla="*/ 307940 w 1531769"/>
              <a:gd name="connsiteY0" fmla="*/ 100446 h 2002383"/>
              <a:gd name="connsiteX1" fmla="*/ 357817 w 1531769"/>
              <a:gd name="connsiteY1" fmla="*/ 261159 h 2002383"/>
              <a:gd name="connsiteX2" fmla="*/ 1078253 w 1531769"/>
              <a:gd name="connsiteY2" fmla="*/ 1375064 h 2002383"/>
              <a:gd name="connsiteX3" fmla="*/ 1527140 w 1531769"/>
              <a:gd name="connsiteY3" fmla="*/ 1901537 h 2002383"/>
              <a:gd name="connsiteX4" fmla="*/ 1322093 w 1531769"/>
              <a:gd name="connsiteY4" fmla="*/ 1657697 h 2002383"/>
              <a:gd name="connsiteX5" fmla="*/ 1493889 w 1531769"/>
              <a:gd name="connsiteY5" fmla="*/ 2001290 h 2002383"/>
              <a:gd name="connsiteX6" fmla="*/ 507446 w 1531769"/>
              <a:gd name="connsiteY6" fmla="*/ 1519151 h 2002383"/>
              <a:gd name="connsiteX7" fmla="*/ 906457 w 1531769"/>
              <a:gd name="connsiteY7" fmla="*/ 1868286 h 2002383"/>
              <a:gd name="connsiteX8" fmla="*/ 19766 w 1531769"/>
              <a:gd name="connsiteY8" fmla="*/ 1114599 h 2002383"/>
              <a:gd name="connsiteX9" fmla="*/ 269147 w 1531769"/>
              <a:gd name="connsiteY9" fmla="*/ 1641071 h 2002383"/>
              <a:gd name="connsiteX10" fmla="*/ 14224 w 1531769"/>
              <a:gd name="connsiteY10" fmla="*/ 238991 h 2002383"/>
              <a:gd name="connsiteX11" fmla="*/ 102893 w 1531769"/>
              <a:gd name="connsiteY11" fmla="*/ 671253 h 2002383"/>
              <a:gd name="connsiteX12" fmla="*/ 75184 w 1531769"/>
              <a:gd name="connsiteY12" fmla="*/ 693 h 2002383"/>
              <a:gd name="connsiteX13" fmla="*/ 391067 w 1531769"/>
              <a:gd name="connsiteY13" fmla="*/ 820882 h 2002383"/>
              <a:gd name="connsiteX14" fmla="*/ 307940 w 1531769"/>
              <a:gd name="connsiteY14" fmla="*/ 100446 h 200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31769" h="2002383">
                <a:moveTo>
                  <a:pt x="307940" y="100446"/>
                </a:moveTo>
                <a:cubicBezTo>
                  <a:pt x="302398" y="7159"/>
                  <a:pt x="229431" y="48723"/>
                  <a:pt x="357817" y="261159"/>
                </a:cubicBezTo>
                <a:cubicBezTo>
                  <a:pt x="486203" y="473595"/>
                  <a:pt x="883366" y="1101668"/>
                  <a:pt x="1078253" y="1375064"/>
                </a:cubicBezTo>
                <a:cubicBezTo>
                  <a:pt x="1273140" y="1648460"/>
                  <a:pt x="1486500" y="1854432"/>
                  <a:pt x="1527140" y="1901537"/>
                </a:cubicBezTo>
                <a:cubicBezTo>
                  <a:pt x="1567780" y="1948643"/>
                  <a:pt x="1327635" y="1641071"/>
                  <a:pt x="1322093" y="1657697"/>
                </a:cubicBezTo>
                <a:cubicBezTo>
                  <a:pt x="1316551" y="1674323"/>
                  <a:pt x="1629663" y="2024381"/>
                  <a:pt x="1493889" y="2001290"/>
                </a:cubicBezTo>
                <a:cubicBezTo>
                  <a:pt x="1358115" y="1978199"/>
                  <a:pt x="605351" y="1541318"/>
                  <a:pt x="507446" y="1519151"/>
                </a:cubicBezTo>
                <a:cubicBezTo>
                  <a:pt x="409541" y="1496984"/>
                  <a:pt x="987737" y="1935711"/>
                  <a:pt x="906457" y="1868286"/>
                </a:cubicBezTo>
                <a:cubicBezTo>
                  <a:pt x="825177" y="1800861"/>
                  <a:pt x="125984" y="1152468"/>
                  <a:pt x="19766" y="1114599"/>
                </a:cubicBezTo>
                <a:cubicBezTo>
                  <a:pt x="-86452" y="1076730"/>
                  <a:pt x="270071" y="1787006"/>
                  <a:pt x="269147" y="1641071"/>
                </a:cubicBezTo>
                <a:cubicBezTo>
                  <a:pt x="268223" y="1495136"/>
                  <a:pt x="41933" y="400627"/>
                  <a:pt x="14224" y="238991"/>
                </a:cubicBezTo>
                <a:cubicBezTo>
                  <a:pt x="-13485" y="77355"/>
                  <a:pt x="92733" y="710969"/>
                  <a:pt x="102893" y="671253"/>
                </a:cubicBezTo>
                <a:cubicBezTo>
                  <a:pt x="113053" y="631537"/>
                  <a:pt x="27155" y="-24245"/>
                  <a:pt x="75184" y="693"/>
                </a:cubicBezTo>
                <a:cubicBezTo>
                  <a:pt x="123213" y="25631"/>
                  <a:pt x="350427" y="800562"/>
                  <a:pt x="391067" y="820882"/>
                </a:cubicBezTo>
                <a:cubicBezTo>
                  <a:pt x="431707" y="841202"/>
                  <a:pt x="313482" y="193733"/>
                  <a:pt x="307940" y="10044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7F8AA5C-8CDC-C123-7679-EDAFE418E035}"/>
              </a:ext>
            </a:extLst>
          </p:cNvPr>
          <p:cNvSpPr/>
          <p:nvPr/>
        </p:nvSpPr>
        <p:spPr>
          <a:xfrm>
            <a:off x="4587872" y="2233353"/>
            <a:ext cx="375734" cy="118741"/>
          </a:xfrm>
          <a:custGeom>
            <a:avLst/>
            <a:gdLst>
              <a:gd name="connsiteX0" fmla="*/ 753 w 375734"/>
              <a:gd name="connsiteY0" fmla="*/ 110836 h 118741"/>
              <a:gd name="connsiteX1" fmla="*/ 272303 w 375734"/>
              <a:gd name="connsiteY1" fmla="*/ 27709 h 118741"/>
              <a:gd name="connsiteX2" fmla="*/ 372055 w 375734"/>
              <a:gd name="connsiteY2" fmla="*/ 0 h 118741"/>
              <a:gd name="connsiteX3" fmla="*/ 338804 w 375734"/>
              <a:gd name="connsiteY3" fmla="*/ 27709 h 118741"/>
              <a:gd name="connsiteX4" fmla="*/ 194717 w 375734"/>
              <a:gd name="connsiteY4" fmla="*/ 105294 h 118741"/>
              <a:gd name="connsiteX5" fmla="*/ 753 w 375734"/>
              <a:gd name="connsiteY5" fmla="*/ 110836 h 11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4" h="118741">
                <a:moveTo>
                  <a:pt x="753" y="110836"/>
                </a:moveTo>
                <a:cubicBezTo>
                  <a:pt x="13684" y="97905"/>
                  <a:pt x="210419" y="46182"/>
                  <a:pt x="272303" y="27709"/>
                </a:cubicBezTo>
                <a:cubicBezTo>
                  <a:pt x="334187" y="9236"/>
                  <a:pt x="372055" y="0"/>
                  <a:pt x="372055" y="0"/>
                </a:cubicBezTo>
                <a:cubicBezTo>
                  <a:pt x="383138" y="0"/>
                  <a:pt x="368360" y="10160"/>
                  <a:pt x="338804" y="27709"/>
                </a:cubicBezTo>
                <a:cubicBezTo>
                  <a:pt x="309248" y="45258"/>
                  <a:pt x="244593" y="90516"/>
                  <a:pt x="194717" y="105294"/>
                </a:cubicBezTo>
                <a:cubicBezTo>
                  <a:pt x="144841" y="120072"/>
                  <a:pt x="-12178" y="123767"/>
                  <a:pt x="753" y="11083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E3D6B971-9C3D-3548-C55F-3CE6D2F9E9FA}"/>
              </a:ext>
            </a:extLst>
          </p:cNvPr>
          <p:cNvSpPr/>
          <p:nvPr/>
        </p:nvSpPr>
        <p:spPr>
          <a:xfrm>
            <a:off x="4282551" y="1459366"/>
            <a:ext cx="308527" cy="62496"/>
          </a:xfrm>
          <a:custGeom>
            <a:avLst/>
            <a:gdLst>
              <a:gd name="connsiteX0" fmla="*/ 524 w 308527"/>
              <a:gd name="connsiteY0" fmla="*/ 20184 h 62496"/>
              <a:gd name="connsiteX1" fmla="*/ 203724 w 308527"/>
              <a:gd name="connsiteY1" fmla="*/ 20184 h 62496"/>
              <a:gd name="connsiteX2" fmla="*/ 175149 w 308527"/>
              <a:gd name="connsiteY2" fmla="*/ 1134 h 62496"/>
              <a:gd name="connsiteX3" fmla="*/ 308499 w 308527"/>
              <a:gd name="connsiteY3" fmla="*/ 58284 h 62496"/>
              <a:gd name="connsiteX4" fmla="*/ 162449 w 308527"/>
              <a:gd name="connsiteY4" fmla="*/ 55109 h 62496"/>
              <a:gd name="connsiteX5" fmla="*/ 273574 w 308527"/>
              <a:gd name="connsiteY5" fmla="*/ 61459 h 62496"/>
              <a:gd name="connsiteX6" fmla="*/ 524 w 308527"/>
              <a:gd name="connsiteY6" fmla="*/ 20184 h 6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527" h="62496">
                <a:moveTo>
                  <a:pt x="524" y="20184"/>
                </a:moveTo>
                <a:cubicBezTo>
                  <a:pt x="-11118" y="13305"/>
                  <a:pt x="174620" y="23359"/>
                  <a:pt x="203724" y="20184"/>
                </a:cubicBezTo>
                <a:cubicBezTo>
                  <a:pt x="232828" y="17009"/>
                  <a:pt x="157687" y="-5216"/>
                  <a:pt x="175149" y="1134"/>
                </a:cubicBezTo>
                <a:cubicBezTo>
                  <a:pt x="192611" y="7484"/>
                  <a:pt x="310616" y="49288"/>
                  <a:pt x="308499" y="58284"/>
                </a:cubicBezTo>
                <a:cubicBezTo>
                  <a:pt x="306382" y="67280"/>
                  <a:pt x="168270" y="54580"/>
                  <a:pt x="162449" y="55109"/>
                </a:cubicBezTo>
                <a:cubicBezTo>
                  <a:pt x="156628" y="55638"/>
                  <a:pt x="296857" y="65692"/>
                  <a:pt x="273574" y="61459"/>
                </a:cubicBezTo>
                <a:cubicBezTo>
                  <a:pt x="250291" y="57226"/>
                  <a:pt x="12166" y="27063"/>
                  <a:pt x="524" y="2018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916182DA-57FB-CA68-7970-65A7EAD56F18}"/>
              </a:ext>
            </a:extLst>
          </p:cNvPr>
          <p:cNvSpPr/>
          <p:nvPr/>
        </p:nvSpPr>
        <p:spPr>
          <a:xfrm>
            <a:off x="4937105" y="1258232"/>
            <a:ext cx="360604" cy="218726"/>
          </a:xfrm>
          <a:custGeom>
            <a:avLst/>
            <a:gdLst>
              <a:gd name="connsiteX0" fmla="*/ 20 w 360604"/>
              <a:gd name="connsiteY0" fmla="*/ 218143 h 218726"/>
              <a:gd name="connsiteX1" fmla="*/ 215920 w 360604"/>
              <a:gd name="connsiteY1" fmla="*/ 8593 h 218726"/>
              <a:gd name="connsiteX2" fmla="*/ 165120 w 360604"/>
              <a:gd name="connsiteY2" fmla="*/ 40343 h 218726"/>
              <a:gd name="connsiteX3" fmla="*/ 358795 w 360604"/>
              <a:gd name="connsiteY3" fmla="*/ 40343 h 218726"/>
              <a:gd name="connsiteX4" fmla="*/ 266720 w 360604"/>
              <a:gd name="connsiteY4" fmla="*/ 75268 h 218726"/>
              <a:gd name="connsiteX5" fmla="*/ 349270 w 360604"/>
              <a:gd name="connsiteY5" fmla="*/ 81618 h 218726"/>
              <a:gd name="connsiteX6" fmla="*/ 146070 w 360604"/>
              <a:gd name="connsiteY6" fmla="*/ 148293 h 218726"/>
              <a:gd name="connsiteX7" fmla="*/ 95270 w 360604"/>
              <a:gd name="connsiteY7" fmla="*/ 170518 h 218726"/>
              <a:gd name="connsiteX8" fmla="*/ 269895 w 360604"/>
              <a:gd name="connsiteY8" fmla="*/ 72093 h 218726"/>
              <a:gd name="connsiteX9" fmla="*/ 203220 w 360604"/>
              <a:gd name="connsiteY9" fmla="*/ 72093 h 218726"/>
              <a:gd name="connsiteX10" fmla="*/ 20 w 360604"/>
              <a:gd name="connsiteY10" fmla="*/ 218143 h 21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604" h="218726">
                <a:moveTo>
                  <a:pt x="20" y="218143"/>
                </a:moveTo>
                <a:cubicBezTo>
                  <a:pt x="2137" y="207560"/>
                  <a:pt x="188403" y="38226"/>
                  <a:pt x="215920" y="8593"/>
                </a:cubicBezTo>
                <a:cubicBezTo>
                  <a:pt x="243437" y="-21040"/>
                  <a:pt x="141307" y="35051"/>
                  <a:pt x="165120" y="40343"/>
                </a:cubicBezTo>
                <a:cubicBezTo>
                  <a:pt x="188933" y="45635"/>
                  <a:pt x="341862" y="34522"/>
                  <a:pt x="358795" y="40343"/>
                </a:cubicBezTo>
                <a:cubicBezTo>
                  <a:pt x="375728" y="46164"/>
                  <a:pt x="268307" y="68389"/>
                  <a:pt x="266720" y="75268"/>
                </a:cubicBezTo>
                <a:cubicBezTo>
                  <a:pt x="265133" y="82147"/>
                  <a:pt x="369378" y="69447"/>
                  <a:pt x="349270" y="81618"/>
                </a:cubicBezTo>
                <a:cubicBezTo>
                  <a:pt x="329162" y="93789"/>
                  <a:pt x="188403" y="133476"/>
                  <a:pt x="146070" y="148293"/>
                </a:cubicBezTo>
                <a:cubicBezTo>
                  <a:pt x="103737" y="163110"/>
                  <a:pt x="74633" y="183218"/>
                  <a:pt x="95270" y="170518"/>
                </a:cubicBezTo>
                <a:cubicBezTo>
                  <a:pt x="115907" y="157818"/>
                  <a:pt x="251903" y="88497"/>
                  <a:pt x="269895" y="72093"/>
                </a:cubicBezTo>
                <a:cubicBezTo>
                  <a:pt x="287887" y="55689"/>
                  <a:pt x="246612" y="51985"/>
                  <a:pt x="203220" y="72093"/>
                </a:cubicBezTo>
                <a:cubicBezTo>
                  <a:pt x="159828" y="92201"/>
                  <a:pt x="-2097" y="228726"/>
                  <a:pt x="20" y="21814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FE334A21-5F59-DDD7-8180-0A4852F52D7C}"/>
              </a:ext>
            </a:extLst>
          </p:cNvPr>
          <p:cNvSpPr/>
          <p:nvPr/>
        </p:nvSpPr>
        <p:spPr>
          <a:xfrm>
            <a:off x="4216326" y="2382423"/>
            <a:ext cx="1050449" cy="703022"/>
          </a:xfrm>
          <a:custGeom>
            <a:avLst/>
            <a:gdLst>
              <a:gd name="connsiteX0" fmla="*/ 123122 w 1050449"/>
              <a:gd name="connsiteY0" fmla="*/ 7112 h 703022"/>
              <a:gd name="connsiteX1" fmla="*/ 589967 w 1050449"/>
              <a:gd name="connsiteY1" fmla="*/ 146008 h 703022"/>
              <a:gd name="connsiteX2" fmla="*/ 532094 w 1050449"/>
              <a:gd name="connsiteY2" fmla="*/ 161441 h 703022"/>
              <a:gd name="connsiteX3" fmla="*/ 1045238 w 1050449"/>
              <a:gd name="connsiteY3" fmla="*/ 57269 h 703022"/>
              <a:gd name="connsiteX4" fmla="*/ 794453 w 1050449"/>
              <a:gd name="connsiteY4" fmla="*/ 149866 h 703022"/>
              <a:gd name="connsiteX5" fmla="*/ 744296 w 1050449"/>
              <a:gd name="connsiteY5" fmla="*/ 427659 h 703022"/>
              <a:gd name="connsiteX6" fmla="*/ 775162 w 1050449"/>
              <a:gd name="connsiteY6" fmla="*/ 319628 h 703022"/>
              <a:gd name="connsiteX7" fmla="*/ 794453 w 1050449"/>
              <a:gd name="connsiteY7" fmla="*/ 678444 h 703022"/>
              <a:gd name="connsiteX8" fmla="*/ 740438 w 1050449"/>
              <a:gd name="connsiteY8" fmla="*/ 624428 h 703022"/>
              <a:gd name="connsiteX9" fmla="*/ 15091 w 1050449"/>
              <a:gd name="connsiteY9" fmla="*/ 246322 h 703022"/>
              <a:gd name="connsiteX10" fmla="*/ 242727 w 1050449"/>
              <a:gd name="connsiteY10" fmla="*/ 419942 h 703022"/>
              <a:gd name="connsiteX11" fmla="*/ 169420 w 1050449"/>
              <a:gd name="connsiteY11" fmla="*/ 234747 h 703022"/>
              <a:gd name="connsiteX12" fmla="*/ 281309 w 1050449"/>
              <a:gd name="connsiteY12" fmla="*/ 396793 h 703022"/>
              <a:gd name="connsiteX13" fmla="*/ 123122 w 1050449"/>
              <a:gd name="connsiteY13" fmla="*/ 7112 h 70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0449" h="703022">
                <a:moveTo>
                  <a:pt x="123122" y="7112"/>
                </a:moveTo>
                <a:cubicBezTo>
                  <a:pt x="174565" y="-34685"/>
                  <a:pt x="521805" y="120287"/>
                  <a:pt x="589967" y="146008"/>
                </a:cubicBezTo>
                <a:cubicBezTo>
                  <a:pt x="658129" y="171729"/>
                  <a:pt x="532094" y="161441"/>
                  <a:pt x="532094" y="161441"/>
                </a:cubicBezTo>
                <a:cubicBezTo>
                  <a:pt x="607972" y="146651"/>
                  <a:pt x="1001512" y="59198"/>
                  <a:pt x="1045238" y="57269"/>
                </a:cubicBezTo>
                <a:cubicBezTo>
                  <a:pt x="1088964" y="55340"/>
                  <a:pt x="844610" y="88134"/>
                  <a:pt x="794453" y="149866"/>
                </a:cubicBezTo>
                <a:cubicBezTo>
                  <a:pt x="744296" y="211598"/>
                  <a:pt x="747511" y="399365"/>
                  <a:pt x="744296" y="427659"/>
                </a:cubicBezTo>
                <a:cubicBezTo>
                  <a:pt x="741081" y="455953"/>
                  <a:pt x="766803" y="277831"/>
                  <a:pt x="775162" y="319628"/>
                </a:cubicBezTo>
                <a:cubicBezTo>
                  <a:pt x="783521" y="361425"/>
                  <a:pt x="800240" y="627644"/>
                  <a:pt x="794453" y="678444"/>
                </a:cubicBezTo>
                <a:cubicBezTo>
                  <a:pt x="788666" y="729244"/>
                  <a:pt x="870332" y="696448"/>
                  <a:pt x="740438" y="624428"/>
                </a:cubicBezTo>
                <a:cubicBezTo>
                  <a:pt x="610544" y="552408"/>
                  <a:pt x="98043" y="280403"/>
                  <a:pt x="15091" y="246322"/>
                </a:cubicBezTo>
                <a:cubicBezTo>
                  <a:pt x="-67861" y="212241"/>
                  <a:pt x="217006" y="421871"/>
                  <a:pt x="242727" y="419942"/>
                </a:cubicBezTo>
                <a:cubicBezTo>
                  <a:pt x="268449" y="418013"/>
                  <a:pt x="162990" y="238605"/>
                  <a:pt x="169420" y="234747"/>
                </a:cubicBezTo>
                <a:cubicBezTo>
                  <a:pt x="175850" y="230889"/>
                  <a:pt x="292240" y="430231"/>
                  <a:pt x="281309" y="396793"/>
                </a:cubicBezTo>
                <a:cubicBezTo>
                  <a:pt x="270378" y="363355"/>
                  <a:pt x="71679" y="48909"/>
                  <a:pt x="123122" y="7112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8328C0F5-BCB8-C424-B276-C6FE6F244C9F}"/>
              </a:ext>
            </a:extLst>
          </p:cNvPr>
          <p:cNvSpPr/>
          <p:nvPr/>
        </p:nvSpPr>
        <p:spPr>
          <a:xfrm>
            <a:off x="2913416" y="2831859"/>
            <a:ext cx="726453" cy="393662"/>
          </a:xfrm>
          <a:custGeom>
            <a:avLst/>
            <a:gdLst>
              <a:gd name="connsiteX0" fmla="*/ 725134 w 726453"/>
              <a:gd name="connsiteY0" fmla="*/ 241 h 393662"/>
              <a:gd name="connsiteX1" fmla="*/ 639409 w 726453"/>
              <a:gd name="connsiteY1" fmla="*/ 76441 h 393662"/>
              <a:gd name="connsiteX2" fmla="*/ 445734 w 726453"/>
              <a:gd name="connsiteY2" fmla="*/ 168516 h 393662"/>
              <a:gd name="connsiteX3" fmla="*/ 540984 w 726453"/>
              <a:gd name="connsiteY3" fmla="*/ 143116 h 393662"/>
              <a:gd name="connsiteX4" fmla="*/ 321909 w 726453"/>
              <a:gd name="connsiteY4" fmla="*/ 276466 h 393662"/>
              <a:gd name="connsiteX5" fmla="*/ 4409 w 726453"/>
              <a:gd name="connsiteY5" fmla="*/ 390766 h 393662"/>
              <a:gd name="connsiteX6" fmla="*/ 150459 w 726453"/>
              <a:gd name="connsiteY6" fmla="*/ 349491 h 393662"/>
              <a:gd name="connsiteX7" fmla="*/ 347309 w 726453"/>
              <a:gd name="connsiteY7" fmla="*/ 241541 h 393662"/>
              <a:gd name="connsiteX8" fmla="*/ 299684 w 726453"/>
              <a:gd name="connsiteY8" fmla="*/ 266941 h 393662"/>
              <a:gd name="connsiteX9" fmla="*/ 499709 w 726453"/>
              <a:gd name="connsiteY9" fmla="*/ 152641 h 393662"/>
              <a:gd name="connsiteX10" fmla="*/ 579084 w 726453"/>
              <a:gd name="connsiteY10" fmla="*/ 101841 h 393662"/>
              <a:gd name="connsiteX11" fmla="*/ 725134 w 726453"/>
              <a:gd name="connsiteY11" fmla="*/ 241 h 39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6453" h="393662">
                <a:moveTo>
                  <a:pt x="725134" y="241"/>
                </a:moveTo>
                <a:cubicBezTo>
                  <a:pt x="735188" y="-3992"/>
                  <a:pt x="685976" y="48395"/>
                  <a:pt x="639409" y="76441"/>
                </a:cubicBezTo>
                <a:cubicBezTo>
                  <a:pt x="592842" y="104487"/>
                  <a:pt x="462138" y="157404"/>
                  <a:pt x="445734" y="168516"/>
                </a:cubicBezTo>
                <a:cubicBezTo>
                  <a:pt x="429330" y="179628"/>
                  <a:pt x="561621" y="125124"/>
                  <a:pt x="540984" y="143116"/>
                </a:cubicBezTo>
                <a:cubicBezTo>
                  <a:pt x="520346" y="161108"/>
                  <a:pt x="411338" y="235191"/>
                  <a:pt x="321909" y="276466"/>
                </a:cubicBezTo>
                <a:cubicBezTo>
                  <a:pt x="232480" y="317741"/>
                  <a:pt x="32984" y="378595"/>
                  <a:pt x="4409" y="390766"/>
                </a:cubicBezTo>
                <a:cubicBezTo>
                  <a:pt x="-24166" y="402937"/>
                  <a:pt x="93309" y="374362"/>
                  <a:pt x="150459" y="349491"/>
                </a:cubicBezTo>
                <a:cubicBezTo>
                  <a:pt x="207609" y="324620"/>
                  <a:pt x="322438" y="255299"/>
                  <a:pt x="347309" y="241541"/>
                </a:cubicBezTo>
                <a:cubicBezTo>
                  <a:pt x="372180" y="227783"/>
                  <a:pt x="274284" y="281758"/>
                  <a:pt x="299684" y="266941"/>
                </a:cubicBezTo>
                <a:cubicBezTo>
                  <a:pt x="325084" y="252124"/>
                  <a:pt x="453142" y="180158"/>
                  <a:pt x="499709" y="152641"/>
                </a:cubicBezTo>
                <a:cubicBezTo>
                  <a:pt x="546276" y="125124"/>
                  <a:pt x="542042" y="123008"/>
                  <a:pt x="579084" y="101841"/>
                </a:cubicBezTo>
                <a:cubicBezTo>
                  <a:pt x="616126" y="80674"/>
                  <a:pt x="715080" y="4474"/>
                  <a:pt x="725134" y="2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FCE588C5-7720-9BCB-6476-C565D2AA0597}"/>
              </a:ext>
            </a:extLst>
          </p:cNvPr>
          <p:cNvSpPr/>
          <p:nvPr/>
        </p:nvSpPr>
        <p:spPr>
          <a:xfrm>
            <a:off x="2825195" y="3253839"/>
            <a:ext cx="153143" cy="952792"/>
          </a:xfrm>
          <a:custGeom>
            <a:avLst/>
            <a:gdLst>
              <a:gd name="connsiteX0" fmla="*/ 152955 w 153143"/>
              <a:gd name="connsiteY0" fmla="*/ 536 h 952792"/>
              <a:gd name="connsiteX1" fmla="*/ 79930 w 153143"/>
              <a:gd name="connsiteY1" fmla="*/ 273586 h 952792"/>
              <a:gd name="connsiteX2" fmla="*/ 3730 w 153143"/>
              <a:gd name="connsiteY2" fmla="*/ 524411 h 952792"/>
              <a:gd name="connsiteX3" fmla="*/ 38655 w 153143"/>
              <a:gd name="connsiteY3" fmla="*/ 445036 h 952792"/>
              <a:gd name="connsiteX4" fmla="*/ 25955 w 153143"/>
              <a:gd name="connsiteY4" fmla="*/ 667286 h 952792"/>
              <a:gd name="connsiteX5" fmla="*/ 555 w 153143"/>
              <a:gd name="connsiteY5" fmla="*/ 946686 h 952792"/>
              <a:gd name="connsiteX6" fmla="*/ 10080 w 153143"/>
              <a:gd name="connsiteY6" fmla="*/ 829211 h 952792"/>
              <a:gd name="connsiteX7" fmla="*/ 29130 w 153143"/>
              <a:gd name="connsiteY7" fmla="*/ 479961 h 952792"/>
              <a:gd name="connsiteX8" fmla="*/ 67230 w 153143"/>
              <a:gd name="connsiteY8" fmla="*/ 229136 h 952792"/>
              <a:gd name="connsiteX9" fmla="*/ 57705 w 153143"/>
              <a:gd name="connsiteY9" fmla="*/ 346611 h 952792"/>
              <a:gd name="connsiteX10" fmla="*/ 152955 w 153143"/>
              <a:gd name="connsiteY10" fmla="*/ 536 h 95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143" h="952792">
                <a:moveTo>
                  <a:pt x="152955" y="536"/>
                </a:moveTo>
                <a:cubicBezTo>
                  <a:pt x="156659" y="-11635"/>
                  <a:pt x="104801" y="186274"/>
                  <a:pt x="79930" y="273586"/>
                </a:cubicBezTo>
                <a:cubicBezTo>
                  <a:pt x="55059" y="360898"/>
                  <a:pt x="10609" y="495836"/>
                  <a:pt x="3730" y="524411"/>
                </a:cubicBezTo>
                <a:cubicBezTo>
                  <a:pt x="-3149" y="552986"/>
                  <a:pt x="34951" y="421224"/>
                  <a:pt x="38655" y="445036"/>
                </a:cubicBezTo>
                <a:cubicBezTo>
                  <a:pt x="42359" y="468849"/>
                  <a:pt x="32305" y="583678"/>
                  <a:pt x="25955" y="667286"/>
                </a:cubicBezTo>
                <a:cubicBezTo>
                  <a:pt x="19605" y="750894"/>
                  <a:pt x="3201" y="919699"/>
                  <a:pt x="555" y="946686"/>
                </a:cubicBezTo>
                <a:cubicBezTo>
                  <a:pt x="-2091" y="973674"/>
                  <a:pt x="5318" y="906998"/>
                  <a:pt x="10080" y="829211"/>
                </a:cubicBezTo>
                <a:cubicBezTo>
                  <a:pt x="14842" y="751424"/>
                  <a:pt x="19605" y="579973"/>
                  <a:pt x="29130" y="479961"/>
                </a:cubicBezTo>
                <a:cubicBezTo>
                  <a:pt x="38655" y="379949"/>
                  <a:pt x="62467" y="251361"/>
                  <a:pt x="67230" y="229136"/>
                </a:cubicBezTo>
                <a:cubicBezTo>
                  <a:pt x="71992" y="206911"/>
                  <a:pt x="45534" y="381007"/>
                  <a:pt x="57705" y="346611"/>
                </a:cubicBezTo>
                <a:cubicBezTo>
                  <a:pt x="69876" y="312215"/>
                  <a:pt x="149251" y="12707"/>
                  <a:pt x="152955" y="53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39BDE52A-9AB9-321C-D86A-26CB9433FB6B}"/>
              </a:ext>
            </a:extLst>
          </p:cNvPr>
          <p:cNvSpPr/>
          <p:nvPr/>
        </p:nvSpPr>
        <p:spPr>
          <a:xfrm>
            <a:off x="2778125" y="3207278"/>
            <a:ext cx="166095" cy="1234404"/>
          </a:xfrm>
          <a:custGeom>
            <a:avLst/>
            <a:gdLst>
              <a:gd name="connsiteX0" fmla="*/ 165100 w 166095"/>
              <a:gd name="connsiteY0" fmla="*/ 2647 h 1234404"/>
              <a:gd name="connsiteX1" fmla="*/ 117475 w 166095"/>
              <a:gd name="connsiteY1" fmla="*/ 209022 h 1234404"/>
              <a:gd name="connsiteX2" fmla="*/ 19050 w 166095"/>
              <a:gd name="connsiteY2" fmla="*/ 605897 h 1234404"/>
              <a:gd name="connsiteX3" fmla="*/ 41275 w 166095"/>
              <a:gd name="connsiteY3" fmla="*/ 526522 h 1234404"/>
              <a:gd name="connsiteX4" fmla="*/ 25400 w 166095"/>
              <a:gd name="connsiteY4" fmla="*/ 815447 h 1234404"/>
              <a:gd name="connsiteX5" fmla="*/ 0 w 166095"/>
              <a:gd name="connsiteY5" fmla="*/ 1228197 h 1234404"/>
              <a:gd name="connsiteX6" fmla="*/ 25400 w 166095"/>
              <a:gd name="connsiteY6" fmla="*/ 1024997 h 1234404"/>
              <a:gd name="connsiteX7" fmla="*/ 53975 w 166095"/>
              <a:gd name="connsiteY7" fmla="*/ 510647 h 1234404"/>
              <a:gd name="connsiteX8" fmla="*/ 92075 w 166095"/>
              <a:gd name="connsiteY8" fmla="*/ 247122 h 1234404"/>
              <a:gd name="connsiteX9" fmla="*/ 76200 w 166095"/>
              <a:gd name="connsiteY9" fmla="*/ 345547 h 1234404"/>
              <a:gd name="connsiteX10" fmla="*/ 165100 w 166095"/>
              <a:gd name="connsiteY10" fmla="*/ 2647 h 123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95" h="1234404">
                <a:moveTo>
                  <a:pt x="165100" y="2647"/>
                </a:moveTo>
                <a:cubicBezTo>
                  <a:pt x="171979" y="-20107"/>
                  <a:pt x="141817" y="108480"/>
                  <a:pt x="117475" y="209022"/>
                </a:cubicBezTo>
                <a:cubicBezTo>
                  <a:pt x="93133" y="309564"/>
                  <a:pt x="31750" y="552980"/>
                  <a:pt x="19050" y="605897"/>
                </a:cubicBezTo>
                <a:cubicBezTo>
                  <a:pt x="6350" y="658814"/>
                  <a:pt x="40217" y="491597"/>
                  <a:pt x="41275" y="526522"/>
                </a:cubicBezTo>
                <a:cubicBezTo>
                  <a:pt x="42333" y="561447"/>
                  <a:pt x="32279" y="698501"/>
                  <a:pt x="25400" y="815447"/>
                </a:cubicBezTo>
                <a:cubicBezTo>
                  <a:pt x="18521" y="932393"/>
                  <a:pt x="0" y="1193272"/>
                  <a:pt x="0" y="1228197"/>
                </a:cubicBezTo>
                <a:cubicBezTo>
                  <a:pt x="0" y="1263122"/>
                  <a:pt x="16404" y="1144589"/>
                  <a:pt x="25400" y="1024997"/>
                </a:cubicBezTo>
                <a:cubicBezTo>
                  <a:pt x="34396" y="905405"/>
                  <a:pt x="42863" y="640293"/>
                  <a:pt x="53975" y="510647"/>
                </a:cubicBezTo>
                <a:cubicBezTo>
                  <a:pt x="65087" y="381001"/>
                  <a:pt x="88371" y="274639"/>
                  <a:pt x="92075" y="247122"/>
                </a:cubicBezTo>
                <a:cubicBezTo>
                  <a:pt x="95779" y="219605"/>
                  <a:pt x="63500" y="381530"/>
                  <a:pt x="76200" y="345547"/>
                </a:cubicBezTo>
                <a:cubicBezTo>
                  <a:pt x="88900" y="309564"/>
                  <a:pt x="158221" y="25401"/>
                  <a:pt x="165100" y="26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92EF462-14C3-FF5B-6173-E75632AE2A51}"/>
              </a:ext>
            </a:extLst>
          </p:cNvPr>
          <p:cNvSpPr/>
          <p:nvPr/>
        </p:nvSpPr>
        <p:spPr>
          <a:xfrm>
            <a:off x="2745176" y="4481640"/>
            <a:ext cx="47041" cy="609860"/>
          </a:xfrm>
          <a:custGeom>
            <a:avLst/>
            <a:gdLst>
              <a:gd name="connsiteX0" fmla="*/ 45649 w 47041"/>
              <a:gd name="connsiteY0" fmla="*/ 1460 h 609860"/>
              <a:gd name="connsiteX1" fmla="*/ 36124 w 47041"/>
              <a:gd name="connsiteY1" fmla="*/ 226885 h 609860"/>
              <a:gd name="connsiteX2" fmla="*/ 4374 w 47041"/>
              <a:gd name="connsiteY2" fmla="*/ 601535 h 609860"/>
              <a:gd name="connsiteX3" fmla="*/ 4374 w 47041"/>
              <a:gd name="connsiteY3" fmla="*/ 474535 h 609860"/>
              <a:gd name="connsiteX4" fmla="*/ 42474 w 47041"/>
              <a:gd name="connsiteY4" fmla="*/ 331660 h 609860"/>
              <a:gd name="connsiteX5" fmla="*/ 45649 w 47041"/>
              <a:gd name="connsiteY5" fmla="*/ 1460 h 6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41" h="609860">
                <a:moveTo>
                  <a:pt x="45649" y="1460"/>
                </a:moveTo>
                <a:cubicBezTo>
                  <a:pt x="44591" y="-16002"/>
                  <a:pt x="43003" y="126873"/>
                  <a:pt x="36124" y="226885"/>
                </a:cubicBezTo>
                <a:cubicBezTo>
                  <a:pt x="29245" y="326897"/>
                  <a:pt x="9666" y="560260"/>
                  <a:pt x="4374" y="601535"/>
                </a:cubicBezTo>
                <a:cubicBezTo>
                  <a:pt x="-918" y="642810"/>
                  <a:pt x="-1976" y="519514"/>
                  <a:pt x="4374" y="474535"/>
                </a:cubicBezTo>
                <a:cubicBezTo>
                  <a:pt x="10724" y="429556"/>
                  <a:pt x="35595" y="403097"/>
                  <a:pt x="42474" y="331660"/>
                </a:cubicBezTo>
                <a:cubicBezTo>
                  <a:pt x="49353" y="260223"/>
                  <a:pt x="46707" y="18922"/>
                  <a:pt x="45649" y="14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8EE6A945-37BB-F619-96B8-23103C39A1E4}"/>
              </a:ext>
            </a:extLst>
          </p:cNvPr>
          <p:cNvSpPr/>
          <p:nvPr/>
        </p:nvSpPr>
        <p:spPr>
          <a:xfrm>
            <a:off x="2696959" y="4389658"/>
            <a:ext cx="81369" cy="976914"/>
          </a:xfrm>
          <a:custGeom>
            <a:avLst/>
            <a:gdLst>
              <a:gd name="connsiteX0" fmla="*/ 81166 w 81369"/>
              <a:gd name="connsiteY0" fmla="*/ 1367 h 976914"/>
              <a:gd name="connsiteX1" fmla="*/ 17666 w 81369"/>
              <a:gd name="connsiteY1" fmla="*/ 369667 h 976914"/>
              <a:gd name="connsiteX2" fmla="*/ 1791 w 81369"/>
              <a:gd name="connsiteY2" fmla="*/ 963392 h 976914"/>
              <a:gd name="connsiteX3" fmla="*/ 1791 w 81369"/>
              <a:gd name="connsiteY3" fmla="*/ 747492 h 976914"/>
              <a:gd name="connsiteX4" fmla="*/ 14491 w 81369"/>
              <a:gd name="connsiteY4" fmla="*/ 318867 h 976914"/>
              <a:gd name="connsiteX5" fmla="*/ 36716 w 81369"/>
              <a:gd name="connsiteY5" fmla="*/ 245842 h 976914"/>
              <a:gd name="connsiteX6" fmla="*/ 81166 w 81369"/>
              <a:gd name="connsiteY6" fmla="*/ 1367 h 97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69" h="976914">
                <a:moveTo>
                  <a:pt x="81166" y="1367"/>
                </a:moveTo>
                <a:cubicBezTo>
                  <a:pt x="77991" y="22005"/>
                  <a:pt x="30895" y="209330"/>
                  <a:pt x="17666" y="369667"/>
                </a:cubicBezTo>
                <a:cubicBezTo>
                  <a:pt x="4437" y="530004"/>
                  <a:pt x="4437" y="900421"/>
                  <a:pt x="1791" y="963392"/>
                </a:cubicBezTo>
                <a:cubicBezTo>
                  <a:pt x="-855" y="1026363"/>
                  <a:pt x="-326" y="854913"/>
                  <a:pt x="1791" y="747492"/>
                </a:cubicBezTo>
                <a:cubicBezTo>
                  <a:pt x="3908" y="640071"/>
                  <a:pt x="8670" y="402475"/>
                  <a:pt x="14491" y="318867"/>
                </a:cubicBezTo>
                <a:cubicBezTo>
                  <a:pt x="20312" y="235259"/>
                  <a:pt x="24016" y="291879"/>
                  <a:pt x="36716" y="245842"/>
                </a:cubicBezTo>
                <a:cubicBezTo>
                  <a:pt x="49416" y="199805"/>
                  <a:pt x="84341" y="-19271"/>
                  <a:pt x="81166" y="13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049FB2B6-7907-17AA-D806-2E8B8608FB7E}"/>
              </a:ext>
            </a:extLst>
          </p:cNvPr>
          <p:cNvSpPr/>
          <p:nvPr/>
        </p:nvSpPr>
        <p:spPr>
          <a:xfrm>
            <a:off x="3063526" y="3217002"/>
            <a:ext cx="398581" cy="383375"/>
          </a:xfrm>
          <a:custGeom>
            <a:avLst/>
            <a:gdLst>
              <a:gd name="connsiteX0" fmla="*/ 6699 w 398581"/>
              <a:gd name="connsiteY0" fmla="*/ 5623 h 383375"/>
              <a:gd name="connsiteX1" fmla="*/ 340074 w 398581"/>
              <a:gd name="connsiteY1" fmla="*/ 342173 h 383375"/>
              <a:gd name="connsiteX2" fmla="*/ 397224 w 398581"/>
              <a:gd name="connsiteY2" fmla="*/ 377098 h 383375"/>
              <a:gd name="connsiteX3" fmla="*/ 324199 w 398581"/>
              <a:gd name="connsiteY3" fmla="*/ 335823 h 383375"/>
              <a:gd name="connsiteX4" fmla="*/ 171799 w 398581"/>
              <a:gd name="connsiteY4" fmla="*/ 253273 h 383375"/>
              <a:gd name="connsiteX5" fmla="*/ 251174 w 398581"/>
              <a:gd name="connsiteY5" fmla="*/ 285023 h 383375"/>
              <a:gd name="connsiteX6" fmla="*/ 127349 w 398581"/>
              <a:gd name="connsiteY6" fmla="*/ 142148 h 383375"/>
              <a:gd name="connsiteX7" fmla="*/ 6699 w 398581"/>
              <a:gd name="connsiteY7" fmla="*/ 5623 h 38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581" h="383375">
                <a:moveTo>
                  <a:pt x="6699" y="5623"/>
                </a:moveTo>
                <a:cubicBezTo>
                  <a:pt x="42153" y="38960"/>
                  <a:pt x="274987" y="280261"/>
                  <a:pt x="340074" y="342173"/>
                </a:cubicBezTo>
                <a:cubicBezTo>
                  <a:pt x="405161" y="404085"/>
                  <a:pt x="399870" y="378156"/>
                  <a:pt x="397224" y="377098"/>
                </a:cubicBezTo>
                <a:cubicBezTo>
                  <a:pt x="394578" y="376040"/>
                  <a:pt x="324199" y="335823"/>
                  <a:pt x="324199" y="335823"/>
                </a:cubicBezTo>
                <a:cubicBezTo>
                  <a:pt x="286628" y="315186"/>
                  <a:pt x="183970" y="261740"/>
                  <a:pt x="171799" y="253273"/>
                </a:cubicBezTo>
                <a:cubicBezTo>
                  <a:pt x="159628" y="244806"/>
                  <a:pt x="258582" y="303544"/>
                  <a:pt x="251174" y="285023"/>
                </a:cubicBezTo>
                <a:cubicBezTo>
                  <a:pt x="243766" y="266502"/>
                  <a:pt x="168624" y="188185"/>
                  <a:pt x="127349" y="142148"/>
                </a:cubicBezTo>
                <a:cubicBezTo>
                  <a:pt x="86074" y="96111"/>
                  <a:pt x="-28755" y="-27714"/>
                  <a:pt x="6699" y="56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49FC75D0-FA7E-F0A7-F721-AF8B4B716F19}"/>
              </a:ext>
            </a:extLst>
          </p:cNvPr>
          <p:cNvSpPr/>
          <p:nvPr/>
        </p:nvSpPr>
        <p:spPr>
          <a:xfrm>
            <a:off x="2943926" y="3187036"/>
            <a:ext cx="180801" cy="794534"/>
          </a:xfrm>
          <a:custGeom>
            <a:avLst/>
            <a:gdLst>
              <a:gd name="connsiteX0" fmla="*/ 15174 w 180801"/>
              <a:gd name="connsiteY0" fmla="*/ 664 h 794534"/>
              <a:gd name="connsiteX1" fmla="*/ 110424 w 180801"/>
              <a:gd name="connsiteY1" fmla="*/ 140364 h 794534"/>
              <a:gd name="connsiteX2" fmla="*/ 145349 w 180801"/>
              <a:gd name="connsiteY2" fmla="*/ 461039 h 794534"/>
              <a:gd name="connsiteX3" fmla="*/ 145349 w 180801"/>
              <a:gd name="connsiteY3" fmla="*/ 334039 h 794534"/>
              <a:gd name="connsiteX4" fmla="*/ 177099 w 180801"/>
              <a:gd name="connsiteY4" fmla="*/ 791239 h 794534"/>
              <a:gd name="connsiteX5" fmla="*/ 161224 w 180801"/>
              <a:gd name="connsiteY5" fmla="*/ 524539 h 794534"/>
              <a:gd name="connsiteX6" fmla="*/ 8824 w 180801"/>
              <a:gd name="connsiteY6" fmla="*/ 235614 h 794534"/>
              <a:gd name="connsiteX7" fmla="*/ 18349 w 180801"/>
              <a:gd name="connsiteY7" fmla="*/ 254664 h 794534"/>
              <a:gd name="connsiteX8" fmla="*/ 18349 w 180801"/>
              <a:gd name="connsiteY8" fmla="*/ 92739 h 794534"/>
              <a:gd name="connsiteX9" fmla="*/ 15174 w 180801"/>
              <a:gd name="connsiteY9" fmla="*/ 664 h 79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801" h="794534">
                <a:moveTo>
                  <a:pt x="15174" y="664"/>
                </a:moveTo>
                <a:cubicBezTo>
                  <a:pt x="30520" y="8601"/>
                  <a:pt x="88728" y="63635"/>
                  <a:pt x="110424" y="140364"/>
                </a:cubicBezTo>
                <a:cubicBezTo>
                  <a:pt x="132120" y="217093"/>
                  <a:pt x="139528" y="428760"/>
                  <a:pt x="145349" y="461039"/>
                </a:cubicBezTo>
                <a:cubicBezTo>
                  <a:pt x="151170" y="493318"/>
                  <a:pt x="140057" y="279006"/>
                  <a:pt x="145349" y="334039"/>
                </a:cubicBezTo>
                <a:cubicBezTo>
                  <a:pt x="150641" y="389072"/>
                  <a:pt x="174453" y="759489"/>
                  <a:pt x="177099" y="791239"/>
                </a:cubicBezTo>
                <a:cubicBezTo>
                  <a:pt x="179745" y="822989"/>
                  <a:pt x="189270" y="617143"/>
                  <a:pt x="161224" y="524539"/>
                </a:cubicBezTo>
                <a:cubicBezTo>
                  <a:pt x="133178" y="431935"/>
                  <a:pt x="32637" y="280593"/>
                  <a:pt x="8824" y="235614"/>
                </a:cubicBezTo>
                <a:cubicBezTo>
                  <a:pt x="-14989" y="190635"/>
                  <a:pt x="16761" y="278477"/>
                  <a:pt x="18349" y="254664"/>
                </a:cubicBezTo>
                <a:cubicBezTo>
                  <a:pt x="19937" y="230851"/>
                  <a:pt x="17291" y="127664"/>
                  <a:pt x="18349" y="92739"/>
                </a:cubicBezTo>
                <a:cubicBezTo>
                  <a:pt x="19407" y="57814"/>
                  <a:pt x="-172" y="-7273"/>
                  <a:pt x="15174" y="6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7EC10F38-7B3D-8DE7-E7C6-FDD5070DFD74}"/>
              </a:ext>
            </a:extLst>
          </p:cNvPr>
          <p:cNvSpPr/>
          <p:nvPr/>
        </p:nvSpPr>
        <p:spPr>
          <a:xfrm>
            <a:off x="3270241" y="3010714"/>
            <a:ext cx="460656" cy="337672"/>
          </a:xfrm>
          <a:custGeom>
            <a:avLst/>
            <a:gdLst>
              <a:gd name="connsiteX0" fmla="*/ 9 w 460656"/>
              <a:gd name="connsiteY0" fmla="*/ 11886 h 337672"/>
              <a:gd name="connsiteX1" fmla="*/ 130184 w 460656"/>
              <a:gd name="connsiteY1" fmla="*/ 8711 h 337672"/>
              <a:gd name="connsiteX2" fmla="*/ 276234 w 460656"/>
              <a:gd name="connsiteY2" fmla="*/ 132536 h 337672"/>
              <a:gd name="connsiteX3" fmla="*/ 263534 w 460656"/>
              <a:gd name="connsiteY3" fmla="*/ 110311 h 337672"/>
              <a:gd name="connsiteX4" fmla="*/ 457209 w 460656"/>
              <a:gd name="connsiteY4" fmla="*/ 332561 h 337672"/>
              <a:gd name="connsiteX5" fmla="*/ 377834 w 460656"/>
              <a:gd name="connsiteY5" fmla="*/ 256361 h 337672"/>
              <a:gd name="connsiteX6" fmla="*/ 254009 w 460656"/>
              <a:gd name="connsiteY6" fmla="*/ 142061 h 337672"/>
              <a:gd name="connsiteX7" fmla="*/ 136534 w 460656"/>
              <a:gd name="connsiteY7" fmla="*/ 24586 h 337672"/>
              <a:gd name="connsiteX8" fmla="*/ 9 w 460656"/>
              <a:gd name="connsiteY8" fmla="*/ 11886 h 33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656" h="337672">
                <a:moveTo>
                  <a:pt x="9" y="11886"/>
                </a:moveTo>
                <a:cubicBezTo>
                  <a:pt x="-1049" y="9240"/>
                  <a:pt x="84147" y="-11397"/>
                  <a:pt x="130184" y="8711"/>
                </a:cubicBezTo>
                <a:cubicBezTo>
                  <a:pt x="176221" y="28819"/>
                  <a:pt x="254009" y="115603"/>
                  <a:pt x="276234" y="132536"/>
                </a:cubicBezTo>
                <a:cubicBezTo>
                  <a:pt x="298459" y="149469"/>
                  <a:pt x="233372" y="76974"/>
                  <a:pt x="263534" y="110311"/>
                </a:cubicBezTo>
                <a:cubicBezTo>
                  <a:pt x="293696" y="143648"/>
                  <a:pt x="438159" y="308219"/>
                  <a:pt x="457209" y="332561"/>
                </a:cubicBezTo>
                <a:cubicBezTo>
                  <a:pt x="476259" y="356903"/>
                  <a:pt x="411701" y="288111"/>
                  <a:pt x="377834" y="256361"/>
                </a:cubicBezTo>
                <a:cubicBezTo>
                  <a:pt x="343967" y="224611"/>
                  <a:pt x="294226" y="180690"/>
                  <a:pt x="254009" y="142061"/>
                </a:cubicBezTo>
                <a:cubicBezTo>
                  <a:pt x="213792" y="103432"/>
                  <a:pt x="183101" y="50515"/>
                  <a:pt x="136534" y="24586"/>
                </a:cubicBezTo>
                <a:cubicBezTo>
                  <a:pt x="89967" y="-1343"/>
                  <a:pt x="1067" y="14532"/>
                  <a:pt x="9" y="118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C5EDFCD-1BA9-FF42-FCC5-53676DB67BD7}"/>
              </a:ext>
            </a:extLst>
          </p:cNvPr>
          <p:cNvSpPr/>
          <p:nvPr/>
        </p:nvSpPr>
        <p:spPr>
          <a:xfrm>
            <a:off x="3875894" y="3501908"/>
            <a:ext cx="590170" cy="556005"/>
          </a:xfrm>
          <a:custGeom>
            <a:avLst/>
            <a:gdLst>
              <a:gd name="connsiteX0" fmla="*/ 781 w 590170"/>
              <a:gd name="connsiteY0" fmla="*/ 117 h 556005"/>
              <a:gd name="connsiteX1" fmla="*/ 226206 w 590170"/>
              <a:gd name="connsiteY1" fmla="*/ 181092 h 556005"/>
              <a:gd name="connsiteX2" fmla="*/ 156356 w 590170"/>
              <a:gd name="connsiteY2" fmla="*/ 130292 h 556005"/>
              <a:gd name="connsiteX3" fmla="*/ 296056 w 590170"/>
              <a:gd name="connsiteY3" fmla="*/ 254117 h 556005"/>
              <a:gd name="connsiteX4" fmla="*/ 527831 w 590170"/>
              <a:gd name="connsiteY4" fmla="*/ 454142 h 556005"/>
              <a:gd name="connsiteX5" fmla="*/ 588156 w 590170"/>
              <a:gd name="connsiteY5" fmla="*/ 555742 h 556005"/>
              <a:gd name="connsiteX6" fmla="*/ 559581 w 590170"/>
              <a:gd name="connsiteY6" fmla="*/ 479542 h 556005"/>
              <a:gd name="connsiteX7" fmla="*/ 407181 w 590170"/>
              <a:gd name="connsiteY7" fmla="*/ 358892 h 556005"/>
              <a:gd name="connsiteX8" fmla="*/ 96031 w 590170"/>
              <a:gd name="connsiteY8" fmla="*/ 104892 h 556005"/>
              <a:gd name="connsiteX9" fmla="*/ 150006 w 590170"/>
              <a:gd name="connsiteY9" fmla="*/ 152517 h 556005"/>
              <a:gd name="connsiteX10" fmla="*/ 781 w 590170"/>
              <a:gd name="connsiteY10" fmla="*/ 117 h 55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170" h="556005">
                <a:moveTo>
                  <a:pt x="781" y="117"/>
                </a:moveTo>
                <a:cubicBezTo>
                  <a:pt x="13481" y="4880"/>
                  <a:pt x="200277" y="159396"/>
                  <a:pt x="226206" y="181092"/>
                </a:cubicBezTo>
                <a:cubicBezTo>
                  <a:pt x="252135" y="202788"/>
                  <a:pt x="144714" y="118121"/>
                  <a:pt x="156356" y="130292"/>
                </a:cubicBezTo>
                <a:cubicBezTo>
                  <a:pt x="167998" y="142463"/>
                  <a:pt x="296056" y="254117"/>
                  <a:pt x="296056" y="254117"/>
                </a:cubicBezTo>
                <a:cubicBezTo>
                  <a:pt x="357968" y="308092"/>
                  <a:pt x="479148" y="403871"/>
                  <a:pt x="527831" y="454142"/>
                </a:cubicBezTo>
                <a:cubicBezTo>
                  <a:pt x="576514" y="504413"/>
                  <a:pt x="582864" y="551509"/>
                  <a:pt x="588156" y="555742"/>
                </a:cubicBezTo>
                <a:cubicBezTo>
                  <a:pt x="593448" y="559975"/>
                  <a:pt x="589743" y="512350"/>
                  <a:pt x="559581" y="479542"/>
                </a:cubicBezTo>
                <a:cubicBezTo>
                  <a:pt x="529419" y="446734"/>
                  <a:pt x="407181" y="358892"/>
                  <a:pt x="407181" y="358892"/>
                </a:cubicBezTo>
                <a:lnTo>
                  <a:pt x="96031" y="104892"/>
                </a:lnTo>
                <a:cubicBezTo>
                  <a:pt x="53169" y="70496"/>
                  <a:pt x="165881" y="168392"/>
                  <a:pt x="150006" y="152517"/>
                </a:cubicBezTo>
                <a:cubicBezTo>
                  <a:pt x="134131" y="136642"/>
                  <a:pt x="-11919" y="-4646"/>
                  <a:pt x="781" y="11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E33C9D0B-CC8A-3A35-D351-4CFF6072A3A0}"/>
              </a:ext>
            </a:extLst>
          </p:cNvPr>
          <p:cNvSpPr/>
          <p:nvPr/>
        </p:nvSpPr>
        <p:spPr>
          <a:xfrm>
            <a:off x="3375965" y="2981578"/>
            <a:ext cx="471783" cy="541065"/>
          </a:xfrm>
          <a:custGeom>
            <a:avLst/>
            <a:gdLst>
              <a:gd name="connsiteX0" fmla="*/ 5410 w 471783"/>
              <a:gd name="connsiteY0" fmla="*/ 2922 h 541065"/>
              <a:gd name="connsiteX1" fmla="*/ 53035 w 471783"/>
              <a:gd name="connsiteY1" fmla="*/ 110872 h 541065"/>
              <a:gd name="connsiteX2" fmla="*/ 208610 w 471783"/>
              <a:gd name="connsiteY2" fmla="*/ 266447 h 541065"/>
              <a:gd name="connsiteX3" fmla="*/ 186385 w 471783"/>
              <a:gd name="connsiteY3" fmla="*/ 247397 h 541065"/>
              <a:gd name="connsiteX4" fmla="*/ 465785 w 471783"/>
              <a:gd name="connsiteY4" fmla="*/ 533147 h 541065"/>
              <a:gd name="connsiteX5" fmla="*/ 361010 w 471783"/>
              <a:gd name="connsiteY5" fmla="*/ 441072 h 541065"/>
              <a:gd name="connsiteX6" fmla="*/ 164160 w 471783"/>
              <a:gd name="connsiteY6" fmla="*/ 228347 h 541065"/>
              <a:gd name="connsiteX7" fmla="*/ 5410 w 471783"/>
              <a:gd name="connsiteY7" fmla="*/ 2922 h 54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783" h="541065">
                <a:moveTo>
                  <a:pt x="5410" y="2922"/>
                </a:moveTo>
                <a:cubicBezTo>
                  <a:pt x="-13111" y="-16657"/>
                  <a:pt x="19168" y="66951"/>
                  <a:pt x="53035" y="110872"/>
                </a:cubicBezTo>
                <a:cubicBezTo>
                  <a:pt x="86902" y="154793"/>
                  <a:pt x="186385" y="243693"/>
                  <a:pt x="208610" y="266447"/>
                </a:cubicBezTo>
                <a:cubicBezTo>
                  <a:pt x="230835" y="289201"/>
                  <a:pt x="143523" y="202947"/>
                  <a:pt x="186385" y="247397"/>
                </a:cubicBezTo>
                <a:cubicBezTo>
                  <a:pt x="229247" y="291847"/>
                  <a:pt x="436681" y="500868"/>
                  <a:pt x="465785" y="533147"/>
                </a:cubicBezTo>
                <a:cubicBezTo>
                  <a:pt x="494889" y="565426"/>
                  <a:pt x="411281" y="491872"/>
                  <a:pt x="361010" y="441072"/>
                </a:cubicBezTo>
                <a:cubicBezTo>
                  <a:pt x="310739" y="390272"/>
                  <a:pt x="225014" y="297139"/>
                  <a:pt x="164160" y="228347"/>
                </a:cubicBezTo>
                <a:cubicBezTo>
                  <a:pt x="103306" y="159555"/>
                  <a:pt x="23931" y="22501"/>
                  <a:pt x="5410" y="29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DA2D6CC8-88AA-8529-0BDE-D430BDBCCD67}"/>
              </a:ext>
            </a:extLst>
          </p:cNvPr>
          <p:cNvSpPr/>
          <p:nvPr/>
        </p:nvSpPr>
        <p:spPr>
          <a:xfrm>
            <a:off x="3863876" y="3546417"/>
            <a:ext cx="622148" cy="501778"/>
          </a:xfrm>
          <a:custGeom>
            <a:avLst/>
            <a:gdLst>
              <a:gd name="connsiteX0" fmla="*/ 99 w 622148"/>
              <a:gd name="connsiteY0" fmla="*/ 58 h 501778"/>
              <a:gd name="connsiteX1" fmla="*/ 263624 w 622148"/>
              <a:gd name="connsiteY1" fmla="*/ 215958 h 501778"/>
              <a:gd name="connsiteX2" fmla="*/ 441424 w 622148"/>
              <a:gd name="connsiteY2" fmla="*/ 368358 h 501778"/>
              <a:gd name="connsiteX3" fmla="*/ 616049 w 622148"/>
              <a:gd name="connsiteY3" fmla="*/ 498533 h 501778"/>
              <a:gd name="connsiteX4" fmla="*/ 546199 w 622148"/>
              <a:gd name="connsiteY4" fmla="*/ 438208 h 501778"/>
              <a:gd name="connsiteX5" fmla="*/ 206474 w 622148"/>
              <a:gd name="connsiteY5" fmla="*/ 184208 h 501778"/>
              <a:gd name="connsiteX6" fmla="*/ 231874 w 622148"/>
              <a:gd name="connsiteY6" fmla="*/ 193733 h 501778"/>
              <a:gd name="connsiteX7" fmla="*/ 99 w 622148"/>
              <a:gd name="connsiteY7" fmla="*/ 58 h 50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148" h="501778">
                <a:moveTo>
                  <a:pt x="99" y="58"/>
                </a:moveTo>
                <a:cubicBezTo>
                  <a:pt x="5391" y="3762"/>
                  <a:pt x="190070" y="154575"/>
                  <a:pt x="263624" y="215958"/>
                </a:cubicBezTo>
                <a:cubicBezTo>
                  <a:pt x="337178" y="277341"/>
                  <a:pt x="382687" y="321262"/>
                  <a:pt x="441424" y="368358"/>
                </a:cubicBezTo>
                <a:cubicBezTo>
                  <a:pt x="500162" y="415454"/>
                  <a:pt x="598587" y="486891"/>
                  <a:pt x="616049" y="498533"/>
                </a:cubicBezTo>
                <a:cubicBezTo>
                  <a:pt x="633511" y="510175"/>
                  <a:pt x="614461" y="490595"/>
                  <a:pt x="546199" y="438208"/>
                </a:cubicBezTo>
                <a:cubicBezTo>
                  <a:pt x="477937" y="385821"/>
                  <a:pt x="258861" y="224954"/>
                  <a:pt x="206474" y="184208"/>
                </a:cubicBezTo>
                <a:cubicBezTo>
                  <a:pt x="154087" y="143462"/>
                  <a:pt x="261507" y="219133"/>
                  <a:pt x="231874" y="193733"/>
                </a:cubicBezTo>
                <a:cubicBezTo>
                  <a:pt x="202241" y="168333"/>
                  <a:pt x="-5193" y="-3646"/>
                  <a:pt x="99" y="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14D37CC0-400A-229B-8A67-D869A4294A56}"/>
              </a:ext>
            </a:extLst>
          </p:cNvPr>
          <p:cNvSpPr/>
          <p:nvPr/>
        </p:nvSpPr>
        <p:spPr>
          <a:xfrm>
            <a:off x="3309981" y="3004661"/>
            <a:ext cx="553576" cy="660852"/>
          </a:xfrm>
          <a:custGeom>
            <a:avLst/>
            <a:gdLst>
              <a:gd name="connsiteX0" fmla="*/ 7894 w 553576"/>
              <a:gd name="connsiteY0" fmla="*/ 8414 h 660852"/>
              <a:gd name="connsiteX1" fmla="*/ 204744 w 553576"/>
              <a:gd name="connsiteY1" fmla="*/ 240189 h 660852"/>
              <a:gd name="connsiteX2" fmla="*/ 509544 w 553576"/>
              <a:gd name="connsiteY2" fmla="*/ 551339 h 660852"/>
              <a:gd name="connsiteX3" fmla="*/ 439694 w 553576"/>
              <a:gd name="connsiteY3" fmla="*/ 500539 h 660852"/>
              <a:gd name="connsiteX4" fmla="*/ 550819 w 553576"/>
              <a:gd name="connsiteY4" fmla="*/ 659289 h 660852"/>
              <a:gd name="connsiteX5" fmla="*/ 474619 w 553576"/>
              <a:gd name="connsiteY5" fmla="*/ 544989 h 660852"/>
              <a:gd name="connsiteX6" fmla="*/ 7894 w 553576"/>
              <a:gd name="connsiteY6" fmla="*/ 8414 h 66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576" h="660852">
                <a:moveTo>
                  <a:pt x="7894" y="8414"/>
                </a:moveTo>
                <a:cubicBezTo>
                  <a:pt x="-37085" y="-42386"/>
                  <a:pt x="121136" y="149702"/>
                  <a:pt x="204744" y="240189"/>
                </a:cubicBezTo>
                <a:cubicBezTo>
                  <a:pt x="288352" y="330677"/>
                  <a:pt x="470386" y="507947"/>
                  <a:pt x="509544" y="551339"/>
                </a:cubicBezTo>
                <a:cubicBezTo>
                  <a:pt x="548702" y="594731"/>
                  <a:pt x="432815" y="482547"/>
                  <a:pt x="439694" y="500539"/>
                </a:cubicBezTo>
                <a:cubicBezTo>
                  <a:pt x="446573" y="518531"/>
                  <a:pt x="544998" y="651881"/>
                  <a:pt x="550819" y="659289"/>
                </a:cubicBezTo>
                <a:cubicBezTo>
                  <a:pt x="556640" y="666697"/>
                  <a:pt x="561402" y="650822"/>
                  <a:pt x="474619" y="544989"/>
                </a:cubicBezTo>
                <a:cubicBezTo>
                  <a:pt x="387836" y="439156"/>
                  <a:pt x="52873" y="59214"/>
                  <a:pt x="7894" y="84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5892EA54-D71F-8D74-E807-9BBCC8096903}"/>
              </a:ext>
            </a:extLst>
          </p:cNvPr>
          <p:cNvSpPr/>
          <p:nvPr/>
        </p:nvSpPr>
        <p:spPr>
          <a:xfrm>
            <a:off x="3294677" y="3051348"/>
            <a:ext cx="586589" cy="643678"/>
          </a:xfrm>
          <a:custGeom>
            <a:avLst/>
            <a:gdLst>
              <a:gd name="connsiteX0" fmla="*/ 4148 w 586589"/>
              <a:gd name="connsiteY0" fmla="*/ 3002 h 643678"/>
              <a:gd name="connsiteX1" fmla="*/ 356573 w 586589"/>
              <a:gd name="connsiteY1" fmla="*/ 384002 h 643678"/>
              <a:gd name="connsiteX2" fmla="*/ 578823 w 586589"/>
              <a:gd name="connsiteY2" fmla="*/ 638002 h 643678"/>
              <a:gd name="connsiteX3" fmla="*/ 502623 w 586589"/>
              <a:gd name="connsiteY3" fmla="*/ 533227 h 643678"/>
              <a:gd name="connsiteX4" fmla="*/ 185123 w 586589"/>
              <a:gd name="connsiteY4" fmla="*/ 225252 h 643678"/>
              <a:gd name="connsiteX5" fmla="*/ 4148 w 586589"/>
              <a:gd name="connsiteY5" fmla="*/ 3002 h 64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89" h="643678">
                <a:moveTo>
                  <a:pt x="4148" y="3002"/>
                </a:moveTo>
                <a:cubicBezTo>
                  <a:pt x="32723" y="29460"/>
                  <a:pt x="260794" y="278169"/>
                  <a:pt x="356573" y="384002"/>
                </a:cubicBezTo>
                <a:cubicBezTo>
                  <a:pt x="452352" y="489835"/>
                  <a:pt x="554481" y="613131"/>
                  <a:pt x="578823" y="638002"/>
                </a:cubicBezTo>
                <a:cubicBezTo>
                  <a:pt x="603165" y="662873"/>
                  <a:pt x="568240" y="602019"/>
                  <a:pt x="502623" y="533227"/>
                </a:cubicBezTo>
                <a:cubicBezTo>
                  <a:pt x="437006" y="464435"/>
                  <a:pt x="269260" y="319444"/>
                  <a:pt x="185123" y="225252"/>
                </a:cubicBezTo>
                <a:cubicBezTo>
                  <a:pt x="100986" y="131060"/>
                  <a:pt x="-24427" y="-23456"/>
                  <a:pt x="4148" y="30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2D40A02-E919-23E7-2B1C-E60C9AA598F2}"/>
              </a:ext>
            </a:extLst>
          </p:cNvPr>
          <p:cNvSpPr/>
          <p:nvPr/>
        </p:nvSpPr>
        <p:spPr>
          <a:xfrm>
            <a:off x="3859635" y="3619541"/>
            <a:ext cx="682094" cy="552765"/>
          </a:xfrm>
          <a:custGeom>
            <a:avLst/>
            <a:gdLst>
              <a:gd name="connsiteX0" fmla="*/ 1165 w 682094"/>
              <a:gd name="connsiteY0" fmla="*/ 3134 h 552765"/>
              <a:gd name="connsiteX1" fmla="*/ 210715 w 682094"/>
              <a:gd name="connsiteY1" fmla="*/ 123784 h 552765"/>
              <a:gd name="connsiteX2" fmla="*/ 458365 w 682094"/>
              <a:gd name="connsiteY2" fmla="*/ 346034 h 552765"/>
              <a:gd name="connsiteX3" fmla="*/ 613940 w 682094"/>
              <a:gd name="connsiteY3" fmla="*/ 482559 h 552765"/>
              <a:gd name="connsiteX4" fmla="*/ 648865 w 682094"/>
              <a:gd name="connsiteY4" fmla="*/ 552409 h 552765"/>
              <a:gd name="connsiteX5" fmla="*/ 642515 w 682094"/>
              <a:gd name="connsiteY5" fmla="*/ 482559 h 552765"/>
              <a:gd name="connsiteX6" fmla="*/ 153565 w 682094"/>
              <a:gd name="connsiteY6" fmla="*/ 76159 h 552765"/>
              <a:gd name="connsiteX7" fmla="*/ 1165 w 682094"/>
              <a:gd name="connsiteY7" fmla="*/ 3134 h 55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094" h="552765">
                <a:moveTo>
                  <a:pt x="1165" y="3134"/>
                </a:moveTo>
                <a:cubicBezTo>
                  <a:pt x="10690" y="11071"/>
                  <a:pt x="134515" y="66634"/>
                  <a:pt x="210715" y="123784"/>
                </a:cubicBezTo>
                <a:cubicBezTo>
                  <a:pt x="286915" y="180934"/>
                  <a:pt x="391161" y="286238"/>
                  <a:pt x="458365" y="346034"/>
                </a:cubicBezTo>
                <a:cubicBezTo>
                  <a:pt x="525569" y="405830"/>
                  <a:pt x="582190" y="448163"/>
                  <a:pt x="613940" y="482559"/>
                </a:cubicBezTo>
                <a:cubicBezTo>
                  <a:pt x="645690" y="516955"/>
                  <a:pt x="644103" y="552409"/>
                  <a:pt x="648865" y="552409"/>
                </a:cubicBezTo>
                <a:cubicBezTo>
                  <a:pt x="653627" y="552409"/>
                  <a:pt x="725065" y="561934"/>
                  <a:pt x="642515" y="482559"/>
                </a:cubicBezTo>
                <a:cubicBezTo>
                  <a:pt x="559965" y="403184"/>
                  <a:pt x="266807" y="155534"/>
                  <a:pt x="153565" y="76159"/>
                </a:cubicBezTo>
                <a:cubicBezTo>
                  <a:pt x="40323" y="-3216"/>
                  <a:pt x="-8360" y="-4803"/>
                  <a:pt x="1165" y="31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45A92962-DA1A-6C54-2950-27979CFC4275}"/>
              </a:ext>
            </a:extLst>
          </p:cNvPr>
          <p:cNvSpPr/>
          <p:nvPr/>
        </p:nvSpPr>
        <p:spPr>
          <a:xfrm>
            <a:off x="3212512" y="3056133"/>
            <a:ext cx="632176" cy="639821"/>
          </a:xfrm>
          <a:custGeom>
            <a:avLst/>
            <a:gdLst>
              <a:gd name="connsiteX0" fmla="*/ 3763 w 632176"/>
              <a:gd name="connsiteY0" fmla="*/ 7742 h 639821"/>
              <a:gd name="connsiteX1" fmla="*/ 241888 w 632176"/>
              <a:gd name="connsiteY1" fmla="*/ 191892 h 639821"/>
              <a:gd name="connsiteX2" fmla="*/ 616538 w 632176"/>
              <a:gd name="connsiteY2" fmla="*/ 623692 h 639821"/>
              <a:gd name="connsiteX3" fmla="*/ 518113 w 632176"/>
              <a:gd name="connsiteY3" fmla="*/ 503042 h 639821"/>
              <a:gd name="connsiteX4" fmla="*/ 124413 w 632176"/>
              <a:gd name="connsiteY4" fmla="*/ 80767 h 639821"/>
              <a:gd name="connsiteX5" fmla="*/ 3763 w 632176"/>
              <a:gd name="connsiteY5" fmla="*/ 7742 h 63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176" h="639821">
                <a:moveTo>
                  <a:pt x="3763" y="7742"/>
                </a:moveTo>
                <a:cubicBezTo>
                  <a:pt x="23342" y="26263"/>
                  <a:pt x="139759" y="89234"/>
                  <a:pt x="241888" y="191892"/>
                </a:cubicBezTo>
                <a:cubicBezTo>
                  <a:pt x="344017" y="294550"/>
                  <a:pt x="570501" y="571834"/>
                  <a:pt x="616538" y="623692"/>
                </a:cubicBezTo>
                <a:cubicBezTo>
                  <a:pt x="662576" y="675550"/>
                  <a:pt x="600134" y="593529"/>
                  <a:pt x="518113" y="503042"/>
                </a:cubicBezTo>
                <a:cubicBezTo>
                  <a:pt x="436092" y="412555"/>
                  <a:pt x="205375" y="161200"/>
                  <a:pt x="124413" y="80767"/>
                </a:cubicBezTo>
                <a:cubicBezTo>
                  <a:pt x="43451" y="334"/>
                  <a:pt x="-15816" y="-10779"/>
                  <a:pt x="3763" y="774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55E7B20A-3EE8-0426-DDC4-3AC615C19449}"/>
              </a:ext>
            </a:extLst>
          </p:cNvPr>
          <p:cNvSpPr/>
          <p:nvPr/>
        </p:nvSpPr>
        <p:spPr>
          <a:xfrm>
            <a:off x="3176794" y="3111148"/>
            <a:ext cx="925440" cy="797287"/>
          </a:xfrm>
          <a:custGeom>
            <a:avLst/>
            <a:gdLst>
              <a:gd name="connsiteX0" fmla="*/ 4556 w 925440"/>
              <a:gd name="connsiteY0" fmla="*/ 6702 h 797287"/>
              <a:gd name="connsiteX1" fmla="*/ 166481 w 925440"/>
              <a:gd name="connsiteY1" fmla="*/ 136877 h 797287"/>
              <a:gd name="connsiteX2" fmla="*/ 410956 w 925440"/>
              <a:gd name="connsiteY2" fmla="*/ 371827 h 797287"/>
              <a:gd name="connsiteX3" fmla="*/ 395081 w 925440"/>
              <a:gd name="connsiteY3" fmla="*/ 346427 h 797287"/>
              <a:gd name="connsiteX4" fmla="*/ 528431 w 925440"/>
              <a:gd name="connsiteY4" fmla="*/ 502002 h 797287"/>
              <a:gd name="connsiteX5" fmla="*/ 642731 w 925440"/>
              <a:gd name="connsiteY5" fmla="*/ 609952 h 797287"/>
              <a:gd name="connsiteX6" fmla="*/ 569706 w 925440"/>
              <a:gd name="connsiteY6" fmla="*/ 559152 h 797287"/>
              <a:gd name="connsiteX7" fmla="*/ 718931 w 925440"/>
              <a:gd name="connsiteY7" fmla="*/ 676627 h 797287"/>
              <a:gd name="connsiteX8" fmla="*/ 925306 w 925440"/>
              <a:gd name="connsiteY8" fmla="*/ 797277 h 797287"/>
              <a:gd name="connsiteX9" fmla="*/ 687181 w 925440"/>
              <a:gd name="connsiteY9" fmla="*/ 670277 h 797287"/>
              <a:gd name="connsiteX10" fmla="*/ 147431 w 925440"/>
              <a:gd name="connsiteY10" fmla="*/ 95602 h 797287"/>
              <a:gd name="connsiteX11" fmla="*/ 52181 w 925440"/>
              <a:gd name="connsiteY11" fmla="*/ 25752 h 797287"/>
              <a:gd name="connsiteX12" fmla="*/ 4556 w 925440"/>
              <a:gd name="connsiteY12" fmla="*/ 6702 h 79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5440" h="797287">
                <a:moveTo>
                  <a:pt x="4556" y="6702"/>
                </a:moveTo>
                <a:cubicBezTo>
                  <a:pt x="23606" y="25223"/>
                  <a:pt x="98748" y="76023"/>
                  <a:pt x="166481" y="136877"/>
                </a:cubicBezTo>
                <a:cubicBezTo>
                  <a:pt x="234214" y="197731"/>
                  <a:pt x="372856" y="336902"/>
                  <a:pt x="410956" y="371827"/>
                </a:cubicBezTo>
                <a:cubicBezTo>
                  <a:pt x="449056" y="406752"/>
                  <a:pt x="375502" y="324731"/>
                  <a:pt x="395081" y="346427"/>
                </a:cubicBezTo>
                <a:cubicBezTo>
                  <a:pt x="414660" y="368123"/>
                  <a:pt x="487156" y="458081"/>
                  <a:pt x="528431" y="502002"/>
                </a:cubicBezTo>
                <a:cubicBezTo>
                  <a:pt x="569706" y="545923"/>
                  <a:pt x="635852" y="600427"/>
                  <a:pt x="642731" y="609952"/>
                </a:cubicBezTo>
                <a:cubicBezTo>
                  <a:pt x="649610" y="619477"/>
                  <a:pt x="557006" y="548040"/>
                  <a:pt x="569706" y="559152"/>
                </a:cubicBezTo>
                <a:cubicBezTo>
                  <a:pt x="582406" y="570264"/>
                  <a:pt x="659664" y="636940"/>
                  <a:pt x="718931" y="676627"/>
                </a:cubicBezTo>
                <a:cubicBezTo>
                  <a:pt x="778198" y="716314"/>
                  <a:pt x="930597" y="798335"/>
                  <a:pt x="925306" y="797277"/>
                </a:cubicBezTo>
                <a:cubicBezTo>
                  <a:pt x="920015" y="796219"/>
                  <a:pt x="816827" y="787223"/>
                  <a:pt x="687181" y="670277"/>
                </a:cubicBezTo>
                <a:cubicBezTo>
                  <a:pt x="557535" y="553331"/>
                  <a:pt x="253264" y="203023"/>
                  <a:pt x="147431" y="95602"/>
                </a:cubicBezTo>
                <a:cubicBezTo>
                  <a:pt x="41598" y="-11819"/>
                  <a:pt x="73348" y="38981"/>
                  <a:pt x="52181" y="25752"/>
                </a:cubicBezTo>
                <a:cubicBezTo>
                  <a:pt x="31014" y="12523"/>
                  <a:pt x="-14494" y="-11819"/>
                  <a:pt x="4556" y="67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116E86B-07C7-DD8C-28F2-850C29714B7B}"/>
              </a:ext>
            </a:extLst>
          </p:cNvPr>
          <p:cNvSpPr/>
          <p:nvPr/>
        </p:nvSpPr>
        <p:spPr>
          <a:xfrm>
            <a:off x="3621592" y="3426767"/>
            <a:ext cx="519397" cy="522407"/>
          </a:xfrm>
          <a:custGeom>
            <a:avLst/>
            <a:gdLst>
              <a:gd name="connsiteX0" fmla="*/ 13783 w 519397"/>
              <a:gd name="connsiteY0" fmla="*/ 5408 h 522407"/>
              <a:gd name="connsiteX1" fmla="*/ 197933 w 519397"/>
              <a:gd name="connsiteY1" fmla="*/ 253058 h 522407"/>
              <a:gd name="connsiteX2" fmla="*/ 290008 w 519397"/>
              <a:gd name="connsiteY2" fmla="*/ 338783 h 522407"/>
              <a:gd name="connsiteX3" fmla="*/ 229683 w 519397"/>
              <a:gd name="connsiteY3" fmla="*/ 268933 h 522407"/>
              <a:gd name="connsiteX4" fmla="*/ 512258 w 519397"/>
              <a:gd name="connsiteY4" fmla="*/ 516583 h 522407"/>
              <a:gd name="connsiteX5" fmla="*/ 410658 w 519397"/>
              <a:gd name="connsiteY5" fmla="*/ 421333 h 522407"/>
              <a:gd name="connsiteX6" fmla="*/ 150308 w 519397"/>
              <a:gd name="connsiteY6" fmla="*/ 167333 h 522407"/>
              <a:gd name="connsiteX7" fmla="*/ 29658 w 519397"/>
              <a:gd name="connsiteY7" fmla="*/ 87958 h 522407"/>
              <a:gd name="connsiteX8" fmla="*/ 13783 w 519397"/>
              <a:gd name="connsiteY8" fmla="*/ 5408 h 52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97" h="522407">
                <a:moveTo>
                  <a:pt x="13783" y="5408"/>
                </a:moveTo>
                <a:cubicBezTo>
                  <a:pt x="41829" y="32925"/>
                  <a:pt x="151896" y="197496"/>
                  <a:pt x="197933" y="253058"/>
                </a:cubicBezTo>
                <a:cubicBezTo>
                  <a:pt x="243970" y="308620"/>
                  <a:pt x="284716" y="336137"/>
                  <a:pt x="290008" y="338783"/>
                </a:cubicBezTo>
                <a:cubicBezTo>
                  <a:pt x="295300" y="341429"/>
                  <a:pt x="192641" y="239300"/>
                  <a:pt x="229683" y="268933"/>
                </a:cubicBezTo>
                <a:cubicBezTo>
                  <a:pt x="266725" y="298566"/>
                  <a:pt x="482095" y="491183"/>
                  <a:pt x="512258" y="516583"/>
                </a:cubicBezTo>
                <a:cubicBezTo>
                  <a:pt x="542421" y="541983"/>
                  <a:pt x="470983" y="479541"/>
                  <a:pt x="410658" y="421333"/>
                </a:cubicBezTo>
                <a:cubicBezTo>
                  <a:pt x="350333" y="363125"/>
                  <a:pt x="213808" y="222895"/>
                  <a:pt x="150308" y="167333"/>
                </a:cubicBezTo>
                <a:cubicBezTo>
                  <a:pt x="86808" y="111771"/>
                  <a:pt x="54000" y="112829"/>
                  <a:pt x="29658" y="87958"/>
                </a:cubicBezTo>
                <a:cubicBezTo>
                  <a:pt x="5316" y="63087"/>
                  <a:pt x="-14263" y="-22109"/>
                  <a:pt x="13783" y="540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91E4F407-58AF-A6A3-EC8D-AFF6D0D1DE88}"/>
              </a:ext>
            </a:extLst>
          </p:cNvPr>
          <p:cNvSpPr/>
          <p:nvPr/>
        </p:nvSpPr>
        <p:spPr>
          <a:xfrm>
            <a:off x="3848062" y="3571815"/>
            <a:ext cx="641401" cy="597059"/>
          </a:xfrm>
          <a:custGeom>
            <a:avLst/>
            <a:gdLst>
              <a:gd name="connsiteX0" fmla="*/ 38 w 641401"/>
              <a:gd name="connsiteY0" fmla="*/ 60 h 597059"/>
              <a:gd name="connsiteX1" fmla="*/ 101638 w 641401"/>
              <a:gd name="connsiteY1" fmla="*/ 158810 h 597059"/>
              <a:gd name="connsiteX2" fmla="*/ 200063 w 641401"/>
              <a:gd name="connsiteY2" fmla="*/ 231835 h 597059"/>
              <a:gd name="connsiteX3" fmla="*/ 161963 w 641401"/>
              <a:gd name="connsiteY3" fmla="*/ 196910 h 597059"/>
              <a:gd name="connsiteX4" fmla="*/ 390563 w 641401"/>
              <a:gd name="connsiteY4" fmla="*/ 390585 h 597059"/>
              <a:gd name="connsiteX5" fmla="*/ 365163 w 641401"/>
              <a:gd name="connsiteY5" fmla="*/ 352485 h 597059"/>
              <a:gd name="connsiteX6" fmla="*/ 536613 w 641401"/>
              <a:gd name="connsiteY6" fmla="*/ 508060 h 597059"/>
              <a:gd name="connsiteX7" fmla="*/ 641388 w 641401"/>
              <a:gd name="connsiteY7" fmla="*/ 596960 h 597059"/>
              <a:gd name="connsiteX8" fmla="*/ 530263 w 641401"/>
              <a:gd name="connsiteY8" fmla="*/ 492185 h 597059"/>
              <a:gd name="connsiteX9" fmla="*/ 79413 w 641401"/>
              <a:gd name="connsiteY9" fmla="*/ 168335 h 597059"/>
              <a:gd name="connsiteX10" fmla="*/ 50838 w 641401"/>
              <a:gd name="connsiteY10" fmla="*/ 136585 h 597059"/>
              <a:gd name="connsiteX11" fmla="*/ 88938 w 641401"/>
              <a:gd name="connsiteY11" fmla="*/ 177860 h 597059"/>
              <a:gd name="connsiteX12" fmla="*/ 38 w 641401"/>
              <a:gd name="connsiteY12" fmla="*/ 60 h 59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1401" h="597059">
                <a:moveTo>
                  <a:pt x="38" y="60"/>
                </a:moveTo>
                <a:cubicBezTo>
                  <a:pt x="2155" y="-3115"/>
                  <a:pt x="68300" y="120181"/>
                  <a:pt x="101638" y="158810"/>
                </a:cubicBezTo>
                <a:cubicBezTo>
                  <a:pt x="134976" y="197439"/>
                  <a:pt x="190009" y="225485"/>
                  <a:pt x="200063" y="231835"/>
                </a:cubicBezTo>
                <a:cubicBezTo>
                  <a:pt x="210117" y="238185"/>
                  <a:pt x="130213" y="170452"/>
                  <a:pt x="161963" y="196910"/>
                </a:cubicBezTo>
                <a:cubicBezTo>
                  <a:pt x="193713" y="223368"/>
                  <a:pt x="356696" y="364656"/>
                  <a:pt x="390563" y="390585"/>
                </a:cubicBezTo>
                <a:cubicBezTo>
                  <a:pt x="424430" y="416514"/>
                  <a:pt x="340821" y="332906"/>
                  <a:pt x="365163" y="352485"/>
                </a:cubicBezTo>
                <a:cubicBezTo>
                  <a:pt x="389505" y="372064"/>
                  <a:pt x="490576" y="467314"/>
                  <a:pt x="536613" y="508060"/>
                </a:cubicBezTo>
                <a:cubicBezTo>
                  <a:pt x="582650" y="548806"/>
                  <a:pt x="642446" y="599606"/>
                  <a:pt x="641388" y="596960"/>
                </a:cubicBezTo>
                <a:cubicBezTo>
                  <a:pt x="640330" y="594314"/>
                  <a:pt x="623925" y="563622"/>
                  <a:pt x="530263" y="492185"/>
                </a:cubicBezTo>
                <a:cubicBezTo>
                  <a:pt x="436601" y="420748"/>
                  <a:pt x="159317" y="227602"/>
                  <a:pt x="79413" y="168335"/>
                </a:cubicBezTo>
                <a:cubicBezTo>
                  <a:pt x="-491" y="109068"/>
                  <a:pt x="49251" y="134998"/>
                  <a:pt x="50838" y="136585"/>
                </a:cubicBezTo>
                <a:cubicBezTo>
                  <a:pt x="52425" y="138172"/>
                  <a:pt x="94759" y="196910"/>
                  <a:pt x="88938" y="177860"/>
                </a:cubicBezTo>
                <a:cubicBezTo>
                  <a:pt x="83117" y="158810"/>
                  <a:pt x="-2079" y="3235"/>
                  <a:pt x="38" y="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EE0A76E0-AB04-2725-6243-3A9D4279F635}"/>
              </a:ext>
            </a:extLst>
          </p:cNvPr>
          <p:cNvSpPr/>
          <p:nvPr/>
        </p:nvSpPr>
        <p:spPr>
          <a:xfrm>
            <a:off x="5635615" y="2460607"/>
            <a:ext cx="657919" cy="384244"/>
          </a:xfrm>
          <a:custGeom>
            <a:avLst/>
            <a:gdLst>
              <a:gd name="connsiteX0" fmla="*/ 10 w 657919"/>
              <a:gd name="connsiteY0" fmla="*/ 18 h 384244"/>
              <a:gd name="connsiteX1" fmla="*/ 231785 w 657919"/>
              <a:gd name="connsiteY1" fmla="*/ 222268 h 384244"/>
              <a:gd name="connsiteX2" fmla="*/ 333385 w 657919"/>
              <a:gd name="connsiteY2" fmla="*/ 257193 h 384244"/>
              <a:gd name="connsiteX3" fmla="*/ 139710 w 657919"/>
              <a:gd name="connsiteY3" fmla="*/ 209568 h 384244"/>
              <a:gd name="connsiteX4" fmla="*/ 517535 w 657919"/>
              <a:gd name="connsiteY4" fmla="*/ 333393 h 384244"/>
              <a:gd name="connsiteX5" fmla="*/ 396885 w 657919"/>
              <a:gd name="connsiteY5" fmla="*/ 273068 h 384244"/>
              <a:gd name="connsiteX6" fmla="*/ 657235 w 657919"/>
              <a:gd name="connsiteY6" fmla="*/ 384193 h 384244"/>
              <a:gd name="connsiteX7" fmla="*/ 460385 w 657919"/>
              <a:gd name="connsiteY7" fmla="*/ 285768 h 384244"/>
              <a:gd name="connsiteX8" fmla="*/ 98435 w 657919"/>
              <a:gd name="connsiteY8" fmla="*/ 161943 h 384244"/>
              <a:gd name="connsiteX9" fmla="*/ 241310 w 657919"/>
              <a:gd name="connsiteY9" fmla="*/ 234968 h 384244"/>
              <a:gd name="connsiteX10" fmla="*/ 10 w 657919"/>
              <a:gd name="connsiteY10" fmla="*/ 18 h 38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919" h="384244">
                <a:moveTo>
                  <a:pt x="10" y="18"/>
                </a:moveTo>
                <a:cubicBezTo>
                  <a:pt x="-1578" y="-2099"/>
                  <a:pt x="176223" y="179406"/>
                  <a:pt x="231785" y="222268"/>
                </a:cubicBezTo>
                <a:cubicBezTo>
                  <a:pt x="287348" y="265131"/>
                  <a:pt x="348731" y="259310"/>
                  <a:pt x="333385" y="257193"/>
                </a:cubicBezTo>
                <a:cubicBezTo>
                  <a:pt x="318039" y="255076"/>
                  <a:pt x="109018" y="196868"/>
                  <a:pt x="139710" y="209568"/>
                </a:cubicBezTo>
                <a:cubicBezTo>
                  <a:pt x="170402" y="222268"/>
                  <a:pt x="474673" y="322810"/>
                  <a:pt x="517535" y="333393"/>
                </a:cubicBezTo>
                <a:cubicBezTo>
                  <a:pt x="560397" y="343976"/>
                  <a:pt x="373602" y="264601"/>
                  <a:pt x="396885" y="273068"/>
                </a:cubicBezTo>
                <a:cubicBezTo>
                  <a:pt x="420168" y="281535"/>
                  <a:pt x="646652" y="382076"/>
                  <a:pt x="657235" y="384193"/>
                </a:cubicBezTo>
                <a:cubicBezTo>
                  <a:pt x="667818" y="386310"/>
                  <a:pt x="553518" y="322810"/>
                  <a:pt x="460385" y="285768"/>
                </a:cubicBezTo>
                <a:cubicBezTo>
                  <a:pt x="367252" y="248726"/>
                  <a:pt x="134948" y="170410"/>
                  <a:pt x="98435" y="161943"/>
                </a:cubicBezTo>
                <a:cubicBezTo>
                  <a:pt x="61923" y="153476"/>
                  <a:pt x="258773" y="262485"/>
                  <a:pt x="241310" y="234968"/>
                </a:cubicBezTo>
                <a:cubicBezTo>
                  <a:pt x="223848" y="207451"/>
                  <a:pt x="1598" y="2135"/>
                  <a:pt x="10" y="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955114C-1409-8CB0-FBA1-CB559692A370}"/>
              </a:ext>
            </a:extLst>
          </p:cNvPr>
          <p:cNvSpPr/>
          <p:nvPr/>
        </p:nvSpPr>
        <p:spPr>
          <a:xfrm>
            <a:off x="4958591" y="2824428"/>
            <a:ext cx="1340282" cy="1145767"/>
          </a:xfrm>
          <a:custGeom>
            <a:avLst/>
            <a:gdLst>
              <a:gd name="connsiteX0" fmla="*/ 1337434 w 1340282"/>
              <a:gd name="connsiteY0" fmla="*/ 10847 h 1145767"/>
              <a:gd name="connsiteX1" fmla="*/ 1207259 w 1340282"/>
              <a:gd name="connsiteY1" fmla="*/ 23547 h 1145767"/>
              <a:gd name="connsiteX2" fmla="*/ 1042159 w 1340282"/>
              <a:gd name="connsiteY2" fmla="*/ 163247 h 1145767"/>
              <a:gd name="connsiteX3" fmla="*/ 1131059 w 1340282"/>
              <a:gd name="connsiteY3" fmla="*/ 128322 h 1145767"/>
              <a:gd name="connsiteX4" fmla="*/ 845309 w 1340282"/>
              <a:gd name="connsiteY4" fmla="*/ 420422 h 1145767"/>
              <a:gd name="connsiteX5" fmla="*/ 610359 w 1340282"/>
              <a:gd name="connsiteY5" fmla="*/ 680772 h 1145767"/>
              <a:gd name="connsiteX6" fmla="*/ 16634 w 1340282"/>
              <a:gd name="connsiteY6" fmla="*/ 1128447 h 1145767"/>
              <a:gd name="connsiteX7" fmla="*/ 238884 w 1340282"/>
              <a:gd name="connsiteY7" fmla="*/ 976047 h 1145767"/>
              <a:gd name="connsiteX8" fmla="*/ 1007234 w 1340282"/>
              <a:gd name="connsiteY8" fmla="*/ 261672 h 1145767"/>
              <a:gd name="connsiteX9" fmla="*/ 1080259 w 1340282"/>
              <a:gd name="connsiteY9" fmla="*/ 134672 h 1145767"/>
              <a:gd name="connsiteX10" fmla="*/ 1337434 w 1340282"/>
              <a:gd name="connsiteY10" fmla="*/ 10847 h 114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0282" h="1145767">
                <a:moveTo>
                  <a:pt x="1337434" y="10847"/>
                </a:moveTo>
                <a:cubicBezTo>
                  <a:pt x="1358601" y="-7674"/>
                  <a:pt x="1256471" y="-1853"/>
                  <a:pt x="1207259" y="23547"/>
                </a:cubicBezTo>
                <a:cubicBezTo>
                  <a:pt x="1158047" y="48947"/>
                  <a:pt x="1054859" y="145785"/>
                  <a:pt x="1042159" y="163247"/>
                </a:cubicBezTo>
                <a:cubicBezTo>
                  <a:pt x="1029459" y="180710"/>
                  <a:pt x="1163867" y="85460"/>
                  <a:pt x="1131059" y="128322"/>
                </a:cubicBezTo>
                <a:cubicBezTo>
                  <a:pt x="1098251" y="171185"/>
                  <a:pt x="932092" y="328347"/>
                  <a:pt x="845309" y="420422"/>
                </a:cubicBezTo>
                <a:cubicBezTo>
                  <a:pt x="758526" y="512497"/>
                  <a:pt x="748471" y="562768"/>
                  <a:pt x="610359" y="680772"/>
                </a:cubicBezTo>
                <a:cubicBezTo>
                  <a:pt x="472246" y="798776"/>
                  <a:pt x="78546" y="1079235"/>
                  <a:pt x="16634" y="1128447"/>
                </a:cubicBezTo>
                <a:cubicBezTo>
                  <a:pt x="-45278" y="1177659"/>
                  <a:pt x="73784" y="1120510"/>
                  <a:pt x="238884" y="976047"/>
                </a:cubicBezTo>
                <a:cubicBezTo>
                  <a:pt x="403984" y="831585"/>
                  <a:pt x="867005" y="401901"/>
                  <a:pt x="1007234" y="261672"/>
                </a:cubicBezTo>
                <a:cubicBezTo>
                  <a:pt x="1147463" y="121443"/>
                  <a:pt x="1028401" y="176476"/>
                  <a:pt x="1080259" y="134672"/>
                </a:cubicBezTo>
                <a:cubicBezTo>
                  <a:pt x="1132117" y="92868"/>
                  <a:pt x="1316267" y="29368"/>
                  <a:pt x="1337434" y="108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83951F87-B2EE-4038-91ED-23457AE7B47A}"/>
              </a:ext>
            </a:extLst>
          </p:cNvPr>
          <p:cNvSpPr/>
          <p:nvPr/>
        </p:nvSpPr>
        <p:spPr>
          <a:xfrm>
            <a:off x="5328426" y="2835484"/>
            <a:ext cx="1035773" cy="898221"/>
          </a:xfrm>
          <a:custGeom>
            <a:avLst/>
            <a:gdLst>
              <a:gd name="connsiteX0" fmla="*/ 1034274 w 1035773"/>
              <a:gd name="connsiteY0" fmla="*/ 2966 h 898221"/>
              <a:gd name="connsiteX1" fmla="*/ 665974 w 1035773"/>
              <a:gd name="connsiteY1" fmla="*/ 272841 h 898221"/>
              <a:gd name="connsiteX2" fmla="*/ 345299 w 1035773"/>
              <a:gd name="connsiteY2" fmla="*/ 647491 h 898221"/>
              <a:gd name="connsiteX3" fmla="*/ 5574 w 1035773"/>
              <a:gd name="connsiteY3" fmla="*/ 895141 h 898221"/>
              <a:gd name="connsiteX4" fmla="*/ 177024 w 1035773"/>
              <a:gd name="connsiteY4" fmla="*/ 749091 h 898221"/>
              <a:gd name="connsiteX5" fmla="*/ 716774 w 1035773"/>
              <a:gd name="connsiteY5" fmla="*/ 237916 h 898221"/>
              <a:gd name="connsiteX6" fmla="*/ 792974 w 1035773"/>
              <a:gd name="connsiteY6" fmla="*/ 136316 h 898221"/>
              <a:gd name="connsiteX7" fmla="*/ 1034274 w 1035773"/>
              <a:gd name="connsiteY7" fmla="*/ 2966 h 89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773" h="898221">
                <a:moveTo>
                  <a:pt x="1034274" y="2966"/>
                </a:moveTo>
                <a:cubicBezTo>
                  <a:pt x="1013107" y="25720"/>
                  <a:pt x="780803" y="165420"/>
                  <a:pt x="665974" y="272841"/>
                </a:cubicBezTo>
                <a:cubicBezTo>
                  <a:pt x="551145" y="380262"/>
                  <a:pt x="455366" y="543774"/>
                  <a:pt x="345299" y="647491"/>
                </a:cubicBezTo>
                <a:cubicBezTo>
                  <a:pt x="235232" y="751208"/>
                  <a:pt x="33620" y="878208"/>
                  <a:pt x="5574" y="895141"/>
                </a:cubicBezTo>
                <a:cubicBezTo>
                  <a:pt x="-22472" y="912074"/>
                  <a:pt x="58491" y="858628"/>
                  <a:pt x="177024" y="749091"/>
                </a:cubicBezTo>
                <a:cubicBezTo>
                  <a:pt x="295557" y="639554"/>
                  <a:pt x="614116" y="340045"/>
                  <a:pt x="716774" y="237916"/>
                </a:cubicBezTo>
                <a:cubicBezTo>
                  <a:pt x="819432" y="135787"/>
                  <a:pt x="739528" y="178120"/>
                  <a:pt x="792974" y="136316"/>
                </a:cubicBezTo>
                <a:cubicBezTo>
                  <a:pt x="846420" y="94512"/>
                  <a:pt x="1055441" y="-19788"/>
                  <a:pt x="1034274" y="29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56AD4E02-CC42-651D-5B86-906FEEA3D85C}"/>
              </a:ext>
            </a:extLst>
          </p:cNvPr>
          <p:cNvSpPr/>
          <p:nvPr/>
        </p:nvSpPr>
        <p:spPr>
          <a:xfrm>
            <a:off x="5406765" y="2841426"/>
            <a:ext cx="974914" cy="869128"/>
          </a:xfrm>
          <a:custGeom>
            <a:avLst/>
            <a:gdLst>
              <a:gd name="connsiteX0" fmla="*/ 971810 w 974914"/>
              <a:gd name="connsiteY0" fmla="*/ 12899 h 869128"/>
              <a:gd name="connsiteX1" fmla="*/ 794010 w 974914"/>
              <a:gd name="connsiteY1" fmla="*/ 111324 h 869128"/>
              <a:gd name="connsiteX2" fmla="*/ 473335 w 974914"/>
              <a:gd name="connsiteY2" fmla="*/ 517724 h 869128"/>
              <a:gd name="connsiteX3" fmla="*/ 562235 w 974914"/>
              <a:gd name="connsiteY3" fmla="*/ 412949 h 869128"/>
              <a:gd name="connsiteX4" fmla="*/ 346335 w 974914"/>
              <a:gd name="connsiteY4" fmla="*/ 609799 h 869128"/>
              <a:gd name="connsiteX5" fmla="*/ 3435 w 974914"/>
              <a:gd name="connsiteY5" fmla="*/ 866974 h 869128"/>
              <a:gd name="connsiteX6" fmla="*/ 181235 w 974914"/>
              <a:gd name="connsiteY6" fmla="*/ 730449 h 869128"/>
              <a:gd name="connsiteX7" fmla="*/ 365385 w 974914"/>
              <a:gd name="connsiteY7" fmla="*/ 685999 h 869128"/>
              <a:gd name="connsiteX8" fmla="*/ 308235 w 974914"/>
              <a:gd name="connsiteY8" fmla="*/ 689174 h 869128"/>
              <a:gd name="connsiteX9" fmla="*/ 600335 w 974914"/>
              <a:gd name="connsiteY9" fmla="*/ 308174 h 869128"/>
              <a:gd name="connsiteX10" fmla="*/ 581285 w 974914"/>
              <a:gd name="connsiteY10" fmla="*/ 384374 h 869128"/>
              <a:gd name="connsiteX11" fmla="*/ 800360 w 974914"/>
              <a:gd name="connsiteY11" fmla="*/ 152599 h 869128"/>
              <a:gd name="connsiteX12" fmla="*/ 901960 w 974914"/>
              <a:gd name="connsiteY12" fmla="*/ 16074 h 869128"/>
              <a:gd name="connsiteX13" fmla="*/ 971810 w 974914"/>
              <a:gd name="connsiteY13" fmla="*/ 12899 h 86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4914" h="869128">
                <a:moveTo>
                  <a:pt x="971810" y="12899"/>
                </a:moveTo>
                <a:cubicBezTo>
                  <a:pt x="953818" y="28774"/>
                  <a:pt x="877089" y="27187"/>
                  <a:pt x="794010" y="111324"/>
                </a:cubicBezTo>
                <a:cubicBezTo>
                  <a:pt x="710931" y="195461"/>
                  <a:pt x="511964" y="467453"/>
                  <a:pt x="473335" y="517724"/>
                </a:cubicBezTo>
                <a:cubicBezTo>
                  <a:pt x="434706" y="567995"/>
                  <a:pt x="583402" y="397603"/>
                  <a:pt x="562235" y="412949"/>
                </a:cubicBezTo>
                <a:cubicBezTo>
                  <a:pt x="541068" y="428295"/>
                  <a:pt x="439468" y="534128"/>
                  <a:pt x="346335" y="609799"/>
                </a:cubicBezTo>
                <a:cubicBezTo>
                  <a:pt x="253202" y="685470"/>
                  <a:pt x="30952" y="846866"/>
                  <a:pt x="3435" y="866974"/>
                </a:cubicBezTo>
                <a:cubicBezTo>
                  <a:pt x="-24082" y="887082"/>
                  <a:pt x="120910" y="760611"/>
                  <a:pt x="181235" y="730449"/>
                </a:cubicBezTo>
                <a:cubicBezTo>
                  <a:pt x="241560" y="700287"/>
                  <a:pt x="344219" y="692878"/>
                  <a:pt x="365385" y="685999"/>
                </a:cubicBezTo>
                <a:cubicBezTo>
                  <a:pt x="386551" y="679120"/>
                  <a:pt x="269077" y="752145"/>
                  <a:pt x="308235" y="689174"/>
                </a:cubicBezTo>
                <a:cubicBezTo>
                  <a:pt x="347393" y="626203"/>
                  <a:pt x="554827" y="358974"/>
                  <a:pt x="600335" y="308174"/>
                </a:cubicBezTo>
                <a:cubicBezTo>
                  <a:pt x="645843" y="257374"/>
                  <a:pt x="547948" y="410303"/>
                  <a:pt x="581285" y="384374"/>
                </a:cubicBezTo>
                <a:cubicBezTo>
                  <a:pt x="614622" y="358445"/>
                  <a:pt x="746914" y="213982"/>
                  <a:pt x="800360" y="152599"/>
                </a:cubicBezTo>
                <a:cubicBezTo>
                  <a:pt x="853806" y="91216"/>
                  <a:pt x="879206" y="38828"/>
                  <a:pt x="901960" y="16074"/>
                </a:cubicBezTo>
                <a:cubicBezTo>
                  <a:pt x="924714" y="-6680"/>
                  <a:pt x="989802" y="-2976"/>
                  <a:pt x="971810" y="128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AF393FB1-5FA8-F93B-0677-572913217903}"/>
              </a:ext>
            </a:extLst>
          </p:cNvPr>
          <p:cNvSpPr/>
          <p:nvPr/>
        </p:nvSpPr>
        <p:spPr>
          <a:xfrm>
            <a:off x="5672952" y="2841249"/>
            <a:ext cx="773968" cy="746661"/>
          </a:xfrm>
          <a:custGeom>
            <a:avLst/>
            <a:gdLst>
              <a:gd name="connsiteX0" fmla="*/ 765948 w 773968"/>
              <a:gd name="connsiteY0" fmla="*/ 25776 h 746661"/>
              <a:gd name="connsiteX1" fmla="*/ 591323 w 773968"/>
              <a:gd name="connsiteY1" fmla="*/ 136901 h 746661"/>
              <a:gd name="connsiteX2" fmla="*/ 346848 w 773968"/>
              <a:gd name="connsiteY2" fmla="*/ 352801 h 746661"/>
              <a:gd name="connsiteX3" fmla="*/ 429398 w 773968"/>
              <a:gd name="connsiteY3" fmla="*/ 279776 h 746661"/>
              <a:gd name="connsiteX4" fmla="*/ 22998 w 773968"/>
              <a:gd name="connsiteY4" fmla="*/ 727451 h 746661"/>
              <a:gd name="connsiteX5" fmla="*/ 118248 w 773968"/>
              <a:gd name="connsiteY5" fmla="*/ 603626 h 746661"/>
              <a:gd name="connsiteX6" fmla="*/ 680223 w 773968"/>
              <a:gd name="connsiteY6" fmla="*/ 54351 h 746661"/>
              <a:gd name="connsiteX7" fmla="*/ 765948 w 773968"/>
              <a:gd name="connsiteY7" fmla="*/ 25776 h 74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3968" h="746661">
                <a:moveTo>
                  <a:pt x="765948" y="25776"/>
                </a:moveTo>
                <a:cubicBezTo>
                  <a:pt x="751131" y="39534"/>
                  <a:pt x="661173" y="82397"/>
                  <a:pt x="591323" y="136901"/>
                </a:cubicBezTo>
                <a:cubicBezTo>
                  <a:pt x="521473" y="191405"/>
                  <a:pt x="346848" y="352801"/>
                  <a:pt x="346848" y="352801"/>
                </a:cubicBezTo>
                <a:cubicBezTo>
                  <a:pt x="319861" y="376613"/>
                  <a:pt x="483373" y="217334"/>
                  <a:pt x="429398" y="279776"/>
                </a:cubicBezTo>
                <a:cubicBezTo>
                  <a:pt x="375423" y="342218"/>
                  <a:pt x="74856" y="673476"/>
                  <a:pt x="22998" y="727451"/>
                </a:cubicBezTo>
                <a:cubicBezTo>
                  <a:pt x="-28860" y="781426"/>
                  <a:pt x="8710" y="715809"/>
                  <a:pt x="118248" y="603626"/>
                </a:cubicBezTo>
                <a:cubicBezTo>
                  <a:pt x="227785" y="491443"/>
                  <a:pt x="574390" y="146426"/>
                  <a:pt x="680223" y="54351"/>
                </a:cubicBezTo>
                <a:cubicBezTo>
                  <a:pt x="786056" y="-37724"/>
                  <a:pt x="780765" y="12018"/>
                  <a:pt x="765948" y="257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276F1851-D960-C1FC-5C79-7C9C42A24390}"/>
              </a:ext>
            </a:extLst>
          </p:cNvPr>
          <p:cNvSpPr/>
          <p:nvPr/>
        </p:nvSpPr>
        <p:spPr>
          <a:xfrm>
            <a:off x="5765349" y="2895499"/>
            <a:ext cx="957780" cy="637651"/>
          </a:xfrm>
          <a:custGeom>
            <a:avLst/>
            <a:gdLst>
              <a:gd name="connsiteX0" fmla="*/ 451 w 957780"/>
              <a:gd name="connsiteY0" fmla="*/ 635101 h 637651"/>
              <a:gd name="connsiteX1" fmla="*/ 302076 w 957780"/>
              <a:gd name="connsiteY1" fmla="*/ 384276 h 637651"/>
              <a:gd name="connsiteX2" fmla="*/ 200476 w 957780"/>
              <a:gd name="connsiteY2" fmla="*/ 428726 h 637651"/>
              <a:gd name="connsiteX3" fmla="*/ 419551 w 957780"/>
              <a:gd name="connsiteY3" fmla="*/ 190601 h 637651"/>
              <a:gd name="connsiteX4" fmla="*/ 660851 w 957780"/>
              <a:gd name="connsiteY4" fmla="*/ 31851 h 637651"/>
              <a:gd name="connsiteX5" fmla="*/ 952951 w 957780"/>
              <a:gd name="connsiteY5" fmla="*/ 127101 h 637651"/>
              <a:gd name="connsiteX6" fmla="*/ 829126 w 957780"/>
              <a:gd name="connsiteY6" fmla="*/ 50901 h 637651"/>
              <a:gd name="connsiteX7" fmla="*/ 648151 w 957780"/>
              <a:gd name="connsiteY7" fmla="*/ 101 h 637651"/>
              <a:gd name="connsiteX8" fmla="*/ 711651 w 957780"/>
              <a:gd name="connsiteY8" fmla="*/ 38201 h 637651"/>
              <a:gd name="connsiteX9" fmla="*/ 581476 w 957780"/>
              <a:gd name="connsiteY9" fmla="*/ 50901 h 637651"/>
              <a:gd name="connsiteX10" fmla="*/ 305251 w 957780"/>
              <a:gd name="connsiteY10" fmla="*/ 314426 h 637651"/>
              <a:gd name="connsiteX11" fmla="*/ 381451 w 957780"/>
              <a:gd name="connsiteY11" fmla="*/ 203301 h 637651"/>
              <a:gd name="connsiteX12" fmla="*/ 451 w 957780"/>
              <a:gd name="connsiteY12" fmla="*/ 635101 h 63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7780" h="637651">
                <a:moveTo>
                  <a:pt x="451" y="635101"/>
                </a:moveTo>
                <a:cubicBezTo>
                  <a:pt x="-12778" y="665263"/>
                  <a:pt x="268739" y="418672"/>
                  <a:pt x="302076" y="384276"/>
                </a:cubicBezTo>
                <a:cubicBezTo>
                  <a:pt x="335414" y="349880"/>
                  <a:pt x="180897" y="461005"/>
                  <a:pt x="200476" y="428726"/>
                </a:cubicBezTo>
                <a:cubicBezTo>
                  <a:pt x="220055" y="396447"/>
                  <a:pt x="342822" y="256747"/>
                  <a:pt x="419551" y="190601"/>
                </a:cubicBezTo>
                <a:cubicBezTo>
                  <a:pt x="496280" y="124455"/>
                  <a:pt x="571951" y="42434"/>
                  <a:pt x="660851" y="31851"/>
                </a:cubicBezTo>
                <a:cubicBezTo>
                  <a:pt x="749751" y="21268"/>
                  <a:pt x="924905" y="123926"/>
                  <a:pt x="952951" y="127101"/>
                </a:cubicBezTo>
                <a:cubicBezTo>
                  <a:pt x="980997" y="130276"/>
                  <a:pt x="879926" y="72068"/>
                  <a:pt x="829126" y="50901"/>
                </a:cubicBezTo>
                <a:cubicBezTo>
                  <a:pt x="778326" y="29734"/>
                  <a:pt x="667730" y="2218"/>
                  <a:pt x="648151" y="101"/>
                </a:cubicBezTo>
                <a:cubicBezTo>
                  <a:pt x="628572" y="-2016"/>
                  <a:pt x="722763" y="29734"/>
                  <a:pt x="711651" y="38201"/>
                </a:cubicBezTo>
                <a:cubicBezTo>
                  <a:pt x="700539" y="46668"/>
                  <a:pt x="649209" y="4864"/>
                  <a:pt x="581476" y="50901"/>
                </a:cubicBezTo>
                <a:cubicBezTo>
                  <a:pt x="513743" y="96938"/>
                  <a:pt x="338588" y="289026"/>
                  <a:pt x="305251" y="314426"/>
                </a:cubicBezTo>
                <a:cubicBezTo>
                  <a:pt x="271914" y="339826"/>
                  <a:pt x="426959" y="148797"/>
                  <a:pt x="381451" y="203301"/>
                </a:cubicBezTo>
                <a:cubicBezTo>
                  <a:pt x="335943" y="257805"/>
                  <a:pt x="13680" y="604939"/>
                  <a:pt x="451" y="63510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EFA755D3-6FAD-F59E-5CF7-B0C03250E5A3}"/>
              </a:ext>
            </a:extLst>
          </p:cNvPr>
          <p:cNvSpPr/>
          <p:nvPr/>
        </p:nvSpPr>
        <p:spPr>
          <a:xfrm>
            <a:off x="6010211" y="2917658"/>
            <a:ext cx="870435" cy="508197"/>
          </a:xfrm>
          <a:custGeom>
            <a:avLst/>
            <a:gdLst>
              <a:gd name="connsiteX0" fmla="*/ 349314 w 870435"/>
              <a:gd name="connsiteY0" fmla="*/ 167 h 508197"/>
              <a:gd name="connsiteX1" fmla="*/ 596964 w 870435"/>
              <a:gd name="connsiteY1" fmla="*/ 92242 h 508197"/>
              <a:gd name="connsiteX2" fmla="*/ 822389 w 870435"/>
              <a:gd name="connsiteY2" fmla="*/ 222417 h 508197"/>
              <a:gd name="connsiteX3" fmla="*/ 647764 w 870435"/>
              <a:gd name="connsiteY3" fmla="*/ 136692 h 508197"/>
              <a:gd name="connsiteX4" fmla="*/ 870014 w 870435"/>
              <a:gd name="connsiteY4" fmla="*/ 219242 h 508197"/>
              <a:gd name="connsiteX5" fmla="*/ 701739 w 870435"/>
              <a:gd name="connsiteY5" fmla="*/ 108117 h 508197"/>
              <a:gd name="connsiteX6" fmla="*/ 631889 w 870435"/>
              <a:gd name="connsiteY6" fmla="*/ 54142 h 508197"/>
              <a:gd name="connsiteX7" fmla="*/ 419164 w 870435"/>
              <a:gd name="connsiteY7" fmla="*/ 127167 h 508197"/>
              <a:gd name="connsiteX8" fmla="*/ 508064 w 870435"/>
              <a:gd name="connsiteY8" fmla="*/ 98592 h 508197"/>
              <a:gd name="connsiteX9" fmla="*/ 238189 w 870435"/>
              <a:gd name="connsiteY9" fmla="*/ 381167 h 508197"/>
              <a:gd name="connsiteX10" fmla="*/ 64 w 870435"/>
              <a:gd name="connsiteY10" fmla="*/ 508167 h 508197"/>
              <a:gd name="connsiteX11" fmla="*/ 260414 w 870435"/>
              <a:gd name="connsiteY11" fmla="*/ 371642 h 508197"/>
              <a:gd name="connsiteX12" fmla="*/ 568389 w 870435"/>
              <a:gd name="connsiteY12" fmla="*/ 120817 h 508197"/>
              <a:gd name="connsiteX13" fmla="*/ 701739 w 870435"/>
              <a:gd name="connsiteY13" fmla="*/ 114467 h 508197"/>
              <a:gd name="connsiteX14" fmla="*/ 349314 w 870435"/>
              <a:gd name="connsiteY14" fmla="*/ 167 h 50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435" h="508197">
                <a:moveTo>
                  <a:pt x="349314" y="167"/>
                </a:moveTo>
                <a:cubicBezTo>
                  <a:pt x="331852" y="-3537"/>
                  <a:pt x="518118" y="55200"/>
                  <a:pt x="596964" y="92242"/>
                </a:cubicBezTo>
                <a:cubicBezTo>
                  <a:pt x="675810" y="129284"/>
                  <a:pt x="813922" y="215009"/>
                  <a:pt x="822389" y="222417"/>
                </a:cubicBezTo>
                <a:cubicBezTo>
                  <a:pt x="830856" y="229825"/>
                  <a:pt x="639827" y="137221"/>
                  <a:pt x="647764" y="136692"/>
                </a:cubicBezTo>
                <a:cubicBezTo>
                  <a:pt x="655702" y="136163"/>
                  <a:pt x="861018" y="224004"/>
                  <a:pt x="870014" y="219242"/>
                </a:cubicBezTo>
                <a:cubicBezTo>
                  <a:pt x="879010" y="214480"/>
                  <a:pt x="741427" y="135634"/>
                  <a:pt x="701739" y="108117"/>
                </a:cubicBezTo>
                <a:cubicBezTo>
                  <a:pt x="662051" y="80600"/>
                  <a:pt x="678985" y="50967"/>
                  <a:pt x="631889" y="54142"/>
                </a:cubicBezTo>
                <a:cubicBezTo>
                  <a:pt x="584793" y="57317"/>
                  <a:pt x="439801" y="119759"/>
                  <a:pt x="419164" y="127167"/>
                </a:cubicBezTo>
                <a:cubicBezTo>
                  <a:pt x="398527" y="134575"/>
                  <a:pt x="538226" y="56259"/>
                  <a:pt x="508064" y="98592"/>
                </a:cubicBezTo>
                <a:cubicBezTo>
                  <a:pt x="477902" y="140925"/>
                  <a:pt x="322856" y="312905"/>
                  <a:pt x="238189" y="381167"/>
                </a:cubicBezTo>
                <a:cubicBezTo>
                  <a:pt x="153522" y="449429"/>
                  <a:pt x="-3640" y="509754"/>
                  <a:pt x="64" y="508167"/>
                </a:cubicBezTo>
                <a:cubicBezTo>
                  <a:pt x="3768" y="506580"/>
                  <a:pt x="165693" y="436200"/>
                  <a:pt x="260414" y="371642"/>
                </a:cubicBezTo>
                <a:cubicBezTo>
                  <a:pt x="355135" y="307084"/>
                  <a:pt x="494835" y="163680"/>
                  <a:pt x="568389" y="120817"/>
                </a:cubicBezTo>
                <a:cubicBezTo>
                  <a:pt x="641943" y="77955"/>
                  <a:pt x="737193" y="137750"/>
                  <a:pt x="701739" y="114467"/>
                </a:cubicBezTo>
                <a:cubicBezTo>
                  <a:pt x="666285" y="91184"/>
                  <a:pt x="366776" y="3871"/>
                  <a:pt x="349314" y="1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149ECE49-432A-4320-08A1-9F908C8A3C0E}"/>
              </a:ext>
            </a:extLst>
          </p:cNvPr>
          <p:cNvSpPr/>
          <p:nvPr/>
        </p:nvSpPr>
        <p:spPr>
          <a:xfrm>
            <a:off x="5256150" y="3216756"/>
            <a:ext cx="1156054" cy="1320696"/>
          </a:xfrm>
          <a:custGeom>
            <a:avLst/>
            <a:gdLst>
              <a:gd name="connsiteX0" fmla="*/ 1147825 w 1156054"/>
              <a:gd name="connsiteY0" fmla="*/ 9044 h 1320696"/>
              <a:gd name="connsiteX1" fmla="*/ 598550 w 1156054"/>
              <a:gd name="connsiteY1" fmla="*/ 558319 h 1320696"/>
              <a:gd name="connsiteX2" fmla="*/ 636650 w 1156054"/>
              <a:gd name="connsiteY2" fmla="*/ 561494 h 1320696"/>
              <a:gd name="connsiteX3" fmla="*/ 430275 w 1156054"/>
              <a:gd name="connsiteY3" fmla="*/ 780569 h 1320696"/>
              <a:gd name="connsiteX4" fmla="*/ 312800 w 1156054"/>
              <a:gd name="connsiteY4" fmla="*/ 1005994 h 1320696"/>
              <a:gd name="connsiteX5" fmla="*/ 522350 w 1156054"/>
              <a:gd name="connsiteY5" fmla="*/ 837719 h 1320696"/>
              <a:gd name="connsiteX6" fmla="*/ 14350 w 1156054"/>
              <a:gd name="connsiteY6" fmla="*/ 1301269 h 1320696"/>
              <a:gd name="connsiteX7" fmla="*/ 198500 w 1156054"/>
              <a:gd name="connsiteY7" fmla="*/ 1158394 h 1320696"/>
              <a:gd name="connsiteX8" fmla="*/ 804925 w 1156054"/>
              <a:gd name="connsiteY8" fmla="*/ 482119 h 1320696"/>
              <a:gd name="connsiteX9" fmla="*/ 662050 w 1156054"/>
              <a:gd name="connsiteY9" fmla="*/ 561494 h 1320696"/>
              <a:gd name="connsiteX10" fmla="*/ 909700 w 1156054"/>
              <a:gd name="connsiteY10" fmla="*/ 240819 h 1320696"/>
              <a:gd name="connsiteX11" fmla="*/ 1147825 w 1156054"/>
              <a:gd name="connsiteY11" fmla="*/ 9044 h 132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6054" h="1320696">
                <a:moveTo>
                  <a:pt x="1147825" y="9044"/>
                </a:moveTo>
                <a:cubicBezTo>
                  <a:pt x="1095967" y="61961"/>
                  <a:pt x="683746" y="466244"/>
                  <a:pt x="598550" y="558319"/>
                </a:cubicBezTo>
                <a:cubicBezTo>
                  <a:pt x="513354" y="650394"/>
                  <a:pt x="664696" y="524452"/>
                  <a:pt x="636650" y="561494"/>
                </a:cubicBezTo>
                <a:cubicBezTo>
                  <a:pt x="608604" y="598536"/>
                  <a:pt x="484250" y="706486"/>
                  <a:pt x="430275" y="780569"/>
                </a:cubicBezTo>
                <a:cubicBezTo>
                  <a:pt x="376300" y="854652"/>
                  <a:pt x="297454" y="996469"/>
                  <a:pt x="312800" y="1005994"/>
                </a:cubicBezTo>
                <a:cubicBezTo>
                  <a:pt x="328146" y="1015519"/>
                  <a:pt x="572092" y="788507"/>
                  <a:pt x="522350" y="837719"/>
                </a:cubicBezTo>
                <a:cubicBezTo>
                  <a:pt x="472608" y="886931"/>
                  <a:pt x="68325" y="1247823"/>
                  <a:pt x="14350" y="1301269"/>
                </a:cubicBezTo>
                <a:cubicBezTo>
                  <a:pt x="-39625" y="1354715"/>
                  <a:pt x="66737" y="1294919"/>
                  <a:pt x="198500" y="1158394"/>
                </a:cubicBezTo>
                <a:cubicBezTo>
                  <a:pt x="330263" y="1021869"/>
                  <a:pt x="727667" y="581602"/>
                  <a:pt x="804925" y="482119"/>
                </a:cubicBezTo>
                <a:cubicBezTo>
                  <a:pt x="882183" y="382636"/>
                  <a:pt x="644588" y="601711"/>
                  <a:pt x="662050" y="561494"/>
                </a:cubicBezTo>
                <a:cubicBezTo>
                  <a:pt x="679512" y="521277"/>
                  <a:pt x="826621" y="332894"/>
                  <a:pt x="909700" y="240819"/>
                </a:cubicBezTo>
                <a:cubicBezTo>
                  <a:pt x="992779" y="148744"/>
                  <a:pt x="1199683" y="-43873"/>
                  <a:pt x="1147825" y="904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AC0658DC-872E-6400-637E-45A9E7A85E91}"/>
              </a:ext>
            </a:extLst>
          </p:cNvPr>
          <p:cNvSpPr/>
          <p:nvPr/>
        </p:nvSpPr>
        <p:spPr>
          <a:xfrm>
            <a:off x="4705453" y="3863961"/>
            <a:ext cx="776428" cy="610326"/>
          </a:xfrm>
          <a:custGeom>
            <a:avLst/>
            <a:gdLst>
              <a:gd name="connsiteX0" fmla="*/ 774597 w 776428"/>
              <a:gd name="connsiteY0" fmla="*/ 14 h 610326"/>
              <a:gd name="connsiteX1" fmla="*/ 276122 w 776428"/>
              <a:gd name="connsiteY1" fmla="*/ 327039 h 610326"/>
              <a:gd name="connsiteX2" fmla="*/ 9422 w 776428"/>
              <a:gd name="connsiteY2" fmla="*/ 600089 h 610326"/>
              <a:gd name="connsiteX3" fmla="*/ 91972 w 776428"/>
              <a:gd name="connsiteY3" fmla="*/ 546114 h 610326"/>
              <a:gd name="connsiteX4" fmla="*/ 396772 w 776428"/>
              <a:gd name="connsiteY4" fmla="*/ 485789 h 610326"/>
              <a:gd name="connsiteX5" fmla="*/ 279297 w 776428"/>
              <a:gd name="connsiteY5" fmla="*/ 498489 h 610326"/>
              <a:gd name="connsiteX6" fmla="*/ 596797 w 776428"/>
              <a:gd name="connsiteY6" fmla="*/ 273064 h 610326"/>
              <a:gd name="connsiteX7" fmla="*/ 450747 w 776428"/>
              <a:gd name="connsiteY7" fmla="*/ 339739 h 610326"/>
              <a:gd name="connsiteX8" fmla="*/ 774597 w 776428"/>
              <a:gd name="connsiteY8" fmla="*/ 14 h 61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428" h="610326">
                <a:moveTo>
                  <a:pt x="774597" y="14"/>
                </a:moveTo>
                <a:cubicBezTo>
                  <a:pt x="745493" y="-2103"/>
                  <a:pt x="403651" y="227027"/>
                  <a:pt x="276122" y="327039"/>
                </a:cubicBezTo>
                <a:cubicBezTo>
                  <a:pt x="148593" y="427052"/>
                  <a:pt x="40114" y="563577"/>
                  <a:pt x="9422" y="600089"/>
                </a:cubicBezTo>
                <a:cubicBezTo>
                  <a:pt x="-21270" y="636602"/>
                  <a:pt x="27414" y="565164"/>
                  <a:pt x="91972" y="546114"/>
                </a:cubicBezTo>
                <a:cubicBezTo>
                  <a:pt x="156530" y="527064"/>
                  <a:pt x="365551" y="493726"/>
                  <a:pt x="396772" y="485789"/>
                </a:cubicBezTo>
                <a:cubicBezTo>
                  <a:pt x="427993" y="477852"/>
                  <a:pt x="245960" y="533943"/>
                  <a:pt x="279297" y="498489"/>
                </a:cubicBezTo>
                <a:cubicBezTo>
                  <a:pt x="312634" y="463035"/>
                  <a:pt x="568222" y="299522"/>
                  <a:pt x="596797" y="273064"/>
                </a:cubicBezTo>
                <a:cubicBezTo>
                  <a:pt x="625372" y="246606"/>
                  <a:pt x="424818" y="383131"/>
                  <a:pt x="450747" y="339739"/>
                </a:cubicBezTo>
                <a:cubicBezTo>
                  <a:pt x="476676" y="296347"/>
                  <a:pt x="803701" y="2131"/>
                  <a:pt x="774597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BFDB411A-06ED-15F4-CC45-ECA298B2806E}"/>
              </a:ext>
            </a:extLst>
          </p:cNvPr>
          <p:cNvSpPr/>
          <p:nvPr/>
        </p:nvSpPr>
        <p:spPr>
          <a:xfrm>
            <a:off x="3322087" y="3511023"/>
            <a:ext cx="1276228" cy="976448"/>
          </a:xfrm>
          <a:custGeom>
            <a:avLst/>
            <a:gdLst>
              <a:gd name="connsiteX0" fmla="*/ 33888 w 1276228"/>
              <a:gd name="connsiteY0" fmla="*/ 22752 h 976448"/>
              <a:gd name="connsiteX1" fmla="*/ 506963 w 1276228"/>
              <a:gd name="connsiteY1" fmla="*/ 238652 h 976448"/>
              <a:gd name="connsiteX2" fmla="*/ 551413 w 1276228"/>
              <a:gd name="connsiteY2" fmla="*/ 289452 h 976448"/>
              <a:gd name="connsiteX3" fmla="*/ 506963 w 1276228"/>
              <a:gd name="connsiteY3" fmla="*/ 257702 h 976448"/>
              <a:gd name="connsiteX4" fmla="*/ 865738 w 1276228"/>
              <a:gd name="connsiteY4" fmla="*/ 476777 h 976448"/>
              <a:gd name="connsiteX5" fmla="*/ 811763 w 1276228"/>
              <a:gd name="connsiteY5" fmla="*/ 429152 h 976448"/>
              <a:gd name="connsiteX6" fmla="*/ 1049888 w 1276228"/>
              <a:gd name="connsiteY6" fmla="*/ 673627 h 976448"/>
              <a:gd name="connsiteX7" fmla="*/ 1005438 w 1276228"/>
              <a:gd name="connsiteY7" fmla="*/ 606952 h 976448"/>
              <a:gd name="connsiteX8" fmla="*/ 1218163 w 1276228"/>
              <a:gd name="connsiteY8" fmla="*/ 899052 h 976448"/>
              <a:gd name="connsiteX9" fmla="*/ 1275313 w 1276228"/>
              <a:gd name="connsiteY9" fmla="*/ 972077 h 976448"/>
              <a:gd name="connsiteX10" fmla="*/ 1186413 w 1276228"/>
              <a:gd name="connsiteY10" fmla="*/ 803802 h 976448"/>
              <a:gd name="connsiteX11" fmla="*/ 780013 w 1276228"/>
              <a:gd name="connsiteY11" fmla="*/ 372002 h 976448"/>
              <a:gd name="connsiteX12" fmla="*/ 487913 w 1276228"/>
              <a:gd name="connsiteY12" fmla="*/ 254527 h 976448"/>
              <a:gd name="connsiteX13" fmla="*/ 579988 w 1276228"/>
              <a:gd name="connsiteY13" fmla="*/ 324377 h 976448"/>
              <a:gd name="connsiteX14" fmla="*/ 459338 w 1276228"/>
              <a:gd name="connsiteY14" fmla="*/ 260877 h 976448"/>
              <a:gd name="connsiteX15" fmla="*/ 541888 w 1276228"/>
              <a:gd name="connsiteY15" fmla="*/ 292627 h 976448"/>
              <a:gd name="connsiteX16" fmla="*/ 94213 w 1276228"/>
              <a:gd name="connsiteY16" fmla="*/ 35452 h 976448"/>
              <a:gd name="connsiteX17" fmla="*/ 33888 w 1276228"/>
              <a:gd name="connsiteY17" fmla="*/ 22752 h 97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76228" h="976448">
                <a:moveTo>
                  <a:pt x="33888" y="22752"/>
                </a:moveTo>
                <a:cubicBezTo>
                  <a:pt x="102680" y="56619"/>
                  <a:pt x="420709" y="194202"/>
                  <a:pt x="506963" y="238652"/>
                </a:cubicBezTo>
                <a:cubicBezTo>
                  <a:pt x="593217" y="283102"/>
                  <a:pt x="551413" y="286277"/>
                  <a:pt x="551413" y="289452"/>
                </a:cubicBezTo>
                <a:cubicBezTo>
                  <a:pt x="551413" y="292627"/>
                  <a:pt x="454576" y="226481"/>
                  <a:pt x="506963" y="257702"/>
                </a:cubicBezTo>
                <a:cubicBezTo>
                  <a:pt x="559350" y="288923"/>
                  <a:pt x="814938" y="448202"/>
                  <a:pt x="865738" y="476777"/>
                </a:cubicBezTo>
                <a:cubicBezTo>
                  <a:pt x="916538" y="505352"/>
                  <a:pt x="781071" y="396344"/>
                  <a:pt x="811763" y="429152"/>
                </a:cubicBezTo>
                <a:cubicBezTo>
                  <a:pt x="842455" y="461960"/>
                  <a:pt x="1017609" y="643994"/>
                  <a:pt x="1049888" y="673627"/>
                </a:cubicBezTo>
                <a:cubicBezTo>
                  <a:pt x="1082167" y="703260"/>
                  <a:pt x="977392" y="569381"/>
                  <a:pt x="1005438" y="606952"/>
                </a:cubicBezTo>
                <a:cubicBezTo>
                  <a:pt x="1033484" y="644523"/>
                  <a:pt x="1173184" y="838198"/>
                  <a:pt x="1218163" y="899052"/>
                </a:cubicBezTo>
                <a:cubicBezTo>
                  <a:pt x="1263142" y="959906"/>
                  <a:pt x="1280605" y="987952"/>
                  <a:pt x="1275313" y="972077"/>
                </a:cubicBezTo>
                <a:cubicBezTo>
                  <a:pt x="1270021" y="956202"/>
                  <a:pt x="1268963" y="903815"/>
                  <a:pt x="1186413" y="803802"/>
                </a:cubicBezTo>
                <a:cubicBezTo>
                  <a:pt x="1103863" y="703790"/>
                  <a:pt x="896430" y="463548"/>
                  <a:pt x="780013" y="372002"/>
                </a:cubicBezTo>
                <a:cubicBezTo>
                  <a:pt x="663596" y="280456"/>
                  <a:pt x="521250" y="262464"/>
                  <a:pt x="487913" y="254527"/>
                </a:cubicBezTo>
                <a:cubicBezTo>
                  <a:pt x="454576" y="246590"/>
                  <a:pt x="584750" y="323319"/>
                  <a:pt x="579988" y="324377"/>
                </a:cubicBezTo>
                <a:cubicBezTo>
                  <a:pt x="575226" y="325435"/>
                  <a:pt x="465688" y="266169"/>
                  <a:pt x="459338" y="260877"/>
                </a:cubicBezTo>
                <a:cubicBezTo>
                  <a:pt x="452988" y="255585"/>
                  <a:pt x="602742" y="330198"/>
                  <a:pt x="541888" y="292627"/>
                </a:cubicBezTo>
                <a:cubicBezTo>
                  <a:pt x="481034" y="255056"/>
                  <a:pt x="179409" y="78314"/>
                  <a:pt x="94213" y="35452"/>
                </a:cubicBezTo>
                <a:cubicBezTo>
                  <a:pt x="9017" y="-7410"/>
                  <a:pt x="-34904" y="-11115"/>
                  <a:pt x="33888" y="227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26BAE8C6-99CA-7B45-481E-3AFC06D83A25}"/>
              </a:ext>
            </a:extLst>
          </p:cNvPr>
          <p:cNvSpPr/>
          <p:nvPr/>
        </p:nvSpPr>
        <p:spPr>
          <a:xfrm>
            <a:off x="3633627" y="3741804"/>
            <a:ext cx="647238" cy="516991"/>
          </a:xfrm>
          <a:custGeom>
            <a:avLst/>
            <a:gdLst>
              <a:gd name="connsiteX0" fmla="*/ 1748 w 647238"/>
              <a:gd name="connsiteY0" fmla="*/ 1521 h 516991"/>
              <a:gd name="connsiteX1" fmla="*/ 500223 w 647238"/>
              <a:gd name="connsiteY1" fmla="*/ 417446 h 516991"/>
              <a:gd name="connsiteX2" fmla="*/ 646273 w 647238"/>
              <a:gd name="connsiteY2" fmla="*/ 515871 h 516991"/>
              <a:gd name="connsiteX3" fmla="*/ 449423 w 647238"/>
              <a:gd name="connsiteY3" fmla="*/ 379346 h 516991"/>
              <a:gd name="connsiteX4" fmla="*/ 154148 w 647238"/>
              <a:gd name="connsiteY4" fmla="*/ 211071 h 516991"/>
              <a:gd name="connsiteX5" fmla="*/ 328773 w 647238"/>
              <a:gd name="connsiteY5" fmla="*/ 274571 h 516991"/>
              <a:gd name="connsiteX6" fmla="*/ 1748 w 647238"/>
              <a:gd name="connsiteY6" fmla="*/ 1521 h 5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238" h="516991">
                <a:moveTo>
                  <a:pt x="1748" y="1521"/>
                </a:moveTo>
                <a:lnTo>
                  <a:pt x="500223" y="417446"/>
                </a:lnTo>
                <a:cubicBezTo>
                  <a:pt x="607644" y="503171"/>
                  <a:pt x="654740" y="522221"/>
                  <a:pt x="646273" y="515871"/>
                </a:cubicBezTo>
                <a:cubicBezTo>
                  <a:pt x="637806" y="509521"/>
                  <a:pt x="531444" y="430146"/>
                  <a:pt x="449423" y="379346"/>
                </a:cubicBezTo>
                <a:cubicBezTo>
                  <a:pt x="367402" y="328546"/>
                  <a:pt x="174256" y="228533"/>
                  <a:pt x="154148" y="211071"/>
                </a:cubicBezTo>
                <a:cubicBezTo>
                  <a:pt x="134040" y="193609"/>
                  <a:pt x="353644" y="308438"/>
                  <a:pt x="328773" y="274571"/>
                </a:cubicBezTo>
                <a:cubicBezTo>
                  <a:pt x="303902" y="240704"/>
                  <a:pt x="-26827" y="-22291"/>
                  <a:pt x="1748" y="152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3DC60CB2-BD3A-4C16-E4E3-AF3036F6A1AF}"/>
              </a:ext>
            </a:extLst>
          </p:cNvPr>
          <p:cNvSpPr/>
          <p:nvPr/>
        </p:nvSpPr>
        <p:spPr>
          <a:xfrm>
            <a:off x="3733767" y="4165023"/>
            <a:ext cx="755683" cy="345078"/>
          </a:xfrm>
          <a:custGeom>
            <a:avLst/>
            <a:gdLst>
              <a:gd name="connsiteX0" fmla="*/ 33 w 755683"/>
              <a:gd name="connsiteY0" fmla="*/ 156152 h 345078"/>
              <a:gd name="connsiteX1" fmla="*/ 181008 w 755683"/>
              <a:gd name="connsiteY1" fmla="*/ 41852 h 345078"/>
              <a:gd name="connsiteX2" fmla="*/ 181008 w 755683"/>
              <a:gd name="connsiteY2" fmla="*/ 577 h 345078"/>
              <a:gd name="connsiteX3" fmla="*/ 419133 w 755683"/>
              <a:gd name="connsiteY3" fmla="*/ 67252 h 345078"/>
              <a:gd name="connsiteX4" fmla="*/ 308008 w 755683"/>
              <a:gd name="connsiteY4" fmla="*/ 32327 h 345078"/>
              <a:gd name="connsiteX5" fmla="*/ 527083 w 755683"/>
              <a:gd name="connsiteY5" fmla="*/ 162502 h 345078"/>
              <a:gd name="connsiteX6" fmla="*/ 682658 w 755683"/>
              <a:gd name="connsiteY6" fmla="*/ 299027 h 345078"/>
              <a:gd name="connsiteX7" fmla="*/ 755683 w 755683"/>
              <a:gd name="connsiteY7" fmla="*/ 343477 h 345078"/>
              <a:gd name="connsiteX8" fmla="*/ 682658 w 755683"/>
              <a:gd name="connsiteY8" fmla="*/ 314902 h 345078"/>
              <a:gd name="connsiteX9" fmla="*/ 342933 w 755683"/>
              <a:gd name="connsiteY9" fmla="*/ 133927 h 345078"/>
              <a:gd name="connsiteX10" fmla="*/ 168308 w 755683"/>
              <a:gd name="connsiteY10" fmla="*/ 121227 h 345078"/>
              <a:gd name="connsiteX11" fmla="*/ 196883 w 755683"/>
              <a:gd name="connsiteY11" fmla="*/ 127577 h 345078"/>
              <a:gd name="connsiteX12" fmla="*/ 33 w 755683"/>
              <a:gd name="connsiteY12" fmla="*/ 156152 h 34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5683" h="345078">
                <a:moveTo>
                  <a:pt x="33" y="156152"/>
                </a:moveTo>
                <a:cubicBezTo>
                  <a:pt x="-2613" y="141865"/>
                  <a:pt x="150846" y="67781"/>
                  <a:pt x="181008" y="41852"/>
                </a:cubicBezTo>
                <a:cubicBezTo>
                  <a:pt x="211170" y="15923"/>
                  <a:pt x="141320" y="-3656"/>
                  <a:pt x="181008" y="577"/>
                </a:cubicBezTo>
                <a:cubicBezTo>
                  <a:pt x="220696" y="4810"/>
                  <a:pt x="397967" y="61960"/>
                  <a:pt x="419133" y="67252"/>
                </a:cubicBezTo>
                <a:cubicBezTo>
                  <a:pt x="440299" y="72544"/>
                  <a:pt x="290016" y="16452"/>
                  <a:pt x="308008" y="32327"/>
                </a:cubicBezTo>
                <a:cubicBezTo>
                  <a:pt x="326000" y="48202"/>
                  <a:pt x="464641" y="118052"/>
                  <a:pt x="527083" y="162502"/>
                </a:cubicBezTo>
                <a:cubicBezTo>
                  <a:pt x="589525" y="206952"/>
                  <a:pt x="644558" y="268865"/>
                  <a:pt x="682658" y="299027"/>
                </a:cubicBezTo>
                <a:cubicBezTo>
                  <a:pt x="720758" y="329189"/>
                  <a:pt x="755683" y="340831"/>
                  <a:pt x="755683" y="343477"/>
                </a:cubicBezTo>
                <a:cubicBezTo>
                  <a:pt x="755683" y="346123"/>
                  <a:pt x="751450" y="349827"/>
                  <a:pt x="682658" y="314902"/>
                </a:cubicBezTo>
                <a:cubicBezTo>
                  <a:pt x="613866" y="279977"/>
                  <a:pt x="428658" y="166206"/>
                  <a:pt x="342933" y="133927"/>
                </a:cubicBezTo>
                <a:cubicBezTo>
                  <a:pt x="257208" y="101648"/>
                  <a:pt x="192650" y="122285"/>
                  <a:pt x="168308" y="121227"/>
                </a:cubicBezTo>
                <a:cubicBezTo>
                  <a:pt x="143966" y="120169"/>
                  <a:pt x="221225" y="125989"/>
                  <a:pt x="196883" y="127577"/>
                </a:cubicBezTo>
                <a:cubicBezTo>
                  <a:pt x="172541" y="129164"/>
                  <a:pt x="2679" y="170439"/>
                  <a:pt x="33" y="1561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B11B50A-BA25-EA11-B0D6-6228886C5C7D}"/>
              </a:ext>
            </a:extLst>
          </p:cNvPr>
          <p:cNvSpPr/>
          <p:nvPr/>
        </p:nvSpPr>
        <p:spPr>
          <a:xfrm>
            <a:off x="3325696" y="3535779"/>
            <a:ext cx="745235" cy="1178085"/>
          </a:xfrm>
          <a:custGeom>
            <a:avLst/>
            <a:gdLst>
              <a:gd name="connsiteX0" fmla="*/ 1704 w 745235"/>
              <a:gd name="connsiteY0" fmla="*/ 1171 h 1178085"/>
              <a:gd name="connsiteX1" fmla="*/ 293804 w 745235"/>
              <a:gd name="connsiteY1" fmla="*/ 490121 h 1178085"/>
              <a:gd name="connsiteX2" fmla="*/ 246179 w 745235"/>
              <a:gd name="connsiteY2" fmla="*/ 436146 h 1178085"/>
              <a:gd name="connsiteX3" fmla="*/ 506529 w 745235"/>
              <a:gd name="connsiteY3" fmla="*/ 864771 h 1178085"/>
              <a:gd name="connsiteX4" fmla="*/ 741479 w 745235"/>
              <a:gd name="connsiteY4" fmla="*/ 1175921 h 1178085"/>
              <a:gd name="connsiteX5" fmla="*/ 617654 w 745235"/>
              <a:gd name="connsiteY5" fmla="*/ 969546 h 1178085"/>
              <a:gd name="connsiteX6" fmla="*/ 195379 w 745235"/>
              <a:gd name="connsiteY6" fmla="*/ 372646 h 1178085"/>
              <a:gd name="connsiteX7" fmla="*/ 1704 w 745235"/>
              <a:gd name="connsiteY7" fmla="*/ 1171 h 11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235" h="1178085">
                <a:moveTo>
                  <a:pt x="1704" y="1171"/>
                </a:moveTo>
                <a:cubicBezTo>
                  <a:pt x="18108" y="20750"/>
                  <a:pt x="253058" y="417625"/>
                  <a:pt x="293804" y="490121"/>
                </a:cubicBezTo>
                <a:cubicBezTo>
                  <a:pt x="334550" y="562617"/>
                  <a:pt x="210725" y="373704"/>
                  <a:pt x="246179" y="436146"/>
                </a:cubicBezTo>
                <a:cubicBezTo>
                  <a:pt x="281633" y="498588"/>
                  <a:pt x="423979" y="741475"/>
                  <a:pt x="506529" y="864771"/>
                </a:cubicBezTo>
                <a:cubicBezTo>
                  <a:pt x="589079" y="988067"/>
                  <a:pt x="722958" y="1158459"/>
                  <a:pt x="741479" y="1175921"/>
                </a:cubicBezTo>
                <a:cubicBezTo>
                  <a:pt x="760000" y="1193384"/>
                  <a:pt x="708671" y="1103425"/>
                  <a:pt x="617654" y="969546"/>
                </a:cubicBezTo>
                <a:cubicBezTo>
                  <a:pt x="526637" y="835667"/>
                  <a:pt x="300683" y="533513"/>
                  <a:pt x="195379" y="372646"/>
                </a:cubicBezTo>
                <a:cubicBezTo>
                  <a:pt x="90075" y="211779"/>
                  <a:pt x="-14700" y="-18408"/>
                  <a:pt x="1704" y="11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B5F4396B-1EB2-76F1-561A-A58AD629D269}"/>
              </a:ext>
            </a:extLst>
          </p:cNvPr>
          <p:cNvSpPr/>
          <p:nvPr/>
        </p:nvSpPr>
        <p:spPr>
          <a:xfrm>
            <a:off x="4035424" y="4419438"/>
            <a:ext cx="395737" cy="314495"/>
          </a:xfrm>
          <a:custGeom>
            <a:avLst/>
            <a:gdLst>
              <a:gd name="connsiteX0" fmla="*/ 393701 w 395737"/>
              <a:gd name="connsiteY0" fmla="*/ 162 h 314495"/>
              <a:gd name="connsiteX1" fmla="*/ 254001 w 395737"/>
              <a:gd name="connsiteY1" fmla="*/ 120812 h 314495"/>
              <a:gd name="connsiteX2" fmla="*/ 120651 w 395737"/>
              <a:gd name="connsiteY2" fmla="*/ 143037 h 314495"/>
              <a:gd name="connsiteX3" fmla="*/ 196851 w 395737"/>
              <a:gd name="connsiteY3" fmla="*/ 155737 h 314495"/>
              <a:gd name="connsiteX4" fmla="*/ 149226 w 395737"/>
              <a:gd name="connsiteY4" fmla="*/ 209712 h 314495"/>
              <a:gd name="connsiteX5" fmla="*/ 1 w 395737"/>
              <a:gd name="connsiteY5" fmla="*/ 206537 h 314495"/>
              <a:gd name="connsiteX6" fmla="*/ 152401 w 395737"/>
              <a:gd name="connsiteY6" fmla="*/ 203362 h 314495"/>
              <a:gd name="connsiteX7" fmla="*/ 12701 w 395737"/>
              <a:gd name="connsiteY7" fmla="*/ 314487 h 314495"/>
              <a:gd name="connsiteX8" fmla="*/ 190501 w 395737"/>
              <a:gd name="connsiteY8" fmla="*/ 197012 h 314495"/>
              <a:gd name="connsiteX9" fmla="*/ 234951 w 395737"/>
              <a:gd name="connsiteY9" fmla="*/ 139862 h 314495"/>
              <a:gd name="connsiteX10" fmla="*/ 142876 w 395737"/>
              <a:gd name="connsiteY10" fmla="*/ 149387 h 314495"/>
              <a:gd name="connsiteX11" fmla="*/ 393701 w 395737"/>
              <a:gd name="connsiteY11" fmla="*/ 162 h 31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5737" h="314495">
                <a:moveTo>
                  <a:pt x="393701" y="162"/>
                </a:moveTo>
                <a:cubicBezTo>
                  <a:pt x="412222" y="-4601"/>
                  <a:pt x="299509" y="97000"/>
                  <a:pt x="254001" y="120812"/>
                </a:cubicBezTo>
                <a:cubicBezTo>
                  <a:pt x="208493" y="144624"/>
                  <a:pt x="130176" y="137216"/>
                  <a:pt x="120651" y="143037"/>
                </a:cubicBezTo>
                <a:cubicBezTo>
                  <a:pt x="111126" y="148858"/>
                  <a:pt x="192089" y="144625"/>
                  <a:pt x="196851" y="155737"/>
                </a:cubicBezTo>
                <a:cubicBezTo>
                  <a:pt x="201613" y="166849"/>
                  <a:pt x="182034" y="201245"/>
                  <a:pt x="149226" y="209712"/>
                </a:cubicBezTo>
                <a:cubicBezTo>
                  <a:pt x="116418" y="218179"/>
                  <a:pt x="-528" y="207595"/>
                  <a:pt x="1" y="206537"/>
                </a:cubicBezTo>
                <a:cubicBezTo>
                  <a:pt x="530" y="205479"/>
                  <a:pt x="150284" y="185370"/>
                  <a:pt x="152401" y="203362"/>
                </a:cubicBezTo>
                <a:cubicBezTo>
                  <a:pt x="154518" y="221354"/>
                  <a:pt x="6351" y="315545"/>
                  <a:pt x="12701" y="314487"/>
                </a:cubicBezTo>
                <a:cubicBezTo>
                  <a:pt x="19051" y="313429"/>
                  <a:pt x="153459" y="226116"/>
                  <a:pt x="190501" y="197012"/>
                </a:cubicBezTo>
                <a:cubicBezTo>
                  <a:pt x="227543" y="167908"/>
                  <a:pt x="242888" y="147799"/>
                  <a:pt x="234951" y="139862"/>
                </a:cubicBezTo>
                <a:cubicBezTo>
                  <a:pt x="227014" y="131925"/>
                  <a:pt x="114301" y="166849"/>
                  <a:pt x="142876" y="149387"/>
                </a:cubicBezTo>
                <a:cubicBezTo>
                  <a:pt x="171451" y="131925"/>
                  <a:pt x="375180" y="4925"/>
                  <a:pt x="393701" y="16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C3911BAC-6FF9-CFFF-E36F-FABA518CE6F6}"/>
              </a:ext>
            </a:extLst>
          </p:cNvPr>
          <p:cNvSpPr/>
          <p:nvPr/>
        </p:nvSpPr>
        <p:spPr>
          <a:xfrm>
            <a:off x="4068445" y="4476722"/>
            <a:ext cx="408306" cy="296222"/>
          </a:xfrm>
          <a:custGeom>
            <a:avLst/>
            <a:gdLst>
              <a:gd name="connsiteX0" fmla="*/ 408305 w 408306"/>
              <a:gd name="connsiteY0" fmla="*/ 28 h 296222"/>
              <a:gd name="connsiteX1" fmla="*/ 189230 w 408306"/>
              <a:gd name="connsiteY1" fmla="*/ 111153 h 296222"/>
              <a:gd name="connsiteX2" fmla="*/ 1905 w 408306"/>
              <a:gd name="connsiteY2" fmla="*/ 282603 h 296222"/>
              <a:gd name="connsiteX3" fmla="*/ 97155 w 408306"/>
              <a:gd name="connsiteY3" fmla="*/ 285778 h 296222"/>
              <a:gd name="connsiteX4" fmla="*/ 176530 w 408306"/>
              <a:gd name="connsiteY4" fmla="*/ 295303 h 296222"/>
              <a:gd name="connsiteX5" fmla="*/ 278130 w 408306"/>
              <a:gd name="connsiteY5" fmla="*/ 260378 h 296222"/>
              <a:gd name="connsiteX6" fmla="*/ 281305 w 408306"/>
              <a:gd name="connsiteY6" fmla="*/ 263553 h 296222"/>
              <a:gd name="connsiteX7" fmla="*/ 290830 w 408306"/>
              <a:gd name="connsiteY7" fmla="*/ 158778 h 296222"/>
              <a:gd name="connsiteX8" fmla="*/ 278130 w 408306"/>
              <a:gd name="connsiteY8" fmla="*/ 98453 h 296222"/>
              <a:gd name="connsiteX9" fmla="*/ 192405 w 408306"/>
              <a:gd name="connsiteY9" fmla="*/ 120678 h 296222"/>
              <a:gd name="connsiteX10" fmla="*/ 408305 w 408306"/>
              <a:gd name="connsiteY10" fmla="*/ 28 h 29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306" h="296222">
                <a:moveTo>
                  <a:pt x="408305" y="28"/>
                </a:moveTo>
                <a:cubicBezTo>
                  <a:pt x="407776" y="-1559"/>
                  <a:pt x="256963" y="64057"/>
                  <a:pt x="189230" y="111153"/>
                </a:cubicBezTo>
                <a:cubicBezTo>
                  <a:pt x="121497" y="158249"/>
                  <a:pt x="17251" y="253499"/>
                  <a:pt x="1905" y="282603"/>
                </a:cubicBezTo>
                <a:cubicBezTo>
                  <a:pt x="-13441" y="311707"/>
                  <a:pt x="68051" y="283661"/>
                  <a:pt x="97155" y="285778"/>
                </a:cubicBezTo>
                <a:cubicBezTo>
                  <a:pt x="126259" y="287895"/>
                  <a:pt x="146368" y="299536"/>
                  <a:pt x="176530" y="295303"/>
                </a:cubicBezTo>
                <a:cubicBezTo>
                  <a:pt x="206692" y="291070"/>
                  <a:pt x="260668" y="265670"/>
                  <a:pt x="278130" y="260378"/>
                </a:cubicBezTo>
                <a:cubicBezTo>
                  <a:pt x="295592" y="255086"/>
                  <a:pt x="279188" y="280486"/>
                  <a:pt x="281305" y="263553"/>
                </a:cubicBezTo>
                <a:cubicBezTo>
                  <a:pt x="283422" y="246620"/>
                  <a:pt x="291359" y="186295"/>
                  <a:pt x="290830" y="158778"/>
                </a:cubicBezTo>
                <a:cubicBezTo>
                  <a:pt x="290301" y="131261"/>
                  <a:pt x="294534" y="104803"/>
                  <a:pt x="278130" y="98453"/>
                </a:cubicBezTo>
                <a:cubicBezTo>
                  <a:pt x="261726" y="92103"/>
                  <a:pt x="177059" y="133378"/>
                  <a:pt x="192405" y="120678"/>
                </a:cubicBezTo>
                <a:cubicBezTo>
                  <a:pt x="207751" y="107978"/>
                  <a:pt x="408834" y="1615"/>
                  <a:pt x="408305" y="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52A9556-514C-FCC6-3B33-1D47CECC83A6}"/>
              </a:ext>
            </a:extLst>
          </p:cNvPr>
          <p:cNvSpPr/>
          <p:nvPr/>
        </p:nvSpPr>
        <p:spPr>
          <a:xfrm>
            <a:off x="4539495" y="3894834"/>
            <a:ext cx="508527" cy="696702"/>
          </a:xfrm>
          <a:custGeom>
            <a:avLst/>
            <a:gdLst>
              <a:gd name="connsiteX0" fmla="*/ 499230 w 508527"/>
              <a:gd name="connsiteY0" fmla="*/ 10416 h 696702"/>
              <a:gd name="connsiteX1" fmla="*/ 207130 w 508527"/>
              <a:gd name="connsiteY1" fmla="*/ 286641 h 696702"/>
              <a:gd name="connsiteX2" fmla="*/ 343655 w 508527"/>
              <a:gd name="connsiteY2" fmla="*/ 181866 h 696702"/>
              <a:gd name="connsiteX3" fmla="*/ 159505 w 508527"/>
              <a:gd name="connsiteY3" fmla="*/ 388241 h 696702"/>
              <a:gd name="connsiteX4" fmla="*/ 755 w 508527"/>
              <a:gd name="connsiteY4" fmla="*/ 696216 h 696702"/>
              <a:gd name="connsiteX5" fmla="*/ 105530 w 508527"/>
              <a:gd name="connsiteY5" fmla="*/ 454916 h 696702"/>
              <a:gd name="connsiteX6" fmla="*/ 242055 w 508527"/>
              <a:gd name="connsiteY6" fmla="*/ 273941 h 696702"/>
              <a:gd name="connsiteX7" fmla="*/ 194430 w 508527"/>
              <a:gd name="connsiteY7" fmla="*/ 318391 h 696702"/>
              <a:gd name="connsiteX8" fmla="*/ 403980 w 508527"/>
              <a:gd name="connsiteY8" fmla="*/ 99316 h 696702"/>
              <a:gd name="connsiteX9" fmla="*/ 432555 w 508527"/>
              <a:gd name="connsiteY9" fmla="*/ 61216 h 696702"/>
              <a:gd name="connsiteX10" fmla="*/ 499230 w 508527"/>
              <a:gd name="connsiteY10" fmla="*/ 10416 h 69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8527" h="696702">
                <a:moveTo>
                  <a:pt x="499230" y="10416"/>
                </a:moveTo>
                <a:cubicBezTo>
                  <a:pt x="461659" y="47987"/>
                  <a:pt x="233059" y="258066"/>
                  <a:pt x="207130" y="286641"/>
                </a:cubicBezTo>
                <a:cubicBezTo>
                  <a:pt x="181201" y="315216"/>
                  <a:pt x="351592" y="164933"/>
                  <a:pt x="343655" y="181866"/>
                </a:cubicBezTo>
                <a:cubicBezTo>
                  <a:pt x="335718" y="198799"/>
                  <a:pt x="216655" y="302516"/>
                  <a:pt x="159505" y="388241"/>
                </a:cubicBezTo>
                <a:cubicBezTo>
                  <a:pt x="102355" y="473966"/>
                  <a:pt x="9751" y="685104"/>
                  <a:pt x="755" y="696216"/>
                </a:cubicBezTo>
                <a:cubicBezTo>
                  <a:pt x="-8241" y="707328"/>
                  <a:pt x="65313" y="525295"/>
                  <a:pt x="105530" y="454916"/>
                </a:cubicBezTo>
                <a:cubicBezTo>
                  <a:pt x="145747" y="384537"/>
                  <a:pt x="227238" y="296695"/>
                  <a:pt x="242055" y="273941"/>
                </a:cubicBezTo>
                <a:cubicBezTo>
                  <a:pt x="256872" y="251187"/>
                  <a:pt x="167442" y="347495"/>
                  <a:pt x="194430" y="318391"/>
                </a:cubicBezTo>
                <a:cubicBezTo>
                  <a:pt x="221417" y="289287"/>
                  <a:pt x="364293" y="142178"/>
                  <a:pt x="403980" y="99316"/>
                </a:cubicBezTo>
                <a:cubicBezTo>
                  <a:pt x="443667" y="56454"/>
                  <a:pt x="415622" y="74445"/>
                  <a:pt x="432555" y="61216"/>
                </a:cubicBezTo>
                <a:cubicBezTo>
                  <a:pt x="449488" y="47987"/>
                  <a:pt x="536801" y="-27155"/>
                  <a:pt x="499230" y="104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471A9868-E522-E401-500F-FFB916F0FDBF}"/>
              </a:ext>
            </a:extLst>
          </p:cNvPr>
          <p:cNvSpPr/>
          <p:nvPr/>
        </p:nvSpPr>
        <p:spPr>
          <a:xfrm>
            <a:off x="4532345" y="4435472"/>
            <a:ext cx="694897" cy="390855"/>
          </a:xfrm>
          <a:custGeom>
            <a:avLst/>
            <a:gdLst>
              <a:gd name="connsiteX0" fmla="*/ 14255 w 694897"/>
              <a:gd name="connsiteY0" fmla="*/ 88903 h 390855"/>
              <a:gd name="connsiteX1" fmla="*/ 271430 w 694897"/>
              <a:gd name="connsiteY1" fmla="*/ 66678 h 390855"/>
              <a:gd name="connsiteX2" fmla="*/ 185705 w 694897"/>
              <a:gd name="connsiteY2" fmla="*/ 85728 h 390855"/>
              <a:gd name="connsiteX3" fmla="*/ 363505 w 694897"/>
              <a:gd name="connsiteY3" fmla="*/ 31753 h 390855"/>
              <a:gd name="connsiteX4" fmla="*/ 525430 w 694897"/>
              <a:gd name="connsiteY4" fmla="*/ 6353 h 390855"/>
              <a:gd name="connsiteX5" fmla="*/ 411130 w 694897"/>
              <a:gd name="connsiteY5" fmla="*/ 3178 h 390855"/>
              <a:gd name="connsiteX6" fmla="*/ 693705 w 694897"/>
              <a:gd name="connsiteY6" fmla="*/ 3178 h 390855"/>
              <a:gd name="connsiteX7" fmla="*/ 515905 w 694897"/>
              <a:gd name="connsiteY7" fmla="*/ 44453 h 390855"/>
              <a:gd name="connsiteX8" fmla="*/ 601630 w 694897"/>
              <a:gd name="connsiteY8" fmla="*/ 41278 h 390855"/>
              <a:gd name="connsiteX9" fmla="*/ 423830 w 694897"/>
              <a:gd name="connsiteY9" fmla="*/ 184153 h 390855"/>
              <a:gd name="connsiteX10" fmla="*/ 379380 w 694897"/>
              <a:gd name="connsiteY10" fmla="*/ 117478 h 390855"/>
              <a:gd name="connsiteX11" fmla="*/ 296830 w 694897"/>
              <a:gd name="connsiteY11" fmla="*/ 390528 h 390855"/>
              <a:gd name="connsiteX12" fmla="*/ 303180 w 694897"/>
              <a:gd name="connsiteY12" fmla="*/ 171453 h 390855"/>
              <a:gd name="connsiteX13" fmla="*/ 303180 w 694897"/>
              <a:gd name="connsiteY13" fmla="*/ 95253 h 390855"/>
              <a:gd name="connsiteX14" fmla="*/ 61880 w 694897"/>
              <a:gd name="connsiteY14" fmla="*/ 104778 h 390855"/>
              <a:gd name="connsiteX15" fmla="*/ 14255 w 694897"/>
              <a:gd name="connsiteY15" fmla="*/ 88903 h 39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897" h="390855">
                <a:moveTo>
                  <a:pt x="14255" y="88903"/>
                </a:moveTo>
                <a:cubicBezTo>
                  <a:pt x="49180" y="82553"/>
                  <a:pt x="242855" y="67207"/>
                  <a:pt x="271430" y="66678"/>
                </a:cubicBezTo>
                <a:cubicBezTo>
                  <a:pt x="300005" y="66149"/>
                  <a:pt x="170359" y="91549"/>
                  <a:pt x="185705" y="85728"/>
                </a:cubicBezTo>
                <a:cubicBezTo>
                  <a:pt x="201051" y="79907"/>
                  <a:pt x="306884" y="44982"/>
                  <a:pt x="363505" y="31753"/>
                </a:cubicBezTo>
                <a:cubicBezTo>
                  <a:pt x="420126" y="18524"/>
                  <a:pt x="517493" y="11115"/>
                  <a:pt x="525430" y="6353"/>
                </a:cubicBezTo>
                <a:cubicBezTo>
                  <a:pt x="533368" y="1590"/>
                  <a:pt x="383084" y="3707"/>
                  <a:pt x="411130" y="3178"/>
                </a:cubicBezTo>
                <a:cubicBezTo>
                  <a:pt x="439176" y="2649"/>
                  <a:pt x="676243" y="-3701"/>
                  <a:pt x="693705" y="3178"/>
                </a:cubicBezTo>
                <a:cubicBezTo>
                  <a:pt x="711167" y="10057"/>
                  <a:pt x="531251" y="38103"/>
                  <a:pt x="515905" y="44453"/>
                </a:cubicBezTo>
                <a:cubicBezTo>
                  <a:pt x="500559" y="50803"/>
                  <a:pt x="616976" y="17995"/>
                  <a:pt x="601630" y="41278"/>
                </a:cubicBezTo>
                <a:cubicBezTo>
                  <a:pt x="586284" y="64561"/>
                  <a:pt x="460872" y="171453"/>
                  <a:pt x="423830" y="184153"/>
                </a:cubicBezTo>
                <a:cubicBezTo>
                  <a:pt x="386788" y="196853"/>
                  <a:pt x="400547" y="83082"/>
                  <a:pt x="379380" y="117478"/>
                </a:cubicBezTo>
                <a:cubicBezTo>
                  <a:pt x="358213" y="151874"/>
                  <a:pt x="309530" y="381532"/>
                  <a:pt x="296830" y="390528"/>
                </a:cubicBezTo>
                <a:cubicBezTo>
                  <a:pt x="284130" y="399524"/>
                  <a:pt x="302122" y="220665"/>
                  <a:pt x="303180" y="171453"/>
                </a:cubicBezTo>
                <a:cubicBezTo>
                  <a:pt x="304238" y="122241"/>
                  <a:pt x="343397" y="106366"/>
                  <a:pt x="303180" y="95253"/>
                </a:cubicBezTo>
                <a:cubicBezTo>
                  <a:pt x="262963" y="84140"/>
                  <a:pt x="110034" y="105836"/>
                  <a:pt x="61880" y="104778"/>
                </a:cubicBezTo>
                <a:cubicBezTo>
                  <a:pt x="13726" y="103720"/>
                  <a:pt x="-20670" y="95253"/>
                  <a:pt x="14255" y="889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47ACAC6E-F462-5716-2777-4C4C05849D6A}"/>
              </a:ext>
            </a:extLst>
          </p:cNvPr>
          <p:cNvSpPr/>
          <p:nvPr/>
        </p:nvSpPr>
        <p:spPr>
          <a:xfrm>
            <a:off x="6360703" y="3133726"/>
            <a:ext cx="546243" cy="1598490"/>
          </a:xfrm>
          <a:custGeom>
            <a:avLst/>
            <a:gdLst>
              <a:gd name="connsiteX0" fmla="*/ 484357 w 546243"/>
              <a:gd name="connsiteY0" fmla="*/ 36482 h 1598490"/>
              <a:gd name="connsiteX1" fmla="*/ 238505 w 546243"/>
              <a:gd name="connsiteY1" fmla="*/ 433297 h 1598490"/>
              <a:gd name="connsiteX2" fmla="*/ 78916 w 546243"/>
              <a:gd name="connsiteY2" fmla="*/ 1006953 h 1598490"/>
              <a:gd name="connsiteX3" fmla="*/ 156554 w 546243"/>
              <a:gd name="connsiteY3" fmla="*/ 838738 h 1598490"/>
              <a:gd name="connsiteX4" fmla="*/ 9905 w 546243"/>
              <a:gd name="connsiteY4" fmla="*/ 1584923 h 1598490"/>
              <a:gd name="connsiteX5" fmla="*/ 31471 w 546243"/>
              <a:gd name="connsiteY5" fmla="*/ 1252806 h 1598490"/>
              <a:gd name="connsiteX6" fmla="*/ 178120 w 546243"/>
              <a:gd name="connsiteY6" fmla="*/ 420357 h 1598490"/>
              <a:gd name="connsiteX7" fmla="*/ 83229 w 546243"/>
              <a:gd name="connsiteY7" fmla="*/ 597199 h 1598490"/>
              <a:gd name="connsiteX8" fmla="*/ 298889 w 546243"/>
              <a:gd name="connsiteY8" fmla="*/ 209010 h 1598490"/>
              <a:gd name="connsiteX9" fmla="*/ 536116 w 546243"/>
              <a:gd name="connsiteY9" fmla="*/ 40795 h 1598490"/>
              <a:gd name="connsiteX10" fmla="*/ 484357 w 546243"/>
              <a:gd name="connsiteY10" fmla="*/ 36482 h 15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243" h="1598490">
                <a:moveTo>
                  <a:pt x="484357" y="36482"/>
                </a:moveTo>
                <a:cubicBezTo>
                  <a:pt x="434755" y="101899"/>
                  <a:pt x="306078" y="271552"/>
                  <a:pt x="238505" y="433297"/>
                </a:cubicBezTo>
                <a:cubicBezTo>
                  <a:pt x="170931" y="595042"/>
                  <a:pt x="92574" y="939380"/>
                  <a:pt x="78916" y="1006953"/>
                </a:cubicBezTo>
                <a:cubicBezTo>
                  <a:pt x="65258" y="1074526"/>
                  <a:pt x="168056" y="742410"/>
                  <a:pt x="156554" y="838738"/>
                </a:cubicBezTo>
                <a:cubicBezTo>
                  <a:pt x="145052" y="935066"/>
                  <a:pt x="30752" y="1515912"/>
                  <a:pt x="9905" y="1584923"/>
                </a:cubicBezTo>
                <a:cubicBezTo>
                  <a:pt x="-10942" y="1653934"/>
                  <a:pt x="3435" y="1446900"/>
                  <a:pt x="31471" y="1252806"/>
                </a:cubicBezTo>
                <a:cubicBezTo>
                  <a:pt x="59507" y="1058712"/>
                  <a:pt x="169494" y="529625"/>
                  <a:pt x="178120" y="420357"/>
                </a:cubicBezTo>
                <a:cubicBezTo>
                  <a:pt x="186746" y="311089"/>
                  <a:pt x="63101" y="632423"/>
                  <a:pt x="83229" y="597199"/>
                </a:cubicBezTo>
                <a:cubicBezTo>
                  <a:pt x="103357" y="561975"/>
                  <a:pt x="223408" y="301744"/>
                  <a:pt x="298889" y="209010"/>
                </a:cubicBezTo>
                <a:cubicBezTo>
                  <a:pt x="374370" y="116276"/>
                  <a:pt x="509518" y="74582"/>
                  <a:pt x="536116" y="40795"/>
                </a:cubicBezTo>
                <a:cubicBezTo>
                  <a:pt x="562714" y="7008"/>
                  <a:pt x="533959" y="-28935"/>
                  <a:pt x="484357" y="364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06482B75-2429-65E7-6E22-9AB5E5B44823}"/>
              </a:ext>
            </a:extLst>
          </p:cNvPr>
          <p:cNvSpPr/>
          <p:nvPr/>
        </p:nvSpPr>
        <p:spPr>
          <a:xfrm>
            <a:off x="5468145" y="4271017"/>
            <a:ext cx="955112" cy="133052"/>
          </a:xfrm>
          <a:custGeom>
            <a:avLst/>
            <a:gdLst>
              <a:gd name="connsiteX0" fmla="*/ 1002 w 955112"/>
              <a:gd name="connsiteY0" fmla="*/ 55130 h 133052"/>
              <a:gd name="connsiteX1" fmla="*/ 850704 w 955112"/>
              <a:gd name="connsiteY1" fmla="*/ 3372 h 133052"/>
              <a:gd name="connsiteX2" fmla="*/ 643670 w 955112"/>
              <a:gd name="connsiteY2" fmla="*/ 7685 h 133052"/>
              <a:gd name="connsiteX3" fmla="*/ 949908 w 955112"/>
              <a:gd name="connsiteY3" fmla="*/ 29251 h 133052"/>
              <a:gd name="connsiteX4" fmla="*/ 337432 w 955112"/>
              <a:gd name="connsiteY4" fmla="*/ 132768 h 133052"/>
              <a:gd name="connsiteX5" fmla="*/ 872270 w 955112"/>
              <a:gd name="connsiteY5" fmla="*/ 59443 h 133052"/>
              <a:gd name="connsiteX6" fmla="*/ 682489 w 955112"/>
              <a:gd name="connsiteY6" fmla="*/ 42191 h 133052"/>
              <a:gd name="connsiteX7" fmla="*/ 1002 w 955112"/>
              <a:gd name="connsiteY7" fmla="*/ 55130 h 13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112" h="133052">
                <a:moveTo>
                  <a:pt x="1002" y="55130"/>
                </a:moveTo>
                <a:cubicBezTo>
                  <a:pt x="29038" y="48660"/>
                  <a:pt x="743593" y="11279"/>
                  <a:pt x="850704" y="3372"/>
                </a:cubicBezTo>
                <a:cubicBezTo>
                  <a:pt x="957815" y="-4535"/>
                  <a:pt x="627136" y="3372"/>
                  <a:pt x="643670" y="7685"/>
                </a:cubicBezTo>
                <a:cubicBezTo>
                  <a:pt x="660204" y="11998"/>
                  <a:pt x="1000948" y="8404"/>
                  <a:pt x="949908" y="29251"/>
                </a:cubicBezTo>
                <a:cubicBezTo>
                  <a:pt x="898868" y="50098"/>
                  <a:pt x="350372" y="127736"/>
                  <a:pt x="337432" y="132768"/>
                </a:cubicBezTo>
                <a:cubicBezTo>
                  <a:pt x="324492" y="137800"/>
                  <a:pt x="814761" y="74539"/>
                  <a:pt x="872270" y="59443"/>
                </a:cubicBezTo>
                <a:cubicBezTo>
                  <a:pt x="929780" y="44347"/>
                  <a:pt x="824106" y="42191"/>
                  <a:pt x="682489" y="42191"/>
                </a:cubicBezTo>
                <a:cubicBezTo>
                  <a:pt x="540872" y="42191"/>
                  <a:pt x="-27034" y="61600"/>
                  <a:pt x="1002" y="551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89869296-6F7D-B5FC-8045-4E1E0F723841}"/>
              </a:ext>
            </a:extLst>
          </p:cNvPr>
          <p:cNvSpPr/>
          <p:nvPr/>
        </p:nvSpPr>
        <p:spPr>
          <a:xfrm>
            <a:off x="4809039" y="4141947"/>
            <a:ext cx="1096139" cy="698011"/>
          </a:xfrm>
          <a:custGeom>
            <a:avLst/>
            <a:gdLst>
              <a:gd name="connsiteX0" fmla="*/ 1095742 w 1096139"/>
              <a:gd name="connsiteY0" fmla="*/ 3045 h 698011"/>
              <a:gd name="connsiteX1" fmla="*/ 539338 w 1096139"/>
              <a:gd name="connsiteY1" fmla="*/ 404174 h 698011"/>
              <a:gd name="connsiteX2" fmla="*/ 246040 w 1096139"/>
              <a:gd name="connsiteY2" fmla="*/ 589642 h 698011"/>
              <a:gd name="connsiteX3" fmla="*/ 187 w 1096139"/>
              <a:gd name="connsiteY3" fmla="*/ 697472 h 698011"/>
              <a:gd name="connsiteX4" fmla="*/ 284859 w 1096139"/>
              <a:gd name="connsiteY4" fmla="*/ 546510 h 698011"/>
              <a:gd name="connsiteX5" fmla="*/ 435821 w 1096139"/>
              <a:gd name="connsiteY5" fmla="*/ 399861 h 698011"/>
              <a:gd name="connsiteX6" fmla="*/ 625603 w 1096139"/>
              <a:gd name="connsiteY6" fmla="*/ 227332 h 698011"/>
              <a:gd name="connsiteX7" fmla="*/ 1095742 w 1096139"/>
              <a:gd name="connsiteY7" fmla="*/ 3045 h 69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6139" h="698011">
                <a:moveTo>
                  <a:pt x="1095742" y="3045"/>
                </a:moveTo>
                <a:cubicBezTo>
                  <a:pt x="1081364" y="32519"/>
                  <a:pt x="680955" y="306408"/>
                  <a:pt x="539338" y="404174"/>
                </a:cubicBezTo>
                <a:cubicBezTo>
                  <a:pt x="397721" y="501940"/>
                  <a:pt x="335898" y="540759"/>
                  <a:pt x="246040" y="589642"/>
                </a:cubicBezTo>
                <a:cubicBezTo>
                  <a:pt x="156182" y="638525"/>
                  <a:pt x="-6283" y="704661"/>
                  <a:pt x="187" y="697472"/>
                </a:cubicBezTo>
                <a:cubicBezTo>
                  <a:pt x="6657" y="690283"/>
                  <a:pt x="212254" y="596112"/>
                  <a:pt x="284859" y="546510"/>
                </a:cubicBezTo>
                <a:cubicBezTo>
                  <a:pt x="357464" y="496908"/>
                  <a:pt x="379030" y="453057"/>
                  <a:pt x="435821" y="399861"/>
                </a:cubicBezTo>
                <a:cubicBezTo>
                  <a:pt x="492612" y="346665"/>
                  <a:pt x="521367" y="288436"/>
                  <a:pt x="625603" y="227332"/>
                </a:cubicBezTo>
                <a:cubicBezTo>
                  <a:pt x="729839" y="166228"/>
                  <a:pt x="1110120" y="-26429"/>
                  <a:pt x="1095742" y="30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382A6B9C-1C19-39F0-CF39-66699BB4EC61}"/>
              </a:ext>
            </a:extLst>
          </p:cNvPr>
          <p:cNvSpPr/>
          <p:nvPr/>
        </p:nvSpPr>
        <p:spPr>
          <a:xfrm>
            <a:off x="6218851" y="4547447"/>
            <a:ext cx="299926" cy="1410738"/>
          </a:xfrm>
          <a:custGeom>
            <a:avLst/>
            <a:gdLst>
              <a:gd name="connsiteX0" fmla="*/ 298406 w 299926"/>
              <a:gd name="connsiteY0" fmla="*/ 11613 h 1410738"/>
              <a:gd name="connsiteX1" fmla="*/ 160383 w 299926"/>
              <a:gd name="connsiteY1" fmla="*/ 770738 h 1410738"/>
              <a:gd name="connsiteX2" fmla="*/ 794 w 299926"/>
              <a:gd name="connsiteY2" fmla="*/ 1404779 h 1410738"/>
              <a:gd name="connsiteX3" fmla="*/ 104311 w 299926"/>
              <a:gd name="connsiteY3" fmla="*/ 1046783 h 1410738"/>
              <a:gd name="connsiteX4" fmla="*/ 225081 w 299926"/>
              <a:gd name="connsiteY4" fmla="*/ 360983 h 1410738"/>
              <a:gd name="connsiteX5" fmla="*/ 298406 w 299926"/>
              <a:gd name="connsiteY5" fmla="*/ 11613 h 141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926" h="1410738">
                <a:moveTo>
                  <a:pt x="298406" y="11613"/>
                </a:moveTo>
                <a:cubicBezTo>
                  <a:pt x="287623" y="79906"/>
                  <a:pt x="209985" y="538544"/>
                  <a:pt x="160383" y="770738"/>
                </a:cubicBezTo>
                <a:cubicBezTo>
                  <a:pt x="110781" y="1002932"/>
                  <a:pt x="10139" y="1358771"/>
                  <a:pt x="794" y="1404779"/>
                </a:cubicBezTo>
                <a:cubicBezTo>
                  <a:pt x="-8551" y="1450787"/>
                  <a:pt x="66930" y="1220749"/>
                  <a:pt x="104311" y="1046783"/>
                </a:cubicBezTo>
                <a:cubicBezTo>
                  <a:pt x="141692" y="872817"/>
                  <a:pt x="189856" y="530636"/>
                  <a:pt x="225081" y="360983"/>
                </a:cubicBezTo>
                <a:cubicBezTo>
                  <a:pt x="260306" y="191330"/>
                  <a:pt x="309189" y="-56680"/>
                  <a:pt x="298406" y="116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4F9A7C4F-D6CA-6550-0F1C-AE74B2A20074}"/>
              </a:ext>
            </a:extLst>
          </p:cNvPr>
          <p:cNvSpPr/>
          <p:nvPr/>
        </p:nvSpPr>
        <p:spPr>
          <a:xfrm>
            <a:off x="6248281" y="4610031"/>
            <a:ext cx="165463" cy="1542426"/>
          </a:xfrm>
          <a:custGeom>
            <a:avLst/>
            <a:gdLst>
              <a:gd name="connsiteX0" fmla="*/ 165459 w 165463"/>
              <a:gd name="connsiteY0" fmla="*/ 177629 h 1542426"/>
              <a:gd name="connsiteX1" fmla="*/ 49002 w 165463"/>
              <a:gd name="connsiteY1" fmla="*/ 738346 h 1542426"/>
              <a:gd name="connsiteX2" fmla="*/ 1557 w 165463"/>
              <a:gd name="connsiteY2" fmla="*/ 1514724 h 1542426"/>
              <a:gd name="connsiteX3" fmla="*/ 14496 w 165463"/>
              <a:gd name="connsiteY3" fmla="*/ 1238678 h 1542426"/>
              <a:gd name="connsiteX4" fmla="*/ 44689 w 165463"/>
              <a:gd name="connsiteY4" fmla="*/ 9414 h 1542426"/>
              <a:gd name="connsiteX5" fmla="*/ 44689 w 165463"/>
              <a:gd name="connsiteY5" fmla="*/ 647769 h 1542426"/>
              <a:gd name="connsiteX6" fmla="*/ 165459 w 165463"/>
              <a:gd name="connsiteY6" fmla="*/ 177629 h 154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463" h="1542426">
                <a:moveTo>
                  <a:pt x="165459" y="177629"/>
                </a:moveTo>
                <a:cubicBezTo>
                  <a:pt x="166178" y="192725"/>
                  <a:pt x="76319" y="515497"/>
                  <a:pt x="49002" y="738346"/>
                </a:cubicBezTo>
                <a:cubicBezTo>
                  <a:pt x="21685" y="961195"/>
                  <a:pt x="7308" y="1431335"/>
                  <a:pt x="1557" y="1514724"/>
                </a:cubicBezTo>
                <a:cubicBezTo>
                  <a:pt x="-4194" y="1598113"/>
                  <a:pt x="7307" y="1489563"/>
                  <a:pt x="14496" y="1238678"/>
                </a:cubicBezTo>
                <a:cubicBezTo>
                  <a:pt x="21685" y="987793"/>
                  <a:pt x="39657" y="107899"/>
                  <a:pt x="44689" y="9414"/>
                </a:cubicBezTo>
                <a:cubicBezTo>
                  <a:pt x="49721" y="-89071"/>
                  <a:pt x="25998" y="616858"/>
                  <a:pt x="44689" y="647769"/>
                </a:cubicBezTo>
                <a:cubicBezTo>
                  <a:pt x="63379" y="678680"/>
                  <a:pt x="164740" y="162533"/>
                  <a:pt x="165459" y="17762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8CEEA53E-01DB-42E3-58B6-709151B7AF3F}"/>
              </a:ext>
            </a:extLst>
          </p:cNvPr>
          <p:cNvSpPr/>
          <p:nvPr/>
        </p:nvSpPr>
        <p:spPr>
          <a:xfrm>
            <a:off x="5621537" y="5154230"/>
            <a:ext cx="94503" cy="1650057"/>
          </a:xfrm>
          <a:custGeom>
            <a:avLst/>
            <a:gdLst>
              <a:gd name="connsiteX0" fmla="*/ 93463 w 94503"/>
              <a:gd name="connsiteY0" fmla="*/ 53 h 1650057"/>
              <a:gd name="connsiteX1" fmla="*/ 54644 w 94503"/>
              <a:gd name="connsiteY1" fmla="*/ 612528 h 1650057"/>
              <a:gd name="connsiteX2" fmla="*/ 50331 w 94503"/>
              <a:gd name="connsiteY2" fmla="*/ 1604566 h 1650057"/>
              <a:gd name="connsiteX3" fmla="*/ 50331 w 94503"/>
              <a:gd name="connsiteY3" fmla="*/ 1371653 h 1650057"/>
              <a:gd name="connsiteX4" fmla="*/ 11512 w 94503"/>
              <a:gd name="connsiteY4" fmla="*/ 388242 h 1650057"/>
              <a:gd name="connsiteX5" fmla="*/ 7199 w 94503"/>
              <a:gd name="connsiteY5" fmla="*/ 642721 h 1650057"/>
              <a:gd name="connsiteX6" fmla="*/ 93463 w 94503"/>
              <a:gd name="connsiteY6" fmla="*/ 53 h 16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03" h="1650057">
                <a:moveTo>
                  <a:pt x="93463" y="53"/>
                </a:moveTo>
                <a:cubicBezTo>
                  <a:pt x="101370" y="-4979"/>
                  <a:pt x="61833" y="345109"/>
                  <a:pt x="54644" y="612528"/>
                </a:cubicBezTo>
                <a:cubicBezTo>
                  <a:pt x="47455" y="879947"/>
                  <a:pt x="51050" y="1478045"/>
                  <a:pt x="50331" y="1604566"/>
                </a:cubicBezTo>
                <a:cubicBezTo>
                  <a:pt x="49612" y="1731087"/>
                  <a:pt x="56801" y="1574374"/>
                  <a:pt x="50331" y="1371653"/>
                </a:cubicBezTo>
                <a:cubicBezTo>
                  <a:pt x="43861" y="1168932"/>
                  <a:pt x="18701" y="509731"/>
                  <a:pt x="11512" y="388242"/>
                </a:cubicBezTo>
                <a:cubicBezTo>
                  <a:pt x="4323" y="266753"/>
                  <a:pt x="-7897" y="710295"/>
                  <a:pt x="7199" y="642721"/>
                </a:cubicBezTo>
                <a:cubicBezTo>
                  <a:pt x="22295" y="575147"/>
                  <a:pt x="85556" y="5085"/>
                  <a:pt x="93463" y="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AEBC199-D8C9-69BE-9B8E-A823716E3EB0}"/>
              </a:ext>
            </a:extLst>
          </p:cNvPr>
          <p:cNvSpPr/>
          <p:nvPr/>
        </p:nvSpPr>
        <p:spPr>
          <a:xfrm>
            <a:off x="4331768" y="6517866"/>
            <a:ext cx="1383744" cy="992083"/>
          </a:xfrm>
          <a:custGeom>
            <a:avLst/>
            <a:gdLst>
              <a:gd name="connsiteX0" fmla="*/ 162594 w 1383744"/>
              <a:gd name="connsiteY0" fmla="*/ 801647 h 992083"/>
              <a:gd name="connsiteX1" fmla="*/ 1206390 w 1383744"/>
              <a:gd name="connsiteY1" fmla="*/ 801647 h 992083"/>
              <a:gd name="connsiteX2" fmla="*/ 956224 w 1383744"/>
              <a:gd name="connsiteY2" fmla="*/ 775768 h 992083"/>
              <a:gd name="connsiteX3" fmla="*/ 1284028 w 1383744"/>
              <a:gd name="connsiteY3" fmla="*/ 810274 h 992083"/>
              <a:gd name="connsiteX4" fmla="*/ 1292655 w 1383744"/>
              <a:gd name="connsiteY4" fmla="*/ 711070 h 992083"/>
              <a:gd name="connsiteX5" fmla="*/ 1322847 w 1383744"/>
              <a:gd name="connsiteY5" fmla="*/ 20957 h 992083"/>
              <a:gd name="connsiteX6" fmla="*/ 1322847 w 1383744"/>
              <a:gd name="connsiteY6" fmla="*/ 249557 h 992083"/>
              <a:gd name="connsiteX7" fmla="*/ 1383232 w 1383744"/>
              <a:gd name="connsiteY7" fmla="*/ 965549 h 992083"/>
              <a:gd name="connsiteX8" fmla="*/ 1284028 w 1383744"/>
              <a:gd name="connsiteY8" fmla="*/ 836153 h 992083"/>
              <a:gd name="connsiteX9" fmla="*/ 869960 w 1383744"/>
              <a:gd name="connsiteY9" fmla="*/ 814587 h 992083"/>
              <a:gd name="connsiteX10" fmla="*/ 1137379 w 1383744"/>
              <a:gd name="connsiteY10" fmla="*/ 896538 h 992083"/>
              <a:gd name="connsiteX11" fmla="*/ 97896 w 1383744"/>
              <a:gd name="connsiteY11" fmla="*/ 784394 h 992083"/>
              <a:gd name="connsiteX12" fmla="*/ 162594 w 1383744"/>
              <a:gd name="connsiteY12" fmla="*/ 801647 h 99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3744" h="992083">
                <a:moveTo>
                  <a:pt x="162594" y="801647"/>
                </a:moveTo>
                <a:cubicBezTo>
                  <a:pt x="347343" y="804523"/>
                  <a:pt x="1074118" y="805960"/>
                  <a:pt x="1206390" y="801647"/>
                </a:cubicBezTo>
                <a:cubicBezTo>
                  <a:pt x="1338662" y="797334"/>
                  <a:pt x="956224" y="775768"/>
                  <a:pt x="956224" y="775768"/>
                </a:cubicBezTo>
                <a:cubicBezTo>
                  <a:pt x="969164" y="777206"/>
                  <a:pt x="1227956" y="821057"/>
                  <a:pt x="1284028" y="810274"/>
                </a:cubicBezTo>
                <a:cubicBezTo>
                  <a:pt x="1340100" y="799491"/>
                  <a:pt x="1286185" y="842623"/>
                  <a:pt x="1292655" y="711070"/>
                </a:cubicBezTo>
                <a:cubicBezTo>
                  <a:pt x="1299125" y="579517"/>
                  <a:pt x="1317815" y="97876"/>
                  <a:pt x="1322847" y="20957"/>
                </a:cubicBezTo>
                <a:cubicBezTo>
                  <a:pt x="1327879" y="-55962"/>
                  <a:pt x="1312783" y="92125"/>
                  <a:pt x="1322847" y="249557"/>
                </a:cubicBezTo>
                <a:cubicBezTo>
                  <a:pt x="1332911" y="406989"/>
                  <a:pt x="1389702" y="867783"/>
                  <a:pt x="1383232" y="965549"/>
                </a:cubicBezTo>
                <a:cubicBezTo>
                  <a:pt x="1376762" y="1063315"/>
                  <a:pt x="1369573" y="861313"/>
                  <a:pt x="1284028" y="836153"/>
                </a:cubicBezTo>
                <a:cubicBezTo>
                  <a:pt x="1198483" y="810993"/>
                  <a:pt x="894401" y="804523"/>
                  <a:pt x="869960" y="814587"/>
                </a:cubicBezTo>
                <a:cubicBezTo>
                  <a:pt x="845519" y="824651"/>
                  <a:pt x="1266056" y="901570"/>
                  <a:pt x="1137379" y="896538"/>
                </a:cubicBezTo>
                <a:cubicBezTo>
                  <a:pt x="1008702" y="891506"/>
                  <a:pt x="253171" y="800209"/>
                  <a:pt x="97896" y="784394"/>
                </a:cubicBezTo>
                <a:cubicBezTo>
                  <a:pt x="-57379" y="768579"/>
                  <a:pt x="-22155" y="798771"/>
                  <a:pt x="162594" y="8016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017F806-C3D2-45BA-CBAB-EA3CAA422CF6}"/>
              </a:ext>
            </a:extLst>
          </p:cNvPr>
          <p:cNvSpPr/>
          <p:nvPr/>
        </p:nvSpPr>
        <p:spPr>
          <a:xfrm>
            <a:off x="4700521" y="4548505"/>
            <a:ext cx="258725" cy="1747023"/>
          </a:xfrm>
          <a:custGeom>
            <a:avLst/>
            <a:gdLst>
              <a:gd name="connsiteX0" fmla="*/ 158480 w 258725"/>
              <a:gd name="connsiteY0" fmla="*/ 134 h 1747023"/>
              <a:gd name="connsiteX1" fmla="*/ 145132 w 258725"/>
              <a:gd name="connsiteY1" fmla="*/ 407276 h 1747023"/>
              <a:gd name="connsiteX2" fmla="*/ 138457 w 258725"/>
              <a:gd name="connsiteY2" fmla="*/ 997965 h 1747023"/>
              <a:gd name="connsiteX3" fmla="*/ 161818 w 258725"/>
              <a:gd name="connsiteY3" fmla="*/ 904523 h 1747023"/>
              <a:gd name="connsiteX4" fmla="*/ 258597 w 258725"/>
              <a:gd name="connsiteY4" fmla="*/ 1375072 h 1747023"/>
              <a:gd name="connsiteX5" fmla="*/ 181841 w 258725"/>
              <a:gd name="connsiteY5" fmla="*/ 1722143 h 1747023"/>
              <a:gd name="connsiteX6" fmla="*/ 155143 w 258725"/>
              <a:gd name="connsiteY6" fmla="*/ 1591991 h 1747023"/>
              <a:gd name="connsiteX7" fmla="*/ 165155 w 258725"/>
              <a:gd name="connsiteY7" fmla="*/ 580812 h 1747023"/>
              <a:gd name="connsiteX8" fmla="*/ 4968 w 258725"/>
              <a:gd name="connsiteY8" fmla="*/ 263775 h 1747023"/>
              <a:gd name="connsiteX9" fmla="*/ 41678 w 258725"/>
              <a:gd name="connsiteY9" fmla="*/ 400602 h 1747023"/>
              <a:gd name="connsiteX10" fmla="*/ 51689 w 258725"/>
              <a:gd name="connsiteY10" fmla="*/ 230403 h 1747023"/>
              <a:gd name="connsiteX11" fmla="*/ 28329 w 258725"/>
              <a:gd name="connsiteY11" fmla="*/ 360555 h 1747023"/>
              <a:gd name="connsiteX12" fmla="*/ 158480 w 258725"/>
              <a:gd name="connsiteY12" fmla="*/ 134 h 174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725" h="1747023">
                <a:moveTo>
                  <a:pt x="158480" y="134"/>
                </a:moveTo>
                <a:cubicBezTo>
                  <a:pt x="177947" y="7921"/>
                  <a:pt x="148469" y="240971"/>
                  <a:pt x="145132" y="407276"/>
                </a:cubicBezTo>
                <a:cubicBezTo>
                  <a:pt x="141795" y="573581"/>
                  <a:pt x="135676" y="915091"/>
                  <a:pt x="138457" y="997965"/>
                </a:cubicBezTo>
                <a:cubicBezTo>
                  <a:pt x="141238" y="1080839"/>
                  <a:pt x="141795" y="841672"/>
                  <a:pt x="161818" y="904523"/>
                </a:cubicBezTo>
                <a:cubicBezTo>
                  <a:pt x="181841" y="967374"/>
                  <a:pt x="255260" y="1238802"/>
                  <a:pt x="258597" y="1375072"/>
                </a:cubicBezTo>
                <a:cubicBezTo>
                  <a:pt x="261934" y="1511342"/>
                  <a:pt x="199083" y="1685990"/>
                  <a:pt x="181841" y="1722143"/>
                </a:cubicBezTo>
                <a:cubicBezTo>
                  <a:pt x="164599" y="1758296"/>
                  <a:pt x="157924" y="1782213"/>
                  <a:pt x="155143" y="1591991"/>
                </a:cubicBezTo>
                <a:cubicBezTo>
                  <a:pt x="152362" y="1401769"/>
                  <a:pt x="190184" y="802181"/>
                  <a:pt x="165155" y="580812"/>
                </a:cubicBezTo>
                <a:cubicBezTo>
                  <a:pt x="140126" y="359443"/>
                  <a:pt x="25547" y="293810"/>
                  <a:pt x="4968" y="263775"/>
                </a:cubicBezTo>
                <a:cubicBezTo>
                  <a:pt x="-15612" y="233740"/>
                  <a:pt x="33891" y="406164"/>
                  <a:pt x="41678" y="400602"/>
                </a:cubicBezTo>
                <a:cubicBezTo>
                  <a:pt x="49465" y="395040"/>
                  <a:pt x="53914" y="237078"/>
                  <a:pt x="51689" y="230403"/>
                </a:cubicBezTo>
                <a:cubicBezTo>
                  <a:pt x="49464" y="223728"/>
                  <a:pt x="9974" y="395596"/>
                  <a:pt x="28329" y="360555"/>
                </a:cubicBezTo>
                <a:cubicBezTo>
                  <a:pt x="46684" y="325514"/>
                  <a:pt x="139013" y="-7653"/>
                  <a:pt x="158480" y="1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ACFBDD8C-B96C-FE36-9134-5F0A45B111A1}"/>
              </a:ext>
            </a:extLst>
          </p:cNvPr>
          <p:cNvSpPr/>
          <p:nvPr/>
        </p:nvSpPr>
        <p:spPr>
          <a:xfrm>
            <a:off x="4145808" y="4732536"/>
            <a:ext cx="217252" cy="1112687"/>
          </a:xfrm>
          <a:custGeom>
            <a:avLst/>
            <a:gdLst>
              <a:gd name="connsiteX0" fmla="*/ 216642 w 217252"/>
              <a:gd name="connsiteY0" fmla="*/ 1389 h 1112687"/>
              <a:gd name="connsiteX1" fmla="*/ 140442 w 217252"/>
              <a:gd name="connsiteY1" fmla="*/ 217289 h 1112687"/>
              <a:gd name="connsiteX2" fmla="*/ 35667 w 217252"/>
              <a:gd name="connsiteY2" fmla="*/ 493514 h 1112687"/>
              <a:gd name="connsiteX3" fmla="*/ 51542 w 217252"/>
              <a:gd name="connsiteY3" fmla="*/ 442714 h 1112687"/>
              <a:gd name="connsiteX4" fmla="*/ 10267 w 217252"/>
              <a:gd name="connsiteY4" fmla="*/ 677664 h 1112687"/>
              <a:gd name="connsiteX5" fmla="*/ 7092 w 217252"/>
              <a:gd name="connsiteY5" fmla="*/ 1096764 h 1112687"/>
              <a:gd name="connsiteX6" fmla="*/ 742 w 217252"/>
              <a:gd name="connsiteY6" fmla="*/ 969764 h 1112687"/>
              <a:gd name="connsiteX7" fmla="*/ 26142 w 217252"/>
              <a:gd name="connsiteY7" fmla="*/ 455414 h 1112687"/>
              <a:gd name="connsiteX8" fmla="*/ 165842 w 217252"/>
              <a:gd name="connsiteY8" fmla="*/ 147439 h 1112687"/>
              <a:gd name="connsiteX9" fmla="*/ 99167 w 217252"/>
              <a:gd name="connsiteY9" fmla="*/ 322064 h 1112687"/>
              <a:gd name="connsiteX10" fmla="*/ 216642 w 217252"/>
              <a:gd name="connsiteY10" fmla="*/ 1389 h 111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252" h="1112687">
                <a:moveTo>
                  <a:pt x="216642" y="1389"/>
                </a:moveTo>
                <a:cubicBezTo>
                  <a:pt x="223521" y="-16073"/>
                  <a:pt x="170604" y="135268"/>
                  <a:pt x="140442" y="217289"/>
                </a:cubicBezTo>
                <a:cubicBezTo>
                  <a:pt x="110280" y="299310"/>
                  <a:pt x="50484" y="455943"/>
                  <a:pt x="35667" y="493514"/>
                </a:cubicBezTo>
                <a:cubicBezTo>
                  <a:pt x="20850" y="531085"/>
                  <a:pt x="55775" y="412022"/>
                  <a:pt x="51542" y="442714"/>
                </a:cubicBezTo>
                <a:cubicBezTo>
                  <a:pt x="47309" y="473406"/>
                  <a:pt x="17675" y="568656"/>
                  <a:pt x="10267" y="677664"/>
                </a:cubicBezTo>
                <a:cubicBezTo>
                  <a:pt x="2859" y="786672"/>
                  <a:pt x="8679" y="1048081"/>
                  <a:pt x="7092" y="1096764"/>
                </a:cubicBezTo>
                <a:cubicBezTo>
                  <a:pt x="5505" y="1145447"/>
                  <a:pt x="-2433" y="1076656"/>
                  <a:pt x="742" y="969764"/>
                </a:cubicBezTo>
                <a:cubicBezTo>
                  <a:pt x="3917" y="862872"/>
                  <a:pt x="-1375" y="592468"/>
                  <a:pt x="26142" y="455414"/>
                </a:cubicBezTo>
                <a:cubicBezTo>
                  <a:pt x="53659" y="318360"/>
                  <a:pt x="153671" y="169664"/>
                  <a:pt x="165842" y="147439"/>
                </a:cubicBezTo>
                <a:cubicBezTo>
                  <a:pt x="178013" y="125214"/>
                  <a:pt x="94405" y="343231"/>
                  <a:pt x="99167" y="322064"/>
                </a:cubicBezTo>
                <a:cubicBezTo>
                  <a:pt x="103929" y="300897"/>
                  <a:pt x="209763" y="18851"/>
                  <a:pt x="216642" y="13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23C7167E-6F2C-184F-6EB6-40C4D1F6FFC7}"/>
              </a:ext>
            </a:extLst>
          </p:cNvPr>
          <p:cNvSpPr/>
          <p:nvPr/>
        </p:nvSpPr>
        <p:spPr>
          <a:xfrm>
            <a:off x="4695588" y="4817918"/>
            <a:ext cx="159500" cy="1007922"/>
          </a:xfrm>
          <a:custGeom>
            <a:avLst/>
            <a:gdLst>
              <a:gd name="connsiteX0" fmla="*/ 237 w 159500"/>
              <a:gd name="connsiteY0" fmla="*/ 1732 h 1007922"/>
              <a:gd name="connsiteX1" fmla="*/ 95487 w 159500"/>
              <a:gd name="connsiteY1" fmla="*/ 430357 h 1007922"/>
              <a:gd name="connsiteX2" fmla="*/ 95487 w 159500"/>
              <a:gd name="connsiteY2" fmla="*/ 325582 h 1007922"/>
              <a:gd name="connsiteX3" fmla="*/ 79612 w 159500"/>
              <a:gd name="connsiteY3" fmla="*/ 576407 h 1007922"/>
              <a:gd name="connsiteX4" fmla="*/ 146287 w 159500"/>
              <a:gd name="connsiteY4" fmla="*/ 998682 h 1007922"/>
              <a:gd name="connsiteX5" fmla="*/ 143112 w 159500"/>
              <a:gd name="connsiteY5" fmla="*/ 814532 h 1007922"/>
              <a:gd name="connsiteX6" fmla="*/ 158987 w 159500"/>
              <a:gd name="connsiteY6" fmla="*/ 214457 h 1007922"/>
              <a:gd name="connsiteX7" fmla="*/ 120887 w 159500"/>
              <a:gd name="connsiteY7" fmla="*/ 106507 h 1007922"/>
              <a:gd name="connsiteX8" fmla="*/ 127237 w 159500"/>
              <a:gd name="connsiteY8" fmla="*/ 271607 h 1007922"/>
              <a:gd name="connsiteX9" fmla="*/ 237 w 159500"/>
              <a:gd name="connsiteY9" fmla="*/ 1732 h 100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500" h="1007922">
                <a:moveTo>
                  <a:pt x="237" y="1732"/>
                </a:moveTo>
                <a:cubicBezTo>
                  <a:pt x="-5055" y="28190"/>
                  <a:pt x="79612" y="376382"/>
                  <a:pt x="95487" y="430357"/>
                </a:cubicBezTo>
                <a:cubicBezTo>
                  <a:pt x="111362" y="484332"/>
                  <a:pt x="98133" y="301240"/>
                  <a:pt x="95487" y="325582"/>
                </a:cubicBezTo>
                <a:cubicBezTo>
                  <a:pt x="92841" y="349924"/>
                  <a:pt x="71145" y="464224"/>
                  <a:pt x="79612" y="576407"/>
                </a:cubicBezTo>
                <a:cubicBezTo>
                  <a:pt x="88079" y="688590"/>
                  <a:pt x="135704" y="958995"/>
                  <a:pt x="146287" y="998682"/>
                </a:cubicBezTo>
                <a:cubicBezTo>
                  <a:pt x="156870" y="1038370"/>
                  <a:pt x="140995" y="945236"/>
                  <a:pt x="143112" y="814532"/>
                </a:cubicBezTo>
                <a:cubicBezTo>
                  <a:pt x="145229" y="683828"/>
                  <a:pt x="162691" y="332461"/>
                  <a:pt x="158987" y="214457"/>
                </a:cubicBezTo>
                <a:cubicBezTo>
                  <a:pt x="155283" y="96453"/>
                  <a:pt x="126179" y="96982"/>
                  <a:pt x="120887" y="106507"/>
                </a:cubicBezTo>
                <a:cubicBezTo>
                  <a:pt x="115595" y="116032"/>
                  <a:pt x="145758" y="282720"/>
                  <a:pt x="127237" y="271607"/>
                </a:cubicBezTo>
                <a:cubicBezTo>
                  <a:pt x="108716" y="260495"/>
                  <a:pt x="5529" y="-24726"/>
                  <a:pt x="237" y="17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5FF3362E-DE4F-AED9-760A-5592E5A2EF3F}"/>
              </a:ext>
            </a:extLst>
          </p:cNvPr>
          <p:cNvSpPr/>
          <p:nvPr/>
        </p:nvSpPr>
        <p:spPr>
          <a:xfrm>
            <a:off x="4228656" y="4800572"/>
            <a:ext cx="190984" cy="954804"/>
          </a:xfrm>
          <a:custGeom>
            <a:avLst/>
            <a:gdLst>
              <a:gd name="connsiteX0" fmla="*/ 190944 w 190984"/>
              <a:gd name="connsiteY0" fmla="*/ 28 h 954804"/>
              <a:gd name="connsiteX1" fmla="*/ 35369 w 190984"/>
              <a:gd name="connsiteY1" fmla="*/ 282603 h 954804"/>
              <a:gd name="connsiteX2" fmla="*/ 9969 w 190984"/>
              <a:gd name="connsiteY2" fmla="*/ 536603 h 954804"/>
              <a:gd name="connsiteX3" fmla="*/ 444 w 190984"/>
              <a:gd name="connsiteY3" fmla="*/ 396903 h 954804"/>
              <a:gd name="connsiteX4" fmla="*/ 22669 w 190984"/>
              <a:gd name="connsiteY4" fmla="*/ 952528 h 954804"/>
              <a:gd name="connsiteX5" fmla="*/ 6794 w 190984"/>
              <a:gd name="connsiteY5" fmla="*/ 581053 h 954804"/>
              <a:gd name="connsiteX6" fmla="*/ 19494 w 190984"/>
              <a:gd name="connsiteY6" fmla="*/ 266728 h 954804"/>
              <a:gd name="connsiteX7" fmla="*/ 190944 w 190984"/>
              <a:gd name="connsiteY7" fmla="*/ 28 h 9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984" h="954804">
                <a:moveTo>
                  <a:pt x="190944" y="28"/>
                </a:moveTo>
                <a:cubicBezTo>
                  <a:pt x="193590" y="2674"/>
                  <a:pt x="65531" y="193174"/>
                  <a:pt x="35369" y="282603"/>
                </a:cubicBezTo>
                <a:cubicBezTo>
                  <a:pt x="5207" y="372032"/>
                  <a:pt x="15790" y="517553"/>
                  <a:pt x="9969" y="536603"/>
                </a:cubicBezTo>
                <a:cubicBezTo>
                  <a:pt x="4148" y="555653"/>
                  <a:pt x="-1673" y="327582"/>
                  <a:pt x="444" y="396903"/>
                </a:cubicBezTo>
                <a:cubicBezTo>
                  <a:pt x="2561" y="466224"/>
                  <a:pt x="21611" y="921836"/>
                  <a:pt x="22669" y="952528"/>
                </a:cubicBezTo>
                <a:cubicBezTo>
                  <a:pt x="23727" y="983220"/>
                  <a:pt x="7323" y="695353"/>
                  <a:pt x="6794" y="581053"/>
                </a:cubicBezTo>
                <a:cubicBezTo>
                  <a:pt x="6265" y="466753"/>
                  <a:pt x="-10669" y="356686"/>
                  <a:pt x="19494" y="266728"/>
                </a:cubicBezTo>
                <a:cubicBezTo>
                  <a:pt x="49656" y="176770"/>
                  <a:pt x="188298" y="-2618"/>
                  <a:pt x="190944" y="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74514CAB-1DB3-720E-5EFC-D4BB98B67E7F}"/>
              </a:ext>
            </a:extLst>
          </p:cNvPr>
          <p:cNvSpPr/>
          <p:nvPr/>
        </p:nvSpPr>
        <p:spPr>
          <a:xfrm>
            <a:off x="4615803" y="4797243"/>
            <a:ext cx="93089" cy="749837"/>
          </a:xfrm>
          <a:custGeom>
            <a:avLst/>
            <a:gdLst>
              <a:gd name="connsiteX0" fmla="*/ 647 w 93089"/>
              <a:gd name="connsiteY0" fmla="*/ 182 h 749837"/>
              <a:gd name="connsiteX1" fmla="*/ 45097 w 93089"/>
              <a:gd name="connsiteY1" fmla="*/ 241482 h 749837"/>
              <a:gd name="connsiteX2" fmla="*/ 92722 w 93089"/>
              <a:gd name="connsiteY2" fmla="*/ 352607 h 749837"/>
              <a:gd name="connsiteX3" fmla="*/ 67322 w 93089"/>
              <a:gd name="connsiteY3" fmla="*/ 225607 h 749837"/>
              <a:gd name="connsiteX4" fmla="*/ 70497 w 93089"/>
              <a:gd name="connsiteY4" fmla="*/ 749482 h 749837"/>
              <a:gd name="connsiteX5" fmla="*/ 70497 w 93089"/>
              <a:gd name="connsiteY5" fmla="*/ 304982 h 749837"/>
              <a:gd name="connsiteX6" fmla="*/ 60972 w 93089"/>
              <a:gd name="connsiteY6" fmla="*/ 162107 h 749837"/>
              <a:gd name="connsiteX7" fmla="*/ 80022 w 93089"/>
              <a:gd name="connsiteY7" fmla="*/ 282757 h 749837"/>
              <a:gd name="connsiteX8" fmla="*/ 647 w 93089"/>
              <a:gd name="connsiteY8" fmla="*/ 182 h 74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089" h="749837">
                <a:moveTo>
                  <a:pt x="647" y="182"/>
                </a:moveTo>
                <a:cubicBezTo>
                  <a:pt x="-5174" y="-6697"/>
                  <a:pt x="29751" y="182745"/>
                  <a:pt x="45097" y="241482"/>
                </a:cubicBezTo>
                <a:cubicBezTo>
                  <a:pt x="60443" y="300220"/>
                  <a:pt x="89018" y="355253"/>
                  <a:pt x="92722" y="352607"/>
                </a:cubicBezTo>
                <a:cubicBezTo>
                  <a:pt x="96426" y="349961"/>
                  <a:pt x="71026" y="159461"/>
                  <a:pt x="67322" y="225607"/>
                </a:cubicBezTo>
                <a:cubicBezTo>
                  <a:pt x="63618" y="291753"/>
                  <a:pt x="69968" y="736253"/>
                  <a:pt x="70497" y="749482"/>
                </a:cubicBezTo>
                <a:cubicBezTo>
                  <a:pt x="71026" y="762711"/>
                  <a:pt x="72084" y="402878"/>
                  <a:pt x="70497" y="304982"/>
                </a:cubicBezTo>
                <a:cubicBezTo>
                  <a:pt x="68910" y="207086"/>
                  <a:pt x="59385" y="165811"/>
                  <a:pt x="60972" y="162107"/>
                </a:cubicBezTo>
                <a:cubicBezTo>
                  <a:pt x="62559" y="158403"/>
                  <a:pt x="90076" y="309745"/>
                  <a:pt x="80022" y="282757"/>
                </a:cubicBezTo>
                <a:cubicBezTo>
                  <a:pt x="69968" y="255770"/>
                  <a:pt x="6468" y="7061"/>
                  <a:pt x="647" y="1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CB52B88-3B1C-16C4-5A59-7938ADBA5987}"/>
              </a:ext>
            </a:extLst>
          </p:cNvPr>
          <p:cNvSpPr/>
          <p:nvPr/>
        </p:nvSpPr>
        <p:spPr>
          <a:xfrm>
            <a:off x="4203669" y="4784673"/>
            <a:ext cx="231824" cy="587443"/>
          </a:xfrm>
          <a:custGeom>
            <a:avLst/>
            <a:gdLst>
              <a:gd name="connsiteX0" fmla="*/ 200056 w 231824"/>
              <a:gd name="connsiteY0" fmla="*/ 273102 h 587443"/>
              <a:gd name="connsiteX1" fmla="*/ 85756 w 231824"/>
              <a:gd name="connsiteY1" fmla="*/ 473127 h 587443"/>
              <a:gd name="connsiteX2" fmla="*/ 31 w 231824"/>
              <a:gd name="connsiteY2" fmla="*/ 587427 h 587443"/>
              <a:gd name="connsiteX3" fmla="*/ 76231 w 231824"/>
              <a:gd name="connsiteY3" fmla="*/ 479477 h 587443"/>
              <a:gd name="connsiteX4" fmla="*/ 117506 w 231824"/>
              <a:gd name="connsiteY4" fmla="*/ 228652 h 587443"/>
              <a:gd name="connsiteX5" fmla="*/ 107981 w 231824"/>
              <a:gd name="connsiteY5" fmla="*/ 317552 h 587443"/>
              <a:gd name="connsiteX6" fmla="*/ 190531 w 231824"/>
              <a:gd name="connsiteY6" fmla="*/ 79427 h 587443"/>
              <a:gd name="connsiteX7" fmla="*/ 136556 w 231824"/>
              <a:gd name="connsiteY7" fmla="*/ 260402 h 587443"/>
              <a:gd name="connsiteX8" fmla="*/ 228631 w 231824"/>
              <a:gd name="connsiteY8" fmla="*/ 52 h 587443"/>
              <a:gd name="connsiteX9" fmla="*/ 200056 w 231824"/>
              <a:gd name="connsiteY9" fmla="*/ 273102 h 58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24" h="587443">
                <a:moveTo>
                  <a:pt x="200056" y="273102"/>
                </a:moveTo>
                <a:cubicBezTo>
                  <a:pt x="176244" y="351948"/>
                  <a:pt x="119094" y="420739"/>
                  <a:pt x="85756" y="473127"/>
                </a:cubicBezTo>
                <a:cubicBezTo>
                  <a:pt x="52418" y="525515"/>
                  <a:pt x="1619" y="586369"/>
                  <a:pt x="31" y="587427"/>
                </a:cubicBezTo>
                <a:cubicBezTo>
                  <a:pt x="-1557" y="588485"/>
                  <a:pt x="56652" y="539273"/>
                  <a:pt x="76231" y="479477"/>
                </a:cubicBezTo>
                <a:cubicBezTo>
                  <a:pt x="95810" y="419681"/>
                  <a:pt x="112214" y="255639"/>
                  <a:pt x="117506" y="228652"/>
                </a:cubicBezTo>
                <a:cubicBezTo>
                  <a:pt x="122798" y="201664"/>
                  <a:pt x="95810" y="342423"/>
                  <a:pt x="107981" y="317552"/>
                </a:cubicBezTo>
                <a:cubicBezTo>
                  <a:pt x="120152" y="292681"/>
                  <a:pt x="185768" y="88952"/>
                  <a:pt x="190531" y="79427"/>
                </a:cubicBezTo>
                <a:cubicBezTo>
                  <a:pt x="195294" y="69902"/>
                  <a:pt x="130206" y="273631"/>
                  <a:pt x="136556" y="260402"/>
                </a:cubicBezTo>
                <a:cubicBezTo>
                  <a:pt x="142906" y="247173"/>
                  <a:pt x="218577" y="-4181"/>
                  <a:pt x="228631" y="52"/>
                </a:cubicBezTo>
                <a:cubicBezTo>
                  <a:pt x="238685" y="4285"/>
                  <a:pt x="223868" y="194256"/>
                  <a:pt x="200056" y="2731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C356F8D1-19CF-47B8-D859-BEC0E8114BB5}"/>
              </a:ext>
            </a:extLst>
          </p:cNvPr>
          <p:cNvSpPr/>
          <p:nvPr/>
        </p:nvSpPr>
        <p:spPr>
          <a:xfrm>
            <a:off x="4277039" y="4819641"/>
            <a:ext cx="180692" cy="1050538"/>
          </a:xfrm>
          <a:custGeom>
            <a:avLst/>
            <a:gdLst>
              <a:gd name="connsiteX0" fmla="*/ 180661 w 180692"/>
              <a:gd name="connsiteY0" fmla="*/ 9 h 1050538"/>
              <a:gd name="connsiteX1" fmla="*/ 126686 w 180692"/>
              <a:gd name="connsiteY1" fmla="*/ 304809 h 1050538"/>
              <a:gd name="connsiteX2" fmla="*/ 2861 w 180692"/>
              <a:gd name="connsiteY2" fmla="*/ 1025534 h 1050538"/>
              <a:gd name="connsiteX3" fmla="*/ 40961 w 180692"/>
              <a:gd name="connsiteY3" fmla="*/ 841384 h 1050538"/>
              <a:gd name="connsiteX4" fmla="*/ 56836 w 180692"/>
              <a:gd name="connsiteY4" fmla="*/ 412759 h 1050538"/>
              <a:gd name="connsiteX5" fmla="*/ 34611 w 180692"/>
              <a:gd name="connsiteY5" fmla="*/ 615959 h 1050538"/>
              <a:gd name="connsiteX6" fmla="*/ 120336 w 180692"/>
              <a:gd name="connsiteY6" fmla="*/ 295284 h 1050538"/>
              <a:gd name="connsiteX7" fmla="*/ 180661 w 180692"/>
              <a:gd name="connsiteY7" fmla="*/ 9 h 105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692" h="1050538">
                <a:moveTo>
                  <a:pt x="180661" y="9"/>
                </a:moveTo>
                <a:cubicBezTo>
                  <a:pt x="181719" y="1597"/>
                  <a:pt x="156319" y="133888"/>
                  <a:pt x="126686" y="304809"/>
                </a:cubicBezTo>
                <a:cubicBezTo>
                  <a:pt x="97053" y="475730"/>
                  <a:pt x="17148" y="936105"/>
                  <a:pt x="2861" y="1025534"/>
                </a:cubicBezTo>
                <a:cubicBezTo>
                  <a:pt x="-11426" y="1114963"/>
                  <a:pt x="31965" y="943513"/>
                  <a:pt x="40961" y="841384"/>
                </a:cubicBezTo>
                <a:cubicBezTo>
                  <a:pt x="49957" y="739255"/>
                  <a:pt x="57894" y="450330"/>
                  <a:pt x="56836" y="412759"/>
                </a:cubicBezTo>
                <a:cubicBezTo>
                  <a:pt x="55778" y="375188"/>
                  <a:pt x="24028" y="635538"/>
                  <a:pt x="34611" y="615959"/>
                </a:cubicBezTo>
                <a:cubicBezTo>
                  <a:pt x="45194" y="596380"/>
                  <a:pt x="99699" y="393709"/>
                  <a:pt x="120336" y="295284"/>
                </a:cubicBezTo>
                <a:cubicBezTo>
                  <a:pt x="140973" y="196859"/>
                  <a:pt x="179603" y="-1579"/>
                  <a:pt x="180661" y="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3A53271-ACA7-ABBD-D6E4-567F40ACDAC6}"/>
              </a:ext>
            </a:extLst>
          </p:cNvPr>
          <p:cNvSpPr/>
          <p:nvPr/>
        </p:nvSpPr>
        <p:spPr>
          <a:xfrm>
            <a:off x="4448459" y="4787897"/>
            <a:ext cx="69103" cy="820371"/>
          </a:xfrm>
          <a:custGeom>
            <a:avLst/>
            <a:gdLst>
              <a:gd name="connsiteX0" fmla="*/ 25116 w 69103"/>
              <a:gd name="connsiteY0" fmla="*/ 3 h 820371"/>
              <a:gd name="connsiteX1" fmla="*/ 31466 w 69103"/>
              <a:gd name="connsiteY1" fmla="*/ 377828 h 820371"/>
              <a:gd name="connsiteX2" fmla="*/ 63216 w 69103"/>
              <a:gd name="connsiteY2" fmla="*/ 809628 h 820371"/>
              <a:gd name="connsiteX3" fmla="*/ 63216 w 69103"/>
              <a:gd name="connsiteY3" fmla="*/ 657228 h 820371"/>
              <a:gd name="connsiteX4" fmla="*/ 2891 w 69103"/>
              <a:gd name="connsiteY4" fmla="*/ 304803 h 820371"/>
              <a:gd name="connsiteX5" fmla="*/ 9241 w 69103"/>
              <a:gd name="connsiteY5" fmla="*/ 384178 h 820371"/>
              <a:gd name="connsiteX6" fmla="*/ 25116 w 69103"/>
              <a:gd name="connsiteY6" fmla="*/ 3 h 82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03" h="820371">
                <a:moveTo>
                  <a:pt x="25116" y="3"/>
                </a:moveTo>
                <a:cubicBezTo>
                  <a:pt x="28820" y="-1055"/>
                  <a:pt x="25116" y="242891"/>
                  <a:pt x="31466" y="377828"/>
                </a:cubicBezTo>
                <a:cubicBezTo>
                  <a:pt x="37816" y="512765"/>
                  <a:pt x="57924" y="763061"/>
                  <a:pt x="63216" y="809628"/>
                </a:cubicBezTo>
                <a:cubicBezTo>
                  <a:pt x="68508" y="856195"/>
                  <a:pt x="73270" y="741366"/>
                  <a:pt x="63216" y="657228"/>
                </a:cubicBezTo>
                <a:cubicBezTo>
                  <a:pt x="53162" y="573090"/>
                  <a:pt x="11887" y="350311"/>
                  <a:pt x="2891" y="304803"/>
                </a:cubicBezTo>
                <a:cubicBezTo>
                  <a:pt x="-6105" y="259295"/>
                  <a:pt x="8712" y="432861"/>
                  <a:pt x="9241" y="384178"/>
                </a:cubicBezTo>
                <a:cubicBezTo>
                  <a:pt x="9770" y="335495"/>
                  <a:pt x="21412" y="1061"/>
                  <a:pt x="25116" y="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A3CCAE2A-B41C-AA71-EFBB-AD9DA2ABAE0F}"/>
              </a:ext>
            </a:extLst>
          </p:cNvPr>
          <p:cNvSpPr/>
          <p:nvPr/>
        </p:nvSpPr>
        <p:spPr>
          <a:xfrm>
            <a:off x="4500855" y="4785149"/>
            <a:ext cx="93903" cy="762953"/>
          </a:xfrm>
          <a:custGeom>
            <a:avLst/>
            <a:gdLst>
              <a:gd name="connsiteX0" fmla="*/ 4470 w 93903"/>
              <a:gd name="connsiteY0" fmla="*/ 5926 h 762953"/>
              <a:gd name="connsiteX1" fmla="*/ 7645 w 93903"/>
              <a:gd name="connsiteY1" fmla="*/ 498051 h 762953"/>
              <a:gd name="connsiteX2" fmla="*/ 33045 w 93903"/>
              <a:gd name="connsiteY2" fmla="*/ 761576 h 762953"/>
              <a:gd name="connsiteX3" fmla="*/ 36220 w 93903"/>
              <a:gd name="connsiteY3" fmla="*/ 577426 h 762953"/>
              <a:gd name="connsiteX4" fmla="*/ 93370 w 93903"/>
              <a:gd name="connsiteY4" fmla="*/ 78951 h 762953"/>
              <a:gd name="connsiteX5" fmla="*/ 64795 w 93903"/>
              <a:gd name="connsiteY5" fmla="*/ 431376 h 762953"/>
              <a:gd name="connsiteX6" fmla="*/ 64795 w 93903"/>
              <a:gd name="connsiteY6" fmla="*/ 240876 h 762953"/>
              <a:gd name="connsiteX7" fmla="*/ 4470 w 93903"/>
              <a:gd name="connsiteY7" fmla="*/ 5926 h 76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03" h="762953">
                <a:moveTo>
                  <a:pt x="4470" y="5926"/>
                </a:moveTo>
                <a:cubicBezTo>
                  <a:pt x="-5055" y="48788"/>
                  <a:pt x="2882" y="372109"/>
                  <a:pt x="7645" y="498051"/>
                </a:cubicBezTo>
                <a:cubicBezTo>
                  <a:pt x="12408" y="623993"/>
                  <a:pt x="28283" y="748347"/>
                  <a:pt x="33045" y="761576"/>
                </a:cubicBezTo>
                <a:cubicBezTo>
                  <a:pt x="37807" y="774805"/>
                  <a:pt x="26166" y="691197"/>
                  <a:pt x="36220" y="577426"/>
                </a:cubicBezTo>
                <a:cubicBezTo>
                  <a:pt x="46274" y="463655"/>
                  <a:pt x="88608" y="103293"/>
                  <a:pt x="93370" y="78951"/>
                </a:cubicBezTo>
                <a:cubicBezTo>
                  <a:pt x="98132" y="54609"/>
                  <a:pt x="69557" y="404389"/>
                  <a:pt x="64795" y="431376"/>
                </a:cubicBezTo>
                <a:cubicBezTo>
                  <a:pt x="60033" y="458363"/>
                  <a:pt x="72732" y="317605"/>
                  <a:pt x="64795" y="240876"/>
                </a:cubicBezTo>
                <a:cubicBezTo>
                  <a:pt x="56858" y="164147"/>
                  <a:pt x="13995" y="-36936"/>
                  <a:pt x="4470" y="59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143E71D8-48E5-4EB9-A6F6-8DA51B63E353}"/>
              </a:ext>
            </a:extLst>
          </p:cNvPr>
          <p:cNvSpPr/>
          <p:nvPr/>
        </p:nvSpPr>
        <p:spPr>
          <a:xfrm>
            <a:off x="4164976" y="5891329"/>
            <a:ext cx="143786" cy="1373128"/>
          </a:xfrm>
          <a:custGeom>
            <a:avLst/>
            <a:gdLst>
              <a:gd name="connsiteX0" fmla="*/ 10149 w 143786"/>
              <a:gd name="connsiteY0" fmla="*/ 4646 h 1373128"/>
              <a:gd name="connsiteX1" fmla="*/ 10149 w 143786"/>
              <a:gd name="connsiteY1" fmla="*/ 433271 h 1373128"/>
              <a:gd name="connsiteX2" fmla="*/ 83174 w 143786"/>
              <a:gd name="connsiteY2" fmla="*/ 868246 h 1373128"/>
              <a:gd name="connsiteX3" fmla="*/ 76824 w 143786"/>
              <a:gd name="connsiteY3" fmla="*/ 788871 h 1373128"/>
              <a:gd name="connsiteX4" fmla="*/ 114924 w 143786"/>
              <a:gd name="connsiteY4" fmla="*/ 1188921 h 1373128"/>
              <a:gd name="connsiteX5" fmla="*/ 137149 w 143786"/>
              <a:gd name="connsiteY5" fmla="*/ 1373071 h 1373128"/>
              <a:gd name="connsiteX6" fmla="*/ 133974 w 143786"/>
              <a:gd name="connsiteY6" fmla="*/ 1173046 h 1373128"/>
              <a:gd name="connsiteX7" fmla="*/ 29199 w 143786"/>
              <a:gd name="connsiteY7" fmla="*/ 557096 h 1373128"/>
              <a:gd name="connsiteX8" fmla="*/ 54599 w 143786"/>
              <a:gd name="connsiteY8" fmla="*/ 719021 h 1373128"/>
              <a:gd name="connsiteX9" fmla="*/ 624 w 143786"/>
              <a:gd name="connsiteY9" fmla="*/ 166571 h 1373128"/>
              <a:gd name="connsiteX10" fmla="*/ 26024 w 143786"/>
              <a:gd name="connsiteY10" fmla="*/ 201496 h 1373128"/>
              <a:gd name="connsiteX11" fmla="*/ 10149 w 143786"/>
              <a:gd name="connsiteY11" fmla="*/ 4646 h 137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786" h="1373128">
                <a:moveTo>
                  <a:pt x="10149" y="4646"/>
                </a:moveTo>
                <a:cubicBezTo>
                  <a:pt x="7503" y="43275"/>
                  <a:pt x="-2022" y="289338"/>
                  <a:pt x="10149" y="433271"/>
                </a:cubicBezTo>
                <a:cubicBezTo>
                  <a:pt x="22320" y="577204"/>
                  <a:pt x="72062" y="808979"/>
                  <a:pt x="83174" y="868246"/>
                </a:cubicBezTo>
                <a:cubicBezTo>
                  <a:pt x="94287" y="927513"/>
                  <a:pt x="71532" y="735425"/>
                  <a:pt x="76824" y="788871"/>
                </a:cubicBezTo>
                <a:cubicBezTo>
                  <a:pt x="82116" y="842317"/>
                  <a:pt x="104870" y="1091554"/>
                  <a:pt x="114924" y="1188921"/>
                </a:cubicBezTo>
                <a:cubicBezTo>
                  <a:pt x="124978" y="1286288"/>
                  <a:pt x="133974" y="1375717"/>
                  <a:pt x="137149" y="1373071"/>
                </a:cubicBezTo>
                <a:cubicBezTo>
                  <a:pt x="140324" y="1370425"/>
                  <a:pt x="151966" y="1309042"/>
                  <a:pt x="133974" y="1173046"/>
                </a:cubicBezTo>
                <a:cubicBezTo>
                  <a:pt x="115982" y="1037050"/>
                  <a:pt x="42428" y="632767"/>
                  <a:pt x="29199" y="557096"/>
                </a:cubicBezTo>
                <a:cubicBezTo>
                  <a:pt x="15970" y="481425"/>
                  <a:pt x="59361" y="784108"/>
                  <a:pt x="54599" y="719021"/>
                </a:cubicBezTo>
                <a:cubicBezTo>
                  <a:pt x="49837" y="653934"/>
                  <a:pt x="5386" y="252825"/>
                  <a:pt x="624" y="166571"/>
                </a:cubicBezTo>
                <a:cubicBezTo>
                  <a:pt x="-4138" y="80317"/>
                  <a:pt x="19674" y="222663"/>
                  <a:pt x="26024" y="201496"/>
                </a:cubicBezTo>
                <a:cubicBezTo>
                  <a:pt x="32374" y="180329"/>
                  <a:pt x="12795" y="-33983"/>
                  <a:pt x="10149" y="46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3DF6D253-4BDD-4916-C49A-E6D39359C7E6}"/>
              </a:ext>
            </a:extLst>
          </p:cNvPr>
          <p:cNvSpPr/>
          <p:nvPr/>
        </p:nvSpPr>
        <p:spPr>
          <a:xfrm>
            <a:off x="4295537" y="5838528"/>
            <a:ext cx="573665" cy="1464554"/>
          </a:xfrm>
          <a:custGeom>
            <a:avLst/>
            <a:gdLst>
              <a:gd name="connsiteX0" fmla="*/ 524113 w 573665"/>
              <a:gd name="connsiteY0" fmla="*/ 297 h 1464554"/>
              <a:gd name="connsiteX1" fmla="*/ 533638 w 573665"/>
              <a:gd name="connsiteY1" fmla="*/ 336847 h 1464554"/>
              <a:gd name="connsiteX2" fmla="*/ 349488 w 573665"/>
              <a:gd name="connsiteY2" fmla="*/ 540047 h 1464554"/>
              <a:gd name="connsiteX3" fmla="*/ 390763 w 573665"/>
              <a:gd name="connsiteY3" fmla="*/ 501947 h 1464554"/>
              <a:gd name="connsiteX4" fmla="*/ 298688 w 573665"/>
              <a:gd name="connsiteY4" fmla="*/ 632122 h 1464554"/>
              <a:gd name="connsiteX5" fmla="*/ 133588 w 573665"/>
              <a:gd name="connsiteY5" fmla="*/ 832147 h 1464554"/>
              <a:gd name="connsiteX6" fmla="*/ 190738 w 573665"/>
              <a:gd name="connsiteY6" fmla="*/ 781347 h 1464554"/>
              <a:gd name="connsiteX7" fmla="*/ 152638 w 573665"/>
              <a:gd name="connsiteY7" fmla="*/ 930572 h 1464554"/>
              <a:gd name="connsiteX8" fmla="*/ 28813 w 573665"/>
              <a:gd name="connsiteY8" fmla="*/ 1060747 h 1464554"/>
              <a:gd name="connsiteX9" fmla="*/ 22463 w 573665"/>
              <a:gd name="connsiteY9" fmla="*/ 1206797 h 1464554"/>
              <a:gd name="connsiteX10" fmla="*/ 238 w 573665"/>
              <a:gd name="connsiteY10" fmla="*/ 1463972 h 1464554"/>
              <a:gd name="connsiteX11" fmla="*/ 38338 w 573665"/>
              <a:gd name="connsiteY11" fmla="*/ 1267122 h 1464554"/>
              <a:gd name="connsiteX12" fmla="*/ 149463 w 573665"/>
              <a:gd name="connsiteY12" fmla="*/ 955972 h 1464554"/>
              <a:gd name="connsiteX13" fmla="*/ 12938 w 573665"/>
              <a:gd name="connsiteY13" fmla="*/ 1130597 h 1464554"/>
              <a:gd name="connsiteX14" fmla="*/ 346313 w 573665"/>
              <a:gd name="connsiteY14" fmla="*/ 616247 h 1464554"/>
              <a:gd name="connsiteX15" fmla="*/ 482838 w 573665"/>
              <a:gd name="connsiteY15" fmla="*/ 473372 h 1464554"/>
              <a:gd name="connsiteX16" fmla="*/ 244713 w 573665"/>
              <a:gd name="connsiteY16" fmla="*/ 654347 h 1464554"/>
              <a:gd name="connsiteX17" fmla="*/ 470138 w 573665"/>
              <a:gd name="connsiteY17" fmla="*/ 428922 h 1464554"/>
              <a:gd name="connsiteX18" fmla="*/ 571738 w 573665"/>
              <a:gd name="connsiteY18" fmla="*/ 279697 h 1464554"/>
              <a:gd name="connsiteX19" fmla="*/ 524113 w 573665"/>
              <a:gd name="connsiteY19" fmla="*/ 297 h 146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3665" h="1464554">
                <a:moveTo>
                  <a:pt x="524113" y="297"/>
                </a:moveTo>
                <a:cubicBezTo>
                  <a:pt x="517763" y="9822"/>
                  <a:pt x="562742" y="246889"/>
                  <a:pt x="533638" y="336847"/>
                </a:cubicBezTo>
                <a:cubicBezTo>
                  <a:pt x="504534" y="426805"/>
                  <a:pt x="373300" y="512530"/>
                  <a:pt x="349488" y="540047"/>
                </a:cubicBezTo>
                <a:cubicBezTo>
                  <a:pt x="325676" y="567564"/>
                  <a:pt x="399230" y="486601"/>
                  <a:pt x="390763" y="501947"/>
                </a:cubicBezTo>
                <a:cubicBezTo>
                  <a:pt x="382296" y="517293"/>
                  <a:pt x="341550" y="577089"/>
                  <a:pt x="298688" y="632122"/>
                </a:cubicBezTo>
                <a:cubicBezTo>
                  <a:pt x="255825" y="687155"/>
                  <a:pt x="151580" y="807276"/>
                  <a:pt x="133588" y="832147"/>
                </a:cubicBezTo>
                <a:cubicBezTo>
                  <a:pt x="115596" y="857018"/>
                  <a:pt x="187563" y="764943"/>
                  <a:pt x="190738" y="781347"/>
                </a:cubicBezTo>
                <a:cubicBezTo>
                  <a:pt x="193913" y="797751"/>
                  <a:pt x="179625" y="884005"/>
                  <a:pt x="152638" y="930572"/>
                </a:cubicBezTo>
                <a:cubicBezTo>
                  <a:pt x="125651" y="977139"/>
                  <a:pt x="50509" y="1014710"/>
                  <a:pt x="28813" y="1060747"/>
                </a:cubicBezTo>
                <a:cubicBezTo>
                  <a:pt x="7117" y="1106785"/>
                  <a:pt x="27225" y="1139593"/>
                  <a:pt x="22463" y="1206797"/>
                </a:cubicBezTo>
                <a:cubicBezTo>
                  <a:pt x="17700" y="1274001"/>
                  <a:pt x="-2408" y="1453918"/>
                  <a:pt x="238" y="1463972"/>
                </a:cubicBezTo>
                <a:cubicBezTo>
                  <a:pt x="2884" y="1474026"/>
                  <a:pt x="13467" y="1351789"/>
                  <a:pt x="38338" y="1267122"/>
                </a:cubicBezTo>
                <a:cubicBezTo>
                  <a:pt x="63209" y="1182455"/>
                  <a:pt x="153696" y="978726"/>
                  <a:pt x="149463" y="955972"/>
                </a:cubicBezTo>
                <a:cubicBezTo>
                  <a:pt x="145230" y="933218"/>
                  <a:pt x="-19870" y="1187218"/>
                  <a:pt x="12938" y="1130597"/>
                </a:cubicBezTo>
                <a:cubicBezTo>
                  <a:pt x="45746" y="1073976"/>
                  <a:pt x="267996" y="725784"/>
                  <a:pt x="346313" y="616247"/>
                </a:cubicBezTo>
                <a:cubicBezTo>
                  <a:pt x="424630" y="506710"/>
                  <a:pt x="499771" y="467022"/>
                  <a:pt x="482838" y="473372"/>
                </a:cubicBezTo>
                <a:cubicBezTo>
                  <a:pt x="465905" y="479722"/>
                  <a:pt x="246830" y="661755"/>
                  <a:pt x="244713" y="654347"/>
                </a:cubicBezTo>
                <a:cubicBezTo>
                  <a:pt x="242596" y="646939"/>
                  <a:pt x="415634" y="491364"/>
                  <a:pt x="470138" y="428922"/>
                </a:cubicBezTo>
                <a:cubicBezTo>
                  <a:pt x="524642" y="366480"/>
                  <a:pt x="559038" y="346901"/>
                  <a:pt x="571738" y="279697"/>
                </a:cubicBezTo>
                <a:cubicBezTo>
                  <a:pt x="584438" y="212493"/>
                  <a:pt x="530463" y="-9228"/>
                  <a:pt x="524113" y="2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84AAC4E8-AD66-5F06-D3A5-E5E9D49BE9BF}"/>
              </a:ext>
            </a:extLst>
          </p:cNvPr>
          <p:cNvSpPr/>
          <p:nvPr/>
        </p:nvSpPr>
        <p:spPr>
          <a:xfrm>
            <a:off x="4273068" y="5362171"/>
            <a:ext cx="441290" cy="995511"/>
          </a:xfrm>
          <a:custGeom>
            <a:avLst/>
            <a:gdLst>
              <a:gd name="connsiteX0" fmla="*/ 168757 w 441290"/>
              <a:gd name="connsiteY0" fmla="*/ 404 h 995511"/>
              <a:gd name="connsiteX1" fmla="*/ 102082 w 441290"/>
              <a:gd name="connsiteY1" fmla="*/ 495704 h 995511"/>
              <a:gd name="connsiteX2" fmla="*/ 111607 w 441290"/>
              <a:gd name="connsiteY2" fmla="*/ 692554 h 995511"/>
              <a:gd name="connsiteX3" fmla="*/ 41757 w 441290"/>
              <a:gd name="connsiteY3" fmla="*/ 737004 h 995511"/>
              <a:gd name="connsiteX4" fmla="*/ 105257 w 441290"/>
              <a:gd name="connsiteY4" fmla="*/ 771929 h 995511"/>
              <a:gd name="connsiteX5" fmla="*/ 32232 w 441290"/>
              <a:gd name="connsiteY5" fmla="*/ 743354 h 995511"/>
              <a:gd name="connsiteX6" fmla="*/ 438632 w 441290"/>
              <a:gd name="connsiteY6" fmla="*/ 994179 h 995511"/>
              <a:gd name="connsiteX7" fmla="*/ 206857 w 441290"/>
              <a:gd name="connsiteY7" fmla="*/ 844954 h 995511"/>
              <a:gd name="connsiteX8" fmla="*/ 184632 w 441290"/>
              <a:gd name="connsiteY8" fmla="*/ 895754 h 995511"/>
              <a:gd name="connsiteX9" fmla="*/ 235432 w 441290"/>
              <a:gd name="connsiteY9" fmla="*/ 959254 h 995511"/>
              <a:gd name="connsiteX10" fmla="*/ 3657 w 441290"/>
              <a:gd name="connsiteY10" fmla="*/ 794154 h 995511"/>
              <a:gd name="connsiteX11" fmla="*/ 273532 w 441290"/>
              <a:gd name="connsiteY11" fmla="*/ 943379 h 995511"/>
              <a:gd name="connsiteX12" fmla="*/ 133832 w 441290"/>
              <a:gd name="connsiteY12" fmla="*/ 813204 h 995511"/>
              <a:gd name="connsiteX13" fmla="*/ 102082 w 441290"/>
              <a:gd name="connsiteY13" fmla="*/ 565554 h 995511"/>
              <a:gd name="connsiteX14" fmla="*/ 482 w 441290"/>
              <a:gd name="connsiteY14" fmla="*/ 765579 h 995511"/>
              <a:gd name="connsiteX15" fmla="*/ 63982 w 441290"/>
              <a:gd name="connsiteY15" fmla="*/ 502054 h 995511"/>
              <a:gd name="connsiteX16" fmla="*/ 70332 w 441290"/>
              <a:gd name="connsiteY16" fmla="*/ 727479 h 995511"/>
              <a:gd name="connsiteX17" fmla="*/ 108432 w 441290"/>
              <a:gd name="connsiteY17" fmla="*/ 416329 h 995511"/>
              <a:gd name="connsiteX18" fmla="*/ 168757 w 441290"/>
              <a:gd name="connsiteY18" fmla="*/ 404 h 99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1290" h="995511">
                <a:moveTo>
                  <a:pt x="168757" y="404"/>
                </a:moveTo>
                <a:cubicBezTo>
                  <a:pt x="167699" y="13633"/>
                  <a:pt x="111607" y="380346"/>
                  <a:pt x="102082" y="495704"/>
                </a:cubicBezTo>
                <a:cubicBezTo>
                  <a:pt x="92557" y="611062"/>
                  <a:pt x="121661" y="652337"/>
                  <a:pt x="111607" y="692554"/>
                </a:cubicBezTo>
                <a:cubicBezTo>
                  <a:pt x="101553" y="732771"/>
                  <a:pt x="42815" y="723775"/>
                  <a:pt x="41757" y="737004"/>
                </a:cubicBezTo>
                <a:cubicBezTo>
                  <a:pt x="40699" y="750233"/>
                  <a:pt x="106845" y="770871"/>
                  <a:pt x="105257" y="771929"/>
                </a:cubicBezTo>
                <a:cubicBezTo>
                  <a:pt x="103669" y="772987"/>
                  <a:pt x="-23331" y="706312"/>
                  <a:pt x="32232" y="743354"/>
                </a:cubicBezTo>
                <a:cubicBezTo>
                  <a:pt x="87794" y="780396"/>
                  <a:pt x="409528" y="977246"/>
                  <a:pt x="438632" y="994179"/>
                </a:cubicBezTo>
                <a:cubicBezTo>
                  <a:pt x="467736" y="1011112"/>
                  <a:pt x="249190" y="861358"/>
                  <a:pt x="206857" y="844954"/>
                </a:cubicBezTo>
                <a:cubicBezTo>
                  <a:pt x="164524" y="828550"/>
                  <a:pt x="179870" y="876704"/>
                  <a:pt x="184632" y="895754"/>
                </a:cubicBezTo>
                <a:cubicBezTo>
                  <a:pt x="189394" y="914804"/>
                  <a:pt x="265594" y="976187"/>
                  <a:pt x="235432" y="959254"/>
                </a:cubicBezTo>
                <a:cubicBezTo>
                  <a:pt x="205270" y="942321"/>
                  <a:pt x="-2693" y="796800"/>
                  <a:pt x="3657" y="794154"/>
                </a:cubicBezTo>
                <a:cubicBezTo>
                  <a:pt x="10007" y="791508"/>
                  <a:pt x="251836" y="940204"/>
                  <a:pt x="273532" y="943379"/>
                </a:cubicBezTo>
                <a:cubicBezTo>
                  <a:pt x="295228" y="946554"/>
                  <a:pt x="162407" y="876175"/>
                  <a:pt x="133832" y="813204"/>
                </a:cubicBezTo>
                <a:cubicBezTo>
                  <a:pt x="105257" y="750233"/>
                  <a:pt x="124307" y="573492"/>
                  <a:pt x="102082" y="565554"/>
                </a:cubicBezTo>
                <a:cubicBezTo>
                  <a:pt x="79857" y="557617"/>
                  <a:pt x="6832" y="776162"/>
                  <a:pt x="482" y="765579"/>
                </a:cubicBezTo>
                <a:cubicBezTo>
                  <a:pt x="-5868" y="754996"/>
                  <a:pt x="52340" y="508404"/>
                  <a:pt x="63982" y="502054"/>
                </a:cubicBezTo>
                <a:cubicBezTo>
                  <a:pt x="75624" y="495704"/>
                  <a:pt x="62924" y="741766"/>
                  <a:pt x="70332" y="727479"/>
                </a:cubicBezTo>
                <a:cubicBezTo>
                  <a:pt x="77740" y="713192"/>
                  <a:pt x="89911" y="530629"/>
                  <a:pt x="108432" y="416329"/>
                </a:cubicBezTo>
                <a:cubicBezTo>
                  <a:pt x="126953" y="302029"/>
                  <a:pt x="169815" y="-12825"/>
                  <a:pt x="168757" y="4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76E8D7F-37BC-CCA0-9591-4A5D839CC912}"/>
              </a:ext>
            </a:extLst>
          </p:cNvPr>
          <p:cNvSpPr/>
          <p:nvPr/>
        </p:nvSpPr>
        <p:spPr>
          <a:xfrm>
            <a:off x="2847379" y="4108848"/>
            <a:ext cx="662510" cy="3002505"/>
          </a:xfrm>
          <a:custGeom>
            <a:avLst/>
            <a:gdLst>
              <a:gd name="connsiteX0" fmla="*/ 1329 w 662510"/>
              <a:gd name="connsiteY0" fmla="*/ 12986 h 3002505"/>
              <a:gd name="connsiteX1" fmla="*/ 507766 w 662510"/>
              <a:gd name="connsiteY1" fmla="*/ 1694075 h 3002505"/>
              <a:gd name="connsiteX2" fmla="*/ 535901 w 662510"/>
              <a:gd name="connsiteY2" fmla="*/ 1567466 h 3002505"/>
              <a:gd name="connsiteX3" fmla="*/ 662510 w 662510"/>
              <a:gd name="connsiteY3" fmla="*/ 2137207 h 3002505"/>
              <a:gd name="connsiteX4" fmla="*/ 535901 w 662510"/>
              <a:gd name="connsiteY4" fmla="*/ 2657712 h 3002505"/>
              <a:gd name="connsiteX5" fmla="*/ 458529 w 662510"/>
              <a:gd name="connsiteY5" fmla="*/ 3002370 h 3002505"/>
              <a:gd name="connsiteX6" fmla="*/ 479630 w 662510"/>
              <a:gd name="connsiteY6" fmla="*/ 2685847 h 3002505"/>
              <a:gd name="connsiteX7" fmla="*/ 402258 w 662510"/>
              <a:gd name="connsiteY7" fmla="*/ 1778481 h 3002505"/>
              <a:gd name="connsiteX8" fmla="*/ 409292 w 662510"/>
              <a:gd name="connsiteY8" fmla="*/ 1813650 h 3002505"/>
              <a:gd name="connsiteX9" fmla="*/ 360055 w 662510"/>
              <a:gd name="connsiteY9" fmla="*/ 1272044 h 3002505"/>
              <a:gd name="connsiteX10" fmla="*/ 423359 w 662510"/>
              <a:gd name="connsiteY10" fmla="*/ 1419755 h 3002505"/>
              <a:gd name="connsiteX11" fmla="*/ 367089 w 662510"/>
              <a:gd name="connsiteY11" fmla="*/ 484254 h 3002505"/>
              <a:gd name="connsiteX12" fmla="*/ 360055 w 662510"/>
              <a:gd name="connsiteY12" fmla="*/ 892217 h 3002505"/>
              <a:gd name="connsiteX13" fmla="*/ 1329 w 662510"/>
              <a:gd name="connsiteY13" fmla="*/ 12986 h 300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510" h="3002505">
                <a:moveTo>
                  <a:pt x="1329" y="12986"/>
                </a:moveTo>
                <a:cubicBezTo>
                  <a:pt x="25947" y="146629"/>
                  <a:pt x="418671" y="1434995"/>
                  <a:pt x="507766" y="1694075"/>
                </a:cubicBezTo>
                <a:cubicBezTo>
                  <a:pt x="596861" y="1953155"/>
                  <a:pt x="510110" y="1493611"/>
                  <a:pt x="535901" y="1567466"/>
                </a:cubicBezTo>
                <a:cubicBezTo>
                  <a:pt x="561692" y="1641321"/>
                  <a:pt x="662510" y="1955499"/>
                  <a:pt x="662510" y="2137207"/>
                </a:cubicBezTo>
                <a:cubicBezTo>
                  <a:pt x="662510" y="2318915"/>
                  <a:pt x="569898" y="2513518"/>
                  <a:pt x="535901" y="2657712"/>
                </a:cubicBezTo>
                <a:cubicBezTo>
                  <a:pt x="501904" y="2801906"/>
                  <a:pt x="467907" y="2997681"/>
                  <a:pt x="458529" y="3002370"/>
                </a:cubicBezTo>
                <a:cubicBezTo>
                  <a:pt x="449151" y="3007059"/>
                  <a:pt x="489008" y="2889828"/>
                  <a:pt x="479630" y="2685847"/>
                </a:cubicBezTo>
                <a:cubicBezTo>
                  <a:pt x="470252" y="2481866"/>
                  <a:pt x="402258" y="1778481"/>
                  <a:pt x="402258" y="1778481"/>
                </a:cubicBezTo>
                <a:cubicBezTo>
                  <a:pt x="390535" y="1633115"/>
                  <a:pt x="416326" y="1898056"/>
                  <a:pt x="409292" y="1813650"/>
                </a:cubicBezTo>
                <a:cubicBezTo>
                  <a:pt x="402258" y="1729244"/>
                  <a:pt x="357711" y="1337693"/>
                  <a:pt x="360055" y="1272044"/>
                </a:cubicBezTo>
                <a:cubicBezTo>
                  <a:pt x="362399" y="1206395"/>
                  <a:pt x="422187" y="1551053"/>
                  <a:pt x="423359" y="1419755"/>
                </a:cubicBezTo>
                <a:cubicBezTo>
                  <a:pt x="424531" y="1288457"/>
                  <a:pt x="377640" y="572177"/>
                  <a:pt x="367089" y="484254"/>
                </a:cubicBezTo>
                <a:cubicBezTo>
                  <a:pt x="356538" y="396331"/>
                  <a:pt x="418671" y="964900"/>
                  <a:pt x="360055" y="892217"/>
                </a:cubicBezTo>
                <a:cubicBezTo>
                  <a:pt x="301440" y="819534"/>
                  <a:pt x="-23289" y="-120657"/>
                  <a:pt x="1329" y="129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B1E7DCB8-DFE8-F595-89FA-FB10E8BE904F}"/>
              </a:ext>
            </a:extLst>
          </p:cNvPr>
          <p:cNvSpPr/>
          <p:nvPr/>
        </p:nvSpPr>
        <p:spPr>
          <a:xfrm>
            <a:off x="2682250" y="4651194"/>
            <a:ext cx="247617" cy="2059508"/>
          </a:xfrm>
          <a:custGeom>
            <a:avLst/>
            <a:gdLst>
              <a:gd name="connsiteX0" fmla="*/ 180525 w 247617"/>
              <a:gd name="connsiteY0" fmla="*/ 75551 h 2059508"/>
              <a:gd name="connsiteX1" fmla="*/ 4679 w 247617"/>
              <a:gd name="connsiteY1" fmla="*/ 1123594 h 2059508"/>
              <a:gd name="connsiteX2" fmla="*/ 46882 w 247617"/>
              <a:gd name="connsiteY2" fmla="*/ 1369778 h 2059508"/>
              <a:gd name="connsiteX3" fmla="*/ 4679 w 247617"/>
              <a:gd name="connsiteY3" fmla="*/ 2059095 h 2059508"/>
              <a:gd name="connsiteX4" fmla="*/ 39848 w 247617"/>
              <a:gd name="connsiteY4" fmla="*/ 1454184 h 2059508"/>
              <a:gd name="connsiteX5" fmla="*/ 96119 w 247617"/>
              <a:gd name="connsiteY5" fmla="*/ 434277 h 2059508"/>
              <a:gd name="connsiteX6" fmla="*/ 243830 w 247617"/>
              <a:gd name="connsiteY6" fmla="*/ 117754 h 2059508"/>
              <a:gd name="connsiteX7" fmla="*/ 180525 w 247617"/>
              <a:gd name="connsiteY7" fmla="*/ 75551 h 205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17" h="2059508">
                <a:moveTo>
                  <a:pt x="180525" y="75551"/>
                </a:moveTo>
                <a:cubicBezTo>
                  <a:pt x="140667" y="243191"/>
                  <a:pt x="26953" y="907890"/>
                  <a:pt x="4679" y="1123594"/>
                </a:cubicBezTo>
                <a:cubicBezTo>
                  <a:pt x="-17595" y="1339298"/>
                  <a:pt x="46882" y="1213861"/>
                  <a:pt x="46882" y="1369778"/>
                </a:cubicBezTo>
                <a:cubicBezTo>
                  <a:pt x="46882" y="1525695"/>
                  <a:pt x="5851" y="2045027"/>
                  <a:pt x="4679" y="2059095"/>
                </a:cubicBezTo>
                <a:cubicBezTo>
                  <a:pt x="3507" y="2073163"/>
                  <a:pt x="24608" y="1724987"/>
                  <a:pt x="39848" y="1454184"/>
                </a:cubicBezTo>
                <a:cubicBezTo>
                  <a:pt x="55088" y="1183381"/>
                  <a:pt x="62122" y="657015"/>
                  <a:pt x="96119" y="434277"/>
                </a:cubicBezTo>
                <a:cubicBezTo>
                  <a:pt x="130116" y="211539"/>
                  <a:pt x="227418" y="171680"/>
                  <a:pt x="243830" y="117754"/>
                </a:cubicBezTo>
                <a:cubicBezTo>
                  <a:pt x="260242" y="63828"/>
                  <a:pt x="220383" y="-92089"/>
                  <a:pt x="180525" y="755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D6206A67-4873-2FCD-6309-E2C5DEC624B2}"/>
              </a:ext>
            </a:extLst>
          </p:cNvPr>
          <p:cNvSpPr/>
          <p:nvPr/>
        </p:nvSpPr>
        <p:spPr>
          <a:xfrm>
            <a:off x="2847819" y="5093663"/>
            <a:ext cx="52723" cy="1276594"/>
          </a:xfrm>
          <a:custGeom>
            <a:avLst/>
            <a:gdLst>
              <a:gd name="connsiteX0" fmla="*/ 156 w 52723"/>
              <a:gd name="connsiteY0" fmla="*/ 14912 h 1276594"/>
              <a:gd name="connsiteX1" fmla="*/ 50956 w 52723"/>
              <a:gd name="connsiteY1" fmla="*/ 1230937 h 1276594"/>
              <a:gd name="connsiteX2" fmla="*/ 41431 w 52723"/>
              <a:gd name="connsiteY2" fmla="*/ 961062 h 1276594"/>
              <a:gd name="connsiteX3" fmla="*/ 44606 w 52723"/>
              <a:gd name="connsiteY3" fmla="*/ 408612 h 1276594"/>
              <a:gd name="connsiteX4" fmla="*/ 35081 w 52723"/>
              <a:gd name="connsiteY4" fmla="*/ 541962 h 1276594"/>
              <a:gd name="connsiteX5" fmla="*/ 156 w 52723"/>
              <a:gd name="connsiteY5" fmla="*/ 14912 h 127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23" h="1276594">
                <a:moveTo>
                  <a:pt x="156" y="14912"/>
                </a:moveTo>
                <a:cubicBezTo>
                  <a:pt x="2802" y="129741"/>
                  <a:pt x="44077" y="1073245"/>
                  <a:pt x="50956" y="1230937"/>
                </a:cubicBezTo>
                <a:cubicBezTo>
                  <a:pt x="57835" y="1388629"/>
                  <a:pt x="42489" y="1098116"/>
                  <a:pt x="41431" y="961062"/>
                </a:cubicBezTo>
                <a:cubicBezTo>
                  <a:pt x="40373" y="824008"/>
                  <a:pt x="45664" y="478462"/>
                  <a:pt x="44606" y="408612"/>
                </a:cubicBezTo>
                <a:cubicBezTo>
                  <a:pt x="43548" y="338762"/>
                  <a:pt x="40902" y="599641"/>
                  <a:pt x="35081" y="541962"/>
                </a:cubicBezTo>
                <a:cubicBezTo>
                  <a:pt x="29260" y="484283"/>
                  <a:pt x="-2490" y="-99917"/>
                  <a:pt x="156" y="149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1243B1A7-1F8F-1845-B0BC-C46C9A32FCB9}"/>
              </a:ext>
            </a:extLst>
          </p:cNvPr>
          <p:cNvSpPr/>
          <p:nvPr/>
        </p:nvSpPr>
        <p:spPr>
          <a:xfrm>
            <a:off x="2355959" y="6057861"/>
            <a:ext cx="304753" cy="1146474"/>
          </a:xfrm>
          <a:custGeom>
            <a:avLst/>
            <a:gdLst>
              <a:gd name="connsiteX0" fmla="*/ 304691 w 304753"/>
              <a:gd name="connsiteY0" fmla="*/ 39 h 1146474"/>
              <a:gd name="connsiteX1" fmla="*/ 139591 w 304753"/>
              <a:gd name="connsiteY1" fmla="*/ 520739 h 1146474"/>
              <a:gd name="connsiteX2" fmla="*/ 9416 w 304753"/>
              <a:gd name="connsiteY2" fmla="*/ 1133514 h 1146474"/>
              <a:gd name="connsiteX3" fmla="*/ 25291 w 304753"/>
              <a:gd name="connsiteY3" fmla="*/ 892214 h 1146474"/>
              <a:gd name="connsiteX4" fmla="*/ 145941 w 304753"/>
              <a:gd name="connsiteY4" fmla="*/ 352464 h 1146474"/>
              <a:gd name="connsiteX5" fmla="*/ 6241 w 304753"/>
              <a:gd name="connsiteY5" fmla="*/ 971589 h 1146474"/>
              <a:gd name="connsiteX6" fmla="*/ 120541 w 304753"/>
              <a:gd name="connsiteY6" fmla="*/ 546139 h 1146474"/>
              <a:gd name="connsiteX7" fmla="*/ 304691 w 304753"/>
              <a:gd name="connsiteY7" fmla="*/ 39 h 11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753" h="1146474">
                <a:moveTo>
                  <a:pt x="304691" y="39"/>
                </a:moveTo>
                <a:cubicBezTo>
                  <a:pt x="307866" y="-4194"/>
                  <a:pt x="188803" y="331827"/>
                  <a:pt x="139591" y="520739"/>
                </a:cubicBezTo>
                <a:cubicBezTo>
                  <a:pt x="90378" y="709652"/>
                  <a:pt x="28466" y="1071601"/>
                  <a:pt x="9416" y="1133514"/>
                </a:cubicBezTo>
                <a:cubicBezTo>
                  <a:pt x="-9634" y="1195427"/>
                  <a:pt x="2537" y="1022389"/>
                  <a:pt x="25291" y="892214"/>
                </a:cubicBezTo>
                <a:cubicBezTo>
                  <a:pt x="48045" y="762039"/>
                  <a:pt x="149116" y="339235"/>
                  <a:pt x="145941" y="352464"/>
                </a:cubicBezTo>
                <a:cubicBezTo>
                  <a:pt x="142766" y="365693"/>
                  <a:pt x="10474" y="939310"/>
                  <a:pt x="6241" y="971589"/>
                </a:cubicBezTo>
                <a:cubicBezTo>
                  <a:pt x="2008" y="1003868"/>
                  <a:pt x="69741" y="707535"/>
                  <a:pt x="120541" y="546139"/>
                </a:cubicBezTo>
                <a:cubicBezTo>
                  <a:pt x="171341" y="384743"/>
                  <a:pt x="301516" y="4272"/>
                  <a:pt x="304691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0C64C06E-A59B-448C-1F4D-618AD98549F5}"/>
              </a:ext>
            </a:extLst>
          </p:cNvPr>
          <p:cNvSpPr/>
          <p:nvPr/>
        </p:nvSpPr>
        <p:spPr>
          <a:xfrm>
            <a:off x="6836639" y="3322474"/>
            <a:ext cx="27723" cy="1562494"/>
          </a:xfrm>
          <a:custGeom>
            <a:avLst/>
            <a:gdLst>
              <a:gd name="connsiteX0" fmla="*/ 2311 w 27723"/>
              <a:gd name="connsiteY0" fmla="*/ 1751 h 1562494"/>
              <a:gd name="connsiteX1" fmla="*/ 27711 w 27723"/>
              <a:gd name="connsiteY1" fmla="*/ 1490826 h 1562494"/>
              <a:gd name="connsiteX2" fmla="*/ 5486 w 27723"/>
              <a:gd name="connsiteY2" fmla="*/ 1195551 h 1562494"/>
              <a:gd name="connsiteX3" fmla="*/ 2311 w 27723"/>
              <a:gd name="connsiteY3" fmla="*/ 1751 h 156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3" h="1562494">
                <a:moveTo>
                  <a:pt x="2311" y="1751"/>
                </a:moveTo>
                <a:cubicBezTo>
                  <a:pt x="6015" y="50964"/>
                  <a:pt x="27182" y="1291859"/>
                  <a:pt x="27711" y="1490826"/>
                </a:cubicBezTo>
                <a:cubicBezTo>
                  <a:pt x="28240" y="1689793"/>
                  <a:pt x="11836" y="1436322"/>
                  <a:pt x="5486" y="1195551"/>
                </a:cubicBezTo>
                <a:cubicBezTo>
                  <a:pt x="-864" y="954780"/>
                  <a:pt x="-1393" y="-47462"/>
                  <a:pt x="2311" y="17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F1B8D17-2BE7-0347-9683-6207332E3A73}"/>
              </a:ext>
            </a:extLst>
          </p:cNvPr>
          <p:cNvSpPr/>
          <p:nvPr/>
        </p:nvSpPr>
        <p:spPr>
          <a:xfrm>
            <a:off x="6816915" y="4827982"/>
            <a:ext cx="107921" cy="1596597"/>
          </a:xfrm>
          <a:custGeom>
            <a:avLst/>
            <a:gdLst>
              <a:gd name="connsiteX0" fmla="*/ 12510 w 107921"/>
              <a:gd name="connsiteY0" fmla="*/ 125018 h 1596597"/>
              <a:gd name="connsiteX1" fmla="*/ 91885 w 107921"/>
              <a:gd name="connsiteY1" fmla="*/ 1185468 h 1596597"/>
              <a:gd name="connsiteX2" fmla="*/ 107760 w 107921"/>
              <a:gd name="connsiteY2" fmla="*/ 1595043 h 1596597"/>
              <a:gd name="connsiteX3" fmla="*/ 95060 w 107921"/>
              <a:gd name="connsiteY3" fmla="*/ 1296593 h 1596597"/>
              <a:gd name="connsiteX4" fmla="*/ 28385 w 107921"/>
              <a:gd name="connsiteY4" fmla="*/ 591743 h 1596597"/>
              <a:gd name="connsiteX5" fmla="*/ 2985 w 107921"/>
              <a:gd name="connsiteY5" fmla="*/ 74218 h 1596597"/>
              <a:gd name="connsiteX6" fmla="*/ 12510 w 107921"/>
              <a:gd name="connsiteY6" fmla="*/ 125018 h 159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921" h="1596597">
                <a:moveTo>
                  <a:pt x="12510" y="125018"/>
                </a:moveTo>
                <a:cubicBezTo>
                  <a:pt x="27327" y="310226"/>
                  <a:pt x="76010" y="940464"/>
                  <a:pt x="91885" y="1185468"/>
                </a:cubicBezTo>
                <a:cubicBezTo>
                  <a:pt x="107760" y="1430472"/>
                  <a:pt x="107231" y="1576522"/>
                  <a:pt x="107760" y="1595043"/>
                </a:cubicBezTo>
                <a:cubicBezTo>
                  <a:pt x="108289" y="1613564"/>
                  <a:pt x="108289" y="1463810"/>
                  <a:pt x="95060" y="1296593"/>
                </a:cubicBezTo>
                <a:cubicBezTo>
                  <a:pt x="81831" y="1129376"/>
                  <a:pt x="43731" y="795472"/>
                  <a:pt x="28385" y="591743"/>
                </a:cubicBezTo>
                <a:cubicBezTo>
                  <a:pt x="13039" y="388014"/>
                  <a:pt x="7747" y="154651"/>
                  <a:pt x="2985" y="74218"/>
                </a:cubicBezTo>
                <a:cubicBezTo>
                  <a:pt x="-1777" y="-6215"/>
                  <a:pt x="-2307" y="-60190"/>
                  <a:pt x="12510" y="1250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9E0A930A-43DD-3679-234E-F162D02EC89B}"/>
              </a:ext>
            </a:extLst>
          </p:cNvPr>
          <p:cNvSpPr/>
          <p:nvPr/>
        </p:nvSpPr>
        <p:spPr>
          <a:xfrm>
            <a:off x="6505511" y="5590189"/>
            <a:ext cx="114801" cy="1248081"/>
          </a:xfrm>
          <a:custGeom>
            <a:avLst/>
            <a:gdLst>
              <a:gd name="connsiteX0" fmla="*/ 114364 w 114801"/>
              <a:gd name="connsiteY0" fmla="*/ 986 h 1248081"/>
              <a:gd name="connsiteX1" fmla="*/ 76264 w 114801"/>
              <a:gd name="connsiteY1" fmla="*/ 477236 h 1248081"/>
              <a:gd name="connsiteX2" fmla="*/ 25464 w 114801"/>
              <a:gd name="connsiteY2" fmla="*/ 1229711 h 1248081"/>
              <a:gd name="connsiteX3" fmla="*/ 41339 w 114801"/>
              <a:gd name="connsiteY3" fmla="*/ 947136 h 1248081"/>
              <a:gd name="connsiteX4" fmla="*/ 64 w 114801"/>
              <a:gd name="connsiteY4" fmla="*/ 185136 h 1248081"/>
              <a:gd name="connsiteX5" fmla="*/ 31814 w 114801"/>
              <a:gd name="connsiteY5" fmla="*/ 607411 h 1248081"/>
              <a:gd name="connsiteX6" fmla="*/ 31814 w 114801"/>
              <a:gd name="connsiteY6" fmla="*/ 223236 h 1248081"/>
              <a:gd name="connsiteX7" fmla="*/ 50864 w 114801"/>
              <a:gd name="connsiteY7" fmla="*/ 597886 h 1248081"/>
              <a:gd name="connsiteX8" fmla="*/ 114364 w 114801"/>
              <a:gd name="connsiteY8" fmla="*/ 986 h 124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801" h="1248081">
                <a:moveTo>
                  <a:pt x="114364" y="986"/>
                </a:moveTo>
                <a:cubicBezTo>
                  <a:pt x="118597" y="-19122"/>
                  <a:pt x="91081" y="272449"/>
                  <a:pt x="76264" y="477236"/>
                </a:cubicBezTo>
                <a:cubicBezTo>
                  <a:pt x="61447" y="682023"/>
                  <a:pt x="31285" y="1151394"/>
                  <a:pt x="25464" y="1229711"/>
                </a:cubicBezTo>
                <a:cubicBezTo>
                  <a:pt x="19643" y="1308028"/>
                  <a:pt x="45572" y="1121232"/>
                  <a:pt x="41339" y="947136"/>
                </a:cubicBezTo>
                <a:cubicBezTo>
                  <a:pt x="37106" y="773040"/>
                  <a:pt x="1651" y="241757"/>
                  <a:pt x="64" y="185136"/>
                </a:cubicBezTo>
                <a:cubicBezTo>
                  <a:pt x="-1523" y="128515"/>
                  <a:pt x="26522" y="601061"/>
                  <a:pt x="31814" y="607411"/>
                </a:cubicBezTo>
                <a:cubicBezTo>
                  <a:pt x="37106" y="613761"/>
                  <a:pt x="28639" y="224823"/>
                  <a:pt x="31814" y="223236"/>
                </a:cubicBezTo>
                <a:cubicBezTo>
                  <a:pt x="34989" y="221649"/>
                  <a:pt x="36576" y="630694"/>
                  <a:pt x="50864" y="597886"/>
                </a:cubicBezTo>
                <a:cubicBezTo>
                  <a:pt x="65151" y="565078"/>
                  <a:pt x="110131" y="21094"/>
                  <a:pt x="114364" y="9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CA93B4E-13D0-7B43-6D34-C2B3E035A751}"/>
              </a:ext>
            </a:extLst>
          </p:cNvPr>
          <p:cNvSpPr/>
          <p:nvPr/>
        </p:nvSpPr>
        <p:spPr>
          <a:xfrm>
            <a:off x="6870072" y="6088070"/>
            <a:ext cx="129294" cy="1435361"/>
          </a:xfrm>
          <a:custGeom>
            <a:avLst/>
            <a:gdLst>
              <a:gd name="connsiteX0" fmla="*/ 628 w 129294"/>
              <a:gd name="connsiteY0" fmla="*/ 33330 h 1435361"/>
              <a:gd name="connsiteX1" fmla="*/ 95878 w 129294"/>
              <a:gd name="connsiteY1" fmla="*/ 830255 h 1435361"/>
              <a:gd name="connsiteX2" fmla="*/ 86353 w 129294"/>
              <a:gd name="connsiteY2" fmla="*/ 754055 h 1435361"/>
              <a:gd name="connsiteX3" fmla="*/ 127628 w 129294"/>
              <a:gd name="connsiteY3" fmla="*/ 1414455 h 1435361"/>
              <a:gd name="connsiteX4" fmla="*/ 114928 w 129294"/>
              <a:gd name="connsiteY4" fmla="*/ 1176330 h 1435361"/>
              <a:gd name="connsiteX5" fmla="*/ 57778 w 129294"/>
              <a:gd name="connsiteY5" fmla="*/ 249230 h 1435361"/>
              <a:gd name="connsiteX6" fmla="*/ 628 w 129294"/>
              <a:gd name="connsiteY6" fmla="*/ 33330 h 143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94" h="1435361">
                <a:moveTo>
                  <a:pt x="628" y="33330"/>
                </a:moveTo>
                <a:cubicBezTo>
                  <a:pt x="6978" y="130167"/>
                  <a:pt x="81591" y="710134"/>
                  <a:pt x="95878" y="830255"/>
                </a:cubicBezTo>
                <a:cubicBezTo>
                  <a:pt x="110166" y="950376"/>
                  <a:pt x="81061" y="656688"/>
                  <a:pt x="86353" y="754055"/>
                </a:cubicBezTo>
                <a:cubicBezTo>
                  <a:pt x="91645" y="851422"/>
                  <a:pt x="122866" y="1344076"/>
                  <a:pt x="127628" y="1414455"/>
                </a:cubicBezTo>
                <a:cubicBezTo>
                  <a:pt x="132390" y="1484834"/>
                  <a:pt x="126570" y="1370534"/>
                  <a:pt x="114928" y="1176330"/>
                </a:cubicBezTo>
                <a:cubicBezTo>
                  <a:pt x="103286" y="982126"/>
                  <a:pt x="77886" y="434967"/>
                  <a:pt x="57778" y="249230"/>
                </a:cubicBezTo>
                <a:cubicBezTo>
                  <a:pt x="37670" y="63493"/>
                  <a:pt x="-5722" y="-63507"/>
                  <a:pt x="628" y="333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8092955C-888A-FFA4-10D6-5DED459B5D97}"/>
              </a:ext>
            </a:extLst>
          </p:cNvPr>
          <p:cNvSpPr/>
          <p:nvPr/>
        </p:nvSpPr>
        <p:spPr>
          <a:xfrm>
            <a:off x="6844462" y="7360218"/>
            <a:ext cx="112099" cy="1400488"/>
          </a:xfrm>
          <a:custGeom>
            <a:avLst/>
            <a:gdLst>
              <a:gd name="connsiteX0" fmla="*/ 111963 w 112099"/>
              <a:gd name="connsiteY0" fmla="*/ 2607 h 1400488"/>
              <a:gd name="connsiteX1" fmla="*/ 96088 w 112099"/>
              <a:gd name="connsiteY1" fmla="*/ 615382 h 1400488"/>
              <a:gd name="connsiteX2" fmla="*/ 105613 w 112099"/>
              <a:gd name="connsiteY2" fmla="*/ 548707 h 1400488"/>
              <a:gd name="connsiteX3" fmla="*/ 77038 w 112099"/>
              <a:gd name="connsiteY3" fmla="*/ 736032 h 1400488"/>
              <a:gd name="connsiteX4" fmla="*/ 105613 w 112099"/>
              <a:gd name="connsiteY4" fmla="*/ 885257 h 1400488"/>
              <a:gd name="connsiteX5" fmla="*/ 48463 w 112099"/>
              <a:gd name="connsiteY5" fmla="*/ 1037657 h 1400488"/>
              <a:gd name="connsiteX6" fmla="*/ 64338 w 112099"/>
              <a:gd name="connsiteY6" fmla="*/ 993207 h 1400488"/>
              <a:gd name="connsiteX7" fmla="*/ 32588 w 112099"/>
              <a:gd name="connsiteY7" fmla="*/ 1164657 h 1400488"/>
              <a:gd name="connsiteX8" fmla="*/ 838 w 112099"/>
              <a:gd name="connsiteY8" fmla="*/ 1399607 h 1400488"/>
              <a:gd name="connsiteX9" fmla="*/ 16713 w 112099"/>
              <a:gd name="connsiteY9" fmla="*/ 1221807 h 1400488"/>
              <a:gd name="connsiteX10" fmla="*/ 92913 w 112099"/>
              <a:gd name="connsiteY10" fmla="*/ 685232 h 1400488"/>
              <a:gd name="connsiteX11" fmla="*/ 102438 w 112099"/>
              <a:gd name="connsiteY11" fmla="*/ 405832 h 1400488"/>
              <a:gd name="connsiteX12" fmla="*/ 111963 w 112099"/>
              <a:gd name="connsiteY12" fmla="*/ 2607 h 14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099" h="1400488">
                <a:moveTo>
                  <a:pt x="111963" y="2607"/>
                </a:moveTo>
                <a:cubicBezTo>
                  <a:pt x="110905" y="37532"/>
                  <a:pt x="97146" y="524365"/>
                  <a:pt x="96088" y="615382"/>
                </a:cubicBezTo>
                <a:cubicBezTo>
                  <a:pt x="95030" y="706399"/>
                  <a:pt x="108788" y="528599"/>
                  <a:pt x="105613" y="548707"/>
                </a:cubicBezTo>
                <a:cubicBezTo>
                  <a:pt x="102438" y="568815"/>
                  <a:pt x="77038" y="679940"/>
                  <a:pt x="77038" y="736032"/>
                </a:cubicBezTo>
                <a:cubicBezTo>
                  <a:pt x="77038" y="792124"/>
                  <a:pt x="110375" y="834986"/>
                  <a:pt x="105613" y="885257"/>
                </a:cubicBezTo>
                <a:cubicBezTo>
                  <a:pt x="100851" y="935528"/>
                  <a:pt x="55342" y="1019665"/>
                  <a:pt x="48463" y="1037657"/>
                </a:cubicBezTo>
                <a:cubicBezTo>
                  <a:pt x="41584" y="1055649"/>
                  <a:pt x="66984" y="972040"/>
                  <a:pt x="64338" y="993207"/>
                </a:cubicBezTo>
                <a:cubicBezTo>
                  <a:pt x="61692" y="1014374"/>
                  <a:pt x="43171" y="1096924"/>
                  <a:pt x="32588" y="1164657"/>
                </a:cubicBezTo>
                <a:cubicBezTo>
                  <a:pt x="22005" y="1232390"/>
                  <a:pt x="3484" y="1390082"/>
                  <a:pt x="838" y="1399607"/>
                </a:cubicBezTo>
                <a:cubicBezTo>
                  <a:pt x="-1808" y="1409132"/>
                  <a:pt x="1367" y="1340870"/>
                  <a:pt x="16713" y="1221807"/>
                </a:cubicBezTo>
                <a:cubicBezTo>
                  <a:pt x="32059" y="1102744"/>
                  <a:pt x="78625" y="821228"/>
                  <a:pt x="92913" y="685232"/>
                </a:cubicBezTo>
                <a:cubicBezTo>
                  <a:pt x="107200" y="549236"/>
                  <a:pt x="97146" y="518544"/>
                  <a:pt x="102438" y="405832"/>
                </a:cubicBezTo>
                <a:cubicBezTo>
                  <a:pt x="107730" y="293120"/>
                  <a:pt x="113021" y="-32318"/>
                  <a:pt x="111963" y="26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E212A725-D3FC-B379-7969-FB42B09D7153}"/>
              </a:ext>
            </a:extLst>
          </p:cNvPr>
          <p:cNvSpPr/>
          <p:nvPr/>
        </p:nvSpPr>
        <p:spPr>
          <a:xfrm>
            <a:off x="6187520" y="6481732"/>
            <a:ext cx="143535" cy="353634"/>
          </a:xfrm>
          <a:custGeom>
            <a:avLst/>
            <a:gdLst>
              <a:gd name="connsiteX0" fmla="*/ 140255 w 143535"/>
              <a:gd name="connsiteY0" fmla="*/ 4793 h 353634"/>
              <a:gd name="connsiteX1" fmla="*/ 555 w 143535"/>
              <a:gd name="connsiteY1" fmla="*/ 350868 h 353634"/>
              <a:gd name="connsiteX2" fmla="*/ 92630 w 143535"/>
              <a:gd name="connsiteY2" fmla="*/ 160368 h 353634"/>
              <a:gd name="connsiteX3" fmla="*/ 140255 w 143535"/>
              <a:gd name="connsiteY3" fmla="*/ 4793 h 35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35" h="353634">
                <a:moveTo>
                  <a:pt x="140255" y="4793"/>
                </a:moveTo>
                <a:cubicBezTo>
                  <a:pt x="124909" y="36543"/>
                  <a:pt x="8492" y="324939"/>
                  <a:pt x="555" y="350868"/>
                </a:cubicBezTo>
                <a:cubicBezTo>
                  <a:pt x="-7382" y="376797"/>
                  <a:pt x="71992" y="213285"/>
                  <a:pt x="92630" y="160368"/>
                </a:cubicBezTo>
                <a:cubicBezTo>
                  <a:pt x="113267" y="107451"/>
                  <a:pt x="155601" y="-26957"/>
                  <a:pt x="140255" y="47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4432BE9C-B917-A669-F9EB-13424CB09AB8}"/>
              </a:ext>
            </a:extLst>
          </p:cNvPr>
          <p:cNvSpPr/>
          <p:nvPr/>
        </p:nvSpPr>
        <p:spPr>
          <a:xfrm>
            <a:off x="6038354" y="7138569"/>
            <a:ext cx="48317" cy="1047955"/>
          </a:xfrm>
          <a:custGeom>
            <a:avLst/>
            <a:gdLst>
              <a:gd name="connsiteX0" fmla="*/ 32246 w 48317"/>
              <a:gd name="connsiteY0" fmla="*/ 5181 h 1047955"/>
              <a:gd name="connsiteX1" fmla="*/ 38596 w 48317"/>
              <a:gd name="connsiteY1" fmla="*/ 789406 h 1047955"/>
              <a:gd name="connsiteX2" fmla="*/ 48121 w 48317"/>
              <a:gd name="connsiteY2" fmla="*/ 1046581 h 1047955"/>
              <a:gd name="connsiteX3" fmla="*/ 29071 w 48317"/>
              <a:gd name="connsiteY3" fmla="*/ 703681 h 1047955"/>
              <a:gd name="connsiteX4" fmla="*/ 496 w 48317"/>
              <a:gd name="connsiteY4" fmla="*/ 532231 h 1047955"/>
              <a:gd name="connsiteX5" fmla="*/ 13196 w 48317"/>
              <a:gd name="connsiteY5" fmla="*/ 452856 h 1047955"/>
              <a:gd name="connsiteX6" fmla="*/ 32246 w 48317"/>
              <a:gd name="connsiteY6" fmla="*/ 5181 h 104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7" h="1047955">
                <a:moveTo>
                  <a:pt x="32246" y="5181"/>
                </a:moveTo>
                <a:cubicBezTo>
                  <a:pt x="36479" y="61273"/>
                  <a:pt x="35950" y="615839"/>
                  <a:pt x="38596" y="789406"/>
                </a:cubicBezTo>
                <a:cubicBezTo>
                  <a:pt x="41242" y="962973"/>
                  <a:pt x="49708" y="1060868"/>
                  <a:pt x="48121" y="1046581"/>
                </a:cubicBezTo>
                <a:cubicBezTo>
                  <a:pt x="46534" y="1032294"/>
                  <a:pt x="37008" y="789406"/>
                  <a:pt x="29071" y="703681"/>
                </a:cubicBezTo>
                <a:cubicBezTo>
                  <a:pt x="21134" y="617956"/>
                  <a:pt x="3142" y="574035"/>
                  <a:pt x="496" y="532231"/>
                </a:cubicBezTo>
                <a:cubicBezTo>
                  <a:pt x="-2150" y="490427"/>
                  <a:pt x="6317" y="540698"/>
                  <a:pt x="13196" y="452856"/>
                </a:cubicBezTo>
                <a:cubicBezTo>
                  <a:pt x="20075" y="365014"/>
                  <a:pt x="28013" y="-50911"/>
                  <a:pt x="32246" y="51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3F19F4B1-9870-25F6-50D7-E00086470154}"/>
              </a:ext>
            </a:extLst>
          </p:cNvPr>
          <p:cNvSpPr/>
          <p:nvPr/>
        </p:nvSpPr>
        <p:spPr>
          <a:xfrm>
            <a:off x="2472145" y="6730593"/>
            <a:ext cx="198236" cy="1378361"/>
          </a:xfrm>
          <a:custGeom>
            <a:avLst/>
            <a:gdLst>
              <a:gd name="connsiteX0" fmla="*/ 198030 w 198236"/>
              <a:gd name="connsiteY0" fmla="*/ 407 h 1378361"/>
              <a:gd name="connsiteX1" fmla="*/ 74205 w 198236"/>
              <a:gd name="connsiteY1" fmla="*/ 648107 h 1378361"/>
              <a:gd name="connsiteX2" fmla="*/ 10705 w 198236"/>
              <a:gd name="connsiteY2" fmla="*/ 1352957 h 1378361"/>
              <a:gd name="connsiteX3" fmla="*/ 1180 w 198236"/>
              <a:gd name="connsiteY3" fmla="*/ 1114832 h 1378361"/>
              <a:gd name="connsiteX4" fmla="*/ 23405 w 198236"/>
              <a:gd name="connsiteY4" fmla="*/ 98832 h 1378361"/>
              <a:gd name="connsiteX5" fmla="*/ 42455 w 198236"/>
              <a:gd name="connsiteY5" fmla="*/ 543332 h 1378361"/>
              <a:gd name="connsiteX6" fmla="*/ 198030 w 198236"/>
              <a:gd name="connsiteY6" fmla="*/ 407 h 137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36" h="1378361">
                <a:moveTo>
                  <a:pt x="198030" y="407"/>
                </a:moveTo>
                <a:cubicBezTo>
                  <a:pt x="203322" y="17869"/>
                  <a:pt x="105426" y="422682"/>
                  <a:pt x="74205" y="648107"/>
                </a:cubicBezTo>
                <a:cubicBezTo>
                  <a:pt x="42984" y="873532"/>
                  <a:pt x="22876" y="1275169"/>
                  <a:pt x="10705" y="1352957"/>
                </a:cubicBezTo>
                <a:cubicBezTo>
                  <a:pt x="-1466" y="1430745"/>
                  <a:pt x="-937" y="1323853"/>
                  <a:pt x="1180" y="1114832"/>
                </a:cubicBezTo>
                <a:cubicBezTo>
                  <a:pt x="3297" y="905811"/>
                  <a:pt x="16526" y="194082"/>
                  <a:pt x="23405" y="98832"/>
                </a:cubicBezTo>
                <a:cubicBezTo>
                  <a:pt x="30284" y="3582"/>
                  <a:pt x="12293" y="554444"/>
                  <a:pt x="42455" y="543332"/>
                </a:cubicBezTo>
                <a:cubicBezTo>
                  <a:pt x="72617" y="532220"/>
                  <a:pt x="192738" y="-17055"/>
                  <a:pt x="198030" y="4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E02602A9-3038-CD23-DEF1-4E342DBE0763}"/>
              </a:ext>
            </a:extLst>
          </p:cNvPr>
          <p:cNvSpPr/>
          <p:nvPr/>
        </p:nvSpPr>
        <p:spPr>
          <a:xfrm>
            <a:off x="2317657" y="7242013"/>
            <a:ext cx="57328" cy="764141"/>
          </a:xfrm>
          <a:custGeom>
            <a:avLst/>
            <a:gdLst>
              <a:gd name="connsiteX0" fmla="*/ 57243 w 57328"/>
              <a:gd name="connsiteY0" fmla="*/ 162 h 764141"/>
              <a:gd name="connsiteX1" fmla="*/ 44543 w 57328"/>
              <a:gd name="connsiteY1" fmla="*/ 206537 h 764141"/>
              <a:gd name="connsiteX2" fmla="*/ 28668 w 57328"/>
              <a:gd name="connsiteY2" fmla="*/ 485937 h 764141"/>
              <a:gd name="connsiteX3" fmla="*/ 93 w 57328"/>
              <a:gd name="connsiteY3" fmla="*/ 336712 h 764141"/>
              <a:gd name="connsiteX4" fmla="*/ 19143 w 57328"/>
              <a:gd name="connsiteY4" fmla="*/ 762162 h 764141"/>
              <a:gd name="connsiteX5" fmla="*/ 9618 w 57328"/>
              <a:gd name="connsiteY5" fmla="*/ 482762 h 764141"/>
              <a:gd name="connsiteX6" fmla="*/ 38193 w 57328"/>
              <a:gd name="connsiteY6" fmla="*/ 177962 h 764141"/>
              <a:gd name="connsiteX7" fmla="*/ 57243 w 57328"/>
              <a:gd name="connsiteY7" fmla="*/ 162 h 76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28" h="764141">
                <a:moveTo>
                  <a:pt x="57243" y="162"/>
                </a:moveTo>
                <a:cubicBezTo>
                  <a:pt x="58301" y="4924"/>
                  <a:pt x="49305" y="125575"/>
                  <a:pt x="44543" y="206537"/>
                </a:cubicBezTo>
                <a:cubicBezTo>
                  <a:pt x="39781" y="287499"/>
                  <a:pt x="36076" y="464241"/>
                  <a:pt x="28668" y="485937"/>
                </a:cubicBezTo>
                <a:cubicBezTo>
                  <a:pt x="21260" y="507633"/>
                  <a:pt x="1680" y="290675"/>
                  <a:pt x="93" y="336712"/>
                </a:cubicBezTo>
                <a:cubicBezTo>
                  <a:pt x="-1494" y="382749"/>
                  <a:pt x="17555" y="737820"/>
                  <a:pt x="19143" y="762162"/>
                </a:cubicBezTo>
                <a:cubicBezTo>
                  <a:pt x="20730" y="786504"/>
                  <a:pt x="6443" y="580129"/>
                  <a:pt x="9618" y="482762"/>
                </a:cubicBezTo>
                <a:cubicBezTo>
                  <a:pt x="12793" y="385395"/>
                  <a:pt x="29726" y="259454"/>
                  <a:pt x="38193" y="177962"/>
                </a:cubicBezTo>
                <a:cubicBezTo>
                  <a:pt x="46660" y="96470"/>
                  <a:pt x="56185" y="-4600"/>
                  <a:pt x="57243" y="1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A392BA0C-5382-C518-377A-A9157246B5A0}"/>
              </a:ext>
            </a:extLst>
          </p:cNvPr>
          <p:cNvSpPr/>
          <p:nvPr/>
        </p:nvSpPr>
        <p:spPr>
          <a:xfrm>
            <a:off x="2238491" y="7050239"/>
            <a:ext cx="147346" cy="1222833"/>
          </a:xfrm>
          <a:custGeom>
            <a:avLst/>
            <a:gdLst>
              <a:gd name="connsiteX0" fmla="*/ 145934 w 147346"/>
              <a:gd name="connsiteY0" fmla="*/ 10961 h 1222833"/>
              <a:gd name="connsiteX1" fmla="*/ 85609 w 147346"/>
              <a:gd name="connsiteY1" fmla="*/ 328461 h 1222833"/>
              <a:gd name="connsiteX2" fmla="*/ 63384 w 147346"/>
              <a:gd name="connsiteY2" fmla="*/ 890436 h 1222833"/>
              <a:gd name="connsiteX3" fmla="*/ 76084 w 147346"/>
              <a:gd name="connsiteY3" fmla="*/ 769786 h 1222833"/>
              <a:gd name="connsiteX4" fmla="*/ 79259 w 147346"/>
              <a:gd name="connsiteY4" fmla="*/ 1217461 h 1222833"/>
              <a:gd name="connsiteX5" fmla="*/ 50684 w 147346"/>
              <a:gd name="connsiteY5" fmla="*/ 988861 h 1222833"/>
              <a:gd name="connsiteX6" fmla="*/ 3059 w 147346"/>
              <a:gd name="connsiteY6" fmla="*/ 572936 h 1222833"/>
              <a:gd name="connsiteX7" fmla="*/ 18934 w 147346"/>
              <a:gd name="connsiteY7" fmla="*/ 715811 h 1222833"/>
              <a:gd name="connsiteX8" fmla="*/ 145934 w 147346"/>
              <a:gd name="connsiteY8" fmla="*/ 10961 h 122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346" h="1222833">
                <a:moveTo>
                  <a:pt x="145934" y="10961"/>
                </a:moveTo>
                <a:cubicBezTo>
                  <a:pt x="157047" y="-53597"/>
                  <a:pt x="99367" y="181882"/>
                  <a:pt x="85609" y="328461"/>
                </a:cubicBezTo>
                <a:cubicBezTo>
                  <a:pt x="71851" y="475040"/>
                  <a:pt x="64971" y="816882"/>
                  <a:pt x="63384" y="890436"/>
                </a:cubicBezTo>
                <a:cubicBezTo>
                  <a:pt x="61796" y="963990"/>
                  <a:pt x="73438" y="715282"/>
                  <a:pt x="76084" y="769786"/>
                </a:cubicBezTo>
                <a:cubicBezTo>
                  <a:pt x="78730" y="824290"/>
                  <a:pt x="83492" y="1180949"/>
                  <a:pt x="79259" y="1217461"/>
                </a:cubicBezTo>
                <a:cubicBezTo>
                  <a:pt x="75026" y="1253974"/>
                  <a:pt x="63384" y="1096282"/>
                  <a:pt x="50684" y="988861"/>
                </a:cubicBezTo>
                <a:cubicBezTo>
                  <a:pt x="37984" y="881440"/>
                  <a:pt x="8351" y="618444"/>
                  <a:pt x="3059" y="572936"/>
                </a:cubicBezTo>
                <a:cubicBezTo>
                  <a:pt x="-2233" y="527428"/>
                  <a:pt x="-2762" y="805769"/>
                  <a:pt x="18934" y="715811"/>
                </a:cubicBezTo>
                <a:cubicBezTo>
                  <a:pt x="40630" y="625853"/>
                  <a:pt x="134821" y="75519"/>
                  <a:pt x="145934" y="109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06114EF-660C-6120-5A6D-5539CFF6D6D2}"/>
              </a:ext>
            </a:extLst>
          </p:cNvPr>
          <p:cNvSpPr/>
          <p:nvPr/>
        </p:nvSpPr>
        <p:spPr>
          <a:xfrm>
            <a:off x="3203008" y="3747563"/>
            <a:ext cx="138332" cy="1298882"/>
          </a:xfrm>
          <a:custGeom>
            <a:avLst/>
            <a:gdLst>
              <a:gd name="connsiteX0" fmla="*/ 113506 w 138332"/>
              <a:gd name="connsiteY0" fmla="*/ 11637 h 1298882"/>
              <a:gd name="connsiteX1" fmla="*/ 98992 w 138332"/>
              <a:gd name="connsiteY1" fmla="*/ 672037 h 1298882"/>
              <a:gd name="connsiteX2" fmla="*/ 128021 w 138332"/>
              <a:gd name="connsiteY2" fmla="*/ 1288894 h 1298882"/>
              <a:gd name="connsiteX3" fmla="*/ 128021 w 138332"/>
              <a:gd name="connsiteY3" fmla="*/ 984094 h 1298882"/>
              <a:gd name="connsiteX4" fmla="*/ 4649 w 138332"/>
              <a:gd name="connsiteY4" fmla="*/ 98723 h 1298882"/>
              <a:gd name="connsiteX5" fmla="*/ 33678 w 138332"/>
              <a:gd name="connsiteY5" fmla="*/ 236608 h 1298882"/>
              <a:gd name="connsiteX6" fmla="*/ 113506 w 138332"/>
              <a:gd name="connsiteY6" fmla="*/ 11637 h 129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32" h="1298882">
                <a:moveTo>
                  <a:pt x="113506" y="11637"/>
                </a:moveTo>
                <a:cubicBezTo>
                  <a:pt x="124392" y="84209"/>
                  <a:pt x="96573" y="459161"/>
                  <a:pt x="98992" y="672037"/>
                </a:cubicBezTo>
                <a:cubicBezTo>
                  <a:pt x="101411" y="884913"/>
                  <a:pt x="123183" y="1236885"/>
                  <a:pt x="128021" y="1288894"/>
                </a:cubicBezTo>
                <a:cubicBezTo>
                  <a:pt x="132859" y="1340903"/>
                  <a:pt x="148583" y="1182456"/>
                  <a:pt x="128021" y="984094"/>
                </a:cubicBezTo>
                <a:cubicBezTo>
                  <a:pt x="107459" y="785732"/>
                  <a:pt x="20373" y="223304"/>
                  <a:pt x="4649" y="98723"/>
                </a:cubicBezTo>
                <a:cubicBezTo>
                  <a:pt x="-11075" y="-25858"/>
                  <a:pt x="16745" y="243865"/>
                  <a:pt x="33678" y="236608"/>
                </a:cubicBezTo>
                <a:cubicBezTo>
                  <a:pt x="50611" y="229351"/>
                  <a:pt x="102620" y="-60935"/>
                  <a:pt x="113506" y="116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330D2436-22F7-A88D-6EE9-38AE1A12B946}"/>
              </a:ext>
            </a:extLst>
          </p:cNvPr>
          <p:cNvSpPr/>
          <p:nvPr/>
        </p:nvSpPr>
        <p:spPr>
          <a:xfrm>
            <a:off x="2929495" y="5252006"/>
            <a:ext cx="305356" cy="3771944"/>
          </a:xfrm>
          <a:custGeom>
            <a:avLst/>
            <a:gdLst>
              <a:gd name="connsiteX0" fmla="*/ 38676 w 305356"/>
              <a:gd name="connsiteY0" fmla="*/ 183594 h 3771944"/>
              <a:gd name="connsiteX1" fmla="*/ 270905 w 305356"/>
              <a:gd name="connsiteY1" fmla="*/ 2324451 h 3771944"/>
              <a:gd name="connsiteX2" fmla="*/ 285419 w 305356"/>
              <a:gd name="connsiteY2" fmla="*/ 2222851 h 3771944"/>
              <a:gd name="connsiteX3" fmla="*/ 89476 w 305356"/>
              <a:gd name="connsiteY3" fmla="*/ 3021137 h 3771944"/>
              <a:gd name="connsiteX4" fmla="*/ 118505 w 305356"/>
              <a:gd name="connsiteY4" fmla="*/ 3093708 h 3771944"/>
              <a:gd name="connsiteX5" fmla="*/ 198334 w 305356"/>
              <a:gd name="connsiteY5" fmla="*/ 2955823 h 3771944"/>
              <a:gd name="connsiteX6" fmla="*/ 16905 w 305356"/>
              <a:gd name="connsiteY6" fmla="*/ 3761365 h 3771944"/>
              <a:gd name="connsiteX7" fmla="*/ 16905 w 305356"/>
              <a:gd name="connsiteY7" fmla="*/ 3318680 h 3771944"/>
              <a:gd name="connsiteX8" fmla="*/ 96734 w 305356"/>
              <a:gd name="connsiteY8" fmla="*/ 1976108 h 3771944"/>
              <a:gd name="connsiteX9" fmla="*/ 169305 w 305356"/>
              <a:gd name="connsiteY9" fmla="*/ 2375251 h 3771944"/>
              <a:gd name="connsiteX10" fmla="*/ 162048 w 305356"/>
              <a:gd name="connsiteY10" fmla="*/ 1156051 h 3771944"/>
              <a:gd name="connsiteX11" fmla="*/ 111248 w 305356"/>
              <a:gd name="connsiteY11" fmla="*/ 1569708 h 3771944"/>
              <a:gd name="connsiteX12" fmla="*/ 45934 w 305356"/>
              <a:gd name="connsiteY12" fmla="*/ 270680 h 3771944"/>
              <a:gd name="connsiteX13" fmla="*/ 38676 w 305356"/>
              <a:gd name="connsiteY13" fmla="*/ 183594 h 377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356" h="3771944">
                <a:moveTo>
                  <a:pt x="38676" y="183594"/>
                </a:moveTo>
                <a:cubicBezTo>
                  <a:pt x="76171" y="525889"/>
                  <a:pt x="229781" y="1984575"/>
                  <a:pt x="270905" y="2324451"/>
                </a:cubicBezTo>
                <a:cubicBezTo>
                  <a:pt x="312029" y="2664327"/>
                  <a:pt x="315657" y="2106737"/>
                  <a:pt x="285419" y="2222851"/>
                </a:cubicBezTo>
                <a:cubicBezTo>
                  <a:pt x="255181" y="2338965"/>
                  <a:pt x="117295" y="2875994"/>
                  <a:pt x="89476" y="3021137"/>
                </a:cubicBezTo>
                <a:cubicBezTo>
                  <a:pt x="61657" y="3166280"/>
                  <a:pt x="100362" y="3104594"/>
                  <a:pt x="118505" y="3093708"/>
                </a:cubicBezTo>
                <a:cubicBezTo>
                  <a:pt x="136648" y="3082822"/>
                  <a:pt x="215267" y="2844547"/>
                  <a:pt x="198334" y="2955823"/>
                </a:cubicBezTo>
                <a:cubicBezTo>
                  <a:pt x="181401" y="3067099"/>
                  <a:pt x="47143" y="3700889"/>
                  <a:pt x="16905" y="3761365"/>
                </a:cubicBezTo>
                <a:cubicBezTo>
                  <a:pt x="-13333" y="3821841"/>
                  <a:pt x="3600" y="3616223"/>
                  <a:pt x="16905" y="3318680"/>
                </a:cubicBezTo>
                <a:cubicBezTo>
                  <a:pt x="30210" y="3021137"/>
                  <a:pt x="71334" y="2133346"/>
                  <a:pt x="96734" y="1976108"/>
                </a:cubicBezTo>
                <a:cubicBezTo>
                  <a:pt x="122134" y="1818870"/>
                  <a:pt x="158419" y="2511927"/>
                  <a:pt x="169305" y="2375251"/>
                </a:cubicBezTo>
                <a:cubicBezTo>
                  <a:pt x="180191" y="2238575"/>
                  <a:pt x="171724" y="1290308"/>
                  <a:pt x="162048" y="1156051"/>
                </a:cubicBezTo>
                <a:cubicBezTo>
                  <a:pt x="152372" y="1021794"/>
                  <a:pt x="130600" y="1717270"/>
                  <a:pt x="111248" y="1569708"/>
                </a:cubicBezTo>
                <a:cubicBezTo>
                  <a:pt x="91896" y="1422146"/>
                  <a:pt x="56820" y="500489"/>
                  <a:pt x="45934" y="270680"/>
                </a:cubicBezTo>
                <a:cubicBezTo>
                  <a:pt x="35048" y="40871"/>
                  <a:pt x="1181" y="-158701"/>
                  <a:pt x="38676" y="1835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CAA4DEA3-F164-3DDC-8527-24B71D56CB6C}"/>
              </a:ext>
            </a:extLst>
          </p:cNvPr>
          <p:cNvSpPr/>
          <p:nvPr/>
        </p:nvSpPr>
        <p:spPr>
          <a:xfrm>
            <a:off x="2970303" y="5303694"/>
            <a:ext cx="1690074" cy="2171317"/>
          </a:xfrm>
          <a:custGeom>
            <a:avLst/>
            <a:gdLst>
              <a:gd name="connsiteX0" fmla="*/ 389754 w 1690074"/>
              <a:gd name="connsiteY0" fmla="*/ 1568820 h 2171317"/>
              <a:gd name="connsiteX1" fmla="*/ 367983 w 1690074"/>
              <a:gd name="connsiteY1" fmla="*/ 1946192 h 2171317"/>
              <a:gd name="connsiteX2" fmla="*/ 759868 w 1690074"/>
              <a:gd name="connsiteY2" fmla="*/ 2026020 h 2171317"/>
              <a:gd name="connsiteX3" fmla="*/ 730840 w 1690074"/>
              <a:gd name="connsiteY3" fmla="*/ 2011506 h 2171317"/>
              <a:gd name="connsiteX4" fmla="*/ 1231583 w 1690074"/>
              <a:gd name="connsiteY4" fmla="*/ 2018763 h 2171317"/>
              <a:gd name="connsiteX5" fmla="*/ 1688783 w 1690074"/>
              <a:gd name="connsiteY5" fmla="*/ 2171163 h 2171317"/>
              <a:gd name="connsiteX6" fmla="*/ 1086440 w 1690074"/>
              <a:gd name="connsiteY6" fmla="*/ 2047792 h 2171317"/>
              <a:gd name="connsiteX7" fmla="*/ 106726 w 1690074"/>
              <a:gd name="connsiteY7" fmla="*/ 2062306 h 2171317"/>
              <a:gd name="connsiteX8" fmla="*/ 273640 w 1690074"/>
              <a:gd name="connsiteY8" fmla="*/ 1880877 h 2171317"/>
              <a:gd name="connsiteX9" fmla="*/ 5126 w 1690074"/>
              <a:gd name="connsiteY9" fmla="*/ 37563 h 2171317"/>
              <a:gd name="connsiteX10" fmla="*/ 99468 w 1690074"/>
              <a:gd name="connsiteY10" fmla="*/ 618135 h 2171317"/>
              <a:gd name="connsiteX11" fmla="*/ 128497 w 1690074"/>
              <a:gd name="connsiteY11" fmla="*/ 342363 h 2171317"/>
              <a:gd name="connsiteX12" fmla="*/ 302668 w 1690074"/>
              <a:gd name="connsiteY12" fmla="*/ 1213220 h 2171317"/>
              <a:gd name="connsiteX13" fmla="*/ 353468 w 1690074"/>
              <a:gd name="connsiteY13" fmla="*/ 1605106 h 2171317"/>
              <a:gd name="connsiteX14" fmla="*/ 389754 w 1690074"/>
              <a:gd name="connsiteY14" fmla="*/ 1568820 h 217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0074" h="2171317">
                <a:moveTo>
                  <a:pt x="389754" y="1568820"/>
                </a:moveTo>
                <a:cubicBezTo>
                  <a:pt x="392173" y="1625667"/>
                  <a:pt x="306297" y="1869992"/>
                  <a:pt x="367983" y="1946192"/>
                </a:cubicBezTo>
                <a:cubicBezTo>
                  <a:pt x="429669" y="2022392"/>
                  <a:pt x="699392" y="2015134"/>
                  <a:pt x="759868" y="2026020"/>
                </a:cubicBezTo>
                <a:cubicBezTo>
                  <a:pt x="820344" y="2036906"/>
                  <a:pt x="730840" y="2011506"/>
                  <a:pt x="730840" y="2011506"/>
                </a:cubicBezTo>
                <a:cubicBezTo>
                  <a:pt x="809459" y="2010297"/>
                  <a:pt x="1071926" y="1992154"/>
                  <a:pt x="1231583" y="2018763"/>
                </a:cubicBezTo>
                <a:cubicBezTo>
                  <a:pt x="1391240" y="2045373"/>
                  <a:pt x="1712973" y="2166325"/>
                  <a:pt x="1688783" y="2171163"/>
                </a:cubicBezTo>
                <a:cubicBezTo>
                  <a:pt x="1664593" y="2176001"/>
                  <a:pt x="1350116" y="2065935"/>
                  <a:pt x="1086440" y="2047792"/>
                </a:cubicBezTo>
                <a:cubicBezTo>
                  <a:pt x="822764" y="2029649"/>
                  <a:pt x="242193" y="2090125"/>
                  <a:pt x="106726" y="2062306"/>
                </a:cubicBezTo>
                <a:cubicBezTo>
                  <a:pt x="-28741" y="2034487"/>
                  <a:pt x="290573" y="2218334"/>
                  <a:pt x="273640" y="1880877"/>
                </a:cubicBezTo>
                <a:cubicBezTo>
                  <a:pt x="256707" y="1543420"/>
                  <a:pt x="34155" y="248020"/>
                  <a:pt x="5126" y="37563"/>
                </a:cubicBezTo>
                <a:cubicBezTo>
                  <a:pt x="-23903" y="-172894"/>
                  <a:pt x="78906" y="567335"/>
                  <a:pt x="99468" y="618135"/>
                </a:cubicBezTo>
                <a:cubicBezTo>
                  <a:pt x="120030" y="668935"/>
                  <a:pt x="94630" y="243182"/>
                  <a:pt x="128497" y="342363"/>
                </a:cubicBezTo>
                <a:cubicBezTo>
                  <a:pt x="162364" y="441544"/>
                  <a:pt x="265173" y="1002763"/>
                  <a:pt x="302668" y="1213220"/>
                </a:cubicBezTo>
                <a:cubicBezTo>
                  <a:pt x="340163" y="1423677"/>
                  <a:pt x="345001" y="1549468"/>
                  <a:pt x="353468" y="1605106"/>
                </a:cubicBezTo>
                <a:cubicBezTo>
                  <a:pt x="361935" y="1660744"/>
                  <a:pt x="387335" y="1511973"/>
                  <a:pt x="389754" y="15688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037A6F1B-1105-AE05-0F87-C7510FD823CE}"/>
              </a:ext>
            </a:extLst>
          </p:cNvPr>
          <p:cNvSpPr/>
          <p:nvPr/>
        </p:nvSpPr>
        <p:spPr>
          <a:xfrm>
            <a:off x="2820875" y="5197152"/>
            <a:ext cx="263674" cy="3407558"/>
          </a:xfrm>
          <a:custGeom>
            <a:avLst/>
            <a:gdLst>
              <a:gd name="connsiteX0" fmla="*/ 263411 w 263674"/>
              <a:gd name="connsiteY0" fmla="*/ 6219 h 3407558"/>
              <a:gd name="connsiteX1" fmla="*/ 60211 w 263674"/>
              <a:gd name="connsiteY1" fmla="*/ 1392334 h 3407558"/>
              <a:gd name="connsiteX2" fmla="*/ 183582 w 263674"/>
              <a:gd name="connsiteY2" fmla="*/ 1980162 h 3407558"/>
              <a:gd name="connsiteX3" fmla="*/ 183582 w 263674"/>
              <a:gd name="connsiteY3" fmla="*/ 1668105 h 3407558"/>
              <a:gd name="connsiteX4" fmla="*/ 52954 w 263674"/>
              <a:gd name="connsiteY4" fmla="*/ 3388048 h 3407558"/>
              <a:gd name="connsiteX5" fmla="*/ 60211 w 263674"/>
              <a:gd name="connsiteY5" fmla="*/ 2495419 h 3407558"/>
              <a:gd name="connsiteX6" fmla="*/ 9411 w 263674"/>
              <a:gd name="connsiteY6" fmla="*/ 949648 h 3407558"/>
              <a:gd name="connsiteX7" fmla="*/ 263411 w 263674"/>
              <a:gd name="connsiteY7" fmla="*/ 6219 h 340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674" h="3407558">
                <a:moveTo>
                  <a:pt x="263411" y="6219"/>
                </a:moveTo>
                <a:cubicBezTo>
                  <a:pt x="271878" y="80000"/>
                  <a:pt x="73516" y="1063344"/>
                  <a:pt x="60211" y="1392334"/>
                </a:cubicBezTo>
                <a:cubicBezTo>
                  <a:pt x="46906" y="1721324"/>
                  <a:pt x="163020" y="1934200"/>
                  <a:pt x="183582" y="1980162"/>
                </a:cubicBezTo>
                <a:cubicBezTo>
                  <a:pt x="204144" y="2026124"/>
                  <a:pt x="205353" y="1433457"/>
                  <a:pt x="183582" y="1668105"/>
                </a:cubicBezTo>
                <a:cubicBezTo>
                  <a:pt x="161811" y="1902753"/>
                  <a:pt x="73516" y="3250162"/>
                  <a:pt x="52954" y="3388048"/>
                </a:cubicBezTo>
                <a:cubicBezTo>
                  <a:pt x="32392" y="3525934"/>
                  <a:pt x="67468" y="2901819"/>
                  <a:pt x="60211" y="2495419"/>
                </a:cubicBezTo>
                <a:cubicBezTo>
                  <a:pt x="52954" y="2089019"/>
                  <a:pt x="-26875" y="1368143"/>
                  <a:pt x="9411" y="949648"/>
                </a:cubicBezTo>
                <a:cubicBezTo>
                  <a:pt x="45697" y="531153"/>
                  <a:pt x="254944" y="-67562"/>
                  <a:pt x="263411" y="62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AED9F4CB-624D-1429-D087-0DDAFECB09BB}"/>
              </a:ext>
            </a:extLst>
          </p:cNvPr>
          <p:cNvSpPr/>
          <p:nvPr/>
        </p:nvSpPr>
        <p:spPr>
          <a:xfrm>
            <a:off x="3815140" y="4992710"/>
            <a:ext cx="415787" cy="2228794"/>
          </a:xfrm>
          <a:custGeom>
            <a:avLst/>
            <a:gdLst>
              <a:gd name="connsiteX0" fmla="*/ 212574 w 415787"/>
              <a:gd name="connsiteY0" fmla="*/ 204 h 2228794"/>
              <a:gd name="connsiteX1" fmla="*/ 132746 w 415787"/>
              <a:gd name="connsiteY1" fmla="*/ 479176 h 2228794"/>
              <a:gd name="connsiteX2" fmla="*/ 89203 w 415787"/>
              <a:gd name="connsiteY2" fmla="*/ 914604 h 2228794"/>
              <a:gd name="connsiteX3" fmla="*/ 67431 w 415787"/>
              <a:gd name="connsiteY3" fmla="*/ 827519 h 2228794"/>
              <a:gd name="connsiteX4" fmla="*/ 277889 w 415787"/>
              <a:gd name="connsiteY4" fmla="*/ 1814490 h 2228794"/>
              <a:gd name="connsiteX5" fmla="*/ 415774 w 415787"/>
              <a:gd name="connsiteY5" fmla="*/ 2228147 h 2228794"/>
              <a:gd name="connsiteX6" fmla="*/ 270631 w 415787"/>
              <a:gd name="connsiteY6" fmla="*/ 1734661 h 2228794"/>
              <a:gd name="connsiteX7" fmla="*/ 9374 w 415787"/>
              <a:gd name="connsiteY7" fmla="*/ 776719 h 2228794"/>
              <a:gd name="connsiteX8" fmla="*/ 60174 w 415787"/>
              <a:gd name="connsiteY8" fmla="*/ 849290 h 2228794"/>
              <a:gd name="connsiteX9" fmla="*/ 81946 w 415787"/>
              <a:gd name="connsiteY9" fmla="*/ 334033 h 2228794"/>
              <a:gd name="connsiteX10" fmla="*/ 23889 w 415787"/>
              <a:gd name="connsiteY10" fmla="*/ 537233 h 2228794"/>
              <a:gd name="connsiteX11" fmla="*/ 212574 w 415787"/>
              <a:gd name="connsiteY11" fmla="*/ 204 h 222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787" h="2228794">
                <a:moveTo>
                  <a:pt x="212574" y="204"/>
                </a:moveTo>
                <a:cubicBezTo>
                  <a:pt x="230717" y="-9472"/>
                  <a:pt x="153308" y="326776"/>
                  <a:pt x="132746" y="479176"/>
                </a:cubicBezTo>
                <a:cubicBezTo>
                  <a:pt x="112184" y="631576"/>
                  <a:pt x="100089" y="856547"/>
                  <a:pt x="89203" y="914604"/>
                </a:cubicBezTo>
                <a:cubicBezTo>
                  <a:pt x="78317" y="972661"/>
                  <a:pt x="35983" y="677538"/>
                  <a:pt x="67431" y="827519"/>
                </a:cubicBezTo>
                <a:cubicBezTo>
                  <a:pt x="98879" y="977500"/>
                  <a:pt x="219832" y="1581052"/>
                  <a:pt x="277889" y="1814490"/>
                </a:cubicBezTo>
                <a:cubicBezTo>
                  <a:pt x="335946" y="2047928"/>
                  <a:pt x="416984" y="2241452"/>
                  <a:pt x="415774" y="2228147"/>
                </a:cubicBezTo>
                <a:cubicBezTo>
                  <a:pt x="414564" y="2214842"/>
                  <a:pt x="338364" y="1976566"/>
                  <a:pt x="270631" y="1734661"/>
                </a:cubicBezTo>
                <a:cubicBezTo>
                  <a:pt x="202898" y="1492756"/>
                  <a:pt x="44450" y="924281"/>
                  <a:pt x="9374" y="776719"/>
                </a:cubicBezTo>
                <a:cubicBezTo>
                  <a:pt x="-25702" y="629157"/>
                  <a:pt x="48079" y="923071"/>
                  <a:pt x="60174" y="849290"/>
                </a:cubicBezTo>
                <a:cubicBezTo>
                  <a:pt x="72269" y="775509"/>
                  <a:pt x="87993" y="386042"/>
                  <a:pt x="81946" y="334033"/>
                </a:cubicBezTo>
                <a:cubicBezTo>
                  <a:pt x="75899" y="282024"/>
                  <a:pt x="-302" y="592871"/>
                  <a:pt x="23889" y="537233"/>
                </a:cubicBezTo>
                <a:cubicBezTo>
                  <a:pt x="48079" y="481595"/>
                  <a:pt x="194431" y="9880"/>
                  <a:pt x="212574" y="2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C63091A-C317-D42D-E249-12F5C56D29D0}"/>
              </a:ext>
            </a:extLst>
          </p:cNvPr>
          <p:cNvSpPr/>
          <p:nvPr/>
        </p:nvSpPr>
        <p:spPr>
          <a:xfrm>
            <a:off x="2615251" y="9002950"/>
            <a:ext cx="295820" cy="2267658"/>
          </a:xfrm>
          <a:custGeom>
            <a:avLst/>
            <a:gdLst>
              <a:gd name="connsiteX0" fmla="*/ 273092 w 295820"/>
              <a:gd name="connsiteY0" fmla="*/ 68479 h 2267658"/>
              <a:gd name="connsiteX1" fmla="*/ 48120 w 295820"/>
              <a:gd name="connsiteY1" fmla="*/ 888536 h 2267658"/>
              <a:gd name="connsiteX2" fmla="*/ 62635 w 295820"/>
              <a:gd name="connsiteY2" fmla="*/ 1969850 h 2267658"/>
              <a:gd name="connsiteX3" fmla="*/ 33606 w 295820"/>
              <a:gd name="connsiteY3" fmla="*/ 1657793 h 2267658"/>
              <a:gd name="connsiteX4" fmla="*/ 55378 w 295820"/>
              <a:gd name="connsiteY4" fmla="*/ 2267393 h 2267658"/>
              <a:gd name="connsiteX5" fmla="*/ 40863 w 295820"/>
              <a:gd name="connsiteY5" fmla="*/ 1723107 h 2267658"/>
              <a:gd name="connsiteX6" fmla="*/ 11835 w 295820"/>
              <a:gd name="connsiteY6" fmla="*/ 895793 h 2267658"/>
              <a:gd name="connsiteX7" fmla="*/ 258578 w 295820"/>
              <a:gd name="connsiteY7" fmla="*/ 141050 h 2267658"/>
              <a:gd name="connsiteX8" fmla="*/ 273092 w 295820"/>
              <a:gd name="connsiteY8" fmla="*/ 68479 h 226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20" h="2267658">
                <a:moveTo>
                  <a:pt x="273092" y="68479"/>
                </a:moveTo>
                <a:cubicBezTo>
                  <a:pt x="238016" y="193060"/>
                  <a:pt x="83196" y="571641"/>
                  <a:pt x="48120" y="888536"/>
                </a:cubicBezTo>
                <a:cubicBezTo>
                  <a:pt x="13044" y="1205431"/>
                  <a:pt x="65054" y="1841641"/>
                  <a:pt x="62635" y="1969850"/>
                </a:cubicBezTo>
                <a:cubicBezTo>
                  <a:pt x="60216" y="2098059"/>
                  <a:pt x="34815" y="1608203"/>
                  <a:pt x="33606" y="1657793"/>
                </a:cubicBezTo>
                <a:cubicBezTo>
                  <a:pt x="32397" y="1707383"/>
                  <a:pt x="54169" y="2256508"/>
                  <a:pt x="55378" y="2267393"/>
                </a:cubicBezTo>
                <a:cubicBezTo>
                  <a:pt x="56587" y="2278278"/>
                  <a:pt x="48120" y="1951707"/>
                  <a:pt x="40863" y="1723107"/>
                </a:cubicBezTo>
                <a:cubicBezTo>
                  <a:pt x="33606" y="1494507"/>
                  <a:pt x="-24451" y="1159469"/>
                  <a:pt x="11835" y="895793"/>
                </a:cubicBezTo>
                <a:cubicBezTo>
                  <a:pt x="48121" y="632117"/>
                  <a:pt x="215035" y="280145"/>
                  <a:pt x="258578" y="141050"/>
                </a:cubicBezTo>
                <a:cubicBezTo>
                  <a:pt x="302121" y="1955"/>
                  <a:pt x="308168" y="-56102"/>
                  <a:pt x="273092" y="684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59BB647D-C0AA-5CC3-1AC3-B40B9744F8FF}"/>
              </a:ext>
            </a:extLst>
          </p:cNvPr>
          <p:cNvSpPr/>
          <p:nvPr/>
        </p:nvSpPr>
        <p:spPr>
          <a:xfrm>
            <a:off x="3193094" y="7137636"/>
            <a:ext cx="2875920" cy="439780"/>
          </a:xfrm>
          <a:custGeom>
            <a:avLst/>
            <a:gdLst>
              <a:gd name="connsiteX0" fmla="*/ 225020 w 2875920"/>
              <a:gd name="connsiteY0" fmla="*/ 10650 h 439780"/>
              <a:gd name="connsiteX1" fmla="*/ 1386163 w 2875920"/>
              <a:gd name="connsiteY1" fmla="*/ 192078 h 439780"/>
              <a:gd name="connsiteX2" fmla="*/ 1124906 w 2875920"/>
              <a:gd name="connsiteY2" fmla="*/ 192078 h 439780"/>
              <a:gd name="connsiteX3" fmla="*/ 2394906 w 2875920"/>
              <a:gd name="connsiteY3" fmla="*/ 402535 h 439780"/>
              <a:gd name="connsiteX4" fmla="*/ 1756277 w 2875920"/>
              <a:gd name="connsiteY4" fmla="*/ 366250 h 439780"/>
              <a:gd name="connsiteX5" fmla="*/ 2873877 w 2875920"/>
              <a:gd name="connsiteY5" fmla="*/ 438821 h 439780"/>
              <a:gd name="connsiteX6" fmla="*/ 2053820 w 2875920"/>
              <a:gd name="connsiteY6" fmla="*/ 409793 h 439780"/>
              <a:gd name="connsiteX7" fmla="*/ 49 w 2875920"/>
              <a:gd name="connsiteY7" fmla="*/ 315450 h 439780"/>
              <a:gd name="connsiteX8" fmla="*/ 1988506 w 2875920"/>
              <a:gd name="connsiteY8" fmla="*/ 315450 h 439780"/>
              <a:gd name="connsiteX9" fmla="*/ 1211992 w 2875920"/>
              <a:gd name="connsiteY9" fmla="*/ 221107 h 439780"/>
              <a:gd name="connsiteX10" fmla="*/ 181477 w 2875920"/>
              <a:gd name="connsiteY10" fmla="*/ 39678 h 439780"/>
              <a:gd name="connsiteX11" fmla="*/ 225020 w 2875920"/>
              <a:gd name="connsiteY11" fmla="*/ 10650 h 4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5920" h="439780">
                <a:moveTo>
                  <a:pt x="225020" y="10650"/>
                </a:moveTo>
                <a:cubicBezTo>
                  <a:pt x="425801" y="36050"/>
                  <a:pt x="1236182" y="161840"/>
                  <a:pt x="1386163" y="192078"/>
                </a:cubicBezTo>
                <a:cubicBezTo>
                  <a:pt x="1536144" y="222316"/>
                  <a:pt x="956782" y="157002"/>
                  <a:pt x="1124906" y="192078"/>
                </a:cubicBezTo>
                <a:cubicBezTo>
                  <a:pt x="1293030" y="227154"/>
                  <a:pt x="2289678" y="373506"/>
                  <a:pt x="2394906" y="402535"/>
                </a:cubicBezTo>
                <a:cubicBezTo>
                  <a:pt x="2500135" y="431564"/>
                  <a:pt x="1676449" y="360202"/>
                  <a:pt x="1756277" y="366250"/>
                </a:cubicBezTo>
                <a:cubicBezTo>
                  <a:pt x="1836106" y="372298"/>
                  <a:pt x="2824287" y="431564"/>
                  <a:pt x="2873877" y="438821"/>
                </a:cubicBezTo>
                <a:cubicBezTo>
                  <a:pt x="2923468" y="446078"/>
                  <a:pt x="2053820" y="409793"/>
                  <a:pt x="2053820" y="409793"/>
                </a:cubicBezTo>
                <a:lnTo>
                  <a:pt x="49" y="315450"/>
                </a:lnTo>
                <a:cubicBezTo>
                  <a:pt x="-10837" y="299726"/>
                  <a:pt x="1786516" y="331174"/>
                  <a:pt x="1988506" y="315450"/>
                </a:cubicBezTo>
                <a:cubicBezTo>
                  <a:pt x="2190496" y="299726"/>
                  <a:pt x="1513163" y="267069"/>
                  <a:pt x="1211992" y="221107"/>
                </a:cubicBezTo>
                <a:cubicBezTo>
                  <a:pt x="910821" y="175145"/>
                  <a:pt x="341134" y="69916"/>
                  <a:pt x="181477" y="39678"/>
                </a:cubicBezTo>
                <a:cubicBezTo>
                  <a:pt x="21820" y="9440"/>
                  <a:pt x="24239" y="-14750"/>
                  <a:pt x="225020" y="106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3C28496A-68E9-2620-DA5E-4A4022A52011}"/>
              </a:ext>
            </a:extLst>
          </p:cNvPr>
          <p:cNvSpPr/>
          <p:nvPr/>
        </p:nvSpPr>
        <p:spPr>
          <a:xfrm>
            <a:off x="6023409" y="8001924"/>
            <a:ext cx="469614" cy="3085055"/>
          </a:xfrm>
          <a:custGeom>
            <a:avLst/>
            <a:gdLst>
              <a:gd name="connsiteX0" fmla="*/ 20 w 469614"/>
              <a:gd name="connsiteY0" fmla="*/ 2705 h 3085055"/>
              <a:gd name="connsiteX1" fmla="*/ 290305 w 469614"/>
              <a:gd name="connsiteY1" fmla="*/ 1584762 h 3085055"/>
              <a:gd name="connsiteX2" fmla="*/ 224991 w 469614"/>
              <a:gd name="connsiteY2" fmla="*/ 1316247 h 3085055"/>
              <a:gd name="connsiteX3" fmla="*/ 391905 w 469614"/>
              <a:gd name="connsiteY3" fmla="*/ 2027447 h 3085055"/>
              <a:gd name="connsiteX4" fmla="*/ 464477 w 469614"/>
              <a:gd name="connsiteY4" fmla="*/ 3079733 h 3085055"/>
              <a:gd name="connsiteX5" fmla="*/ 442705 w 469614"/>
              <a:gd name="connsiteY5" fmla="*/ 2383047 h 3085055"/>
              <a:gd name="connsiteX6" fmla="*/ 275791 w 469614"/>
              <a:gd name="connsiteY6" fmla="*/ 1236419 h 3085055"/>
              <a:gd name="connsiteX7" fmla="*/ 20 w 469614"/>
              <a:gd name="connsiteY7" fmla="*/ 2705 h 308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614" h="3085055">
                <a:moveTo>
                  <a:pt x="20" y="2705"/>
                </a:moveTo>
                <a:cubicBezTo>
                  <a:pt x="2439" y="60762"/>
                  <a:pt x="252810" y="1365838"/>
                  <a:pt x="290305" y="1584762"/>
                </a:cubicBezTo>
                <a:cubicBezTo>
                  <a:pt x="327800" y="1803686"/>
                  <a:pt x="208058" y="1242466"/>
                  <a:pt x="224991" y="1316247"/>
                </a:cubicBezTo>
                <a:cubicBezTo>
                  <a:pt x="241924" y="1390028"/>
                  <a:pt x="351991" y="1733533"/>
                  <a:pt x="391905" y="2027447"/>
                </a:cubicBezTo>
                <a:cubicBezTo>
                  <a:pt x="431819" y="2321361"/>
                  <a:pt x="456010" y="3020466"/>
                  <a:pt x="464477" y="3079733"/>
                </a:cubicBezTo>
                <a:cubicBezTo>
                  <a:pt x="472944" y="3139000"/>
                  <a:pt x="474153" y="2690266"/>
                  <a:pt x="442705" y="2383047"/>
                </a:cubicBezTo>
                <a:cubicBezTo>
                  <a:pt x="411257" y="2075828"/>
                  <a:pt x="345943" y="1636771"/>
                  <a:pt x="275791" y="1236419"/>
                </a:cubicBezTo>
                <a:cubicBezTo>
                  <a:pt x="205639" y="836067"/>
                  <a:pt x="-2399" y="-55352"/>
                  <a:pt x="20" y="27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31DC66BF-BBDB-2425-E224-DDFA4427D58E}"/>
              </a:ext>
            </a:extLst>
          </p:cNvPr>
          <p:cNvSpPr/>
          <p:nvPr/>
        </p:nvSpPr>
        <p:spPr>
          <a:xfrm>
            <a:off x="2480675" y="10929216"/>
            <a:ext cx="4135657" cy="995251"/>
          </a:xfrm>
          <a:custGeom>
            <a:avLst/>
            <a:gdLst>
              <a:gd name="connsiteX0" fmla="*/ 8525 w 4135657"/>
              <a:gd name="connsiteY0" fmla="*/ 246784 h 995251"/>
              <a:gd name="connsiteX1" fmla="*/ 364125 w 4135657"/>
              <a:gd name="connsiteY1" fmla="*/ 326613 h 995251"/>
              <a:gd name="connsiteX2" fmla="*/ 255268 w 4135657"/>
              <a:gd name="connsiteY2" fmla="*/ 442727 h 995251"/>
              <a:gd name="connsiteX3" fmla="*/ 712468 w 4135657"/>
              <a:gd name="connsiteY3" fmla="*/ 718498 h 995251"/>
              <a:gd name="connsiteX4" fmla="*/ 531039 w 4135657"/>
              <a:gd name="connsiteY4" fmla="*/ 725755 h 995251"/>
              <a:gd name="connsiteX5" fmla="*/ 1387382 w 4135657"/>
              <a:gd name="connsiteY5" fmla="*/ 783813 h 995251"/>
              <a:gd name="connsiteX6" fmla="*/ 1133382 w 4135657"/>
              <a:gd name="connsiteY6" fmla="*/ 733013 h 995251"/>
              <a:gd name="connsiteX7" fmla="*/ 2454182 w 4135657"/>
              <a:gd name="connsiteY7" fmla="*/ 979755 h 995251"/>
              <a:gd name="connsiteX8" fmla="*/ 2098582 w 4135657"/>
              <a:gd name="connsiteY8" fmla="*/ 914441 h 995251"/>
              <a:gd name="connsiteX9" fmla="*/ 3150868 w 4135657"/>
              <a:gd name="connsiteY9" fmla="*/ 994270 h 995251"/>
              <a:gd name="connsiteX10" fmla="*/ 2882354 w 4135657"/>
              <a:gd name="connsiteY10" fmla="*/ 957984 h 995251"/>
              <a:gd name="connsiteX11" fmla="*/ 3941896 w 4135657"/>
              <a:gd name="connsiteY11" fmla="*/ 943470 h 995251"/>
              <a:gd name="connsiteX12" fmla="*/ 3767725 w 4135657"/>
              <a:gd name="connsiteY12" fmla="*/ 928955 h 995251"/>
              <a:gd name="connsiteX13" fmla="*/ 4094296 w 4135657"/>
              <a:gd name="connsiteY13" fmla="*/ 907184 h 995251"/>
              <a:gd name="connsiteX14" fmla="*/ 4050754 w 4135657"/>
              <a:gd name="connsiteY14" fmla="*/ 798327 h 995251"/>
              <a:gd name="connsiteX15" fmla="*/ 4108811 w 4135657"/>
              <a:gd name="connsiteY15" fmla="*/ 41 h 995251"/>
              <a:gd name="connsiteX16" fmla="*/ 4087039 w 4135657"/>
              <a:gd name="connsiteY16" fmla="*/ 834613 h 995251"/>
              <a:gd name="connsiteX17" fmla="*/ 3564525 w 4135657"/>
              <a:gd name="connsiteY17" fmla="*/ 870898 h 995251"/>
              <a:gd name="connsiteX18" fmla="*/ 1234982 w 4135657"/>
              <a:gd name="connsiteY18" fmla="*/ 711241 h 995251"/>
              <a:gd name="connsiteX19" fmla="*/ 277039 w 4135657"/>
              <a:gd name="connsiteY19" fmla="*/ 638670 h 995251"/>
              <a:gd name="connsiteX20" fmla="*/ 785039 w 4135657"/>
              <a:gd name="connsiteY20" fmla="*/ 595127 h 995251"/>
              <a:gd name="connsiteX21" fmla="*/ 8525 w 4135657"/>
              <a:gd name="connsiteY21" fmla="*/ 246784 h 99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35657" h="995251">
                <a:moveTo>
                  <a:pt x="8525" y="246784"/>
                </a:moveTo>
                <a:cubicBezTo>
                  <a:pt x="-61627" y="202032"/>
                  <a:pt x="323001" y="293956"/>
                  <a:pt x="364125" y="326613"/>
                </a:cubicBezTo>
                <a:cubicBezTo>
                  <a:pt x="405249" y="359270"/>
                  <a:pt x="197211" y="377413"/>
                  <a:pt x="255268" y="442727"/>
                </a:cubicBezTo>
                <a:cubicBezTo>
                  <a:pt x="313325" y="508041"/>
                  <a:pt x="666506" y="671327"/>
                  <a:pt x="712468" y="718498"/>
                </a:cubicBezTo>
                <a:cubicBezTo>
                  <a:pt x="758430" y="765669"/>
                  <a:pt x="418553" y="714869"/>
                  <a:pt x="531039" y="725755"/>
                </a:cubicBezTo>
                <a:cubicBezTo>
                  <a:pt x="643525" y="736641"/>
                  <a:pt x="1286992" y="782603"/>
                  <a:pt x="1387382" y="783813"/>
                </a:cubicBezTo>
                <a:cubicBezTo>
                  <a:pt x="1487772" y="785023"/>
                  <a:pt x="1133382" y="733013"/>
                  <a:pt x="1133382" y="733013"/>
                </a:cubicBezTo>
                <a:lnTo>
                  <a:pt x="2454182" y="979755"/>
                </a:lnTo>
                <a:cubicBezTo>
                  <a:pt x="2615049" y="1009993"/>
                  <a:pt x="1982468" y="912022"/>
                  <a:pt x="2098582" y="914441"/>
                </a:cubicBezTo>
                <a:cubicBezTo>
                  <a:pt x="2214696" y="916860"/>
                  <a:pt x="3020239" y="987013"/>
                  <a:pt x="3150868" y="994270"/>
                </a:cubicBezTo>
                <a:cubicBezTo>
                  <a:pt x="3281497" y="1001527"/>
                  <a:pt x="2750516" y="966451"/>
                  <a:pt x="2882354" y="957984"/>
                </a:cubicBezTo>
                <a:cubicBezTo>
                  <a:pt x="3014192" y="949517"/>
                  <a:pt x="3794334" y="948308"/>
                  <a:pt x="3941896" y="943470"/>
                </a:cubicBezTo>
                <a:cubicBezTo>
                  <a:pt x="4089458" y="938632"/>
                  <a:pt x="3742325" y="935003"/>
                  <a:pt x="3767725" y="928955"/>
                </a:cubicBezTo>
                <a:cubicBezTo>
                  <a:pt x="3793125" y="922907"/>
                  <a:pt x="4047125" y="928955"/>
                  <a:pt x="4094296" y="907184"/>
                </a:cubicBezTo>
                <a:cubicBezTo>
                  <a:pt x="4141467" y="885413"/>
                  <a:pt x="4048335" y="949517"/>
                  <a:pt x="4050754" y="798327"/>
                </a:cubicBezTo>
                <a:cubicBezTo>
                  <a:pt x="4053173" y="647137"/>
                  <a:pt x="4102764" y="-6007"/>
                  <a:pt x="4108811" y="41"/>
                </a:cubicBezTo>
                <a:cubicBezTo>
                  <a:pt x="4114858" y="6089"/>
                  <a:pt x="4177753" y="689470"/>
                  <a:pt x="4087039" y="834613"/>
                </a:cubicBezTo>
                <a:cubicBezTo>
                  <a:pt x="3996325" y="979756"/>
                  <a:pt x="4039868" y="891460"/>
                  <a:pt x="3564525" y="870898"/>
                </a:cubicBezTo>
                <a:cubicBezTo>
                  <a:pt x="3089182" y="850336"/>
                  <a:pt x="1234982" y="711241"/>
                  <a:pt x="1234982" y="711241"/>
                </a:cubicBezTo>
                <a:cubicBezTo>
                  <a:pt x="687068" y="672536"/>
                  <a:pt x="352029" y="658022"/>
                  <a:pt x="277039" y="638670"/>
                </a:cubicBezTo>
                <a:cubicBezTo>
                  <a:pt x="202049" y="619318"/>
                  <a:pt x="833420" y="666489"/>
                  <a:pt x="785039" y="595127"/>
                </a:cubicBezTo>
                <a:cubicBezTo>
                  <a:pt x="736658" y="523765"/>
                  <a:pt x="78677" y="291536"/>
                  <a:pt x="8525" y="2467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D7C52CD1-4F95-D00A-0DE1-B24057563598}"/>
              </a:ext>
            </a:extLst>
          </p:cNvPr>
          <p:cNvSpPr/>
          <p:nvPr/>
        </p:nvSpPr>
        <p:spPr>
          <a:xfrm>
            <a:off x="3082466" y="7507236"/>
            <a:ext cx="554765" cy="2961718"/>
          </a:xfrm>
          <a:custGeom>
            <a:avLst/>
            <a:gdLst>
              <a:gd name="connsiteX0" fmla="*/ 553363 w 554765"/>
              <a:gd name="connsiteY0" fmla="*/ 25678 h 2961718"/>
              <a:gd name="connsiteX1" fmla="*/ 263077 w 554765"/>
              <a:gd name="connsiteY1" fmla="*/ 1266650 h 2961718"/>
              <a:gd name="connsiteX2" fmla="*/ 30848 w 554765"/>
              <a:gd name="connsiteY2" fmla="*/ 2863221 h 2961718"/>
              <a:gd name="connsiteX3" fmla="*/ 38105 w 554765"/>
              <a:gd name="connsiteY3" fmla="*/ 2551164 h 2961718"/>
              <a:gd name="connsiteX4" fmla="*/ 357420 w 554765"/>
              <a:gd name="connsiteY4" fmla="*/ 598993 h 2961718"/>
              <a:gd name="connsiteX5" fmla="*/ 553363 w 554765"/>
              <a:gd name="connsiteY5" fmla="*/ 25678 h 296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765" h="2961718">
                <a:moveTo>
                  <a:pt x="553363" y="25678"/>
                </a:moveTo>
                <a:cubicBezTo>
                  <a:pt x="537639" y="136954"/>
                  <a:pt x="350163" y="793726"/>
                  <a:pt x="263077" y="1266650"/>
                </a:cubicBezTo>
                <a:cubicBezTo>
                  <a:pt x="175991" y="1739574"/>
                  <a:pt x="68343" y="2649135"/>
                  <a:pt x="30848" y="2863221"/>
                </a:cubicBezTo>
                <a:cubicBezTo>
                  <a:pt x="-6647" y="3077307"/>
                  <a:pt x="-16324" y="2928535"/>
                  <a:pt x="38105" y="2551164"/>
                </a:cubicBezTo>
                <a:cubicBezTo>
                  <a:pt x="92534" y="2173793"/>
                  <a:pt x="265496" y="1022326"/>
                  <a:pt x="357420" y="598993"/>
                </a:cubicBezTo>
                <a:cubicBezTo>
                  <a:pt x="449344" y="175660"/>
                  <a:pt x="569087" y="-85598"/>
                  <a:pt x="553363" y="256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CBD7FE3-2CD4-5406-FEA6-6796A8B08153}"/>
              </a:ext>
            </a:extLst>
          </p:cNvPr>
          <p:cNvSpPr/>
          <p:nvPr/>
        </p:nvSpPr>
        <p:spPr>
          <a:xfrm>
            <a:off x="2825418" y="10450261"/>
            <a:ext cx="298544" cy="905021"/>
          </a:xfrm>
          <a:custGeom>
            <a:avLst/>
            <a:gdLst>
              <a:gd name="connsiteX0" fmla="*/ 295153 w 298544"/>
              <a:gd name="connsiteY0" fmla="*/ 50825 h 905021"/>
              <a:gd name="connsiteX1" fmla="*/ 12125 w 298544"/>
              <a:gd name="connsiteY1" fmla="*/ 878139 h 905021"/>
              <a:gd name="connsiteX2" fmla="*/ 62925 w 298544"/>
              <a:gd name="connsiteY2" fmla="*/ 653168 h 905021"/>
              <a:gd name="connsiteX3" fmla="*/ 164525 w 298544"/>
              <a:gd name="connsiteY3" fmla="*/ 152425 h 905021"/>
              <a:gd name="connsiteX4" fmla="*/ 295153 w 298544"/>
              <a:gd name="connsiteY4" fmla="*/ 50825 h 90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544" h="905021">
                <a:moveTo>
                  <a:pt x="295153" y="50825"/>
                </a:moveTo>
                <a:cubicBezTo>
                  <a:pt x="269753" y="171777"/>
                  <a:pt x="50830" y="777748"/>
                  <a:pt x="12125" y="878139"/>
                </a:cubicBezTo>
                <a:cubicBezTo>
                  <a:pt x="-26580" y="978530"/>
                  <a:pt x="37525" y="774120"/>
                  <a:pt x="62925" y="653168"/>
                </a:cubicBezTo>
                <a:cubicBezTo>
                  <a:pt x="88325" y="532216"/>
                  <a:pt x="133077" y="255235"/>
                  <a:pt x="164525" y="152425"/>
                </a:cubicBezTo>
                <a:cubicBezTo>
                  <a:pt x="195973" y="49615"/>
                  <a:pt x="320553" y="-70127"/>
                  <a:pt x="295153" y="508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2D85FE8-AEBD-A8F1-CE19-3354C941FECD}"/>
              </a:ext>
            </a:extLst>
          </p:cNvPr>
          <p:cNvSpPr/>
          <p:nvPr/>
        </p:nvSpPr>
        <p:spPr>
          <a:xfrm>
            <a:off x="3323624" y="7490120"/>
            <a:ext cx="574437" cy="4043454"/>
          </a:xfrm>
          <a:custGeom>
            <a:avLst/>
            <a:gdLst>
              <a:gd name="connsiteX0" fmla="*/ 573462 w 574437"/>
              <a:gd name="connsiteY0" fmla="*/ 13766 h 4043454"/>
              <a:gd name="connsiteX1" fmla="*/ 297690 w 574437"/>
              <a:gd name="connsiteY1" fmla="*/ 2241709 h 4043454"/>
              <a:gd name="connsiteX2" fmla="*/ 7405 w 574437"/>
              <a:gd name="connsiteY2" fmla="*/ 4005194 h 4043454"/>
              <a:gd name="connsiteX3" fmla="*/ 79976 w 574437"/>
              <a:gd name="connsiteY3" fmla="*/ 3497194 h 4043454"/>
              <a:gd name="connsiteX4" fmla="*/ 377519 w 574437"/>
              <a:gd name="connsiteY4" fmla="*/ 1407137 h 4043454"/>
              <a:gd name="connsiteX5" fmla="*/ 573462 w 574437"/>
              <a:gd name="connsiteY5" fmla="*/ 13766 h 404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37" h="4043454">
                <a:moveTo>
                  <a:pt x="573462" y="13766"/>
                </a:moveTo>
                <a:cubicBezTo>
                  <a:pt x="560157" y="152861"/>
                  <a:pt x="392033" y="1576471"/>
                  <a:pt x="297690" y="2241709"/>
                </a:cubicBezTo>
                <a:cubicBezTo>
                  <a:pt x="203347" y="2906947"/>
                  <a:pt x="43691" y="3795947"/>
                  <a:pt x="7405" y="4005194"/>
                </a:cubicBezTo>
                <a:cubicBezTo>
                  <a:pt x="-28881" y="4214441"/>
                  <a:pt x="79976" y="3497194"/>
                  <a:pt x="79976" y="3497194"/>
                </a:cubicBezTo>
                <a:lnTo>
                  <a:pt x="377519" y="1407137"/>
                </a:lnTo>
                <a:cubicBezTo>
                  <a:pt x="460976" y="821728"/>
                  <a:pt x="586767" y="-125329"/>
                  <a:pt x="573462" y="137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DF04C0C9-9ADE-11ED-4550-DC6E18AD8ACE}"/>
              </a:ext>
            </a:extLst>
          </p:cNvPr>
          <p:cNvSpPr/>
          <p:nvPr/>
        </p:nvSpPr>
        <p:spPr>
          <a:xfrm>
            <a:off x="3845053" y="7631136"/>
            <a:ext cx="361723" cy="3725905"/>
          </a:xfrm>
          <a:custGeom>
            <a:avLst/>
            <a:gdLst>
              <a:gd name="connsiteX0" fmla="*/ 335061 w 361723"/>
              <a:gd name="connsiteY0" fmla="*/ 388007 h 3725905"/>
              <a:gd name="connsiteX1" fmla="*/ 335061 w 361723"/>
              <a:gd name="connsiteY1" fmla="*/ 453321 h 3725905"/>
              <a:gd name="connsiteX2" fmla="*/ 240718 w 361723"/>
              <a:gd name="connsiteY2" fmla="*/ 2615950 h 3725905"/>
              <a:gd name="connsiteX3" fmla="*/ 1233 w 361723"/>
              <a:gd name="connsiteY3" fmla="*/ 3690007 h 3725905"/>
              <a:gd name="connsiteX4" fmla="*/ 153633 w 361723"/>
              <a:gd name="connsiteY4" fmla="*/ 3298121 h 3725905"/>
              <a:gd name="connsiteX5" fmla="*/ 298776 w 361723"/>
              <a:gd name="connsiteY5" fmla="*/ 1636235 h 3725905"/>
              <a:gd name="connsiteX6" fmla="*/ 356833 w 361723"/>
              <a:gd name="connsiteY6" fmla="*/ 134007 h 3725905"/>
              <a:gd name="connsiteX7" fmla="*/ 356833 w 361723"/>
              <a:gd name="connsiteY7" fmla="*/ 97721 h 3725905"/>
              <a:gd name="connsiteX8" fmla="*/ 335061 w 361723"/>
              <a:gd name="connsiteY8" fmla="*/ 388007 h 372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23" h="3725905">
                <a:moveTo>
                  <a:pt x="335061" y="388007"/>
                </a:moveTo>
                <a:cubicBezTo>
                  <a:pt x="331432" y="447274"/>
                  <a:pt x="350785" y="81997"/>
                  <a:pt x="335061" y="453321"/>
                </a:cubicBezTo>
                <a:cubicBezTo>
                  <a:pt x="319337" y="824645"/>
                  <a:pt x="296356" y="2076502"/>
                  <a:pt x="240718" y="2615950"/>
                </a:cubicBezTo>
                <a:cubicBezTo>
                  <a:pt x="185080" y="3155398"/>
                  <a:pt x="15747" y="3576312"/>
                  <a:pt x="1233" y="3690007"/>
                </a:cubicBezTo>
                <a:cubicBezTo>
                  <a:pt x="-13281" y="3803702"/>
                  <a:pt x="104043" y="3640416"/>
                  <a:pt x="153633" y="3298121"/>
                </a:cubicBezTo>
                <a:cubicBezTo>
                  <a:pt x="203223" y="2955826"/>
                  <a:pt x="264909" y="2163587"/>
                  <a:pt x="298776" y="1636235"/>
                </a:cubicBezTo>
                <a:cubicBezTo>
                  <a:pt x="332643" y="1108883"/>
                  <a:pt x="347157" y="390426"/>
                  <a:pt x="356833" y="134007"/>
                </a:cubicBezTo>
                <a:cubicBezTo>
                  <a:pt x="366509" y="-122412"/>
                  <a:pt x="359252" y="61435"/>
                  <a:pt x="356833" y="97721"/>
                </a:cubicBezTo>
                <a:cubicBezTo>
                  <a:pt x="354414" y="134007"/>
                  <a:pt x="338690" y="328740"/>
                  <a:pt x="335061" y="3880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DFD9DF-55DB-E3CD-9903-B53F184E2824}"/>
              </a:ext>
            </a:extLst>
          </p:cNvPr>
          <p:cNvSpPr/>
          <p:nvPr/>
        </p:nvSpPr>
        <p:spPr>
          <a:xfrm>
            <a:off x="4275208" y="7748457"/>
            <a:ext cx="301726" cy="3740799"/>
          </a:xfrm>
          <a:custGeom>
            <a:avLst/>
            <a:gdLst>
              <a:gd name="connsiteX0" fmla="*/ 296792 w 301726"/>
              <a:gd name="connsiteY0" fmla="*/ 89257 h 3740799"/>
              <a:gd name="connsiteX1" fmla="*/ 173421 w 301726"/>
              <a:gd name="connsiteY1" fmla="*/ 2781657 h 3740799"/>
              <a:gd name="connsiteX2" fmla="*/ 13763 w 301726"/>
              <a:gd name="connsiteY2" fmla="*/ 3667029 h 3740799"/>
              <a:gd name="connsiteX3" fmla="*/ 35535 w 301726"/>
              <a:gd name="connsiteY3" fmla="*/ 3376743 h 3740799"/>
              <a:gd name="connsiteX4" fmla="*/ 253249 w 301726"/>
              <a:gd name="connsiteY4" fmla="*/ 894800 h 3740799"/>
              <a:gd name="connsiteX5" fmla="*/ 296792 w 301726"/>
              <a:gd name="connsiteY5" fmla="*/ 89257 h 374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26" h="3740799">
                <a:moveTo>
                  <a:pt x="296792" y="89257"/>
                </a:moveTo>
                <a:cubicBezTo>
                  <a:pt x="283487" y="403733"/>
                  <a:pt x="220592" y="2185362"/>
                  <a:pt x="173421" y="2781657"/>
                </a:cubicBezTo>
                <a:cubicBezTo>
                  <a:pt x="126249" y="3377952"/>
                  <a:pt x="36744" y="3567848"/>
                  <a:pt x="13763" y="3667029"/>
                </a:cubicBezTo>
                <a:cubicBezTo>
                  <a:pt x="-9218" y="3766210"/>
                  <a:pt x="-4379" y="3838781"/>
                  <a:pt x="35535" y="3376743"/>
                </a:cubicBezTo>
                <a:cubicBezTo>
                  <a:pt x="75449" y="2914705"/>
                  <a:pt x="209706" y="1439086"/>
                  <a:pt x="253249" y="894800"/>
                </a:cubicBezTo>
                <a:cubicBezTo>
                  <a:pt x="296792" y="350514"/>
                  <a:pt x="310097" y="-225219"/>
                  <a:pt x="296792" y="892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2C709F29-6249-186A-5B0E-8947EED062CE}"/>
              </a:ext>
            </a:extLst>
          </p:cNvPr>
          <p:cNvSpPr/>
          <p:nvPr/>
        </p:nvSpPr>
        <p:spPr>
          <a:xfrm>
            <a:off x="4666261" y="7623567"/>
            <a:ext cx="296240" cy="3675475"/>
          </a:xfrm>
          <a:custGeom>
            <a:avLst/>
            <a:gdLst>
              <a:gd name="connsiteX0" fmla="*/ 268596 w 296240"/>
              <a:gd name="connsiteY0" fmla="*/ 235919 h 3675475"/>
              <a:gd name="connsiteX1" fmla="*/ 166996 w 296240"/>
              <a:gd name="connsiteY1" fmla="*/ 2115519 h 3675475"/>
              <a:gd name="connsiteX2" fmla="*/ 82 w 296240"/>
              <a:gd name="connsiteY2" fmla="*/ 3668547 h 3675475"/>
              <a:gd name="connsiteX3" fmla="*/ 145225 w 296240"/>
              <a:gd name="connsiteY3" fmla="*/ 2717862 h 3675475"/>
              <a:gd name="connsiteX4" fmla="*/ 188768 w 296240"/>
              <a:gd name="connsiteY4" fmla="*/ 3501633 h 3675475"/>
              <a:gd name="connsiteX5" fmla="*/ 290368 w 296240"/>
              <a:gd name="connsiteY5" fmla="*/ 1694604 h 3675475"/>
              <a:gd name="connsiteX6" fmla="*/ 283110 w 296240"/>
              <a:gd name="connsiteY6" fmla="*/ 185119 h 3675475"/>
              <a:gd name="connsiteX7" fmla="*/ 268596 w 296240"/>
              <a:gd name="connsiteY7" fmla="*/ 235919 h 367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240" h="3675475">
                <a:moveTo>
                  <a:pt x="268596" y="235919"/>
                </a:moveTo>
                <a:cubicBezTo>
                  <a:pt x="249244" y="557652"/>
                  <a:pt x="211748" y="1543414"/>
                  <a:pt x="166996" y="2115519"/>
                </a:cubicBezTo>
                <a:cubicBezTo>
                  <a:pt x="122244" y="2687624"/>
                  <a:pt x="3710" y="3568157"/>
                  <a:pt x="82" y="3668547"/>
                </a:cubicBezTo>
                <a:cubicBezTo>
                  <a:pt x="-3546" y="3768937"/>
                  <a:pt x="113778" y="2745681"/>
                  <a:pt x="145225" y="2717862"/>
                </a:cubicBezTo>
                <a:cubicBezTo>
                  <a:pt x="176672" y="2690043"/>
                  <a:pt x="164577" y="3672176"/>
                  <a:pt x="188768" y="3501633"/>
                </a:cubicBezTo>
                <a:cubicBezTo>
                  <a:pt x="212958" y="3331090"/>
                  <a:pt x="274644" y="2247356"/>
                  <a:pt x="290368" y="1694604"/>
                </a:cubicBezTo>
                <a:cubicBezTo>
                  <a:pt x="306092" y="1141852"/>
                  <a:pt x="285529" y="424605"/>
                  <a:pt x="283110" y="185119"/>
                </a:cubicBezTo>
                <a:cubicBezTo>
                  <a:pt x="280691" y="-54367"/>
                  <a:pt x="287948" y="-85814"/>
                  <a:pt x="268596" y="2359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BC3FE42-3886-3EA2-D1CA-E0F519CE39F8}"/>
              </a:ext>
            </a:extLst>
          </p:cNvPr>
          <p:cNvSpPr/>
          <p:nvPr/>
        </p:nvSpPr>
        <p:spPr>
          <a:xfrm>
            <a:off x="5173045" y="7481167"/>
            <a:ext cx="168712" cy="3415907"/>
          </a:xfrm>
          <a:custGeom>
            <a:avLst/>
            <a:gdLst>
              <a:gd name="connsiteX0" fmla="*/ 102898 w 168712"/>
              <a:gd name="connsiteY0" fmla="*/ 247690 h 3415907"/>
              <a:gd name="connsiteX1" fmla="*/ 44841 w 168712"/>
              <a:gd name="connsiteY1" fmla="*/ 3331976 h 3415907"/>
              <a:gd name="connsiteX2" fmla="*/ 1298 w 168712"/>
              <a:gd name="connsiteY2" fmla="*/ 2439347 h 3415907"/>
              <a:gd name="connsiteX3" fmla="*/ 95641 w 168712"/>
              <a:gd name="connsiteY3" fmla="*/ 1336262 h 3415907"/>
              <a:gd name="connsiteX4" fmla="*/ 168212 w 168712"/>
              <a:gd name="connsiteY4" fmla="*/ 1924090 h 3415907"/>
              <a:gd name="connsiteX5" fmla="*/ 124669 w 168712"/>
              <a:gd name="connsiteY5" fmla="*/ 305747 h 3415907"/>
              <a:gd name="connsiteX6" fmla="*/ 66612 w 168712"/>
              <a:gd name="connsiteY6" fmla="*/ 204147 h 3415907"/>
              <a:gd name="connsiteX7" fmla="*/ 102898 w 168712"/>
              <a:gd name="connsiteY7" fmla="*/ 247690 h 341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712" h="3415907">
                <a:moveTo>
                  <a:pt x="102898" y="247690"/>
                </a:moveTo>
                <a:cubicBezTo>
                  <a:pt x="99269" y="768995"/>
                  <a:pt x="61774" y="2966700"/>
                  <a:pt x="44841" y="3331976"/>
                </a:cubicBezTo>
                <a:cubicBezTo>
                  <a:pt x="27908" y="3697252"/>
                  <a:pt x="-7169" y="2771966"/>
                  <a:pt x="1298" y="2439347"/>
                </a:cubicBezTo>
                <a:cubicBezTo>
                  <a:pt x="9765" y="2106728"/>
                  <a:pt x="67822" y="1422138"/>
                  <a:pt x="95641" y="1336262"/>
                </a:cubicBezTo>
                <a:cubicBezTo>
                  <a:pt x="123460" y="1250386"/>
                  <a:pt x="163374" y="2095842"/>
                  <a:pt x="168212" y="1924090"/>
                </a:cubicBezTo>
                <a:cubicBezTo>
                  <a:pt x="173050" y="1752338"/>
                  <a:pt x="141602" y="592404"/>
                  <a:pt x="124669" y="305747"/>
                </a:cubicBezTo>
                <a:cubicBezTo>
                  <a:pt x="107736" y="19090"/>
                  <a:pt x="72659" y="221080"/>
                  <a:pt x="66612" y="204147"/>
                </a:cubicBezTo>
                <a:cubicBezTo>
                  <a:pt x="60565" y="187214"/>
                  <a:pt x="106527" y="-273615"/>
                  <a:pt x="102898" y="2476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6A41E121-6D06-348D-479E-E61D755A3408}"/>
              </a:ext>
            </a:extLst>
          </p:cNvPr>
          <p:cNvSpPr/>
          <p:nvPr/>
        </p:nvSpPr>
        <p:spPr>
          <a:xfrm>
            <a:off x="3472502" y="10978935"/>
            <a:ext cx="1899291" cy="633589"/>
          </a:xfrm>
          <a:custGeom>
            <a:avLst/>
            <a:gdLst>
              <a:gd name="connsiteX0" fmla="*/ 68984 w 1899291"/>
              <a:gd name="connsiteY0" fmla="*/ 559922 h 633589"/>
              <a:gd name="connsiteX1" fmla="*/ 1825212 w 1899291"/>
              <a:gd name="connsiteY1" fmla="*/ 588951 h 633589"/>
              <a:gd name="connsiteX2" fmla="*/ 1592984 w 1899291"/>
              <a:gd name="connsiteY2" fmla="*/ 588951 h 633589"/>
              <a:gd name="connsiteX3" fmla="*/ 1788927 w 1899291"/>
              <a:gd name="connsiteY3" fmla="*/ 1122 h 633589"/>
              <a:gd name="connsiteX4" fmla="*/ 1781669 w 1899291"/>
              <a:gd name="connsiteY4" fmla="*/ 443808 h 633589"/>
              <a:gd name="connsiteX5" fmla="*/ 497155 w 1899291"/>
              <a:gd name="connsiteY5" fmla="*/ 559922 h 633589"/>
              <a:gd name="connsiteX6" fmla="*/ 68984 w 1899291"/>
              <a:gd name="connsiteY6" fmla="*/ 559922 h 6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291" h="633589">
                <a:moveTo>
                  <a:pt x="68984" y="559922"/>
                </a:moveTo>
                <a:lnTo>
                  <a:pt x="1825212" y="588951"/>
                </a:lnTo>
                <a:cubicBezTo>
                  <a:pt x="2079212" y="593789"/>
                  <a:pt x="1599032" y="686923"/>
                  <a:pt x="1592984" y="588951"/>
                </a:cubicBezTo>
                <a:cubicBezTo>
                  <a:pt x="1586936" y="490979"/>
                  <a:pt x="1757480" y="25312"/>
                  <a:pt x="1788927" y="1122"/>
                </a:cubicBezTo>
                <a:cubicBezTo>
                  <a:pt x="1820374" y="-23068"/>
                  <a:pt x="1996964" y="350675"/>
                  <a:pt x="1781669" y="443808"/>
                </a:cubicBezTo>
                <a:cubicBezTo>
                  <a:pt x="1566374" y="536941"/>
                  <a:pt x="789860" y="541779"/>
                  <a:pt x="497155" y="559922"/>
                </a:cubicBezTo>
                <a:cubicBezTo>
                  <a:pt x="204450" y="578065"/>
                  <a:pt x="-152359" y="555084"/>
                  <a:pt x="68984" y="5599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614D28D-B6BF-11BF-EA4B-4049AE3A6DD1}"/>
              </a:ext>
            </a:extLst>
          </p:cNvPr>
          <p:cNvSpPr/>
          <p:nvPr/>
        </p:nvSpPr>
        <p:spPr>
          <a:xfrm>
            <a:off x="5573166" y="7845981"/>
            <a:ext cx="239352" cy="3673833"/>
          </a:xfrm>
          <a:custGeom>
            <a:avLst/>
            <a:gdLst>
              <a:gd name="connsiteX0" fmla="*/ 320 w 239352"/>
              <a:gd name="connsiteY0" fmla="*/ 6248 h 3673833"/>
              <a:gd name="connsiteX1" fmla="*/ 181748 w 239352"/>
              <a:gd name="connsiteY1" fmla="*/ 2379333 h 3673833"/>
              <a:gd name="connsiteX2" fmla="*/ 167234 w 239352"/>
              <a:gd name="connsiteY2" fmla="*/ 3663848 h 3673833"/>
              <a:gd name="connsiteX3" fmla="*/ 167234 w 239352"/>
              <a:gd name="connsiteY3" fmla="*/ 2887333 h 3673833"/>
              <a:gd name="connsiteX4" fmla="*/ 189005 w 239352"/>
              <a:gd name="connsiteY4" fmla="*/ 1319790 h 3673833"/>
              <a:gd name="connsiteX5" fmla="*/ 232548 w 239352"/>
              <a:gd name="connsiteY5" fmla="*/ 1675390 h 3673833"/>
              <a:gd name="connsiteX6" fmla="*/ 320 w 239352"/>
              <a:gd name="connsiteY6" fmla="*/ 6248 h 367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352" h="3673833">
                <a:moveTo>
                  <a:pt x="320" y="6248"/>
                </a:moveTo>
                <a:cubicBezTo>
                  <a:pt x="-8147" y="123572"/>
                  <a:pt x="153929" y="1769733"/>
                  <a:pt x="181748" y="2379333"/>
                </a:cubicBezTo>
                <a:cubicBezTo>
                  <a:pt x="209567" y="2988933"/>
                  <a:pt x="169653" y="3579181"/>
                  <a:pt x="167234" y="3663848"/>
                </a:cubicBezTo>
                <a:cubicBezTo>
                  <a:pt x="164815" y="3748515"/>
                  <a:pt x="163606" y="3278009"/>
                  <a:pt x="167234" y="2887333"/>
                </a:cubicBezTo>
                <a:cubicBezTo>
                  <a:pt x="170862" y="2496657"/>
                  <a:pt x="178119" y="1521780"/>
                  <a:pt x="189005" y="1319790"/>
                </a:cubicBezTo>
                <a:cubicBezTo>
                  <a:pt x="199891" y="1117800"/>
                  <a:pt x="259157" y="1890685"/>
                  <a:pt x="232548" y="1675390"/>
                </a:cubicBezTo>
                <a:cubicBezTo>
                  <a:pt x="205939" y="1460095"/>
                  <a:pt x="8787" y="-111076"/>
                  <a:pt x="320" y="62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1647A47C-D2E6-42DD-DAEF-DFF466A224C7}"/>
              </a:ext>
            </a:extLst>
          </p:cNvPr>
          <p:cNvSpPr/>
          <p:nvPr/>
        </p:nvSpPr>
        <p:spPr>
          <a:xfrm>
            <a:off x="5760265" y="7669054"/>
            <a:ext cx="702550" cy="4072820"/>
          </a:xfrm>
          <a:custGeom>
            <a:avLst/>
            <a:gdLst>
              <a:gd name="connsiteX0" fmla="*/ 30935 w 702550"/>
              <a:gd name="connsiteY0" fmla="*/ 212203 h 4072820"/>
              <a:gd name="connsiteX1" fmla="*/ 451849 w 702550"/>
              <a:gd name="connsiteY1" fmla="*/ 2519975 h 4072820"/>
              <a:gd name="connsiteX2" fmla="*/ 408306 w 702550"/>
              <a:gd name="connsiteY2" fmla="*/ 2374832 h 4072820"/>
              <a:gd name="connsiteX3" fmla="*/ 698592 w 702550"/>
              <a:gd name="connsiteY3" fmla="*/ 4043975 h 4072820"/>
              <a:gd name="connsiteX4" fmla="*/ 560706 w 702550"/>
              <a:gd name="connsiteY4" fmla="*/ 3318260 h 4072820"/>
              <a:gd name="connsiteX5" fmla="*/ 335735 w 702550"/>
              <a:gd name="connsiteY5" fmla="*/ 1866832 h 4072820"/>
              <a:gd name="connsiteX6" fmla="*/ 335735 w 702550"/>
              <a:gd name="connsiteY6" fmla="*/ 1540260 h 4072820"/>
              <a:gd name="connsiteX7" fmla="*/ 67221 w 702550"/>
              <a:gd name="connsiteY7" fmla="*/ 255746 h 4072820"/>
              <a:gd name="connsiteX8" fmla="*/ 30935 w 702550"/>
              <a:gd name="connsiteY8" fmla="*/ 212203 h 407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550" h="4072820">
                <a:moveTo>
                  <a:pt x="30935" y="212203"/>
                </a:moveTo>
                <a:cubicBezTo>
                  <a:pt x="95040" y="589575"/>
                  <a:pt x="388954" y="2159537"/>
                  <a:pt x="451849" y="2519975"/>
                </a:cubicBezTo>
                <a:cubicBezTo>
                  <a:pt x="514744" y="2880413"/>
                  <a:pt x="367182" y="2120832"/>
                  <a:pt x="408306" y="2374832"/>
                </a:cubicBezTo>
                <a:cubicBezTo>
                  <a:pt x="449430" y="2628832"/>
                  <a:pt x="673192" y="3886737"/>
                  <a:pt x="698592" y="4043975"/>
                </a:cubicBezTo>
                <a:cubicBezTo>
                  <a:pt x="723992" y="4201213"/>
                  <a:pt x="621182" y="3681117"/>
                  <a:pt x="560706" y="3318260"/>
                </a:cubicBezTo>
                <a:cubicBezTo>
                  <a:pt x="500230" y="2955403"/>
                  <a:pt x="373230" y="2163165"/>
                  <a:pt x="335735" y="1866832"/>
                </a:cubicBezTo>
                <a:cubicBezTo>
                  <a:pt x="298240" y="1570499"/>
                  <a:pt x="380487" y="1808774"/>
                  <a:pt x="335735" y="1540260"/>
                </a:cubicBezTo>
                <a:cubicBezTo>
                  <a:pt x="290983" y="1271746"/>
                  <a:pt x="120440" y="479508"/>
                  <a:pt x="67221" y="255746"/>
                </a:cubicBezTo>
                <a:cubicBezTo>
                  <a:pt x="14002" y="31984"/>
                  <a:pt x="-33170" y="-165169"/>
                  <a:pt x="30935" y="2122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53EEF83E-0503-755B-9141-1E2B3B765944}"/>
              </a:ext>
            </a:extLst>
          </p:cNvPr>
          <p:cNvSpPr/>
          <p:nvPr/>
        </p:nvSpPr>
        <p:spPr>
          <a:xfrm>
            <a:off x="5208522" y="9662682"/>
            <a:ext cx="1174352" cy="2022669"/>
          </a:xfrm>
          <a:custGeom>
            <a:avLst/>
            <a:gdLst>
              <a:gd name="connsiteX0" fmla="*/ 677021 w 1174352"/>
              <a:gd name="connsiteY0" fmla="*/ 148975 h 2022669"/>
              <a:gd name="connsiteX1" fmla="*/ 865707 w 1174352"/>
              <a:gd name="connsiteY1" fmla="*/ 1818118 h 2022669"/>
              <a:gd name="connsiteX2" fmla="*/ 2107 w 1174352"/>
              <a:gd name="connsiteY2" fmla="*/ 1825375 h 2022669"/>
              <a:gd name="connsiteX3" fmla="*/ 1155992 w 1174352"/>
              <a:gd name="connsiteY3" fmla="*/ 2021318 h 2022669"/>
              <a:gd name="connsiteX4" fmla="*/ 720564 w 1174352"/>
              <a:gd name="connsiteY4" fmla="*/ 1905204 h 2022669"/>
              <a:gd name="connsiteX5" fmla="*/ 843935 w 1174352"/>
              <a:gd name="connsiteY5" fmla="*/ 1774575 h 2022669"/>
              <a:gd name="connsiteX6" fmla="*/ 901992 w 1174352"/>
              <a:gd name="connsiteY6" fmla="*/ 1368175 h 2022669"/>
              <a:gd name="connsiteX7" fmla="*/ 713307 w 1174352"/>
              <a:gd name="connsiteY7" fmla="*/ 221547 h 2022669"/>
              <a:gd name="connsiteX8" fmla="*/ 677021 w 1174352"/>
              <a:gd name="connsiteY8" fmla="*/ 148975 h 202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352" h="2022669">
                <a:moveTo>
                  <a:pt x="677021" y="148975"/>
                </a:moveTo>
                <a:cubicBezTo>
                  <a:pt x="702421" y="415070"/>
                  <a:pt x="978193" y="1538718"/>
                  <a:pt x="865707" y="1818118"/>
                </a:cubicBezTo>
                <a:cubicBezTo>
                  <a:pt x="753221" y="2097518"/>
                  <a:pt x="-46274" y="1791508"/>
                  <a:pt x="2107" y="1825375"/>
                </a:cubicBezTo>
                <a:cubicBezTo>
                  <a:pt x="50488" y="1859242"/>
                  <a:pt x="1036249" y="2008013"/>
                  <a:pt x="1155992" y="2021318"/>
                </a:cubicBezTo>
                <a:cubicBezTo>
                  <a:pt x="1275735" y="2034623"/>
                  <a:pt x="772574" y="1946328"/>
                  <a:pt x="720564" y="1905204"/>
                </a:cubicBezTo>
                <a:cubicBezTo>
                  <a:pt x="668554" y="1864080"/>
                  <a:pt x="813697" y="1864080"/>
                  <a:pt x="843935" y="1774575"/>
                </a:cubicBezTo>
                <a:cubicBezTo>
                  <a:pt x="874173" y="1685070"/>
                  <a:pt x="923763" y="1627013"/>
                  <a:pt x="901992" y="1368175"/>
                </a:cubicBezTo>
                <a:cubicBezTo>
                  <a:pt x="880221" y="1109337"/>
                  <a:pt x="754431" y="428375"/>
                  <a:pt x="713307" y="221547"/>
                </a:cubicBezTo>
                <a:cubicBezTo>
                  <a:pt x="672183" y="14719"/>
                  <a:pt x="651621" y="-117120"/>
                  <a:pt x="677021" y="1489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01B91CC3-FFEC-6084-BE80-CC0E1872FBDD}"/>
              </a:ext>
            </a:extLst>
          </p:cNvPr>
          <p:cNvSpPr/>
          <p:nvPr/>
        </p:nvSpPr>
        <p:spPr>
          <a:xfrm>
            <a:off x="5999800" y="3192825"/>
            <a:ext cx="705922" cy="1560622"/>
          </a:xfrm>
          <a:custGeom>
            <a:avLst/>
            <a:gdLst>
              <a:gd name="connsiteX0" fmla="*/ 705800 w 705922"/>
              <a:gd name="connsiteY0" fmla="*/ 318 h 1560622"/>
              <a:gd name="connsiteX1" fmla="*/ 190543 w 705922"/>
              <a:gd name="connsiteY1" fmla="*/ 711518 h 1560622"/>
              <a:gd name="connsiteX2" fmla="*/ 117971 w 705922"/>
              <a:gd name="connsiteY2" fmla="*/ 1415461 h 1560622"/>
              <a:gd name="connsiteX3" fmla="*/ 205057 w 705922"/>
              <a:gd name="connsiteY3" fmla="*/ 1009061 h 1560622"/>
              <a:gd name="connsiteX4" fmla="*/ 1857 w 705922"/>
              <a:gd name="connsiteY4" fmla="*/ 1560604 h 1560622"/>
              <a:gd name="connsiteX5" fmla="*/ 103457 w 705922"/>
              <a:gd name="connsiteY5" fmla="*/ 987289 h 1560622"/>
              <a:gd name="connsiteX6" fmla="*/ 88943 w 705922"/>
              <a:gd name="connsiteY6" fmla="*/ 733289 h 1560622"/>
              <a:gd name="connsiteX7" fmla="*/ 451800 w 705922"/>
              <a:gd name="connsiteY7" fmla="*/ 370432 h 1560622"/>
              <a:gd name="connsiteX8" fmla="*/ 241343 w 705922"/>
              <a:gd name="connsiteY8" fmla="*/ 617175 h 1560622"/>
              <a:gd name="connsiteX9" fmla="*/ 705800 w 705922"/>
              <a:gd name="connsiteY9" fmla="*/ 318 h 156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922" h="1560622">
                <a:moveTo>
                  <a:pt x="705800" y="318"/>
                </a:moveTo>
                <a:cubicBezTo>
                  <a:pt x="697333" y="16042"/>
                  <a:pt x="288514" y="475661"/>
                  <a:pt x="190543" y="711518"/>
                </a:cubicBezTo>
                <a:cubicBezTo>
                  <a:pt x="92572" y="947375"/>
                  <a:pt x="115552" y="1365871"/>
                  <a:pt x="117971" y="1415461"/>
                </a:cubicBezTo>
                <a:cubicBezTo>
                  <a:pt x="120390" y="1465051"/>
                  <a:pt x="224409" y="984871"/>
                  <a:pt x="205057" y="1009061"/>
                </a:cubicBezTo>
                <a:cubicBezTo>
                  <a:pt x="185705" y="1033251"/>
                  <a:pt x="18790" y="1564233"/>
                  <a:pt x="1857" y="1560604"/>
                </a:cubicBezTo>
                <a:cubicBezTo>
                  <a:pt x="-15076" y="1556975"/>
                  <a:pt x="88943" y="1125175"/>
                  <a:pt x="103457" y="987289"/>
                </a:cubicBezTo>
                <a:cubicBezTo>
                  <a:pt x="117971" y="849403"/>
                  <a:pt x="30886" y="836098"/>
                  <a:pt x="88943" y="733289"/>
                </a:cubicBezTo>
                <a:cubicBezTo>
                  <a:pt x="147000" y="630480"/>
                  <a:pt x="426400" y="389784"/>
                  <a:pt x="451800" y="370432"/>
                </a:cubicBezTo>
                <a:cubicBezTo>
                  <a:pt x="477200" y="351080"/>
                  <a:pt x="202638" y="677651"/>
                  <a:pt x="241343" y="617175"/>
                </a:cubicBezTo>
                <a:cubicBezTo>
                  <a:pt x="280048" y="556699"/>
                  <a:pt x="714267" y="-15406"/>
                  <a:pt x="705800" y="3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95060B40-5DEE-457A-F26F-502031E2133F}"/>
              </a:ext>
            </a:extLst>
          </p:cNvPr>
          <p:cNvSpPr/>
          <p:nvPr/>
        </p:nvSpPr>
        <p:spPr>
          <a:xfrm>
            <a:off x="5094440" y="4585950"/>
            <a:ext cx="791984" cy="2838214"/>
          </a:xfrm>
          <a:custGeom>
            <a:avLst/>
            <a:gdLst>
              <a:gd name="connsiteX0" fmla="*/ 791103 w 791984"/>
              <a:gd name="connsiteY0" fmla="*/ 564 h 2838214"/>
              <a:gd name="connsiteX1" fmla="*/ 493560 w 791984"/>
              <a:gd name="connsiteY1" fmla="*/ 748050 h 2838214"/>
              <a:gd name="connsiteX2" fmla="*/ 500817 w 791984"/>
              <a:gd name="connsiteY2" fmla="*/ 1328621 h 2838214"/>
              <a:gd name="connsiteX3" fmla="*/ 450017 w 791984"/>
              <a:gd name="connsiteY3" fmla="*/ 1009307 h 2838214"/>
              <a:gd name="connsiteX4" fmla="*/ 479046 w 791984"/>
              <a:gd name="connsiteY4" fmla="*/ 2402679 h 2838214"/>
              <a:gd name="connsiteX5" fmla="*/ 471789 w 791984"/>
              <a:gd name="connsiteY5" fmla="*/ 2315593 h 2838214"/>
              <a:gd name="connsiteX6" fmla="*/ 74 w 791984"/>
              <a:gd name="connsiteY6" fmla="*/ 2838107 h 2838214"/>
              <a:gd name="connsiteX7" fmla="*/ 435503 w 791984"/>
              <a:gd name="connsiteY7" fmla="*/ 2351879 h 2838214"/>
              <a:gd name="connsiteX8" fmla="*/ 464531 w 791984"/>
              <a:gd name="connsiteY8" fmla="*/ 1386679 h 2838214"/>
              <a:gd name="connsiteX9" fmla="*/ 377446 w 791984"/>
              <a:gd name="connsiteY9" fmla="*/ 791593 h 2838214"/>
              <a:gd name="connsiteX10" fmla="*/ 450017 w 791984"/>
              <a:gd name="connsiteY10" fmla="*/ 639193 h 2838214"/>
              <a:gd name="connsiteX11" fmla="*/ 384703 w 791984"/>
              <a:gd name="connsiteY11" fmla="*/ 871421 h 2838214"/>
              <a:gd name="connsiteX12" fmla="*/ 791103 w 791984"/>
              <a:gd name="connsiteY12" fmla="*/ 564 h 283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1984" h="2838214">
                <a:moveTo>
                  <a:pt x="791103" y="564"/>
                </a:moveTo>
                <a:cubicBezTo>
                  <a:pt x="809246" y="-19998"/>
                  <a:pt x="541941" y="526707"/>
                  <a:pt x="493560" y="748050"/>
                </a:cubicBezTo>
                <a:cubicBezTo>
                  <a:pt x="445179" y="969393"/>
                  <a:pt x="508074" y="1285078"/>
                  <a:pt x="500817" y="1328621"/>
                </a:cubicBezTo>
                <a:cubicBezTo>
                  <a:pt x="493560" y="1372164"/>
                  <a:pt x="453645" y="830297"/>
                  <a:pt x="450017" y="1009307"/>
                </a:cubicBezTo>
                <a:cubicBezTo>
                  <a:pt x="446388" y="1188317"/>
                  <a:pt x="475417" y="2184965"/>
                  <a:pt x="479046" y="2402679"/>
                </a:cubicBezTo>
                <a:cubicBezTo>
                  <a:pt x="482675" y="2620393"/>
                  <a:pt x="551618" y="2243022"/>
                  <a:pt x="471789" y="2315593"/>
                </a:cubicBezTo>
                <a:cubicBezTo>
                  <a:pt x="391960" y="2388164"/>
                  <a:pt x="6122" y="2832059"/>
                  <a:pt x="74" y="2838107"/>
                </a:cubicBezTo>
                <a:cubicBezTo>
                  <a:pt x="-5974" y="2844155"/>
                  <a:pt x="358094" y="2593784"/>
                  <a:pt x="435503" y="2351879"/>
                </a:cubicBezTo>
                <a:cubicBezTo>
                  <a:pt x="512912" y="2109974"/>
                  <a:pt x="474207" y="1646727"/>
                  <a:pt x="464531" y="1386679"/>
                </a:cubicBezTo>
                <a:cubicBezTo>
                  <a:pt x="454855" y="1126631"/>
                  <a:pt x="379865" y="916174"/>
                  <a:pt x="377446" y="791593"/>
                </a:cubicBezTo>
                <a:cubicBezTo>
                  <a:pt x="375027" y="667012"/>
                  <a:pt x="448808" y="625888"/>
                  <a:pt x="450017" y="639193"/>
                </a:cubicBezTo>
                <a:cubicBezTo>
                  <a:pt x="451226" y="652498"/>
                  <a:pt x="329065" y="974231"/>
                  <a:pt x="384703" y="871421"/>
                </a:cubicBezTo>
                <a:cubicBezTo>
                  <a:pt x="440341" y="768612"/>
                  <a:pt x="772960" y="21126"/>
                  <a:pt x="791103" y="5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88FB0D89-14EA-AC3D-0D7A-B8ADD0063DC3}"/>
              </a:ext>
            </a:extLst>
          </p:cNvPr>
          <p:cNvSpPr/>
          <p:nvPr/>
        </p:nvSpPr>
        <p:spPr>
          <a:xfrm>
            <a:off x="5681834" y="4542081"/>
            <a:ext cx="328018" cy="3125443"/>
          </a:xfrm>
          <a:custGeom>
            <a:avLst/>
            <a:gdLst>
              <a:gd name="connsiteX0" fmla="*/ 327080 w 328018"/>
              <a:gd name="connsiteY0" fmla="*/ 8148 h 3125443"/>
              <a:gd name="connsiteX1" fmla="*/ 167423 w 328018"/>
              <a:gd name="connsiteY1" fmla="*/ 944319 h 3125443"/>
              <a:gd name="connsiteX2" fmla="*/ 80337 w 328018"/>
              <a:gd name="connsiteY2" fmla="*/ 2032890 h 3125443"/>
              <a:gd name="connsiteX3" fmla="*/ 102109 w 328018"/>
              <a:gd name="connsiteY3" fmla="*/ 1706319 h 3125443"/>
              <a:gd name="connsiteX4" fmla="*/ 305309 w 328018"/>
              <a:gd name="connsiteY4" fmla="*/ 3106948 h 3125443"/>
              <a:gd name="connsiteX5" fmla="*/ 261766 w 328018"/>
              <a:gd name="connsiteY5" fmla="*/ 2432033 h 3125443"/>
              <a:gd name="connsiteX6" fmla="*/ 7766 w 328018"/>
              <a:gd name="connsiteY6" fmla="*/ 1336205 h 3125443"/>
              <a:gd name="connsiteX7" fmla="*/ 87595 w 328018"/>
              <a:gd name="connsiteY7" fmla="*/ 1488605 h 3125443"/>
              <a:gd name="connsiteX8" fmla="*/ 327080 w 328018"/>
              <a:gd name="connsiteY8" fmla="*/ 8148 h 312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018" h="3125443">
                <a:moveTo>
                  <a:pt x="327080" y="8148"/>
                </a:moveTo>
                <a:cubicBezTo>
                  <a:pt x="340385" y="-82566"/>
                  <a:pt x="208547" y="606862"/>
                  <a:pt x="167423" y="944319"/>
                </a:cubicBezTo>
                <a:cubicBezTo>
                  <a:pt x="126299" y="1281776"/>
                  <a:pt x="91223" y="1905890"/>
                  <a:pt x="80337" y="2032890"/>
                </a:cubicBezTo>
                <a:cubicBezTo>
                  <a:pt x="69451" y="2159890"/>
                  <a:pt x="64614" y="1527309"/>
                  <a:pt x="102109" y="1706319"/>
                </a:cubicBezTo>
                <a:cubicBezTo>
                  <a:pt x="139604" y="1885329"/>
                  <a:pt x="278700" y="2985996"/>
                  <a:pt x="305309" y="3106948"/>
                </a:cubicBezTo>
                <a:cubicBezTo>
                  <a:pt x="331918" y="3227900"/>
                  <a:pt x="311356" y="2727157"/>
                  <a:pt x="261766" y="2432033"/>
                </a:cubicBezTo>
                <a:cubicBezTo>
                  <a:pt x="212175" y="2136909"/>
                  <a:pt x="36794" y="1493443"/>
                  <a:pt x="7766" y="1336205"/>
                </a:cubicBezTo>
                <a:cubicBezTo>
                  <a:pt x="-21262" y="1178967"/>
                  <a:pt x="36795" y="1711157"/>
                  <a:pt x="87595" y="1488605"/>
                </a:cubicBezTo>
                <a:cubicBezTo>
                  <a:pt x="138395" y="1266053"/>
                  <a:pt x="313775" y="98862"/>
                  <a:pt x="327080" y="81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2DE2DAD8-6F9E-C169-5F08-B56931556658}"/>
              </a:ext>
            </a:extLst>
          </p:cNvPr>
          <p:cNvSpPr/>
          <p:nvPr/>
        </p:nvSpPr>
        <p:spPr>
          <a:xfrm>
            <a:off x="3416080" y="11500930"/>
            <a:ext cx="311326" cy="1262504"/>
          </a:xfrm>
          <a:custGeom>
            <a:avLst/>
            <a:gdLst>
              <a:gd name="connsiteX0" fmla="*/ 2034 w 311326"/>
              <a:gd name="connsiteY0" fmla="*/ 1641 h 1262504"/>
              <a:gd name="connsiteX1" fmla="*/ 292320 w 311326"/>
              <a:gd name="connsiteY1" fmla="*/ 930556 h 1262504"/>
              <a:gd name="connsiteX2" fmla="*/ 285063 w 311326"/>
              <a:gd name="connsiteY2" fmla="*/ 1242613 h 1262504"/>
              <a:gd name="connsiteX3" fmla="*/ 299577 w 311326"/>
              <a:gd name="connsiteY3" fmla="*/ 1148270 h 1262504"/>
              <a:gd name="connsiteX4" fmla="*/ 132663 w 311326"/>
              <a:gd name="connsiteY4" fmla="*/ 480613 h 1262504"/>
              <a:gd name="connsiteX5" fmla="*/ 161691 w 311326"/>
              <a:gd name="connsiteY5" fmla="*/ 698327 h 1262504"/>
              <a:gd name="connsiteX6" fmla="*/ 2034 w 311326"/>
              <a:gd name="connsiteY6" fmla="*/ 1641 h 126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326" h="1262504">
                <a:moveTo>
                  <a:pt x="2034" y="1641"/>
                </a:moveTo>
                <a:cubicBezTo>
                  <a:pt x="23805" y="40346"/>
                  <a:pt x="245149" y="723727"/>
                  <a:pt x="292320" y="930556"/>
                </a:cubicBezTo>
                <a:cubicBezTo>
                  <a:pt x="339491" y="1137385"/>
                  <a:pt x="283854" y="1206327"/>
                  <a:pt x="285063" y="1242613"/>
                </a:cubicBezTo>
                <a:cubicBezTo>
                  <a:pt x="286272" y="1278899"/>
                  <a:pt x="324977" y="1275270"/>
                  <a:pt x="299577" y="1148270"/>
                </a:cubicBezTo>
                <a:cubicBezTo>
                  <a:pt x="274177" y="1021270"/>
                  <a:pt x="155644" y="555603"/>
                  <a:pt x="132663" y="480613"/>
                </a:cubicBezTo>
                <a:cubicBezTo>
                  <a:pt x="109682" y="405623"/>
                  <a:pt x="183463" y="775737"/>
                  <a:pt x="161691" y="698327"/>
                </a:cubicBezTo>
                <a:cubicBezTo>
                  <a:pt x="139920" y="620918"/>
                  <a:pt x="-19737" y="-37064"/>
                  <a:pt x="2034" y="16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C99EDAF9-DABC-E590-2385-0923CC68F251}"/>
              </a:ext>
            </a:extLst>
          </p:cNvPr>
          <p:cNvSpPr/>
          <p:nvPr/>
        </p:nvSpPr>
        <p:spPr>
          <a:xfrm>
            <a:off x="4504593" y="11908955"/>
            <a:ext cx="181701" cy="539020"/>
          </a:xfrm>
          <a:custGeom>
            <a:avLst/>
            <a:gdLst>
              <a:gd name="connsiteX0" fmla="*/ 2093 w 181701"/>
              <a:gd name="connsiteY0" fmla="*/ 14531 h 539020"/>
              <a:gd name="connsiteX1" fmla="*/ 176264 w 181701"/>
              <a:gd name="connsiteY1" fmla="*/ 522531 h 539020"/>
              <a:gd name="connsiteX2" fmla="*/ 132721 w 181701"/>
              <a:gd name="connsiteY2" fmla="*/ 391902 h 539020"/>
              <a:gd name="connsiteX3" fmla="*/ 81921 w 181701"/>
              <a:gd name="connsiteY3" fmla="*/ 159674 h 539020"/>
              <a:gd name="connsiteX4" fmla="*/ 2093 w 181701"/>
              <a:gd name="connsiteY4" fmla="*/ 14531 h 53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01" h="539020">
                <a:moveTo>
                  <a:pt x="2093" y="14531"/>
                </a:moveTo>
                <a:cubicBezTo>
                  <a:pt x="17817" y="75007"/>
                  <a:pt x="154493" y="459636"/>
                  <a:pt x="176264" y="522531"/>
                </a:cubicBezTo>
                <a:cubicBezTo>
                  <a:pt x="198035" y="585426"/>
                  <a:pt x="148445" y="452378"/>
                  <a:pt x="132721" y="391902"/>
                </a:cubicBezTo>
                <a:cubicBezTo>
                  <a:pt x="116997" y="331426"/>
                  <a:pt x="100064" y="221360"/>
                  <a:pt x="81921" y="159674"/>
                </a:cubicBezTo>
                <a:cubicBezTo>
                  <a:pt x="63778" y="97988"/>
                  <a:pt x="-13631" y="-45945"/>
                  <a:pt x="2093" y="145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5D8ABEB-FADD-29FF-9D86-D5C0F2AC10A0}"/>
              </a:ext>
            </a:extLst>
          </p:cNvPr>
          <p:cNvSpPr/>
          <p:nvPr/>
        </p:nvSpPr>
        <p:spPr>
          <a:xfrm>
            <a:off x="4316963" y="11654927"/>
            <a:ext cx="197214" cy="1182988"/>
          </a:xfrm>
          <a:custGeom>
            <a:avLst/>
            <a:gdLst>
              <a:gd name="connsiteX0" fmla="*/ 196980 w 197214"/>
              <a:gd name="connsiteY0" fmla="*/ 44 h 1182988"/>
              <a:gd name="connsiteX1" fmla="*/ 66351 w 197214"/>
              <a:gd name="connsiteY1" fmla="*/ 776559 h 1182988"/>
              <a:gd name="connsiteX2" fmla="*/ 37323 w 197214"/>
              <a:gd name="connsiteY2" fmla="*/ 1052330 h 1182988"/>
              <a:gd name="connsiteX3" fmla="*/ 44580 w 197214"/>
              <a:gd name="connsiteY3" fmla="*/ 834616 h 1182988"/>
              <a:gd name="connsiteX4" fmla="*/ 1037 w 197214"/>
              <a:gd name="connsiteY4" fmla="*/ 1182959 h 1182988"/>
              <a:gd name="connsiteX5" fmla="*/ 95380 w 197214"/>
              <a:gd name="connsiteY5" fmla="*/ 812844 h 1182988"/>
              <a:gd name="connsiteX6" fmla="*/ 196980 w 197214"/>
              <a:gd name="connsiteY6" fmla="*/ 44 h 11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14" h="1182988">
                <a:moveTo>
                  <a:pt x="196980" y="44"/>
                </a:moveTo>
                <a:cubicBezTo>
                  <a:pt x="192142" y="-6004"/>
                  <a:pt x="92960" y="601178"/>
                  <a:pt x="66351" y="776559"/>
                </a:cubicBezTo>
                <a:cubicBezTo>
                  <a:pt x="39741" y="951940"/>
                  <a:pt x="40952" y="1042654"/>
                  <a:pt x="37323" y="1052330"/>
                </a:cubicBezTo>
                <a:cubicBezTo>
                  <a:pt x="33694" y="1062006"/>
                  <a:pt x="50628" y="812845"/>
                  <a:pt x="44580" y="834616"/>
                </a:cubicBezTo>
                <a:cubicBezTo>
                  <a:pt x="38532" y="856387"/>
                  <a:pt x="-7430" y="1186588"/>
                  <a:pt x="1037" y="1182959"/>
                </a:cubicBezTo>
                <a:cubicBezTo>
                  <a:pt x="9504" y="1179330"/>
                  <a:pt x="60304" y="1009996"/>
                  <a:pt x="95380" y="812844"/>
                </a:cubicBezTo>
                <a:cubicBezTo>
                  <a:pt x="130456" y="615692"/>
                  <a:pt x="201818" y="6092"/>
                  <a:pt x="196980" y="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813B9B6-A990-F323-AE04-C4A7DB9B957B}"/>
              </a:ext>
            </a:extLst>
          </p:cNvPr>
          <p:cNvSpPr/>
          <p:nvPr/>
        </p:nvSpPr>
        <p:spPr>
          <a:xfrm>
            <a:off x="5604546" y="11753891"/>
            <a:ext cx="301191" cy="1052311"/>
          </a:xfrm>
          <a:custGeom>
            <a:avLst/>
            <a:gdLst>
              <a:gd name="connsiteX0" fmla="*/ 237454 w 301191"/>
              <a:gd name="connsiteY0" fmla="*/ 46223 h 1052311"/>
              <a:gd name="connsiteX1" fmla="*/ 63283 w 301191"/>
              <a:gd name="connsiteY1" fmla="*/ 619538 h 1052311"/>
              <a:gd name="connsiteX2" fmla="*/ 5225 w 301191"/>
              <a:gd name="connsiteY2" fmla="*/ 1040452 h 1052311"/>
              <a:gd name="connsiteX3" fmla="*/ 5225 w 301191"/>
              <a:gd name="connsiteY3" fmla="*/ 917080 h 1052311"/>
              <a:gd name="connsiteX4" fmla="*/ 26997 w 301191"/>
              <a:gd name="connsiteY4" fmla="*/ 713880 h 1052311"/>
              <a:gd name="connsiteX5" fmla="*/ 34254 w 301191"/>
              <a:gd name="connsiteY5" fmla="*/ 575995 h 1052311"/>
              <a:gd name="connsiteX6" fmla="*/ 288254 w 301191"/>
              <a:gd name="connsiteY6" fmla="*/ 24452 h 1052311"/>
              <a:gd name="connsiteX7" fmla="*/ 266483 w 301191"/>
              <a:gd name="connsiteY7" fmla="*/ 89766 h 1052311"/>
              <a:gd name="connsiteX8" fmla="*/ 259225 w 301191"/>
              <a:gd name="connsiteY8" fmla="*/ 111538 h 1052311"/>
              <a:gd name="connsiteX9" fmla="*/ 237454 w 301191"/>
              <a:gd name="connsiteY9" fmla="*/ 46223 h 105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191" h="1052311">
                <a:moveTo>
                  <a:pt x="237454" y="46223"/>
                </a:moveTo>
                <a:cubicBezTo>
                  <a:pt x="204797" y="130890"/>
                  <a:pt x="101988" y="453833"/>
                  <a:pt x="63283" y="619538"/>
                </a:cubicBezTo>
                <a:cubicBezTo>
                  <a:pt x="24578" y="785243"/>
                  <a:pt x="14901" y="990862"/>
                  <a:pt x="5225" y="1040452"/>
                </a:cubicBezTo>
                <a:cubicBezTo>
                  <a:pt x="-4451" y="1090042"/>
                  <a:pt x="1596" y="971509"/>
                  <a:pt x="5225" y="917080"/>
                </a:cubicBezTo>
                <a:cubicBezTo>
                  <a:pt x="8854" y="862651"/>
                  <a:pt x="22159" y="770727"/>
                  <a:pt x="26997" y="713880"/>
                </a:cubicBezTo>
                <a:cubicBezTo>
                  <a:pt x="31835" y="657033"/>
                  <a:pt x="-9289" y="690900"/>
                  <a:pt x="34254" y="575995"/>
                </a:cubicBezTo>
                <a:cubicBezTo>
                  <a:pt x="77797" y="461090"/>
                  <a:pt x="249549" y="105490"/>
                  <a:pt x="288254" y="24452"/>
                </a:cubicBezTo>
                <a:cubicBezTo>
                  <a:pt x="326959" y="-56586"/>
                  <a:pt x="266483" y="89766"/>
                  <a:pt x="266483" y="89766"/>
                </a:cubicBezTo>
                <a:cubicBezTo>
                  <a:pt x="261645" y="104280"/>
                  <a:pt x="259225" y="117586"/>
                  <a:pt x="259225" y="111538"/>
                </a:cubicBezTo>
                <a:cubicBezTo>
                  <a:pt x="259225" y="105490"/>
                  <a:pt x="270111" y="-38444"/>
                  <a:pt x="237454" y="462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34815534-15BD-647F-61FE-9A3206791168}"/>
              </a:ext>
            </a:extLst>
          </p:cNvPr>
          <p:cNvSpPr/>
          <p:nvPr/>
        </p:nvSpPr>
        <p:spPr>
          <a:xfrm>
            <a:off x="3691620" y="11706552"/>
            <a:ext cx="851322" cy="958621"/>
          </a:xfrm>
          <a:custGeom>
            <a:avLst/>
            <a:gdLst>
              <a:gd name="connsiteX0" fmla="*/ 807809 w 851322"/>
              <a:gd name="connsiteY0" fmla="*/ 57277 h 958621"/>
              <a:gd name="connsiteX1" fmla="*/ 45809 w 851322"/>
              <a:gd name="connsiteY1" fmla="*/ 20991 h 958621"/>
              <a:gd name="connsiteX2" fmla="*/ 118380 w 851322"/>
              <a:gd name="connsiteY2" fmla="*/ 115334 h 958621"/>
              <a:gd name="connsiteX3" fmla="*/ 386894 w 851322"/>
              <a:gd name="connsiteY3" fmla="*/ 166134 h 958621"/>
              <a:gd name="connsiteX4" fmla="*/ 372380 w 851322"/>
              <a:gd name="connsiteY4" fmla="*/ 383848 h 958621"/>
              <a:gd name="connsiteX5" fmla="*/ 655409 w 851322"/>
              <a:gd name="connsiteY5" fmla="*/ 703162 h 958621"/>
              <a:gd name="connsiteX6" fmla="*/ 655409 w 851322"/>
              <a:gd name="connsiteY6" fmla="*/ 957162 h 958621"/>
              <a:gd name="connsiteX7" fmla="*/ 749751 w 851322"/>
              <a:gd name="connsiteY7" fmla="*/ 587048 h 958621"/>
              <a:gd name="connsiteX8" fmla="*/ 807809 w 851322"/>
              <a:gd name="connsiteY8" fmla="*/ 57277 h 95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322" h="958621">
                <a:moveTo>
                  <a:pt x="807809" y="57277"/>
                </a:moveTo>
                <a:cubicBezTo>
                  <a:pt x="690485" y="-37066"/>
                  <a:pt x="160714" y="11315"/>
                  <a:pt x="45809" y="20991"/>
                </a:cubicBezTo>
                <a:cubicBezTo>
                  <a:pt x="-69096" y="30667"/>
                  <a:pt x="61532" y="91144"/>
                  <a:pt x="118380" y="115334"/>
                </a:cubicBezTo>
                <a:cubicBezTo>
                  <a:pt x="175227" y="139525"/>
                  <a:pt x="344561" y="121382"/>
                  <a:pt x="386894" y="166134"/>
                </a:cubicBezTo>
                <a:cubicBezTo>
                  <a:pt x="429227" y="210886"/>
                  <a:pt x="327628" y="294343"/>
                  <a:pt x="372380" y="383848"/>
                </a:cubicBezTo>
                <a:cubicBezTo>
                  <a:pt x="417132" y="473353"/>
                  <a:pt x="608238" y="607610"/>
                  <a:pt x="655409" y="703162"/>
                </a:cubicBezTo>
                <a:cubicBezTo>
                  <a:pt x="702580" y="798714"/>
                  <a:pt x="639685" y="976514"/>
                  <a:pt x="655409" y="957162"/>
                </a:cubicBezTo>
                <a:cubicBezTo>
                  <a:pt x="671133" y="937810"/>
                  <a:pt x="729189" y="739448"/>
                  <a:pt x="749751" y="587048"/>
                </a:cubicBezTo>
                <a:cubicBezTo>
                  <a:pt x="770313" y="434648"/>
                  <a:pt x="925133" y="151620"/>
                  <a:pt x="807809" y="57277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3CAEAD99-3AF4-3B9C-C716-AF57B6CEEC67}"/>
              </a:ext>
            </a:extLst>
          </p:cNvPr>
          <p:cNvSpPr/>
          <p:nvPr/>
        </p:nvSpPr>
        <p:spPr>
          <a:xfrm>
            <a:off x="3274964" y="11400735"/>
            <a:ext cx="987017" cy="1380913"/>
          </a:xfrm>
          <a:custGeom>
            <a:avLst/>
            <a:gdLst>
              <a:gd name="connsiteX0" fmla="*/ 34293 w 987017"/>
              <a:gd name="connsiteY0" fmla="*/ 72808 h 1380913"/>
              <a:gd name="connsiteX1" fmla="*/ 106865 w 987017"/>
              <a:gd name="connsiteY1" fmla="*/ 101836 h 1380913"/>
              <a:gd name="connsiteX2" fmla="*/ 854350 w 987017"/>
              <a:gd name="connsiteY2" fmla="*/ 871094 h 1380913"/>
              <a:gd name="connsiteX3" fmla="*/ 701950 w 987017"/>
              <a:gd name="connsiteY3" fmla="*/ 871094 h 1380913"/>
              <a:gd name="connsiteX4" fmla="*/ 984979 w 987017"/>
              <a:gd name="connsiteY4" fmla="*/ 1379094 h 1380913"/>
              <a:gd name="connsiteX5" fmla="*/ 527779 w 987017"/>
              <a:gd name="connsiteY5" fmla="*/ 1023494 h 1380913"/>
              <a:gd name="connsiteX6" fmla="*/ 295550 w 987017"/>
              <a:gd name="connsiteY6" fmla="*/ 573551 h 1380913"/>
              <a:gd name="connsiteX7" fmla="*/ 389893 w 987017"/>
              <a:gd name="connsiteY7" fmla="*/ 696922 h 1380913"/>
              <a:gd name="connsiteX8" fmla="*/ 34293 w 987017"/>
              <a:gd name="connsiteY8" fmla="*/ 72808 h 138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017" h="1380913">
                <a:moveTo>
                  <a:pt x="34293" y="72808"/>
                </a:moveTo>
                <a:cubicBezTo>
                  <a:pt x="-12878" y="-26373"/>
                  <a:pt x="-29811" y="-31212"/>
                  <a:pt x="106865" y="101836"/>
                </a:cubicBezTo>
                <a:cubicBezTo>
                  <a:pt x="243541" y="234884"/>
                  <a:pt x="755169" y="742884"/>
                  <a:pt x="854350" y="871094"/>
                </a:cubicBezTo>
                <a:cubicBezTo>
                  <a:pt x="953531" y="999304"/>
                  <a:pt x="680179" y="786427"/>
                  <a:pt x="701950" y="871094"/>
                </a:cubicBezTo>
                <a:cubicBezTo>
                  <a:pt x="723721" y="955761"/>
                  <a:pt x="1014007" y="1353694"/>
                  <a:pt x="984979" y="1379094"/>
                </a:cubicBezTo>
                <a:cubicBezTo>
                  <a:pt x="955951" y="1404494"/>
                  <a:pt x="642684" y="1157751"/>
                  <a:pt x="527779" y="1023494"/>
                </a:cubicBezTo>
                <a:cubicBezTo>
                  <a:pt x="412874" y="889237"/>
                  <a:pt x="318531" y="627980"/>
                  <a:pt x="295550" y="573551"/>
                </a:cubicBezTo>
                <a:cubicBezTo>
                  <a:pt x="272569" y="519122"/>
                  <a:pt x="437064" y="780379"/>
                  <a:pt x="389893" y="696922"/>
                </a:cubicBezTo>
                <a:cubicBezTo>
                  <a:pt x="342722" y="613465"/>
                  <a:pt x="81464" y="171989"/>
                  <a:pt x="34293" y="72808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C9E1ADCA-0120-7D4F-AB92-68DA5438614B}"/>
              </a:ext>
            </a:extLst>
          </p:cNvPr>
          <p:cNvSpPr/>
          <p:nvPr/>
        </p:nvSpPr>
        <p:spPr>
          <a:xfrm>
            <a:off x="4091521" y="11760143"/>
            <a:ext cx="1937203" cy="1003045"/>
          </a:xfrm>
          <a:custGeom>
            <a:avLst/>
            <a:gdLst>
              <a:gd name="connsiteX0" fmla="*/ 291793 w 1937203"/>
              <a:gd name="connsiteY0" fmla="*/ 293971 h 1003045"/>
              <a:gd name="connsiteX1" fmla="*/ 807050 w 1937203"/>
              <a:gd name="connsiteY1" fmla="*/ 402828 h 1003045"/>
              <a:gd name="connsiteX2" fmla="*/ 959450 w 1937203"/>
              <a:gd name="connsiteY2" fmla="*/ 417343 h 1003045"/>
              <a:gd name="connsiteX3" fmla="*/ 843336 w 1937203"/>
              <a:gd name="connsiteY3" fmla="*/ 366543 h 1003045"/>
              <a:gd name="connsiteX4" fmla="*/ 1061050 w 1937203"/>
              <a:gd name="connsiteY4" fmla="*/ 439114 h 1003045"/>
              <a:gd name="connsiteX5" fmla="*/ 1162650 w 1937203"/>
              <a:gd name="connsiteY5" fmla="*/ 264943 h 1003045"/>
              <a:gd name="connsiteX6" fmla="*/ 1431165 w 1937203"/>
              <a:gd name="connsiteY6" fmla="*/ 475400 h 1003045"/>
              <a:gd name="connsiteX7" fmla="*/ 1286022 w 1937203"/>
              <a:gd name="connsiteY7" fmla="*/ 627800 h 1003045"/>
              <a:gd name="connsiteX8" fmla="*/ 1119108 w 1937203"/>
              <a:gd name="connsiteY8" fmla="*/ 714886 h 1003045"/>
              <a:gd name="connsiteX9" fmla="*/ 1373108 w 1937203"/>
              <a:gd name="connsiteY9" fmla="*/ 736657 h 1003045"/>
              <a:gd name="connsiteX10" fmla="*/ 1220708 w 1937203"/>
              <a:gd name="connsiteY10" fmla="*/ 997914 h 1003045"/>
              <a:gd name="connsiteX11" fmla="*/ 1583565 w 1937203"/>
              <a:gd name="connsiteY11" fmla="*/ 838257 h 1003045"/>
              <a:gd name="connsiteX12" fmla="*/ 1924650 w 1937203"/>
              <a:gd name="connsiteY12" fmla="*/ 47228 h 1003045"/>
              <a:gd name="connsiteX13" fmla="*/ 1119108 w 1937203"/>
              <a:gd name="connsiteY13" fmla="*/ 83514 h 1003045"/>
              <a:gd name="connsiteX14" fmla="*/ 1508 w 1937203"/>
              <a:gd name="connsiteY14" fmla="*/ 25457 h 1003045"/>
              <a:gd name="connsiteX15" fmla="*/ 865108 w 1937203"/>
              <a:gd name="connsiteY15" fmla="*/ 98028 h 1003045"/>
              <a:gd name="connsiteX16" fmla="*/ 291793 w 1937203"/>
              <a:gd name="connsiteY16" fmla="*/ 293971 h 100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37203" h="1003045">
                <a:moveTo>
                  <a:pt x="291793" y="293971"/>
                </a:moveTo>
                <a:cubicBezTo>
                  <a:pt x="282117" y="344771"/>
                  <a:pt x="695774" y="382266"/>
                  <a:pt x="807050" y="402828"/>
                </a:cubicBezTo>
                <a:cubicBezTo>
                  <a:pt x="918326" y="423390"/>
                  <a:pt x="953402" y="423390"/>
                  <a:pt x="959450" y="417343"/>
                </a:cubicBezTo>
                <a:cubicBezTo>
                  <a:pt x="965498" y="411296"/>
                  <a:pt x="826403" y="362915"/>
                  <a:pt x="843336" y="366543"/>
                </a:cubicBezTo>
                <a:cubicBezTo>
                  <a:pt x="860269" y="370172"/>
                  <a:pt x="1007831" y="456047"/>
                  <a:pt x="1061050" y="439114"/>
                </a:cubicBezTo>
                <a:cubicBezTo>
                  <a:pt x="1114269" y="422181"/>
                  <a:pt x="1100964" y="258895"/>
                  <a:pt x="1162650" y="264943"/>
                </a:cubicBezTo>
                <a:cubicBezTo>
                  <a:pt x="1224336" y="270991"/>
                  <a:pt x="1410603" y="414924"/>
                  <a:pt x="1431165" y="475400"/>
                </a:cubicBezTo>
                <a:cubicBezTo>
                  <a:pt x="1451727" y="535876"/>
                  <a:pt x="1338031" y="587886"/>
                  <a:pt x="1286022" y="627800"/>
                </a:cubicBezTo>
                <a:cubicBezTo>
                  <a:pt x="1234013" y="667714"/>
                  <a:pt x="1104594" y="696743"/>
                  <a:pt x="1119108" y="714886"/>
                </a:cubicBezTo>
                <a:cubicBezTo>
                  <a:pt x="1133622" y="733029"/>
                  <a:pt x="1356175" y="689486"/>
                  <a:pt x="1373108" y="736657"/>
                </a:cubicBezTo>
                <a:cubicBezTo>
                  <a:pt x="1390041" y="783828"/>
                  <a:pt x="1185632" y="980981"/>
                  <a:pt x="1220708" y="997914"/>
                </a:cubicBezTo>
                <a:cubicBezTo>
                  <a:pt x="1255784" y="1014847"/>
                  <a:pt x="1466241" y="996705"/>
                  <a:pt x="1583565" y="838257"/>
                </a:cubicBezTo>
                <a:cubicBezTo>
                  <a:pt x="1700889" y="679809"/>
                  <a:pt x="2002060" y="173019"/>
                  <a:pt x="1924650" y="47228"/>
                </a:cubicBezTo>
                <a:cubicBezTo>
                  <a:pt x="1847240" y="-78563"/>
                  <a:pt x="1439632" y="87142"/>
                  <a:pt x="1119108" y="83514"/>
                </a:cubicBezTo>
                <a:cubicBezTo>
                  <a:pt x="798584" y="79886"/>
                  <a:pt x="43841" y="23038"/>
                  <a:pt x="1508" y="25457"/>
                </a:cubicBezTo>
                <a:cubicBezTo>
                  <a:pt x="-40825" y="27876"/>
                  <a:pt x="821565" y="49647"/>
                  <a:pt x="865108" y="98028"/>
                </a:cubicBezTo>
                <a:cubicBezTo>
                  <a:pt x="908651" y="146409"/>
                  <a:pt x="301469" y="243171"/>
                  <a:pt x="291793" y="29397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50D7F544-15CE-02C1-2371-710C67E10413}"/>
              </a:ext>
            </a:extLst>
          </p:cNvPr>
          <p:cNvSpPr/>
          <p:nvPr/>
        </p:nvSpPr>
        <p:spPr>
          <a:xfrm>
            <a:off x="2300119" y="8178762"/>
            <a:ext cx="506948" cy="442652"/>
          </a:xfrm>
          <a:custGeom>
            <a:avLst/>
            <a:gdLst>
              <a:gd name="connsiteX0" fmla="*/ 39856 w 506948"/>
              <a:gd name="connsiteY0" fmla="*/ 38 h 442652"/>
              <a:gd name="connsiteX1" fmla="*/ 81131 w 506948"/>
              <a:gd name="connsiteY1" fmla="*/ 273088 h 442652"/>
              <a:gd name="connsiteX2" fmla="*/ 27156 w 506948"/>
              <a:gd name="connsiteY2" fmla="*/ 441363 h 442652"/>
              <a:gd name="connsiteX3" fmla="*/ 46206 w 506948"/>
              <a:gd name="connsiteY3" fmla="*/ 346113 h 442652"/>
              <a:gd name="connsiteX4" fmla="*/ 274806 w 506948"/>
              <a:gd name="connsiteY4" fmla="*/ 260388 h 442652"/>
              <a:gd name="connsiteX5" fmla="*/ 160506 w 506948"/>
              <a:gd name="connsiteY5" fmla="*/ 260388 h 442652"/>
              <a:gd name="connsiteX6" fmla="*/ 506581 w 506948"/>
              <a:gd name="connsiteY6" fmla="*/ 234988 h 442652"/>
              <a:gd name="connsiteX7" fmla="*/ 84306 w 506948"/>
              <a:gd name="connsiteY7" fmla="*/ 238163 h 442652"/>
              <a:gd name="connsiteX8" fmla="*/ 493881 w 506948"/>
              <a:gd name="connsiteY8" fmla="*/ 158788 h 442652"/>
              <a:gd name="connsiteX9" fmla="*/ 93831 w 506948"/>
              <a:gd name="connsiteY9" fmla="*/ 193713 h 442652"/>
              <a:gd name="connsiteX10" fmla="*/ 4931 w 506948"/>
              <a:gd name="connsiteY10" fmla="*/ 406438 h 442652"/>
              <a:gd name="connsiteX11" fmla="*/ 14456 w 506948"/>
              <a:gd name="connsiteY11" fmla="*/ 254038 h 442652"/>
              <a:gd name="connsiteX12" fmla="*/ 39856 w 506948"/>
              <a:gd name="connsiteY12" fmla="*/ 38 h 44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948" h="442652">
                <a:moveTo>
                  <a:pt x="39856" y="38"/>
                </a:moveTo>
                <a:cubicBezTo>
                  <a:pt x="50969" y="3213"/>
                  <a:pt x="83248" y="199534"/>
                  <a:pt x="81131" y="273088"/>
                </a:cubicBezTo>
                <a:cubicBezTo>
                  <a:pt x="79014" y="346642"/>
                  <a:pt x="32977" y="429192"/>
                  <a:pt x="27156" y="441363"/>
                </a:cubicBezTo>
                <a:cubicBezTo>
                  <a:pt x="21335" y="453534"/>
                  <a:pt x="4931" y="376275"/>
                  <a:pt x="46206" y="346113"/>
                </a:cubicBezTo>
                <a:cubicBezTo>
                  <a:pt x="87481" y="315951"/>
                  <a:pt x="255756" y="274676"/>
                  <a:pt x="274806" y="260388"/>
                </a:cubicBezTo>
                <a:cubicBezTo>
                  <a:pt x="293856" y="246101"/>
                  <a:pt x="121877" y="264621"/>
                  <a:pt x="160506" y="260388"/>
                </a:cubicBezTo>
                <a:cubicBezTo>
                  <a:pt x="199135" y="256155"/>
                  <a:pt x="519281" y="238692"/>
                  <a:pt x="506581" y="234988"/>
                </a:cubicBezTo>
                <a:cubicBezTo>
                  <a:pt x="493881" y="231284"/>
                  <a:pt x="86423" y="250863"/>
                  <a:pt x="84306" y="238163"/>
                </a:cubicBezTo>
                <a:cubicBezTo>
                  <a:pt x="82189" y="225463"/>
                  <a:pt x="492294" y="166196"/>
                  <a:pt x="493881" y="158788"/>
                </a:cubicBezTo>
                <a:cubicBezTo>
                  <a:pt x="495468" y="151380"/>
                  <a:pt x="175323" y="152438"/>
                  <a:pt x="93831" y="193713"/>
                </a:cubicBezTo>
                <a:cubicBezTo>
                  <a:pt x="12339" y="234988"/>
                  <a:pt x="18160" y="396384"/>
                  <a:pt x="4931" y="406438"/>
                </a:cubicBezTo>
                <a:cubicBezTo>
                  <a:pt x="-8298" y="416492"/>
                  <a:pt x="8635" y="314892"/>
                  <a:pt x="14456" y="254038"/>
                </a:cubicBezTo>
                <a:cubicBezTo>
                  <a:pt x="20277" y="193184"/>
                  <a:pt x="28743" y="-3137"/>
                  <a:pt x="39856" y="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E3B54FBE-53A6-82C3-320E-86255E328029}"/>
              </a:ext>
            </a:extLst>
          </p:cNvPr>
          <p:cNvSpPr/>
          <p:nvPr/>
        </p:nvSpPr>
        <p:spPr>
          <a:xfrm>
            <a:off x="2304631" y="8537575"/>
            <a:ext cx="635343" cy="110491"/>
          </a:xfrm>
          <a:custGeom>
            <a:avLst/>
            <a:gdLst>
              <a:gd name="connsiteX0" fmla="*/ 419 w 635343"/>
              <a:gd name="connsiteY0" fmla="*/ 31750 h 110491"/>
              <a:gd name="connsiteX1" fmla="*/ 349669 w 635343"/>
              <a:gd name="connsiteY1" fmla="*/ 28575 h 110491"/>
              <a:gd name="connsiteX2" fmla="*/ 632244 w 635343"/>
              <a:gd name="connsiteY2" fmla="*/ 107950 h 110491"/>
              <a:gd name="connsiteX3" fmla="*/ 495719 w 635343"/>
              <a:gd name="connsiteY3" fmla="*/ 82550 h 110491"/>
              <a:gd name="connsiteX4" fmla="*/ 422694 w 635343"/>
              <a:gd name="connsiteY4" fmla="*/ 0 h 110491"/>
              <a:gd name="connsiteX5" fmla="*/ 419 w 635343"/>
              <a:gd name="connsiteY5" fmla="*/ 31750 h 1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43" h="110491">
                <a:moveTo>
                  <a:pt x="419" y="31750"/>
                </a:moveTo>
                <a:cubicBezTo>
                  <a:pt x="-11752" y="36512"/>
                  <a:pt x="244365" y="15875"/>
                  <a:pt x="349669" y="28575"/>
                </a:cubicBezTo>
                <a:cubicBezTo>
                  <a:pt x="454973" y="41275"/>
                  <a:pt x="607902" y="98954"/>
                  <a:pt x="632244" y="107950"/>
                </a:cubicBezTo>
                <a:cubicBezTo>
                  <a:pt x="656586" y="116946"/>
                  <a:pt x="530644" y="100542"/>
                  <a:pt x="495719" y="82550"/>
                </a:cubicBezTo>
                <a:cubicBezTo>
                  <a:pt x="460794" y="64558"/>
                  <a:pt x="503656" y="6350"/>
                  <a:pt x="422694" y="0"/>
                </a:cubicBezTo>
                <a:lnTo>
                  <a:pt x="419" y="3175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EB661AFD-3614-0EC0-3EAA-A29D1F2A5191}"/>
              </a:ext>
            </a:extLst>
          </p:cNvPr>
          <p:cNvSpPr/>
          <p:nvPr/>
        </p:nvSpPr>
        <p:spPr>
          <a:xfrm>
            <a:off x="2295858" y="8597359"/>
            <a:ext cx="665158" cy="336902"/>
          </a:xfrm>
          <a:custGeom>
            <a:avLst/>
            <a:gdLst>
              <a:gd name="connsiteX0" fmla="*/ 9192 w 665158"/>
              <a:gd name="connsiteY0" fmla="*/ 48166 h 336902"/>
              <a:gd name="connsiteX1" fmla="*/ 221917 w 665158"/>
              <a:gd name="connsiteY1" fmla="*/ 19591 h 336902"/>
              <a:gd name="connsiteX2" fmla="*/ 409242 w 665158"/>
              <a:gd name="connsiteY2" fmla="*/ 16416 h 336902"/>
              <a:gd name="connsiteX3" fmla="*/ 352092 w 665158"/>
              <a:gd name="connsiteY3" fmla="*/ 541 h 336902"/>
              <a:gd name="connsiteX4" fmla="*/ 520367 w 665158"/>
              <a:gd name="connsiteY4" fmla="*/ 38641 h 336902"/>
              <a:gd name="connsiteX5" fmla="*/ 609267 w 665158"/>
              <a:gd name="connsiteY5" fmla="*/ 89441 h 336902"/>
              <a:gd name="connsiteX6" fmla="*/ 621967 w 665158"/>
              <a:gd name="connsiteY6" fmla="*/ 235491 h 336902"/>
              <a:gd name="connsiteX7" fmla="*/ 628317 w 665158"/>
              <a:gd name="connsiteY7" fmla="*/ 333916 h 336902"/>
              <a:gd name="connsiteX8" fmla="*/ 660067 w 665158"/>
              <a:gd name="connsiteY8" fmla="*/ 121191 h 336902"/>
              <a:gd name="connsiteX9" fmla="*/ 507667 w 665158"/>
              <a:gd name="connsiteY9" fmla="*/ 25941 h 336902"/>
              <a:gd name="connsiteX10" fmla="*/ 225092 w 665158"/>
              <a:gd name="connsiteY10" fmla="*/ 25941 h 336902"/>
              <a:gd name="connsiteX11" fmla="*/ 56817 w 665158"/>
              <a:gd name="connsiteY11" fmla="*/ 32291 h 336902"/>
              <a:gd name="connsiteX12" fmla="*/ 9192 w 665158"/>
              <a:gd name="connsiteY12" fmla="*/ 48166 h 33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5158" h="336902">
                <a:moveTo>
                  <a:pt x="9192" y="48166"/>
                </a:moveTo>
                <a:cubicBezTo>
                  <a:pt x="36709" y="46049"/>
                  <a:pt x="155242" y="24883"/>
                  <a:pt x="221917" y="19591"/>
                </a:cubicBezTo>
                <a:cubicBezTo>
                  <a:pt x="288592" y="14299"/>
                  <a:pt x="387546" y="19591"/>
                  <a:pt x="409242" y="16416"/>
                </a:cubicBezTo>
                <a:cubicBezTo>
                  <a:pt x="430938" y="13241"/>
                  <a:pt x="333571" y="-3163"/>
                  <a:pt x="352092" y="541"/>
                </a:cubicBezTo>
                <a:cubicBezTo>
                  <a:pt x="370613" y="4245"/>
                  <a:pt x="477505" y="23824"/>
                  <a:pt x="520367" y="38641"/>
                </a:cubicBezTo>
                <a:cubicBezTo>
                  <a:pt x="563229" y="53458"/>
                  <a:pt x="592334" y="56633"/>
                  <a:pt x="609267" y="89441"/>
                </a:cubicBezTo>
                <a:cubicBezTo>
                  <a:pt x="626200" y="122249"/>
                  <a:pt x="618792" y="194745"/>
                  <a:pt x="621967" y="235491"/>
                </a:cubicBezTo>
                <a:cubicBezTo>
                  <a:pt x="625142" y="276237"/>
                  <a:pt x="621967" y="352966"/>
                  <a:pt x="628317" y="333916"/>
                </a:cubicBezTo>
                <a:cubicBezTo>
                  <a:pt x="634667" y="314866"/>
                  <a:pt x="680175" y="172520"/>
                  <a:pt x="660067" y="121191"/>
                </a:cubicBezTo>
                <a:cubicBezTo>
                  <a:pt x="639959" y="69862"/>
                  <a:pt x="580163" y="41816"/>
                  <a:pt x="507667" y="25941"/>
                </a:cubicBezTo>
                <a:cubicBezTo>
                  <a:pt x="435171" y="10066"/>
                  <a:pt x="300234" y="24883"/>
                  <a:pt x="225092" y="25941"/>
                </a:cubicBezTo>
                <a:cubicBezTo>
                  <a:pt x="149950" y="26999"/>
                  <a:pt x="92271" y="29645"/>
                  <a:pt x="56817" y="32291"/>
                </a:cubicBezTo>
                <a:cubicBezTo>
                  <a:pt x="21363" y="34937"/>
                  <a:pt x="-18325" y="50283"/>
                  <a:pt x="9192" y="481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E32B3E6C-B1AC-CDB9-6DFD-FB954220A2B0}"/>
              </a:ext>
            </a:extLst>
          </p:cNvPr>
          <p:cNvSpPr/>
          <p:nvPr/>
        </p:nvSpPr>
        <p:spPr>
          <a:xfrm>
            <a:off x="2252273" y="8638233"/>
            <a:ext cx="678525" cy="278757"/>
          </a:xfrm>
          <a:custGeom>
            <a:avLst/>
            <a:gdLst>
              <a:gd name="connsiteX0" fmla="*/ 1977 w 678525"/>
              <a:gd name="connsiteY0" fmla="*/ 131117 h 278757"/>
              <a:gd name="connsiteX1" fmla="*/ 84527 w 678525"/>
              <a:gd name="connsiteY1" fmla="*/ 23167 h 278757"/>
              <a:gd name="connsiteX2" fmla="*/ 294077 w 678525"/>
              <a:gd name="connsiteY2" fmla="*/ 942 h 278757"/>
              <a:gd name="connsiteX3" fmla="*/ 382977 w 678525"/>
              <a:gd name="connsiteY3" fmla="*/ 4117 h 278757"/>
              <a:gd name="connsiteX4" fmla="*/ 430602 w 678525"/>
              <a:gd name="connsiteY4" fmla="*/ 4117 h 278757"/>
              <a:gd name="connsiteX5" fmla="*/ 576652 w 678525"/>
              <a:gd name="connsiteY5" fmla="*/ 58092 h 278757"/>
              <a:gd name="connsiteX6" fmla="*/ 627452 w 678525"/>
              <a:gd name="connsiteY6" fmla="*/ 93017 h 278757"/>
              <a:gd name="connsiteX7" fmla="*/ 662377 w 678525"/>
              <a:gd name="connsiteY7" fmla="*/ 216842 h 278757"/>
              <a:gd name="connsiteX8" fmla="*/ 671902 w 678525"/>
              <a:gd name="connsiteY8" fmla="*/ 277167 h 278757"/>
              <a:gd name="connsiteX9" fmla="*/ 675077 w 678525"/>
              <a:gd name="connsiteY9" fmla="*/ 156517 h 278757"/>
              <a:gd name="connsiteX10" fmla="*/ 621102 w 678525"/>
              <a:gd name="connsiteY10" fmla="*/ 73967 h 278757"/>
              <a:gd name="connsiteX11" fmla="*/ 481402 w 678525"/>
              <a:gd name="connsiteY11" fmla="*/ 23167 h 278757"/>
              <a:gd name="connsiteX12" fmla="*/ 363927 w 678525"/>
              <a:gd name="connsiteY12" fmla="*/ 10467 h 278757"/>
              <a:gd name="connsiteX13" fmla="*/ 157552 w 678525"/>
              <a:gd name="connsiteY13" fmla="*/ 16817 h 278757"/>
              <a:gd name="connsiteX14" fmla="*/ 1977 w 678525"/>
              <a:gd name="connsiteY14" fmla="*/ 131117 h 2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8525" h="278757">
                <a:moveTo>
                  <a:pt x="1977" y="131117"/>
                </a:moveTo>
                <a:cubicBezTo>
                  <a:pt x="-10194" y="132175"/>
                  <a:pt x="35844" y="44863"/>
                  <a:pt x="84527" y="23167"/>
                </a:cubicBezTo>
                <a:cubicBezTo>
                  <a:pt x="133210" y="1471"/>
                  <a:pt x="244335" y="4117"/>
                  <a:pt x="294077" y="942"/>
                </a:cubicBezTo>
                <a:cubicBezTo>
                  <a:pt x="343819" y="-2233"/>
                  <a:pt x="360223" y="3588"/>
                  <a:pt x="382977" y="4117"/>
                </a:cubicBezTo>
                <a:cubicBezTo>
                  <a:pt x="405731" y="4646"/>
                  <a:pt x="398323" y="-4879"/>
                  <a:pt x="430602" y="4117"/>
                </a:cubicBezTo>
                <a:cubicBezTo>
                  <a:pt x="462881" y="13113"/>
                  <a:pt x="543844" y="43275"/>
                  <a:pt x="576652" y="58092"/>
                </a:cubicBezTo>
                <a:cubicBezTo>
                  <a:pt x="609460" y="72909"/>
                  <a:pt x="613165" y="66559"/>
                  <a:pt x="627452" y="93017"/>
                </a:cubicBezTo>
                <a:cubicBezTo>
                  <a:pt x="641739" y="119475"/>
                  <a:pt x="654969" y="186150"/>
                  <a:pt x="662377" y="216842"/>
                </a:cubicBezTo>
                <a:cubicBezTo>
                  <a:pt x="669785" y="247534"/>
                  <a:pt x="669785" y="287221"/>
                  <a:pt x="671902" y="277167"/>
                </a:cubicBezTo>
                <a:cubicBezTo>
                  <a:pt x="674019" y="267113"/>
                  <a:pt x="683544" y="190384"/>
                  <a:pt x="675077" y="156517"/>
                </a:cubicBezTo>
                <a:cubicBezTo>
                  <a:pt x="666610" y="122650"/>
                  <a:pt x="653381" y="96192"/>
                  <a:pt x="621102" y="73967"/>
                </a:cubicBezTo>
                <a:cubicBezTo>
                  <a:pt x="588823" y="51742"/>
                  <a:pt x="524264" y="33750"/>
                  <a:pt x="481402" y="23167"/>
                </a:cubicBezTo>
                <a:cubicBezTo>
                  <a:pt x="438540" y="12584"/>
                  <a:pt x="417902" y="11525"/>
                  <a:pt x="363927" y="10467"/>
                </a:cubicBezTo>
                <a:cubicBezTo>
                  <a:pt x="309952" y="9409"/>
                  <a:pt x="216290" y="2529"/>
                  <a:pt x="157552" y="16817"/>
                </a:cubicBezTo>
                <a:cubicBezTo>
                  <a:pt x="98815" y="31104"/>
                  <a:pt x="14148" y="130059"/>
                  <a:pt x="1977" y="1311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83D45B22-29FA-8CDE-AC1A-EC76D14FB0AA}"/>
              </a:ext>
            </a:extLst>
          </p:cNvPr>
          <p:cNvSpPr/>
          <p:nvPr/>
        </p:nvSpPr>
        <p:spPr>
          <a:xfrm>
            <a:off x="2187332" y="8681974"/>
            <a:ext cx="781645" cy="272032"/>
          </a:xfrm>
          <a:custGeom>
            <a:avLst/>
            <a:gdLst>
              <a:gd name="connsiteX0" fmla="*/ 243 w 781645"/>
              <a:gd name="connsiteY0" fmla="*/ 96901 h 272032"/>
              <a:gd name="connsiteX1" fmla="*/ 260593 w 781645"/>
              <a:gd name="connsiteY1" fmla="*/ 27051 h 272032"/>
              <a:gd name="connsiteX2" fmla="*/ 479668 w 781645"/>
              <a:gd name="connsiteY2" fmla="*/ 1651 h 272032"/>
              <a:gd name="connsiteX3" fmla="*/ 425693 w 781645"/>
              <a:gd name="connsiteY3" fmla="*/ 4826 h 272032"/>
              <a:gd name="connsiteX4" fmla="*/ 568568 w 781645"/>
              <a:gd name="connsiteY4" fmla="*/ 23876 h 272032"/>
              <a:gd name="connsiteX5" fmla="*/ 647943 w 781645"/>
              <a:gd name="connsiteY5" fmla="*/ 42926 h 272032"/>
              <a:gd name="connsiteX6" fmla="*/ 759068 w 781645"/>
              <a:gd name="connsiteY6" fmla="*/ 227076 h 272032"/>
              <a:gd name="connsiteX7" fmla="*/ 774943 w 781645"/>
              <a:gd name="connsiteY7" fmla="*/ 265176 h 272032"/>
              <a:gd name="connsiteX8" fmla="*/ 676518 w 781645"/>
              <a:gd name="connsiteY8" fmla="*/ 119126 h 272032"/>
              <a:gd name="connsiteX9" fmla="*/ 552693 w 781645"/>
              <a:gd name="connsiteY9" fmla="*/ 33401 h 272032"/>
              <a:gd name="connsiteX10" fmla="*/ 308218 w 781645"/>
              <a:gd name="connsiteY10" fmla="*/ 33401 h 272032"/>
              <a:gd name="connsiteX11" fmla="*/ 243 w 781645"/>
              <a:gd name="connsiteY11" fmla="*/ 96901 h 27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1645" h="272032">
                <a:moveTo>
                  <a:pt x="243" y="96901"/>
                </a:moveTo>
                <a:cubicBezTo>
                  <a:pt x="-7694" y="95843"/>
                  <a:pt x="180689" y="42926"/>
                  <a:pt x="260593" y="27051"/>
                </a:cubicBezTo>
                <a:cubicBezTo>
                  <a:pt x="340497" y="11176"/>
                  <a:pt x="452151" y="5355"/>
                  <a:pt x="479668" y="1651"/>
                </a:cubicBezTo>
                <a:cubicBezTo>
                  <a:pt x="507185" y="-2053"/>
                  <a:pt x="410876" y="1122"/>
                  <a:pt x="425693" y="4826"/>
                </a:cubicBezTo>
                <a:cubicBezTo>
                  <a:pt x="440510" y="8530"/>
                  <a:pt x="531526" y="17526"/>
                  <a:pt x="568568" y="23876"/>
                </a:cubicBezTo>
                <a:cubicBezTo>
                  <a:pt x="605610" y="30226"/>
                  <a:pt x="616193" y="9059"/>
                  <a:pt x="647943" y="42926"/>
                </a:cubicBezTo>
                <a:cubicBezTo>
                  <a:pt x="679693" y="76793"/>
                  <a:pt x="737901" y="190034"/>
                  <a:pt x="759068" y="227076"/>
                </a:cubicBezTo>
                <a:cubicBezTo>
                  <a:pt x="780235" y="264118"/>
                  <a:pt x="788701" y="283168"/>
                  <a:pt x="774943" y="265176"/>
                </a:cubicBezTo>
                <a:cubicBezTo>
                  <a:pt x="761185" y="247184"/>
                  <a:pt x="713560" y="157755"/>
                  <a:pt x="676518" y="119126"/>
                </a:cubicBezTo>
                <a:cubicBezTo>
                  <a:pt x="639476" y="80497"/>
                  <a:pt x="614076" y="47688"/>
                  <a:pt x="552693" y="33401"/>
                </a:cubicBezTo>
                <a:cubicBezTo>
                  <a:pt x="491310" y="19114"/>
                  <a:pt x="394472" y="27580"/>
                  <a:pt x="308218" y="33401"/>
                </a:cubicBezTo>
                <a:cubicBezTo>
                  <a:pt x="221964" y="39222"/>
                  <a:pt x="8180" y="97959"/>
                  <a:pt x="243" y="969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586DE9C9-6650-7679-4855-5C3D0B29EB93}"/>
              </a:ext>
            </a:extLst>
          </p:cNvPr>
          <p:cNvSpPr/>
          <p:nvPr/>
        </p:nvSpPr>
        <p:spPr>
          <a:xfrm>
            <a:off x="2227251" y="8758788"/>
            <a:ext cx="96854" cy="331503"/>
          </a:xfrm>
          <a:custGeom>
            <a:avLst/>
            <a:gdLst>
              <a:gd name="connsiteX0" fmla="*/ 96849 w 96854"/>
              <a:gd name="connsiteY0" fmla="*/ 20087 h 331503"/>
              <a:gd name="connsiteX1" fmla="*/ 49224 w 96854"/>
              <a:gd name="connsiteY1" fmla="*/ 102637 h 331503"/>
              <a:gd name="connsiteX2" fmla="*/ 7949 w 96854"/>
              <a:gd name="connsiteY2" fmla="*/ 261387 h 331503"/>
              <a:gd name="connsiteX3" fmla="*/ 1599 w 96854"/>
              <a:gd name="connsiteY3" fmla="*/ 331237 h 331503"/>
              <a:gd name="connsiteX4" fmla="*/ 4774 w 96854"/>
              <a:gd name="connsiteY4" fmla="*/ 239162 h 331503"/>
              <a:gd name="connsiteX5" fmla="*/ 49224 w 96854"/>
              <a:gd name="connsiteY5" fmla="*/ 4212 h 331503"/>
              <a:gd name="connsiteX6" fmla="*/ 52399 w 96854"/>
              <a:gd name="connsiteY6" fmla="*/ 83587 h 331503"/>
              <a:gd name="connsiteX7" fmla="*/ 96849 w 96854"/>
              <a:gd name="connsiteY7" fmla="*/ 20087 h 33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54" h="331503">
                <a:moveTo>
                  <a:pt x="96849" y="20087"/>
                </a:moveTo>
                <a:cubicBezTo>
                  <a:pt x="96320" y="23262"/>
                  <a:pt x="64041" y="62420"/>
                  <a:pt x="49224" y="102637"/>
                </a:cubicBezTo>
                <a:cubicBezTo>
                  <a:pt x="34407" y="142854"/>
                  <a:pt x="15886" y="223287"/>
                  <a:pt x="7949" y="261387"/>
                </a:cubicBezTo>
                <a:cubicBezTo>
                  <a:pt x="12" y="299487"/>
                  <a:pt x="2128" y="334941"/>
                  <a:pt x="1599" y="331237"/>
                </a:cubicBezTo>
                <a:cubicBezTo>
                  <a:pt x="1070" y="327533"/>
                  <a:pt x="-3163" y="293666"/>
                  <a:pt x="4774" y="239162"/>
                </a:cubicBezTo>
                <a:cubicBezTo>
                  <a:pt x="12711" y="184658"/>
                  <a:pt x="41287" y="30141"/>
                  <a:pt x="49224" y="4212"/>
                </a:cubicBezTo>
                <a:cubicBezTo>
                  <a:pt x="57161" y="-21717"/>
                  <a:pt x="48166" y="80412"/>
                  <a:pt x="52399" y="83587"/>
                </a:cubicBezTo>
                <a:cubicBezTo>
                  <a:pt x="56632" y="86762"/>
                  <a:pt x="97378" y="16912"/>
                  <a:pt x="96849" y="200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0834A612-13B6-3119-D7BE-9DD364D56791}"/>
              </a:ext>
            </a:extLst>
          </p:cNvPr>
          <p:cNvSpPr/>
          <p:nvPr/>
        </p:nvSpPr>
        <p:spPr>
          <a:xfrm>
            <a:off x="2236604" y="8731231"/>
            <a:ext cx="696096" cy="124234"/>
          </a:xfrm>
          <a:custGeom>
            <a:avLst/>
            <a:gdLst>
              <a:gd name="connsiteX0" fmla="*/ 4946 w 696096"/>
              <a:gd name="connsiteY0" fmla="*/ 92094 h 124234"/>
              <a:gd name="connsiteX1" fmla="*/ 179571 w 696096"/>
              <a:gd name="connsiteY1" fmla="*/ 9544 h 124234"/>
              <a:gd name="connsiteX2" fmla="*/ 195446 w 696096"/>
              <a:gd name="connsiteY2" fmla="*/ 15894 h 124234"/>
              <a:gd name="connsiteX3" fmla="*/ 458971 w 696096"/>
              <a:gd name="connsiteY3" fmla="*/ 15894 h 124234"/>
              <a:gd name="connsiteX4" fmla="*/ 693921 w 696096"/>
              <a:gd name="connsiteY4" fmla="*/ 123844 h 124234"/>
              <a:gd name="connsiteX5" fmla="*/ 570096 w 696096"/>
              <a:gd name="connsiteY5" fmla="*/ 50819 h 124234"/>
              <a:gd name="connsiteX6" fmla="*/ 468496 w 696096"/>
              <a:gd name="connsiteY6" fmla="*/ 15894 h 124234"/>
              <a:gd name="connsiteX7" fmla="*/ 255771 w 696096"/>
              <a:gd name="connsiteY7" fmla="*/ 19 h 124234"/>
              <a:gd name="connsiteX8" fmla="*/ 52571 w 696096"/>
              <a:gd name="connsiteY8" fmla="*/ 12719 h 124234"/>
              <a:gd name="connsiteX9" fmla="*/ 150996 w 696096"/>
              <a:gd name="connsiteY9" fmla="*/ 15894 h 124234"/>
              <a:gd name="connsiteX10" fmla="*/ 55746 w 696096"/>
              <a:gd name="connsiteY10" fmla="*/ 66694 h 124234"/>
              <a:gd name="connsiteX11" fmla="*/ 4946 w 696096"/>
              <a:gd name="connsiteY11" fmla="*/ 92094 h 12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6096" h="124234">
                <a:moveTo>
                  <a:pt x="4946" y="92094"/>
                </a:moveTo>
                <a:cubicBezTo>
                  <a:pt x="25583" y="82569"/>
                  <a:pt x="147821" y="22244"/>
                  <a:pt x="179571" y="9544"/>
                </a:cubicBezTo>
                <a:cubicBezTo>
                  <a:pt x="211321" y="-3156"/>
                  <a:pt x="148879" y="14836"/>
                  <a:pt x="195446" y="15894"/>
                </a:cubicBezTo>
                <a:cubicBezTo>
                  <a:pt x="242013" y="16952"/>
                  <a:pt x="375892" y="-2098"/>
                  <a:pt x="458971" y="15894"/>
                </a:cubicBezTo>
                <a:cubicBezTo>
                  <a:pt x="542050" y="33886"/>
                  <a:pt x="675400" y="118023"/>
                  <a:pt x="693921" y="123844"/>
                </a:cubicBezTo>
                <a:cubicBezTo>
                  <a:pt x="712442" y="129665"/>
                  <a:pt x="607667" y="68811"/>
                  <a:pt x="570096" y="50819"/>
                </a:cubicBezTo>
                <a:cubicBezTo>
                  <a:pt x="532525" y="32827"/>
                  <a:pt x="520883" y="24361"/>
                  <a:pt x="468496" y="15894"/>
                </a:cubicBezTo>
                <a:cubicBezTo>
                  <a:pt x="416109" y="7427"/>
                  <a:pt x="325092" y="548"/>
                  <a:pt x="255771" y="19"/>
                </a:cubicBezTo>
                <a:cubicBezTo>
                  <a:pt x="186450" y="-510"/>
                  <a:pt x="70034" y="10073"/>
                  <a:pt x="52571" y="12719"/>
                </a:cubicBezTo>
                <a:cubicBezTo>
                  <a:pt x="35108" y="15365"/>
                  <a:pt x="150467" y="6898"/>
                  <a:pt x="150996" y="15894"/>
                </a:cubicBezTo>
                <a:cubicBezTo>
                  <a:pt x="151525" y="24890"/>
                  <a:pt x="77971" y="57169"/>
                  <a:pt x="55746" y="66694"/>
                </a:cubicBezTo>
                <a:cubicBezTo>
                  <a:pt x="33521" y="76219"/>
                  <a:pt x="-15691" y="101619"/>
                  <a:pt x="4946" y="920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6811ED81-5210-F5C3-EFE7-1E93B609675F}"/>
              </a:ext>
            </a:extLst>
          </p:cNvPr>
          <p:cNvSpPr/>
          <p:nvPr/>
        </p:nvSpPr>
        <p:spPr>
          <a:xfrm>
            <a:off x="2247456" y="8743318"/>
            <a:ext cx="714006" cy="255880"/>
          </a:xfrm>
          <a:custGeom>
            <a:avLst/>
            <a:gdLst>
              <a:gd name="connsiteX0" fmla="*/ 444 w 714006"/>
              <a:gd name="connsiteY0" fmla="*/ 57782 h 255880"/>
              <a:gd name="connsiteX1" fmla="*/ 298894 w 714006"/>
              <a:gd name="connsiteY1" fmla="*/ 22857 h 255880"/>
              <a:gd name="connsiteX2" fmla="*/ 416369 w 714006"/>
              <a:gd name="connsiteY2" fmla="*/ 22857 h 255880"/>
              <a:gd name="connsiteX3" fmla="*/ 422719 w 714006"/>
              <a:gd name="connsiteY3" fmla="*/ 10157 h 255880"/>
              <a:gd name="connsiteX4" fmla="*/ 505269 w 714006"/>
              <a:gd name="connsiteY4" fmla="*/ 35557 h 255880"/>
              <a:gd name="connsiteX5" fmla="*/ 457644 w 714006"/>
              <a:gd name="connsiteY5" fmla="*/ 32382 h 255880"/>
              <a:gd name="connsiteX6" fmla="*/ 622744 w 714006"/>
              <a:gd name="connsiteY6" fmla="*/ 92707 h 255880"/>
              <a:gd name="connsiteX7" fmla="*/ 708469 w 714006"/>
              <a:gd name="connsiteY7" fmla="*/ 254632 h 255880"/>
              <a:gd name="connsiteX8" fmla="*/ 676719 w 714006"/>
              <a:gd name="connsiteY8" fmla="*/ 159382 h 255880"/>
              <a:gd name="connsiteX9" fmla="*/ 444944 w 714006"/>
              <a:gd name="connsiteY9" fmla="*/ 10157 h 255880"/>
              <a:gd name="connsiteX10" fmla="*/ 209994 w 714006"/>
              <a:gd name="connsiteY10" fmla="*/ 13332 h 255880"/>
              <a:gd name="connsiteX11" fmla="*/ 371919 w 714006"/>
              <a:gd name="connsiteY11" fmla="*/ 13332 h 255880"/>
              <a:gd name="connsiteX12" fmla="*/ 444 w 714006"/>
              <a:gd name="connsiteY12" fmla="*/ 57782 h 25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4006" h="255880">
                <a:moveTo>
                  <a:pt x="444" y="57782"/>
                </a:moveTo>
                <a:cubicBezTo>
                  <a:pt x="-11727" y="59369"/>
                  <a:pt x="229573" y="28678"/>
                  <a:pt x="298894" y="22857"/>
                </a:cubicBezTo>
                <a:cubicBezTo>
                  <a:pt x="368215" y="17036"/>
                  <a:pt x="416369" y="22857"/>
                  <a:pt x="416369" y="22857"/>
                </a:cubicBezTo>
                <a:cubicBezTo>
                  <a:pt x="437006" y="20740"/>
                  <a:pt x="407902" y="8040"/>
                  <a:pt x="422719" y="10157"/>
                </a:cubicBezTo>
                <a:cubicBezTo>
                  <a:pt x="437536" y="12274"/>
                  <a:pt x="499448" y="31853"/>
                  <a:pt x="505269" y="35557"/>
                </a:cubicBezTo>
                <a:cubicBezTo>
                  <a:pt x="511090" y="39261"/>
                  <a:pt x="438065" y="22857"/>
                  <a:pt x="457644" y="32382"/>
                </a:cubicBezTo>
                <a:cubicBezTo>
                  <a:pt x="477223" y="41907"/>
                  <a:pt x="580940" y="55665"/>
                  <a:pt x="622744" y="92707"/>
                </a:cubicBezTo>
                <a:cubicBezTo>
                  <a:pt x="664548" y="129749"/>
                  <a:pt x="699473" y="243520"/>
                  <a:pt x="708469" y="254632"/>
                </a:cubicBezTo>
                <a:cubicBezTo>
                  <a:pt x="717465" y="265744"/>
                  <a:pt x="720640" y="200128"/>
                  <a:pt x="676719" y="159382"/>
                </a:cubicBezTo>
                <a:cubicBezTo>
                  <a:pt x="632798" y="118636"/>
                  <a:pt x="522731" y="34499"/>
                  <a:pt x="444944" y="10157"/>
                </a:cubicBezTo>
                <a:cubicBezTo>
                  <a:pt x="367157" y="-14185"/>
                  <a:pt x="222165" y="12803"/>
                  <a:pt x="209994" y="13332"/>
                </a:cubicBezTo>
                <a:cubicBezTo>
                  <a:pt x="197823" y="13861"/>
                  <a:pt x="409490" y="6453"/>
                  <a:pt x="371919" y="13332"/>
                </a:cubicBezTo>
                <a:cubicBezTo>
                  <a:pt x="334348" y="20211"/>
                  <a:pt x="12615" y="56195"/>
                  <a:pt x="444" y="577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8EBFF901-E473-85A1-A961-61B1F4CD9609}"/>
              </a:ext>
            </a:extLst>
          </p:cNvPr>
          <p:cNvSpPr/>
          <p:nvPr/>
        </p:nvSpPr>
        <p:spPr>
          <a:xfrm>
            <a:off x="2257417" y="8756635"/>
            <a:ext cx="667493" cy="111197"/>
          </a:xfrm>
          <a:custGeom>
            <a:avLst/>
            <a:gdLst>
              <a:gd name="connsiteX0" fmla="*/ 8 w 667493"/>
              <a:gd name="connsiteY0" fmla="*/ 50815 h 111197"/>
              <a:gd name="connsiteX1" fmla="*/ 222258 w 667493"/>
              <a:gd name="connsiteY1" fmla="*/ 28590 h 111197"/>
              <a:gd name="connsiteX2" fmla="*/ 431808 w 667493"/>
              <a:gd name="connsiteY2" fmla="*/ 15890 h 111197"/>
              <a:gd name="connsiteX3" fmla="*/ 381008 w 667493"/>
              <a:gd name="connsiteY3" fmla="*/ 3190 h 111197"/>
              <a:gd name="connsiteX4" fmla="*/ 488958 w 667493"/>
              <a:gd name="connsiteY4" fmla="*/ 38115 h 111197"/>
              <a:gd name="connsiteX5" fmla="*/ 666758 w 667493"/>
              <a:gd name="connsiteY5" fmla="*/ 111140 h 111197"/>
              <a:gd name="connsiteX6" fmla="*/ 415933 w 667493"/>
              <a:gd name="connsiteY6" fmla="*/ 25415 h 111197"/>
              <a:gd name="connsiteX7" fmla="*/ 47633 w 667493"/>
              <a:gd name="connsiteY7" fmla="*/ 15 h 111197"/>
              <a:gd name="connsiteX8" fmla="*/ 212733 w 667493"/>
              <a:gd name="connsiteY8" fmla="*/ 22240 h 111197"/>
              <a:gd name="connsiteX9" fmla="*/ 8 w 667493"/>
              <a:gd name="connsiteY9" fmla="*/ 50815 h 11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493" h="111197">
                <a:moveTo>
                  <a:pt x="8" y="50815"/>
                </a:moveTo>
                <a:cubicBezTo>
                  <a:pt x="1596" y="51873"/>
                  <a:pt x="150291" y="34411"/>
                  <a:pt x="222258" y="28590"/>
                </a:cubicBezTo>
                <a:cubicBezTo>
                  <a:pt x="294225" y="22769"/>
                  <a:pt x="405350" y="20123"/>
                  <a:pt x="431808" y="15890"/>
                </a:cubicBezTo>
                <a:cubicBezTo>
                  <a:pt x="458266" y="11657"/>
                  <a:pt x="371483" y="-514"/>
                  <a:pt x="381008" y="3190"/>
                </a:cubicBezTo>
                <a:cubicBezTo>
                  <a:pt x="390533" y="6894"/>
                  <a:pt x="441333" y="20123"/>
                  <a:pt x="488958" y="38115"/>
                </a:cubicBezTo>
                <a:cubicBezTo>
                  <a:pt x="536583" y="56107"/>
                  <a:pt x="678929" y="113257"/>
                  <a:pt x="666758" y="111140"/>
                </a:cubicBezTo>
                <a:cubicBezTo>
                  <a:pt x="654587" y="109023"/>
                  <a:pt x="519120" y="43936"/>
                  <a:pt x="415933" y="25415"/>
                </a:cubicBezTo>
                <a:cubicBezTo>
                  <a:pt x="312746" y="6894"/>
                  <a:pt x="81500" y="544"/>
                  <a:pt x="47633" y="15"/>
                </a:cubicBezTo>
                <a:cubicBezTo>
                  <a:pt x="13766" y="-514"/>
                  <a:pt x="214850" y="12715"/>
                  <a:pt x="212733" y="22240"/>
                </a:cubicBezTo>
                <a:cubicBezTo>
                  <a:pt x="210616" y="31765"/>
                  <a:pt x="-1580" y="49757"/>
                  <a:pt x="8" y="508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BB86C972-0DA6-77F7-56C3-1B6BD966FA55}"/>
              </a:ext>
            </a:extLst>
          </p:cNvPr>
          <p:cNvSpPr/>
          <p:nvPr/>
        </p:nvSpPr>
        <p:spPr>
          <a:xfrm>
            <a:off x="2186143" y="8765644"/>
            <a:ext cx="785841" cy="405158"/>
          </a:xfrm>
          <a:custGeom>
            <a:avLst/>
            <a:gdLst>
              <a:gd name="connsiteX0" fmla="*/ 4607 w 785841"/>
              <a:gd name="connsiteY0" fmla="*/ 314856 h 405158"/>
              <a:gd name="connsiteX1" fmla="*/ 80807 w 785841"/>
              <a:gd name="connsiteY1" fmla="*/ 175156 h 405158"/>
              <a:gd name="connsiteX2" fmla="*/ 112557 w 785841"/>
              <a:gd name="connsiteY2" fmla="*/ 92606 h 405158"/>
              <a:gd name="connsiteX3" fmla="*/ 68107 w 785841"/>
              <a:gd name="connsiteY3" fmla="*/ 130706 h 405158"/>
              <a:gd name="connsiteX4" fmla="*/ 118907 w 785841"/>
              <a:gd name="connsiteY4" fmla="*/ 54506 h 405158"/>
              <a:gd name="connsiteX5" fmla="*/ 112557 w 785841"/>
              <a:gd name="connsiteY5" fmla="*/ 48156 h 405158"/>
              <a:gd name="connsiteX6" fmla="*/ 484032 w 785841"/>
              <a:gd name="connsiteY6" fmla="*/ 32281 h 405158"/>
              <a:gd name="connsiteX7" fmla="*/ 445932 w 785841"/>
              <a:gd name="connsiteY7" fmla="*/ 531 h 405158"/>
              <a:gd name="connsiteX8" fmla="*/ 645957 w 785841"/>
              <a:gd name="connsiteY8" fmla="*/ 60856 h 405158"/>
              <a:gd name="connsiteX9" fmla="*/ 744382 w 785841"/>
              <a:gd name="connsiteY9" fmla="*/ 175156 h 405158"/>
              <a:gd name="connsiteX10" fmla="*/ 782482 w 785841"/>
              <a:gd name="connsiteY10" fmla="*/ 111656 h 405158"/>
              <a:gd name="connsiteX11" fmla="*/ 665007 w 785841"/>
              <a:gd name="connsiteY11" fmla="*/ 400581 h 405158"/>
              <a:gd name="connsiteX12" fmla="*/ 645957 w 785841"/>
              <a:gd name="connsiteY12" fmla="*/ 283106 h 405158"/>
              <a:gd name="connsiteX13" fmla="*/ 442757 w 785841"/>
              <a:gd name="connsiteY13" fmla="*/ 203731 h 405158"/>
              <a:gd name="connsiteX14" fmla="*/ 534832 w 785841"/>
              <a:gd name="connsiteY14" fmla="*/ 251356 h 405158"/>
              <a:gd name="connsiteX15" fmla="*/ 201457 w 785841"/>
              <a:gd name="connsiteY15" fmla="*/ 219606 h 405158"/>
              <a:gd name="connsiteX16" fmla="*/ 230032 w 785841"/>
              <a:gd name="connsiteY16" fmla="*/ 187856 h 405158"/>
              <a:gd name="connsiteX17" fmla="*/ 4607 w 785841"/>
              <a:gd name="connsiteY17" fmla="*/ 314856 h 40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5841" h="405158">
                <a:moveTo>
                  <a:pt x="4607" y="314856"/>
                </a:moveTo>
                <a:cubicBezTo>
                  <a:pt x="-20264" y="312739"/>
                  <a:pt x="62815" y="212198"/>
                  <a:pt x="80807" y="175156"/>
                </a:cubicBezTo>
                <a:cubicBezTo>
                  <a:pt x="98799" y="138114"/>
                  <a:pt x="114674" y="100014"/>
                  <a:pt x="112557" y="92606"/>
                </a:cubicBezTo>
                <a:cubicBezTo>
                  <a:pt x="110440" y="85198"/>
                  <a:pt x="67049" y="137056"/>
                  <a:pt x="68107" y="130706"/>
                </a:cubicBezTo>
                <a:cubicBezTo>
                  <a:pt x="69165" y="124356"/>
                  <a:pt x="111499" y="68264"/>
                  <a:pt x="118907" y="54506"/>
                </a:cubicBezTo>
                <a:cubicBezTo>
                  <a:pt x="126315" y="40748"/>
                  <a:pt x="51703" y="51860"/>
                  <a:pt x="112557" y="48156"/>
                </a:cubicBezTo>
                <a:cubicBezTo>
                  <a:pt x="173411" y="44452"/>
                  <a:pt x="428470" y="40218"/>
                  <a:pt x="484032" y="32281"/>
                </a:cubicBezTo>
                <a:cubicBezTo>
                  <a:pt x="539594" y="24344"/>
                  <a:pt x="418945" y="-4231"/>
                  <a:pt x="445932" y="531"/>
                </a:cubicBezTo>
                <a:cubicBezTo>
                  <a:pt x="472919" y="5293"/>
                  <a:pt x="596215" y="31752"/>
                  <a:pt x="645957" y="60856"/>
                </a:cubicBezTo>
                <a:cubicBezTo>
                  <a:pt x="695699" y="89960"/>
                  <a:pt x="721628" y="166689"/>
                  <a:pt x="744382" y="175156"/>
                </a:cubicBezTo>
                <a:cubicBezTo>
                  <a:pt x="767136" y="183623"/>
                  <a:pt x="795711" y="74085"/>
                  <a:pt x="782482" y="111656"/>
                </a:cubicBezTo>
                <a:cubicBezTo>
                  <a:pt x="769253" y="149227"/>
                  <a:pt x="687761" y="372006"/>
                  <a:pt x="665007" y="400581"/>
                </a:cubicBezTo>
                <a:cubicBezTo>
                  <a:pt x="642253" y="429156"/>
                  <a:pt x="682999" y="315914"/>
                  <a:pt x="645957" y="283106"/>
                </a:cubicBezTo>
                <a:cubicBezTo>
                  <a:pt x="608915" y="250298"/>
                  <a:pt x="461278" y="209023"/>
                  <a:pt x="442757" y="203731"/>
                </a:cubicBezTo>
                <a:cubicBezTo>
                  <a:pt x="424236" y="198439"/>
                  <a:pt x="575049" y="248710"/>
                  <a:pt x="534832" y="251356"/>
                </a:cubicBezTo>
                <a:cubicBezTo>
                  <a:pt x="494615" y="254002"/>
                  <a:pt x="252257" y="230189"/>
                  <a:pt x="201457" y="219606"/>
                </a:cubicBezTo>
                <a:cubicBezTo>
                  <a:pt x="150657" y="209023"/>
                  <a:pt x="260724" y="175685"/>
                  <a:pt x="230032" y="187856"/>
                </a:cubicBezTo>
                <a:cubicBezTo>
                  <a:pt x="199340" y="200027"/>
                  <a:pt x="29478" y="316973"/>
                  <a:pt x="4607" y="3148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D599FF42-5F73-04E6-4C4A-8C333716EFBA}"/>
              </a:ext>
            </a:extLst>
          </p:cNvPr>
          <p:cNvSpPr/>
          <p:nvPr/>
        </p:nvSpPr>
        <p:spPr>
          <a:xfrm>
            <a:off x="6152760" y="7074354"/>
            <a:ext cx="314378" cy="1299812"/>
          </a:xfrm>
          <a:custGeom>
            <a:avLst/>
            <a:gdLst>
              <a:gd name="connsiteX0" fmla="*/ 314351 w 314378"/>
              <a:gd name="connsiteY0" fmla="*/ 31 h 1299812"/>
              <a:gd name="connsiteX1" fmla="*/ 160788 w 314378"/>
              <a:gd name="connsiteY1" fmla="*/ 603814 h 1299812"/>
              <a:gd name="connsiteX2" fmla="*/ 251530 w 314378"/>
              <a:gd name="connsiteY2" fmla="*/ 1287869 h 1299812"/>
              <a:gd name="connsiteX3" fmla="*/ 206159 w 314378"/>
              <a:gd name="connsiteY3" fmla="*/ 977252 h 1299812"/>
              <a:gd name="connsiteX4" fmla="*/ 31655 w 314378"/>
              <a:gd name="connsiteY4" fmla="*/ 205945 h 1299812"/>
              <a:gd name="connsiteX5" fmla="*/ 21185 w 314378"/>
              <a:gd name="connsiteY5" fmla="*/ 851609 h 1299812"/>
              <a:gd name="connsiteX6" fmla="*/ 7225 w 314378"/>
              <a:gd name="connsiteY6" fmla="*/ 52382 h 1299812"/>
              <a:gd name="connsiteX7" fmla="*/ 146828 w 314378"/>
              <a:gd name="connsiteY7" fmla="*/ 628244 h 1299812"/>
              <a:gd name="connsiteX8" fmla="*/ 314351 w 314378"/>
              <a:gd name="connsiteY8" fmla="*/ 31 h 129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378" h="1299812">
                <a:moveTo>
                  <a:pt x="314351" y="31"/>
                </a:moveTo>
                <a:cubicBezTo>
                  <a:pt x="316678" y="-4041"/>
                  <a:pt x="171258" y="389174"/>
                  <a:pt x="160788" y="603814"/>
                </a:cubicBezTo>
                <a:cubicBezTo>
                  <a:pt x="150318" y="818454"/>
                  <a:pt x="243968" y="1225629"/>
                  <a:pt x="251530" y="1287869"/>
                </a:cubicBezTo>
                <a:cubicBezTo>
                  <a:pt x="259092" y="1350109"/>
                  <a:pt x="242805" y="1157573"/>
                  <a:pt x="206159" y="977252"/>
                </a:cubicBezTo>
                <a:cubicBezTo>
                  <a:pt x="169513" y="796931"/>
                  <a:pt x="62484" y="226885"/>
                  <a:pt x="31655" y="205945"/>
                </a:cubicBezTo>
                <a:cubicBezTo>
                  <a:pt x="826" y="185005"/>
                  <a:pt x="25257" y="877203"/>
                  <a:pt x="21185" y="851609"/>
                </a:cubicBezTo>
                <a:cubicBezTo>
                  <a:pt x="17113" y="826015"/>
                  <a:pt x="-13715" y="89609"/>
                  <a:pt x="7225" y="52382"/>
                </a:cubicBezTo>
                <a:cubicBezTo>
                  <a:pt x="28165" y="15155"/>
                  <a:pt x="97385" y="632316"/>
                  <a:pt x="146828" y="628244"/>
                </a:cubicBezTo>
                <a:cubicBezTo>
                  <a:pt x="196271" y="624172"/>
                  <a:pt x="312024" y="4103"/>
                  <a:pt x="314351" y="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A2B8AF7B-0B3D-3895-A3EC-48B24092652E}"/>
              </a:ext>
            </a:extLst>
          </p:cNvPr>
          <p:cNvSpPr/>
          <p:nvPr/>
        </p:nvSpPr>
        <p:spPr>
          <a:xfrm>
            <a:off x="6152991" y="7317843"/>
            <a:ext cx="743655" cy="1485550"/>
          </a:xfrm>
          <a:custGeom>
            <a:avLst/>
            <a:gdLst>
              <a:gd name="connsiteX0" fmla="*/ 600307 w 743655"/>
              <a:gd name="connsiteY0" fmla="*/ 847 h 1485550"/>
              <a:gd name="connsiteX1" fmla="*/ 411843 w 743655"/>
              <a:gd name="connsiteY1" fmla="*/ 838465 h 1485550"/>
              <a:gd name="connsiteX2" fmla="*/ 450233 w 743655"/>
              <a:gd name="connsiteY2" fmla="*/ 1044380 h 1485550"/>
              <a:gd name="connsiteX3" fmla="*/ 230359 w 743655"/>
              <a:gd name="connsiteY3" fmla="*/ 1166533 h 1485550"/>
              <a:gd name="connsiteX4" fmla="*/ 345531 w 743655"/>
              <a:gd name="connsiteY4" fmla="*/ 1215394 h 1485550"/>
              <a:gd name="connsiteX5" fmla="*/ 14 w 743655"/>
              <a:gd name="connsiteY5" fmla="*/ 1236334 h 1485550"/>
              <a:gd name="connsiteX6" fmla="*/ 331571 w 743655"/>
              <a:gd name="connsiteY6" fmla="*/ 1253784 h 1485550"/>
              <a:gd name="connsiteX7" fmla="*/ 335061 w 743655"/>
              <a:gd name="connsiteY7" fmla="*/ 1351507 h 1485550"/>
              <a:gd name="connsiteX8" fmla="*/ 743400 w 743655"/>
              <a:gd name="connsiteY8" fmla="*/ 1484130 h 1485550"/>
              <a:gd name="connsiteX9" fmla="*/ 268749 w 743655"/>
              <a:gd name="connsiteY9" fmla="*/ 1417818 h 1485550"/>
              <a:gd name="connsiteX10" fmla="*/ 178007 w 743655"/>
              <a:gd name="connsiteY10" fmla="*/ 1358487 h 1485550"/>
              <a:gd name="connsiteX11" fmla="*/ 366472 w 743655"/>
              <a:gd name="connsiteY11" fmla="*/ 1306136 h 1485550"/>
              <a:gd name="connsiteX12" fmla="*/ 191968 w 743655"/>
              <a:gd name="connsiteY12" fmla="*/ 1201433 h 1485550"/>
              <a:gd name="connsiteX13" fmla="*/ 359491 w 743655"/>
              <a:gd name="connsiteY13" fmla="*/ 1093241 h 1485550"/>
              <a:gd name="connsiteX14" fmla="*/ 383922 w 743655"/>
              <a:gd name="connsiteY14" fmla="*/ 562749 h 1485550"/>
              <a:gd name="connsiteX15" fmla="*/ 422313 w 743655"/>
              <a:gd name="connsiteY15" fmla="*/ 677922 h 1485550"/>
              <a:gd name="connsiteX16" fmla="*/ 600307 w 743655"/>
              <a:gd name="connsiteY16" fmla="*/ 847 h 148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3655" h="1485550">
                <a:moveTo>
                  <a:pt x="600307" y="847"/>
                </a:moveTo>
                <a:cubicBezTo>
                  <a:pt x="598562" y="27604"/>
                  <a:pt x="436855" y="664543"/>
                  <a:pt x="411843" y="838465"/>
                </a:cubicBezTo>
                <a:cubicBezTo>
                  <a:pt x="386831" y="1012387"/>
                  <a:pt x="480480" y="989702"/>
                  <a:pt x="450233" y="1044380"/>
                </a:cubicBezTo>
                <a:cubicBezTo>
                  <a:pt x="419986" y="1099058"/>
                  <a:pt x="247809" y="1138031"/>
                  <a:pt x="230359" y="1166533"/>
                </a:cubicBezTo>
                <a:cubicBezTo>
                  <a:pt x="212909" y="1195035"/>
                  <a:pt x="383922" y="1203761"/>
                  <a:pt x="345531" y="1215394"/>
                </a:cubicBezTo>
                <a:cubicBezTo>
                  <a:pt x="307140" y="1227028"/>
                  <a:pt x="2341" y="1229936"/>
                  <a:pt x="14" y="1236334"/>
                </a:cubicBezTo>
                <a:cubicBezTo>
                  <a:pt x="-2313" y="1242732"/>
                  <a:pt x="275730" y="1234589"/>
                  <a:pt x="331571" y="1253784"/>
                </a:cubicBezTo>
                <a:cubicBezTo>
                  <a:pt x="387412" y="1272979"/>
                  <a:pt x="266423" y="1313116"/>
                  <a:pt x="335061" y="1351507"/>
                </a:cubicBezTo>
                <a:cubicBezTo>
                  <a:pt x="403699" y="1389898"/>
                  <a:pt x="754452" y="1473078"/>
                  <a:pt x="743400" y="1484130"/>
                </a:cubicBezTo>
                <a:cubicBezTo>
                  <a:pt x="732348" y="1495182"/>
                  <a:pt x="362981" y="1438759"/>
                  <a:pt x="268749" y="1417818"/>
                </a:cubicBezTo>
                <a:cubicBezTo>
                  <a:pt x="174517" y="1396878"/>
                  <a:pt x="161720" y="1377101"/>
                  <a:pt x="178007" y="1358487"/>
                </a:cubicBezTo>
                <a:cubicBezTo>
                  <a:pt x="194294" y="1339873"/>
                  <a:pt x="364145" y="1332312"/>
                  <a:pt x="366472" y="1306136"/>
                </a:cubicBezTo>
                <a:cubicBezTo>
                  <a:pt x="368799" y="1279960"/>
                  <a:pt x="193131" y="1236915"/>
                  <a:pt x="191968" y="1201433"/>
                </a:cubicBezTo>
                <a:cubicBezTo>
                  <a:pt x="190805" y="1165951"/>
                  <a:pt x="327499" y="1199688"/>
                  <a:pt x="359491" y="1093241"/>
                </a:cubicBezTo>
                <a:cubicBezTo>
                  <a:pt x="391483" y="986794"/>
                  <a:pt x="373452" y="631969"/>
                  <a:pt x="383922" y="562749"/>
                </a:cubicBezTo>
                <a:cubicBezTo>
                  <a:pt x="394392" y="493529"/>
                  <a:pt x="386831" y="766337"/>
                  <a:pt x="422313" y="677922"/>
                </a:cubicBezTo>
                <a:cubicBezTo>
                  <a:pt x="457795" y="589507"/>
                  <a:pt x="602052" y="-25910"/>
                  <a:pt x="600307" y="8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6F5FD31-B0FB-4229-EAC7-AC9D392D54BE}"/>
              </a:ext>
            </a:extLst>
          </p:cNvPr>
          <p:cNvSpPr/>
          <p:nvPr/>
        </p:nvSpPr>
        <p:spPr>
          <a:xfrm>
            <a:off x="6104144" y="8710686"/>
            <a:ext cx="820442" cy="93691"/>
          </a:xfrm>
          <a:custGeom>
            <a:avLst/>
            <a:gdLst>
              <a:gd name="connsiteX0" fmla="*/ 0 w 820442"/>
              <a:gd name="connsiteY0" fmla="*/ 545 h 93691"/>
              <a:gd name="connsiteX1" fmla="*/ 558412 w 820442"/>
              <a:gd name="connsiteY1" fmla="*/ 80816 h 93691"/>
              <a:gd name="connsiteX2" fmla="*/ 527001 w 820442"/>
              <a:gd name="connsiteY2" fmla="*/ 70346 h 93691"/>
              <a:gd name="connsiteX3" fmla="*/ 813187 w 820442"/>
              <a:gd name="connsiteY3" fmla="*/ 91287 h 93691"/>
              <a:gd name="connsiteX4" fmla="*/ 704995 w 820442"/>
              <a:gd name="connsiteY4" fmla="*/ 91287 h 93691"/>
              <a:gd name="connsiteX5" fmla="*/ 383908 w 820442"/>
              <a:gd name="connsiteY5" fmla="*/ 73836 h 93691"/>
              <a:gd name="connsiteX6" fmla="*/ 554922 w 820442"/>
              <a:gd name="connsiteY6" fmla="*/ 45916 h 93691"/>
              <a:gd name="connsiteX7" fmla="*/ 0 w 820442"/>
              <a:gd name="connsiteY7" fmla="*/ 545 h 9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0442" h="93691">
                <a:moveTo>
                  <a:pt x="0" y="545"/>
                </a:moveTo>
                <a:cubicBezTo>
                  <a:pt x="582" y="6362"/>
                  <a:pt x="470578" y="69182"/>
                  <a:pt x="558412" y="80816"/>
                </a:cubicBezTo>
                <a:cubicBezTo>
                  <a:pt x="646246" y="92450"/>
                  <a:pt x="484539" y="68601"/>
                  <a:pt x="527001" y="70346"/>
                </a:cubicBezTo>
                <a:cubicBezTo>
                  <a:pt x="569463" y="72091"/>
                  <a:pt x="783521" y="87797"/>
                  <a:pt x="813187" y="91287"/>
                </a:cubicBezTo>
                <a:cubicBezTo>
                  <a:pt x="842853" y="94777"/>
                  <a:pt x="776541" y="94195"/>
                  <a:pt x="704995" y="91287"/>
                </a:cubicBezTo>
                <a:cubicBezTo>
                  <a:pt x="633449" y="88379"/>
                  <a:pt x="408920" y="81398"/>
                  <a:pt x="383908" y="73836"/>
                </a:cubicBezTo>
                <a:cubicBezTo>
                  <a:pt x="358896" y="66274"/>
                  <a:pt x="615417" y="54641"/>
                  <a:pt x="554922" y="45916"/>
                </a:cubicBezTo>
                <a:cubicBezTo>
                  <a:pt x="494427" y="37191"/>
                  <a:pt x="-582" y="-5272"/>
                  <a:pt x="0" y="5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9B078ED9-5071-9A15-2989-A3F66E900C98}"/>
              </a:ext>
            </a:extLst>
          </p:cNvPr>
          <p:cNvSpPr/>
          <p:nvPr/>
        </p:nvSpPr>
        <p:spPr>
          <a:xfrm>
            <a:off x="6209790" y="8686746"/>
            <a:ext cx="693417" cy="136386"/>
          </a:xfrm>
          <a:custGeom>
            <a:avLst/>
            <a:gdLst>
              <a:gd name="connsiteX0" fmla="*/ 82818 w 693417"/>
              <a:gd name="connsiteY0" fmla="*/ 54 h 136386"/>
              <a:gd name="connsiteX1" fmla="*/ 40937 w 693417"/>
              <a:gd name="connsiteY1" fmla="*/ 90796 h 136386"/>
              <a:gd name="connsiteX2" fmla="*/ 215441 w 693417"/>
              <a:gd name="connsiteY2" fmla="*/ 118717 h 136386"/>
              <a:gd name="connsiteX3" fmla="*/ 156109 w 693417"/>
              <a:gd name="connsiteY3" fmla="*/ 97776 h 136386"/>
              <a:gd name="connsiteX4" fmla="*/ 553978 w 693417"/>
              <a:gd name="connsiteY4" fmla="*/ 118717 h 136386"/>
              <a:gd name="connsiteX5" fmla="*/ 690091 w 693417"/>
              <a:gd name="connsiteY5" fmla="*/ 118717 h 136386"/>
              <a:gd name="connsiteX6" fmla="*/ 438805 w 693417"/>
              <a:gd name="connsiteY6" fmla="*/ 136167 h 136386"/>
              <a:gd name="connsiteX7" fmla="*/ 16506 w 693417"/>
              <a:gd name="connsiteY7" fmla="*/ 104756 h 136386"/>
              <a:gd name="connsiteX8" fmla="*/ 82818 w 693417"/>
              <a:gd name="connsiteY8" fmla="*/ 54 h 13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17" h="136386">
                <a:moveTo>
                  <a:pt x="82818" y="54"/>
                </a:moveTo>
                <a:cubicBezTo>
                  <a:pt x="86890" y="-2273"/>
                  <a:pt x="18833" y="71019"/>
                  <a:pt x="40937" y="90796"/>
                </a:cubicBezTo>
                <a:cubicBezTo>
                  <a:pt x="63041" y="110573"/>
                  <a:pt x="196246" y="117554"/>
                  <a:pt x="215441" y="118717"/>
                </a:cubicBezTo>
                <a:cubicBezTo>
                  <a:pt x="234636" y="119880"/>
                  <a:pt x="99686" y="97776"/>
                  <a:pt x="156109" y="97776"/>
                </a:cubicBezTo>
                <a:cubicBezTo>
                  <a:pt x="212532" y="97776"/>
                  <a:pt x="464981" y="115227"/>
                  <a:pt x="553978" y="118717"/>
                </a:cubicBezTo>
                <a:cubicBezTo>
                  <a:pt x="642975" y="122207"/>
                  <a:pt x="709286" y="115809"/>
                  <a:pt x="690091" y="118717"/>
                </a:cubicBezTo>
                <a:cubicBezTo>
                  <a:pt x="670896" y="121625"/>
                  <a:pt x="551069" y="138494"/>
                  <a:pt x="438805" y="136167"/>
                </a:cubicBezTo>
                <a:cubicBezTo>
                  <a:pt x="326541" y="133840"/>
                  <a:pt x="76419" y="121043"/>
                  <a:pt x="16506" y="104756"/>
                </a:cubicBezTo>
                <a:cubicBezTo>
                  <a:pt x="-43407" y="88469"/>
                  <a:pt x="78746" y="2381"/>
                  <a:pt x="82818" y="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E82CB782-8F20-1023-E027-2E41EE90B8B0}"/>
              </a:ext>
            </a:extLst>
          </p:cNvPr>
          <p:cNvSpPr/>
          <p:nvPr/>
        </p:nvSpPr>
        <p:spPr>
          <a:xfrm>
            <a:off x="6225202" y="8806356"/>
            <a:ext cx="682288" cy="100542"/>
          </a:xfrm>
          <a:custGeom>
            <a:avLst/>
            <a:gdLst>
              <a:gd name="connsiteX0" fmla="*/ 1094 w 682288"/>
              <a:gd name="connsiteY0" fmla="*/ 100319 h 100542"/>
              <a:gd name="connsiteX1" fmla="*/ 67406 w 682288"/>
              <a:gd name="connsiteY1" fmla="*/ 30517 h 100542"/>
              <a:gd name="connsiteX2" fmla="*/ 350102 w 682288"/>
              <a:gd name="connsiteY2" fmla="*/ 27027 h 100542"/>
              <a:gd name="connsiteX3" fmla="*/ 315201 w 682288"/>
              <a:gd name="connsiteY3" fmla="*/ 51458 h 100542"/>
              <a:gd name="connsiteX4" fmla="*/ 678169 w 682288"/>
              <a:gd name="connsiteY4" fmla="*/ 82868 h 100542"/>
              <a:gd name="connsiteX5" fmla="*/ 521116 w 682288"/>
              <a:gd name="connsiteY5" fmla="*/ 65418 h 100542"/>
              <a:gd name="connsiteX6" fmla="*/ 210499 w 682288"/>
              <a:gd name="connsiteY6" fmla="*/ 34007 h 100542"/>
              <a:gd name="connsiteX7" fmla="*/ 15054 w 682288"/>
              <a:gd name="connsiteY7" fmla="*/ 9577 h 100542"/>
              <a:gd name="connsiteX8" fmla="*/ 67406 w 682288"/>
              <a:gd name="connsiteY8" fmla="*/ 2597 h 100542"/>
              <a:gd name="connsiteX9" fmla="*/ 29015 w 682288"/>
              <a:gd name="connsiteY9" fmla="*/ 51458 h 100542"/>
              <a:gd name="connsiteX10" fmla="*/ 1094 w 682288"/>
              <a:gd name="connsiteY10" fmla="*/ 100319 h 10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2288" h="100542">
                <a:moveTo>
                  <a:pt x="1094" y="100319"/>
                </a:moveTo>
                <a:cubicBezTo>
                  <a:pt x="7493" y="96829"/>
                  <a:pt x="9238" y="42732"/>
                  <a:pt x="67406" y="30517"/>
                </a:cubicBezTo>
                <a:cubicBezTo>
                  <a:pt x="125574" y="18302"/>
                  <a:pt x="308803" y="23537"/>
                  <a:pt x="350102" y="27027"/>
                </a:cubicBezTo>
                <a:cubicBezTo>
                  <a:pt x="391401" y="30517"/>
                  <a:pt x="260523" y="42151"/>
                  <a:pt x="315201" y="51458"/>
                </a:cubicBezTo>
                <a:cubicBezTo>
                  <a:pt x="369879" y="60765"/>
                  <a:pt x="643850" y="80541"/>
                  <a:pt x="678169" y="82868"/>
                </a:cubicBezTo>
                <a:cubicBezTo>
                  <a:pt x="712488" y="85195"/>
                  <a:pt x="521116" y="65418"/>
                  <a:pt x="521116" y="65418"/>
                </a:cubicBezTo>
                <a:lnTo>
                  <a:pt x="210499" y="34007"/>
                </a:lnTo>
                <a:cubicBezTo>
                  <a:pt x="126155" y="24700"/>
                  <a:pt x="38903" y="14812"/>
                  <a:pt x="15054" y="9577"/>
                </a:cubicBezTo>
                <a:cubicBezTo>
                  <a:pt x="-8795" y="4342"/>
                  <a:pt x="65079" y="-4383"/>
                  <a:pt x="67406" y="2597"/>
                </a:cubicBezTo>
                <a:cubicBezTo>
                  <a:pt x="69733" y="9577"/>
                  <a:pt x="40067" y="37498"/>
                  <a:pt x="29015" y="51458"/>
                </a:cubicBezTo>
                <a:cubicBezTo>
                  <a:pt x="17963" y="65418"/>
                  <a:pt x="-5305" y="103809"/>
                  <a:pt x="1094" y="1003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616DBE77-89B5-7772-CD58-42EAD4FBB277}"/>
              </a:ext>
            </a:extLst>
          </p:cNvPr>
          <p:cNvSpPr/>
          <p:nvPr/>
        </p:nvSpPr>
        <p:spPr>
          <a:xfrm>
            <a:off x="6212739" y="8763331"/>
            <a:ext cx="666393" cy="193298"/>
          </a:xfrm>
          <a:custGeom>
            <a:avLst/>
            <a:gdLst>
              <a:gd name="connsiteX0" fmla="*/ 62418 w 666393"/>
              <a:gd name="connsiteY0" fmla="*/ 251 h 193298"/>
              <a:gd name="connsiteX1" fmla="*/ 34498 w 666393"/>
              <a:gd name="connsiteY1" fmla="*/ 94483 h 193298"/>
              <a:gd name="connsiteX2" fmla="*/ 212492 w 666393"/>
              <a:gd name="connsiteY2" fmla="*/ 129384 h 193298"/>
              <a:gd name="connsiteX3" fmla="*/ 34498 w 666393"/>
              <a:gd name="connsiteY3" fmla="*/ 125893 h 193298"/>
              <a:gd name="connsiteX4" fmla="*/ 547539 w 666393"/>
              <a:gd name="connsiteY4" fmla="*/ 139854 h 193298"/>
              <a:gd name="connsiteX5" fmla="*/ 666201 w 666393"/>
              <a:gd name="connsiteY5" fmla="*/ 181735 h 193298"/>
              <a:gd name="connsiteX6" fmla="*/ 558009 w 666393"/>
              <a:gd name="connsiteY6" fmla="*/ 192205 h 193298"/>
              <a:gd name="connsiteX7" fmla="*/ 55438 w 666393"/>
              <a:gd name="connsiteY7" fmla="*/ 160794 h 193298"/>
              <a:gd name="connsiteX8" fmla="*/ 13557 w 666393"/>
              <a:gd name="connsiteY8" fmla="*/ 125893 h 193298"/>
              <a:gd name="connsiteX9" fmla="*/ 62418 w 666393"/>
              <a:gd name="connsiteY9" fmla="*/ 251 h 1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393" h="193298">
                <a:moveTo>
                  <a:pt x="62418" y="251"/>
                </a:moveTo>
                <a:cubicBezTo>
                  <a:pt x="65908" y="-4984"/>
                  <a:pt x="9486" y="72961"/>
                  <a:pt x="34498" y="94483"/>
                </a:cubicBezTo>
                <a:cubicBezTo>
                  <a:pt x="59510" y="116005"/>
                  <a:pt x="212492" y="124149"/>
                  <a:pt x="212492" y="129384"/>
                </a:cubicBezTo>
                <a:cubicBezTo>
                  <a:pt x="212492" y="134619"/>
                  <a:pt x="34498" y="125893"/>
                  <a:pt x="34498" y="125893"/>
                </a:cubicBezTo>
                <a:cubicBezTo>
                  <a:pt x="90339" y="127638"/>
                  <a:pt x="442255" y="130547"/>
                  <a:pt x="547539" y="139854"/>
                </a:cubicBezTo>
                <a:cubicBezTo>
                  <a:pt x="652823" y="149161"/>
                  <a:pt x="664456" y="173010"/>
                  <a:pt x="666201" y="181735"/>
                </a:cubicBezTo>
                <a:cubicBezTo>
                  <a:pt x="667946" y="190460"/>
                  <a:pt x="659803" y="195695"/>
                  <a:pt x="558009" y="192205"/>
                </a:cubicBezTo>
                <a:cubicBezTo>
                  <a:pt x="456215" y="188715"/>
                  <a:pt x="146180" y="171846"/>
                  <a:pt x="55438" y="160794"/>
                </a:cubicBezTo>
                <a:cubicBezTo>
                  <a:pt x="-35304" y="149742"/>
                  <a:pt x="12394" y="146833"/>
                  <a:pt x="13557" y="125893"/>
                </a:cubicBezTo>
                <a:cubicBezTo>
                  <a:pt x="14720" y="104953"/>
                  <a:pt x="58928" y="5486"/>
                  <a:pt x="62418" y="2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7D8E126B-6621-40C1-2839-510395377522}"/>
              </a:ext>
            </a:extLst>
          </p:cNvPr>
          <p:cNvSpPr/>
          <p:nvPr/>
        </p:nvSpPr>
        <p:spPr>
          <a:xfrm>
            <a:off x="6212923" y="8808799"/>
            <a:ext cx="703404" cy="199243"/>
          </a:xfrm>
          <a:custGeom>
            <a:avLst/>
            <a:gdLst>
              <a:gd name="connsiteX0" fmla="*/ 86665 w 703404"/>
              <a:gd name="connsiteY0" fmla="*/ 55995 h 199243"/>
              <a:gd name="connsiteX1" fmla="*/ 41294 w 703404"/>
              <a:gd name="connsiteY1" fmla="*/ 132777 h 199243"/>
              <a:gd name="connsiteX2" fmla="*/ 191367 w 703404"/>
              <a:gd name="connsiteY2" fmla="*/ 185128 h 199243"/>
              <a:gd name="connsiteX3" fmla="*/ 62234 w 703404"/>
              <a:gd name="connsiteY3" fmla="*/ 164187 h 199243"/>
              <a:gd name="connsiteX4" fmla="*/ 442653 w 703404"/>
              <a:gd name="connsiteY4" fmla="*/ 171167 h 199243"/>
              <a:gd name="connsiteX5" fmla="*/ 679978 w 703404"/>
              <a:gd name="connsiteY5" fmla="*/ 199088 h 199243"/>
              <a:gd name="connsiteX6" fmla="*/ 645077 w 703404"/>
              <a:gd name="connsiteY6" fmla="*/ 157207 h 199243"/>
              <a:gd name="connsiteX7" fmla="*/ 669508 w 703404"/>
              <a:gd name="connsiteY7" fmla="*/ 154 h 199243"/>
              <a:gd name="connsiteX8" fmla="*/ 697428 w 703404"/>
              <a:gd name="connsiteY8" fmla="*/ 188618 h 199243"/>
              <a:gd name="connsiteX9" fmla="*/ 543865 w 703404"/>
              <a:gd name="connsiteY9" fmla="*/ 174657 h 199243"/>
              <a:gd name="connsiteX10" fmla="*/ 23843 w 703404"/>
              <a:gd name="connsiteY10" fmla="*/ 181638 h 199243"/>
              <a:gd name="connsiteX11" fmla="*/ 86665 w 703404"/>
              <a:gd name="connsiteY11" fmla="*/ 55995 h 19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3404" h="199243">
                <a:moveTo>
                  <a:pt x="86665" y="55995"/>
                </a:moveTo>
                <a:cubicBezTo>
                  <a:pt x="89573" y="47852"/>
                  <a:pt x="23844" y="111255"/>
                  <a:pt x="41294" y="132777"/>
                </a:cubicBezTo>
                <a:cubicBezTo>
                  <a:pt x="58744" y="154299"/>
                  <a:pt x="187877" y="179893"/>
                  <a:pt x="191367" y="185128"/>
                </a:cubicBezTo>
                <a:cubicBezTo>
                  <a:pt x="194857" y="190363"/>
                  <a:pt x="20353" y="166514"/>
                  <a:pt x="62234" y="164187"/>
                </a:cubicBezTo>
                <a:cubicBezTo>
                  <a:pt x="104115" y="161860"/>
                  <a:pt x="339696" y="165350"/>
                  <a:pt x="442653" y="171167"/>
                </a:cubicBezTo>
                <a:cubicBezTo>
                  <a:pt x="545610" y="176984"/>
                  <a:pt x="646241" y="201415"/>
                  <a:pt x="679978" y="199088"/>
                </a:cubicBezTo>
                <a:cubicBezTo>
                  <a:pt x="713715" y="196761"/>
                  <a:pt x="646822" y="190363"/>
                  <a:pt x="645077" y="157207"/>
                </a:cubicBezTo>
                <a:cubicBezTo>
                  <a:pt x="643332" y="124051"/>
                  <a:pt x="660783" y="-5081"/>
                  <a:pt x="669508" y="154"/>
                </a:cubicBezTo>
                <a:cubicBezTo>
                  <a:pt x="678233" y="5389"/>
                  <a:pt x="718369" y="159534"/>
                  <a:pt x="697428" y="188618"/>
                </a:cubicBezTo>
                <a:cubicBezTo>
                  <a:pt x="676488" y="217702"/>
                  <a:pt x="543865" y="174657"/>
                  <a:pt x="543865" y="174657"/>
                </a:cubicBezTo>
                <a:cubicBezTo>
                  <a:pt x="431601" y="173494"/>
                  <a:pt x="101788" y="200833"/>
                  <a:pt x="23843" y="181638"/>
                </a:cubicBezTo>
                <a:cubicBezTo>
                  <a:pt x="-54102" y="162443"/>
                  <a:pt x="83757" y="64138"/>
                  <a:pt x="86665" y="559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C06C7310-0F0C-5D1A-32D1-2D2951834E09}"/>
              </a:ext>
            </a:extLst>
          </p:cNvPr>
          <p:cNvSpPr/>
          <p:nvPr/>
        </p:nvSpPr>
        <p:spPr>
          <a:xfrm>
            <a:off x="6182808" y="8803451"/>
            <a:ext cx="726017" cy="522391"/>
          </a:xfrm>
          <a:custGeom>
            <a:avLst/>
            <a:gdLst>
              <a:gd name="connsiteX0" fmla="*/ 703113 w 726017"/>
              <a:gd name="connsiteY0" fmla="*/ 5502 h 522391"/>
              <a:gd name="connsiteX1" fmla="*/ 657742 w 726017"/>
              <a:gd name="connsiteY1" fmla="*/ 117184 h 522391"/>
              <a:gd name="connsiteX2" fmla="*/ 717073 w 726017"/>
              <a:gd name="connsiteY2" fmla="*/ 515053 h 522391"/>
              <a:gd name="connsiteX3" fmla="*/ 706603 w 726017"/>
              <a:gd name="connsiteY3" fmla="*/ 375450 h 522391"/>
              <a:gd name="connsiteX4" fmla="*/ 539079 w 726017"/>
              <a:gd name="connsiteY4" fmla="*/ 375450 h 522391"/>
              <a:gd name="connsiteX5" fmla="*/ 190071 w 726017"/>
              <a:gd name="connsiteY5" fmla="*/ 368470 h 522391"/>
              <a:gd name="connsiteX6" fmla="*/ 148190 w 726017"/>
              <a:gd name="connsiteY6" fmla="*/ 427801 h 522391"/>
              <a:gd name="connsiteX7" fmla="*/ 148190 w 726017"/>
              <a:gd name="connsiteY7" fmla="*/ 340549 h 522391"/>
              <a:gd name="connsiteX8" fmla="*/ 134230 w 726017"/>
              <a:gd name="connsiteY8" fmla="*/ 427801 h 522391"/>
              <a:gd name="connsiteX9" fmla="*/ 15568 w 726017"/>
              <a:gd name="connsiteY9" fmla="*/ 326589 h 522391"/>
              <a:gd name="connsiteX10" fmla="*/ 528609 w 726017"/>
              <a:gd name="connsiteY10" fmla="*/ 337059 h 522391"/>
              <a:gd name="connsiteX11" fmla="*/ 626331 w 726017"/>
              <a:gd name="connsiteY11" fmla="*/ 333569 h 522391"/>
              <a:gd name="connsiteX12" fmla="*/ 591430 w 726017"/>
              <a:gd name="connsiteY12" fmla="*/ 253297 h 522391"/>
              <a:gd name="connsiteX13" fmla="*/ 703113 w 726017"/>
              <a:gd name="connsiteY13" fmla="*/ 5502 h 52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6017" h="522391">
                <a:moveTo>
                  <a:pt x="703113" y="5502"/>
                </a:moveTo>
                <a:cubicBezTo>
                  <a:pt x="714165" y="-17183"/>
                  <a:pt x="655415" y="32259"/>
                  <a:pt x="657742" y="117184"/>
                </a:cubicBezTo>
                <a:cubicBezTo>
                  <a:pt x="660069" y="202109"/>
                  <a:pt x="708930" y="472009"/>
                  <a:pt x="717073" y="515053"/>
                </a:cubicBezTo>
                <a:cubicBezTo>
                  <a:pt x="725216" y="558097"/>
                  <a:pt x="736269" y="398717"/>
                  <a:pt x="706603" y="375450"/>
                </a:cubicBezTo>
                <a:cubicBezTo>
                  <a:pt x="676937" y="352183"/>
                  <a:pt x="539079" y="375450"/>
                  <a:pt x="539079" y="375450"/>
                </a:cubicBezTo>
                <a:cubicBezTo>
                  <a:pt x="452990" y="374287"/>
                  <a:pt x="255219" y="359745"/>
                  <a:pt x="190071" y="368470"/>
                </a:cubicBezTo>
                <a:cubicBezTo>
                  <a:pt x="124923" y="377195"/>
                  <a:pt x="155170" y="432454"/>
                  <a:pt x="148190" y="427801"/>
                </a:cubicBezTo>
                <a:cubicBezTo>
                  <a:pt x="141210" y="423148"/>
                  <a:pt x="150517" y="340549"/>
                  <a:pt x="148190" y="340549"/>
                </a:cubicBezTo>
                <a:cubicBezTo>
                  <a:pt x="145863" y="340549"/>
                  <a:pt x="156334" y="430128"/>
                  <a:pt x="134230" y="427801"/>
                </a:cubicBezTo>
                <a:cubicBezTo>
                  <a:pt x="112126" y="425474"/>
                  <a:pt x="-50162" y="341713"/>
                  <a:pt x="15568" y="326589"/>
                </a:cubicBezTo>
                <a:cubicBezTo>
                  <a:pt x="81298" y="311465"/>
                  <a:pt x="426815" y="335896"/>
                  <a:pt x="528609" y="337059"/>
                </a:cubicBezTo>
                <a:cubicBezTo>
                  <a:pt x="630403" y="338222"/>
                  <a:pt x="615861" y="347529"/>
                  <a:pt x="626331" y="333569"/>
                </a:cubicBezTo>
                <a:cubicBezTo>
                  <a:pt x="636801" y="319609"/>
                  <a:pt x="583287" y="302158"/>
                  <a:pt x="591430" y="253297"/>
                </a:cubicBezTo>
                <a:cubicBezTo>
                  <a:pt x="599573" y="204436"/>
                  <a:pt x="692061" y="28187"/>
                  <a:pt x="703113" y="55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958D7492-D0A2-7034-7F1E-A91788183F1B}"/>
              </a:ext>
            </a:extLst>
          </p:cNvPr>
          <p:cNvSpPr/>
          <p:nvPr/>
        </p:nvSpPr>
        <p:spPr>
          <a:xfrm>
            <a:off x="2445499" y="9038680"/>
            <a:ext cx="351934" cy="984288"/>
          </a:xfrm>
          <a:custGeom>
            <a:avLst/>
            <a:gdLst>
              <a:gd name="connsiteX0" fmla="*/ 351676 w 351934"/>
              <a:gd name="connsiteY0" fmla="*/ 545 h 984288"/>
              <a:gd name="connsiteX1" fmla="*/ 253251 w 351934"/>
              <a:gd name="connsiteY1" fmla="*/ 438695 h 984288"/>
              <a:gd name="connsiteX2" fmla="*/ 183401 w 351934"/>
              <a:gd name="connsiteY2" fmla="*/ 727620 h 984288"/>
              <a:gd name="connsiteX3" fmla="*/ 202451 w 351934"/>
              <a:gd name="connsiteY3" fmla="*/ 670470 h 984288"/>
              <a:gd name="connsiteX4" fmla="*/ 62751 w 351934"/>
              <a:gd name="connsiteY4" fmla="*/ 914945 h 984288"/>
              <a:gd name="connsiteX5" fmla="*/ 2426 w 351934"/>
              <a:gd name="connsiteY5" fmla="*/ 978445 h 984288"/>
              <a:gd name="connsiteX6" fmla="*/ 138951 w 351934"/>
              <a:gd name="connsiteY6" fmla="*/ 797470 h 984288"/>
              <a:gd name="connsiteX7" fmla="*/ 227851 w 351934"/>
              <a:gd name="connsiteY7" fmla="*/ 467270 h 984288"/>
              <a:gd name="connsiteX8" fmla="*/ 183401 w 351934"/>
              <a:gd name="connsiteY8" fmla="*/ 610145 h 984288"/>
              <a:gd name="connsiteX9" fmla="*/ 278651 w 351934"/>
              <a:gd name="connsiteY9" fmla="*/ 352970 h 984288"/>
              <a:gd name="connsiteX10" fmla="*/ 351676 w 351934"/>
              <a:gd name="connsiteY10" fmla="*/ 545 h 98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934" h="984288">
                <a:moveTo>
                  <a:pt x="351676" y="545"/>
                </a:moveTo>
                <a:cubicBezTo>
                  <a:pt x="347443" y="14832"/>
                  <a:pt x="281297" y="317516"/>
                  <a:pt x="253251" y="438695"/>
                </a:cubicBezTo>
                <a:cubicBezTo>
                  <a:pt x="225205" y="559874"/>
                  <a:pt x="191868" y="688991"/>
                  <a:pt x="183401" y="727620"/>
                </a:cubicBezTo>
                <a:cubicBezTo>
                  <a:pt x="174934" y="766249"/>
                  <a:pt x="222559" y="639249"/>
                  <a:pt x="202451" y="670470"/>
                </a:cubicBezTo>
                <a:cubicBezTo>
                  <a:pt x="182343" y="701691"/>
                  <a:pt x="96089" y="863616"/>
                  <a:pt x="62751" y="914945"/>
                </a:cubicBezTo>
                <a:cubicBezTo>
                  <a:pt x="29413" y="966274"/>
                  <a:pt x="-10274" y="998024"/>
                  <a:pt x="2426" y="978445"/>
                </a:cubicBezTo>
                <a:cubicBezTo>
                  <a:pt x="15126" y="958866"/>
                  <a:pt x="101380" y="882666"/>
                  <a:pt x="138951" y="797470"/>
                </a:cubicBezTo>
                <a:cubicBezTo>
                  <a:pt x="176522" y="712274"/>
                  <a:pt x="220443" y="498491"/>
                  <a:pt x="227851" y="467270"/>
                </a:cubicBezTo>
                <a:cubicBezTo>
                  <a:pt x="235259" y="436049"/>
                  <a:pt x="174934" y="629195"/>
                  <a:pt x="183401" y="610145"/>
                </a:cubicBezTo>
                <a:cubicBezTo>
                  <a:pt x="191868" y="591095"/>
                  <a:pt x="250076" y="449278"/>
                  <a:pt x="278651" y="352970"/>
                </a:cubicBezTo>
                <a:cubicBezTo>
                  <a:pt x="307226" y="256662"/>
                  <a:pt x="355909" y="-13742"/>
                  <a:pt x="351676" y="5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460D8BE8-C777-3557-F9A0-DFFB747541F5}"/>
              </a:ext>
            </a:extLst>
          </p:cNvPr>
          <p:cNvSpPr/>
          <p:nvPr/>
        </p:nvSpPr>
        <p:spPr>
          <a:xfrm>
            <a:off x="2075082" y="9017000"/>
            <a:ext cx="293468" cy="270950"/>
          </a:xfrm>
          <a:custGeom>
            <a:avLst/>
            <a:gdLst>
              <a:gd name="connsiteX0" fmla="*/ 293468 w 293468"/>
              <a:gd name="connsiteY0" fmla="*/ 0 h 270950"/>
              <a:gd name="connsiteX1" fmla="*/ 147418 w 293468"/>
              <a:gd name="connsiteY1" fmla="*/ 174625 h 270950"/>
              <a:gd name="connsiteX2" fmla="*/ 204568 w 293468"/>
              <a:gd name="connsiteY2" fmla="*/ 136525 h 270950"/>
              <a:gd name="connsiteX3" fmla="*/ 1368 w 293468"/>
              <a:gd name="connsiteY3" fmla="*/ 269875 h 270950"/>
              <a:gd name="connsiteX4" fmla="*/ 118843 w 293468"/>
              <a:gd name="connsiteY4" fmla="*/ 193675 h 270950"/>
              <a:gd name="connsiteX5" fmla="*/ 182343 w 293468"/>
              <a:gd name="connsiteY5" fmla="*/ 92075 h 270950"/>
              <a:gd name="connsiteX6" fmla="*/ 99793 w 293468"/>
              <a:gd name="connsiteY6" fmla="*/ 152400 h 270950"/>
              <a:gd name="connsiteX7" fmla="*/ 293468 w 293468"/>
              <a:gd name="connsiteY7" fmla="*/ 0 h 27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68" h="270950">
                <a:moveTo>
                  <a:pt x="293468" y="0"/>
                </a:moveTo>
                <a:cubicBezTo>
                  <a:pt x="227851" y="75935"/>
                  <a:pt x="162235" y="151871"/>
                  <a:pt x="147418" y="174625"/>
                </a:cubicBezTo>
                <a:cubicBezTo>
                  <a:pt x="132601" y="197379"/>
                  <a:pt x="204568" y="136525"/>
                  <a:pt x="204568" y="136525"/>
                </a:cubicBezTo>
                <a:lnTo>
                  <a:pt x="1368" y="269875"/>
                </a:lnTo>
                <a:cubicBezTo>
                  <a:pt x="-12919" y="279400"/>
                  <a:pt x="88680" y="223308"/>
                  <a:pt x="118843" y="193675"/>
                </a:cubicBezTo>
                <a:cubicBezTo>
                  <a:pt x="149005" y="164042"/>
                  <a:pt x="185518" y="98954"/>
                  <a:pt x="182343" y="92075"/>
                </a:cubicBezTo>
                <a:cubicBezTo>
                  <a:pt x="179168" y="85196"/>
                  <a:pt x="99793" y="152400"/>
                  <a:pt x="99793" y="152400"/>
                </a:cubicBezTo>
                <a:lnTo>
                  <a:pt x="29346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4C706344-1C34-3C55-7316-45681F3B680A}"/>
              </a:ext>
            </a:extLst>
          </p:cNvPr>
          <p:cNvSpPr/>
          <p:nvPr/>
        </p:nvSpPr>
        <p:spPr>
          <a:xfrm>
            <a:off x="1812415" y="9304916"/>
            <a:ext cx="318348" cy="458911"/>
          </a:xfrm>
          <a:custGeom>
            <a:avLst/>
            <a:gdLst>
              <a:gd name="connsiteX0" fmla="*/ 318010 w 318348"/>
              <a:gd name="connsiteY0" fmla="*/ 1009 h 458911"/>
              <a:gd name="connsiteX1" fmla="*/ 175135 w 318348"/>
              <a:gd name="connsiteY1" fmla="*/ 99434 h 458911"/>
              <a:gd name="connsiteX2" fmla="*/ 108460 w 318348"/>
              <a:gd name="connsiteY2" fmla="*/ 185159 h 458911"/>
              <a:gd name="connsiteX3" fmla="*/ 137035 w 318348"/>
              <a:gd name="connsiteY3" fmla="*/ 140709 h 458911"/>
              <a:gd name="connsiteX4" fmla="*/ 73535 w 318348"/>
              <a:gd name="connsiteY4" fmla="*/ 296284 h 458911"/>
              <a:gd name="connsiteX5" fmla="*/ 510 w 318348"/>
              <a:gd name="connsiteY5" fmla="*/ 458209 h 458911"/>
              <a:gd name="connsiteX6" fmla="*/ 44960 w 318348"/>
              <a:gd name="connsiteY6" fmla="*/ 347084 h 458911"/>
              <a:gd name="connsiteX7" fmla="*/ 117985 w 318348"/>
              <a:gd name="connsiteY7" fmla="*/ 159759 h 458911"/>
              <a:gd name="connsiteX8" fmla="*/ 213235 w 318348"/>
              <a:gd name="connsiteY8" fmla="*/ 54984 h 458911"/>
              <a:gd name="connsiteX9" fmla="*/ 318010 w 318348"/>
              <a:gd name="connsiteY9" fmla="*/ 1009 h 45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348" h="458911">
                <a:moveTo>
                  <a:pt x="318010" y="1009"/>
                </a:moveTo>
                <a:cubicBezTo>
                  <a:pt x="311660" y="8417"/>
                  <a:pt x="210060" y="68742"/>
                  <a:pt x="175135" y="99434"/>
                </a:cubicBezTo>
                <a:cubicBezTo>
                  <a:pt x="140210" y="130126"/>
                  <a:pt x="114810" y="178280"/>
                  <a:pt x="108460" y="185159"/>
                </a:cubicBezTo>
                <a:cubicBezTo>
                  <a:pt x="102110" y="192038"/>
                  <a:pt x="142856" y="122188"/>
                  <a:pt x="137035" y="140709"/>
                </a:cubicBezTo>
                <a:cubicBezTo>
                  <a:pt x="131214" y="159230"/>
                  <a:pt x="96289" y="243367"/>
                  <a:pt x="73535" y="296284"/>
                </a:cubicBezTo>
                <a:cubicBezTo>
                  <a:pt x="50781" y="349201"/>
                  <a:pt x="5273" y="449742"/>
                  <a:pt x="510" y="458209"/>
                </a:cubicBezTo>
                <a:cubicBezTo>
                  <a:pt x="-4253" y="466676"/>
                  <a:pt x="25381" y="396826"/>
                  <a:pt x="44960" y="347084"/>
                </a:cubicBezTo>
                <a:cubicBezTo>
                  <a:pt x="64539" y="297342"/>
                  <a:pt x="89939" y="208442"/>
                  <a:pt x="117985" y="159759"/>
                </a:cubicBezTo>
                <a:cubicBezTo>
                  <a:pt x="146031" y="111076"/>
                  <a:pt x="186777" y="81442"/>
                  <a:pt x="213235" y="54984"/>
                </a:cubicBezTo>
                <a:cubicBezTo>
                  <a:pt x="239693" y="28526"/>
                  <a:pt x="324360" y="-6399"/>
                  <a:pt x="318010" y="10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48FC8CBD-EC5B-C5DB-EED4-5A9E2D33D85E}"/>
              </a:ext>
            </a:extLst>
          </p:cNvPr>
          <p:cNvSpPr/>
          <p:nvPr/>
        </p:nvSpPr>
        <p:spPr>
          <a:xfrm>
            <a:off x="1793850" y="9540782"/>
            <a:ext cx="177831" cy="296839"/>
          </a:xfrm>
          <a:custGeom>
            <a:avLst/>
            <a:gdLst>
              <a:gd name="connsiteX0" fmla="*/ 177825 w 177831"/>
              <a:gd name="connsiteY0" fmla="*/ 93 h 296839"/>
              <a:gd name="connsiteX1" fmla="*/ 123850 w 177831"/>
              <a:gd name="connsiteY1" fmla="*/ 155668 h 296839"/>
              <a:gd name="connsiteX2" fmla="*/ 57175 w 177831"/>
              <a:gd name="connsiteY2" fmla="*/ 289018 h 296839"/>
              <a:gd name="connsiteX3" fmla="*/ 41300 w 177831"/>
              <a:gd name="connsiteY3" fmla="*/ 273143 h 296839"/>
              <a:gd name="connsiteX4" fmla="*/ 25 w 177831"/>
              <a:gd name="connsiteY4" fmla="*/ 206468 h 296839"/>
              <a:gd name="connsiteX5" fmla="*/ 47650 w 177831"/>
              <a:gd name="connsiteY5" fmla="*/ 263618 h 296839"/>
              <a:gd name="connsiteX6" fmla="*/ 69875 w 177831"/>
              <a:gd name="connsiteY6" fmla="*/ 225518 h 296839"/>
              <a:gd name="connsiteX7" fmla="*/ 76225 w 177831"/>
              <a:gd name="connsiteY7" fmla="*/ 215993 h 296839"/>
              <a:gd name="connsiteX8" fmla="*/ 120675 w 177831"/>
              <a:gd name="connsiteY8" fmla="*/ 133443 h 296839"/>
              <a:gd name="connsiteX9" fmla="*/ 177825 w 177831"/>
              <a:gd name="connsiteY9" fmla="*/ 93 h 29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831" h="296839">
                <a:moveTo>
                  <a:pt x="177825" y="93"/>
                </a:moveTo>
                <a:cubicBezTo>
                  <a:pt x="178354" y="3797"/>
                  <a:pt x="143958" y="107514"/>
                  <a:pt x="123850" y="155668"/>
                </a:cubicBezTo>
                <a:cubicBezTo>
                  <a:pt x="103742" y="203822"/>
                  <a:pt x="57175" y="289018"/>
                  <a:pt x="57175" y="289018"/>
                </a:cubicBezTo>
                <a:cubicBezTo>
                  <a:pt x="43417" y="308597"/>
                  <a:pt x="50825" y="286901"/>
                  <a:pt x="41300" y="273143"/>
                </a:cubicBezTo>
                <a:cubicBezTo>
                  <a:pt x="31775" y="259385"/>
                  <a:pt x="-1033" y="208056"/>
                  <a:pt x="25" y="206468"/>
                </a:cubicBezTo>
                <a:cubicBezTo>
                  <a:pt x="1083" y="204880"/>
                  <a:pt x="36008" y="260443"/>
                  <a:pt x="47650" y="263618"/>
                </a:cubicBezTo>
                <a:cubicBezTo>
                  <a:pt x="59292" y="266793"/>
                  <a:pt x="65112" y="233456"/>
                  <a:pt x="69875" y="225518"/>
                </a:cubicBezTo>
                <a:cubicBezTo>
                  <a:pt x="74637" y="217581"/>
                  <a:pt x="67758" y="231339"/>
                  <a:pt x="76225" y="215993"/>
                </a:cubicBezTo>
                <a:cubicBezTo>
                  <a:pt x="84692" y="200647"/>
                  <a:pt x="105858" y="163605"/>
                  <a:pt x="120675" y="133443"/>
                </a:cubicBezTo>
                <a:cubicBezTo>
                  <a:pt x="135492" y="103281"/>
                  <a:pt x="177296" y="-3611"/>
                  <a:pt x="177825" y="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7391DAE2-8D89-CAD1-F364-EBBF8777DC68}"/>
              </a:ext>
            </a:extLst>
          </p:cNvPr>
          <p:cNvSpPr/>
          <p:nvPr/>
        </p:nvSpPr>
        <p:spPr>
          <a:xfrm>
            <a:off x="1996974" y="9454977"/>
            <a:ext cx="66776" cy="66911"/>
          </a:xfrm>
          <a:custGeom>
            <a:avLst/>
            <a:gdLst>
              <a:gd name="connsiteX0" fmla="*/ 101 w 66776"/>
              <a:gd name="connsiteY0" fmla="*/ 173 h 66911"/>
              <a:gd name="connsiteX1" fmla="*/ 50901 w 66776"/>
              <a:gd name="connsiteY1" fmla="*/ 19223 h 66911"/>
              <a:gd name="connsiteX2" fmla="*/ 22326 w 66776"/>
              <a:gd name="connsiteY2" fmla="*/ 66848 h 66911"/>
              <a:gd name="connsiteX3" fmla="*/ 66776 w 66776"/>
              <a:gd name="connsiteY3" fmla="*/ 28748 h 66911"/>
              <a:gd name="connsiteX4" fmla="*/ 101 w 66776"/>
              <a:gd name="connsiteY4" fmla="*/ 173 h 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6" h="66911">
                <a:moveTo>
                  <a:pt x="101" y="173"/>
                </a:moveTo>
                <a:cubicBezTo>
                  <a:pt x="-2545" y="-1415"/>
                  <a:pt x="47197" y="8111"/>
                  <a:pt x="50901" y="19223"/>
                </a:cubicBezTo>
                <a:cubicBezTo>
                  <a:pt x="54605" y="30335"/>
                  <a:pt x="19680" y="65261"/>
                  <a:pt x="22326" y="66848"/>
                </a:cubicBezTo>
                <a:cubicBezTo>
                  <a:pt x="24972" y="68436"/>
                  <a:pt x="66776" y="39860"/>
                  <a:pt x="66776" y="28748"/>
                </a:cubicBezTo>
                <a:cubicBezTo>
                  <a:pt x="66776" y="17636"/>
                  <a:pt x="2747" y="1761"/>
                  <a:pt x="101" y="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FA9AB64-9C73-44DA-4C3F-B13E6C4787B5}"/>
              </a:ext>
            </a:extLst>
          </p:cNvPr>
          <p:cNvSpPr/>
          <p:nvPr/>
        </p:nvSpPr>
        <p:spPr>
          <a:xfrm>
            <a:off x="1787429" y="9596650"/>
            <a:ext cx="181883" cy="462900"/>
          </a:xfrm>
          <a:custGeom>
            <a:avLst/>
            <a:gdLst>
              <a:gd name="connsiteX0" fmla="*/ 181071 w 181883"/>
              <a:gd name="connsiteY0" fmla="*/ 4550 h 462900"/>
              <a:gd name="connsiteX1" fmla="*/ 117571 w 181883"/>
              <a:gd name="connsiteY1" fmla="*/ 185525 h 462900"/>
              <a:gd name="connsiteX2" fmla="*/ 31846 w 181883"/>
              <a:gd name="connsiteY2" fmla="*/ 261725 h 462900"/>
              <a:gd name="connsiteX3" fmla="*/ 22321 w 181883"/>
              <a:gd name="connsiteY3" fmla="*/ 461750 h 462900"/>
              <a:gd name="connsiteX4" fmla="*/ 96 w 181883"/>
              <a:gd name="connsiteY4" fmla="*/ 337925 h 462900"/>
              <a:gd name="connsiteX5" fmla="*/ 31846 w 181883"/>
              <a:gd name="connsiteY5" fmla="*/ 217275 h 462900"/>
              <a:gd name="connsiteX6" fmla="*/ 69946 w 181883"/>
              <a:gd name="connsiteY6" fmla="*/ 242675 h 462900"/>
              <a:gd name="connsiteX7" fmla="*/ 104871 w 181883"/>
              <a:gd name="connsiteY7" fmla="*/ 156950 h 462900"/>
              <a:gd name="connsiteX8" fmla="*/ 120746 w 181883"/>
              <a:gd name="connsiteY8" fmla="*/ 150600 h 462900"/>
              <a:gd name="connsiteX9" fmla="*/ 92171 w 181883"/>
              <a:gd name="connsiteY9" fmla="*/ 198225 h 462900"/>
              <a:gd name="connsiteX10" fmla="*/ 149321 w 181883"/>
              <a:gd name="connsiteY10" fmla="*/ 64875 h 462900"/>
              <a:gd name="connsiteX11" fmla="*/ 181071 w 181883"/>
              <a:gd name="connsiteY11" fmla="*/ 4550 h 46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883" h="462900">
                <a:moveTo>
                  <a:pt x="181071" y="4550"/>
                </a:moveTo>
                <a:cubicBezTo>
                  <a:pt x="175779" y="24658"/>
                  <a:pt x="142442" y="142663"/>
                  <a:pt x="117571" y="185525"/>
                </a:cubicBezTo>
                <a:cubicBezTo>
                  <a:pt x="92700" y="228388"/>
                  <a:pt x="47721" y="215688"/>
                  <a:pt x="31846" y="261725"/>
                </a:cubicBezTo>
                <a:cubicBezTo>
                  <a:pt x="15971" y="307763"/>
                  <a:pt x="27613" y="449050"/>
                  <a:pt x="22321" y="461750"/>
                </a:cubicBezTo>
                <a:cubicBezTo>
                  <a:pt x="17029" y="474450"/>
                  <a:pt x="-1491" y="378671"/>
                  <a:pt x="96" y="337925"/>
                </a:cubicBezTo>
                <a:cubicBezTo>
                  <a:pt x="1683" y="297179"/>
                  <a:pt x="20204" y="233150"/>
                  <a:pt x="31846" y="217275"/>
                </a:cubicBezTo>
                <a:cubicBezTo>
                  <a:pt x="43488" y="201400"/>
                  <a:pt x="57775" y="252729"/>
                  <a:pt x="69946" y="242675"/>
                </a:cubicBezTo>
                <a:cubicBezTo>
                  <a:pt x="82117" y="232621"/>
                  <a:pt x="96404" y="172296"/>
                  <a:pt x="104871" y="156950"/>
                </a:cubicBezTo>
                <a:cubicBezTo>
                  <a:pt x="113338" y="141604"/>
                  <a:pt x="122863" y="143721"/>
                  <a:pt x="120746" y="150600"/>
                </a:cubicBezTo>
                <a:cubicBezTo>
                  <a:pt x="118629" y="157479"/>
                  <a:pt x="87408" y="212513"/>
                  <a:pt x="92171" y="198225"/>
                </a:cubicBezTo>
                <a:cubicBezTo>
                  <a:pt x="96934" y="183937"/>
                  <a:pt x="133975" y="93979"/>
                  <a:pt x="149321" y="64875"/>
                </a:cubicBezTo>
                <a:cubicBezTo>
                  <a:pt x="164667" y="35771"/>
                  <a:pt x="186363" y="-15558"/>
                  <a:pt x="181071" y="45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35C36932-BF1B-F10A-45A6-67DAAED22725}"/>
              </a:ext>
            </a:extLst>
          </p:cNvPr>
          <p:cNvSpPr/>
          <p:nvPr/>
        </p:nvSpPr>
        <p:spPr>
          <a:xfrm>
            <a:off x="1820378" y="9639293"/>
            <a:ext cx="157697" cy="416516"/>
          </a:xfrm>
          <a:custGeom>
            <a:avLst/>
            <a:gdLst>
              <a:gd name="connsiteX0" fmla="*/ 157647 w 157697"/>
              <a:gd name="connsiteY0" fmla="*/ 7 h 416516"/>
              <a:gd name="connsiteX1" fmla="*/ 125897 w 157697"/>
              <a:gd name="connsiteY1" fmla="*/ 168282 h 416516"/>
              <a:gd name="connsiteX2" fmla="*/ 75097 w 157697"/>
              <a:gd name="connsiteY2" fmla="*/ 292107 h 416516"/>
              <a:gd name="connsiteX3" fmla="*/ 110022 w 157697"/>
              <a:gd name="connsiteY3" fmla="*/ 250832 h 416516"/>
              <a:gd name="connsiteX4" fmla="*/ 30647 w 157697"/>
              <a:gd name="connsiteY4" fmla="*/ 339732 h 416516"/>
              <a:gd name="connsiteX5" fmla="*/ 2072 w 157697"/>
              <a:gd name="connsiteY5" fmla="*/ 415932 h 416516"/>
              <a:gd name="connsiteX6" fmla="*/ 81447 w 157697"/>
              <a:gd name="connsiteY6" fmla="*/ 298457 h 416516"/>
              <a:gd name="connsiteX7" fmla="*/ 132247 w 157697"/>
              <a:gd name="connsiteY7" fmla="*/ 161932 h 416516"/>
              <a:gd name="connsiteX8" fmla="*/ 157647 w 157697"/>
              <a:gd name="connsiteY8" fmla="*/ 7 h 41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97" h="416516">
                <a:moveTo>
                  <a:pt x="157647" y="7"/>
                </a:moveTo>
                <a:cubicBezTo>
                  <a:pt x="156589" y="1065"/>
                  <a:pt x="139655" y="119599"/>
                  <a:pt x="125897" y="168282"/>
                </a:cubicBezTo>
                <a:cubicBezTo>
                  <a:pt x="112139" y="216965"/>
                  <a:pt x="77743" y="278349"/>
                  <a:pt x="75097" y="292107"/>
                </a:cubicBezTo>
                <a:cubicBezTo>
                  <a:pt x="72451" y="305865"/>
                  <a:pt x="117430" y="242895"/>
                  <a:pt x="110022" y="250832"/>
                </a:cubicBezTo>
                <a:cubicBezTo>
                  <a:pt x="102614" y="258770"/>
                  <a:pt x="48639" y="312215"/>
                  <a:pt x="30647" y="339732"/>
                </a:cubicBezTo>
                <a:cubicBezTo>
                  <a:pt x="12655" y="367249"/>
                  <a:pt x="-6395" y="422811"/>
                  <a:pt x="2072" y="415932"/>
                </a:cubicBezTo>
                <a:cubicBezTo>
                  <a:pt x="10539" y="409053"/>
                  <a:pt x="59751" y="340790"/>
                  <a:pt x="81447" y="298457"/>
                </a:cubicBezTo>
                <a:cubicBezTo>
                  <a:pt x="103143" y="256124"/>
                  <a:pt x="121664" y="205853"/>
                  <a:pt x="132247" y="161932"/>
                </a:cubicBezTo>
                <a:cubicBezTo>
                  <a:pt x="142830" y="118011"/>
                  <a:pt x="158705" y="-1051"/>
                  <a:pt x="157647" y="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8968E96D-B4D5-2C9F-4CC0-7DC3DFB83037}"/>
              </a:ext>
            </a:extLst>
          </p:cNvPr>
          <p:cNvSpPr/>
          <p:nvPr/>
        </p:nvSpPr>
        <p:spPr>
          <a:xfrm>
            <a:off x="1795882" y="9686925"/>
            <a:ext cx="218693" cy="596461"/>
          </a:xfrm>
          <a:custGeom>
            <a:avLst/>
            <a:gdLst>
              <a:gd name="connsiteX0" fmla="*/ 207543 w 218693"/>
              <a:gd name="connsiteY0" fmla="*/ 0 h 596461"/>
              <a:gd name="connsiteX1" fmla="*/ 194843 w 218693"/>
              <a:gd name="connsiteY1" fmla="*/ 155575 h 596461"/>
              <a:gd name="connsiteX2" fmla="*/ 58318 w 218693"/>
              <a:gd name="connsiteY2" fmla="*/ 352425 h 596461"/>
              <a:gd name="connsiteX3" fmla="*/ 10693 w 218693"/>
              <a:gd name="connsiteY3" fmla="*/ 425450 h 596461"/>
              <a:gd name="connsiteX4" fmla="*/ 20218 w 218693"/>
              <a:gd name="connsiteY4" fmla="*/ 482600 h 596461"/>
              <a:gd name="connsiteX5" fmla="*/ 217068 w 218693"/>
              <a:gd name="connsiteY5" fmla="*/ 593725 h 596461"/>
              <a:gd name="connsiteX6" fmla="*/ 109118 w 218693"/>
              <a:gd name="connsiteY6" fmla="*/ 558800 h 596461"/>
              <a:gd name="connsiteX7" fmla="*/ 23393 w 218693"/>
              <a:gd name="connsiteY7" fmla="*/ 517525 h 596461"/>
              <a:gd name="connsiteX8" fmla="*/ 77368 w 218693"/>
              <a:gd name="connsiteY8" fmla="*/ 374650 h 596461"/>
              <a:gd name="connsiteX9" fmla="*/ 26568 w 218693"/>
              <a:gd name="connsiteY9" fmla="*/ 400050 h 596461"/>
              <a:gd name="connsiteX10" fmla="*/ 153568 w 218693"/>
              <a:gd name="connsiteY10" fmla="*/ 206375 h 596461"/>
              <a:gd name="connsiteX11" fmla="*/ 201193 w 218693"/>
              <a:gd name="connsiteY11" fmla="*/ 155575 h 596461"/>
              <a:gd name="connsiteX12" fmla="*/ 207543 w 218693"/>
              <a:gd name="connsiteY12" fmla="*/ 0 h 59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693" h="596461">
                <a:moveTo>
                  <a:pt x="207543" y="0"/>
                </a:moveTo>
                <a:cubicBezTo>
                  <a:pt x="206485" y="0"/>
                  <a:pt x="219714" y="96838"/>
                  <a:pt x="194843" y="155575"/>
                </a:cubicBezTo>
                <a:cubicBezTo>
                  <a:pt x="169972" y="214312"/>
                  <a:pt x="89010" y="307446"/>
                  <a:pt x="58318" y="352425"/>
                </a:cubicBezTo>
                <a:cubicBezTo>
                  <a:pt x="27626" y="397404"/>
                  <a:pt x="17043" y="403754"/>
                  <a:pt x="10693" y="425450"/>
                </a:cubicBezTo>
                <a:cubicBezTo>
                  <a:pt x="4343" y="447146"/>
                  <a:pt x="-14178" y="454554"/>
                  <a:pt x="20218" y="482600"/>
                </a:cubicBezTo>
                <a:cubicBezTo>
                  <a:pt x="54614" y="510646"/>
                  <a:pt x="202251" y="581025"/>
                  <a:pt x="217068" y="593725"/>
                </a:cubicBezTo>
                <a:cubicBezTo>
                  <a:pt x="231885" y="606425"/>
                  <a:pt x="141397" y="571500"/>
                  <a:pt x="109118" y="558800"/>
                </a:cubicBezTo>
                <a:cubicBezTo>
                  <a:pt x="76839" y="546100"/>
                  <a:pt x="28685" y="548217"/>
                  <a:pt x="23393" y="517525"/>
                </a:cubicBezTo>
                <a:cubicBezTo>
                  <a:pt x="18101" y="486833"/>
                  <a:pt x="76839" y="394229"/>
                  <a:pt x="77368" y="374650"/>
                </a:cubicBezTo>
                <a:cubicBezTo>
                  <a:pt x="77897" y="355071"/>
                  <a:pt x="13868" y="428096"/>
                  <a:pt x="26568" y="400050"/>
                </a:cubicBezTo>
                <a:cubicBezTo>
                  <a:pt x="39268" y="372004"/>
                  <a:pt x="124464" y="247121"/>
                  <a:pt x="153568" y="206375"/>
                </a:cubicBezTo>
                <a:cubicBezTo>
                  <a:pt x="182672" y="165629"/>
                  <a:pt x="191668" y="187854"/>
                  <a:pt x="201193" y="155575"/>
                </a:cubicBezTo>
                <a:cubicBezTo>
                  <a:pt x="210718" y="123296"/>
                  <a:pt x="208601" y="0"/>
                  <a:pt x="20754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947006FF-9112-5956-9443-80651D917C2E}"/>
              </a:ext>
            </a:extLst>
          </p:cNvPr>
          <p:cNvSpPr/>
          <p:nvPr/>
        </p:nvSpPr>
        <p:spPr>
          <a:xfrm>
            <a:off x="1936096" y="9937749"/>
            <a:ext cx="241960" cy="301984"/>
          </a:xfrm>
          <a:custGeom>
            <a:avLst/>
            <a:gdLst>
              <a:gd name="connsiteX0" fmla="*/ 241954 w 241960"/>
              <a:gd name="connsiteY0" fmla="*/ 1 h 301984"/>
              <a:gd name="connsiteX1" fmla="*/ 80029 w 241960"/>
              <a:gd name="connsiteY1" fmla="*/ 171451 h 301984"/>
              <a:gd name="connsiteX2" fmla="*/ 10179 w 241960"/>
              <a:gd name="connsiteY2" fmla="*/ 212726 h 301984"/>
              <a:gd name="connsiteX3" fmla="*/ 13354 w 241960"/>
              <a:gd name="connsiteY3" fmla="*/ 301626 h 301984"/>
              <a:gd name="connsiteX4" fmla="*/ 3829 w 241960"/>
              <a:gd name="connsiteY4" fmla="*/ 241301 h 301984"/>
              <a:gd name="connsiteX5" fmla="*/ 86379 w 241960"/>
              <a:gd name="connsiteY5" fmla="*/ 174626 h 301984"/>
              <a:gd name="connsiteX6" fmla="*/ 241954 w 241960"/>
              <a:gd name="connsiteY6" fmla="*/ 1 h 30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60" h="301984">
                <a:moveTo>
                  <a:pt x="241954" y="1"/>
                </a:moveTo>
                <a:cubicBezTo>
                  <a:pt x="240896" y="-528"/>
                  <a:pt x="118658" y="135997"/>
                  <a:pt x="80029" y="171451"/>
                </a:cubicBezTo>
                <a:cubicBezTo>
                  <a:pt x="41400" y="206905"/>
                  <a:pt x="21291" y="191030"/>
                  <a:pt x="10179" y="212726"/>
                </a:cubicBezTo>
                <a:cubicBezTo>
                  <a:pt x="-933" y="234422"/>
                  <a:pt x="14412" y="296864"/>
                  <a:pt x="13354" y="301626"/>
                </a:cubicBezTo>
                <a:cubicBezTo>
                  <a:pt x="12296" y="306388"/>
                  <a:pt x="-8342" y="262468"/>
                  <a:pt x="3829" y="241301"/>
                </a:cubicBezTo>
                <a:cubicBezTo>
                  <a:pt x="16000" y="220134"/>
                  <a:pt x="50396" y="211668"/>
                  <a:pt x="86379" y="174626"/>
                </a:cubicBezTo>
                <a:cubicBezTo>
                  <a:pt x="122362" y="137584"/>
                  <a:pt x="243012" y="530"/>
                  <a:pt x="241954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972565D5-F0EE-215F-7FE2-AB7BC2A49DC3}"/>
              </a:ext>
            </a:extLst>
          </p:cNvPr>
          <p:cNvSpPr/>
          <p:nvPr/>
        </p:nvSpPr>
        <p:spPr>
          <a:xfrm>
            <a:off x="1856266" y="9724959"/>
            <a:ext cx="334589" cy="328386"/>
          </a:xfrm>
          <a:custGeom>
            <a:avLst/>
            <a:gdLst>
              <a:gd name="connsiteX0" fmla="*/ 4284 w 334589"/>
              <a:gd name="connsiteY0" fmla="*/ 327091 h 328386"/>
              <a:gd name="connsiteX1" fmla="*/ 175734 w 334589"/>
              <a:gd name="connsiteY1" fmla="*/ 155641 h 328386"/>
              <a:gd name="connsiteX2" fmla="*/ 236059 w 334589"/>
              <a:gd name="connsiteY2" fmla="*/ 88966 h 328386"/>
              <a:gd name="connsiteX3" fmla="*/ 204309 w 334589"/>
              <a:gd name="connsiteY3" fmla="*/ 123891 h 328386"/>
              <a:gd name="connsiteX4" fmla="*/ 334484 w 334589"/>
              <a:gd name="connsiteY4" fmla="*/ 66 h 328386"/>
              <a:gd name="connsiteX5" fmla="*/ 223359 w 334589"/>
              <a:gd name="connsiteY5" fmla="*/ 142941 h 328386"/>
              <a:gd name="connsiteX6" fmla="*/ 64609 w 334589"/>
              <a:gd name="connsiteY6" fmla="*/ 228666 h 328386"/>
              <a:gd name="connsiteX7" fmla="*/ 4284 w 334589"/>
              <a:gd name="connsiteY7" fmla="*/ 327091 h 32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89" h="328386">
                <a:moveTo>
                  <a:pt x="4284" y="327091"/>
                </a:moveTo>
                <a:cubicBezTo>
                  <a:pt x="22805" y="314920"/>
                  <a:pt x="137105" y="195328"/>
                  <a:pt x="175734" y="155641"/>
                </a:cubicBezTo>
                <a:cubicBezTo>
                  <a:pt x="214363" y="115954"/>
                  <a:pt x="231297" y="94258"/>
                  <a:pt x="236059" y="88966"/>
                </a:cubicBezTo>
                <a:cubicBezTo>
                  <a:pt x="240822" y="83674"/>
                  <a:pt x="187905" y="138708"/>
                  <a:pt x="204309" y="123891"/>
                </a:cubicBezTo>
                <a:cubicBezTo>
                  <a:pt x="220713" y="109074"/>
                  <a:pt x="331309" y="-3109"/>
                  <a:pt x="334484" y="66"/>
                </a:cubicBezTo>
                <a:cubicBezTo>
                  <a:pt x="337659" y="3241"/>
                  <a:pt x="268338" y="104841"/>
                  <a:pt x="223359" y="142941"/>
                </a:cubicBezTo>
                <a:cubicBezTo>
                  <a:pt x="178380" y="181041"/>
                  <a:pt x="97946" y="194799"/>
                  <a:pt x="64609" y="228666"/>
                </a:cubicBezTo>
                <a:cubicBezTo>
                  <a:pt x="31272" y="262533"/>
                  <a:pt x="-14237" y="339262"/>
                  <a:pt x="4284" y="3270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80DA6CAD-B13A-709E-3D3F-E07F2DA50F65}"/>
              </a:ext>
            </a:extLst>
          </p:cNvPr>
          <p:cNvSpPr/>
          <p:nvPr/>
        </p:nvSpPr>
        <p:spPr>
          <a:xfrm>
            <a:off x="1890637" y="9858329"/>
            <a:ext cx="296984" cy="305368"/>
          </a:xfrm>
          <a:custGeom>
            <a:avLst/>
            <a:gdLst>
              <a:gd name="connsiteX0" fmla="*/ 296938 w 296984"/>
              <a:gd name="connsiteY0" fmla="*/ 46 h 305368"/>
              <a:gd name="connsiteX1" fmla="*/ 154063 w 296984"/>
              <a:gd name="connsiteY1" fmla="*/ 95296 h 305368"/>
              <a:gd name="connsiteX2" fmla="*/ 106438 w 296984"/>
              <a:gd name="connsiteY2" fmla="*/ 155621 h 305368"/>
              <a:gd name="connsiteX3" fmla="*/ 42938 w 296984"/>
              <a:gd name="connsiteY3" fmla="*/ 247696 h 305368"/>
              <a:gd name="connsiteX4" fmla="*/ 42938 w 296984"/>
              <a:gd name="connsiteY4" fmla="*/ 263571 h 305368"/>
              <a:gd name="connsiteX5" fmla="*/ 1663 w 296984"/>
              <a:gd name="connsiteY5" fmla="*/ 266746 h 305368"/>
              <a:gd name="connsiteX6" fmla="*/ 11188 w 296984"/>
              <a:gd name="connsiteY6" fmla="*/ 304846 h 305368"/>
              <a:gd name="connsiteX7" fmla="*/ 39763 w 296984"/>
              <a:gd name="connsiteY7" fmla="*/ 234996 h 305368"/>
              <a:gd name="connsiteX8" fmla="*/ 163588 w 296984"/>
              <a:gd name="connsiteY8" fmla="*/ 104821 h 305368"/>
              <a:gd name="connsiteX9" fmla="*/ 169938 w 296984"/>
              <a:gd name="connsiteY9" fmla="*/ 82596 h 305368"/>
              <a:gd name="connsiteX10" fmla="*/ 296938 w 296984"/>
              <a:gd name="connsiteY10" fmla="*/ 46 h 3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84" h="305368">
                <a:moveTo>
                  <a:pt x="296938" y="46"/>
                </a:moveTo>
                <a:cubicBezTo>
                  <a:pt x="294292" y="2163"/>
                  <a:pt x="185813" y="69367"/>
                  <a:pt x="154063" y="95296"/>
                </a:cubicBezTo>
                <a:cubicBezTo>
                  <a:pt x="122313" y="121225"/>
                  <a:pt x="124959" y="130221"/>
                  <a:pt x="106438" y="155621"/>
                </a:cubicBezTo>
                <a:cubicBezTo>
                  <a:pt x="87917" y="181021"/>
                  <a:pt x="53521" y="229704"/>
                  <a:pt x="42938" y="247696"/>
                </a:cubicBezTo>
                <a:cubicBezTo>
                  <a:pt x="32355" y="265688"/>
                  <a:pt x="49817" y="260396"/>
                  <a:pt x="42938" y="263571"/>
                </a:cubicBezTo>
                <a:cubicBezTo>
                  <a:pt x="36059" y="266746"/>
                  <a:pt x="6955" y="259867"/>
                  <a:pt x="1663" y="266746"/>
                </a:cubicBezTo>
                <a:cubicBezTo>
                  <a:pt x="-3629" y="273625"/>
                  <a:pt x="4838" y="310138"/>
                  <a:pt x="11188" y="304846"/>
                </a:cubicBezTo>
                <a:cubicBezTo>
                  <a:pt x="17538" y="299554"/>
                  <a:pt x="14363" y="268333"/>
                  <a:pt x="39763" y="234996"/>
                </a:cubicBezTo>
                <a:cubicBezTo>
                  <a:pt x="65163" y="201659"/>
                  <a:pt x="141892" y="130221"/>
                  <a:pt x="163588" y="104821"/>
                </a:cubicBezTo>
                <a:cubicBezTo>
                  <a:pt x="185284" y="79421"/>
                  <a:pt x="152476" y="96354"/>
                  <a:pt x="169938" y="82596"/>
                </a:cubicBezTo>
                <a:cubicBezTo>
                  <a:pt x="187400" y="68838"/>
                  <a:pt x="299584" y="-2071"/>
                  <a:pt x="296938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D0919FE6-2E09-E081-5206-ECE63E5D408F}"/>
              </a:ext>
            </a:extLst>
          </p:cNvPr>
          <p:cNvSpPr/>
          <p:nvPr/>
        </p:nvSpPr>
        <p:spPr>
          <a:xfrm>
            <a:off x="2203415" y="9837853"/>
            <a:ext cx="125506" cy="222464"/>
          </a:xfrm>
          <a:custGeom>
            <a:avLst/>
            <a:gdLst>
              <a:gd name="connsiteX0" fmla="*/ 123860 w 125506"/>
              <a:gd name="connsiteY0" fmla="*/ 4647 h 222464"/>
              <a:gd name="connsiteX1" fmla="*/ 19085 w 125506"/>
              <a:gd name="connsiteY1" fmla="*/ 125297 h 222464"/>
              <a:gd name="connsiteX2" fmla="*/ 57185 w 125506"/>
              <a:gd name="connsiteY2" fmla="*/ 220547 h 222464"/>
              <a:gd name="connsiteX3" fmla="*/ 41310 w 125506"/>
              <a:gd name="connsiteY3" fmla="*/ 182447 h 222464"/>
              <a:gd name="connsiteX4" fmla="*/ 35 w 125506"/>
              <a:gd name="connsiteY4" fmla="*/ 103072 h 222464"/>
              <a:gd name="connsiteX5" fmla="*/ 34960 w 125506"/>
              <a:gd name="connsiteY5" fmla="*/ 176097 h 222464"/>
              <a:gd name="connsiteX6" fmla="*/ 79410 w 125506"/>
              <a:gd name="connsiteY6" fmla="*/ 39572 h 222464"/>
              <a:gd name="connsiteX7" fmla="*/ 123860 w 125506"/>
              <a:gd name="connsiteY7" fmla="*/ 4647 h 2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506" h="222464">
                <a:moveTo>
                  <a:pt x="123860" y="4647"/>
                </a:moveTo>
                <a:cubicBezTo>
                  <a:pt x="113806" y="18934"/>
                  <a:pt x="30198" y="89314"/>
                  <a:pt x="19085" y="125297"/>
                </a:cubicBezTo>
                <a:cubicBezTo>
                  <a:pt x="7972" y="161280"/>
                  <a:pt x="53481" y="211022"/>
                  <a:pt x="57185" y="220547"/>
                </a:cubicBezTo>
                <a:cubicBezTo>
                  <a:pt x="60889" y="230072"/>
                  <a:pt x="50835" y="202026"/>
                  <a:pt x="41310" y="182447"/>
                </a:cubicBezTo>
                <a:cubicBezTo>
                  <a:pt x="31785" y="162868"/>
                  <a:pt x="1093" y="104130"/>
                  <a:pt x="35" y="103072"/>
                </a:cubicBezTo>
                <a:cubicBezTo>
                  <a:pt x="-1023" y="102014"/>
                  <a:pt x="21731" y="186680"/>
                  <a:pt x="34960" y="176097"/>
                </a:cubicBezTo>
                <a:cubicBezTo>
                  <a:pt x="48189" y="165514"/>
                  <a:pt x="63535" y="68147"/>
                  <a:pt x="79410" y="39572"/>
                </a:cubicBezTo>
                <a:cubicBezTo>
                  <a:pt x="95285" y="10997"/>
                  <a:pt x="133914" y="-9640"/>
                  <a:pt x="123860" y="46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93B7598-8C0B-7924-DEAD-8E3C7E24A329}"/>
              </a:ext>
            </a:extLst>
          </p:cNvPr>
          <p:cNvSpPr/>
          <p:nvPr/>
        </p:nvSpPr>
        <p:spPr>
          <a:xfrm>
            <a:off x="2091224" y="9915367"/>
            <a:ext cx="239264" cy="466971"/>
          </a:xfrm>
          <a:custGeom>
            <a:avLst/>
            <a:gdLst>
              <a:gd name="connsiteX0" fmla="*/ 239226 w 239264"/>
              <a:gd name="connsiteY0" fmla="*/ 158 h 466971"/>
              <a:gd name="connsiteX1" fmla="*/ 77301 w 239264"/>
              <a:gd name="connsiteY1" fmla="*/ 273208 h 466971"/>
              <a:gd name="connsiteX2" fmla="*/ 1101 w 239264"/>
              <a:gd name="connsiteY2" fmla="*/ 463708 h 466971"/>
              <a:gd name="connsiteX3" fmla="*/ 39201 w 239264"/>
              <a:gd name="connsiteY3" fmla="*/ 374808 h 466971"/>
              <a:gd name="connsiteX4" fmla="*/ 134451 w 239264"/>
              <a:gd name="connsiteY4" fmla="*/ 139858 h 466971"/>
              <a:gd name="connsiteX5" fmla="*/ 93176 w 239264"/>
              <a:gd name="connsiteY5" fmla="*/ 231933 h 466971"/>
              <a:gd name="connsiteX6" fmla="*/ 239226 w 239264"/>
              <a:gd name="connsiteY6" fmla="*/ 158 h 4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264" h="466971">
                <a:moveTo>
                  <a:pt x="239226" y="158"/>
                </a:moveTo>
                <a:cubicBezTo>
                  <a:pt x="236580" y="7037"/>
                  <a:pt x="116988" y="195950"/>
                  <a:pt x="77301" y="273208"/>
                </a:cubicBezTo>
                <a:cubicBezTo>
                  <a:pt x="37614" y="350466"/>
                  <a:pt x="7451" y="446775"/>
                  <a:pt x="1101" y="463708"/>
                </a:cubicBezTo>
                <a:cubicBezTo>
                  <a:pt x="-5249" y="480641"/>
                  <a:pt x="16976" y="428783"/>
                  <a:pt x="39201" y="374808"/>
                </a:cubicBezTo>
                <a:cubicBezTo>
                  <a:pt x="61426" y="320833"/>
                  <a:pt x="125455" y="163670"/>
                  <a:pt x="134451" y="139858"/>
                </a:cubicBezTo>
                <a:cubicBezTo>
                  <a:pt x="143447" y="116046"/>
                  <a:pt x="77830" y="251512"/>
                  <a:pt x="93176" y="231933"/>
                </a:cubicBezTo>
                <a:cubicBezTo>
                  <a:pt x="108522" y="212354"/>
                  <a:pt x="241872" y="-6721"/>
                  <a:pt x="239226" y="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B94480F-4405-F15D-65B5-EE11DC2691DC}"/>
              </a:ext>
            </a:extLst>
          </p:cNvPr>
          <p:cNvSpPr/>
          <p:nvPr/>
        </p:nvSpPr>
        <p:spPr>
          <a:xfrm>
            <a:off x="2330401" y="9883770"/>
            <a:ext cx="58866" cy="263568"/>
          </a:xfrm>
          <a:custGeom>
            <a:avLst/>
            <a:gdLst>
              <a:gd name="connsiteX0" fmla="*/ 54024 w 58866"/>
              <a:gd name="connsiteY0" fmla="*/ 5 h 263568"/>
              <a:gd name="connsiteX1" fmla="*/ 44499 w 58866"/>
              <a:gd name="connsiteY1" fmla="*/ 200030 h 263568"/>
              <a:gd name="connsiteX2" fmla="*/ 49 w 58866"/>
              <a:gd name="connsiteY2" fmla="*/ 263530 h 263568"/>
              <a:gd name="connsiteX3" fmla="*/ 54024 w 58866"/>
              <a:gd name="connsiteY3" fmla="*/ 193680 h 263568"/>
              <a:gd name="connsiteX4" fmla="*/ 54024 w 58866"/>
              <a:gd name="connsiteY4" fmla="*/ 5 h 26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66" h="263568">
                <a:moveTo>
                  <a:pt x="54024" y="5"/>
                </a:moveTo>
                <a:cubicBezTo>
                  <a:pt x="52436" y="1063"/>
                  <a:pt x="53495" y="156109"/>
                  <a:pt x="44499" y="200030"/>
                </a:cubicBezTo>
                <a:cubicBezTo>
                  <a:pt x="35503" y="243951"/>
                  <a:pt x="-1539" y="264588"/>
                  <a:pt x="49" y="263530"/>
                </a:cubicBezTo>
                <a:cubicBezTo>
                  <a:pt x="1637" y="262472"/>
                  <a:pt x="43970" y="232309"/>
                  <a:pt x="54024" y="193680"/>
                </a:cubicBezTo>
                <a:cubicBezTo>
                  <a:pt x="64078" y="155051"/>
                  <a:pt x="55612" y="-1053"/>
                  <a:pt x="54024" y="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B9C6433D-9060-19D3-C3CF-6F21A5966874}"/>
              </a:ext>
            </a:extLst>
          </p:cNvPr>
          <p:cNvSpPr/>
          <p:nvPr/>
        </p:nvSpPr>
        <p:spPr>
          <a:xfrm>
            <a:off x="2241550" y="9956754"/>
            <a:ext cx="104878" cy="427004"/>
          </a:xfrm>
          <a:custGeom>
            <a:avLst/>
            <a:gdLst>
              <a:gd name="connsiteX0" fmla="*/ 76200 w 104878"/>
              <a:gd name="connsiteY0" fmla="*/ 46 h 427004"/>
              <a:gd name="connsiteX1" fmla="*/ 101600 w 104878"/>
              <a:gd name="connsiteY1" fmla="*/ 107996 h 427004"/>
              <a:gd name="connsiteX2" fmla="*/ 38100 w 104878"/>
              <a:gd name="connsiteY2" fmla="*/ 231821 h 427004"/>
              <a:gd name="connsiteX3" fmla="*/ 25400 w 104878"/>
              <a:gd name="connsiteY3" fmla="*/ 425496 h 427004"/>
              <a:gd name="connsiteX4" fmla="*/ 3175 w 104878"/>
              <a:gd name="connsiteY4" fmla="*/ 311196 h 427004"/>
              <a:gd name="connsiteX5" fmla="*/ 101600 w 104878"/>
              <a:gd name="connsiteY5" fmla="*/ 120696 h 427004"/>
              <a:gd name="connsiteX6" fmla="*/ 76200 w 104878"/>
              <a:gd name="connsiteY6" fmla="*/ 46 h 42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78" h="427004">
                <a:moveTo>
                  <a:pt x="76200" y="46"/>
                </a:moveTo>
                <a:cubicBezTo>
                  <a:pt x="76200" y="-2071"/>
                  <a:pt x="107950" y="69367"/>
                  <a:pt x="101600" y="107996"/>
                </a:cubicBezTo>
                <a:cubicBezTo>
                  <a:pt x="95250" y="146625"/>
                  <a:pt x="50800" y="178904"/>
                  <a:pt x="38100" y="231821"/>
                </a:cubicBezTo>
                <a:cubicBezTo>
                  <a:pt x="25400" y="284738"/>
                  <a:pt x="31221" y="412267"/>
                  <a:pt x="25400" y="425496"/>
                </a:cubicBezTo>
                <a:cubicBezTo>
                  <a:pt x="19579" y="438725"/>
                  <a:pt x="-9525" y="361996"/>
                  <a:pt x="3175" y="311196"/>
                </a:cubicBezTo>
                <a:cubicBezTo>
                  <a:pt x="15875" y="260396"/>
                  <a:pt x="86783" y="174671"/>
                  <a:pt x="101600" y="120696"/>
                </a:cubicBezTo>
                <a:cubicBezTo>
                  <a:pt x="116417" y="66721"/>
                  <a:pt x="76200" y="2163"/>
                  <a:pt x="76200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76D6E267-19B4-F713-B915-C9FDCD578941}"/>
              </a:ext>
            </a:extLst>
          </p:cNvPr>
          <p:cNvSpPr/>
          <p:nvPr/>
        </p:nvSpPr>
        <p:spPr>
          <a:xfrm>
            <a:off x="2038781" y="10122405"/>
            <a:ext cx="161053" cy="551640"/>
          </a:xfrm>
          <a:custGeom>
            <a:avLst/>
            <a:gdLst>
              <a:gd name="connsiteX0" fmla="*/ 158319 w 161053"/>
              <a:gd name="connsiteY0" fmla="*/ 2670 h 551640"/>
              <a:gd name="connsiteX1" fmla="*/ 37669 w 161053"/>
              <a:gd name="connsiteY1" fmla="*/ 272545 h 551640"/>
              <a:gd name="connsiteX2" fmla="*/ 15444 w 161053"/>
              <a:gd name="connsiteY2" fmla="*/ 329695 h 551640"/>
              <a:gd name="connsiteX3" fmla="*/ 28144 w 161053"/>
              <a:gd name="connsiteY3" fmla="*/ 548770 h 551640"/>
              <a:gd name="connsiteX4" fmla="*/ 15444 w 161053"/>
              <a:gd name="connsiteY4" fmla="*/ 447170 h 551640"/>
              <a:gd name="connsiteX5" fmla="*/ 2744 w 161053"/>
              <a:gd name="connsiteY5" fmla="*/ 336045 h 551640"/>
              <a:gd name="connsiteX6" fmla="*/ 72594 w 161053"/>
              <a:gd name="connsiteY6" fmla="*/ 120145 h 551640"/>
              <a:gd name="connsiteX7" fmla="*/ 34494 w 161053"/>
              <a:gd name="connsiteY7" fmla="*/ 205870 h 551640"/>
              <a:gd name="connsiteX8" fmla="*/ 113869 w 161053"/>
              <a:gd name="connsiteY8" fmla="*/ 139195 h 551640"/>
              <a:gd name="connsiteX9" fmla="*/ 158319 w 161053"/>
              <a:gd name="connsiteY9" fmla="*/ 2670 h 55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053" h="551640">
                <a:moveTo>
                  <a:pt x="158319" y="2670"/>
                </a:moveTo>
                <a:cubicBezTo>
                  <a:pt x="145619" y="24895"/>
                  <a:pt x="61481" y="218041"/>
                  <a:pt x="37669" y="272545"/>
                </a:cubicBezTo>
                <a:cubicBezTo>
                  <a:pt x="13857" y="327049"/>
                  <a:pt x="17031" y="283658"/>
                  <a:pt x="15444" y="329695"/>
                </a:cubicBezTo>
                <a:cubicBezTo>
                  <a:pt x="13857" y="375732"/>
                  <a:pt x="28144" y="529191"/>
                  <a:pt x="28144" y="548770"/>
                </a:cubicBezTo>
                <a:cubicBezTo>
                  <a:pt x="28144" y="568349"/>
                  <a:pt x="19677" y="482624"/>
                  <a:pt x="15444" y="447170"/>
                </a:cubicBezTo>
                <a:cubicBezTo>
                  <a:pt x="11211" y="411716"/>
                  <a:pt x="-6781" y="390549"/>
                  <a:pt x="2744" y="336045"/>
                </a:cubicBezTo>
                <a:cubicBezTo>
                  <a:pt x="12269" y="281541"/>
                  <a:pt x="67302" y="141841"/>
                  <a:pt x="72594" y="120145"/>
                </a:cubicBezTo>
                <a:cubicBezTo>
                  <a:pt x="77886" y="98449"/>
                  <a:pt x="27615" y="202695"/>
                  <a:pt x="34494" y="205870"/>
                </a:cubicBezTo>
                <a:cubicBezTo>
                  <a:pt x="41373" y="209045"/>
                  <a:pt x="91115" y="175178"/>
                  <a:pt x="113869" y="139195"/>
                </a:cubicBezTo>
                <a:cubicBezTo>
                  <a:pt x="136623" y="103212"/>
                  <a:pt x="171019" y="-19555"/>
                  <a:pt x="158319" y="26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2E6FE47C-3F54-4101-312E-673F47CF743E}"/>
              </a:ext>
            </a:extLst>
          </p:cNvPr>
          <p:cNvSpPr/>
          <p:nvPr/>
        </p:nvSpPr>
        <p:spPr>
          <a:xfrm>
            <a:off x="2238219" y="9832334"/>
            <a:ext cx="222568" cy="605288"/>
          </a:xfrm>
          <a:custGeom>
            <a:avLst/>
            <a:gdLst>
              <a:gd name="connsiteX0" fmla="*/ 222406 w 222568"/>
              <a:gd name="connsiteY0" fmla="*/ 641 h 605288"/>
              <a:gd name="connsiteX1" fmla="*/ 171606 w 222568"/>
              <a:gd name="connsiteY1" fmla="*/ 203841 h 605288"/>
              <a:gd name="connsiteX2" fmla="*/ 82706 w 222568"/>
              <a:gd name="connsiteY2" fmla="*/ 391166 h 605288"/>
              <a:gd name="connsiteX3" fmla="*/ 117631 w 222568"/>
              <a:gd name="connsiteY3" fmla="*/ 343541 h 605288"/>
              <a:gd name="connsiteX4" fmla="*/ 28731 w 222568"/>
              <a:gd name="connsiteY4" fmla="*/ 524516 h 605288"/>
              <a:gd name="connsiteX5" fmla="*/ 156 w 222568"/>
              <a:gd name="connsiteY5" fmla="*/ 603891 h 605288"/>
              <a:gd name="connsiteX6" fmla="*/ 38256 w 222568"/>
              <a:gd name="connsiteY6" fmla="*/ 464191 h 605288"/>
              <a:gd name="connsiteX7" fmla="*/ 139856 w 222568"/>
              <a:gd name="connsiteY7" fmla="*/ 203841 h 605288"/>
              <a:gd name="connsiteX8" fmla="*/ 85881 w 222568"/>
              <a:gd name="connsiteY8" fmla="*/ 362591 h 605288"/>
              <a:gd name="connsiteX9" fmla="*/ 216056 w 222568"/>
              <a:gd name="connsiteY9" fmla="*/ 210191 h 605288"/>
              <a:gd name="connsiteX10" fmla="*/ 155731 w 222568"/>
              <a:gd name="connsiteY10" fmla="*/ 273691 h 605288"/>
              <a:gd name="connsiteX11" fmla="*/ 222406 w 222568"/>
              <a:gd name="connsiteY11" fmla="*/ 641 h 6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68" h="605288">
                <a:moveTo>
                  <a:pt x="222406" y="641"/>
                </a:moveTo>
                <a:cubicBezTo>
                  <a:pt x="225052" y="-11001"/>
                  <a:pt x="194889" y="138754"/>
                  <a:pt x="171606" y="203841"/>
                </a:cubicBezTo>
                <a:cubicBezTo>
                  <a:pt x="148323" y="268928"/>
                  <a:pt x="91702" y="367883"/>
                  <a:pt x="82706" y="391166"/>
                </a:cubicBezTo>
                <a:cubicBezTo>
                  <a:pt x="73710" y="414449"/>
                  <a:pt x="126627" y="321316"/>
                  <a:pt x="117631" y="343541"/>
                </a:cubicBezTo>
                <a:cubicBezTo>
                  <a:pt x="108635" y="365766"/>
                  <a:pt x="48310" y="481124"/>
                  <a:pt x="28731" y="524516"/>
                </a:cubicBezTo>
                <a:cubicBezTo>
                  <a:pt x="9152" y="567908"/>
                  <a:pt x="-1431" y="613945"/>
                  <a:pt x="156" y="603891"/>
                </a:cubicBezTo>
                <a:cubicBezTo>
                  <a:pt x="1743" y="593837"/>
                  <a:pt x="14973" y="530866"/>
                  <a:pt x="38256" y="464191"/>
                </a:cubicBezTo>
                <a:cubicBezTo>
                  <a:pt x="61539" y="397516"/>
                  <a:pt x="131919" y="220774"/>
                  <a:pt x="139856" y="203841"/>
                </a:cubicBezTo>
                <a:cubicBezTo>
                  <a:pt x="147793" y="186908"/>
                  <a:pt x="73181" y="361533"/>
                  <a:pt x="85881" y="362591"/>
                </a:cubicBezTo>
                <a:cubicBezTo>
                  <a:pt x="98581" y="363649"/>
                  <a:pt x="204414" y="225007"/>
                  <a:pt x="216056" y="210191"/>
                </a:cubicBezTo>
                <a:cubicBezTo>
                  <a:pt x="227698" y="195375"/>
                  <a:pt x="158377" y="304912"/>
                  <a:pt x="155731" y="273691"/>
                </a:cubicBezTo>
                <a:cubicBezTo>
                  <a:pt x="153085" y="242470"/>
                  <a:pt x="219760" y="12283"/>
                  <a:pt x="222406" y="6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23CB0F93-1E5C-62DD-B90E-E149D90A8393}"/>
              </a:ext>
            </a:extLst>
          </p:cNvPr>
          <p:cNvSpPr/>
          <p:nvPr/>
        </p:nvSpPr>
        <p:spPr>
          <a:xfrm>
            <a:off x="2082784" y="10296425"/>
            <a:ext cx="163414" cy="375530"/>
          </a:xfrm>
          <a:custGeom>
            <a:avLst/>
            <a:gdLst>
              <a:gd name="connsiteX0" fmla="*/ 95266 w 163414"/>
              <a:gd name="connsiteY0" fmla="*/ 100 h 375530"/>
              <a:gd name="connsiteX1" fmla="*/ 117491 w 163414"/>
              <a:gd name="connsiteY1" fmla="*/ 165200 h 375530"/>
              <a:gd name="connsiteX2" fmla="*/ 92091 w 163414"/>
              <a:gd name="connsiteY2" fmla="*/ 231875 h 375530"/>
              <a:gd name="connsiteX3" fmla="*/ 63516 w 163414"/>
              <a:gd name="connsiteY3" fmla="*/ 317600 h 375530"/>
              <a:gd name="connsiteX4" fmla="*/ 16 w 163414"/>
              <a:gd name="connsiteY4" fmla="*/ 374750 h 375530"/>
              <a:gd name="connsiteX5" fmla="*/ 69866 w 163414"/>
              <a:gd name="connsiteY5" fmla="*/ 276325 h 375530"/>
              <a:gd name="connsiteX6" fmla="*/ 146066 w 163414"/>
              <a:gd name="connsiteY6" fmla="*/ 193775 h 375530"/>
              <a:gd name="connsiteX7" fmla="*/ 161941 w 163414"/>
              <a:gd name="connsiteY7" fmla="*/ 92175 h 375530"/>
              <a:gd name="connsiteX8" fmla="*/ 120666 w 163414"/>
              <a:gd name="connsiteY8" fmla="*/ 190600 h 375530"/>
              <a:gd name="connsiteX9" fmla="*/ 95266 w 163414"/>
              <a:gd name="connsiteY9" fmla="*/ 100 h 37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14" h="375530">
                <a:moveTo>
                  <a:pt x="95266" y="100"/>
                </a:moveTo>
                <a:cubicBezTo>
                  <a:pt x="94737" y="-4133"/>
                  <a:pt x="118020" y="126571"/>
                  <a:pt x="117491" y="165200"/>
                </a:cubicBezTo>
                <a:cubicBezTo>
                  <a:pt x="116962" y="203829"/>
                  <a:pt x="101087" y="206475"/>
                  <a:pt x="92091" y="231875"/>
                </a:cubicBezTo>
                <a:cubicBezTo>
                  <a:pt x="83095" y="257275"/>
                  <a:pt x="78862" y="293788"/>
                  <a:pt x="63516" y="317600"/>
                </a:cubicBezTo>
                <a:cubicBezTo>
                  <a:pt x="48170" y="341412"/>
                  <a:pt x="-1042" y="381629"/>
                  <a:pt x="16" y="374750"/>
                </a:cubicBezTo>
                <a:cubicBezTo>
                  <a:pt x="1074" y="367871"/>
                  <a:pt x="45524" y="306488"/>
                  <a:pt x="69866" y="276325"/>
                </a:cubicBezTo>
                <a:cubicBezTo>
                  <a:pt x="94208" y="246163"/>
                  <a:pt x="130720" y="224467"/>
                  <a:pt x="146066" y="193775"/>
                </a:cubicBezTo>
                <a:cubicBezTo>
                  <a:pt x="161412" y="163083"/>
                  <a:pt x="166174" y="92704"/>
                  <a:pt x="161941" y="92175"/>
                </a:cubicBezTo>
                <a:cubicBezTo>
                  <a:pt x="157708" y="91646"/>
                  <a:pt x="129662" y="200125"/>
                  <a:pt x="120666" y="190600"/>
                </a:cubicBezTo>
                <a:cubicBezTo>
                  <a:pt x="111670" y="181075"/>
                  <a:pt x="95795" y="4333"/>
                  <a:pt x="95266" y="1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6BA896FD-00EF-BAE9-4630-90C61EE60178}"/>
              </a:ext>
            </a:extLst>
          </p:cNvPr>
          <p:cNvSpPr/>
          <p:nvPr/>
        </p:nvSpPr>
        <p:spPr>
          <a:xfrm>
            <a:off x="2074337" y="10334623"/>
            <a:ext cx="110072" cy="160144"/>
          </a:xfrm>
          <a:custGeom>
            <a:avLst/>
            <a:gdLst>
              <a:gd name="connsiteX0" fmla="*/ 59263 w 110072"/>
              <a:gd name="connsiteY0" fmla="*/ 2 h 160144"/>
              <a:gd name="connsiteX1" fmla="*/ 11638 w 110072"/>
              <a:gd name="connsiteY1" fmla="*/ 107952 h 160144"/>
              <a:gd name="connsiteX2" fmla="*/ 49738 w 110072"/>
              <a:gd name="connsiteY2" fmla="*/ 142877 h 160144"/>
              <a:gd name="connsiteX3" fmla="*/ 2113 w 110072"/>
              <a:gd name="connsiteY3" fmla="*/ 149227 h 160144"/>
              <a:gd name="connsiteX4" fmla="*/ 110063 w 110072"/>
              <a:gd name="connsiteY4" fmla="*/ 158752 h 160144"/>
              <a:gd name="connsiteX5" fmla="*/ 8463 w 110072"/>
              <a:gd name="connsiteY5" fmla="*/ 155577 h 160144"/>
              <a:gd name="connsiteX6" fmla="*/ 5288 w 110072"/>
              <a:gd name="connsiteY6" fmla="*/ 117477 h 160144"/>
              <a:gd name="connsiteX7" fmla="*/ 2113 w 110072"/>
              <a:gd name="connsiteY7" fmla="*/ 111127 h 160144"/>
              <a:gd name="connsiteX8" fmla="*/ 59263 w 110072"/>
              <a:gd name="connsiteY8" fmla="*/ 2 h 1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72" h="160144">
                <a:moveTo>
                  <a:pt x="59263" y="2"/>
                </a:moveTo>
                <a:cubicBezTo>
                  <a:pt x="60850" y="-527"/>
                  <a:pt x="13226" y="84139"/>
                  <a:pt x="11638" y="107952"/>
                </a:cubicBezTo>
                <a:cubicBezTo>
                  <a:pt x="10050" y="131765"/>
                  <a:pt x="51325" y="135998"/>
                  <a:pt x="49738" y="142877"/>
                </a:cubicBezTo>
                <a:cubicBezTo>
                  <a:pt x="48151" y="149756"/>
                  <a:pt x="-7941" y="146581"/>
                  <a:pt x="2113" y="149227"/>
                </a:cubicBezTo>
                <a:cubicBezTo>
                  <a:pt x="12167" y="151873"/>
                  <a:pt x="109005" y="157694"/>
                  <a:pt x="110063" y="158752"/>
                </a:cubicBezTo>
                <a:cubicBezTo>
                  <a:pt x="111121" y="159810"/>
                  <a:pt x="25925" y="162456"/>
                  <a:pt x="8463" y="155577"/>
                </a:cubicBezTo>
                <a:cubicBezTo>
                  <a:pt x="-8999" y="148698"/>
                  <a:pt x="6346" y="124885"/>
                  <a:pt x="5288" y="117477"/>
                </a:cubicBezTo>
                <a:cubicBezTo>
                  <a:pt x="4230" y="110069"/>
                  <a:pt x="-3708" y="128060"/>
                  <a:pt x="2113" y="111127"/>
                </a:cubicBezTo>
                <a:cubicBezTo>
                  <a:pt x="7934" y="94194"/>
                  <a:pt x="57676" y="531"/>
                  <a:pt x="59263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D77DD54D-AD22-4469-BF43-3CFCDD33AADC}"/>
              </a:ext>
            </a:extLst>
          </p:cNvPr>
          <p:cNvSpPr/>
          <p:nvPr/>
        </p:nvSpPr>
        <p:spPr>
          <a:xfrm>
            <a:off x="2034836" y="10471017"/>
            <a:ext cx="102137" cy="236750"/>
          </a:xfrm>
          <a:custGeom>
            <a:avLst/>
            <a:gdLst>
              <a:gd name="connsiteX0" fmla="*/ 339 w 102137"/>
              <a:gd name="connsiteY0" fmla="*/ 133 h 236750"/>
              <a:gd name="connsiteX1" fmla="*/ 67014 w 102137"/>
              <a:gd name="connsiteY1" fmla="*/ 66808 h 236750"/>
              <a:gd name="connsiteX2" fmla="*/ 82889 w 102137"/>
              <a:gd name="connsiteY2" fmla="*/ 92208 h 236750"/>
              <a:gd name="connsiteX3" fmla="*/ 60664 w 102137"/>
              <a:gd name="connsiteY3" fmla="*/ 187458 h 236750"/>
              <a:gd name="connsiteX4" fmla="*/ 41614 w 102137"/>
              <a:gd name="connsiteY4" fmla="*/ 235083 h 236750"/>
              <a:gd name="connsiteX5" fmla="*/ 86064 w 102137"/>
              <a:gd name="connsiteY5" fmla="*/ 130308 h 236750"/>
              <a:gd name="connsiteX6" fmla="*/ 98764 w 102137"/>
              <a:gd name="connsiteY6" fmla="*/ 85858 h 236750"/>
              <a:gd name="connsiteX7" fmla="*/ 339 w 102137"/>
              <a:gd name="connsiteY7" fmla="*/ 133 h 2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37" h="236750">
                <a:moveTo>
                  <a:pt x="339" y="133"/>
                </a:moveTo>
                <a:cubicBezTo>
                  <a:pt x="-4953" y="-3042"/>
                  <a:pt x="53256" y="51462"/>
                  <a:pt x="67014" y="66808"/>
                </a:cubicBezTo>
                <a:cubicBezTo>
                  <a:pt x="80772" y="82154"/>
                  <a:pt x="83947" y="72100"/>
                  <a:pt x="82889" y="92208"/>
                </a:cubicBezTo>
                <a:cubicBezTo>
                  <a:pt x="81831" y="112316"/>
                  <a:pt x="67543" y="163646"/>
                  <a:pt x="60664" y="187458"/>
                </a:cubicBezTo>
                <a:cubicBezTo>
                  <a:pt x="53785" y="211270"/>
                  <a:pt x="37381" y="244608"/>
                  <a:pt x="41614" y="235083"/>
                </a:cubicBezTo>
                <a:cubicBezTo>
                  <a:pt x="45847" y="225558"/>
                  <a:pt x="76539" y="155179"/>
                  <a:pt x="86064" y="130308"/>
                </a:cubicBezTo>
                <a:cubicBezTo>
                  <a:pt x="95589" y="105437"/>
                  <a:pt x="108289" y="105437"/>
                  <a:pt x="98764" y="85858"/>
                </a:cubicBezTo>
                <a:cubicBezTo>
                  <a:pt x="89239" y="66279"/>
                  <a:pt x="5631" y="3308"/>
                  <a:pt x="339" y="1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BF6EF7FC-9BFD-762A-FC1B-6FF21949ACDB}"/>
              </a:ext>
            </a:extLst>
          </p:cNvPr>
          <p:cNvSpPr/>
          <p:nvPr/>
        </p:nvSpPr>
        <p:spPr>
          <a:xfrm>
            <a:off x="2041446" y="10423171"/>
            <a:ext cx="35068" cy="262149"/>
          </a:xfrm>
          <a:custGeom>
            <a:avLst/>
            <a:gdLst>
              <a:gd name="connsiteX0" fmla="*/ 35004 w 35068"/>
              <a:gd name="connsiteY0" fmla="*/ 354 h 262149"/>
              <a:gd name="connsiteX1" fmla="*/ 79 w 35068"/>
              <a:gd name="connsiteY1" fmla="*/ 98779 h 262149"/>
              <a:gd name="connsiteX2" fmla="*/ 25479 w 35068"/>
              <a:gd name="connsiteY2" fmla="*/ 222604 h 262149"/>
              <a:gd name="connsiteX3" fmla="*/ 25479 w 35068"/>
              <a:gd name="connsiteY3" fmla="*/ 257529 h 262149"/>
              <a:gd name="connsiteX4" fmla="*/ 9604 w 35068"/>
              <a:gd name="connsiteY4" fmla="*/ 133704 h 262149"/>
              <a:gd name="connsiteX5" fmla="*/ 35004 w 35068"/>
              <a:gd name="connsiteY5" fmla="*/ 354 h 26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68" h="262149">
                <a:moveTo>
                  <a:pt x="35004" y="354"/>
                </a:moveTo>
                <a:cubicBezTo>
                  <a:pt x="33416" y="-5467"/>
                  <a:pt x="1666" y="61737"/>
                  <a:pt x="79" y="98779"/>
                </a:cubicBezTo>
                <a:cubicBezTo>
                  <a:pt x="-1509" y="135821"/>
                  <a:pt x="21246" y="196146"/>
                  <a:pt x="25479" y="222604"/>
                </a:cubicBezTo>
                <a:cubicBezTo>
                  <a:pt x="29712" y="249062"/>
                  <a:pt x="28125" y="272346"/>
                  <a:pt x="25479" y="257529"/>
                </a:cubicBezTo>
                <a:cubicBezTo>
                  <a:pt x="22833" y="242712"/>
                  <a:pt x="10662" y="170216"/>
                  <a:pt x="9604" y="133704"/>
                </a:cubicBezTo>
                <a:cubicBezTo>
                  <a:pt x="8546" y="97192"/>
                  <a:pt x="36592" y="6175"/>
                  <a:pt x="35004" y="3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CEC36672-6428-7AF6-F8EC-E291C9304CF6}"/>
              </a:ext>
            </a:extLst>
          </p:cNvPr>
          <p:cNvSpPr/>
          <p:nvPr/>
        </p:nvSpPr>
        <p:spPr>
          <a:xfrm>
            <a:off x="2216072" y="9392892"/>
            <a:ext cx="140326" cy="294367"/>
          </a:xfrm>
          <a:custGeom>
            <a:avLst/>
            <a:gdLst>
              <a:gd name="connsiteX0" fmla="*/ 139778 w 140326"/>
              <a:gd name="connsiteY0" fmla="*/ 1933 h 294367"/>
              <a:gd name="connsiteX1" fmla="*/ 31828 w 140326"/>
              <a:gd name="connsiteY1" fmla="*/ 179733 h 294367"/>
              <a:gd name="connsiteX2" fmla="*/ 78 w 140326"/>
              <a:gd name="connsiteY2" fmla="*/ 294033 h 294367"/>
              <a:gd name="connsiteX3" fmla="*/ 38178 w 140326"/>
              <a:gd name="connsiteY3" fmla="*/ 144808 h 294367"/>
              <a:gd name="connsiteX4" fmla="*/ 73103 w 140326"/>
              <a:gd name="connsiteY4" fmla="*/ 87658 h 294367"/>
              <a:gd name="connsiteX5" fmla="*/ 139778 w 140326"/>
              <a:gd name="connsiteY5" fmla="*/ 1933 h 29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26" h="294367">
                <a:moveTo>
                  <a:pt x="139778" y="1933"/>
                </a:moveTo>
                <a:cubicBezTo>
                  <a:pt x="132899" y="17279"/>
                  <a:pt x="55111" y="131050"/>
                  <a:pt x="31828" y="179733"/>
                </a:cubicBezTo>
                <a:cubicBezTo>
                  <a:pt x="8545" y="228416"/>
                  <a:pt x="-980" y="299854"/>
                  <a:pt x="78" y="294033"/>
                </a:cubicBezTo>
                <a:cubicBezTo>
                  <a:pt x="1136" y="288212"/>
                  <a:pt x="26007" y="179204"/>
                  <a:pt x="38178" y="144808"/>
                </a:cubicBezTo>
                <a:cubicBezTo>
                  <a:pt x="50349" y="110412"/>
                  <a:pt x="59345" y="108296"/>
                  <a:pt x="73103" y="87658"/>
                </a:cubicBezTo>
                <a:cubicBezTo>
                  <a:pt x="86861" y="67020"/>
                  <a:pt x="146657" y="-13413"/>
                  <a:pt x="139778" y="19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3761B4F0-7D6F-6805-C859-E2855393A72E}"/>
              </a:ext>
            </a:extLst>
          </p:cNvPr>
          <p:cNvSpPr/>
          <p:nvPr/>
        </p:nvSpPr>
        <p:spPr>
          <a:xfrm>
            <a:off x="2456871" y="9266975"/>
            <a:ext cx="165518" cy="357136"/>
          </a:xfrm>
          <a:custGeom>
            <a:avLst/>
            <a:gdLst>
              <a:gd name="connsiteX0" fmla="*/ 108529 w 165518"/>
              <a:gd name="connsiteY0" fmla="*/ 850 h 357136"/>
              <a:gd name="connsiteX1" fmla="*/ 162504 w 165518"/>
              <a:gd name="connsiteY1" fmla="*/ 108800 h 357136"/>
              <a:gd name="connsiteX2" fmla="*/ 579 w 165518"/>
              <a:gd name="connsiteY2" fmla="*/ 92925 h 357136"/>
              <a:gd name="connsiteX3" fmla="*/ 108529 w 165518"/>
              <a:gd name="connsiteY3" fmla="*/ 115150 h 357136"/>
              <a:gd name="connsiteX4" fmla="*/ 111704 w 165518"/>
              <a:gd name="connsiteY4" fmla="*/ 188175 h 357136"/>
              <a:gd name="connsiteX5" fmla="*/ 79954 w 165518"/>
              <a:gd name="connsiteY5" fmla="*/ 356450 h 357136"/>
              <a:gd name="connsiteX6" fmla="*/ 130754 w 165518"/>
              <a:gd name="connsiteY6" fmla="*/ 118325 h 357136"/>
              <a:gd name="connsiteX7" fmla="*/ 140279 w 165518"/>
              <a:gd name="connsiteY7" fmla="*/ 61175 h 357136"/>
              <a:gd name="connsiteX8" fmla="*/ 108529 w 165518"/>
              <a:gd name="connsiteY8" fmla="*/ 850 h 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518" h="357136">
                <a:moveTo>
                  <a:pt x="108529" y="850"/>
                </a:moveTo>
                <a:cubicBezTo>
                  <a:pt x="112233" y="8787"/>
                  <a:pt x="180496" y="93454"/>
                  <a:pt x="162504" y="108800"/>
                </a:cubicBezTo>
                <a:cubicBezTo>
                  <a:pt x="144512" y="124146"/>
                  <a:pt x="9575" y="91867"/>
                  <a:pt x="579" y="92925"/>
                </a:cubicBezTo>
                <a:cubicBezTo>
                  <a:pt x="-8417" y="93983"/>
                  <a:pt x="90008" y="99275"/>
                  <a:pt x="108529" y="115150"/>
                </a:cubicBezTo>
                <a:cubicBezTo>
                  <a:pt x="127050" y="131025"/>
                  <a:pt x="116467" y="147958"/>
                  <a:pt x="111704" y="188175"/>
                </a:cubicBezTo>
                <a:cubicBezTo>
                  <a:pt x="106941" y="228392"/>
                  <a:pt x="76779" y="368092"/>
                  <a:pt x="79954" y="356450"/>
                </a:cubicBezTo>
                <a:cubicBezTo>
                  <a:pt x="83129" y="344808"/>
                  <a:pt x="120700" y="167538"/>
                  <a:pt x="130754" y="118325"/>
                </a:cubicBezTo>
                <a:cubicBezTo>
                  <a:pt x="140808" y="69113"/>
                  <a:pt x="139750" y="79696"/>
                  <a:pt x="140279" y="61175"/>
                </a:cubicBezTo>
                <a:cubicBezTo>
                  <a:pt x="140808" y="42654"/>
                  <a:pt x="104825" y="-7087"/>
                  <a:pt x="108529" y="8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A3F1B54D-A760-99E7-004C-6FAFF67A8284}"/>
              </a:ext>
            </a:extLst>
          </p:cNvPr>
          <p:cNvSpPr/>
          <p:nvPr/>
        </p:nvSpPr>
        <p:spPr>
          <a:xfrm>
            <a:off x="2364469" y="9448074"/>
            <a:ext cx="305879" cy="382466"/>
          </a:xfrm>
          <a:custGeom>
            <a:avLst/>
            <a:gdLst>
              <a:gd name="connsiteX0" fmla="*/ 305706 w 305879"/>
              <a:gd name="connsiteY0" fmla="*/ 726 h 382466"/>
              <a:gd name="connsiteX1" fmla="*/ 210456 w 305879"/>
              <a:gd name="connsiteY1" fmla="*/ 197576 h 382466"/>
              <a:gd name="connsiteX2" fmla="*/ 906 w 305879"/>
              <a:gd name="connsiteY2" fmla="*/ 381726 h 382466"/>
              <a:gd name="connsiteX3" fmla="*/ 137431 w 305879"/>
              <a:gd name="connsiteY3" fmla="*/ 264251 h 382466"/>
              <a:gd name="connsiteX4" fmla="*/ 210456 w 305879"/>
              <a:gd name="connsiteY4" fmla="*/ 315051 h 382466"/>
              <a:gd name="connsiteX5" fmla="*/ 191406 w 305879"/>
              <a:gd name="connsiteY5" fmla="*/ 232501 h 382466"/>
              <a:gd name="connsiteX6" fmla="*/ 232681 w 305879"/>
              <a:gd name="connsiteY6" fmla="*/ 134076 h 382466"/>
              <a:gd name="connsiteX7" fmla="*/ 305706 w 305879"/>
              <a:gd name="connsiteY7" fmla="*/ 726 h 38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79" h="382466">
                <a:moveTo>
                  <a:pt x="305706" y="726"/>
                </a:moveTo>
                <a:cubicBezTo>
                  <a:pt x="302002" y="11309"/>
                  <a:pt x="261256" y="134076"/>
                  <a:pt x="210456" y="197576"/>
                </a:cubicBezTo>
                <a:cubicBezTo>
                  <a:pt x="159656" y="261076"/>
                  <a:pt x="13077" y="370613"/>
                  <a:pt x="906" y="381726"/>
                </a:cubicBezTo>
                <a:cubicBezTo>
                  <a:pt x="-11265" y="392839"/>
                  <a:pt x="102506" y="275364"/>
                  <a:pt x="137431" y="264251"/>
                </a:cubicBezTo>
                <a:cubicBezTo>
                  <a:pt x="172356" y="253139"/>
                  <a:pt x="201460" y="320343"/>
                  <a:pt x="210456" y="315051"/>
                </a:cubicBezTo>
                <a:cubicBezTo>
                  <a:pt x="219452" y="309759"/>
                  <a:pt x="187702" y="262664"/>
                  <a:pt x="191406" y="232501"/>
                </a:cubicBezTo>
                <a:cubicBezTo>
                  <a:pt x="195110" y="202339"/>
                  <a:pt x="212573" y="170059"/>
                  <a:pt x="232681" y="134076"/>
                </a:cubicBezTo>
                <a:cubicBezTo>
                  <a:pt x="252789" y="98093"/>
                  <a:pt x="309410" y="-9857"/>
                  <a:pt x="305706" y="7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361E2227-65B6-E8BB-F6E7-A30AD59A1B79}"/>
              </a:ext>
            </a:extLst>
          </p:cNvPr>
          <p:cNvSpPr/>
          <p:nvPr/>
        </p:nvSpPr>
        <p:spPr>
          <a:xfrm>
            <a:off x="2060517" y="9141722"/>
            <a:ext cx="451436" cy="507233"/>
          </a:xfrm>
          <a:custGeom>
            <a:avLst/>
            <a:gdLst>
              <a:gd name="connsiteX0" fmla="*/ 450908 w 451436"/>
              <a:gd name="connsiteY0" fmla="*/ 2278 h 507233"/>
              <a:gd name="connsiteX1" fmla="*/ 142933 w 451436"/>
              <a:gd name="connsiteY1" fmla="*/ 224528 h 507233"/>
              <a:gd name="connsiteX2" fmla="*/ 114358 w 451436"/>
              <a:gd name="connsiteY2" fmla="*/ 367403 h 507233"/>
              <a:gd name="connsiteX3" fmla="*/ 117533 w 451436"/>
              <a:gd name="connsiteY3" fmla="*/ 345178 h 507233"/>
              <a:gd name="connsiteX4" fmla="*/ 120708 w 451436"/>
              <a:gd name="connsiteY4" fmla="*/ 427728 h 507233"/>
              <a:gd name="connsiteX5" fmla="*/ 58 w 451436"/>
              <a:gd name="connsiteY5" fmla="*/ 507103 h 507233"/>
              <a:gd name="connsiteX6" fmla="*/ 104833 w 451436"/>
              <a:gd name="connsiteY6" fmla="*/ 408678 h 507233"/>
              <a:gd name="connsiteX7" fmla="*/ 117533 w 451436"/>
              <a:gd name="connsiteY7" fmla="*/ 253103 h 507233"/>
              <a:gd name="connsiteX8" fmla="*/ 155633 w 451436"/>
              <a:gd name="connsiteY8" fmla="*/ 157853 h 507233"/>
              <a:gd name="connsiteX9" fmla="*/ 184208 w 451436"/>
              <a:gd name="connsiteY9" fmla="*/ 218178 h 507233"/>
              <a:gd name="connsiteX10" fmla="*/ 285808 w 451436"/>
              <a:gd name="connsiteY10" fmla="*/ 84828 h 507233"/>
              <a:gd name="connsiteX11" fmla="*/ 219133 w 451436"/>
              <a:gd name="connsiteY11" fmla="*/ 107053 h 507233"/>
              <a:gd name="connsiteX12" fmla="*/ 450908 w 451436"/>
              <a:gd name="connsiteY12" fmla="*/ 2278 h 50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436" h="507233">
                <a:moveTo>
                  <a:pt x="450908" y="2278"/>
                </a:moveTo>
                <a:cubicBezTo>
                  <a:pt x="438208" y="21857"/>
                  <a:pt x="199025" y="163674"/>
                  <a:pt x="142933" y="224528"/>
                </a:cubicBezTo>
                <a:cubicBezTo>
                  <a:pt x="86841" y="285382"/>
                  <a:pt x="118591" y="347295"/>
                  <a:pt x="114358" y="367403"/>
                </a:cubicBezTo>
                <a:cubicBezTo>
                  <a:pt x="110125" y="387511"/>
                  <a:pt x="116475" y="335124"/>
                  <a:pt x="117533" y="345178"/>
                </a:cubicBezTo>
                <a:cubicBezTo>
                  <a:pt x="118591" y="355232"/>
                  <a:pt x="140287" y="400741"/>
                  <a:pt x="120708" y="427728"/>
                </a:cubicBezTo>
                <a:cubicBezTo>
                  <a:pt x="101129" y="454715"/>
                  <a:pt x="2704" y="510278"/>
                  <a:pt x="58" y="507103"/>
                </a:cubicBezTo>
                <a:cubicBezTo>
                  <a:pt x="-2588" y="503928"/>
                  <a:pt x="85254" y="451011"/>
                  <a:pt x="104833" y="408678"/>
                </a:cubicBezTo>
                <a:cubicBezTo>
                  <a:pt x="124412" y="366345"/>
                  <a:pt x="109066" y="294907"/>
                  <a:pt x="117533" y="253103"/>
                </a:cubicBezTo>
                <a:cubicBezTo>
                  <a:pt x="126000" y="211299"/>
                  <a:pt x="144521" y="163674"/>
                  <a:pt x="155633" y="157853"/>
                </a:cubicBezTo>
                <a:cubicBezTo>
                  <a:pt x="166745" y="152032"/>
                  <a:pt x="162512" y="230349"/>
                  <a:pt x="184208" y="218178"/>
                </a:cubicBezTo>
                <a:cubicBezTo>
                  <a:pt x="205904" y="206007"/>
                  <a:pt x="279987" y="103349"/>
                  <a:pt x="285808" y="84828"/>
                </a:cubicBezTo>
                <a:cubicBezTo>
                  <a:pt x="291629" y="66307"/>
                  <a:pt x="194791" y="118695"/>
                  <a:pt x="219133" y="107053"/>
                </a:cubicBezTo>
                <a:cubicBezTo>
                  <a:pt x="243475" y="95411"/>
                  <a:pt x="463608" y="-17301"/>
                  <a:pt x="450908" y="22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997E6E82-F024-6B8D-C2C0-F68E82C6A9DD}"/>
              </a:ext>
            </a:extLst>
          </p:cNvPr>
          <p:cNvSpPr/>
          <p:nvPr/>
        </p:nvSpPr>
        <p:spPr>
          <a:xfrm>
            <a:off x="2416034" y="9092476"/>
            <a:ext cx="215634" cy="220133"/>
          </a:xfrm>
          <a:custGeom>
            <a:avLst/>
            <a:gdLst>
              <a:gd name="connsiteX0" fmla="*/ 141 w 215634"/>
              <a:gd name="connsiteY0" fmla="*/ 724 h 220133"/>
              <a:gd name="connsiteX1" fmla="*/ 171591 w 215634"/>
              <a:gd name="connsiteY1" fmla="*/ 67399 h 220133"/>
              <a:gd name="connsiteX2" fmla="*/ 190641 w 215634"/>
              <a:gd name="connsiteY2" fmla="*/ 219799 h 220133"/>
              <a:gd name="connsiteX3" fmla="*/ 203341 w 215634"/>
              <a:gd name="connsiteY3" fmla="*/ 105499 h 220133"/>
              <a:gd name="connsiteX4" fmla="*/ 141 w 215634"/>
              <a:gd name="connsiteY4" fmla="*/ 724 h 22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34" h="220133">
                <a:moveTo>
                  <a:pt x="141" y="724"/>
                </a:moveTo>
                <a:cubicBezTo>
                  <a:pt x="-5151" y="-5626"/>
                  <a:pt x="139841" y="30887"/>
                  <a:pt x="171591" y="67399"/>
                </a:cubicBezTo>
                <a:cubicBezTo>
                  <a:pt x="203341" y="103911"/>
                  <a:pt x="185349" y="213449"/>
                  <a:pt x="190641" y="219799"/>
                </a:cubicBezTo>
                <a:cubicBezTo>
                  <a:pt x="195933" y="226149"/>
                  <a:pt x="235091" y="140424"/>
                  <a:pt x="203341" y="105499"/>
                </a:cubicBezTo>
                <a:cubicBezTo>
                  <a:pt x="171591" y="70574"/>
                  <a:pt x="5433" y="7074"/>
                  <a:pt x="141" y="7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DAC954CE-11BD-DEA4-B701-90BB3E8789A1}"/>
              </a:ext>
            </a:extLst>
          </p:cNvPr>
          <p:cNvSpPr/>
          <p:nvPr/>
        </p:nvSpPr>
        <p:spPr>
          <a:xfrm>
            <a:off x="2060563" y="9502774"/>
            <a:ext cx="60416" cy="301931"/>
          </a:xfrm>
          <a:custGeom>
            <a:avLst/>
            <a:gdLst>
              <a:gd name="connsiteX0" fmla="*/ 60337 w 60416"/>
              <a:gd name="connsiteY0" fmla="*/ 1 h 301931"/>
              <a:gd name="connsiteX1" fmla="*/ 25412 w 60416"/>
              <a:gd name="connsiteY1" fmla="*/ 117476 h 301931"/>
              <a:gd name="connsiteX2" fmla="*/ 12 w 60416"/>
              <a:gd name="connsiteY2" fmla="*/ 301626 h 301931"/>
              <a:gd name="connsiteX3" fmla="*/ 22237 w 60416"/>
              <a:gd name="connsiteY3" fmla="*/ 158751 h 301931"/>
              <a:gd name="connsiteX4" fmla="*/ 34937 w 60416"/>
              <a:gd name="connsiteY4" fmla="*/ 69851 h 301931"/>
              <a:gd name="connsiteX5" fmla="*/ 34937 w 60416"/>
              <a:gd name="connsiteY5" fmla="*/ 114301 h 301931"/>
              <a:gd name="connsiteX6" fmla="*/ 60337 w 60416"/>
              <a:gd name="connsiteY6" fmla="*/ 1 h 3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16" h="301931">
                <a:moveTo>
                  <a:pt x="60337" y="1"/>
                </a:moveTo>
                <a:cubicBezTo>
                  <a:pt x="58750" y="530"/>
                  <a:pt x="35466" y="67205"/>
                  <a:pt x="25412" y="117476"/>
                </a:cubicBezTo>
                <a:cubicBezTo>
                  <a:pt x="15358" y="167747"/>
                  <a:pt x="541" y="294747"/>
                  <a:pt x="12" y="301626"/>
                </a:cubicBezTo>
                <a:cubicBezTo>
                  <a:pt x="-517" y="308505"/>
                  <a:pt x="16416" y="197380"/>
                  <a:pt x="22237" y="158751"/>
                </a:cubicBezTo>
                <a:cubicBezTo>
                  <a:pt x="28058" y="120122"/>
                  <a:pt x="32820" y="77259"/>
                  <a:pt x="34937" y="69851"/>
                </a:cubicBezTo>
                <a:cubicBezTo>
                  <a:pt x="37054" y="62443"/>
                  <a:pt x="30704" y="120122"/>
                  <a:pt x="34937" y="114301"/>
                </a:cubicBezTo>
                <a:cubicBezTo>
                  <a:pt x="39170" y="108480"/>
                  <a:pt x="61924" y="-528"/>
                  <a:pt x="60337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977B829B-9F55-1CFC-4548-ABF5197E306A}"/>
              </a:ext>
            </a:extLst>
          </p:cNvPr>
          <p:cNvSpPr/>
          <p:nvPr/>
        </p:nvSpPr>
        <p:spPr>
          <a:xfrm>
            <a:off x="2031473" y="10437711"/>
            <a:ext cx="124204" cy="312111"/>
          </a:xfrm>
          <a:custGeom>
            <a:avLst/>
            <a:gdLst>
              <a:gd name="connsiteX0" fmla="*/ 19577 w 124204"/>
              <a:gd name="connsiteY0" fmla="*/ 1689 h 312111"/>
              <a:gd name="connsiteX1" fmla="*/ 108477 w 124204"/>
              <a:gd name="connsiteY1" fmla="*/ 103289 h 312111"/>
              <a:gd name="connsiteX2" fmla="*/ 121177 w 124204"/>
              <a:gd name="connsiteY2" fmla="*/ 141389 h 312111"/>
              <a:gd name="connsiteX3" fmla="*/ 118002 w 124204"/>
              <a:gd name="connsiteY3" fmla="*/ 201714 h 312111"/>
              <a:gd name="connsiteX4" fmla="*/ 57677 w 124204"/>
              <a:gd name="connsiteY4" fmla="*/ 309664 h 312111"/>
              <a:gd name="connsiteX5" fmla="*/ 41802 w 124204"/>
              <a:gd name="connsiteY5" fmla="*/ 230289 h 312111"/>
              <a:gd name="connsiteX6" fmla="*/ 38627 w 124204"/>
              <a:gd name="connsiteY6" fmla="*/ 309664 h 312111"/>
              <a:gd name="connsiteX7" fmla="*/ 527 w 124204"/>
              <a:gd name="connsiteY7" fmla="*/ 115989 h 312111"/>
              <a:gd name="connsiteX8" fmla="*/ 16402 w 124204"/>
              <a:gd name="connsiteY8" fmla="*/ 195364 h 312111"/>
              <a:gd name="connsiteX9" fmla="*/ 19577 w 124204"/>
              <a:gd name="connsiteY9" fmla="*/ 1689 h 31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204" h="312111">
                <a:moveTo>
                  <a:pt x="19577" y="1689"/>
                </a:moveTo>
                <a:cubicBezTo>
                  <a:pt x="34923" y="-13657"/>
                  <a:pt x="91544" y="80006"/>
                  <a:pt x="108477" y="103289"/>
                </a:cubicBezTo>
                <a:cubicBezTo>
                  <a:pt x="125410" y="126572"/>
                  <a:pt x="119590" y="124985"/>
                  <a:pt x="121177" y="141389"/>
                </a:cubicBezTo>
                <a:cubicBezTo>
                  <a:pt x="122764" y="157793"/>
                  <a:pt x="128585" y="173668"/>
                  <a:pt x="118002" y="201714"/>
                </a:cubicBezTo>
                <a:cubicBezTo>
                  <a:pt x="107419" y="229760"/>
                  <a:pt x="70377" y="304901"/>
                  <a:pt x="57677" y="309664"/>
                </a:cubicBezTo>
                <a:cubicBezTo>
                  <a:pt x="44977" y="314427"/>
                  <a:pt x="44977" y="230289"/>
                  <a:pt x="41802" y="230289"/>
                </a:cubicBezTo>
                <a:cubicBezTo>
                  <a:pt x="38627" y="230289"/>
                  <a:pt x="45506" y="328714"/>
                  <a:pt x="38627" y="309664"/>
                </a:cubicBezTo>
                <a:cubicBezTo>
                  <a:pt x="31748" y="290614"/>
                  <a:pt x="4231" y="135039"/>
                  <a:pt x="527" y="115989"/>
                </a:cubicBezTo>
                <a:cubicBezTo>
                  <a:pt x="-3177" y="96939"/>
                  <a:pt x="13756" y="207535"/>
                  <a:pt x="16402" y="195364"/>
                </a:cubicBezTo>
                <a:cubicBezTo>
                  <a:pt x="19048" y="183193"/>
                  <a:pt x="4231" y="17035"/>
                  <a:pt x="19577" y="168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2DB82CF2-EA1B-8732-FB3D-45E09BB355BD}"/>
              </a:ext>
            </a:extLst>
          </p:cNvPr>
          <p:cNvSpPr/>
          <p:nvPr/>
        </p:nvSpPr>
        <p:spPr>
          <a:xfrm>
            <a:off x="6374549" y="9162642"/>
            <a:ext cx="163137" cy="883086"/>
          </a:xfrm>
          <a:custGeom>
            <a:avLst/>
            <a:gdLst>
              <a:gd name="connsiteX0" fmla="*/ 851 w 163137"/>
              <a:gd name="connsiteY0" fmla="*/ 408 h 883086"/>
              <a:gd name="connsiteX1" fmla="*/ 118326 w 163137"/>
              <a:gd name="connsiteY1" fmla="*/ 457608 h 883086"/>
              <a:gd name="connsiteX2" fmla="*/ 102451 w 163137"/>
              <a:gd name="connsiteY2" fmla="*/ 438558 h 883086"/>
              <a:gd name="connsiteX3" fmla="*/ 137376 w 163137"/>
              <a:gd name="connsiteY3" fmla="*/ 746533 h 883086"/>
              <a:gd name="connsiteX4" fmla="*/ 162776 w 163137"/>
              <a:gd name="connsiteY4" fmla="*/ 883058 h 883086"/>
              <a:gd name="connsiteX5" fmla="*/ 118326 w 163137"/>
              <a:gd name="connsiteY5" fmla="*/ 737008 h 883086"/>
              <a:gd name="connsiteX6" fmla="*/ 70701 w 163137"/>
              <a:gd name="connsiteY6" fmla="*/ 387758 h 883086"/>
              <a:gd name="connsiteX7" fmla="*/ 105626 w 163137"/>
              <a:gd name="connsiteY7" fmla="*/ 502058 h 883086"/>
              <a:gd name="connsiteX8" fmla="*/ 19901 w 163137"/>
              <a:gd name="connsiteY8" fmla="*/ 317908 h 883086"/>
              <a:gd name="connsiteX9" fmla="*/ 64351 w 163137"/>
              <a:gd name="connsiteY9" fmla="*/ 375058 h 883086"/>
              <a:gd name="connsiteX10" fmla="*/ 851 w 163137"/>
              <a:gd name="connsiteY10" fmla="*/ 408 h 88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137" h="883086">
                <a:moveTo>
                  <a:pt x="851" y="408"/>
                </a:moveTo>
                <a:cubicBezTo>
                  <a:pt x="9847" y="14166"/>
                  <a:pt x="101393" y="384583"/>
                  <a:pt x="118326" y="457608"/>
                </a:cubicBezTo>
                <a:cubicBezTo>
                  <a:pt x="135259" y="530633"/>
                  <a:pt x="99276" y="390404"/>
                  <a:pt x="102451" y="438558"/>
                </a:cubicBezTo>
                <a:cubicBezTo>
                  <a:pt x="105626" y="486712"/>
                  <a:pt x="127322" y="672450"/>
                  <a:pt x="137376" y="746533"/>
                </a:cubicBezTo>
                <a:cubicBezTo>
                  <a:pt x="147430" y="820616"/>
                  <a:pt x="165951" y="884645"/>
                  <a:pt x="162776" y="883058"/>
                </a:cubicBezTo>
                <a:cubicBezTo>
                  <a:pt x="159601" y="881471"/>
                  <a:pt x="133672" y="819558"/>
                  <a:pt x="118326" y="737008"/>
                </a:cubicBezTo>
                <a:cubicBezTo>
                  <a:pt x="102980" y="654458"/>
                  <a:pt x="72818" y="426916"/>
                  <a:pt x="70701" y="387758"/>
                </a:cubicBezTo>
                <a:cubicBezTo>
                  <a:pt x="68584" y="348600"/>
                  <a:pt x="114093" y="513700"/>
                  <a:pt x="105626" y="502058"/>
                </a:cubicBezTo>
                <a:cubicBezTo>
                  <a:pt x="97159" y="490416"/>
                  <a:pt x="26780" y="339074"/>
                  <a:pt x="19901" y="317908"/>
                </a:cubicBezTo>
                <a:cubicBezTo>
                  <a:pt x="13022" y="296742"/>
                  <a:pt x="71759" y="425858"/>
                  <a:pt x="64351" y="375058"/>
                </a:cubicBezTo>
                <a:cubicBezTo>
                  <a:pt x="56943" y="324258"/>
                  <a:pt x="-8145" y="-13350"/>
                  <a:pt x="851" y="4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CEB77690-3371-2CE4-FDEE-A2D1741A6F8C}"/>
              </a:ext>
            </a:extLst>
          </p:cNvPr>
          <p:cNvSpPr/>
          <p:nvPr/>
        </p:nvSpPr>
        <p:spPr>
          <a:xfrm>
            <a:off x="6506171" y="9836082"/>
            <a:ext cx="181888" cy="541382"/>
          </a:xfrm>
          <a:custGeom>
            <a:avLst/>
            <a:gdLst>
              <a:gd name="connsiteX0" fmla="*/ 53379 w 181888"/>
              <a:gd name="connsiteY0" fmla="*/ 68 h 541382"/>
              <a:gd name="connsiteX1" fmla="*/ 40679 w 181888"/>
              <a:gd name="connsiteY1" fmla="*/ 203268 h 541382"/>
              <a:gd name="connsiteX2" fmla="*/ 88304 w 181888"/>
              <a:gd name="connsiteY2" fmla="*/ 352493 h 541382"/>
              <a:gd name="connsiteX3" fmla="*/ 72429 w 181888"/>
              <a:gd name="connsiteY3" fmla="*/ 250893 h 541382"/>
              <a:gd name="connsiteX4" fmla="*/ 164504 w 181888"/>
              <a:gd name="connsiteY4" fmla="*/ 501718 h 541382"/>
              <a:gd name="connsiteX5" fmla="*/ 167679 w 181888"/>
              <a:gd name="connsiteY5" fmla="*/ 511243 h 541382"/>
              <a:gd name="connsiteX6" fmla="*/ 15279 w 181888"/>
              <a:gd name="connsiteY6" fmla="*/ 212793 h 541382"/>
              <a:gd name="connsiteX7" fmla="*/ 8929 w 181888"/>
              <a:gd name="connsiteY7" fmla="*/ 225493 h 541382"/>
              <a:gd name="connsiteX8" fmla="*/ 53379 w 181888"/>
              <a:gd name="connsiteY8" fmla="*/ 68 h 54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888" h="541382">
                <a:moveTo>
                  <a:pt x="53379" y="68"/>
                </a:moveTo>
                <a:cubicBezTo>
                  <a:pt x="58671" y="-3636"/>
                  <a:pt x="34858" y="144531"/>
                  <a:pt x="40679" y="203268"/>
                </a:cubicBezTo>
                <a:cubicBezTo>
                  <a:pt x="46500" y="262006"/>
                  <a:pt x="83012" y="344556"/>
                  <a:pt x="88304" y="352493"/>
                </a:cubicBezTo>
                <a:cubicBezTo>
                  <a:pt x="93596" y="360430"/>
                  <a:pt x="59729" y="226022"/>
                  <a:pt x="72429" y="250893"/>
                </a:cubicBezTo>
                <a:cubicBezTo>
                  <a:pt x="85129" y="275764"/>
                  <a:pt x="148629" y="458326"/>
                  <a:pt x="164504" y="501718"/>
                </a:cubicBezTo>
                <a:cubicBezTo>
                  <a:pt x="180379" y="545110"/>
                  <a:pt x="192550" y="559397"/>
                  <a:pt x="167679" y="511243"/>
                </a:cubicBezTo>
                <a:cubicBezTo>
                  <a:pt x="142808" y="463089"/>
                  <a:pt x="41737" y="260418"/>
                  <a:pt x="15279" y="212793"/>
                </a:cubicBezTo>
                <a:cubicBezTo>
                  <a:pt x="-11179" y="165168"/>
                  <a:pt x="3637" y="256185"/>
                  <a:pt x="8929" y="225493"/>
                </a:cubicBezTo>
                <a:cubicBezTo>
                  <a:pt x="14221" y="194801"/>
                  <a:pt x="48087" y="3772"/>
                  <a:pt x="53379" y="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C0CCCF08-DAA6-9D95-6ACC-768217BA301B}"/>
              </a:ext>
            </a:extLst>
          </p:cNvPr>
          <p:cNvSpPr/>
          <p:nvPr/>
        </p:nvSpPr>
        <p:spPr>
          <a:xfrm>
            <a:off x="6651167" y="10264756"/>
            <a:ext cx="125077" cy="301758"/>
          </a:xfrm>
          <a:custGeom>
            <a:avLst/>
            <a:gdLst>
              <a:gd name="connsiteX0" fmla="*/ 458 w 125077"/>
              <a:gd name="connsiteY0" fmla="*/ 19 h 301758"/>
              <a:gd name="connsiteX1" fmla="*/ 57608 w 125077"/>
              <a:gd name="connsiteY1" fmla="*/ 219094 h 301758"/>
              <a:gd name="connsiteX2" fmla="*/ 124283 w 125077"/>
              <a:gd name="connsiteY2" fmla="*/ 301644 h 301758"/>
              <a:gd name="connsiteX3" fmla="*/ 89358 w 125077"/>
              <a:gd name="connsiteY3" fmla="*/ 231794 h 301758"/>
              <a:gd name="connsiteX4" fmla="*/ 458 w 125077"/>
              <a:gd name="connsiteY4" fmla="*/ 19 h 3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77" h="301758">
                <a:moveTo>
                  <a:pt x="458" y="19"/>
                </a:moveTo>
                <a:cubicBezTo>
                  <a:pt x="-4834" y="-2098"/>
                  <a:pt x="36971" y="168823"/>
                  <a:pt x="57608" y="219094"/>
                </a:cubicBezTo>
                <a:cubicBezTo>
                  <a:pt x="78245" y="269365"/>
                  <a:pt x="118991" y="299527"/>
                  <a:pt x="124283" y="301644"/>
                </a:cubicBezTo>
                <a:cubicBezTo>
                  <a:pt x="129575" y="303761"/>
                  <a:pt x="107350" y="276244"/>
                  <a:pt x="89358" y="231794"/>
                </a:cubicBezTo>
                <a:cubicBezTo>
                  <a:pt x="71366" y="187344"/>
                  <a:pt x="5750" y="2136"/>
                  <a:pt x="458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6729D9D5-428B-C2BB-DA81-3B465C7722EF}"/>
              </a:ext>
            </a:extLst>
          </p:cNvPr>
          <p:cNvSpPr/>
          <p:nvPr/>
        </p:nvSpPr>
        <p:spPr>
          <a:xfrm>
            <a:off x="6756266" y="10544099"/>
            <a:ext cx="140807" cy="276886"/>
          </a:xfrm>
          <a:custGeom>
            <a:avLst/>
            <a:gdLst>
              <a:gd name="connsiteX0" fmla="*/ 134 w 140807"/>
              <a:gd name="connsiteY0" fmla="*/ 76 h 276886"/>
              <a:gd name="connsiteX1" fmla="*/ 82684 w 140807"/>
              <a:gd name="connsiteY1" fmla="*/ 235026 h 276886"/>
              <a:gd name="connsiteX2" fmla="*/ 73159 w 140807"/>
              <a:gd name="connsiteY2" fmla="*/ 177876 h 276886"/>
              <a:gd name="connsiteX3" fmla="*/ 139834 w 140807"/>
              <a:gd name="connsiteY3" fmla="*/ 276301 h 276886"/>
              <a:gd name="connsiteX4" fmla="*/ 104909 w 140807"/>
              <a:gd name="connsiteY4" fmla="*/ 209626 h 276886"/>
              <a:gd name="connsiteX5" fmla="*/ 134 w 140807"/>
              <a:gd name="connsiteY5" fmla="*/ 76 h 27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07" h="276886">
                <a:moveTo>
                  <a:pt x="134" y="76"/>
                </a:moveTo>
                <a:cubicBezTo>
                  <a:pt x="-3570" y="4309"/>
                  <a:pt x="70513" y="205393"/>
                  <a:pt x="82684" y="235026"/>
                </a:cubicBezTo>
                <a:cubicBezTo>
                  <a:pt x="94855" y="264659"/>
                  <a:pt x="63634" y="170997"/>
                  <a:pt x="73159" y="177876"/>
                </a:cubicBezTo>
                <a:cubicBezTo>
                  <a:pt x="82684" y="184755"/>
                  <a:pt x="134542" y="271009"/>
                  <a:pt x="139834" y="276301"/>
                </a:cubicBezTo>
                <a:cubicBezTo>
                  <a:pt x="145126" y="281593"/>
                  <a:pt x="128192" y="250372"/>
                  <a:pt x="104909" y="209626"/>
                </a:cubicBezTo>
                <a:cubicBezTo>
                  <a:pt x="81626" y="168880"/>
                  <a:pt x="3838" y="-4157"/>
                  <a:pt x="134" y="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D308FBE8-DCF8-DE68-88AA-048F51330039}"/>
              </a:ext>
            </a:extLst>
          </p:cNvPr>
          <p:cNvSpPr/>
          <p:nvPr/>
        </p:nvSpPr>
        <p:spPr>
          <a:xfrm>
            <a:off x="6535229" y="9240186"/>
            <a:ext cx="421202" cy="124924"/>
          </a:xfrm>
          <a:custGeom>
            <a:avLst/>
            <a:gdLst>
              <a:gd name="connsiteX0" fmla="*/ 2096 w 421202"/>
              <a:gd name="connsiteY0" fmla="*/ 2239 h 124924"/>
              <a:gd name="connsiteX1" fmla="*/ 360871 w 421202"/>
              <a:gd name="connsiteY1" fmla="*/ 5414 h 124924"/>
              <a:gd name="connsiteX2" fmla="*/ 186246 w 421202"/>
              <a:gd name="connsiteY2" fmla="*/ 46689 h 124924"/>
              <a:gd name="connsiteX3" fmla="*/ 367221 w 421202"/>
              <a:gd name="connsiteY3" fmla="*/ 56214 h 124924"/>
              <a:gd name="connsiteX4" fmla="*/ 265621 w 421202"/>
              <a:gd name="connsiteY4" fmla="*/ 119714 h 124924"/>
              <a:gd name="connsiteX5" fmla="*/ 421196 w 421202"/>
              <a:gd name="connsiteY5" fmla="*/ 119714 h 124924"/>
              <a:gd name="connsiteX6" fmla="*/ 271971 w 421202"/>
              <a:gd name="connsiteY6" fmla="*/ 107014 h 124924"/>
              <a:gd name="connsiteX7" fmla="*/ 332296 w 421202"/>
              <a:gd name="connsiteY7" fmla="*/ 30814 h 124924"/>
              <a:gd name="connsiteX8" fmla="*/ 217996 w 421202"/>
              <a:gd name="connsiteY8" fmla="*/ 2239 h 124924"/>
              <a:gd name="connsiteX9" fmla="*/ 2096 w 421202"/>
              <a:gd name="connsiteY9" fmla="*/ 2239 h 12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1202" h="124924">
                <a:moveTo>
                  <a:pt x="2096" y="2239"/>
                </a:moveTo>
                <a:cubicBezTo>
                  <a:pt x="25908" y="2768"/>
                  <a:pt x="330179" y="-1994"/>
                  <a:pt x="360871" y="5414"/>
                </a:cubicBezTo>
                <a:cubicBezTo>
                  <a:pt x="391563" y="12822"/>
                  <a:pt x="185188" y="38222"/>
                  <a:pt x="186246" y="46689"/>
                </a:cubicBezTo>
                <a:cubicBezTo>
                  <a:pt x="187304" y="55156"/>
                  <a:pt x="353992" y="44043"/>
                  <a:pt x="367221" y="56214"/>
                </a:cubicBezTo>
                <a:cubicBezTo>
                  <a:pt x="380450" y="68385"/>
                  <a:pt x="256625" y="109131"/>
                  <a:pt x="265621" y="119714"/>
                </a:cubicBezTo>
                <a:cubicBezTo>
                  <a:pt x="274617" y="130297"/>
                  <a:pt x="420138" y="121831"/>
                  <a:pt x="421196" y="119714"/>
                </a:cubicBezTo>
                <a:cubicBezTo>
                  <a:pt x="422254" y="117597"/>
                  <a:pt x="286788" y="121831"/>
                  <a:pt x="271971" y="107014"/>
                </a:cubicBezTo>
                <a:cubicBezTo>
                  <a:pt x="257154" y="92197"/>
                  <a:pt x="341292" y="48277"/>
                  <a:pt x="332296" y="30814"/>
                </a:cubicBezTo>
                <a:cubicBezTo>
                  <a:pt x="323300" y="13352"/>
                  <a:pt x="271971" y="7002"/>
                  <a:pt x="217996" y="2239"/>
                </a:cubicBezTo>
                <a:cubicBezTo>
                  <a:pt x="164021" y="-2524"/>
                  <a:pt x="-21716" y="1710"/>
                  <a:pt x="2096" y="2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A752F82E-FC26-9679-A239-CEB191B9FF41}"/>
              </a:ext>
            </a:extLst>
          </p:cNvPr>
          <p:cNvSpPr/>
          <p:nvPr/>
        </p:nvSpPr>
        <p:spPr>
          <a:xfrm>
            <a:off x="6937723" y="9450194"/>
            <a:ext cx="423588" cy="458374"/>
          </a:xfrm>
          <a:custGeom>
            <a:avLst/>
            <a:gdLst>
              <a:gd name="connsiteX0" fmla="*/ 6002 w 423588"/>
              <a:gd name="connsiteY0" fmla="*/ 8131 h 458374"/>
              <a:gd name="connsiteX1" fmla="*/ 186977 w 423588"/>
              <a:gd name="connsiteY1" fmla="*/ 119256 h 458374"/>
              <a:gd name="connsiteX2" fmla="*/ 145702 w 423588"/>
              <a:gd name="connsiteY2" fmla="*/ 154181 h 458374"/>
              <a:gd name="connsiteX3" fmla="*/ 234602 w 423588"/>
              <a:gd name="connsiteY3" fmla="*/ 258956 h 458374"/>
              <a:gd name="connsiteX4" fmla="*/ 237777 w 423588"/>
              <a:gd name="connsiteY4" fmla="*/ 227206 h 458374"/>
              <a:gd name="connsiteX5" fmla="*/ 345727 w 423588"/>
              <a:gd name="connsiteY5" fmla="*/ 363731 h 458374"/>
              <a:gd name="connsiteX6" fmla="*/ 421927 w 423588"/>
              <a:gd name="connsiteY6" fmla="*/ 455806 h 458374"/>
              <a:gd name="connsiteX7" fmla="*/ 272702 w 423588"/>
              <a:gd name="connsiteY7" fmla="*/ 262131 h 458374"/>
              <a:gd name="connsiteX8" fmla="*/ 209202 w 423588"/>
              <a:gd name="connsiteY8" fmla="*/ 173231 h 458374"/>
              <a:gd name="connsiteX9" fmla="*/ 215552 w 423588"/>
              <a:gd name="connsiteY9" fmla="*/ 160531 h 458374"/>
              <a:gd name="connsiteX10" fmla="*/ 56802 w 423588"/>
              <a:gd name="connsiteY10" fmla="*/ 24006 h 458374"/>
              <a:gd name="connsiteX11" fmla="*/ 6002 w 423588"/>
              <a:gd name="connsiteY11" fmla="*/ 8131 h 45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588" h="458374">
                <a:moveTo>
                  <a:pt x="6002" y="8131"/>
                </a:moveTo>
                <a:cubicBezTo>
                  <a:pt x="27698" y="24006"/>
                  <a:pt x="163694" y="94914"/>
                  <a:pt x="186977" y="119256"/>
                </a:cubicBezTo>
                <a:cubicBezTo>
                  <a:pt x="210260" y="143598"/>
                  <a:pt x="137765" y="130898"/>
                  <a:pt x="145702" y="154181"/>
                </a:cubicBezTo>
                <a:cubicBezTo>
                  <a:pt x="153640" y="177464"/>
                  <a:pt x="219256" y="246785"/>
                  <a:pt x="234602" y="258956"/>
                </a:cubicBezTo>
                <a:cubicBezTo>
                  <a:pt x="249948" y="271127"/>
                  <a:pt x="219256" y="209744"/>
                  <a:pt x="237777" y="227206"/>
                </a:cubicBezTo>
                <a:cubicBezTo>
                  <a:pt x="256298" y="244669"/>
                  <a:pt x="315035" y="325631"/>
                  <a:pt x="345727" y="363731"/>
                </a:cubicBezTo>
                <a:cubicBezTo>
                  <a:pt x="376419" y="401831"/>
                  <a:pt x="434098" y="472739"/>
                  <a:pt x="421927" y="455806"/>
                </a:cubicBezTo>
                <a:cubicBezTo>
                  <a:pt x="409756" y="438873"/>
                  <a:pt x="308156" y="309227"/>
                  <a:pt x="272702" y="262131"/>
                </a:cubicBezTo>
                <a:cubicBezTo>
                  <a:pt x="237248" y="215035"/>
                  <a:pt x="218727" y="190164"/>
                  <a:pt x="209202" y="173231"/>
                </a:cubicBezTo>
                <a:cubicBezTo>
                  <a:pt x="199677" y="156298"/>
                  <a:pt x="240952" y="185402"/>
                  <a:pt x="215552" y="160531"/>
                </a:cubicBezTo>
                <a:cubicBezTo>
                  <a:pt x="190152" y="135660"/>
                  <a:pt x="87494" y="47289"/>
                  <a:pt x="56802" y="24006"/>
                </a:cubicBezTo>
                <a:cubicBezTo>
                  <a:pt x="26110" y="723"/>
                  <a:pt x="-15694" y="-7744"/>
                  <a:pt x="6002" y="81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3D01F291-D278-4E28-D2A7-0196ED13C67B}"/>
              </a:ext>
            </a:extLst>
          </p:cNvPr>
          <p:cNvSpPr/>
          <p:nvPr/>
        </p:nvSpPr>
        <p:spPr>
          <a:xfrm>
            <a:off x="7134151" y="9712324"/>
            <a:ext cx="293407" cy="299662"/>
          </a:xfrm>
          <a:custGeom>
            <a:avLst/>
            <a:gdLst>
              <a:gd name="connsiteX0" fmla="*/ 74 w 293407"/>
              <a:gd name="connsiteY0" fmla="*/ 1 h 299662"/>
              <a:gd name="connsiteX1" fmla="*/ 158824 w 293407"/>
              <a:gd name="connsiteY1" fmla="*/ 158751 h 299662"/>
              <a:gd name="connsiteX2" fmla="*/ 165174 w 293407"/>
              <a:gd name="connsiteY2" fmla="*/ 180976 h 299662"/>
              <a:gd name="connsiteX3" fmla="*/ 250899 w 293407"/>
              <a:gd name="connsiteY3" fmla="*/ 244476 h 299662"/>
              <a:gd name="connsiteX4" fmla="*/ 292174 w 293407"/>
              <a:gd name="connsiteY4" fmla="*/ 298451 h 299662"/>
              <a:gd name="connsiteX5" fmla="*/ 206449 w 293407"/>
              <a:gd name="connsiteY5" fmla="*/ 190501 h 299662"/>
              <a:gd name="connsiteX6" fmla="*/ 142949 w 293407"/>
              <a:gd name="connsiteY6" fmla="*/ 120651 h 299662"/>
              <a:gd name="connsiteX7" fmla="*/ 181049 w 293407"/>
              <a:gd name="connsiteY7" fmla="*/ 161926 h 299662"/>
              <a:gd name="connsiteX8" fmla="*/ 74 w 293407"/>
              <a:gd name="connsiteY8" fmla="*/ 1 h 29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407" h="299662">
                <a:moveTo>
                  <a:pt x="74" y="1"/>
                </a:moveTo>
                <a:cubicBezTo>
                  <a:pt x="-3630" y="-528"/>
                  <a:pt x="131307" y="128589"/>
                  <a:pt x="158824" y="158751"/>
                </a:cubicBezTo>
                <a:cubicBezTo>
                  <a:pt x="186341" y="188913"/>
                  <a:pt x="149828" y="166689"/>
                  <a:pt x="165174" y="180976"/>
                </a:cubicBezTo>
                <a:cubicBezTo>
                  <a:pt x="180520" y="195264"/>
                  <a:pt x="229732" y="224897"/>
                  <a:pt x="250899" y="244476"/>
                </a:cubicBezTo>
                <a:cubicBezTo>
                  <a:pt x="272066" y="264055"/>
                  <a:pt x="299582" y="307447"/>
                  <a:pt x="292174" y="298451"/>
                </a:cubicBezTo>
                <a:cubicBezTo>
                  <a:pt x="284766" y="289455"/>
                  <a:pt x="231320" y="220134"/>
                  <a:pt x="206449" y="190501"/>
                </a:cubicBezTo>
                <a:cubicBezTo>
                  <a:pt x="181578" y="160868"/>
                  <a:pt x="147182" y="125413"/>
                  <a:pt x="142949" y="120651"/>
                </a:cubicBezTo>
                <a:cubicBezTo>
                  <a:pt x="138716" y="115889"/>
                  <a:pt x="201157" y="174626"/>
                  <a:pt x="181049" y="161926"/>
                </a:cubicBezTo>
                <a:cubicBezTo>
                  <a:pt x="160941" y="149226"/>
                  <a:pt x="3778" y="530"/>
                  <a:pt x="74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19DD2842-162E-F866-D5ED-CEB67BDC7D11}"/>
              </a:ext>
            </a:extLst>
          </p:cNvPr>
          <p:cNvSpPr/>
          <p:nvPr/>
        </p:nvSpPr>
        <p:spPr>
          <a:xfrm>
            <a:off x="6600283" y="9914941"/>
            <a:ext cx="171265" cy="224480"/>
          </a:xfrm>
          <a:custGeom>
            <a:avLst/>
            <a:gdLst>
              <a:gd name="connsiteX0" fmla="*/ 6892 w 171265"/>
              <a:gd name="connsiteY0" fmla="*/ 584 h 224480"/>
              <a:gd name="connsiteX1" fmla="*/ 76742 w 171265"/>
              <a:gd name="connsiteY1" fmla="*/ 121234 h 224480"/>
              <a:gd name="connsiteX2" fmla="*/ 111667 w 171265"/>
              <a:gd name="connsiteY2" fmla="*/ 194259 h 224480"/>
              <a:gd name="connsiteX3" fmla="*/ 10067 w 171265"/>
              <a:gd name="connsiteY3" fmla="*/ 216484 h 224480"/>
              <a:gd name="connsiteX4" fmla="*/ 111667 w 171265"/>
              <a:gd name="connsiteY4" fmla="*/ 219659 h 224480"/>
              <a:gd name="connsiteX5" fmla="*/ 542 w 171265"/>
              <a:gd name="connsiteY5" fmla="*/ 152984 h 224480"/>
              <a:gd name="connsiteX6" fmla="*/ 168817 w 171265"/>
              <a:gd name="connsiteY6" fmla="*/ 200609 h 224480"/>
              <a:gd name="connsiteX7" fmla="*/ 95792 w 171265"/>
              <a:gd name="connsiteY7" fmla="*/ 175209 h 224480"/>
              <a:gd name="connsiteX8" fmla="*/ 6892 w 171265"/>
              <a:gd name="connsiteY8" fmla="*/ 584 h 22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265" h="224480">
                <a:moveTo>
                  <a:pt x="6892" y="584"/>
                </a:moveTo>
                <a:cubicBezTo>
                  <a:pt x="3717" y="-8412"/>
                  <a:pt x="59280" y="88955"/>
                  <a:pt x="76742" y="121234"/>
                </a:cubicBezTo>
                <a:cubicBezTo>
                  <a:pt x="94204" y="153513"/>
                  <a:pt x="122780" y="178384"/>
                  <a:pt x="111667" y="194259"/>
                </a:cubicBezTo>
                <a:cubicBezTo>
                  <a:pt x="100555" y="210134"/>
                  <a:pt x="10067" y="212251"/>
                  <a:pt x="10067" y="216484"/>
                </a:cubicBezTo>
                <a:cubicBezTo>
                  <a:pt x="10067" y="220717"/>
                  <a:pt x="113255" y="230242"/>
                  <a:pt x="111667" y="219659"/>
                </a:cubicBezTo>
                <a:cubicBezTo>
                  <a:pt x="110080" y="209076"/>
                  <a:pt x="-8983" y="156159"/>
                  <a:pt x="542" y="152984"/>
                </a:cubicBezTo>
                <a:cubicBezTo>
                  <a:pt x="10067" y="149809"/>
                  <a:pt x="152942" y="196905"/>
                  <a:pt x="168817" y="200609"/>
                </a:cubicBezTo>
                <a:cubicBezTo>
                  <a:pt x="184692" y="204313"/>
                  <a:pt x="119075" y="203255"/>
                  <a:pt x="95792" y="175209"/>
                </a:cubicBezTo>
                <a:cubicBezTo>
                  <a:pt x="72509" y="147163"/>
                  <a:pt x="10067" y="9580"/>
                  <a:pt x="6892" y="5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9C053A0C-3565-387F-56D7-DCACEA0B28D9}"/>
              </a:ext>
            </a:extLst>
          </p:cNvPr>
          <p:cNvSpPr/>
          <p:nvPr/>
        </p:nvSpPr>
        <p:spPr>
          <a:xfrm>
            <a:off x="6732916" y="10118272"/>
            <a:ext cx="112491" cy="302078"/>
          </a:xfrm>
          <a:custGeom>
            <a:avLst/>
            <a:gdLst>
              <a:gd name="connsiteX0" fmla="*/ 4434 w 112491"/>
              <a:gd name="connsiteY0" fmla="*/ 453 h 302078"/>
              <a:gd name="connsiteX1" fmla="*/ 10784 w 112491"/>
              <a:gd name="connsiteY1" fmla="*/ 83003 h 302078"/>
              <a:gd name="connsiteX2" fmla="*/ 33009 w 112491"/>
              <a:gd name="connsiteY2" fmla="*/ 162378 h 302078"/>
              <a:gd name="connsiteX3" fmla="*/ 26659 w 112491"/>
              <a:gd name="connsiteY3" fmla="*/ 121103 h 302078"/>
              <a:gd name="connsiteX4" fmla="*/ 90159 w 112491"/>
              <a:gd name="connsiteY4" fmla="*/ 210003 h 302078"/>
              <a:gd name="connsiteX5" fmla="*/ 112384 w 112491"/>
              <a:gd name="connsiteY5" fmla="*/ 302078 h 302078"/>
              <a:gd name="connsiteX6" fmla="*/ 96509 w 112491"/>
              <a:gd name="connsiteY6" fmla="*/ 210003 h 302078"/>
              <a:gd name="connsiteX7" fmla="*/ 52059 w 112491"/>
              <a:gd name="connsiteY7" fmla="*/ 67128 h 302078"/>
              <a:gd name="connsiteX8" fmla="*/ 77459 w 112491"/>
              <a:gd name="connsiteY8" fmla="*/ 121103 h 302078"/>
              <a:gd name="connsiteX9" fmla="*/ 4434 w 112491"/>
              <a:gd name="connsiteY9" fmla="*/ 453 h 30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491" h="302078">
                <a:moveTo>
                  <a:pt x="4434" y="453"/>
                </a:moveTo>
                <a:cubicBezTo>
                  <a:pt x="-6678" y="-5897"/>
                  <a:pt x="6022" y="56016"/>
                  <a:pt x="10784" y="83003"/>
                </a:cubicBezTo>
                <a:cubicBezTo>
                  <a:pt x="15546" y="109990"/>
                  <a:pt x="30363" y="156028"/>
                  <a:pt x="33009" y="162378"/>
                </a:cubicBezTo>
                <a:cubicBezTo>
                  <a:pt x="35655" y="168728"/>
                  <a:pt x="17134" y="113166"/>
                  <a:pt x="26659" y="121103"/>
                </a:cubicBezTo>
                <a:cubicBezTo>
                  <a:pt x="36184" y="129040"/>
                  <a:pt x="75872" y="179841"/>
                  <a:pt x="90159" y="210003"/>
                </a:cubicBezTo>
                <a:cubicBezTo>
                  <a:pt x="104446" y="240165"/>
                  <a:pt x="111326" y="302078"/>
                  <a:pt x="112384" y="302078"/>
                </a:cubicBezTo>
                <a:cubicBezTo>
                  <a:pt x="113442" y="302078"/>
                  <a:pt x="106563" y="249161"/>
                  <a:pt x="96509" y="210003"/>
                </a:cubicBezTo>
                <a:cubicBezTo>
                  <a:pt x="86455" y="170845"/>
                  <a:pt x="55234" y="81945"/>
                  <a:pt x="52059" y="67128"/>
                </a:cubicBezTo>
                <a:cubicBezTo>
                  <a:pt x="48884" y="52311"/>
                  <a:pt x="82751" y="129570"/>
                  <a:pt x="77459" y="121103"/>
                </a:cubicBezTo>
                <a:cubicBezTo>
                  <a:pt x="72167" y="112636"/>
                  <a:pt x="15546" y="6803"/>
                  <a:pt x="4434" y="4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E3327B81-B2E2-14FD-4202-D33CA317E16E}"/>
              </a:ext>
            </a:extLst>
          </p:cNvPr>
          <p:cNvSpPr/>
          <p:nvPr/>
        </p:nvSpPr>
        <p:spPr>
          <a:xfrm>
            <a:off x="6638925" y="10147300"/>
            <a:ext cx="105096" cy="107950"/>
          </a:xfrm>
          <a:custGeom>
            <a:avLst/>
            <a:gdLst>
              <a:gd name="connsiteX0" fmla="*/ 104775 w 105096"/>
              <a:gd name="connsiteY0" fmla="*/ 0 h 107950"/>
              <a:gd name="connsiteX1" fmla="*/ 76200 w 105096"/>
              <a:gd name="connsiteY1" fmla="*/ 85725 h 107950"/>
              <a:gd name="connsiteX2" fmla="*/ 41275 w 105096"/>
              <a:gd name="connsiteY2" fmla="*/ 107950 h 107950"/>
              <a:gd name="connsiteX3" fmla="*/ 57150 w 105096"/>
              <a:gd name="connsiteY3" fmla="*/ 85725 h 107950"/>
              <a:gd name="connsiteX4" fmla="*/ 0 w 105096"/>
              <a:gd name="connsiteY4" fmla="*/ 73025 h 107950"/>
              <a:gd name="connsiteX5" fmla="*/ 57150 w 105096"/>
              <a:gd name="connsiteY5" fmla="*/ 85725 h 107950"/>
              <a:gd name="connsiteX6" fmla="*/ 104775 w 105096"/>
              <a:gd name="connsiteY6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096" h="107950">
                <a:moveTo>
                  <a:pt x="104775" y="0"/>
                </a:moveTo>
                <a:cubicBezTo>
                  <a:pt x="107950" y="0"/>
                  <a:pt x="86783" y="67733"/>
                  <a:pt x="76200" y="85725"/>
                </a:cubicBezTo>
                <a:cubicBezTo>
                  <a:pt x="65617" y="103717"/>
                  <a:pt x="44450" y="107950"/>
                  <a:pt x="41275" y="107950"/>
                </a:cubicBezTo>
                <a:cubicBezTo>
                  <a:pt x="38100" y="107950"/>
                  <a:pt x="64029" y="91546"/>
                  <a:pt x="57150" y="85725"/>
                </a:cubicBezTo>
                <a:cubicBezTo>
                  <a:pt x="50271" y="79904"/>
                  <a:pt x="0" y="73025"/>
                  <a:pt x="0" y="73025"/>
                </a:cubicBezTo>
                <a:cubicBezTo>
                  <a:pt x="0" y="73025"/>
                  <a:pt x="43392" y="91546"/>
                  <a:pt x="57150" y="85725"/>
                </a:cubicBezTo>
                <a:cubicBezTo>
                  <a:pt x="70908" y="79904"/>
                  <a:pt x="101600" y="0"/>
                  <a:pt x="10477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E36FB813-BE78-5BA3-6B58-32541E6A5041}"/>
              </a:ext>
            </a:extLst>
          </p:cNvPr>
          <p:cNvSpPr/>
          <p:nvPr/>
        </p:nvSpPr>
        <p:spPr>
          <a:xfrm>
            <a:off x="6765435" y="10236182"/>
            <a:ext cx="171957" cy="333416"/>
          </a:xfrm>
          <a:custGeom>
            <a:avLst/>
            <a:gdLst>
              <a:gd name="connsiteX0" fmla="*/ 490 w 171957"/>
              <a:gd name="connsiteY0" fmla="*/ 18 h 333416"/>
              <a:gd name="connsiteX1" fmla="*/ 38590 w 171957"/>
              <a:gd name="connsiteY1" fmla="*/ 117493 h 333416"/>
              <a:gd name="connsiteX2" fmla="*/ 25890 w 171957"/>
              <a:gd name="connsiteY2" fmla="*/ 117493 h 333416"/>
              <a:gd name="connsiteX3" fmla="*/ 89390 w 171957"/>
              <a:gd name="connsiteY3" fmla="*/ 180993 h 333416"/>
              <a:gd name="connsiteX4" fmla="*/ 67165 w 171957"/>
              <a:gd name="connsiteY4" fmla="*/ 168293 h 333416"/>
              <a:gd name="connsiteX5" fmla="*/ 124315 w 171957"/>
              <a:gd name="connsiteY5" fmla="*/ 206393 h 333416"/>
              <a:gd name="connsiteX6" fmla="*/ 117965 w 171957"/>
              <a:gd name="connsiteY6" fmla="*/ 241318 h 333416"/>
              <a:gd name="connsiteX7" fmla="*/ 171940 w 171957"/>
              <a:gd name="connsiteY7" fmla="*/ 333393 h 333416"/>
              <a:gd name="connsiteX8" fmla="*/ 111615 w 171957"/>
              <a:gd name="connsiteY8" fmla="*/ 250843 h 333416"/>
              <a:gd name="connsiteX9" fmla="*/ 102090 w 171957"/>
              <a:gd name="connsiteY9" fmla="*/ 311168 h 333416"/>
              <a:gd name="connsiteX10" fmla="*/ 102090 w 171957"/>
              <a:gd name="connsiteY10" fmla="*/ 215918 h 333416"/>
              <a:gd name="connsiteX11" fmla="*/ 57640 w 171957"/>
              <a:gd name="connsiteY11" fmla="*/ 152418 h 333416"/>
              <a:gd name="connsiteX12" fmla="*/ 60815 w 171957"/>
              <a:gd name="connsiteY12" fmla="*/ 92093 h 333416"/>
              <a:gd name="connsiteX13" fmla="*/ 70340 w 171957"/>
              <a:gd name="connsiteY13" fmla="*/ 127018 h 333416"/>
              <a:gd name="connsiteX14" fmla="*/ 490 w 171957"/>
              <a:gd name="connsiteY14" fmla="*/ 18 h 33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1957" h="333416">
                <a:moveTo>
                  <a:pt x="490" y="18"/>
                </a:moveTo>
                <a:cubicBezTo>
                  <a:pt x="-4802" y="-1569"/>
                  <a:pt x="34357" y="97914"/>
                  <a:pt x="38590" y="117493"/>
                </a:cubicBezTo>
                <a:cubicBezTo>
                  <a:pt x="42823" y="137072"/>
                  <a:pt x="17423" y="106910"/>
                  <a:pt x="25890" y="117493"/>
                </a:cubicBezTo>
                <a:cubicBezTo>
                  <a:pt x="34357" y="128076"/>
                  <a:pt x="82511" y="172526"/>
                  <a:pt x="89390" y="180993"/>
                </a:cubicBezTo>
                <a:cubicBezTo>
                  <a:pt x="96269" y="189460"/>
                  <a:pt x="61344" y="164060"/>
                  <a:pt x="67165" y="168293"/>
                </a:cubicBezTo>
                <a:cubicBezTo>
                  <a:pt x="72986" y="172526"/>
                  <a:pt x="115848" y="194222"/>
                  <a:pt x="124315" y="206393"/>
                </a:cubicBezTo>
                <a:cubicBezTo>
                  <a:pt x="132782" y="218564"/>
                  <a:pt x="110028" y="220151"/>
                  <a:pt x="117965" y="241318"/>
                </a:cubicBezTo>
                <a:cubicBezTo>
                  <a:pt x="125903" y="262485"/>
                  <a:pt x="172998" y="331805"/>
                  <a:pt x="171940" y="333393"/>
                </a:cubicBezTo>
                <a:cubicBezTo>
                  <a:pt x="170882" y="334981"/>
                  <a:pt x="123257" y="254547"/>
                  <a:pt x="111615" y="250843"/>
                </a:cubicBezTo>
                <a:cubicBezTo>
                  <a:pt x="99973" y="247139"/>
                  <a:pt x="103678" y="316989"/>
                  <a:pt x="102090" y="311168"/>
                </a:cubicBezTo>
                <a:cubicBezTo>
                  <a:pt x="100503" y="305347"/>
                  <a:pt x="109498" y="242376"/>
                  <a:pt x="102090" y="215918"/>
                </a:cubicBezTo>
                <a:cubicBezTo>
                  <a:pt x="94682" y="189460"/>
                  <a:pt x="64519" y="173055"/>
                  <a:pt x="57640" y="152418"/>
                </a:cubicBezTo>
                <a:cubicBezTo>
                  <a:pt x="50761" y="131781"/>
                  <a:pt x="58698" y="96326"/>
                  <a:pt x="60815" y="92093"/>
                </a:cubicBezTo>
                <a:cubicBezTo>
                  <a:pt x="62932" y="87860"/>
                  <a:pt x="76690" y="135485"/>
                  <a:pt x="70340" y="127018"/>
                </a:cubicBezTo>
                <a:cubicBezTo>
                  <a:pt x="63990" y="118551"/>
                  <a:pt x="5782" y="1605"/>
                  <a:pt x="490" y="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651C2440-A121-6BCA-D35A-DDB9153D6C91}"/>
              </a:ext>
            </a:extLst>
          </p:cNvPr>
          <p:cNvSpPr/>
          <p:nvPr/>
        </p:nvSpPr>
        <p:spPr>
          <a:xfrm>
            <a:off x="6729406" y="10350270"/>
            <a:ext cx="114130" cy="178537"/>
          </a:xfrm>
          <a:custGeom>
            <a:avLst/>
            <a:gdLst>
              <a:gd name="connsiteX0" fmla="*/ 1594 w 114130"/>
              <a:gd name="connsiteY0" fmla="*/ 3405 h 178537"/>
              <a:gd name="connsiteX1" fmla="*/ 106369 w 114130"/>
              <a:gd name="connsiteY1" fmla="*/ 101830 h 178537"/>
              <a:gd name="connsiteX2" fmla="*/ 106369 w 114130"/>
              <a:gd name="connsiteY2" fmla="*/ 178030 h 178537"/>
              <a:gd name="connsiteX3" fmla="*/ 106369 w 114130"/>
              <a:gd name="connsiteY3" fmla="*/ 133580 h 178537"/>
              <a:gd name="connsiteX4" fmla="*/ 109544 w 114130"/>
              <a:gd name="connsiteY4" fmla="*/ 105005 h 178537"/>
              <a:gd name="connsiteX5" fmla="*/ 46044 w 114130"/>
              <a:gd name="connsiteY5" fmla="*/ 28805 h 178537"/>
              <a:gd name="connsiteX6" fmla="*/ 1594 w 114130"/>
              <a:gd name="connsiteY6" fmla="*/ 3405 h 17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30" h="178537">
                <a:moveTo>
                  <a:pt x="1594" y="3405"/>
                </a:moveTo>
                <a:cubicBezTo>
                  <a:pt x="11648" y="15576"/>
                  <a:pt x="88906" y="72726"/>
                  <a:pt x="106369" y="101830"/>
                </a:cubicBezTo>
                <a:cubicBezTo>
                  <a:pt x="123832" y="130934"/>
                  <a:pt x="106369" y="178030"/>
                  <a:pt x="106369" y="178030"/>
                </a:cubicBezTo>
                <a:cubicBezTo>
                  <a:pt x="106369" y="183322"/>
                  <a:pt x="105840" y="145751"/>
                  <a:pt x="106369" y="133580"/>
                </a:cubicBezTo>
                <a:cubicBezTo>
                  <a:pt x="106898" y="121409"/>
                  <a:pt x="119598" y="122467"/>
                  <a:pt x="109544" y="105005"/>
                </a:cubicBezTo>
                <a:cubicBezTo>
                  <a:pt x="99490" y="87543"/>
                  <a:pt x="60331" y="43092"/>
                  <a:pt x="46044" y="28805"/>
                </a:cubicBezTo>
                <a:cubicBezTo>
                  <a:pt x="31757" y="14518"/>
                  <a:pt x="-8460" y="-8766"/>
                  <a:pt x="1594" y="34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41CD8231-9265-0382-AA1F-F2752886D38D}"/>
              </a:ext>
            </a:extLst>
          </p:cNvPr>
          <p:cNvSpPr/>
          <p:nvPr/>
        </p:nvSpPr>
        <p:spPr>
          <a:xfrm>
            <a:off x="6762750" y="10417172"/>
            <a:ext cx="23114" cy="117486"/>
          </a:xfrm>
          <a:custGeom>
            <a:avLst/>
            <a:gdLst>
              <a:gd name="connsiteX0" fmla="*/ 0 w 23114"/>
              <a:gd name="connsiteY0" fmla="*/ 3 h 117486"/>
              <a:gd name="connsiteX1" fmla="*/ 22225 w 23114"/>
              <a:gd name="connsiteY1" fmla="*/ 73028 h 117486"/>
              <a:gd name="connsiteX2" fmla="*/ 19050 w 23114"/>
              <a:gd name="connsiteY2" fmla="*/ 117478 h 117486"/>
              <a:gd name="connsiteX3" fmla="*/ 22225 w 23114"/>
              <a:gd name="connsiteY3" fmla="*/ 76203 h 117486"/>
              <a:gd name="connsiteX4" fmla="*/ 0 w 23114"/>
              <a:gd name="connsiteY4" fmla="*/ 3 h 1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" h="117486">
                <a:moveTo>
                  <a:pt x="0" y="3"/>
                </a:moveTo>
                <a:cubicBezTo>
                  <a:pt x="0" y="-526"/>
                  <a:pt x="19050" y="53449"/>
                  <a:pt x="22225" y="73028"/>
                </a:cubicBezTo>
                <a:cubicBezTo>
                  <a:pt x="25400" y="92607"/>
                  <a:pt x="19050" y="116949"/>
                  <a:pt x="19050" y="117478"/>
                </a:cubicBezTo>
                <a:cubicBezTo>
                  <a:pt x="19050" y="118007"/>
                  <a:pt x="21696" y="92607"/>
                  <a:pt x="22225" y="76203"/>
                </a:cubicBezTo>
                <a:cubicBezTo>
                  <a:pt x="22754" y="59799"/>
                  <a:pt x="0" y="532"/>
                  <a:pt x="0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39DF7F50-ACF9-3D63-04B7-63DB61C9F28E}"/>
              </a:ext>
            </a:extLst>
          </p:cNvPr>
          <p:cNvSpPr/>
          <p:nvPr/>
        </p:nvSpPr>
        <p:spPr>
          <a:xfrm>
            <a:off x="6864320" y="10486960"/>
            <a:ext cx="176001" cy="448338"/>
          </a:xfrm>
          <a:custGeom>
            <a:avLst/>
            <a:gdLst>
              <a:gd name="connsiteX0" fmla="*/ 25430 w 176001"/>
              <a:gd name="connsiteY0" fmla="*/ 65 h 448338"/>
              <a:gd name="connsiteX1" fmla="*/ 63530 w 176001"/>
              <a:gd name="connsiteY1" fmla="*/ 158815 h 448338"/>
              <a:gd name="connsiteX2" fmla="*/ 30 w 176001"/>
              <a:gd name="connsiteY2" fmla="*/ 139765 h 448338"/>
              <a:gd name="connsiteX3" fmla="*/ 73055 w 176001"/>
              <a:gd name="connsiteY3" fmla="*/ 181040 h 448338"/>
              <a:gd name="connsiteX4" fmla="*/ 139730 w 176001"/>
              <a:gd name="connsiteY4" fmla="*/ 288990 h 448338"/>
              <a:gd name="connsiteX5" fmla="*/ 114330 w 176001"/>
              <a:gd name="connsiteY5" fmla="*/ 244540 h 448338"/>
              <a:gd name="connsiteX6" fmla="*/ 168305 w 176001"/>
              <a:gd name="connsiteY6" fmla="*/ 374715 h 448338"/>
              <a:gd name="connsiteX7" fmla="*/ 174655 w 176001"/>
              <a:gd name="connsiteY7" fmla="*/ 447740 h 448338"/>
              <a:gd name="connsiteX8" fmla="*/ 158780 w 176001"/>
              <a:gd name="connsiteY8" fmla="*/ 336615 h 448338"/>
              <a:gd name="connsiteX9" fmla="*/ 85755 w 176001"/>
              <a:gd name="connsiteY9" fmla="*/ 193740 h 448338"/>
              <a:gd name="connsiteX10" fmla="*/ 92105 w 176001"/>
              <a:gd name="connsiteY10" fmla="*/ 222315 h 448338"/>
              <a:gd name="connsiteX11" fmla="*/ 66705 w 176001"/>
              <a:gd name="connsiteY11" fmla="*/ 139765 h 448338"/>
              <a:gd name="connsiteX12" fmla="*/ 25430 w 176001"/>
              <a:gd name="connsiteY12" fmla="*/ 65 h 44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001" h="448338">
                <a:moveTo>
                  <a:pt x="25430" y="65"/>
                </a:moveTo>
                <a:cubicBezTo>
                  <a:pt x="24901" y="3240"/>
                  <a:pt x="67763" y="135532"/>
                  <a:pt x="63530" y="158815"/>
                </a:cubicBezTo>
                <a:cubicBezTo>
                  <a:pt x="59297" y="182098"/>
                  <a:pt x="-1557" y="136061"/>
                  <a:pt x="30" y="139765"/>
                </a:cubicBezTo>
                <a:cubicBezTo>
                  <a:pt x="1617" y="143469"/>
                  <a:pt x="49772" y="156169"/>
                  <a:pt x="73055" y="181040"/>
                </a:cubicBezTo>
                <a:cubicBezTo>
                  <a:pt x="96338" y="205911"/>
                  <a:pt x="132851" y="278407"/>
                  <a:pt x="139730" y="288990"/>
                </a:cubicBezTo>
                <a:cubicBezTo>
                  <a:pt x="146609" y="299573"/>
                  <a:pt x="109567" y="230252"/>
                  <a:pt x="114330" y="244540"/>
                </a:cubicBezTo>
                <a:cubicBezTo>
                  <a:pt x="119093" y="258828"/>
                  <a:pt x="158251" y="340848"/>
                  <a:pt x="168305" y="374715"/>
                </a:cubicBezTo>
                <a:cubicBezTo>
                  <a:pt x="178359" y="408582"/>
                  <a:pt x="176243" y="454090"/>
                  <a:pt x="174655" y="447740"/>
                </a:cubicBezTo>
                <a:cubicBezTo>
                  <a:pt x="173068" y="441390"/>
                  <a:pt x="173597" y="378948"/>
                  <a:pt x="158780" y="336615"/>
                </a:cubicBezTo>
                <a:cubicBezTo>
                  <a:pt x="143963" y="294282"/>
                  <a:pt x="96867" y="212790"/>
                  <a:pt x="85755" y="193740"/>
                </a:cubicBezTo>
                <a:cubicBezTo>
                  <a:pt x="74643" y="174690"/>
                  <a:pt x="95280" y="231311"/>
                  <a:pt x="92105" y="222315"/>
                </a:cubicBezTo>
                <a:cubicBezTo>
                  <a:pt x="88930" y="213319"/>
                  <a:pt x="77817" y="169927"/>
                  <a:pt x="66705" y="139765"/>
                </a:cubicBezTo>
                <a:cubicBezTo>
                  <a:pt x="55593" y="109603"/>
                  <a:pt x="25959" y="-3110"/>
                  <a:pt x="25430" y="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EEC33931-83E5-A56D-F832-4579CEF310F1}"/>
              </a:ext>
            </a:extLst>
          </p:cNvPr>
          <p:cNvSpPr/>
          <p:nvPr/>
        </p:nvSpPr>
        <p:spPr>
          <a:xfrm>
            <a:off x="6873868" y="10515539"/>
            <a:ext cx="195507" cy="431867"/>
          </a:xfrm>
          <a:custGeom>
            <a:avLst/>
            <a:gdLst>
              <a:gd name="connsiteX0" fmla="*/ 7 w 195507"/>
              <a:gd name="connsiteY0" fmla="*/ 61 h 431867"/>
              <a:gd name="connsiteX1" fmla="*/ 123832 w 195507"/>
              <a:gd name="connsiteY1" fmla="*/ 193736 h 431867"/>
              <a:gd name="connsiteX2" fmla="*/ 136532 w 195507"/>
              <a:gd name="connsiteY2" fmla="*/ 181036 h 431867"/>
              <a:gd name="connsiteX3" fmla="*/ 171457 w 195507"/>
              <a:gd name="connsiteY3" fmla="*/ 257236 h 431867"/>
              <a:gd name="connsiteX4" fmla="*/ 171457 w 195507"/>
              <a:gd name="connsiteY4" fmla="*/ 377886 h 431867"/>
              <a:gd name="connsiteX5" fmla="*/ 180982 w 195507"/>
              <a:gd name="connsiteY5" fmla="*/ 295336 h 431867"/>
              <a:gd name="connsiteX6" fmla="*/ 193682 w 195507"/>
              <a:gd name="connsiteY6" fmla="*/ 431861 h 431867"/>
              <a:gd name="connsiteX7" fmla="*/ 184157 w 195507"/>
              <a:gd name="connsiteY7" fmla="*/ 288986 h 431867"/>
              <a:gd name="connsiteX8" fmla="*/ 92082 w 195507"/>
              <a:gd name="connsiteY8" fmla="*/ 92136 h 431867"/>
              <a:gd name="connsiteX9" fmla="*/ 117482 w 195507"/>
              <a:gd name="connsiteY9" fmla="*/ 171511 h 431867"/>
              <a:gd name="connsiteX10" fmla="*/ 7 w 195507"/>
              <a:gd name="connsiteY10" fmla="*/ 61 h 43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507" h="431867">
                <a:moveTo>
                  <a:pt x="7" y="61"/>
                </a:moveTo>
                <a:cubicBezTo>
                  <a:pt x="1065" y="3765"/>
                  <a:pt x="101078" y="163574"/>
                  <a:pt x="123832" y="193736"/>
                </a:cubicBezTo>
                <a:cubicBezTo>
                  <a:pt x="146586" y="223898"/>
                  <a:pt x="128595" y="170453"/>
                  <a:pt x="136532" y="181036"/>
                </a:cubicBezTo>
                <a:cubicBezTo>
                  <a:pt x="144469" y="191619"/>
                  <a:pt x="165636" y="224428"/>
                  <a:pt x="171457" y="257236"/>
                </a:cubicBezTo>
                <a:cubicBezTo>
                  <a:pt x="177278" y="290044"/>
                  <a:pt x="169870" y="371536"/>
                  <a:pt x="171457" y="377886"/>
                </a:cubicBezTo>
                <a:cubicBezTo>
                  <a:pt x="173045" y="384236"/>
                  <a:pt x="177278" y="286340"/>
                  <a:pt x="180982" y="295336"/>
                </a:cubicBezTo>
                <a:cubicBezTo>
                  <a:pt x="184686" y="304332"/>
                  <a:pt x="193153" y="432919"/>
                  <a:pt x="193682" y="431861"/>
                </a:cubicBezTo>
                <a:cubicBezTo>
                  <a:pt x="194211" y="430803"/>
                  <a:pt x="201090" y="345607"/>
                  <a:pt x="184157" y="288986"/>
                </a:cubicBezTo>
                <a:cubicBezTo>
                  <a:pt x="167224" y="232365"/>
                  <a:pt x="103194" y="111715"/>
                  <a:pt x="92082" y="92136"/>
                </a:cubicBezTo>
                <a:cubicBezTo>
                  <a:pt x="80970" y="72557"/>
                  <a:pt x="130711" y="181565"/>
                  <a:pt x="117482" y="171511"/>
                </a:cubicBezTo>
                <a:cubicBezTo>
                  <a:pt x="104253" y="161457"/>
                  <a:pt x="-1051" y="-3643"/>
                  <a:pt x="7" y="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F6E0F534-E5BB-CA90-802A-B29014007550}"/>
              </a:ext>
            </a:extLst>
          </p:cNvPr>
          <p:cNvSpPr/>
          <p:nvPr/>
        </p:nvSpPr>
        <p:spPr>
          <a:xfrm>
            <a:off x="6832300" y="10607594"/>
            <a:ext cx="174925" cy="114438"/>
          </a:xfrm>
          <a:custGeom>
            <a:avLst/>
            <a:gdLst>
              <a:gd name="connsiteX0" fmla="*/ 6650 w 174925"/>
              <a:gd name="connsiteY0" fmla="*/ 81 h 114438"/>
              <a:gd name="connsiteX1" fmla="*/ 6650 w 174925"/>
              <a:gd name="connsiteY1" fmla="*/ 76281 h 114438"/>
              <a:gd name="connsiteX2" fmla="*/ 86025 w 174925"/>
              <a:gd name="connsiteY2" fmla="*/ 98506 h 114438"/>
              <a:gd name="connsiteX3" fmla="*/ 111425 w 174925"/>
              <a:gd name="connsiteY3" fmla="*/ 104856 h 114438"/>
              <a:gd name="connsiteX4" fmla="*/ 174925 w 174925"/>
              <a:gd name="connsiteY4" fmla="*/ 114381 h 114438"/>
              <a:gd name="connsiteX5" fmla="*/ 111425 w 174925"/>
              <a:gd name="connsiteY5" fmla="*/ 108031 h 114438"/>
              <a:gd name="connsiteX6" fmla="*/ 25700 w 174925"/>
              <a:gd name="connsiteY6" fmla="*/ 92156 h 114438"/>
              <a:gd name="connsiteX7" fmla="*/ 6650 w 174925"/>
              <a:gd name="connsiteY7" fmla="*/ 81 h 11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925" h="114438">
                <a:moveTo>
                  <a:pt x="6650" y="81"/>
                </a:moveTo>
                <a:cubicBezTo>
                  <a:pt x="3475" y="-2565"/>
                  <a:pt x="-6579" y="59877"/>
                  <a:pt x="6650" y="76281"/>
                </a:cubicBezTo>
                <a:cubicBezTo>
                  <a:pt x="19879" y="92685"/>
                  <a:pt x="68562" y="93743"/>
                  <a:pt x="86025" y="98506"/>
                </a:cubicBezTo>
                <a:cubicBezTo>
                  <a:pt x="103488" y="103269"/>
                  <a:pt x="96608" y="102210"/>
                  <a:pt x="111425" y="104856"/>
                </a:cubicBezTo>
                <a:cubicBezTo>
                  <a:pt x="126242" y="107502"/>
                  <a:pt x="174925" y="113852"/>
                  <a:pt x="174925" y="114381"/>
                </a:cubicBezTo>
                <a:cubicBezTo>
                  <a:pt x="174925" y="114910"/>
                  <a:pt x="136296" y="111735"/>
                  <a:pt x="111425" y="108031"/>
                </a:cubicBezTo>
                <a:cubicBezTo>
                  <a:pt x="86554" y="104327"/>
                  <a:pt x="43162" y="104327"/>
                  <a:pt x="25700" y="92156"/>
                </a:cubicBezTo>
                <a:cubicBezTo>
                  <a:pt x="8238" y="79985"/>
                  <a:pt x="9825" y="2727"/>
                  <a:pt x="6650" y="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4839F0E2-E4DF-645A-970A-0BD67FA1F84E}"/>
              </a:ext>
            </a:extLst>
          </p:cNvPr>
          <p:cNvSpPr/>
          <p:nvPr/>
        </p:nvSpPr>
        <p:spPr>
          <a:xfrm>
            <a:off x="6861174" y="10781946"/>
            <a:ext cx="172988" cy="169809"/>
          </a:xfrm>
          <a:custGeom>
            <a:avLst/>
            <a:gdLst>
              <a:gd name="connsiteX0" fmla="*/ 1 w 172988"/>
              <a:gd name="connsiteY0" fmla="*/ 354 h 169809"/>
              <a:gd name="connsiteX1" fmla="*/ 136526 w 172988"/>
              <a:gd name="connsiteY1" fmla="*/ 25754 h 169809"/>
              <a:gd name="connsiteX2" fmla="*/ 114301 w 172988"/>
              <a:gd name="connsiteY2" fmla="*/ 16229 h 169809"/>
              <a:gd name="connsiteX3" fmla="*/ 152401 w 172988"/>
              <a:gd name="connsiteY3" fmla="*/ 67029 h 169809"/>
              <a:gd name="connsiteX4" fmla="*/ 161926 w 172988"/>
              <a:gd name="connsiteY4" fmla="*/ 143229 h 169809"/>
              <a:gd name="connsiteX5" fmla="*/ 168276 w 172988"/>
              <a:gd name="connsiteY5" fmla="*/ 162279 h 169809"/>
              <a:gd name="connsiteX6" fmla="*/ 168276 w 172988"/>
              <a:gd name="connsiteY6" fmla="*/ 168629 h 169809"/>
              <a:gd name="connsiteX7" fmla="*/ 107951 w 172988"/>
              <a:gd name="connsiteY7" fmla="*/ 140054 h 169809"/>
              <a:gd name="connsiteX8" fmla="*/ 136526 w 172988"/>
              <a:gd name="connsiteY8" fmla="*/ 159104 h 169809"/>
              <a:gd name="connsiteX9" fmla="*/ 155576 w 172988"/>
              <a:gd name="connsiteY9" fmla="*/ 111479 h 169809"/>
              <a:gd name="connsiteX10" fmla="*/ 139701 w 172988"/>
              <a:gd name="connsiteY10" fmla="*/ 32104 h 169809"/>
              <a:gd name="connsiteX11" fmla="*/ 92076 w 172988"/>
              <a:gd name="connsiteY11" fmla="*/ 28929 h 169809"/>
              <a:gd name="connsiteX12" fmla="*/ 139701 w 172988"/>
              <a:gd name="connsiteY12" fmla="*/ 47979 h 169809"/>
              <a:gd name="connsiteX13" fmla="*/ 1 w 172988"/>
              <a:gd name="connsiteY13" fmla="*/ 354 h 16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988" h="169809">
                <a:moveTo>
                  <a:pt x="1" y="354"/>
                </a:moveTo>
                <a:cubicBezTo>
                  <a:pt x="-528" y="-3350"/>
                  <a:pt x="117476" y="23108"/>
                  <a:pt x="136526" y="25754"/>
                </a:cubicBezTo>
                <a:cubicBezTo>
                  <a:pt x="155576" y="28400"/>
                  <a:pt x="111655" y="9350"/>
                  <a:pt x="114301" y="16229"/>
                </a:cubicBezTo>
                <a:cubicBezTo>
                  <a:pt x="116947" y="23108"/>
                  <a:pt x="144464" y="45862"/>
                  <a:pt x="152401" y="67029"/>
                </a:cubicBezTo>
                <a:cubicBezTo>
                  <a:pt x="160339" y="88196"/>
                  <a:pt x="159280" y="127354"/>
                  <a:pt x="161926" y="143229"/>
                </a:cubicBezTo>
                <a:cubicBezTo>
                  <a:pt x="164572" y="159104"/>
                  <a:pt x="167218" y="158046"/>
                  <a:pt x="168276" y="162279"/>
                </a:cubicBezTo>
                <a:cubicBezTo>
                  <a:pt x="169334" y="166512"/>
                  <a:pt x="178330" y="172333"/>
                  <a:pt x="168276" y="168629"/>
                </a:cubicBezTo>
                <a:cubicBezTo>
                  <a:pt x="158222" y="164925"/>
                  <a:pt x="113243" y="141641"/>
                  <a:pt x="107951" y="140054"/>
                </a:cubicBezTo>
                <a:cubicBezTo>
                  <a:pt x="102659" y="138467"/>
                  <a:pt x="128589" y="163867"/>
                  <a:pt x="136526" y="159104"/>
                </a:cubicBezTo>
                <a:cubicBezTo>
                  <a:pt x="144464" y="154342"/>
                  <a:pt x="155047" y="132646"/>
                  <a:pt x="155576" y="111479"/>
                </a:cubicBezTo>
                <a:cubicBezTo>
                  <a:pt x="156105" y="90312"/>
                  <a:pt x="150284" y="45862"/>
                  <a:pt x="139701" y="32104"/>
                </a:cubicBezTo>
                <a:cubicBezTo>
                  <a:pt x="129118" y="18346"/>
                  <a:pt x="92076" y="26283"/>
                  <a:pt x="92076" y="28929"/>
                </a:cubicBezTo>
                <a:cubicBezTo>
                  <a:pt x="92076" y="31575"/>
                  <a:pt x="151343" y="50625"/>
                  <a:pt x="139701" y="47979"/>
                </a:cubicBezTo>
                <a:cubicBezTo>
                  <a:pt x="128059" y="45333"/>
                  <a:pt x="530" y="4058"/>
                  <a:pt x="1" y="3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BEA29551-479B-0AA7-688E-291A899FAF2D}"/>
              </a:ext>
            </a:extLst>
          </p:cNvPr>
          <p:cNvSpPr/>
          <p:nvPr/>
        </p:nvSpPr>
        <p:spPr>
          <a:xfrm>
            <a:off x="6863928" y="10744156"/>
            <a:ext cx="166106" cy="235471"/>
          </a:xfrm>
          <a:custGeom>
            <a:avLst/>
            <a:gdLst>
              <a:gd name="connsiteX0" fmla="*/ 86147 w 166106"/>
              <a:gd name="connsiteY0" fmla="*/ 44 h 235471"/>
              <a:gd name="connsiteX1" fmla="*/ 48047 w 166106"/>
              <a:gd name="connsiteY1" fmla="*/ 92119 h 235471"/>
              <a:gd name="connsiteX2" fmla="*/ 79797 w 166106"/>
              <a:gd name="connsiteY2" fmla="*/ 123869 h 235471"/>
              <a:gd name="connsiteX3" fmla="*/ 22647 w 166106"/>
              <a:gd name="connsiteY3" fmla="*/ 101644 h 235471"/>
              <a:gd name="connsiteX4" fmla="*/ 165522 w 166106"/>
              <a:gd name="connsiteY4" fmla="*/ 234994 h 235471"/>
              <a:gd name="connsiteX5" fmla="*/ 76622 w 166106"/>
              <a:gd name="connsiteY5" fmla="*/ 149269 h 235471"/>
              <a:gd name="connsiteX6" fmla="*/ 3597 w 166106"/>
              <a:gd name="connsiteY6" fmla="*/ 79419 h 235471"/>
              <a:gd name="connsiteX7" fmla="*/ 16297 w 166106"/>
              <a:gd name="connsiteY7" fmla="*/ 104819 h 235471"/>
              <a:gd name="connsiteX8" fmla="*/ 86147 w 166106"/>
              <a:gd name="connsiteY8" fmla="*/ 44 h 23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106" h="235471">
                <a:moveTo>
                  <a:pt x="86147" y="44"/>
                </a:moveTo>
                <a:cubicBezTo>
                  <a:pt x="91439" y="-2073"/>
                  <a:pt x="49105" y="71482"/>
                  <a:pt x="48047" y="92119"/>
                </a:cubicBezTo>
                <a:cubicBezTo>
                  <a:pt x="46989" y="112756"/>
                  <a:pt x="84030" y="122282"/>
                  <a:pt x="79797" y="123869"/>
                </a:cubicBezTo>
                <a:cubicBezTo>
                  <a:pt x="75564" y="125456"/>
                  <a:pt x="8360" y="83123"/>
                  <a:pt x="22647" y="101644"/>
                </a:cubicBezTo>
                <a:cubicBezTo>
                  <a:pt x="36934" y="120165"/>
                  <a:pt x="156526" y="227057"/>
                  <a:pt x="165522" y="234994"/>
                </a:cubicBezTo>
                <a:cubicBezTo>
                  <a:pt x="174518" y="242932"/>
                  <a:pt x="76622" y="149269"/>
                  <a:pt x="76622" y="149269"/>
                </a:cubicBezTo>
                <a:cubicBezTo>
                  <a:pt x="49635" y="123340"/>
                  <a:pt x="13651" y="86827"/>
                  <a:pt x="3597" y="79419"/>
                </a:cubicBezTo>
                <a:cubicBezTo>
                  <a:pt x="-6457" y="72011"/>
                  <a:pt x="6772" y="111698"/>
                  <a:pt x="16297" y="104819"/>
                </a:cubicBezTo>
                <a:cubicBezTo>
                  <a:pt x="25822" y="97940"/>
                  <a:pt x="80855" y="2161"/>
                  <a:pt x="86147" y="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E956ACB8-2579-E5A7-CDD0-C80CEB3232F3}"/>
              </a:ext>
            </a:extLst>
          </p:cNvPr>
          <p:cNvSpPr/>
          <p:nvPr/>
        </p:nvSpPr>
        <p:spPr>
          <a:xfrm>
            <a:off x="6518266" y="9397980"/>
            <a:ext cx="289086" cy="689170"/>
          </a:xfrm>
          <a:custGeom>
            <a:avLst/>
            <a:gdLst>
              <a:gd name="connsiteX0" fmla="*/ 9 w 289086"/>
              <a:gd name="connsiteY0" fmla="*/ 20 h 689170"/>
              <a:gd name="connsiteX1" fmla="*/ 107959 w 289086"/>
              <a:gd name="connsiteY1" fmla="*/ 307995 h 689170"/>
              <a:gd name="connsiteX2" fmla="*/ 82559 w 289086"/>
              <a:gd name="connsiteY2" fmla="*/ 365145 h 689170"/>
              <a:gd name="connsiteX3" fmla="*/ 244484 w 289086"/>
              <a:gd name="connsiteY3" fmla="*/ 485795 h 689170"/>
              <a:gd name="connsiteX4" fmla="*/ 107959 w 289086"/>
              <a:gd name="connsiteY4" fmla="*/ 422295 h 689170"/>
              <a:gd name="connsiteX5" fmla="*/ 215909 w 289086"/>
              <a:gd name="connsiteY5" fmla="*/ 514370 h 689170"/>
              <a:gd name="connsiteX6" fmla="*/ 222259 w 289086"/>
              <a:gd name="connsiteY6" fmla="*/ 571520 h 689170"/>
              <a:gd name="connsiteX7" fmla="*/ 288934 w 289086"/>
              <a:gd name="connsiteY7" fmla="*/ 688995 h 689170"/>
              <a:gd name="connsiteX8" fmla="*/ 238134 w 289086"/>
              <a:gd name="connsiteY8" fmla="*/ 593745 h 689170"/>
              <a:gd name="connsiteX9" fmla="*/ 161934 w 289086"/>
              <a:gd name="connsiteY9" fmla="*/ 428645 h 689170"/>
              <a:gd name="connsiteX10" fmla="*/ 76209 w 289086"/>
              <a:gd name="connsiteY10" fmla="*/ 339745 h 689170"/>
              <a:gd name="connsiteX11" fmla="*/ 92084 w 289086"/>
              <a:gd name="connsiteY11" fmla="*/ 282595 h 689170"/>
              <a:gd name="connsiteX12" fmla="*/ 101609 w 289086"/>
              <a:gd name="connsiteY12" fmla="*/ 323870 h 689170"/>
              <a:gd name="connsiteX13" fmla="*/ 9 w 289086"/>
              <a:gd name="connsiteY13" fmla="*/ 20 h 68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9086" h="689170">
                <a:moveTo>
                  <a:pt x="9" y="20"/>
                </a:moveTo>
                <a:cubicBezTo>
                  <a:pt x="1067" y="-2626"/>
                  <a:pt x="94201" y="247141"/>
                  <a:pt x="107959" y="307995"/>
                </a:cubicBezTo>
                <a:cubicBezTo>
                  <a:pt x="121717" y="368849"/>
                  <a:pt x="59805" y="335512"/>
                  <a:pt x="82559" y="365145"/>
                </a:cubicBezTo>
                <a:cubicBezTo>
                  <a:pt x="105313" y="394778"/>
                  <a:pt x="240251" y="476270"/>
                  <a:pt x="244484" y="485795"/>
                </a:cubicBezTo>
                <a:cubicBezTo>
                  <a:pt x="248717" y="495320"/>
                  <a:pt x="112721" y="417533"/>
                  <a:pt x="107959" y="422295"/>
                </a:cubicBezTo>
                <a:cubicBezTo>
                  <a:pt x="103197" y="427057"/>
                  <a:pt x="196859" y="489499"/>
                  <a:pt x="215909" y="514370"/>
                </a:cubicBezTo>
                <a:cubicBezTo>
                  <a:pt x="234959" y="539241"/>
                  <a:pt x="210088" y="542416"/>
                  <a:pt x="222259" y="571520"/>
                </a:cubicBezTo>
                <a:cubicBezTo>
                  <a:pt x="234430" y="600624"/>
                  <a:pt x="286288" y="685291"/>
                  <a:pt x="288934" y="688995"/>
                </a:cubicBezTo>
                <a:cubicBezTo>
                  <a:pt x="291580" y="692699"/>
                  <a:pt x="259301" y="637137"/>
                  <a:pt x="238134" y="593745"/>
                </a:cubicBezTo>
                <a:cubicBezTo>
                  <a:pt x="216967" y="550353"/>
                  <a:pt x="188922" y="470978"/>
                  <a:pt x="161934" y="428645"/>
                </a:cubicBezTo>
                <a:cubicBezTo>
                  <a:pt x="134946" y="386312"/>
                  <a:pt x="87851" y="364087"/>
                  <a:pt x="76209" y="339745"/>
                </a:cubicBezTo>
                <a:cubicBezTo>
                  <a:pt x="64567" y="315403"/>
                  <a:pt x="87851" y="285241"/>
                  <a:pt x="92084" y="282595"/>
                </a:cubicBezTo>
                <a:cubicBezTo>
                  <a:pt x="96317" y="279949"/>
                  <a:pt x="113780" y="367262"/>
                  <a:pt x="101609" y="323870"/>
                </a:cubicBezTo>
                <a:cubicBezTo>
                  <a:pt x="89438" y="280478"/>
                  <a:pt x="-1049" y="2666"/>
                  <a:pt x="9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B8A8363F-6291-ECF8-D45A-97813D83524C}"/>
              </a:ext>
            </a:extLst>
          </p:cNvPr>
          <p:cNvSpPr/>
          <p:nvPr/>
        </p:nvSpPr>
        <p:spPr>
          <a:xfrm>
            <a:off x="6765814" y="10121733"/>
            <a:ext cx="133461" cy="333690"/>
          </a:xfrm>
          <a:custGeom>
            <a:avLst/>
            <a:gdLst>
              <a:gd name="connsiteX0" fmla="*/ 111 w 133461"/>
              <a:gd name="connsiteY0" fmla="*/ 167 h 333690"/>
              <a:gd name="connsiteX1" fmla="*/ 123936 w 133461"/>
              <a:gd name="connsiteY1" fmla="*/ 76367 h 333690"/>
              <a:gd name="connsiteX2" fmla="*/ 108061 w 133461"/>
              <a:gd name="connsiteY2" fmla="*/ 127167 h 333690"/>
              <a:gd name="connsiteX3" fmla="*/ 133461 w 133461"/>
              <a:gd name="connsiteY3" fmla="*/ 333542 h 333690"/>
              <a:gd name="connsiteX4" fmla="*/ 108061 w 133461"/>
              <a:gd name="connsiteY4" fmla="*/ 158917 h 333690"/>
              <a:gd name="connsiteX5" fmla="*/ 79486 w 133461"/>
              <a:gd name="connsiteY5" fmla="*/ 82717 h 333690"/>
              <a:gd name="connsiteX6" fmla="*/ 101711 w 133461"/>
              <a:gd name="connsiteY6" fmla="*/ 98592 h 333690"/>
              <a:gd name="connsiteX7" fmla="*/ 111 w 133461"/>
              <a:gd name="connsiteY7" fmla="*/ 167 h 3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61" h="333690">
                <a:moveTo>
                  <a:pt x="111" y="167"/>
                </a:moveTo>
                <a:cubicBezTo>
                  <a:pt x="3815" y="-3537"/>
                  <a:pt x="105944" y="55200"/>
                  <a:pt x="123936" y="76367"/>
                </a:cubicBezTo>
                <a:cubicBezTo>
                  <a:pt x="141928" y="97534"/>
                  <a:pt x="106474" y="84305"/>
                  <a:pt x="108061" y="127167"/>
                </a:cubicBezTo>
                <a:cubicBezTo>
                  <a:pt x="109648" y="170029"/>
                  <a:pt x="133461" y="328250"/>
                  <a:pt x="133461" y="333542"/>
                </a:cubicBezTo>
                <a:cubicBezTo>
                  <a:pt x="133461" y="338834"/>
                  <a:pt x="117057" y="200721"/>
                  <a:pt x="108061" y="158917"/>
                </a:cubicBezTo>
                <a:cubicBezTo>
                  <a:pt x="99065" y="117113"/>
                  <a:pt x="80544" y="92771"/>
                  <a:pt x="79486" y="82717"/>
                </a:cubicBezTo>
                <a:cubicBezTo>
                  <a:pt x="78428" y="72663"/>
                  <a:pt x="117057" y="111292"/>
                  <a:pt x="101711" y="98592"/>
                </a:cubicBezTo>
                <a:cubicBezTo>
                  <a:pt x="86365" y="85892"/>
                  <a:pt x="-3593" y="3871"/>
                  <a:pt x="111" y="1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F7A47D09-FC84-5DC9-F32A-EE9C103378E3}"/>
              </a:ext>
            </a:extLst>
          </p:cNvPr>
          <p:cNvSpPr/>
          <p:nvPr/>
        </p:nvSpPr>
        <p:spPr>
          <a:xfrm>
            <a:off x="6569119" y="9349143"/>
            <a:ext cx="365651" cy="439445"/>
          </a:xfrm>
          <a:custGeom>
            <a:avLst/>
            <a:gdLst>
              <a:gd name="connsiteX0" fmla="*/ 365081 w 365651"/>
              <a:gd name="connsiteY0" fmla="*/ 86957 h 439445"/>
              <a:gd name="connsiteX1" fmla="*/ 12656 w 365651"/>
              <a:gd name="connsiteY1" fmla="*/ 4407 h 439445"/>
              <a:gd name="connsiteX2" fmla="*/ 76156 w 365651"/>
              <a:gd name="connsiteY2" fmla="*/ 29807 h 439445"/>
              <a:gd name="connsiteX3" fmla="*/ 57106 w 365651"/>
              <a:gd name="connsiteY3" fmla="*/ 55207 h 439445"/>
              <a:gd name="connsiteX4" fmla="*/ 98381 w 365651"/>
              <a:gd name="connsiteY4" fmla="*/ 274282 h 439445"/>
              <a:gd name="connsiteX5" fmla="*/ 72981 w 365651"/>
              <a:gd name="connsiteY5" fmla="*/ 220307 h 439445"/>
              <a:gd name="connsiteX6" fmla="*/ 139656 w 365651"/>
              <a:gd name="connsiteY6" fmla="*/ 325082 h 439445"/>
              <a:gd name="connsiteX7" fmla="*/ 136481 w 365651"/>
              <a:gd name="connsiteY7" fmla="*/ 439382 h 439445"/>
              <a:gd name="connsiteX8" fmla="*/ 104731 w 365651"/>
              <a:gd name="connsiteY8" fmla="*/ 309207 h 439445"/>
              <a:gd name="connsiteX9" fmla="*/ 9481 w 365651"/>
              <a:gd name="connsiteY9" fmla="*/ 96482 h 439445"/>
              <a:gd name="connsiteX10" fmla="*/ 63456 w 365651"/>
              <a:gd name="connsiteY10" fmla="*/ 182207 h 439445"/>
              <a:gd name="connsiteX11" fmla="*/ 44406 w 365651"/>
              <a:gd name="connsiteY11" fmla="*/ 1232 h 439445"/>
              <a:gd name="connsiteX12" fmla="*/ 95206 w 365651"/>
              <a:gd name="connsiteY12" fmla="*/ 99657 h 439445"/>
              <a:gd name="connsiteX13" fmla="*/ 95206 w 365651"/>
              <a:gd name="connsiteY13" fmla="*/ 39332 h 439445"/>
              <a:gd name="connsiteX14" fmla="*/ 365081 w 365651"/>
              <a:gd name="connsiteY14" fmla="*/ 86957 h 43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651" h="439445">
                <a:moveTo>
                  <a:pt x="365081" y="86957"/>
                </a:moveTo>
                <a:cubicBezTo>
                  <a:pt x="351323" y="81136"/>
                  <a:pt x="60810" y="13932"/>
                  <a:pt x="12656" y="4407"/>
                </a:cubicBezTo>
                <a:cubicBezTo>
                  <a:pt x="-35498" y="-5118"/>
                  <a:pt x="68748" y="21340"/>
                  <a:pt x="76156" y="29807"/>
                </a:cubicBezTo>
                <a:cubicBezTo>
                  <a:pt x="83564" y="38274"/>
                  <a:pt x="53402" y="14461"/>
                  <a:pt x="57106" y="55207"/>
                </a:cubicBezTo>
                <a:cubicBezTo>
                  <a:pt x="60810" y="95953"/>
                  <a:pt x="95735" y="246765"/>
                  <a:pt x="98381" y="274282"/>
                </a:cubicBezTo>
                <a:cubicBezTo>
                  <a:pt x="101027" y="301799"/>
                  <a:pt x="66102" y="211840"/>
                  <a:pt x="72981" y="220307"/>
                </a:cubicBezTo>
                <a:cubicBezTo>
                  <a:pt x="79860" y="228774"/>
                  <a:pt x="129073" y="288570"/>
                  <a:pt x="139656" y="325082"/>
                </a:cubicBezTo>
                <a:cubicBezTo>
                  <a:pt x="150239" y="361594"/>
                  <a:pt x="142302" y="442028"/>
                  <a:pt x="136481" y="439382"/>
                </a:cubicBezTo>
                <a:cubicBezTo>
                  <a:pt x="130660" y="436736"/>
                  <a:pt x="125898" y="366357"/>
                  <a:pt x="104731" y="309207"/>
                </a:cubicBezTo>
                <a:cubicBezTo>
                  <a:pt x="83564" y="252057"/>
                  <a:pt x="16360" y="117648"/>
                  <a:pt x="9481" y="96482"/>
                </a:cubicBezTo>
                <a:cubicBezTo>
                  <a:pt x="2602" y="75316"/>
                  <a:pt x="57635" y="198082"/>
                  <a:pt x="63456" y="182207"/>
                </a:cubicBezTo>
                <a:cubicBezTo>
                  <a:pt x="69277" y="166332"/>
                  <a:pt x="39114" y="14990"/>
                  <a:pt x="44406" y="1232"/>
                </a:cubicBezTo>
                <a:cubicBezTo>
                  <a:pt x="49698" y="-12526"/>
                  <a:pt x="86739" y="93307"/>
                  <a:pt x="95206" y="99657"/>
                </a:cubicBezTo>
                <a:cubicBezTo>
                  <a:pt x="103673" y="106007"/>
                  <a:pt x="50756" y="38803"/>
                  <a:pt x="95206" y="39332"/>
                </a:cubicBezTo>
                <a:cubicBezTo>
                  <a:pt x="139656" y="39861"/>
                  <a:pt x="378839" y="92778"/>
                  <a:pt x="365081" y="869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5DE4AACB-B12C-4C6F-37A8-3447CF8397ED}"/>
              </a:ext>
            </a:extLst>
          </p:cNvPr>
          <p:cNvSpPr/>
          <p:nvPr/>
        </p:nvSpPr>
        <p:spPr>
          <a:xfrm>
            <a:off x="6787853" y="9636106"/>
            <a:ext cx="79955" cy="149570"/>
          </a:xfrm>
          <a:custGeom>
            <a:avLst/>
            <a:gdLst>
              <a:gd name="connsiteX0" fmla="*/ 9822 w 79955"/>
              <a:gd name="connsiteY0" fmla="*/ 19 h 149570"/>
              <a:gd name="connsiteX1" fmla="*/ 51097 w 79955"/>
              <a:gd name="connsiteY1" fmla="*/ 117494 h 149570"/>
              <a:gd name="connsiteX2" fmla="*/ 297 w 79955"/>
              <a:gd name="connsiteY2" fmla="*/ 149244 h 149570"/>
              <a:gd name="connsiteX3" fmla="*/ 79672 w 79955"/>
              <a:gd name="connsiteY3" fmla="*/ 127019 h 149570"/>
              <a:gd name="connsiteX4" fmla="*/ 9822 w 79955"/>
              <a:gd name="connsiteY4" fmla="*/ 19 h 14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55" h="149570">
                <a:moveTo>
                  <a:pt x="9822" y="19"/>
                </a:moveTo>
                <a:cubicBezTo>
                  <a:pt x="5060" y="-1568"/>
                  <a:pt x="52685" y="92623"/>
                  <a:pt x="51097" y="117494"/>
                </a:cubicBezTo>
                <a:cubicBezTo>
                  <a:pt x="49510" y="142365"/>
                  <a:pt x="-4465" y="147657"/>
                  <a:pt x="297" y="149244"/>
                </a:cubicBezTo>
                <a:cubicBezTo>
                  <a:pt x="5059" y="150831"/>
                  <a:pt x="74380" y="147127"/>
                  <a:pt x="79672" y="127019"/>
                </a:cubicBezTo>
                <a:cubicBezTo>
                  <a:pt x="84964" y="106911"/>
                  <a:pt x="14584" y="1606"/>
                  <a:pt x="9822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85830642-62F5-DE90-AE24-21472D51AE80}"/>
              </a:ext>
            </a:extLst>
          </p:cNvPr>
          <p:cNvSpPr/>
          <p:nvPr/>
        </p:nvSpPr>
        <p:spPr>
          <a:xfrm>
            <a:off x="6816360" y="9877412"/>
            <a:ext cx="117950" cy="165293"/>
          </a:xfrm>
          <a:custGeom>
            <a:avLst/>
            <a:gdLst>
              <a:gd name="connsiteX0" fmla="*/ 365 w 117950"/>
              <a:gd name="connsiteY0" fmla="*/ 13 h 165293"/>
              <a:gd name="connsiteX1" fmla="*/ 16240 w 117950"/>
              <a:gd name="connsiteY1" fmla="*/ 85738 h 165293"/>
              <a:gd name="connsiteX2" fmla="*/ 3540 w 117950"/>
              <a:gd name="connsiteY2" fmla="*/ 165113 h 165293"/>
              <a:gd name="connsiteX3" fmla="*/ 16240 w 117950"/>
              <a:gd name="connsiteY3" fmla="*/ 107963 h 165293"/>
              <a:gd name="connsiteX4" fmla="*/ 117840 w 117950"/>
              <a:gd name="connsiteY4" fmla="*/ 127013 h 165293"/>
              <a:gd name="connsiteX5" fmla="*/ 35290 w 117950"/>
              <a:gd name="connsiteY5" fmla="*/ 92088 h 165293"/>
              <a:gd name="connsiteX6" fmla="*/ 365 w 117950"/>
              <a:gd name="connsiteY6" fmla="*/ 13 h 16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50" h="165293">
                <a:moveTo>
                  <a:pt x="365" y="13"/>
                </a:moveTo>
                <a:cubicBezTo>
                  <a:pt x="-2810" y="-1045"/>
                  <a:pt x="15711" y="58221"/>
                  <a:pt x="16240" y="85738"/>
                </a:cubicBezTo>
                <a:cubicBezTo>
                  <a:pt x="16769" y="113255"/>
                  <a:pt x="3540" y="161409"/>
                  <a:pt x="3540" y="165113"/>
                </a:cubicBezTo>
                <a:cubicBezTo>
                  <a:pt x="3540" y="168817"/>
                  <a:pt x="-2810" y="114313"/>
                  <a:pt x="16240" y="107963"/>
                </a:cubicBezTo>
                <a:cubicBezTo>
                  <a:pt x="35290" y="101613"/>
                  <a:pt x="114665" y="129659"/>
                  <a:pt x="117840" y="127013"/>
                </a:cubicBezTo>
                <a:cubicBezTo>
                  <a:pt x="121015" y="124367"/>
                  <a:pt x="54869" y="107963"/>
                  <a:pt x="35290" y="92088"/>
                </a:cubicBezTo>
                <a:cubicBezTo>
                  <a:pt x="15711" y="76213"/>
                  <a:pt x="3540" y="1071"/>
                  <a:pt x="365" y="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D3A42001-C5A8-C42C-6FF9-6F4B65DAB950}"/>
              </a:ext>
            </a:extLst>
          </p:cNvPr>
          <p:cNvSpPr/>
          <p:nvPr/>
        </p:nvSpPr>
        <p:spPr>
          <a:xfrm>
            <a:off x="6892765" y="10353845"/>
            <a:ext cx="200219" cy="333730"/>
          </a:xfrm>
          <a:custGeom>
            <a:avLst/>
            <a:gdLst>
              <a:gd name="connsiteX0" fmla="*/ 6510 w 200219"/>
              <a:gd name="connsiteY0" fmla="*/ 6180 h 333730"/>
              <a:gd name="connsiteX1" fmla="*/ 162085 w 200219"/>
              <a:gd name="connsiteY1" fmla="*/ 203030 h 333730"/>
              <a:gd name="connsiteX2" fmla="*/ 108110 w 200219"/>
              <a:gd name="connsiteY2" fmla="*/ 171280 h 333730"/>
              <a:gd name="connsiteX3" fmla="*/ 133510 w 200219"/>
              <a:gd name="connsiteY3" fmla="*/ 250655 h 333730"/>
              <a:gd name="connsiteX4" fmla="*/ 200185 w 200219"/>
              <a:gd name="connsiteY4" fmla="*/ 333205 h 333730"/>
              <a:gd name="connsiteX5" fmla="*/ 123985 w 200219"/>
              <a:gd name="connsiteY5" fmla="*/ 209380 h 333730"/>
              <a:gd name="connsiteX6" fmla="*/ 92235 w 200219"/>
              <a:gd name="connsiteY6" fmla="*/ 155405 h 333730"/>
              <a:gd name="connsiteX7" fmla="*/ 98585 w 200219"/>
              <a:gd name="connsiteY7" fmla="*/ 187155 h 333730"/>
              <a:gd name="connsiteX8" fmla="*/ 38260 w 200219"/>
              <a:gd name="connsiteY8" fmla="*/ 60155 h 333730"/>
              <a:gd name="connsiteX9" fmla="*/ 6510 w 200219"/>
              <a:gd name="connsiteY9" fmla="*/ 6180 h 33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219" h="333730">
                <a:moveTo>
                  <a:pt x="6510" y="6180"/>
                </a:moveTo>
                <a:cubicBezTo>
                  <a:pt x="27147" y="29992"/>
                  <a:pt x="145152" y="175513"/>
                  <a:pt x="162085" y="203030"/>
                </a:cubicBezTo>
                <a:cubicBezTo>
                  <a:pt x="179018" y="230547"/>
                  <a:pt x="112873" y="163343"/>
                  <a:pt x="108110" y="171280"/>
                </a:cubicBezTo>
                <a:cubicBezTo>
                  <a:pt x="103348" y="179218"/>
                  <a:pt x="118164" y="223668"/>
                  <a:pt x="133510" y="250655"/>
                </a:cubicBezTo>
                <a:cubicBezTo>
                  <a:pt x="148856" y="277642"/>
                  <a:pt x="201772" y="340084"/>
                  <a:pt x="200185" y="333205"/>
                </a:cubicBezTo>
                <a:cubicBezTo>
                  <a:pt x="198598" y="326326"/>
                  <a:pt x="141977" y="239013"/>
                  <a:pt x="123985" y="209380"/>
                </a:cubicBezTo>
                <a:cubicBezTo>
                  <a:pt x="105993" y="179747"/>
                  <a:pt x="96468" y="159109"/>
                  <a:pt x="92235" y="155405"/>
                </a:cubicBezTo>
                <a:cubicBezTo>
                  <a:pt x="88002" y="151701"/>
                  <a:pt x="107581" y="203030"/>
                  <a:pt x="98585" y="187155"/>
                </a:cubicBezTo>
                <a:cubicBezTo>
                  <a:pt x="89589" y="171280"/>
                  <a:pt x="57310" y="87142"/>
                  <a:pt x="38260" y="60155"/>
                </a:cubicBezTo>
                <a:cubicBezTo>
                  <a:pt x="19210" y="33168"/>
                  <a:pt x="-14127" y="-17632"/>
                  <a:pt x="6510" y="61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F83DC94D-F8AA-0B35-F5CE-05710EC8C73C}"/>
              </a:ext>
            </a:extLst>
          </p:cNvPr>
          <p:cNvSpPr/>
          <p:nvPr/>
        </p:nvSpPr>
        <p:spPr>
          <a:xfrm>
            <a:off x="6861174" y="9998030"/>
            <a:ext cx="206438" cy="374718"/>
          </a:xfrm>
          <a:custGeom>
            <a:avLst/>
            <a:gdLst>
              <a:gd name="connsiteX0" fmla="*/ 107951 w 206438"/>
              <a:gd name="connsiteY0" fmla="*/ 45 h 374718"/>
              <a:gd name="connsiteX1" fmla="*/ 12701 w 206438"/>
              <a:gd name="connsiteY1" fmla="*/ 88945 h 374718"/>
              <a:gd name="connsiteX2" fmla="*/ 146051 w 206438"/>
              <a:gd name="connsiteY2" fmla="*/ 111170 h 374718"/>
              <a:gd name="connsiteX3" fmla="*/ 98426 w 206438"/>
              <a:gd name="connsiteY3" fmla="*/ 142920 h 374718"/>
              <a:gd name="connsiteX4" fmla="*/ 104776 w 206438"/>
              <a:gd name="connsiteY4" fmla="*/ 301670 h 374718"/>
              <a:gd name="connsiteX5" fmla="*/ 127001 w 206438"/>
              <a:gd name="connsiteY5" fmla="*/ 301670 h 374718"/>
              <a:gd name="connsiteX6" fmla="*/ 206376 w 206438"/>
              <a:gd name="connsiteY6" fmla="*/ 374695 h 374718"/>
              <a:gd name="connsiteX7" fmla="*/ 139701 w 206438"/>
              <a:gd name="connsiteY7" fmla="*/ 308020 h 374718"/>
              <a:gd name="connsiteX8" fmla="*/ 104776 w 206438"/>
              <a:gd name="connsiteY8" fmla="*/ 177845 h 374718"/>
              <a:gd name="connsiteX9" fmla="*/ 127001 w 206438"/>
              <a:gd name="connsiteY9" fmla="*/ 161970 h 374718"/>
              <a:gd name="connsiteX10" fmla="*/ 9526 w 206438"/>
              <a:gd name="connsiteY10" fmla="*/ 123870 h 374718"/>
              <a:gd name="connsiteX11" fmla="*/ 107951 w 206438"/>
              <a:gd name="connsiteY11" fmla="*/ 123870 h 374718"/>
              <a:gd name="connsiteX12" fmla="*/ 1 w 206438"/>
              <a:gd name="connsiteY12" fmla="*/ 101645 h 374718"/>
              <a:gd name="connsiteX13" fmla="*/ 107951 w 206438"/>
              <a:gd name="connsiteY13" fmla="*/ 45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438" h="374718">
                <a:moveTo>
                  <a:pt x="107951" y="45"/>
                </a:moveTo>
                <a:cubicBezTo>
                  <a:pt x="110068" y="-2072"/>
                  <a:pt x="6351" y="70424"/>
                  <a:pt x="12701" y="88945"/>
                </a:cubicBezTo>
                <a:cubicBezTo>
                  <a:pt x="19051" y="107466"/>
                  <a:pt x="131764" y="102174"/>
                  <a:pt x="146051" y="111170"/>
                </a:cubicBezTo>
                <a:cubicBezTo>
                  <a:pt x="160338" y="120166"/>
                  <a:pt x="105305" y="111170"/>
                  <a:pt x="98426" y="142920"/>
                </a:cubicBezTo>
                <a:cubicBezTo>
                  <a:pt x="91547" y="174670"/>
                  <a:pt x="100014" y="275212"/>
                  <a:pt x="104776" y="301670"/>
                </a:cubicBezTo>
                <a:cubicBezTo>
                  <a:pt x="109538" y="328128"/>
                  <a:pt x="110068" y="289499"/>
                  <a:pt x="127001" y="301670"/>
                </a:cubicBezTo>
                <a:cubicBezTo>
                  <a:pt x="143934" y="313841"/>
                  <a:pt x="204259" y="373637"/>
                  <a:pt x="206376" y="374695"/>
                </a:cubicBezTo>
                <a:cubicBezTo>
                  <a:pt x="208493" y="375753"/>
                  <a:pt x="156634" y="340828"/>
                  <a:pt x="139701" y="308020"/>
                </a:cubicBezTo>
                <a:cubicBezTo>
                  <a:pt x="122768" y="275212"/>
                  <a:pt x="106893" y="202187"/>
                  <a:pt x="104776" y="177845"/>
                </a:cubicBezTo>
                <a:cubicBezTo>
                  <a:pt x="102659" y="153503"/>
                  <a:pt x="142876" y="170966"/>
                  <a:pt x="127001" y="161970"/>
                </a:cubicBezTo>
                <a:cubicBezTo>
                  <a:pt x="111126" y="152974"/>
                  <a:pt x="12701" y="130220"/>
                  <a:pt x="9526" y="123870"/>
                </a:cubicBezTo>
                <a:cubicBezTo>
                  <a:pt x="6351" y="117520"/>
                  <a:pt x="109538" y="127574"/>
                  <a:pt x="107951" y="123870"/>
                </a:cubicBezTo>
                <a:cubicBezTo>
                  <a:pt x="106364" y="120166"/>
                  <a:pt x="-528" y="119637"/>
                  <a:pt x="1" y="101645"/>
                </a:cubicBezTo>
                <a:cubicBezTo>
                  <a:pt x="530" y="83653"/>
                  <a:pt x="105834" y="2162"/>
                  <a:pt x="107951" y="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ED9230C8-7AE9-ECA8-044E-4EF0CBE23DAC}"/>
              </a:ext>
            </a:extLst>
          </p:cNvPr>
          <p:cNvSpPr/>
          <p:nvPr/>
        </p:nvSpPr>
        <p:spPr>
          <a:xfrm>
            <a:off x="7088282" y="10419837"/>
            <a:ext cx="295781" cy="658643"/>
          </a:xfrm>
          <a:custGeom>
            <a:avLst/>
            <a:gdLst>
              <a:gd name="connsiteX0" fmla="*/ 4668 w 295781"/>
              <a:gd name="connsiteY0" fmla="*/ 3688 h 658643"/>
              <a:gd name="connsiteX1" fmla="*/ 20543 w 295781"/>
              <a:gd name="connsiteY1" fmla="*/ 73538 h 658643"/>
              <a:gd name="connsiteX2" fmla="*/ 61818 w 295781"/>
              <a:gd name="connsiteY2" fmla="*/ 159263 h 658643"/>
              <a:gd name="connsiteX3" fmla="*/ 58643 w 295781"/>
              <a:gd name="connsiteY3" fmla="*/ 117988 h 658643"/>
              <a:gd name="connsiteX4" fmla="*/ 153893 w 295781"/>
              <a:gd name="connsiteY4" fmla="*/ 254513 h 658643"/>
              <a:gd name="connsiteX5" fmla="*/ 147543 w 295781"/>
              <a:gd name="connsiteY5" fmla="*/ 260863 h 658643"/>
              <a:gd name="connsiteX6" fmla="*/ 172943 w 295781"/>
              <a:gd name="connsiteY6" fmla="*/ 333888 h 658643"/>
              <a:gd name="connsiteX7" fmla="*/ 179293 w 295781"/>
              <a:gd name="connsiteY7" fmla="*/ 327538 h 658643"/>
              <a:gd name="connsiteX8" fmla="*/ 255493 w 295781"/>
              <a:gd name="connsiteY8" fmla="*/ 429138 h 658643"/>
              <a:gd name="connsiteX9" fmla="*/ 252318 w 295781"/>
              <a:gd name="connsiteY9" fmla="*/ 654563 h 658643"/>
              <a:gd name="connsiteX10" fmla="*/ 287243 w 295781"/>
              <a:gd name="connsiteY10" fmla="*/ 565663 h 658643"/>
              <a:gd name="connsiteX11" fmla="*/ 280893 w 295781"/>
              <a:gd name="connsiteY11" fmla="*/ 454538 h 658643"/>
              <a:gd name="connsiteX12" fmla="*/ 131668 w 295781"/>
              <a:gd name="connsiteY12" fmla="*/ 321188 h 658643"/>
              <a:gd name="connsiteX13" fmla="*/ 195168 w 295781"/>
              <a:gd name="connsiteY13" fmla="*/ 349763 h 658643"/>
              <a:gd name="connsiteX14" fmla="*/ 61818 w 295781"/>
              <a:gd name="connsiteY14" fmla="*/ 102113 h 658643"/>
              <a:gd name="connsiteX15" fmla="*/ 103093 w 295781"/>
              <a:gd name="connsiteY15" fmla="*/ 191013 h 658643"/>
              <a:gd name="connsiteX16" fmla="*/ 4668 w 295781"/>
              <a:gd name="connsiteY16" fmla="*/ 3688 h 65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5781" h="658643">
                <a:moveTo>
                  <a:pt x="4668" y="3688"/>
                </a:moveTo>
                <a:cubicBezTo>
                  <a:pt x="-9090" y="-15891"/>
                  <a:pt x="11018" y="47609"/>
                  <a:pt x="20543" y="73538"/>
                </a:cubicBezTo>
                <a:cubicBezTo>
                  <a:pt x="30068" y="99467"/>
                  <a:pt x="55468" y="151855"/>
                  <a:pt x="61818" y="159263"/>
                </a:cubicBezTo>
                <a:cubicBezTo>
                  <a:pt x="68168" y="166671"/>
                  <a:pt x="43297" y="102113"/>
                  <a:pt x="58643" y="117988"/>
                </a:cubicBezTo>
                <a:cubicBezTo>
                  <a:pt x="73989" y="133863"/>
                  <a:pt x="139076" y="230701"/>
                  <a:pt x="153893" y="254513"/>
                </a:cubicBezTo>
                <a:cubicBezTo>
                  <a:pt x="168710" y="278325"/>
                  <a:pt x="144368" y="247634"/>
                  <a:pt x="147543" y="260863"/>
                </a:cubicBezTo>
                <a:cubicBezTo>
                  <a:pt x="150718" y="274092"/>
                  <a:pt x="167651" y="322776"/>
                  <a:pt x="172943" y="333888"/>
                </a:cubicBezTo>
                <a:cubicBezTo>
                  <a:pt x="178235" y="345001"/>
                  <a:pt x="165535" y="311663"/>
                  <a:pt x="179293" y="327538"/>
                </a:cubicBezTo>
                <a:cubicBezTo>
                  <a:pt x="193051" y="343413"/>
                  <a:pt x="243322" y="374634"/>
                  <a:pt x="255493" y="429138"/>
                </a:cubicBezTo>
                <a:cubicBezTo>
                  <a:pt x="267664" y="483642"/>
                  <a:pt x="247026" y="631809"/>
                  <a:pt x="252318" y="654563"/>
                </a:cubicBezTo>
                <a:cubicBezTo>
                  <a:pt x="257610" y="677317"/>
                  <a:pt x="282481" y="599000"/>
                  <a:pt x="287243" y="565663"/>
                </a:cubicBezTo>
                <a:cubicBezTo>
                  <a:pt x="292005" y="532326"/>
                  <a:pt x="306822" y="495284"/>
                  <a:pt x="280893" y="454538"/>
                </a:cubicBezTo>
                <a:cubicBezTo>
                  <a:pt x="254964" y="413792"/>
                  <a:pt x="145955" y="338650"/>
                  <a:pt x="131668" y="321188"/>
                </a:cubicBezTo>
                <a:cubicBezTo>
                  <a:pt x="117381" y="303726"/>
                  <a:pt x="206810" y="386275"/>
                  <a:pt x="195168" y="349763"/>
                </a:cubicBezTo>
                <a:cubicBezTo>
                  <a:pt x="183526" y="313251"/>
                  <a:pt x="77164" y="128571"/>
                  <a:pt x="61818" y="102113"/>
                </a:cubicBezTo>
                <a:cubicBezTo>
                  <a:pt x="46472" y="75655"/>
                  <a:pt x="107856" y="201596"/>
                  <a:pt x="103093" y="191013"/>
                </a:cubicBezTo>
                <a:cubicBezTo>
                  <a:pt x="98331" y="180430"/>
                  <a:pt x="18426" y="23267"/>
                  <a:pt x="4668" y="36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D9CFABAE-0FB9-0310-4BFF-0FD60471BB55}"/>
              </a:ext>
            </a:extLst>
          </p:cNvPr>
          <p:cNvSpPr/>
          <p:nvPr/>
        </p:nvSpPr>
        <p:spPr>
          <a:xfrm>
            <a:off x="6951585" y="10032996"/>
            <a:ext cx="223397" cy="439730"/>
          </a:xfrm>
          <a:custGeom>
            <a:avLst/>
            <a:gdLst>
              <a:gd name="connsiteX0" fmla="*/ 55640 w 223397"/>
              <a:gd name="connsiteY0" fmla="*/ 4 h 439730"/>
              <a:gd name="connsiteX1" fmla="*/ 103265 w 223397"/>
              <a:gd name="connsiteY1" fmla="*/ 200029 h 439730"/>
              <a:gd name="connsiteX2" fmla="*/ 217565 w 223397"/>
              <a:gd name="connsiteY2" fmla="*/ 431804 h 439730"/>
              <a:gd name="connsiteX3" fmla="*/ 185815 w 223397"/>
              <a:gd name="connsiteY3" fmla="*/ 361954 h 439730"/>
              <a:gd name="connsiteX4" fmla="*/ 8015 w 223397"/>
              <a:gd name="connsiteY4" fmla="*/ 130179 h 439730"/>
              <a:gd name="connsiteX5" fmla="*/ 33415 w 223397"/>
              <a:gd name="connsiteY5" fmla="*/ 165104 h 439730"/>
              <a:gd name="connsiteX6" fmla="*/ 58815 w 223397"/>
              <a:gd name="connsiteY6" fmla="*/ 177804 h 439730"/>
              <a:gd name="connsiteX7" fmla="*/ 65165 w 223397"/>
              <a:gd name="connsiteY7" fmla="*/ 193679 h 439730"/>
              <a:gd name="connsiteX8" fmla="*/ 55640 w 223397"/>
              <a:gd name="connsiteY8" fmla="*/ 4 h 43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397" h="439730">
                <a:moveTo>
                  <a:pt x="55640" y="4"/>
                </a:moveTo>
                <a:cubicBezTo>
                  <a:pt x="61990" y="1062"/>
                  <a:pt x="76278" y="128062"/>
                  <a:pt x="103265" y="200029"/>
                </a:cubicBezTo>
                <a:cubicBezTo>
                  <a:pt x="130252" y="271996"/>
                  <a:pt x="203807" y="404817"/>
                  <a:pt x="217565" y="431804"/>
                </a:cubicBezTo>
                <a:cubicBezTo>
                  <a:pt x="231323" y="458792"/>
                  <a:pt x="220740" y="412225"/>
                  <a:pt x="185815" y="361954"/>
                </a:cubicBezTo>
                <a:cubicBezTo>
                  <a:pt x="150890" y="311683"/>
                  <a:pt x="33415" y="162987"/>
                  <a:pt x="8015" y="130179"/>
                </a:cubicBezTo>
                <a:cubicBezTo>
                  <a:pt x="-17385" y="97371"/>
                  <a:pt x="24948" y="157167"/>
                  <a:pt x="33415" y="165104"/>
                </a:cubicBezTo>
                <a:cubicBezTo>
                  <a:pt x="41882" y="173042"/>
                  <a:pt x="53523" y="173042"/>
                  <a:pt x="58815" y="177804"/>
                </a:cubicBezTo>
                <a:cubicBezTo>
                  <a:pt x="64107" y="182567"/>
                  <a:pt x="64107" y="220666"/>
                  <a:pt x="65165" y="193679"/>
                </a:cubicBezTo>
                <a:cubicBezTo>
                  <a:pt x="66223" y="166692"/>
                  <a:pt x="49290" y="-1054"/>
                  <a:pt x="55640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EF8DC91D-4A7A-D20B-5D3E-B16AE71C3C5C}"/>
              </a:ext>
            </a:extLst>
          </p:cNvPr>
          <p:cNvSpPr/>
          <p:nvPr/>
        </p:nvSpPr>
        <p:spPr>
          <a:xfrm>
            <a:off x="6915096" y="10210161"/>
            <a:ext cx="245452" cy="207380"/>
          </a:xfrm>
          <a:custGeom>
            <a:avLst/>
            <a:gdLst>
              <a:gd name="connsiteX0" fmla="*/ 47679 w 245452"/>
              <a:gd name="connsiteY0" fmla="*/ 639 h 207380"/>
              <a:gd name="connsiteX1" fmla="*/ 38154 w 245452"/>
              <a:gd name="connsiteY1" fmla="*/ 140339 h 207380"/>
              <a:gd name="connsiteX2" fmla="*/ 139754 w 245452"/>
              <a:gd name="connsiteY2" fmla="*/ 159389 h 207380"/>
              <a:gd name="connsiteX3" fmla="*/ 117529 w 245452"/>
              <a:gd name="connsiteY3" fmla="*/ 165739 h 207380"/>
              <a:gd name="connsiteX4" fmla="*/ 244529 w 245452"/>
              <a:gd name="connsiteY4" fmla="*/ 178439 h 207380"/>
              <a:gd name="connsiteX5" fmla="*/ 41329 w 245452"/>
              <a:gd name="connsiteY5" fmla="*/ 207014 h 207380"/>
              <a:gd name="connsiteX6" fmla="*/ 228654 w 245452"/>
              <a:gd name="connsiteY6" fmla="*/ 156214 h 207380"/>
              <a:gd name="connsiteX7" fmla="*/ 50854 w 245452"/>
              <a:gd name="connsiteY7" fmla="*/ 149864 h 207380"/>
              <a:gd name="connsiteX8" fmla="*/ 54 w 245452"/>
              <a:gd name="connsiteY8" fmla="*/ 29214 h 207380"/>
              <a:gd name="connsiteX9" fmla="*/ 41329 w 245452"/>
              <a:gd name="connsiteY9" fmla="*/ 203839 h 207380"/>
              <a:gd name="connsiteX10" fmla="*/ 47679 w 245452"/>
              <a:gd name="connsiteY10" fmla="*/ 639 h 20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452" h="207380">
                <a:moveTo>
                  <a:pt x="47679" y="639"/>
                </a:moveTo>
                <a:cubicBezTo>
                  <a:pt x="47150" y="-9944"/>
                  <a:pt x="22808" y="113881"/>
                  <a:pt x="38154" y="140339"/>
                </a:cubicBezTo>
                <a:cubicBezTo>
                  <a:pt x="53500" y="166797"/>
                  <a:pt x="126525" y="155156"/>
                  <a:pt x="139754" y="159389"/>
                </a:cubicBezTo>
                <a:cubicBezTo>
                  <a:pt x="152983" y="163622"/>
                  <a:pt x="100067" y="162564"/>
                  <a:pt x="117529" y="165739"/>
                </a:cubicBezTo>
                <a:cubicBezTo>
                  <a:pt x="134992" y="168914"/>
                  <a:pt x="257229" y="171560"/>
                  <a:pt x="244529" y="178439"/>
                </a:cubicBezTo>
                <a:cubicBezTo>
                  <a:pt x="231829" y="185318"/>
                  <a:pt x="43975" y="210718"/>
                  <a:pt x="41329" y="207014"/>
                </a:cubicBezTo>
                <a:cubicBezTo>
                  <a:pt x="38683" y="203310"/>
                  <a:pt x="227067" y="165739"/>
                  <a:pt x="228654" y="156214"/>
                </a:cubicBezTo>
                <a:cubicBezTo>
                  <a:pt x="230242" y="146689"/>
                  <a:pt x="88954" y="171031"/>
                  <a:pt x="50854" y="149864"/>
                </a:cubicBezTo>
                <a:cubicBezTo>
                  <a:pt x="12754" y="128697"/>
                  <a:pt x="1641" y="20218"/>
                  <a:pt x="54" y="29214"/>
                </a:cubicBezTo>
                <a:cubicBezTo>
                  <a:pt x="-1533" y="38210"/>
                  <a:pt x="31804" y="203310"/>
                  <a:pt x="41329" y="203839"/>
                </a:cubicBezTo>
                <a:cubicBezTo>
                  <a:pt x="50854" y="204368"/>
                  <a:pt x="48208" y="11222"/>
                  <a:pt x="47679" y="6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0FB28218-C6D6-4E08-690B-DEB830C0A202}"/>
              </a:ext>
            </a:extLst>
          </p:cNvPr>
          <p:cNvSpPr/>
          <p:nvPr/>
        </p:nvSpPr>
        <p:spPr>
          <a:xfrm>
            <a:off x="7030658" y="10575923"/>
            <a:ext cx="291031" cy="492132"/>
          </a:xfrm>
          <a:custGeom>
            <a:avLst/>
            <a:gdLst>
              <a:gd name="connsiteX0" fmla="*/ 71817 w 291031"/>
              <a:gd name="connsiteY0" fmla="*/ 2 h 492132"/>
              <a:gd name="connsiteX1" fmla="*/ 81342 w 291031"/>
              <a:gd name="connsiteY1" fmla="*/ 152402 h 492132"/>
              <a:gd name="connsiteX2" fmla="*/ 116267 w 291031"/>
              <a:gd name="connsiteY2" fmla="*/ 292102 h 492132"/>
              <a:gd name="connsiteX3" fmla="*/ 87692 w 291031"/>
              <a:gd name="connsiteY3" fmla="*/ 231777 h 492132"/>
              <a:gd name="connsiteX4" fmla="*/ 224217 w 291031"/>
              <a:gd name="connsiteY4" fmla="*/ 377827 h 492132"/>
              <a:gd name="connsiteX5" fmla="*/ 290892 w 291031"/>
              <a:gd name="connsiteY5" fmla="*/ 492127 h 492132"/>
              <a:gd name="connsiteX6" fmla="*/ 208342 w 291031"/>
              <a:gd name="connsiteY6" fmla="*/ 381002 h 492132"/>
              <a:gd name="connsiteX7" fmla="*/ 5142 w 291031"/>
              <a:gd name="connsiteY7" fmla="*/ 60327 h 492132"/>
              <a:gd name="connsiteX8" fmla="*/ 62292 w 291031"/>
              <a:gd name="connsiteY8" fmla="*/ 155577 h 492132"/>
              <a:gd name="connsiteX9" fmla="*/ 71817 w 291031"/>
              <a:gd name="connsiteY9" fmla="*/ 2 h 49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031" h="492132">
                <a:moveTo>
                  <a:pt x="71817" y="2"/>
                </a:moveTo>
                <a:cubicBezTo>
                  <a:pt x="74992" y="-527"/>
                  <a:pt x="73934" y="103719"/>
                  <a:pt x="81342" y="152402"/>
                </a:cubicBezTo>
                <a:cubicBezTo>
                  <a:pt x="88750" y="201085"/>
                  <a:pt x="115209" y="278873"/>
                  <a:pt x="116267" y="292102"/>
                </a:cubicBezTo>
                <a:cubicBezTo>
                  <a:pt x="117325" y="305331"/>
                  <a:pt x="69700" y="217489"/>
                  <a:pt x="87692" y="231777"/>
                </a:cubicBezTo>
                <a:cubicBezTo>
                  <a:pt x="105684" y="246065"/>
                  <a:pt x="190350" y="334435"/>
                  <a:pt x="224217" y="377827"/>
                </a:cubicBezTo>
                <a:cubicBezTo>
                  <a:pt x="258084" y="421219"/>
                  <a:pt x="293538" y="491598"/>
                  <a:pt x="290892" y="492127"/>
                </a:cubicBezTo>
                <a:cubicBezTo>
                  <a:pt x="288246" y="492656"/>
                  <a:pt x="255967" y="452969"/>
                  <a:pt x="208342" y="381002"/>
                </a:cubicBezTo>
                <a:cubicBezTo>
                  <a:pt x="160717" y="309035"/>
                  <a:pt x="29484" y="97898"/>
                  <a:pt x="5142" y="60327"/>
                </a:cubicBezTo>
                <a:cubicBezTo>
                  <a:pt x="-19200" y="22756"/>
                  <a:pt x="50121" y="158752"/>
                  <a:pt x="62292" y="155577"/>
                </a:cubicBezTo>
                <a:cubicBezTo>
                  <a:pt x="74463" y="152402"/>
                  <a:pt x="68642" y="531"/>
                  <a:pt x="71817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3006420D-7DE1-A6CB-6B3F-E8282E5740F4}"/>
              </a:ext>
            </a:extLst>
          </p:cNvPr>
          <p:cNvSpPr/>
          <p:nvPr/>
        </p:nvSpPr>
        <p:spPr>
          <a:xfrm>
            <a:off x="7127461" y="10743774"/>
            <a:ext cx="137664" cy="57596"/>
          </a:xfrm>
          <a:custGeom>
            <a:avLst/>
            <a:gdLst>
              <a:gd name="connsiteX0" fmla="*/ 414 w 137664"/>
              <a:gd name="connsiteY0" fmla="*/ 57576 h 57596"/>
              <a:gd name="connsiteX1" fmla="*/ 70264 w 137664"/>
              <a:gd name="connsiteY1" fmla="*/ 13126 h 57596"/>
              <a:gd name="connsiteX2" fmla="*/ 136939 w 137664"/>
              <a:gd name="connsiteY2" fmla="*/ 22651 h 57596"/>
              <a:gd name="connsiteX3" fmla="*/ 102014 w 137664"/>
              <a:gd name="connsiteY3" fmla="*/ 3601 h 57596"/>
              <a:gd name="connsiteX4" fmla="*/ 44864 w 137664"/>
              <a:gd name="connsiteY4" fmla="*/ 6776 h 57596"/>
              <a:gd name="connsiteX5" fmla="*/ 414 w 137664"/>
              <a:gd name="connsiteY5" fmla="*/ 57576 h 5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64" h="57596">
                <a:moveTo>
                  <a:pt x="414" y="57576"/>
                </a:moveTo>
                <a:cubicBezTo>
                  <a:pt x="4647" y="58634"/>
                  <a:pt x="47510" y="18947"/>
                  <a:pt x="70264" y="13126"/>
                </a:cubicBezTo>
                <a:cubicBezTo>
                  <a:pt x="93018" y="7305"/>
                  <a:pt x="131647" y="24238"/>
                  <a:pt x="136939" y="22651"/>
                </a:cubicBezTo>
                <a:cubicBezTo>
                  <a:pt x="142231" y="21064"/>
                  <a:pt x="117360" y="6247"/>
                  <a:pt x="102014" y="3601"/>
                </a:cubicBezTo>
                <a:cubicBezTo>
                  <a:pt x="86668" y="955"/>
                  <a:pt x="64443" y="-4336"/>
                  <a:pt x="44864" y="6776"/>
                </a:cubicBezTo>
                <a:cubicBezTo>
                  <a:pt x="25285" y="17888"/>
                  <a:pt x="-3819" y="56518"/>
                  <a:pt x="414" y="575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972C4406-02D0-A8C9-1877-29146B556436}"/>
              </a:ext>
            </a:extLst>
          </p:cNvPr>
          <p:cNvSpPr/>
          <p:nvPr/>
        </p:nvSpPr>
        <p:spPr>
          <a:xfrm>
            <a:off x="7162451" y="10794299"/>
            <a:ext cx="219656" cy="279020"/>
          </a:xfrm>
          <a:custGeom>
            <a:avLst/>
            <a:gdLst>
              <a:gd name="connsiteX0" fmla="*/ 349 w 219656"/>
              <a:gd name="connsiteY0" fmla="*/ 102301 h 279020"/>
              <a:gd name="connsiteX1" fmla="*/ 95599 w 219656"/>
              <a:gd name="connsiteY1" fmla="*/ 41976 h 279020"/>
              <a:gd name="connsiteX2" fmla="*/ 117824 w 219656"/>
              <a:gd name="connsiteY2" fmla="*/ 64201 h 279020"/>
              <a:gd name="connsiteX3" fmla="*/ 146399 w 219656"/>
              <a:gd name="connsiteY3" fmla="*/ 38801 h 279020"/>
              <a:gd name="connsiteX4" fmla="*/ 159099 w 219656"/>
              <a:gd name="connsiteY4" fmla="*/ 80076 h 279020"/>
              <a:gd name="connsiteX5" fmla="*/ 168624 w 219656"/>
              <a:gd name="connsiteY5" fmla="*/ 276926 h 279020"/>
              <a:gd name="connsiteX6" fmla="*/ 203549 w 219656"/>
              <a:gd name="connsiteY6" fmla="*/ 175326 h 279020"/>
              <a:gd name="connsiteX7" fmla="*/ 213074 w 219656"/>
              <a:gd name="connsiteY7" fmla="*/ 41976 h 279020"/>
              <a:gd name="connsiteX8" fmla="*/ 105124 w 219656"/>
              <a:gd name="connsiteY8" fmla="*/ 701 h 279020"/>
              <a:gd name="connsiteX9" fmla="*/ 133699 w 219656"/>
              <a:gd name="connsiteY9" fmla="*/ 19751 h 279020"/>
              <a:gd name="connsiteX10" fmla="*/ 349 w 219656"/>
              <a:gd name="connsiteY10" fmla="*/ 102301 h 27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656" h="279020">
                <a:moveTo>
                  <a:pt x="349" y="102301"/>
                </a:moveTo>
                <a:cubicBezTo>
                  <a:pt x="-6001" y="106005"/>
                  <a:pt x="76020" y="48326"/>
                  <a:pt x="95599" y="41976"/>
                </a:cubicBezTo>
                <a:cubicBezTo>
                  <a:pt x="115178" y="35626"/>
                  <a:pt x="109357" y="64730"/>
                  <a:pt x="117824" y="64201"/>
                </a:cubicBezTo>
                <a:cubicBezTo>
                  <a:pt x="126291" y="63672"/>
                  <a:pt x="139520" y="36155"/>
                  <a:pt x="146399" y="38801"/>
                </a:cubicBezTo>
                <a:cubicBezTo>
                  <a:pt x="153278" y="41447"/>
                  <a:pt x="155395" y="40389"/>
                  <a:pt x="159099" y="80076"/>
                </a:cubicBezTo>
                <a:cubicBezTo>
                  <a:pt x="162803" y="119763"/>
                  <a:pt x="161216" y="261051"/>
                  <a:pt x="168624" y="276926"/>
                </a:cubicBezTo>
                <a:cubicBezTo>
                  <a:pt x="176032" y="292801"/>
                  <a:pt x="196141" y="214484"/>
                  <a:pt x="203549" y="175326"/>
                </a:cubicBezTo>
                <a:cubicBezTo>
                  <a:pt x="210957" y="136168"/>
                  <a:pt x="229478" y="71080"/>
                  <a:pt x="213074" y="41976"/>
                </a:cubicBezTo>
                <a:cubicBezTo>
                  <a:pt x="196670" y="12872"/>
                  <a:pt x="118353" y="4405"/>
                  <a:pt x="105124" y="701"/>
                </a:cubicBezTo>
                <a:cubicBezTo>
                  <a:pt x="91895" y="-3003"/>
                  <a:pt x="147457" y="8638"/>
                  <a:pt x="133699" y="19751"/>
                </a:cubicBezTo>
                <a:cubicBezTo>
                  <a:pt x="119941" y="30864"/>
                  <a:pt x="6699" y="98597"/>
                  <a:pt x="349" y="1023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A367DD9C-0114-C52E-DD9D-CB75C9B16043}"/>
              </a:ext>
            </a:extLst>
          </p:cNvPr>
          <p:cNvSpPr/>
          <p:nvPr/>
        </p:nvSpPr>
        <p:spPr>
          <a:xfrm>
            <a:off x="6883129" y="9819838"/>
            <a:ext cx="299412" cy="185363"/>
          </a:xfrm>
          <a:custGeom>
            <a:avLst/>
            <a:gdLst>
              <a:gd name="connsiteX0" fmla="*/ 271 w 299412"/>
              <a:gd name="connsiteY0" fmla="*/ 437 h 185363"/>
              <a:gd name="connsiteX1" fmla="*/ 79646 w 299412"/>
              <a:gd name="connsiteY1" fmla="*/ 95687 h 185363"/>
              <a:gd name="connsiteX2" fmla="*/ 66946 w 299412"/>
              <a:gd name="connsiteY2" fmla="*/ 156012 h 185363"/>
              <a:gd name="connsiteX3" fmla="*/ 193946 w 299412"/>
              <a:gd name="connsiteY3" fmla="*/ 102037 h 185363"/>
              <a:gd name="connsiteX4" fmla="*/ 133621 w 299412"/>
              <a:gd name="connsiteY4" fmla="*/ 175062 h 185363"/>
              <a:gd name="connsiteX5" fmla="*/ 286021 w 299412"/>
              <a:gd name="connsiteY5" fmla="*/ 159187 h 185363"/>
              <a:gd name="connsiteX6" fmla="*/ 289196 w 299412"/>
              <a:gd name="connsiteY6" fmla="*/ 184587 h 185363"/>
              <a:gd name="connsiteX7" fmla="*/ 263796 w 299412"/>
              <a:gd name="connsiteY7" fmla="*/ 171887 h 185363"/>
              <a:gd name="connsiteX8" fmla="*/ 270146 w 299412"/>
              <a:gd name="connsiteY8" fmla="*/ 105212 h 185363"/>
              <a:gd name="connsiteX9" fmla="*/ 219346 w 299412"/>
              <a:gd name="connsiteY9" fmla="*/ 162362 h 185363"/>
              <a:gd name="connsiteX10" fmla="*/ 111396 w 299412"/>
              <a:gd name="connsiteY10" fmla="*/ 136962 h 185363"/>
              <a:gd name="connsiteX11" fmla="*/ 271 w 299412"/>
              <a:gd name="connsiteY11" fmla="*/ 437 h 18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9412" h="185363">
                <a:moveTo>
                  <a:pt x="271" y="437"/>
                </a:moveTo>
                <a:cubicBezTo>
                  <a:pt x="-5021" y="-6442"/>
                  <a:pt x="68534" y="69758"/>
                  <a:pt x="79646" y="95687"/>
                </a:cubicBezTo>
                <a:cubicBezTo>
                  <a:pt x="90759" y="121616"/>
                  <a:pt x="47896" y="154954"/>
                  <a:pt x="66946" y="156012"/>
                </a:cubicBezTo>
                <a:cubicBezTo>
                  <a:pt x="85996" y="157070"/>
                  <a:pt x="182833" y="98862"/>
                  <a:pt x="193946" y="102037"/>
                </a:cubicBezTo>
                <a:cubicBezTo>
                  <a:pt x="205059" y="105212"/>
                  <a:pt x="118275" y="165537"/>
                  <a:pt x="133621" y="175062"/>
                </a:cubicBezTo>
                <a:cubicBezTo>
                  <a:pt x="148967" y="184587"/>
                  <a:pt x="286021" y="159187"/>
                  <a:pt x="286021" y="159187"/>
                </a:cubicBezTo>
                <a:cubicBezTo>
                  <a:pt x="311950" y="160775"/>
                  <a:pt x="292900" y="182470"/>
                  <a:pt x="289196" y="184587"/>
                </a:cubicBezTo>
                <a:cubicBezTo>
                  <a:pt x="285492" y="186704"/>
                  <a:pt x="266971" y="185116"/>
                  <a:pt x="263796" y="171887"/>
                </a:cubicBezTo>
                <a:cubicBezTo>
                  <a:pt x="260621" y="158658"/>
                  <a:pt x="277554" y="106799"/>
                  <a:pt x="270146" y="105212"/>
                </a:cubicBezTo>
                <a:cubicBezTo>
                  <a:pt x="262738" y="103625"/>
                  <a:pt x="245804" y="157070"/>
                  <a:pt x="219346" y="162362"/>
                </a:cubicBezTo>
                <a:cubicBezTo>
                  <a:pt x="192888" y="167654"/>
                  <a:pt x="144734" y="159716"/>
                  <a:pt x="111396" y="136962"/>
                </a:cubicBezTo>
                <a:cubicBezTo>
                  <a:pt x="78059" y="114208"/>
                  <a:pt x="5563" y="7316"/>
                  <a:pt x="271" y="4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314C2886-2C2C-F0B4-3B62-286697062866}"/>
              </a:ext>
            </a:extLst>
          </p:cNvPr>
          <p:cNvSpPr/>
          <p:nvPr/>
        </p:nvSpPr>
        <p:spPr>
          <a:xfrm>
            <a:off x="7079657" y="9861468"/>
            <a:ext cx="254980" cy="508473"/>
          </a:xfrm>
          <a:custGeom>
            <a:avLst/>
            <a:gdLst>
              <a:gd name="connsiteX0" fmla="*/ 593 w 254980"/>
              <a:gd name="connsiteY0" fmla="*/ 82 h 508473"/>
              <a:gd name="connsiteX1" fmla="*/ 48218 w 254980"/>
              <a:gd name="connsiteY1" fmla="*/ 269957 h 508473"/>
              <a:gd name="connsiteX2" fmla="*/ 200618 w 254980"/>
              <a:gd name="connsiteY2" fmla="*/ 435057 h 508473"/>
              <a:gd name="connsiteX3" fmla="*/ 165693 w 254980"/>
              <a:gd name="connsiteY3" fmla="*/ 403307 h 508473"/>
              <a:gd name="connsiteX4" fmla="*/ 254593 w 254980"/>
              <a:gd name="connsiteY4" fmla="*/ 508082 h 508473"/>
              <a:gd name="connsiteX5" fmla="*/ 124418 w 254980"/>
              <a:gd name="connsiteY5" fmla="*/ 358857 h 508473"/>
              <a:gd name="connsiteX6" fmla="*/ 73618 w 254980"/>
              <a:gd name="connsiteY6" fmla="*/ 235032 h 508473"/>
              <a:gd name="connsiteX7" fmla="*/ 73618 w 254980"/>
              <a:gd name="connsiteY7" fmla="*/ 295357 h 508473"/>
              <a:gd name="connsiteX8" fmla="*/ 22818 w 254980"/>
              <a:gd name="connsiteY8" fmla="*/ 241382 h 508473"/>
              <a:gd name="connsiteX9" fmla="*/ 593 w 254980"/>
              <a:gd name="connsiteY9" fmla="*/ 82 h 50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980" h="508473">
                <a:moveTo>
                  <a:pt x="593" y="82"/>
                </a:moveTo>
                <a:cubicBezTo>
                  <a:pt x="4826" y="4844"/>
                  <a:pt x="14881" y="197461"/>
                  <a:pt x="48218" y="269957"/>
                </a:cubicBezTo>
                <a:cubicBezTo>
                  <a:pt x="81555" y="342453"/>
                  <a:pt x="181039" y="412832"/>
                  <a:pt x="200618" y="435057"/>
                </a:cubicBezTo>
                <a:cubicBezTo>
                  <a:pt x="220197" y="457282"/>
                  <a:pt x="156697" y="391136"/>
                  <a:pt x="165693" y="403307"/>
                </a:cubicBezTo>
                <a:cubicBezTo>
                  <a:pt x="174689" y="415478"/>
                  <a:pt x="261472" y="515490"/>
                  <a:pt x="254593" y="508082"/>
                </a:cubicBezTo>
                <a:cubicBezTo>
                  <a:pt x="247714" y="500674"/>
                  <a:pt x="154580" y="404365"/>
                  <a:pt x="124418" y="358857"/>
                </a:cubicBezTo>
                <a:cubicBezTo>
                  <a:pt x="94256" y="313349"/>
                  <a:pt x="82085" y="245615"/>
                  <a:pt x="73618" y="235032"/>
                </a:cubicBezTo>
                <a:cubicBezTo>
                  <a:pt x="65151" y="224449"/>
                  <a:pt x="82085" y="294299"/>
                  <a:pt x="73618" y="295357"/>
                </a:cubicBezTo>
                <a:cubicBezTo>
                  <a:pt x="65151" y="296415"/>
                  <a:pt x="29697" y="285832"/>
                  <a:pt x="22818" y="241382"/>
                </a:cubicBezTo>
                <a:cubicBezTo>
                  <a:pt x="15939" y="196932"/>
                  <a:pt x="-3640" y="-4680"/>
                  <a:pt x="593" y="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9E6CA389-78F6-7C0A-3D62-9058B656EC85}"/>
              </a:ext>
            </a:extLst>
          </p:cNvPr>
          <p:cNvSpPr/>
          <p:nvPr/>
        </p:nvSpPr>
        <p:spPr>
          <a:xfrm>
            <a:off x="7056215" y="10067910"/>
            <a:ext cx="33568" cy="133387"/>
          </a:xfrm>
          <a:custGeom>
            <a:avLst/>
            <a:gdLst>
              <a:gd name="connsiteX0" fmla="*/ 33560 w 33568"/>
              <a:gd name="connsiteY0" fmla="*/ 15 h 133387"/>
              <a:gd name="connsiteX1" fmla="*/ 4985 w 33568"/>
              <a:gd name="connsiteY1" fmla="*/ 73040 h 133387"/>
              <a:gd name="connsiteX2" fmla="*/ 4985 w 33568"/>
              <a:gd name="connsiteY2" fmla="*/ 133365 h 133387"/>
              <a:gd name="connsiteX3" fmla="*/ 1810 w 33568"/>
              <a:gd name="connsiteY3" fmla="*/ 79390 h 133387"/>
              <a:gd name="connsiteX4" fmla="*/ 33560 w 33568"/>
              <a:gd name="connsiteY4" fmla="*/ 15 h 1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68" h="133387">
                <a:moveTo>
                  <a:pt x="33560" y="15"/>
                </a:moveTo>
                <a:cubicBezTo>
                  <a:pt x="34089" y="-1043"/>
                  <a:pt x="9747" y="50815"/>
                  <a:pt x="4985" y="73040"/>
                </a:cubicBezTo>
                <a:cubicBezTo>
                  <a:pt x="222" y="95265"/>
                  <a:pt x="5514" y="132307"/>
                  <a:pt x="4985" y="133365"/>
                </a:cubicBezTo>
                <a:cubicBezTo>
                  <a:pt x="4456" y="134423"/>
                  <a:pt x="-3482" y="97911"/>
                  <a:pt x="1810" y="79390"/>
                </a:cubicBezTo>
                <a:cubicBezTo>
                  <a:pt x="7102" y="60869"/>
                  <a:pt x="33031" y="1073"/>
                  <a:pt x="33560" y="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48AEF38B-5059-0EDB-4353-88B4C4807C63}"/>
              </a:ext>
            </a:extLst>
          </p:cNvPr>
          <p:cNvSpPr/>
          <p:nvPr/>
        </p:nvSpPr>
        <p:spPr>
          <a:xfrm>
            <a:off x="7060727" y="10216972"/>
            <a:ext cx="173604" cy="136870"/>
          </a:xfrm>
          <a:custGeom>
            <a:avLst/>
            <a:gdLst>
              <a:gd name="connsiteX0" fmla="*/ 473 w 173604"/>
              <a:gd name="connsiteY0" fmla="*/ 136703 h 136870"/>
              <a:gd name="connsiteX1" fmla="*/ 63973 w 173604"/>
              <a:gd name="connsiteY1" fmla="*/ 41453 h 136870"/>
              <a:gd name="connsiteX2" fmla="*/ 171923 w 173604"/>
              <a:gd name="connsiteY2" fmla="*/ 3353 h 136870"/>
              <a:gd name="connsiteX3" fmla="*/ 127473 w 173604"/>
              <a:gd name="connsiteY3" fmla="*/ 3353 h 136870"/>
              <a:gd name="connsiteX4" fmla="*/ 95723 w 173604"/>
              <a:gd name="connsiteY4" fmla="*/ 16053 h 136870"/>
              <a:gd name="connsiteX5" fmla="*/ 473 w 173604"/>
              <a:gd name="connsiteY5" fmla="*/ 136703 h 13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04" h="136870">
                <a:moveTo>
                  <a:pt x="473" y="136703"/>
                </a:moveTo>
                <a:cubicBezTo>
                  <a:pt x="-4819" y="140936"/>
                  <a:pt x="35398" y="63678"/>
                  <a:pt x="63973" y="41453"/>
                </a:cubicBezTo>
                <a:cubicBezTo>
                  <a:pt x="92548" y="19228"/>
                  <a:pt x="161340" y="9703"/>
                  <a:pt x="171923" y="3353"/>
                </a:cubicBezTo>
                <a:cubicBezTo>
                  <a:pt x="182506" y="-2997"/>
                  <a:pt x="140173" y="1236"/>
                  <a:pt x="127473" y="3353"/>
                </a:cubicBezTo>
                <a:cubicBezTo>
                  <a:pt x="114773" y="5470"/>
                  <a:pt x="114773" y="-351"/>
                  <a:pt x="95723" y="16053"/>
                </a:cubicBezTo>
                <a:cubicBezTo>
                  <a:pt x="76673" y="32457"/>
                  <a:pt x="5765" y="132470"/>
                  <a:pt x="473" y="1367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347AF6B0-7D1F-4969-8AD8-24A0DF10C7E0}"/>
              </a:ext>
            </a:extLst>
          </p:cNvPr>
          <p:cNvSpPr/>
          <p:nvPr/>
        </p:nvSpPr>
        <p:spPr>
          <a:xfrm>
            <a:off x="7181808" y="10215638"/>
            <a:ext cx="63843" cy="160149"/>
          </a:xfrm>
          <a:custGeom>
            <a:avLst/>
            <a:gdLst>
              <a:gd name="connsiteX0" fmla="*/ 50842 w 63843"/>
              <a:gd name="connsiteY0" fmla="*/ 1512 h 160149"/>
              <a:gd name="connsiteX1" fmla="*/ 63542 w 63843"/>
              <a:gd name="connsiteY1" fmla="*/ 77712 h 160149"/>
              <a:gd name="connsiteX2" fmla="*/ 38142 w 63843"/>
              <a:gd name="connsiteY2" fmla="*/ 144387 h 160149"/>
              <a:gd name="connsiteX3" fmla="*/ 42 w 63843"/>
              <a:gd name="connsiteY3" fmla="*/ 150737 h 160149"/>
              <a:gd name="connsiteX4" fmla="*/ 31792 w 63843"/>
              <a:gd name="connsiteY4" fmla="*/ 150737 h 160149"/>
              <a:gd name="connsiteX5" fmla="*/ 50842 w 63843"/>
              <a:gd name="connsiteY5" fmla="*/ 1512 h 16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43" h="160149">
                <a:moveTo>
                  <a:pt x="50842" y="1512"/>
                </a:moveTo>
                <a:cubicBezTo>
                  <a:pt x="56134" y="-10659"/>
                  <a:pt x="65659" y="53899"/>
                  <a:pt x="63542" y="77712"/>
                </a:cubicBezTo>
                <a:cubicBezTo>
                  <a:pt x="61425" y="101525"/>
                  <a:pt x="48725" y="132216"/>
                  <a:pt x="38142" y="144387"/>
                </a:cubicBezTo>
                <a:cubicBezTo>
                  <a:pt x="27559" y="156558"/>
                  <a:pt x="1100" y="149679"/>
                  <a:pt x="42" y="150737"/>
                </a:cubicBezTo>
                <a:cubicBezTo>
                  <a:pt x="-1016" y="151795"/>
                  <a:pt x="18034" y="171375"/>
                  <a:pt x="31792" y="150737"/>
                </a:cubicBezTo>
                <a:cubicBezTo>
                  <a:pt x="45550" y="130099"/>
                  <a:pt x="45550" y="13683"/>
                  <a:pt x="50842" y="15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32CC9E00-6EA0-CF29-9F0E-D2BFA04CF9E7}"/>
              </a:ext>
            </a:extLst>
          </p:cNvPr>
          <p:cNvSpPr/>
          <p:nvPr/>
        </p:nvSpPr>
        <p:spPr>
          <a:xfrm>
            <a:off x="7127757" y="10322373"/>
            <a:ext cx="379703" cy="615492"/>
          </a:xfrm>
          <a:custGeom>
            <a:avLst/>
            <a:gdLst>
              <a:gd name="connsiteX0" fmla="*/ 31868 w 379703"/>
              <a:gd name="connsiteY0" fmla="*/ 66227 h 615492"/>
              <a:gd name="connsiteX1" fmla="*/ 184268 w 379703"/>
              <a:gd name="connsiteY1" fmla="*/ 294827 h 615492"/>
              <a:gd name="connsiteX2" fmla="*/ 174743 w 379703"/>
              <a:gd name="connsiteY2" fmla="*/ 288477 h 615492"/>
              <a:gd name="connsiteX3" fmla="*/ 260468 w 379703"/>
              <a:gd name="connsiteY3" fmla="*/ 399602 h 615492"/>
              <a:gd name="connsiteX4" fmla="*/ 212843 w 379703"/>
              <a:gd name="connsiteY4" fmla="*/ 348802 h 615492"/>
              <a:gd name="connsiteX5" fmla="*/ 377943 w 379703"/>
              <a:gd name="connsiteY5" fmla="*/ 612327 h 615492"/>
              <a:gd name="connsiteX6" fmla="*/ 289043 w 379703"/>
              <a:gd name="connsiteY6" fmla="*/ 472627 h 615492"/>
              <a:gd name="connsiteX7" fmla="*/ 120768 w 379703"/>
              <a:gd name="connsiteY7" fmla="*/ 155127 h 615492"/>
              <a:gd name="connsiteX8" fmla="*/ 9643 w 379703"/>
              <a:gd name="connsiteY8" fmla="*/ 2727 h 615492"/>
              <a:gd name="connsiteX9" fmla="*/ 31868 w 379703"/>
              <a:gd name="connsiteY9" fmla="*/ 66227 h 6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703" h="615492">
                <a:moveTo>
                  <a:pt x="31868" y="66227"/>
                </a:moveTo>
                <a:cubicBezTo>
                  <a:pt x="60972" y="114910"/>
                  <a:pt x="160456" y="257785"/>
                  <a:pt x="184268" y="294827"/>
                </a:cubicBezTo>
                <a:cubicBezTo>
                  <a:pt x="208080" y="331869"/>
                  <a:pt x="162043" y="271015"/>
                  <a:pt x="174743" y="288477"/>
                </a:cubicBezTo>
                <a:cubicBezTo>
                  <a:pt x="187443" y="305940"/>
                  <a:pt x="254118" y="389548"/>
                  <a:pt x="260468" y="399602"/>
                </a:cubicBezTo>
                <a:cubicBezTo>
                  <a:pt x="266818" y="409656"/>
                  <a:pt x="193264" y="313348"/>
                  <a:pt x="212843" y="348802"/>
                </a:cubicBezTo>
                <a:cubicBezTo>
                  <a:pt x="232422" y="384256"/>
                  <a:pt x="365243" y="591690"/>
                  <a:pt x="377943" y="612327"/>
                </a:cubicBezTo>
                <a:cubicBezTo>
                  <a:pt x="390643" y="632964"/>
                  <a:pt x="331906" y="548827"/>
                  <a:pt x="289043" y="472627"/>
                </a:cubicBezTo>
                <a:cubicBezTo>
                  <a:pt x="246181" y="396427"/>
                  <a:pt x="167335" y="233444"/>
                  <a:pt x="120768" y="155127"/>
                </a:cubicBezTo>
                <a:cubicBezTo>
                  <a:pt x="74201" y="76810"/>
                  <a:pt x="29751" y="14369"/>
                  <a:pt x="9643" y="2727"/>
                </a:cubicBezTo>
                <a:cubicBezTo>
                  <a:pt x="-10465" y="-8915"/>
                  <a:pt x="2764" y="17544"/>
                  <a:pt x="31868" y="662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4C975D0D-8B99-44DB-8611-8EA9329DDF3D}"/>
              </a:ext>
            </a:extLst>
          </p:cNvPr>
          <p:cNvSpPr/>
          <p:nvPr/>
        </p:nvSpPr>
        <p:spPr>
          <a:xfrm>
            <a:off x="7205618" y="10130043"/>
            <a:ext cx="277246" cy="505264"/>
          </a:xfrm>
          <a:custGeom>
            <a:avLst/>
            <a:gdLst>
              <a:gd name="connsiteX0" fmla="*/ 1632 w 277246"/>
              <a:gd name="connsiteY0" fmla="*/ 14082 h 505264"/>
              <a:gd name="connsiteX1" fmla="*/ 58782 w 277246"/>
              <a:gd name="connsiteY1" fmla="*/ 71232 h 505264"/>
              <a:gd name="connsiteX2" fmla="*/ 198482 w 277246"/>
              <a:gd name="connsiteY2" fmla="*/ 369682 h 505264"/>
              <a:gd name="connsiteX3" fmla="*/ 271507 w 277246"/>
              <a:gd name="connsiteY3" fmla="*/ 499857 h 505264"/>
              <a:gd name="connsiteX4" fmla="*/ 252457 w 277246"/>
              <a:gd name="connsiteY4" fmla="*/ 455407 h 505264"/>
              <a:gd name="connsiteX5" fmla="*/ 93707 w 277246"/>
              <a:gd name="connsiteY5" fmla="*/ 229982 h 505264"/>
              <a:gd name="connsiteX6" fmla="*/ 115932 w 277246"/>
              <a:gd name="connsiteY6" fmla="*/ 277607 h 505264"/>
              <a:gd name="connsiteX7" fmla="*/ 1632 w 277246"/>
              <a:gd name="connsiteY7" fmla="*/ 14082 h 50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246" h="505264">
                <a:moveTo>
                  <a:pt x="1632" y="14082"/>
                </a:moveTo>
                <a:cubicBezTo>
                  <a:pt x="-7893" y="-20314"/>
                  <a:pt x="25974" y="11965"/>
                  <a:pt x="58782" y="71232"/>
                </a:cubicBezTo>
                <a:cubicBezTo>
                  <a:pt x="91590" y="130499"/>
                  <a:pt x="163028" y="298245"/>
                  <a:pt x="198482" y="369682"/>
                </a:cubicBezTo>
                <a:cubicBezTo>
                  <a:pt x="233936" y="441119"/>
                  <a:pt x="262511" y="485570"/>
                  <a:pt x="271507" y="499857"/>
                </a:cubicBezTo>
                <a:cubicBezTo>
                  <a:pt x="280503" y="514144"/>
                  <a:pt x="282090" y="500386"/>
                  <a:pt x="252457" y="455407"/>
                </a:cubicBezTo>
                <a:cubicBezTo>
                  <a:pt x="222824" y="410428"/>
                  <a:pt x="116461" y="259615"/>
                  <a:pt x="93707" y="229982"/>
                </a:cubicBezTo>
                <a:cubicBezTo>
                  <a:pt x="70953" y="200349"/>
                  <a:pt x="125457" y="310415"/>
                  <a:pt x="115932" y="277607"/>
                </a:cubicBezTo>
                <a:cubicBezTo>
                  <a:pt x="106407" y="244799"/>
                  <a:pt x="11157" y="48478"/>
                  <a:pt x="1632" y="140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3F8C8409-4998-6D05-0813-D04CB8BD2EB7}"/>
              </a:ext>
            </a:extLst>
          </p:cNvPr>
          <p:cNvSpPr/>
          <p:nvPr/>
        </p:nvSpPr>
        <p:spPr>
          <a:xfrm>
            <a:off x="7292188" y="10365991"/>
            <a:ext cx="128034" cy="210212"/>
          </a:xfrm>
          <a:custGeom>
            <a:avLst/>
            <a:gdLst>
              <a:gd name="connsiteX0" fmla="*/ 787 w 128034"/>
              <a:gd name="connsiteY0" fmla="*/ 384 h 210212"/>
              <a:gd name="connsiteX1" fmla="*/ 38887 w 128034"/>
              <a:gd name="connsiteY1" fmla="*/ 152784 h 210212"/>
              <a:gd name="connsiteX2" fmla="*/ 127787 w 128034"/>
              <a:gd name="connsiteY2" fmla="*/ 203584 h 210212"/>
              <a:gd name="connsiteX3" fmla="*/ 64287 w 128034"/>
              <a:gd name="connsiteY3" fmla="*/ 178184 h 210212"/>
              <a:gd name="connsiteX4" fmla="*/ 29362 w 128034"/>
              <a:gd name="connsiteY4" fmla="*/ 209934 h 210212"/>
              <a:gd name="connsiteX5" fmla="*/ 48412 w 128034"/>
              <a:gd name="connsiteY5" fmla="*/ 155959 h 210212"/>
              <a:gd name="connsiteX6" fmla="*/ 16662 w 128034"/>
              <a:gd name="connsiteY6" fmla="*/ 111509 h 210212"/>
              <a:gd name="connsiteX7" fmla="*/ 787 w 128034"/>
              <a:gd name="connsiteY7" fmla="*/ 384 h 21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034" h="210212">
                <a:moveTo>
                  <a:pt x="787" y="384"/>
                </a:moveTo>
                <a:cubicBezTo>
                  <a:pt x="4491" y="7263"/>
                  <a:pt x="17720" y="118917"/>
                  <a:pt x="38887" y="152784"/>
                </a:cubicBezTo>
                <a:cubicBezTo>
                  <a:pt x="60054" y="186651"/>
                  <a:pt x="123554" y="199351"/>
                  <a:pt x="127787" y="203584"/>
                </a:cubicBezTo>
                <a:cubicBezTo>
                  <a:pt x="132020" y="207817"/>
                  <a:pt x="80691" y="177126"/>
                  <a:pt x="64287" y="178184"/>
                </a:cubicBezTo>
                <a:cubicBezTo>
                  <a:pt x="47883" y="179242"/>
                  <a:pt x="32008" y="213638"/>
                  <a:pt x="29362" y="209934"/>
                </a:cubicBezTo>
                <a:cubicBezTo>
                  <a:pt x="26716" y="206230"/>
                  <a:pt x="50529" y="172363"/>
                  <a:pt x="48412" y="155959"/>
                </a:cubicBezTo>
                <a:cubicBezTo>
                  <a:pt x="46295" y="139555"/>
                  <a:pt x="26187" y="142201"/>
                  <a:pt x="16662" y="111509"/>
                </a:cubicBezTo>
                <a:cubicBezTo>
                  <a:pt x="7137" y="80817"/>
                  <a:pt x="-2917" y="-6495"/>
                  <a:pt x="787" y="3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470E0DB0-DD04-874C-FB33-E5991A5F83A8}"/>
              </a:ext>
            </a:extLst>
          </p:cNvPr>
          <p:cNvSpPr/>
          <p:nvPr/>
        </p:nvSpPr>
        <p:spPr>
          <a:xfrm>
            <a:off x="7343710" y="10594975"/>
            <a:ext cx="114535" cy="39304"/>
          </a:xfrm>
          <a:custGeom>
            <a:avLst/>
            <a:gdLst>
              <a:gd name="connsiteX0" fmla="*/ 65 w 114535"/>
              <a:gd name="connsiteY0" fmla="*/ 38100 h 39304"/>
              <a:gd name="connsiteX1" fmla="*/ 66740 w 114535"/>
              <a:gd name="connsiteY1" fmla="*/ 34925 h 39304"/>
              <a:gd name="connsiteX2" fmla="*/ 114365 w 114535"/>
              <a:gd name="connsiteY2" fmla="*/ 0 h 39304"/>
              <a:gd name="connsiteX3" fmla="*/ 79440 w 114535"/>
              <a:gd name="connsiteY3" fmla="*/ 34925 h 39304"/>
              <a:gd name="connsiteX4" fmla="*/ 65 w 114535"/>
              <a:gd name="connsiteY4" fmla="*/ 38100 h 3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35" h="39304">
                <a:moveTo>
                  <a:pt x="65" y="38100"/>
                </a:moveTo>
                <a:cubicBezTo>
                  <a:pt x="-2052" y="38100"/>
                  <a:pt x="47690" y="41275"/>
                  <a:pt x="66740" y="34925"/>
                </a:cubicBezTo>
                <a:cubicBezTo>
                  <a:pt x="85790" y="28575"/>
                  <a:pt x="112248" y="0"/>
                  <a:pt x="114365" y="0"/>
                </a:cubicBezTo>
                <a:cubicBezTo>
                  <a:pt x="116482" y="0"/>
                  <a:pt x="98490" y="27517"/>
                  <a:pt x="79440" y="34925"/>
                </a:cubicBezTo>
                <a:cubicBezTo>
                  <a:pt x="60390" y="42333"/>
                  <a:pt x="2182" y="38100"/>
                  <a:pt x="65" y="381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38467925-2824-F8AD-8D92-714D797BE743}"/>
              </a:ext>
            </a:extLst>
          </p:cNvPr>
          <p:cNvSpPr/>
          <p:nvPr/>
        </p:nvSpPr>
        <p:spPr>
          <a:xfrm>
            <a:off x="7311724" y="10632931"/>
            <a:ext cx="254415" cy="315054"/>
          </a:xfrm>
          <a:custGeom>
            <a:avLst/>
            <a:gdLst>
              <a:gd name="connsiteX0" fmla="*/ 301 w 254415"/>
              <a:gd name="connsiteY0" fmla="*/ 50944 h 315054"/>
              <a:gd name="connsiteX1" fmla="*/ 140001 w 254415"/>
              <a:gd name="connsiteY1" fmla="*/ 22369 h 315054"/>
              <a:gd name="connsiteX2" fmla="*/ 203501 w 254415"/>
              <a:gd name="connsiteY2" fmla="*/ 82694 h 315054"/>
              <a:gd name="connsiteX3" fmla="*/ 232076 w 254415"/>
              <a:gd name="connsiteY3" fmla="*/ 57294 h 315054"/>
              <a:gd name="connsiteX4" fmla="*/ 254301 w 254415"/>
              <a:gd name="connsiteY4" fmla="*/ 168419 h 315054"/>
              <a:gd name="connsiteX5" fmla="*/ 222551 w 254415"/>
              <a:gd name="connsiteY5" fmla="*/ 314469 h 315054"/>
              <a:gd name="connsiteX6" fmla="*/ 241601 w 254415"/>
              <a:gd name="connsiteY6" fmla="*/ 212869 h 315054"/>
              <a:gd name="connsiteX7" fmla="*/ 219376 w 254415"/>
              <a:gd name="connsiteY7" fmla="*/ 47769 h 315054"/>
              <a:gd name="connsiteX8" fmla="*/ 181276 w 254415"/>
              <a:gd name="connsiteY8" fmla="*/ 144 h 315054"/>
              <a:gd name="connsiteX9" fmla="*/ 301 w 254415"/>
              <a:gd name="connsiteY9" fmla="*/ 50944 h 31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415" h="315054">
                <a:moveTo>
                  <a:pt x="301" y="50944"/>
                </a:moveTo>
                <a:cubicBezTo>
                  <a:pt x="-6578" y="54648"/>
                  <a:pt x="106134" y="17077"/>
                  <a:pt x="140001" y="22369"/>
                </a:cubicBezTo>
                <a:cubicBezTo>
                  <a:pt x="173868" y="27661"/>
                  <a:pt x="188155" y="76873"/>
                  <a:pt x="203501" y="82694"/>
                </a:cubicBezTo>
                <a:cubicBezTo>
                  <a:pt x="218847" y="88515"/>
                  <a:pt x="223609" y="43006"/>
                  <a:pt x="232076" y="57294"/>
                </a:cubicBezTo>
                <a:cubicBezTo>
                  <a:pt x="240543" y="71582"/>
                  <a:pt x="255888" y="125557"/>
                  <a:pt x="254301" y="168419"/>
                </a:cubicBezTo>
                <a:cubicBezTo>
                  <a:pt x="252714" y="211281"/>
                  <a:pt x="224668" y="307061"/>
                  <a:pt x="222551" y="314469"/>
                </a:cubicBezTo>
                <a:cubicBezTo>
                  <a:pt x="220434" y="321877"/>
                  <a:pt x="242130" y="257319"/>
                  <a:pt x="241601" y="212869"/>
                </a:cubicBezTo>
                <a:cubicBezTo>
                  <a:pt x="241072" y="168419"/>
                  <a:pt x="229430" y="83223"/>
                  <a:pt x="219376" y="47769"/>
                </a:cubicBezTo>
                <a:cubicBezTo>
                  <a:pt x="209322" y="12315"/>
                  <a:pt x="220963" y="3319"/>
                  <a:pt x="181276" y="144"/>
                </a:cubicBezTo>
                <a:cubicBezTo>
                  <a:pt x="141589" y="-3031"/>
                  <a:pt x="7180" y="47240"/>
                  <a:pt x="301" y="509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4EE0A696-D85D-DD22-6FCF-197D51024B22}"/>
              </a:ext>
            </a:extLst>
          </p:cNvPr>
          <p:cNvSpPr/>
          <p:nvPr/>
        </p:nvSpPr>
        <p:spPr>
          <a:xfrm>
            <a:off x="7377288" y="10620365"/>
            <a:ext cx="166935" cy="340070"/>
          </a:xfrm>
          <a:custGeom>
            <a:avLst/>
            <a:gdLst>
              <a:gd name="connsiteX0" fmla="*/ 10937 w 166935"/>
              <a:gd name="connsiteY0" fmla="*/ 10 h 340070"/>
              <a:gd name="connsiteX1" fmla="*/ 29987 w 166935"/>
              <a:gd name="connsiteY1" fmla="*/ 117485 h 340070"/>
              <a:gd name="connsiteX2" fmla="*/ 122062 w 166935"/>
              <a:gd name="connsiteY2" fmla="*/ 254010 h 340070"/>
              <a:gd name="connsiteX3" fmla="*/ 68087 w 166935"/>
              <a:gd name="connsiteY3" fmla="*/ 203210 h 340070"/>
              <a:gd name="connsiteX4" fmla="*/ 166512 w 166935"/>
              <a:gd name="connsiteY4" fmla="*/ 339735 h 340070"/>
              <a:gd name="connsiteX5" fmla="*/ 99837 w 166935"/>
              <a:gd name="connsiteY5" fmla="*/ 238135 h 340070"/>
              <a:gd name="connsiteX6" fmla="*/ 7762 w 166935"/>
              <a:gd name="connsiteY6" fmla="*/ 123835 h 340070"/>
              <a:gd name="connsiteX7" fmla="*/ 10937 w 166935"/>
              <a:gd name="connsiteY7" fmla="*/ 10 h 34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935" h="340070">
                <a:moveTo>
                  <a:pt x="10937" y="10"/>
                </a:moveTo>
                <a:cubicBezTo>
                  <a:pt x="14641" y="-1048"/>
                  <a:pt x="11466" y="75152"/>
                  <a:pt x="29987" y="117485"/>
                </a:cubicBezTo>
                <a:cubicBezTo>
                  <a:pt x="48508" y="159818"/>
                  <a:pt x="115712" y="239722"/>
                  <a:pt x="122062" y="254010"/>
                </a:cubicBezTo>
                <a:cubicBezTo>
                  <a:pt x="128412" y="268298"/>
                  <a:pt x="60679" y="188923"/>
                  <a:pt x="68087" y="203210"/>
                </a:cubicBezTo>
                <a:cubicBezTo>
                  <a:pt x="75495" y="217497"/>
                  <a:pt x="161220" y="333914"/>
                  <a:pt x="166512" y="339735"/>
                </a:cubicBezTo>
                <a:cubicBezTo>
                  <a:pt x="171804" y="345556"/>
                  <a:pt x="126295" y="274118"/>
                  <a:pt x="99837" y="238135"/>
                </a:cubicBezTo>
                <a:cubicBezTo>
                  <a:pt x="73379" y="202152"/>
                  <a:pt x="25225" y="164581"/>
                  <a:pt x="7762" y="123835"/>
                </a:cubicBezTo>
                <a:cubicBezTo>
                  <a:pt x="-9701" y="83089"/>
                  <a:pt x="7233" y="1068"/>
                  <a:pt x="10937" y="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86060942-7CF7-A533-4AE3-AFDB1186DD80}"/>
              </a:ext>
            </a:extLst>
          </p:cNvPr>
          <p:cNvSpPr/>
          <p:nvPr/>
        </p:nvSpPr>
        <p:spPr>
          <a:xfrm>
            <a:off x="7359555" y="10667716"/>
            <a:ext cx="150495" cy="127287"/>
          </a:xfrm>
          <a:custGeom>
            <a:avLst/>
            <a:gdLst>
              <a:gd name="connsiteX0" fmla="*/ 95 w 150495"/>
              <a:gd name="connsiteY0" fmla="*/ 38384 h 127287"/>
              <a:gd name="connsiteX1" fmla="*/ 98520 w 150495"/>
              <a:gd name="connsiteY1" fmla="*/ 47909 h 127287"/>
              <a:gd name="connsiteX2" fmla="*/ 149320 w 150495"/>
              <a:gd name="connsiteY2" fmla="*/ 127284 h 127287"/>
              <a:gd name="connsiteX3" fmla="*/ 133445 w 150495"/>
              <a:gd name="connsiteY3" fmla="*/ 44734 h 127287"/>
              <a:gd name="connsiteX4" fmla="*/ 123920 w 150495"/>
              <a:gd name="connsiteY4" fmla="*/ 284 h 127287"/>
              <a:gd name="connsiteX5" fmla="*/ 117570 w 150495"/>
              <a:gd name="connsiteY5" fmla="*/ 25684 h 127287"/>
              <a:gd name="connsiteX6" fmla="*/ 95 w 150495"/>
              <a:gd name="connsiteY6" fmla="*/ 38384 h 12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495" h="127287">
                <a:moveTo>
                  <a:pt x="95" y="38384"/>
                </a:moveTo>
                <a:cubicBezTo>
                  <a:pt x="-3080" y="42088"/>
                  <a:pt x="73649" y="33092"/>
                  <a:pt x="98520" y="47909"/>
                </a:cubicBezTo>
                <a:cubicBezTo>
                  <a:pt x="123391" y="62726"/>
                  <a:pt x="143499" y="127813"/>
                  <a:pt x="149320" y="127284"/>
                </a:cubicBezTo>
                <a:cubicBezTo>
                  <a:pt x="155141" y="126755"/>
                  <a:pt x="137678" y="65901"/>
                  <a:pt x="133445" y="44734"/>
                </a:cubicBezTo>
                <a:cubicBezTo>
                  <a:pt x="129212" y="23567"/>
                  <a:pt x="126566" y="3459"/>
                  <a:pt x="123920" y="284"/>
                </a:cubicBezTo>
                <a:cubicBezTo>
                  <a:pt x="121274" y="-2891"/>
                  <a:pt x="131857" y="21451"/>
                  <a:pt x="117570" y="25684"/>
                </a:cubicBezTo>
                <a:cubicBezTo>
                  <a:pt x="103283" y="29917"/>
                  <a:pt x="3270" y="34680"/>
                  <a:pt x="95" y="383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5398F376-7EBA-757D-AA33-85D7D99925BD}"/>
              </a:ext>
            </a:extLst>
          </p:cNvPr>
          <p:cNvSpPr/>
          <p:nvPr/>
        </p:nvSpPr>
        <p:spPr>
          <a:xfrm>
            <a:off x="6942705" y="9626368"/>
            <a:ext cx="271102" cy="411048"/>
          </a:xfrm>
          <a:custGeom>
            <a:avLst/>
            <a:gdLst>
              <a:gd name="connsiteX0" fmla="*/ 105795 w 271102"/>
              <a:gd name="connsiteY0" fmla="*/ 232 h 411048"/>
              <a:gd name="connsiteX1" fmla="*/ 134370 w 271102"/>
              <a:gd name="connsiteY1" fmla="*/ 203432 h 411048"/>
              <a:gd name="connsiteX2" fmla="*/ 223270 w 271102"/>
              <a:gd name="connsiteY2" fmla="*/ 305032 h 411048"/>
              <a:gd name="connsiteX3" fmla="*/ 153420 w 271102"/>
              <a:gd name="connsiteY3" fmla="*/ 257407 h 411048"/>
              <a:gd name="connsiteX4" fmla="*/ 258195 w 271102"/>
              <a:gd name="connsiteY4" fmla="*/ 346307 h 411048"/>
              <a:gd name="connsiteX5" fmla="*/ 264545 w 271102"/>
              <a:gd name="connsiteY5" fmla="*/ 409807 h 411048"/>
              <a:gd name="connsiteX6" fmla="*/ 213745 w 271102"/>
              <a:gd name="connsiteY6" fmla="*/ 289157 h 411048"/>
              <a:gd name="connsiteX7" fmla="*/ 1020 w 271102"/>
              <a:gd name="connsiteY7" fmla="*/ 197082 h 411048"/>
              <a:gd name="connsiteX8" fmla="*/ 131195 w 271102"/>
              <a:gd name="connsiteY8" fmla="*/ 228832 h 411048"/>
              <a:gd name="connsiteX9" fmla="*/ 86745 w 271102"/>
              <a:gd name="connsiteY9" fmla="*/ 133582 h 411048"/>
              <a:gd name="connsiteX10" fmla="*/ 99445 w 271102"/>
              <a:gd name="connsiteY10" fmla="*/ 162157 h 411048"/>
              <a:gd name="connsiteX11" fmla="*/ 105795 w 271102"/>
              <a:gd name="connsiteY11" fmla="*/ 232 h 41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102" h="411048">
                <a:moveTo>
                  <a:pt x="105795" y="232"/>
                </a:moveTo>
                <a:cubicBezTo>
                  <a:pt x="111616" y="7111"/>
                  <a:pt x="114791" y="152632"/>
                  <a:pt x="134370" y="203432"/>
                </a:cubicBezTo>
                <a:cubicBezTo>
                  <a:pt x="153949" y="254232"/>
                  <a:pt x="220095" y="296036"/>
                  <a:pt x="223270" y="305032"/>
                </a:cubicBezTo>
                <a:cubicBezTo>
                  <a:pt x="226445" y="314028"/>
                  <a:pt x="147599" y="250528"/>
                  <a:pt x="153420" y="257407"/>
                </a:cubicBezTo>
                <a:cubicBezTo>
                  <a:pt x="159241" y="264286"/>
                  <a:pt x="239674" y="320907"/>
                  <a:pt x="258195" y="346307"/>
                </a:cubicBezTo>
                <a:cubicBezTo>
                  <a:pt x="276716" y="371707"/>
                  <a:pt x="271953" y="419332"/>
                  <a:pt x="264545" y="409807"/>
                </a:cubicBezTo>
                <a:cubicBezTo>
                  <a:pt x="257137" y="400282"/>
                  <a:pt x="257666" y="324611"/>
                  <a:pt x="213745" y="289157"/>
                </a:cubicBezTo>
                <a:cubicBezTo>
                  <a:pt x="169824" y="253703"/>
                  <a:pt x="14778" y="207136"/>
                  <a:pt x="1020" y="197082"/>
                </a:cubicBezTo>
                <a:cubicBezTo>
                  <a:pt x="-12738" y="187028"/>
                  <a:pt x="116908" y="239415"/>
                  <a:pt x="131195" y="228832"/>
                </a:cubicBezTo>
                <a:cubicBezTo>
                  <a:pt x="145483" y="218249"/>
                  <a:pt x="92037" y="144695"/>
                  <a:pt x="86745" y="133582"/>
                </a:cubicBezTo>
                <a:cubicBezTo>
                  <a:pt x="81453" y="122470"/>
                  <a:pt x="88332" y="183324"/>
                  <a:pt x="99445" y="162157"/>
                </a:cubicBezTo>
                <a:cubicBezTo>
                  <a:pt x="110558" y="140990"/>
                  <a:pt x="99974" y="-6647"/>
                  <a:pt x="105795" y="2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4E391B3E-C009-9BFF-0AE9-F18EBBDA4235}"/>
              </a:ext>
            </a:extLst>
          </p:cNvPr>
          <p:cNvSpPr/>
          <p:nvPr/>
        </p:nvSpPr>
        <p:spPr>
          <a:xfrm>
            <a:off x="7121689" y="9864721"/>
            <a:ext cx="358633" cy="301871"/>
          </a:xfrm>
          <a:custGeom>
            <a:avLst/>
            <a:gdLst>
              <a:gd name="connsiteX0" fmla="*/ 9361 w 358633"/>
              <a:gd name="connsiteY0" fmla="*/ 9529 h 301871"/>
              <a:gd name="connsiteX1" fmla="*/ 196686 w 358633"/>
              <a:gd name="connsiteY1" fmla="*/ 212729 h 301871"/>
              <a:gd name="connsiteX2" fmla="*/ 241136 w 358633"/>
              <a:gd name="connsiteY2" fmla="*/ 269879 h 301871"/>
              <a:gd name="connsiteX3" fmla="*/ 358611 w 358633"/>
              <a:gd name="connsiteY3" fmla="*/ 301629 h 301871"/>
              <a:gd name="connsiteX4" fmla="*/ 250661 w 358633"/>
              <a:gd name="connsiteY4" fmla="*/ 254004 h 301871"/>
              <a:gd name="connsiteX5" fmla="*/ 193511 w 358633"/>
              <a:gd name="connsiteY5" fmla="*/ 190504 h 301871"/>
              <a:gd name="connsiteX6" fmla="*/ 44286 w 358633"/>
              <a:gd name="connsiteY6" fmla="*/ 47629 h 301871"/>
              <a:gd name="connsiteX7" fmla="*/ 9361 w 358633"/>
              <a:gd name="connsiteY7" fmla="*/ 9529 h 3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633" h="301871">
                <a:moveTo>
                  <a:pt x="9361" y="9529"/>
                </a:moveTo>
                <a:cubicBezTo>
                  <a:pt x="34761" y="37046"/>
                  <a:pt x="158057" y="169337"/>
                  <a:pt x="196686" y="212729"/>
                </a:cubicBezTo>
                <a:cubicBezTo>
                  <a:pt x="235315" y="256121"/>
                  <a:pt x="214148" y="255062"/>
                  <a:pt x="241136" y="269879"/>
                </a:cubicBezTo>
                <a:cubicBezTo>
                  <a:pt x="268124" y="284696"/>
                  <a:pt x="357024" y="304275"/>
                  <a:pt x="358611" y="301629"/>
                </a:cubicBezTo>
                <a:cubicBezTo>
                  <a:pt x="360199" y="298983"/>
                  <a:pt x="278178" y="272525"/>
                  <a:pt x="250661" y="254004"/>
                </a:cubicBezTo>
                <a:cubicBezTo>
                  <a:pt x="223144" y="235483"/>
                  <a:pt x="227907" y="224900"/>
                  <a:pt x="193511" y="190504"/>
                </a:cubicBezTo>
                <a:cubicBezTo>
                  <a:pt x="159115" y="156108"/>
                  <a:pt x="73390" y="75146"/>
                  <a:pt x="44286" y="47629"/>
                </a:cubicBezTo>
                <a:cubicBezTo>
                  <a:pt x="15182" y="20112"/>
                  <a:pt x="-16039" y="-17988"/>
                  <a:pt x="9361" y="95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88AB3E82-0A45-A8A5-9CCB-24CCF7EB33ED}"/>
              </a:ext>
            </a:extLst>
          </p:cNvPr>
          <p:cNvSpPr/>
          <p:nvPr/>
        </p:nvSpPr>
        <p:spPr>
          <a:xfrm>
            <a:off x="7413625" y="10134600"/>
            <a:ext cx="358172" cy="239159"/>
          </a:xfrm>
          <a:custGeom>
            <a:avLst/>
            <a:gdLst>
              <a:gd name="connsiteX0" fmla="*/ 0 w 358172"/>
              <a:gd name="connsiteY0" fmla="*/ 0 h 239159"/>
              <a:gd name="connsiteX1" fmla="*/ 133350 w 358172"/>
              <a:gd name="connsiteY1" fmla="*/ 111125 h 239159"/>
              <a:gd name="connsiteX2" fmla="*/ 355600 w 358172"/>
              <a:gd name="connsiteY2" fmla="*/ 238125 h 239159"/>
              <a:gd name="connsiteX3" fmla="*/ 260350 w 358172"/>
              <a:gd name="connsiteY3" fmla="*/ 174625 h 239159"/>
              <a:gd name="connsiteX4" fmla="*/ 0 w 358172"/>
              <a:gd name="connsiteY4" fmla="*/ 0 h 2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172" h="239159">
                <a:moveTo>
                  <a:pt x="0" y="0"/>
                </a:moveTo>
                <a:cubicBezTo>
                  <a:pt x="37041" y="35719"/>
                  <a:pt x="74083" y="71438"/>
                  <a:pt x="133350" y="111125"/>
                </a:cubicBezTo>
                <a:cubicBezTo>
                  <a:pt x="192617" y="150812"/>
                  <a:pt x="334433" y="227542"/>
                  <a:pt x="355600" y="238125"/>
                </a:cubicBezTo>
                <a:cubicBezTo>
                  <a:pt x="376767" y="248708"/>
                  <a:pt x="260350" y="174625"/>
                  <a:pt x="260350" y="1746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EB07DBFD-BC7B-F009-B21D-E50318D3DE35}"/>
              </a:ext>
            </a:extLst>
          </p:cNvPr>
          <p:cNvSpPr/>
          <p:nvPr/>
        </p:nvSpPr>
        <p:spPr>
          <a:xfrm>
            <a:off x="7356455" y="9940769"/>
            <a:ext cx="101620" cy="178475"/>
          </a:xfrm>
          <a:custGeom>
            <a:avLst/>
            <a:gdLst>
              <a:gd name="connsiteX0" fmla="*/ 20 w 101620"/>
              <a:gd name="connsiteY0" fmla="*/ 156 h 178475"/>
              <a:gd name="connsiteX1" fmla="*/ 92095 w 101620"/>
              <a:gd name="connsiteY1" fmla="*/ 108106 h 178475"/>
              <a:gd name="connsiteX2" fmla="*/ 28595 w 101620"/>
              <a:gd name="connsiteY2" fmla="*/ 177956 h 178475"/>
              <a:gd name="connsiteX3" fmla="*/ 101620 w 101620"/>
              <a:gd name="connsiteY3" fmla="*/ 133506 h 178475"/>
              <a:gd name="connsiteX4" fmla="*/ 20 w 101620"/>
              <a:gd name="connsiteY4" fmla="*/ 156 h 17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20" h="178475">
                <a:moveTo>
                  <a:pt x="20" y="156"/>
                </a:moveTo>
                <a:cubicBezTo>
                  <a:pt x="-1567" y="-4077"/>
                  <a:pt x="87333" y="78473"/>
                  <a:pt x="92095" y="108106"/>
                </a:cubicBezTo>
                <a:cubicBezTo>
                  <a:pt x="96857" y="137739"/>
                  <a:pt x="27008" y="173723"/>
                  <a:pt x="28595" y="177956"/>
                </a:cubicBezTo>
                <a:cubicBezTo>
                  <a:pt x="30182" y="182189"/>
                  <a:pt x="101620" y="159964"/>
                  <a:pt x="101620" y="133506"/>
                </a:cubicBezTo>
                <a:cubicBezTo>
                  <a:pt x="101620" y="107048"/>
                  <a:pt x="1607" y="4389"/>
                  <a:pt x="20" y="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A3EB98D9-7FD2-BD38-FD28-533CA9E70675}"/>
              </a:ext>
            </a:extLst>
          </p:cNvPr>
          <p:cNvSpPr/>
          <p:nvPr/>
        </p:nvSpPr>
        <p:spPr>
          <a:xfrm>
            <a:off x="7334877" y="9975432"/>
            <a:ext cx="295534" cy="156759"/>
          </a:xfrm>
          <a:custGeom>
            <a:avLst/>
            <a:gdLst>
              <a:gd name="connsiteX0" fmla="*/ 2548 w 295534"/>
              <a:gd name="connsiteY0" fmla="*/ 418 h 156759"/>
              <a:gd name="connsiteX1" fmla="*/ 193048 w 295534"/>
              <a:gd name="connsiteY1" fmla="*/ 57568 h 156759"/>
              <a:gd name="connsiteX2" fmla="*/ 215273 w 295534"/>
              <a:gd name="connsiteY2" fmla="*/ 95668 h 156759"/>
              <a:gd name="connsiteX3" fmla="*/ 164473 w 295534"/>
              <a:gd name="connsiteY3" fmla="*/ 111543 h 156759"/>
              <a:gd name="connsiteX4" fmla="*/ 294648 w 295534"/>
              <a:gd name="connsiteY4" fmla="*/ 155993 h 156759"/>
              <a:gd name="connsiteX5" fmla="*/ 218448 w 295534"/>
              <a:gd name="connsiteY5" fmla="*/ 130593 h 156759"/>
              <a:gd name="connsiteX6" fmla="*/ 154948 w 295534"/>
              <a:gd name="connsiteY6" fmla="*/ 22643 h 156759"/>
              <a:gd name="connsiteX7" fmla="*/ 81923 w 295534"/>
              <a:gd name="connsiteY7" fmla="*/ 3593 h 156759"/>
              <a:gd name="connsiteX8" fmla="*/ 85098 w 295534"/>
              <a:gd name="connsiteY8" fmla="*/ 28993 h 156759"/>
              <a:gd name="connsiteX9" fmla="*/ 2548 w 295534"/>
              <a:gd name="connsiteY9" fmla="*/ 418 h 15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534" h="156759">
                <a:moveTo>
                  <a:pt x="2548" y="418"/>
                </a:moveTo>
                <a:cubicBezTo>
                  <a:pt x="20540" y="5181"/>
                  <a:pt x="157594" y="41693"/>
                  <a:pt x="193048" y="57568"/>
                </a:cubicBezTo>
                <a:cubicBezTo>
                  <a:pt x="228502" y="73443"/>
                  <a:pt x="220035" y="86672"/>
                  <a:pt x="215273" y="95668"/>
                </a:cubicBezTo>
                <a:cubicBezTo>
                  <a:pt x="210511" y="104664"/>
                  <a:pt x="151244" y="101489"/>
                  <a:pt x="164473" y="111543"/>
                </a:cubicBezTo>
                <a:cubicBezTo>
                  <a:pt x="177702" y="121597"/>
                  <a:pt x="285652" y="152818"/>
                  <a:pt x="294648" y="155993"/>
                </a:cubicBezTo>
                <a:cubicBezTo>
                  <a:pt x="303644" y="159168"/>
                  <a:pt x="241731" y="152818"/>
                  <a:pt x="218448" y="130593"/>
                </a:cubicBezTo>
                <a:cubicBezTo>
                  <a:pt x="195165" y="108368"/>
                  <a:pt x="177702" y="43810"/>
                  <a:pt x="154948" y="22643"/>
                </a:cubicBezTo>
                <a:cubicBezTo>
                  <a:pt x="132194" y="1476"/>
                  <a:pt x="93565" y="2535"/>
                  <a:pt x="81923" y="3593"/>
                </a:cubicBezTo>
                <a:cubicBezTo>
                  <a:pt x="70281" y="4651"/>
                  <a:pt x="103090" y="24760"/>
                  <a:pt x="85098" y="28993"/>
                </a:cubicBezTo>
                <a:cubicBezTo>
                  <a:pt x="67106" y="33226"/>
                  <a:pt x="-15444" y="-4345"/>
                  <a:pt x="2548" y="4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3BA80376-64C9-EBD7-6BA2-D8794A934355}"/>
              </a:ext>
            </a:extLst>
          </p:cNvPr>
          <p:cNvSpPr/>
          <p:nvPr/>
        </p:nvSpPr>
        <p:spPr>
          <a:xfrm>
            <a:off x="7565977" y="10039093"/>
            <a:ext cx="206543" cy="400377"/>
          </a:xfrm>
          <a:custGeom>
            <a:avLst/>
            <a:gdLst>
              <a:gd name="connsiteX0" fmla="*/ 48 w 206543"/>
              <a:gd name="connsiteY0" fmla="*/ 257 h 400377"/>
              <a:gd name="connsiteX1" fmla="*/ 127048 w 206543"/>
              <a:gd name="connsiteY1" fmla="*/ 149482 h 400377"/>
              <a:gd name="connsiteX2" fmla="*/ 133398 w 206543"/>
              <a:gd name="connsiteY2" fmla="*/ 139957 h 400377"/>
              <a:gd name="connsiteX3" fmla="*/ 200073 w 206543"/>
              <a:gd name="connsiteY3" fmla="*/ 219332 h 400377"/>
              <a:gd name="connsiteX4" fmla="*/ 203248 w 206543"/>
              <a:gd name="connsiteY4" fmla="*/ 327282 h 400377"/>
              <a:gd name="connsiteX5" fmla="*/ 193723 w 206543"/>
              <a:gd name="connsiteY5" fmla="*/ 279657 h 400377"/>
              <a:gd name="connsiteX6" fmla="*/ 190548 w 206543"/>
              <a:gd name="connsiteY6" fmla="*/ 400307 h 400377"/>
              <a:gd name="connsiteX7" fmla="*/ 181023 w 206543"/>
              <a:gd name="connsiteY7" fmla="*/ 295532 h 400377"/>
              <a:gd name="connsiteX8" fmla="*/ 142923 w 206543"/>
              <a:gd name="connsiteY8" fmla="*/ 190757 h 400377"/>
              <a:gd name="connsiteX9" fmla="*/ 48 w 206543"/>
              <a:gd name="connsiteY9" fmla="*/ 257 h 40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43" h="400377">
                <a:moveTo>
                  <a:pt x="48" y="257"/>
                </a:moveTo>
                <a:cubicBezTo>
                  <a:pt x="-2598" y="-6622"/>
                  <a:pt x="104823" y="126199"/>
                  <a:pt x="127048" y="149482"/>
                </a:cubicBezTo>
                <a:cubicBezTo>
                  <a:pt x="149273" y="172765"/>
                  <a:pt x="121227" y="128315"/>
                  <a:pt x="133398" y="139957"/>
                </a:cubicBezTo>
                <a:cubicBezTo>
                  <a:pt x="145569" y="151599"/>
                  <a:pt x="188431" y="188111"/>
                  <a:pt x="200073" y="219332"/>
                </a:cubicBezTo>
                <a:cubicBezTo>
                  <a:pt x="211715" y="250553"/>
                  <a:pt x="204306" y="317228"/>
                  <a:pt x="203248" y="327282"/>
                </a:cubicBezTo>
                <a:cubicBezTo>
                  <a:pt x="202190" y="337336"/>
                  <a:pt x="195840" y="267486"/>
                  <a:pt x="193723" y="279657"/>
                </a:cubicBezTo>
                <a:cubicBezTo>
                  <a:pt x="191606" y="291828"/>
                  <a:pt x="192665" y="397661"/>
                  <a:pt x="190548" y="400307"/>
                </a:cubicBezTo>
                <a:cubicBezTo>
                  <a:pt x="188431" y="402953"/>
                  <a:pt x="188960" y="330457"/>
                  <a:pt x="181023" y="295532"/>
                </a:cubicBezTo>
                <a:cubicBezTo>
                  <a:pt x="173086" y="260607"/>
                  <a:pt x="173615" y="240499"/>
                  <a:pt x="142923" y="190757"/>
                </a:cubicBezTo>
                <a:cubicBezTo>
                  <a:pt x="112231" y="141015"/>
                  <a:pt x="2694" y="7136"/>
                  <a:pt x="48" y="2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1E3B7CE2-BFB4-70A7-28F4-479FCE6B9D24}"/>
              </a:ext>
            </a:extLst>
          </p:cNvPr>
          <p:cNvSpPr/>
          <p:nvPr/>
        </p:nvSpPr>
        <p:spPr>
          <a:xfrm>
            <a:off x="7521560" y="10155098"/>
            <a:ext cx="247614" cy="203645"/>
          </a:xfrm>
          <a:custGeom>
            <a:avLst/>
            <a:gdLst>
              <a:gd name="connsiteX0" fmla="*/ 15 w 247614"/>
              <a:gd name="connsiteY0" fmla="*/ 68402 h 203645"/>
              <a:gd name="connsiteX1" fmla="*/ 142890 w 247614"/>
              <a:gd name="connsiteY1" fmla="*/ 43002 h 203645"/>
              <a:gd name="connsiteX2" fmla="*/ 130190 w 247614"/>
              <a:gd name="connsiteY2" fmla="*/ 20777 h 203645"/>
              <a:gd name="connsiteX3" fmla="*/ 171465 w 247614"/>
              <a:gd name="connsiteY3" fmla="*/ 58877 h 203645"/>
              <a:gd name="connsiteX4" fmla="*/ 241315 w 247614"/>
              <a:gd name="connsiteY4" fmla="*/ 201752 h 203645"/>
              <a:gd name="connsiteX5" fmla="*/ 234965 w 247614"/>
              <a:gd name="connsiteY5" fmla="*/ 131902 h 203645"/>
              <a:gd name="connsiteX6" fmla="*/ 158765 w 247614"/>
              <a:gd name="connsiteY6" fmla="*/ 4902 h 203645"/>
              <a:gd name="connsiteX7" fmla="*/ 104790 w 247614"/>
              <a:gd name="connsiteY7" fmla="*/ 27127 h 203645"/>
              <a:gd name="connsiteX8" fmla="*/ 133365 w 247614"/>
              <a:gd name="connsiteY8" fmla="*/ 36652 h 203645"/>
              <a:gd name="connsiteX9" fmla="*/ 15 w 247614"/>
              <a:gd name="connsiteY9" fmla="*/ 68402 h 2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614" h="203645">
                <a:moveTo>
                  <a:pt x="15" y="68402"/>
                </a:moveTo>
                <a:cubicBezTo>
                  <a:pt x="1603" y="69460"/>
                  <a:pt x="121194" y="50939"/>
                  <a:pt x="142890" y="43002"/>
                </a:cubicBezTo>
                <a:cubicBezTo>
                  <a:pt x="164586" y="35065"/>
                  <a:pt x="125428" y="18131"/>
                  <a:pt x="130190" y="20777"/>
                </a:cubicBezTo>
                <a:cubicBezTo>
                  <a:pt x="134952" y="23423"/>
                  <a:pt x="152944" y="28714"/>
                  <a:pt x="171465" y="58877"/>
                </a:cubicBezTo>
                <a:cubicBezTo>
                  <a:pt x="189986" y="89040"/>
                  <a:pt x="230732" y="189581"/>
                  <a:pt x="241315" y="201752"/>
                </a:cubicBezTo>
                <a:cubicBezTo>
                  <a:pt x="251898" y="213923"/>
                  <a:pt x="248723" y="164710"/>
                  <a:pt x="234965" y="131902"/>
                </a:cubicBezTo>
                <a:cubicBezTo>
                  <a:pt x="221207" y="99094"/>
                  <a:pt x="180461" y="22364"/>
                  <a:pt x="158765" y="4902"/>
                </a:cubicBezTo>
                <a:cubicBezTo>
                  <a:pt x="137069" y="-12560"/>
                  <a:pt x="109023" y="21835"/>
                  <a:pt x="104790" y="27127"/>
                </a:cubicBezTo>
                <a:cubicBezTo>
                  <a:pt x="100557" y="32419"/>
                  <a:pt x="143419" y="31889"/>
                  <a:pt x="133365" y="36652"/>
                </a:cubicBezTo>
                <a:cubicBezTo>
                  <a:pt x="123311" y="41414"/>
                  <a:pt x="-1573" y="67344"/>
                  <a:pt x="15" y="684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A0B2C109-9878-76CD-6185-E7DF1E6FC5AC}"/>
              </a:ext>
            </a:extLst>
          </p:cNvPr>
          <p:cNvSpPr/>
          <p:nvPr/>
        </p:nvSpPr>
        <p:spPr>
          <a:xfrm>
            <a:off x="7107904" y="9676680"/>
            <a:ext cx="232993" cy="322218"/>
          </a:xfrm>
          <a:custGeom>
            <a:avLst/>
            <a:gdLst>
              <a:gd name="connsiteX0" fmla="*/ 61246 w 232993"/>
              <a:gd name="connsiteY0" fmla="*/ 720 h 322218"/>
              <a:gd name="connsiteX1" fmla="*/ 92996 w 232993"/>
              <a:gd name="connsiteY1" fmla="*/ 191220 h 322218"/>
              <a:gd name="connsiteX2" fmla="*/ 134271 w 232993"/>
              <a:gd name="connsiteY2" fmla="*/ 245195 h 322218"/>
              <a:gd name="connsiteX3" fmla="*/ 188246 w 232993"/>
              <a:gd name="connsiteY3" fmla="*/ 311870 h 322218"/>
              <a:gd name="connsiteX4" fmla="*/ 232696 w 232993"/>
              <a:gd name="connsiteY4" fmla="*/ 321395 h 322218"/>
              <a:gd name="connsiteX5" fmla="*/ 166021 w 232993"/>
              <a:gd name="connsiteY5" fmla="*/ 305520 h 322218"/>
              <a:gd name="connsiteX6" fmla="*/ 83471 w 232993"/>
              <a:gd name="connsiteY6" fmla="*/ 178520 h 322218"/>
              <a:gd name="connsiteX7" fmla="*/ 105696 w 232993"/>
              <a:gd name="connsiteY7" fmla="*/ 219795 h 322218"/>
              <a:gd name="connsiteX8" fmla="*/ 921 w 232993"/>
              <a:gd name="connsiteY8" fmla="*/ 121370 h 322218"/>
              <a:gd name="connsiteX9" fmla="*/ 54896 w 232993"/>
              <a:gd name="connsiteY9" fmla="*/ 178520 h 322218"/>
              <a:gd name="connsiteX10" fmla="*/ 61246 w 232993"/>
              <a:gd name="connsiteY10" fmla="*/ 127720 h 322218"/>
              <a:gd name="connsiteX11" fmla="*/ 61246 w 232993"/>
              <a:gd name="connsiteY11" fmla="*/ 720 h 3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993" h="322218">
                <a:moveTo>
                  <a:pt x="61246" y="720"/>
                </a:moveTo>
                <a:cubicBezTo>
                  <a:pt x="66538" y="11303"/>
                  <a:pt x="80825" y="150474"/>
                  <a:pt x="92996" y="191220"/>
                </a:cubicBezTo>
                <a:cubicBezTo>
                  <a:pt x="105167" y="231966"/>
                  <a:pt x="118396" y="225087"/>
                  <a:pt x="134271" y="245195"/>
                </a:cubicBezTo>
                <a:cubicBezTo>
                  <a:pt x="150146" y="265303"/>
                  <a:pt x="171842" y="299170"/>
                  <a:pt x="188246" y="311870"/>
                </a:cubicBezTo>
                <a:cubicBezTo>
                  <a:pt x="204650" y="324570"/>
                  <a:pt x="236400" y="322453"/>
                  <a:pt x="232696" y="321395"/>
                </a:cubicBezTo>
                <a:cubicBezTo>
                  <a:pt x="228992" y="320337"/>
                  <a:pt x="190892" y="329332"/>
                  <a:pt x="166021" y="305520"/>
                </a:cubicBezTo>
                <a:cubicBezTo>
                  <a:pt x="141150" y="281708"/>
                  <a:pt x="93525" y="192807"/>
                  <a:pt x="83471" y="178520"/>
                </a:cubicBezTo>
                <a:cubicBezTo>
                  <a:pt x="73417" y="164233"/>
                  <a:pt x="119454" y="229320"/>
                  <a:pt x="105696" y="219795"/>
                </a:cubicBezTo>
                <a:cubicBezTo>
                  <a:pt x="91938" y="210270"/>
                  <a:pt x="9388" y="128249"/>
                  <a:pt x="921" y="121370"/>
                </a:cubicBezTo>
                <a:cubicBezTo>
                  <a:pt x="-7546" y="114491"/>
                  <a:pt x="44842" y="177462"/>
                  <a:pt x="54896" y="178520"/>
                </a:cubicBezTo>
                <a:cubicBezTo>
                  <a:pt x="64950" y="179578"/>
                  <a:pt x="59129" y="156295"/>
                  <a:pt x="61246" y="127720"/>
                </a:cubicBezTo>
                <a:cubicBezTo>
                  <a:pt x="63363" y="99145"/>
                  <a:pt x="55954" y="-9863"/>
                  <a:pt x="61246" y="7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331522A3-288F-345A-BC1D-EA47B0B8DF8C}"/>
              </a:ext>
            </a:extLst>
          </p:cNvPr>
          <p:cNvSpPr/>
          <p:nvPr/>
        </p:nvSpPr>
        <p:spPr>
          <a:xfrm>
            <a:off x="6213084" y="9131816"/>
            <a:ext cx="783361" cy="325375"/>
          </a:xfrm>
          <a:custGeom>
            <a:avLst/>
            <a:gdLst>
              <a:gd name="connsiteX0" fmla="*/ 778266 w 783361"/>
              <a:gd name="connsiteY0" fmla="*/ 110609 h 325375"/>
              <a:gd name="connsiteX1" fmla="*/ 378216 w 783361"/>
              <a:gd name="connsiteY1" fmla="*/ 266184 h 325375"/>
              <a:gd name="connsiteX2" fmla="*/ 448066 w 783361"/>
              <a:gd name="connsiteY2" fmla="*/ 323334 h 325375"/>
              <a:gd name="connsiteX3" fmla="*/ 162316 w 783361"/>
              <a:gd name="connsiteY3" fmla="*/ 202684 h 325375"/>
              <a:gd name="connsiteX4" fmla="*/ 267091 w 783361"/>
              <a:gd name="connsiteY4" fmla="*/ 288409 h 325375"/>
              <a:gd name="connsiteX5" fmla="*/ 391 w 783361"/>
              <a:gd name="connsiteY5" fmla="*/ 18534 h 325375"/>
              <a:gd name="connsiteX6" fmla="*/ 336941 w 783361"/>
              <a:gd name="connsiteY6" fmla="*/ 21709 h 325375"/>
              <a:gd name="connsiteX7" fmla="*/ 51191 w 783361"/>
              <a:gd name="connsiteY7" fmla="*/ 5834 h 325375"/>
              <a:gd name="connsiteX8" fmla="*/ 778266 w 783361"/>
              <a:gd name="connsiteY8" fmla="*/ 110609 h 32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361" h="325375">
                <a:moveTo>
                  <a:pt x="778266" y="110609"/>
                </a:moveTo>
                <a:cubicBezTo>
                  <a:pt x="832770" y="154001"/>
                  <a:pt x="433249" y="230730"/>
                  <a:pt x="378216" y="266184"/>
                </a:cubicBezTo>
                <a:cubicBezTo>
                  <a:pt x="323183" y="301638"/>
                  <a:pt x="484049" y="333917"/>
                  <a:pt x="448066" y="323334"/>
                </a:cubicBezTo>
                <a:cubicBezTo>
                  <a:pt x="412083" y="312751"/>
                  <a:pt x="192479" y="208505"/>
                  <a:pt x="162316" y="202684"/>
                </a:cubicBezTo>
                <a:cubicBezTo>
                  <a:pt x="132153" y="196863"/>
                  <a:pt x="294078" y="319101"/>
                  <a:pt x="267091" y="288409"/>
                </a:cubicBezTo>
                <a:cubicBezTo>
                  <a:pt x="240104" y="257717"/>
                  <a:pt x="-11251" y="62984"/>
                  <a:pt x="391" y="18534"/>
                </a:cubicBezTo>
                <a:cubicBezTo>
                  <a:pt x="12033" y="-25916"/>
                  <a:pt x="328474" y="23826"/>
                  <a:pt x="336941" y="21709"/>
                </a:cubicBezTo>
                <a:cubicBezTo>
                  <a:pt x="345408" y="19592"/>
                  <a:pt x="-22363" y="-7395"/>
                  <a:pt x="51191" y="5834"/>
                </a:cubicBezTo>
                <a:cubicBezTo>
                  <a:pt x="124745" y="19063"/>
                  <a:pt x="723762" y="67217"/>
                  <a:pt x="778266" y="11060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E857C246-F430-006E-3D38-02046605250E}"/>
              </a:ext>
            </a:extLst>
          </p:cNvPr>
          <p:cNvSpPr/>
          <p:nvPr/>
        </p:nvSpPr>
        <p:spPr>
          <a:xfrm>
            <a:off x="6396463" y="9241750"/>
            <a:ext cx="728461" cy="1668959"/>
          </a:xfrm>
          <a:custGeom>
            <a:avLst/>
            <a:gdLst>
              <a:gd name="connsiteX0" fmla="*/ 163087 w 728461"/>
              <a:gd name="connsiteY0" fmla="*/ 16550 h 1668959"/>
              <a:gd name="connsiteX1" fmla="*/ 169437 w 728461"/>
              <a:gd name="connsiteY1" fmla="*/ 73700 h 1668959"/>
              <a:gd name="connsiteX2" fmla="*/ 223412 w 728461"/>
              <a:gd name="connsiteY2" fmla="*/ 565825 h 1668959"/>
              <a:gd name="connsiteX3" fmla="*/ 217062 w 728461"/>
              <a:gd name="connsiteY3" fmla="*/ 594400 h 1668959"/>
              <a:gd name="connsiteX4" fmla="*/ 448837 w 728461"/>
              <a:gd name="connsiteY4" fmla="*/ 807125 h 1668959"/>
              <a:gd name="connsiteX5" fmla="*/ 264687 w 728461"/>
              <a:gd name="connsiteY5" fmla="*/ 838875 h 1668959"/>
              <a:gd name="connsiteX6" fmla="*/ 382162 w 728461"/>
              <a:gd name="connsiteY6" fmla="*/ 1016675 h 1668959"/>
              <a:gd name="connsiteX7" fmla="*/ 404387 w 728461"/>
              <a:gd name="connsiteY7" fmla="*/ 1194475 h 1668959"/>
              <a:gd name="connsiteX8" fmla="*/ 455187 w 728461"/>
              <a:gd name="connsiteY8" fmla="*/ 1296075 h 1668959"/>
              <a:gd name="connsiteX9" fmla="*/ 525037 w 728461"/>
              <a:gd name="connsiteY9" fmla="*/ 1261150 h 1668959"/>
              <a:gd name="connsiteX10" fmla="*/ 515512 w 728461"/>
              <a:gd name="connsiteY10" fmla="*/ 1378625 h 1668959"/>
              <a:gd name="connsiteX11" fmla="*/ 728237 w 728461"/>
              <a:gd name="connsiteY11" fmla="*/ 1658025 h 1668959"/>
              <a:gd name="connsiteX12" fmla="*/ 547262 w 728461"/>
              <a:gd name="connsiteY12" fmla="*/ 1518325 h 1668959"/>
              <a:gd name="connsiteX13" fmla="*/ 144037 w 728461"/>
              <a:gd name="connsiteY13" fmla="*/ 683300 h 1668959"/>
              <a:gd name="connsiteX14" fmla="*/ 4337 w 728461"/>
              <a:gd name="connsiteY14" fmla="*/ 159425 h 1668959"/>
              <a:gd name="connsiteX15" fmla="*/ 36087 w 728461"/>
              <a:gd name="connsiteY15" fmla="*/ 295950 h 1668959"/>
              <a:gd name="connsiteX16" fmla="*/ 42437 w 728461"/>
              <a:gd name="connsiteY16" fmla="*/ 216575 h 1668959"/>
              <a:gd name="connsiteX17" fmla="*/ 163087 w 728461"/>
              <a:gd name="connsiteY17" fmla="*/ 16550 h 166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8461" h="1668959">
                <a:moveTo>
                  <a:pt x="163087" y="16550"/>
                </a:moveTo>
                <a:cubicBezTo>
                  <a:pt x="184254" y="-7263"/>
                  <a:pt x="159383" y="-17846"/>
                  <a:pt x="169437" y="73700"/>
                </a:cubicBezTo>
                <a:cubicBezTo>
                  <a:pt x="179491" y="165246"/>
                  <a:pt x="215475" y="479042"/>
                  <a:pt x="223412" y="565825"/>
                </a:cubicBezTo>
                <a:cubicBezTo>
                  <a:pt x="231349" y="652608"/>
                  <a:pt x="179491" y="554183"/>
                  <a:pt x="217062" y="594400"/>
                </a:cubicBezTo>
                <a:cubicBezTo>
                  <a:pt x="254633" y="634617"/>
                  <a:pt x="440900" y="766379"/>
                  <a:pt x="448837" y="807125"/>
                </a:cubicBezTo>
                <a:cubicBezTo>
                  <a:pt x="456774" y="847871"/>
                  <a:pt x="275800" y="803950"/>
                  <a:pt x="264687" y="838875"/>
                </a:cubicBezTo>
                <a:cubicBezTo>
                  <a:pt x="253575" y="873800"/>
                  <a:pt x="358879" y="957408"/>
                  <a:pt x="382162" y="1016675"/>
                </a:cubicBezTo>
                <a:cubicBezTo>
                  <a:pt x="405445" y="1075942"/>
                  <a:pt x="392216" y="1147908"/>
                  <a:pt x="404387" y="1194475"/>
                </a:cubicBezTo>
                <a:cubicBezTo>
                  <a:pt x="416558" y="1241042"/>
                  <a:pt x="435079" y="1284963"/>
                  <a:pt x="455187" y="1296075"/>
                </a:cubicBezTo>
                <a:cubicBezTo>
                  <a:pt x="475295" y="1307187"/>
                  <a:pt x="514983" y="1247392"/>
                  <a:pt x="525037" y="1261150"/>
                </a:cubicBezTo>
                <a:cubicBezTo>
                  <a:pt x="535091" y="1274908"/>
                  <a:pt x="481645" y="1312479"/>
                  <a:pt x="515512" y="1378625"/>
                </a:cubicBezTo>
                <a:cubicBezTo>
                  <a:pt x="549379" y="1444771"/>
                  <a:pt x="722945" y="1634742"/>
                  <a:pt x="728237" y="1658025"/>
                </a:cubicBezTo>
                <a:cubicBezTo>
                  <a:pt x="733529" y="1681308"/>
                  <a:pt x="644629" y="1680779"/>
                  <a:pt x="547262" y="1518325"/>
                </a:cubicBezTo>
                <a:cubicBezTo>
                  <a:pt x="449895" y="1355871"/>
                  <a:pt x="234524" y="909783"/>
                  <a:pt x="144037" y="683300"/>
                </a:cubicBezTo>
                <a:cubicBezTo>
                  <a:pt x="53550" y="456817"/>
                  <a:pt x="22329" y="223983"/>
                  <a:pt x="4337" y="159425"/>
                </a:cubicBezTo>
                <a:cubicBezTo>
                  <a:pt x="-13655" y="94867"/>
                  <a:pt x="29737" y="286425"/>
                  <a:pt x="36087" y="295950"/>
                </a:cubicBezTo>
                <a:cubicBezTo>
                  <a:pt x="42437" y="305475"/>
                  <a:pt x="22858" y="265258"/>
                  <a:pt x="42437" y="216575"/>
                </a:cubicBezTo>
                <a:cubicBezTo>
                  <a:pt x="62016" y="167892"/>
                  <a:pt x="141920" y="40363"/>
                  <a:pt x="163087" y="1655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5CE79C85-DEA8-32CA-2D6E-EDD53C514248}"/>
              </a:ext>
            </a:extLst>
          </p:cNvPr>
          <p:cNvSpPr/>
          <p:nvPr/>
        </p:nvSpPr>
        <p:spPr>
          <a:xfrm>
            <a:off x="6727203" y="10124151"/>
            <a:ext cx="343749" cy="874114"/>
          </a:xfrm>
          <a:custGeom>
            <a:avLst/>
            <a:gdLst>
              <a:gd name="connsiteX0" fmla="*/ 13322 w 343749"/>
              <a:gd name="connsiteY0" fmla="*/ 924 h 874114"/>
              <a:gd name="connsiteX1" fmla="*/ 89522 w 343749"/>
              <a:gd name="connsiteY1" fmla="*/ 385099 h 874114"/>
              <a:gd name="connsiteX2" fmla="*/ 130797 w 343749"/>
              <a:gd name="connsiteY2" fmla="*/ 550199 h 874114"/>
              <a:gd name="connsiteX3" fmla="*/ 143497 w 343749"/>
              <a:gd name="connsiteY3" fmla="*/ 556549 h 874114"/>
              <a:gd name="connsiteX4" fmla="*/ 318122 w 343749"/>
              <a:gd name="connsiteY4" fmla="*/ 737524 h 874114"/>
              <a:gd name="connsiteX5" fmla="*/ 333997 w 343749"/>
              <a:gd name="connsiteY5" fmla="*/ 874049 h 874114"/>
              <a:gd name="connsiteX6" fmla="*/ 232397 w 343749"/>
              <a:gd name="connsiteY6" fmla="*/ 750224 h 874114"/>
              <a:gd name="connsiteX7" fmla="*/ 10147 w 343749"/>
              <a:gd name="connsiteY7" fmla="*/ 413674 h 874114"/>
              <a:gd name="connsiteX8" fmla="*/ 35547 w 343749"/>
              <a:gd name="connsiteY8" fmla="*/ 420024 h 874114"/>
              <a:gd name="connsiteX9" fmla="*/ 16497 w 343749"/>
              <a:gd name="connsiteY9" fmla="*/ 191424 h 874114"/>
              <a:gd name="connsiteX10" fmla="*/ 13322 w 343749"/>
              <a:gd name="connsiteY10" fmla="*/ 273974 h 874114"/>
              <a:gd name="connsiteX11" fmla="*/ 13322 w 343749"/>
              <a:gd name="connsiteY11" fmla="*/ 924 h 87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3749" h="874114">
                <a:moveTo>
                  <a:pt x="13322" y="924"/>
                </a:moveTo>
                <a:cubicBezTo>
                  <a:pt x="26022" y="19445"/>
                  <a:pt x="69943" y="293553"/>
                  <a:pt x="89522" y="385099"/>
                </a:cubicBezTo>
                <a:cubicBezTo>
                  <a:pt x="109101" y="476645"/>
                  <a:pt x="121801" y="521624"/>
                  <a:pt x="130797" y="550199"/>
                </a:cubicBezTo>
                <a:cubicBezTo>
                  <a:pt x="139793" y="578774"/>
                  <a:pt x="112276" y="525328"/>
                  <a:pt x="143497" y="556549"/>
                </a:cubicBezTo>
                <a:cubicBezTo>
                  <a:pt x="174718" y="587770"/>
                  <a:pt x="286372" y="684607"/>
                  <a:pt x="318122" y="737524"/>
                </a:cubicBezTo>
                <a:cubicBezTo>
                  <a:pt x="349872" y="790441"/>
                  <a:pt x="348285" y="871932"/>
                  <a:pt x="333997" y="874049"/>
                </a:cubicBezTo>
                <a:cubicBezTo>
                  <a:pt x="319710" y="876166"/>
                  <a:pt x="286372" y="826953"/>
                  <a:pt x="232397" y="750224"/>
                </a:cubicBezTo>
                <a:cubicBezTo>
                  <a:pt x="178422" y="673495"/>
                  <a:pt x="42955" y="468707"/>
                  <a:pt x="10147" y="413674"/>
                </a:cubicBezTo>
                <a:cubicBezTo>
                  <a:pt x="-22661" y="358641"/>
                  <a:pt x="34489" y="457066"/>
                  <a:pt x="35547" y="420024"/>
                </a:cubicBezTo>
                <a:cubicBezTo>
                  <a:pt x="36605" y="382982"/>
                  <a:pt x="20201" y="215766"/>
                  <a:pt x="16497" y="191424"/>
                </a:cubicBezTo>
                <a:cubicBezTo>
                  <a:pt x="12793" y="167082"/>
                  <a:pt x="18084" y="299903"/>
                  <a:pt x="13322" y="273974"/>
                </a:cubicBezTo>
                <a:cubicBezTo>
                  <a:pt x="8560" y="248045"/>
                  <a:pt x="622" y="-17597"/>
                  <a:pt x="13322" y="92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32DF8974-A4BA-4DD2-0759-60A4FC46B9DC}"/>
              </a:ext>
            </a:extLst>
          </p:cNvPr>
          <p:cNvSpPr/>
          <p:nvPr/>
        </p:nvSpPr>
        <p:spPr>
          <a:xfrm>
            <a:off x="6584847" y="9657881"/>
            <a:ext cx="352943" cy="603720"/>
          </a:xfrm>
          <a:custGeom>
            <a:avLst/>
            <a:gdLst>
              <a:gd name="connsiteX0" fmla="*/ 152503 w 352943"/>
              <a:gd name="connsiteY0" fmla="*/ 469 h 603720"/>
              <a:gd name="connsiteX1" fmla="*/ 219178 w 352943"/>
              <a:gd name="connsiteY1" fmla="*/ 394169 h 603720"/>
              <a:gd name="connsiteX2" fmla="*/ 352528 w 352943"/>
              <a:gd name="connsiteY2" fmla="*/ 603719 h 603720"/>
              <a:gd name="connsiteX3" fmla="*/ 171553 w 352943"/>
              <a:gd name="connsiteY3" fmla="*/ 390994 h 603720"/>
              <a:gd name="connsiteX4" fmla="*/ 165203 w 352943"/>
              <a:gd name="connsiteY4" fmla="*/ 537044 h 603720"/>
              <a:gd name="connsiteX5" fmla="*/ 3278 w 352943"/>
              <a:gd name="connsiteY5" fmla="*/ 394169 h 603720"/>
              <a:gd name="connsiteX6" fmla="*/ 60428 w 352943"/>
              <a:gd name="connsiteY6" fmla="*/ 416394 h 603720"/>
              <a:gd name="connsiteX7" fmla="*/ 108053 w 352943"/>
              <a:gd name="connsiteY7" fmla="*/ 229069 h 603720"/>
              <a:gd name="connsiteX8" fmla="*/ 92178 w 352943"/>
              <a:gd name="connsiteY8" fmla="*/ 311619 h 603720"/>
              <a:gd name="connsiteX9" fmla="*/ 152503 w 352943"/>
              <a:gd name="connsiteY9" fmla="*/ 469 h 60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943" h="603720">
                <a:moveTo>
                  <a:pt x="152503" y="469"/>
                </a:moveTo>
                <a:cubicBezTo>
                  <a:pt x="173670" y="14227"/>
                  <a:pt x="185841" y="293627"/>
                  <a:pt x="219178" y="394169"/>
                </a:cubicBezTo>
                <a:cubicBezTo>
                  <a:pt x="252516" y="494711"/>
                  <a:pt x="360466" y="604248"/>
                  <a:pt x="352528" y="603719"/>
                </a:cubicBezTo>
                <a:cubicBezTo>
                  <a:pt x="344591" y="603190"/>
                  <a:pt x="202774" y="402106"/>
                  <a:pt x="171553" y="390994"/>
                </a:cubicBezTo>
                <a:cubicBezTo>
                  <a:pt x="140332" y="379882"/>
                  <a:pt x="193249" y="536515"/>
                  <a:pt x="165203" y="537044"/>
                </a:cubicBezTo>
                <a:cubicBezTo>
                  <a:pt x="137157" y="537573"/>
                  <a:pt x="20740" y="414277"/>
                  <a:pt x="3278" y="394169"/>
                </a:cubicBezTo>
                <a:cubicBezTo>
                  <a:pt x="-14184" y="374061"/>
                  <a:pt x="42965" y="443911"/>
                  <a:pt x="60428" y="416394"/>
                </a:cubicBezTo>
                <a:cubicBezTo>
                  <a:pt x="77890" y="388877"/>
                  <a:pt x="102761" y="246531"/>
                  <a:pt x="108053" y="229069"/>
                </a:cubicBezTo>
                <a:cubicBezTo>
                  <a:pt x="113345" y="211607"/>
                  <a:pt x="85828" y="343369"/>
                  <a:pt x="92178" y="311619"/>
                </a:cubicBezTo>
                <a:cubicBezTo>
                  <a:pt x="98528" y="279869"/>
                  <a:pt x="131336" y="-13289"/>
                  <a:pt x="152503" y="46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0EABC240-C921-47F1-A57D-8D98D7C231F5}"/>
              </a:ext>
            </a:extLst>
          </p:cNvPr>
          <p:cNvSpPr/>
          <p:nvPr/>
        </p:nvSpPr>
        <p:spPr>
          <a:xfrm>
            <a:off x="6800178" y="10015812"/>
            <a:ext cx="473964" cy="873778"/>
          </a:xfrm>
          <a:custGeom>
            <a:avLst/>
            <a:gdLst>
              <a:gd name="connsiteX0" fmla="*/ 51472 w 473964"/>
              <a:gd name="connsiteY0" fmla="*/ 1313 h 873778"/>
              <a:gd name="connsiteX1" fmla="*/ 111797 w 473964"/>
              <a:gd name="connsiteY1" fmla="*/ 353738 h 873778"/>
              <a:gd name="connsiteX2" fmla="*/ 210222 w 473964"/>
              <a:gd name="connsiteY2" fmla="*/ 468038 h 873778"/>
              <a:gd name="connsiteX3" fmla="*/ 191172 w 473964"/>
              <a:gd name="connsiteY3" fmla="*/ 480738 h 873778"/>
              <a:gd name="connsiteX4" fmla="*/ 407072 w 473964"/>
              <a:gd name="connsiteY4" fmla="*/ 541063 h 873778"/>
              <a:gd name="connsiteX5" fmla="*/ 318172 w 473964"/>
              <a:gd name="connsiteY5" fmla="*/ 598213 h 873778"/>
              <a:gd name="connsiteX6" fmla="*/ 327697 w 473964"/>
              <a:gd name="connsiteY6" fmla="*/ 652188 h 873778"/>
              <a:gd name="connsiteX7" fmla="*/ 441997 w 473964"/>
              <a:gd name="connsiteY7" fmla="*/ 744263 h 873778"/>
              <a:gd name="connsiteX8" fmla="*/ 321347 w 473964"/>
              <a:gd name="connsiteY8" fmla="*/ 785538 h 873778"/>
              <a:gd name="connsiteX9" fmla="*/ 467397 w 473964"/>
              <a:gd name="connsiteY9" fmla="*/ 810938 h 873778"/>
              <a:gd name="connsiteX10" fmla="*/ 438822 w 473964"/>
              <a:gd name="connsiteY10" fmla="*/ 858563 h 873778"/>
              <a:gd name="connsiteX11" fmla="*/ 349922 w 473964"/>
              <a:gd name="connsiteY11" fmla="*/ 820463 h 873778"/>
              <a:gd name="connsiteX12" fmla="*/ 32422 w 473964"/>
              <a:gd name="connsiteY12" fmla="*/ 321988 h 873778"/>
              <a:gd name="connsiteX13" fmla="*/ 13372 w 473964"/>
              <a:gd name="connsiteY13" fmla="*/ 245788 h 873778"/>
              <a:gd name="connsiteX14" fmla="*/ 57822 w 473964"/>
              <a:gd name="connsiteY14" fmla="*/ 233088 h 873778"/>
              <a:gd name="connsiteX15" fmla="*/ 51472 w 473964"/>
              <a:gd name="connsiteY15" fmla="*/ 1313 h 87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3964" h="873778">
                <a:moveTo>
                  <a:pt x="51472" y="1313"/>
                </a:moveTo>
                <a:cubicBezTo>
                  <a:pt x="60468" y="21421"/>
                  <a:pt x="85339" y="275951"/>
                  <a:pt x="111797" y="353738"/>
                </a:cubicBezTo>
                <a:cubicBezTo>
                  <a:pt x="138255" y="431526"/>
                  <a:pt x="196993" y="446871"/>
                  <a:pt x="210222" y="468038"/>
                </a:cubicBezTo>
                <a:cubicBezTo>
                  <a:pt x="223451" y="489205"/>
                  <a:pt x="158364" y="468567"/>
                  <a:pt x="191172" y="480738"/>
                </a:cubicBezTo>
                <a:cubicBezTo>
                  <a:pt x="223980" y="492909"/>
                  <a:pt x="385905" y="521484"/>
                  <a:pt x="407072" y="541063"/>
                </a:cubicBezTo>
                <a:cubicBezTo>
                  <a:pt x="428239" y="560642"/>
                  <a:pt x="331401" y="579692"/>
                  <a:pt x="318172" y="598213"/>
                </a:cubicBezTo>
                <a:cubicBezTo>
                  <a:pt x="304943" y="616734"/>
                  <a:pt x="307060" y="627846"/>
                  <a:pt x="327697" y="652188"/>
                </a:cubicBezTo>
                <a:cubicBezTo>
                  <a:pt x="348334" y="676530"/>
                  <a:pt x="443055" y="722038"/>
                  <a:pt x="441997" y="744263"/>
                </a:cubicBezTo>
                <a:cubicBezTo>
                  <a:pt x="440939" y="766488"/>
                  <a:pt x="317114" y="774426"/>
                  <a:pt x="321347" y="785538"/>
                </a:cubicBezTo>
                <a:cubicBezTo>
                  <a:pt x="325580" y="796651"/>
                  <a:pt x="447818" y="798767"/>
                  <a:pt x="467397" y="810938"/>
                </a:cubicBezTo>
                <a:cubicBezTo>
                  <a:pt x="486976" y="823109"/>
                  <a:pt x="458401" y="856976"/>
                  <a:pt x="438822" y="858563"/>
                </a:cubicBezTo>
                <a:cubicBezTo>
                  <a:pt x="419243" y="860150"/>
                  <a:pt x="417655" y="909892"/>
                  <a:pt x="349922" y="820463"/>
                </a:cubicBezTo>
                <a:cubicBezTo>
                  <a:pt x="282189" y="731034"/>
                  <a:pt x="88514" y="417767"/>
                  <a:pt x="32422" y="321988"/>
                </a:cubicBezTo>
                <a:cubicBezTo>
                  <a:pt x="-23670" y="226209"/>
                  <a:pt x="9139" y="260605"/>
                  <a:pt x="13372" y="245788"/>
                </a:cubicBezTo>
                <a:cubicBezTo>
                  <a:pt x="17605" y="230971"/>
                  <a:pt x="51472" y="268013"/>
                  <a:pt x="57822" y="233088"/>
                </a:cubicBezTo>
                <a:cubicBezTo>
                  <a:pt x="64172" y="198163"/>
                  <a:pt x="42476" y="-18795"/>
                  <a:pt x="51472" y="131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D9A79FD7-349B-0846-345C-E258331BA4FA}"/>
              </a:ext>
            </a:extLst>
          </p:cNvPr>
          <p:cNvSpPr/>
          <p:nvPr/>
        </p:nvSpPr>
        <p:spPr>
          <a:xfrm>
            <a:off x="6411893" y="9168287"/>
            <a:ext cx="1389121" cy="1246346"/>
          </a:xfrm>
          <a:custGeom>
            <a:avLst/>
            <a:gdLst>
              <a:gd name="connsiteX0" fmla="*/ 188932 w 1389121"/>
              <a:gd name="connsiteY0" fmla="*/ 143988 h 1246346"/>
              <a:gd name="connsiteX1" fmla="*/ 252432 w 1389121"/>
              <a:gd name="connsiteY1" fmla="*/ 153513 h 1246346"/>
              <a:gd name="connsiteX2" fmla="*/ 639782 w 1389121"/>
              <a:gd name="connsiteY2" fmla="*/ 236063 h 1246346"/>
              <a:gd name="connsiteX3" fmla="*/ 642957 w 1389121"/>
              <a:gd name="connsiteY3" fmla="*/ 347188 h 1246346"/>
              <a:gd name="connsiteX4" fmla="*/ 801707 w 1389121"/>
              <a:gd name="connsiteY4" fmla="*/ 467838 h 1246346"/>
              <a:gd name="connsiteX5" fmla="*/ 769957 w 1389121"/>
              <a:gd name="connsiteY5" fmla="*/ 556738 h 1246346"/>
              <a:gd name="connsiteX6" fmla="*/ 1004907 w 1389121"/>
              <a:gd name="connsiteY6" fmla="*/ 775813 h 1246346"/>
              <a:gd name="connsiteX7" fmla="*/ 941407 w 1389121"/>
              <a:gd name="connsiteY7" fmla="*/ 788513 h 1246346"/>
              <a:gd name="connsiteX8" fmla="*/ 1068407 w 1389121"/>
              <a:gd name="connsiteY8" fmla="*/ 925038 h 1246346"/>
              <a:gd name="connsiteX9" fmla="*/ 1036657 w 1389121"/>
              <a:gd name="connsiteY9" fmla="*/ 944088 h 1246346"/>
              <a:gd name="connsiteX10" fmla="*/ 1201757 w 1389121"/>
              <a:gd name="connsiteY10" fmla="*/ 1010763 h 1246346"/>
              <a:gd name="connsiteX11" fmla="*/ 1389082 w 1389121"/>
              <a:gd name="connsiteY11" fmla="*/ 1245713 h 1246346"/>
              <a:gd name="connsiteX12" fmla="*/ 1185882 w 1389121"/>
              <a:gd name="connsiteY12" fmla="*/ 931388 h 1246346"/>
              <a:gd name="connsiteX13" fmla="*/ 595332 w 1389121"/>
              <a:gd name="connsiteY13" fmla="*/ 175738 h 1246346"/>
              <a:gd name="connsiteX14" fmla="*/ 449282 w 1389121"/>
              <a:gd name="connsiteY14" fmla="*/ 64613 h 1246346"/>
              <a:gd name="connsiteX15" fmla="*/ 468332 w 1389121"/>
              <a:gd name="connsiteY15" fmla="*/ 150338 h 1246346"/>
              <a:gd name="connsiteX16" fmla="*/ 46057 w 1389121"/>
              <a:gd name="connsiteY16" fmla="*/ 4288 h 1246346"/>
              <a:gd name="connsiteX17" fmla="*/ 39707 w 1389121"/>
              <a:gd name="connsiteY17" fmla="*/ 48738 h 1246346"/>
              <a:gd name="connsiteX18" fmla="*/ 300057 w 1389121"/>
              <a:gd name="connsiteY18" fmla="*/ 150338 h 1246346"/>
              <a:gd name="connsiteX19" fmla="*/ 188932 w 1389121"/>
              <a:gd name="connsiteY19" fmla="*/ 143988 h 124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89121" h="1246346">
                <a:moveTo>
                  <a:pt x="188932" y="143988"/>
                </a:moveTo>
                <a:cubicBezTo>
                  <a:pt x="180994" y="144517"/>
                  <a:pt x="252432" y="153513"/>
                  <a:pt x="252432" y="153513"/>
                </a:cubicBezTo>
                <a:cubicBezTo>
                  <a:pt x="327574" y="168859"/>
                  <a:pt x="574695" y="203784"/>
                  <a:pt x="639782" y="236063"/>
                </a:cubicBezTo>
                <a:cubicBezTo>
                  <a:pt x="704869" y="268342"/>
                  <a:pt x="615970" y="308559"/>
                  <a:pt x="642957" y="347188"/>
                </a:cubicBezTo>
                <a:cubicBezTo>
                  <a:pt x="669944" y="385817"/>
                  <a:pt x="780540" y="432913"/>
                  <a:pt x="801707" y="467838"/>
                </a:cubicBezTo>
                <a:cubicBezTo>
                  <a:pt x="822874" y="502763"/>
                  <a:pt x="736090" y="505409"/>
                  <a:pt x="769957" y="556738"/>
                </a:cubicBezTo>
                <a:cubicBezTo>
                  <a:pt x="803824" y="608067"/>
                  <a:pt x="976332" y="737184"/>
                  <a:pt x="1004907" y="775813"/>
                </a:cubicBezTo>
                <a:cubicBezTo>
                  <a:pt x="1033482" y="814442"/>
                  <a:pt x="930824" y="763642"/>
                  <a:pt x="941407" y="788513"/>
                </a:cubicBezTo>
                <a:cubicBezTo>
                  <a:pt x="951990" y="813384"/>
                  <a:pt x="1052532" y="899109"/>
                  <a:pt x="1068407" y="925038"/>
                </a:cubicBezTo>
                <a:cubicBezTo>
                  <a:pt x="1084282" y="950967"/>
                  <a:pt x="1014432" y="929800"/>
                  <a:pt x="1036657" y="944088"/>
                </a:cubicBezTo>
                <a:cubicBezTo>
                  <a:pt x="1058882" y="958376"/>
                  <a:pt x="1143020" y="960492"/>
                  <a:pt x="1201757" y="1010763"/>
                </a:cubicBezTo>
                <a:cubicBezTo>
                  <a:pt x="1260495" y="1061034"/>
                  <a:pt x="1391728" y="1258942"/>
                  <a:pt x="1389082" y="1245713"/>
                </a:cubicBezTo>
                <a:cubicBezTo>
                  <a:pt x="1386436" y="1232484"/>
                  <a:pt x="1318174" y="1109717"/>
                  <a:pt x="1185882" y="931388"/>
                </a:cubicBezTo>
                <a:cubicBezTo>
                  <a:pt x="1053590" y="753059"/>
                  <a:pt x="718099" y="320200"/>
                  <a:pt x="595332" y="175738"/>
                </a:cubicBezTo>
                <a:cubicBezTo>
                  <a:pt x="472565" y="31276"/>
                  <a:pt x="470449" y="68846"/>
                  <a:pt x="449282" y="64613"/>
                </a:cubicBezTo>
                <a:cubicBezTo>
                  <a:pt x="428115" y="60380"/>
                  <a:pt x="535536" y="160392"/>
                  <a:pt x="468332" y="150338"/>
                </a:cubicBezTo>
                <a:cubicBezTo>
                  <a:pt x="401128" y="140284"/>
                  <a:pt x="117494" y="21221"/>
                  <a:pt x="46057" y="4288"/>
                </a:cubicBezTo>
                <a:cubicBezTo>
                  <a:pt x="-25380" y="-12645"/>
                  <a:pt x="-2626" y="24396"/>
                  <a:pt x="39707" y="48738"/>
                </a:cubicBezTo>
                <a:cubicBezTo>
                  <a:pt x="82040" y="73080"/>
                  <a:pt x="281007" y="129172"/>
                  <a:pt x="300057" y="150338"/>
                </a:cubicBezTo>
                <a:cubicBezTo>
                  <a:pt x="319107" y="171504"/>
                  <a:pt x="196870" y="143459"/>
                  <a:pt x="188932" y="14398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EE9D81CB-304E-346D-3A96-FD4ACE8D8B12}"/>
              </a:ext>
            </a:extLst>
          </p:cNvPr>
          <p:cNvSpPr/>
          <p:nvPr/>
        </p:nvSpPr>
        <p:spPr>
          <a:xfrm>
            <a:off x="6673805" y="9453683"/>
            <a:ext cx="381645" cy="318983"/>
          </a:xfrm>
          <a:custGeom>
            <a:avLst/>
            <a:gdLst>
              <a:gd name="connsiteX0" fmla="*/ 152445 w 381645"/>
              <a:gd name="connsiteY0" fmla="*/ 115767 h 318983"/>
              <a:gd name="connsiteX1" fmla="*/ 298495 w 381645"/>
              <a:gd name="connsiteY1" fmla="*/ 103067 h 318983"/>
              <a:gd name="connsiteX2" fmla="*/ 381045 w 381645"/>
              <a:gd name="connsiteY2" fmla="*/ 185617 h 318983"/>
              <a:gd name="connsiteX3" fmla="*/ 336595 w 381645"/>
              <a:gd name="connsiteY3" fmla="*/ 220542 h 318983"/>
              <a:gd name="connsiteX4" fmla="*/ 352470 w 381645"/>
              <a:gd name="connsiteY4" fmla="*/ 315792 h 318983"/>
              <a:gd name="connsiteX5" fmla="*/ 323895 w 381645"/>
              <a:gd name="connsiteY5" fmla="*/ 90367 h 318983"/>
              <a:gd name="connsiteX6" fmla="*/ 181020 w 381645"/>
              <a:gd name="connsiteY6" fmla="*/ 1467 h 318983"/>
              <a:gd name="connsiteX7" fmla="*/ 139745 w 381645"/>
              <a:gd name="connsiteY7" fmla="*/ 36392 h 318983"/>
              <a:gd name="connsiteX8" fmla="*/ 3220 w 381645"/>
              <a:gd name="connsiteY8" fmla="*/ 55442 h 318983"/>
              <a:gd name="connsiteX9" fmla="*/ 292145 w 381645"/>
              <a:gd name="connsiteY9" fmla="*/ 58617 h 318983"/>
              <a:gd name="connsiteX10" fmla="*/ 165145 w 381645"/>
              <a:gd name="connsiteY10" fmla="*/ 33217 h 318983"/>
              <a:gd name="connsiteX11" fmla="*/ 209595 w 381645"/>
              <a:gd name="connsiteY11" fmla="*/ 42742 h 318983"/>
              <a:gd name="connsiteX12" fmla="*/ 152445 w 381645"/>
              <a:gd name="connsiteY12" fmla="*/ 115767 h 31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645" h="318983">
                <a:moveTo>
                  <a:pt x="152445" y="115767"/>
                </a:moveTo>
                <a:cubicBezTo>
                  <a:pt x="167262" y="125821"/>
                  <a:pt x="260395" y="91425"/>
                  <a:pt x="298495" y="103067"/>
                </a:cubicBezTo>
                <a:cubicBezTo>
                  <a:pt x="336595" y="114709"/>
                  <a:pt x="374695" y="166038"/>
                  <a:pt x="381045" y="185617"/>
                </a:cubicBezTo>
                <a:cubicBezTo>
                  <a:pt x="387395" y="205196"/>
                  <a:pt x="341357" y="198846"/>
                  <a:pt x="336595" y="220542"/>
                </a:cubicBezTo>
                <a:cubicBezTo>
                  <a:pt x="331833" y="242238"/>
                  <a:pt x="354587" y="337488"/>
                  <a:pt x="352470" y="315792"/>
                </a:cubicBezTo>
                <a:cubicBezTo>
                  <a:pt x="350353" y="294096"/>
                  <a:pt x="352470" y="142754"/>
                  <a:pt x="323895" y="90367"/>
                </a:cubicBezTo>
                <a:cubicBezTo>
                  <a:pt x="295320" y="37980"/>
                  <a:pt x="211712" y="10463"/>
                  <a:pt x="181020" y="1467"/>
                </a:cubicBezTo>
                <a:cubicBezTo>
                  <a:pt x="150328" y="-7529"/>
                  <a:pt x="169378" y="27396"/>
                  <a:pt x="139745" y="36392"/>
                </a:cubicBezTo>
                <a:cubicBezTo>
                  <a:pt x="110112" y="45388"/>
                  <a:pt x="-22180" y="51738"/>
                  <a:pt x="3220" y="55442"/>
                </a:cubicBezTo>
                <a:cubicBezTo>
                  <a:pt x="28620" y="59146"/>
                  <a:pt x="265158" y="62321"/>
                  <a:pt x="292145" y="58617"/>
                </a:cubicBezTo>
                <a:cubicBezTo>
                  <a:pt x="319132" y="54913"/>
                  <a:pt x="178903" y="35863"/>
                  <a:pt x="165145" y="33217"/>
                </a:cubicBezTo>
                <a:cubicBezTo>
                  <a:pt x="151387" y="30571"/>
                  <a:pt x="211183" y="32159"/>
                  <a:pt x="209595" y="42742"/>
                </a:cubicBezTo>
                <a:cubicBezTo>
                  <a:pt x="208008" y="53325"/>
                  <a:pt x="137628" y="105713"/>
                  <a:pt x="152445" y="1157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55FFBB59-C1BA-E86E-8F0D-435365F8E1B0}"/>
              </a:ext>
            </a:extLst>
          </p:cNvPr>
          <p:cNvSpPr/>
          <p:nvPr/>
        </p:nvSpPr>
        <p:spPr>
          <a:xfrm>
            <a:off x="6781807" y="10723343"/>
            <a:ext cx="294340" cy="305411"/>
          </a:xfrm>
          <a:custGeom>
            <a:avLst/>
            <a:gdLst>
              <a:gd name="connsiteX0" fmla="*/ 287 w 294340"/>
              <a:gd name="connsiteY0" fmla="*/ 9383 h 305411"/>
              <a:gd name="connsiteX1" fmla="*/ 212117 w 294340"/>
              <a:gd name="connsiteY1" fmla="*/ 87054 h 305411"/>
              <a:gd name="connsiteX2" fmla="*/ 293319 w 294340"/>
              <a:gd name="connsiteY2" fmla="*/ 295354 h 305411"/>
              <a:gd name="connsiteX3" fmla="*/ 258014 w 294340"/>
              <a:gd name="connsiteY3" fmla="*/ 274171 h 305411"/>
              <a:gd name="connsiteX4" fmla="*/ 261544 w 294340"/>
              <a:gd name="connsiteY4" fmla="*/ 288293 h 305411"/>
              <a:gd name="connsiteX5" fmla="*/ 287 w 294340"/>
              <a:gd name="connsiteY5" fmla="*/ 9383 h 30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340" h="305411">
                <a:moveTo>
                  <a:pt x="287" y="9383"/>
                </a:moveTo>
                <a:cubicBezTo>
                  <a:pt x="-7951" y="-24157"/>
                  <a:pt x="163278" y="39392"/>
                  <a:pt x="212117" y="87054"/>
                </a:cubicBezTo>
                <a:cubicBezTo>
                  <a:pt x="260956" y="134716"/>
                  <a:pt x="285670" y="264168"/>
                  <a:pt x="293319" y="295354"/>
                </a:cubicBezTo>
                <a:cubicBezTo>
                  <a:pt x="300968" y="326540"/>
                  <a:pt x="263310" y="275348"/>
                  <a:pt x="258014" y="274171"/>
                </a:cubicBezTo>
                <a:cubicBezTo>
                  <a:pt x="252718" y="272994"/>
                  <a:pt x="303910" y="326540"/>
                  <a:pt x="261544" y="288293"/>
                </a:cubicBezTo>
                <a:cubicBezTo>
                  <a:pt x="219178" y="250046"/>
                  <a:pt x="8525" y="42923"/>
                  <a:pt x="287" y="938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BA6EEF2E-A26C-A2EA-1332-EFA012849C35}"/>
              </a:ext>
            </a:extLst>
          </p:cNvPr>
          <p:cNvSpPr/>
          <p:nvPr/>
        </p:nvSpPr>
        <p:spPr>
          <a:xfrm>
            <a:off x="7064472" y="10753127"/>
            <a:ext cx="342904" cy="407151"/>
          </a:xfrm>
          <a:custGeom>
            <a:avLst/>
            <a:gdLst>
              <a:gd name="connsiteX0" fmla="*/ 62 w 342904"/>
              <a:gd name="connsiteY0" fmla="*/ 11373 h 407151"/>
              <a:gd name="connsiteX1" fmla="*/ 278972 w 342904"/>
              <a:gd name="connsiteY1" fmla="*/ 78453 h 407151"/>
              <a:gd name="connsiteX2" fmla="*/ 286033 w 342904"/>
              <a:gd name="connsiteY2" fmla="*/ 314997 h 407151"/>
              <a:gd name="connsiteX3" fmla="*/ 342521 w 342904"/>
              <a:gd name="connsiteY3" fmla="*/ 406790 h 407151"/>
              <a:gd name="connsiteX4" fmla="*/ 254259 w 342904"/>
              <a:gd name="connsiteY4" fmla="*/ 286753 h 407151"/>
              <a:gd name="connsiteX5" fmla="*/ 62 w 342904"/>
              <a:gd name="connsiteY5" fmla="*/ 11373 h 40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04" h="407151">
                <a:moveTo>
                  <a:pt x="62" y="11373"/>
                </a:moveTo>
                <a:cubicBezTo>
                  <a:pt x="4181" y="-23344"/>
                  <a:pt x="231310" y="27849"/>
                  <a:pt x="278972" y="78453"/>
                </a:cubicBezTo>
                <a:cubicBezTo>
                  <a:pt x="326634" y="129057"/>
                  <a:pt x="275442" y="260274"/>
                  <a:pt x="286033" y="314997"/>
                </a:cubicBezTo>
                <a:cubicBezTo>
                  <a:pt x="296625" y="369720"/>
                  <a:pt x="347817" y="411497"/>
                  <a:pt x="342521" y="406790"/>
                </a:cubicBezTo>
                <a:cubicBezTo>
                  <a:pt x="337225" y="402083"/>
                  <a:pt x="310747" y="350302"/>
                  <a:pt x="254259" y="286753"/>
                </a:cubicBezTo>
                <a:cubicBezTo>
                  <a:pt x="197771" y="223204"/>
                  <a:pt x="-4057" y="46090"/>
                  <a:pt x="62" y="1137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A427CA2E-60D8-8F4F-400E-15D475E79934}"/>
              </a:ext>
            </a:extLst>
          </p:cNvPr>
          <p:cNvSpPr/>
          <p:nvPr/>
        </p:nvSpPr>
        <p:spPr>
          <a:xfrm>
            <a:off x="7364576" y="10655987"/>
            <a:ext cx="193122" cy="352451"/>
          </a:xfrm>
          <a:custGeom>
            <a:avLst/>
            <a:gdLst>
              <a:gd name="connsiteX0" fmla="*/ 51 w 193122"/>
              <a:gd name="connsiteY0" fmla="*/ 6129 h 352451"/>
              <a:gd name="connsiteX1" fmla="*/ 102436 w 193122"/>
              <a:gd name="connsiteY1" fmla="*/ 76739 h 352451"/>
              <a:gd name="connsiteX2" fmla="*/ 151863 w 193122"/>
              <a:gd name="connsiteY2" fmla="*/ 228550 h 352451"/>
              <a:gd name="connsiteX3" fmla="*/ 173046 w 193122"/>
              <a:gd name="connsiteY3" fmla="*/ 263855 h 352451"/>
              <a:gd name="connsiteX4" fmla="*/ 190698 w 193122"/>
              <a:gd name="connsiteY4" fmla="*/ 352118 h 352451"/>
              <a:gd name="connsiteX5" fmla="*/ 116558 w 193122"/>
              <a:gd name="connsiteY5" fmla="*/ 228550 h 352451"/>
              <a:gd name="connsiteX6" fmla="*/ 51 w 193122"/>
              <a:gd name="connsiteY6" fmla="*/ 6129 h 3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22" h="352451">
                <a:moveTo>
                  <a:pt x="51" y="6129"/>
                </a:moveTo>
                <a:cubicBezTo>
                  <a:pt x="-2303" y="-19173"/>
                  <a:pt x="77134" y="39669"/>
                  <a:pt x="102436" y="76739"/>
                </a:cubicBezTo>
                <a:cubicBezTo>
                  <a:pt x="127738" y="113809"/>
                  <a:pt x="140095" y="197364"/>
                  <a:pt x="151863" y="228550"/>
                </a:cubicBezTo>
                <a:cubicBezTo>
                  <a:pt x="163631" y="259736"/>
                  <a:pt x="166574" y="243260"/>
                  <a:pt x="173046" y="263855"/>
                </a:cubicBezTo>
                <a:cubicBezTo>
                  <a:pt x="179519" y="284450"/>
                  <a:pt x="200113" y="358002"/>
                  <a:pt x="190698" y="352118"/>
                </a:cubicBezTo>
                <a:cubicBezTo>
                  <a:pt x="181283" y="346234"/>
                  <a:pt x="148921" y="285038"/>
                  <a:pt x="116558" y="228550"/>
                </a:cubicBezTo>
                <a:cubicBezTo>
                  <a:pt x="84195" y="172062"/>
                  <a:pt x="2405" y="31431"/>
                  <a:pt x="51" y="612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EAF43D0D-09A1-2209-2343-382F32F6C66D}"/>
              </a:ext>
            </a:extLst>
          </p:cNvPr>
          <p:cNvSpPr/>
          <p:nvPr/>
        </p:nvSpPr>
        <p:spPr>
          <a:xfrm>
            <a:off x="7459543" y="10200420"/>
            <a:ext cx="388763" cy="249732"/>
          </a:xfrm>
          <a:custGeom>
            <a:avLst/>
            <a:gdLst>
              <a:gd name="connsiteX0" fmla="*/ 408 w 388763"/>
              <a:gd name="connsiteY0" fmla="*/ 9792 h 249732"/>
              <a:gd name="connsiteX1" fmla="*/ 169872 w 388763"/>
              <a:gd name="connsiteY1" fmla="*/ 27444 h 249732"/>
              <a:gd name="connsiteX2" fmla="*/ 251073 w 388763"/>
              <a:gd name="connsiteY2" fmla="*/ 112176 h 249732"/>
              <a:gd name="connsiteX3" fmla="*/ 222829 w 388763"/>
              <a:gd name="connsiteY3" fmla="*/ 59219 h 249732"/>
              <a:gd name="connsiteX4" fmla="*/ 388763 w 388763"/>
              <a:gd name="connsiteY4" fmla="*/ 246335 h 249732"/>
              <a:gd name="connsiteX5" fmla="*/ 222829 w 388763"/>
              <a:gd name="connsiteY5" fmla="*/ 168664 h 249732"/>
              <a:gd name="connsiteX6" fmla="*/ 408 w 388763"/>
              <a:gd name="connsiteY6" fmla="*/ 9792 h 24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763" h="249732">
                <a:moveTo>
                  <a:pt x="408" y="9792"/>
                </a:moveTo>
                <a:cubicBezTo>
                  <a:pt x="-8418" y="-13745"/>
                  <a:pt x="128095" y="10380"/>
                  <a:pt x="169872" y="27444"/>
                </a:cubicBezTo>
                <a:cubicBezTo>
                  <a:pt x="211649" y="44508"/>
                  <a:pt x="242247" y="106880"/>
                  <a:pt x="251073" y="112176"/>
                </a:cubicBezTo>
                <a:cubicBezTo>
                  <a:pt x="259899" y="117472"/>
                  <a:pt x="199881" y="36859"/>
                  <a:pt x="222829" y="59219"/>
                </a:cubicBezTo>
                <a:cubicBezTo>
                  <a:pt x="245777" y="81579"/>
                  <a:pt x="388763" y="228094"/>
                  <a:pt x="388763" y="246335"/>
                </a:cubicBezTo>
                <a:cubicBezTo>
                  <a:pt x="388763" y="264576"/>
                  <a:pt x="280494" y="205146"/>
                  <a:pt x="222829" y="168664"/>
                </a:cubicBezTo>
                <a:cubicBezTo>
                  <a:pt x="165164" y="132182"/>
                  <a:pt x="9234" y="33329"/>
                  <a:pt x="408" y="979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9D8810CF-1B49-82C3-FE25-018B727A55DE}"/>
              </a:ext>
            </a:extLst>
          </p:cNvPr>
          <p:cNvSpPr/>
          <p:nvPr/>
        </p:nvSpPr>
        <p:spPr>
          <a:xfrm>
            <a:off x="1692111" y="3059503"/>
            <a:ext cx="6854663" cy="3554945"/>
          </a:xfrm>
          <a:custGeom>
            <a:avLst/>
            <a:gdLst>
              <a:gd name="connsiteX0" fmla="*/ 5849120 w 6854663"/>
              <a:gd name="connsiteY0" fmla="*/ 2196 h 3554945"/>
              <a:gd name="connsiteX1" fmla="*/ 640123 w 6854663"/>
              <a:gd name="connsiteY1" fmla="*/ 1420030 h 3554945"/>
              <a:gd name="connsiteX2" fmla="*/ 2355907 w 6854663"/>
              <a:gd name="connsiteY2" fmla="*/ 1389207 h 3554945"/>
              <a:gd name="connsiteX3" fmla="*/ 1040815 w 6854663"/>
              <a:gd name="connsiteY3" fmla="*/ 2057027 h 3554945"/>
              <a:gd name="connsiteX4" fmla="*/ 4986091 w 6854663"/>
              <a:gd name="connsiteY4" fmla="*/ 2087850 h 3554945"/>
              <a:gd name="connsiteX5" fmla="*/ 13399 w 6854663"/>
              <a:gd name="connsiteY5" fmla="*/ 3546780 h 3554945"/>
              <a:gd name="connsiteX6" fmla="*/ 6835440 w 6854663"/>
              <a:gd name="connsiteY6" fmla="*/ 2694025 h 3554945"/>
              <a:gd name="connsiteX7" fmla="*/ 2191520 w 6854663"/>
              <a:gd name="connsiteY7" fmla="*/ 3033072 h 3554945"/>
              <a:gd name="connsiteX8" fmla="*/ 6177893 w 6854663"/>
              <a:gd name="connsiteY8" fmla="*/ 1286466 h 3554945"/>
              <a:gd name="connsiteX9" fmla="*/ 701768 w 6854663"/>
              <a:gd name="connsiteY9" fmla="*/ 1399481 h 3554945"/>
              <a:gd name="connsiteX10" fmla="*/ 3989498 w 6854663"/>
              <a:gd name="connsiteY10" fmla="*/ 1101531 h 3554945"/>
              <a:gd name="connsiteX11" fmla="*/ 5849120 w 6854663"/>
              <a:gd name="connsiteY11" fmla="*/ 2196 h 355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4663" h="3554945">
                <a:moveTo>
                  <a:pt x="5849120" y="2196"/>
                </a:moveTo>
                <a:cubicBezTo>
                  <a:pt x="5290891" y="55279"/>
                  <a:pt x="1222325" y="1188861"/>
                  <a:pt x="640123" y="1420030"/>
                </a:cubicBezTo>
                <a:cubicBezTo>
                  <a:pt x="57921" y="1651199"/>
                  <a:pt x="2289125" y="1283041"/>
                  <a:pt x="2355907" y="1389207"/>
                </a:cubicBezTo>
                <a:cubicBezTo>
                  <a:pt x="2422689" y="1495373"/>
                  <a:pt x="602451" y="1940587"/>
                  <a:pt x="1040815" y="2057027"/>
                </a:cubicBezTo>
                <a:cubicBezTo>
                  <a:pt x="1479179" y="2173468"/>
                  <a:pt x="5157327" y="1839558"/>
                  <a:pt x="4986091" y="2087850"/>
                </a:cubicBezTo>
                <a:cubicBezTo>
                  <a:pt x="4814855" y="2336142"/>
                  <a:pt x="-294826" y="3445751"/>
                  <a:pt x="13399" y="3546780"/>
                </a:cubicBezTo>
                <a:cubicBezTo>
                  <a:pt x="321624" y="3647809"/>
                  <a:pt x="6472420" y="2779643"/>
                  <a:pt x="6835440" y="2694025"/>
                </a:cubicBezTo>
                <a:cubicBezTo>
                  <a:pt x="7198460" y="2608407"/>
                  <a:pt x="2301111" y="3267665"/>
                  <a:pt x="2191520" y="3033072"/>
                </a:cubicBezTo>
                <a:cubicBezTo>
                  <a:pt x="2081929" y="2798479"/>
                  <a:pt x="6426185" y="1558731"/>
                  <a:pt x="6177893" y="1286466"/>
                </a:cubicBezTo>
                <a:cubicBezTo>
                  <a:pt x="5929601" y="1014201"/>
                  <a:pt x="1066500" y="1430304"/>
                  <a:pt x="701768" y="1399481"/>
                </a:cubicBezTo>
                <a:cubicBezTo>
                  <a:pt x="337035" y="1368659"/>
                  <a:pt x="3128181" y="1329275"/>
                  <a:pt x="3989498" y="1101531"/>
                </a:cubicBezTo>
                <a:cubicBezTo>
                  <a:pt x="4850815" y="873787"/>
                  <a:pt x="6407349" y="-50887"/>
                  <a:pt x="5849120" y="21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4138B3C8-FD03-8ABB-CC63-35DF580DDD6B}"/>
              </a:ext>
            </a:extLst>
          </p:cNvPr>
          <p:cNvSpPr/>
          <p:nvPr/>
        </p:nvSpPr>
        <p:spPr>
          <a:xfrm>
            <a:off x="2194021" y="2448305"/>
            <a:ext cx="5720313" cy="5310351"/>
          </a:xfrm>
          <a:custGeom>
            <a:avLst/>
            <a:gdLst>
              <a:gd name="connsiteX0" fmla="*/ 559453 w 5720313"/>
              <a:gd name="connsiteY0" fmla="*/ 479830 h 5310351"/>
              <a:gd name="connsiteX1" fmla="*/ 3919103 w 5720313"/>
              <a:gd name="connsiteY1" fmla="*/ 1147650 h 5310351"/>
              <a:gd name="connsiteX2" fmla="*/ 2470446 w 5720313"/>
              <a:gd name="connsiteY2" fmla="*/ 1373682 h 5310351"/>
              <a:gd name="connsiteX3" fmla="*/ 5408855 w 5720313"/>
              <a:gd name="connsiteY3" fmla="*/ 1979857 h 5310351"/>
              <a:gd name="connsiteX4" fmla="*/ 1432757 w 5720313"/>
              <a:gd name="connsiteY4" fmla="*/ 2462742 h 5310351"/>
              <a:gd name="connsiteX5" fmla="*/ 5121179 w 5720313"/>
              <a:gd name="connsiteY5" fmla="*/ 3264126 h 5310351"/>
              <a:gd name="connsiteX6" fmla="*/ 1699885 w 5720313"/>
              <a:gd name="connsiteY6" fmla="*/ 4712783 h 5310351"/>
              <a:gd name="connsiteX7" fmla="*/ 5706806 w 5720313"/>
              <a:gd name="connsiteY7" fmla="*/ 5216216 h 5310351"/>
              <a:gd name="connsiteX8" fmla="*/ 14923 w 5720313"/>
              <a:gd name="connsiteY8" fmla="*/ 5277861 h 5310351"/>
              <a:gd name="connsiteX9" fmla="*/ 3929377 w 5720313"/>
              <a:gd name="connsiteY9" fmla="*/ 4846347 h 5310351"/>
              <a:gd name="connsiteX10" fmla="*/ 4649 w 5720313"/>
              <a:gd name="connsiteY10" fmla="*/ 3695641 h 5310351"/>
              <a:gd name="connsiteX11" fmla="*/ 4812954 w 5720313"/>
              <a:gd name="connsiteY11" fmla="*/ 3007273 h 5310351"/>
              <a:gd name="connsiteX12" fmla="*/ 3703345 w 5720313"/>
              <a:gd name="connsiteY12" fmla="*/ 1856567 h 5310351"/>
              <a:gd name="connsiteX13" fmla="*/ 5573242 w 5720313"/>
              <a:gd name="connsiteY13" fmla="*/ 99686 h 5310351"/>
              <a:gd name="connsiteX14" fmla="*/ 4299246 w 5720313"/>
              <a:gd name="connsiteY14" fmla="*/ 305169 h 5310351"/>
              <a:gd name="connsiteX15" fmla="*/ 4083489 w 5720313"/>
              <a:gd name="connsiteY15" fmla="*/ 1034634 h 5310351"/>
              <a:gd name="connsiteX16" fmla="*/ 2470446 w 5720313"/>
              <a:gd name="connsiteY16" fmla="*/ 1014086 h 5310351"/>
              <a:gd name="connsiteX17" fmla="*/ 559453 w 5720313"/>
              <a:gd name="connsiteY17" fmla="*/ 479830 h 531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20313" h="5310351">
                <a:moveTo>
                  <a:pt x="559453" y="479830"/>
                </a:moveTo>
                <a:cubicBezTo>
                  <a:pt x="800896" y="502091"/>
                  <a:pt x="3600604" y="998675"/>
                  <a:pt x="3919103" y="1147650"/>
                </a:cubicBezTo>
                <a:cubicBezTo>
                  <a:pt x="4237602" y="1296625"/>
                  <a:pt x="2222154" y="1234981"/>
                  <a:pt x="2470446" y="1373682"/>
                </a:cubicBezTo>
                <a:cubicBezTo>
                  <a:pt x="2718738" y="1512383"/>
                  <a:pt x="5581803" y="1798347"/>
                  <a:pt x="5408855" y="1979857"/>
                </a:cubicBezTo>
                <a:cubicBezTo>
                  <a:pt x="5235907" y="2161367"/>
                  <a:pt x="1480703" y="2248697"/>
                  <a:pt x="1432757" y="2462742"/>
                </a:cubicBezTo>
                <a:cubicBezTo>
                  <a:pt x="1384811" y="2676787"/>
                  <a:pt x="5076658" y="2889119"/>
                  <a:pt x="5121179" y="3264126"/>
                </a:cubicBezTo>
                <a:cubicBezTo>
                  <a:pt x="5165700" y="3639133"/>
                  <a:pt x="1602281" y="4387435"/>
                  <a:pt x="1699885" y="4712783"/>
                </a:cubicBezTo>
                <a:cubicBezTo>
                  <a:pt x="1797489" y="5038131"/>
                  <a:pt x="5987633" y="5122036"/>
                  <a:pt x="5706806" y="5216216"/>
                </a:cubicBezTo>
                <a:cubicBezTo>
                  <a:pt x="5425979" y="5310396"/>
                  <a:pt x="311161" y="5339506"/>
                  <a:pt x="14923" y="5277861"/>
                </a:cubicBezTo>
                <a:cubicBezTo>
                  <a:pt x="-281315" y="5216216"/>
                  <a:pt x="3931089" y="5110050"/>
                  <a:pt x="3929377" y="4846347"/>
                </a:cubicBezTo>
                <a:cubicBezTo>
                  <a:pt x="3927665" y="4582644"/>
                  <a:pt x="-142614" y="4002153"/>
                  <a:pt x="4649" y="3695641"/>
                </a:cubicBezTo>
                <a:cubicBezTo>
                  <a:pt x="151912" y="3389129"/>
                  <a:pt x="4196505" y="3313785"/>
                  <a:pt x="4812954" y="3007273"/>
                </a:cubicBezTo>
                <a:cubicBezTo>
                  <a:pt x="5429403" y="2700761"/>
                  <a:pt x="3576630" y="2341165"/>
                  <a:pt x="3703345" y="1856567"/>
                </a:cubicBezTo>
                <a:cubicBezTo>
                  <a:pt x="3830060" y="1371969"/>
                  <a:pt x="5473925" y="358252"/>
                  <a:pt x="5573242" y="99686"/>
                </a:cubicBezTo>
                <a:cubicBezTo>
                  <a:pt x="5672559" y="-158880"/>
                  <a:pt x="4547538" y="149344"/>
                  <a:pt x="4299246" y="305169"/>
                </a:cubicBezTo>
                <a:cubicBezTo>
                  <a:pt x="4050954" y="460994"/>
                  <a:pt x="4388289" y="916481"/>
                  <a:pt x="4083489" y="1034634"/>
                </a:cubicBezTo>
                <a:cubicBezTo>
                  <a:pt x="3778689" y="1152787"/>
                  <a:pt x="3061210" y="1104841"/>
                  <a:pt x="2470446" y="1014086"/>
                </a:cubicBezTo>
                <a:cubicBezTo>
                  <a:pt x="1879682" y="923331"/>
                  <a:pt x="318010" y="457569"/>
                  <a:pt x="559453" y="47983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31C7C9A7-484F-29A9-94E2-A81DD0FB7835}"/>
              </a:ext>
            </a:extLst>
          </p:cNvPr>
          <p:cNvSpPr/>
          <p:nvPr/>
        </p:nvSpPr>
        <p:spPr>
          <a:xfrm>
            <a:off x="2213975" y="2783663"/>
            <a:ext cx="1836804" cy="6586802"/>
          </a:xfrm>
          <a:custGeom>
            <a:avLst/>
            <a:gdLst>
              <a:gd name="connsiteX0" fmla="*/ 960740 w 1836804"/>
              <a:gd name="connsiteY0" fmla="*/ 175294 h 6586802"/>
              <a:gd name="connsiteX1" fmla="*/ 950465 w 1836804"/>
              <a:gd name="connsiteY1" fmla="*/ 247213 h 6586802"/>
              <a:gd name="connsiteX2" fmla="*/ 1679931 w 1836804"/>
              <a:gd name="connsiteY2" fmla="*/ 2764382 h 6586802"/>
              <a:gd name="connsiteX3" fmla="*/ 1772398 w 1836804"/>
              <a:gd name="connsiteY3" fmla="*/ 2610270 h 6586802"/>
              <a:gd name="connsiteX4" fmla="*/ 899095 w 1836804"/>
              <a:gd name="connsiteY4" fmla="*/ 5435663 h 6586802"/>
              <a:gd name="connsiteX5" fmla="*/ 960740 w 1836804"/>
              <a:gd name="connsiteY5" fmla="*/ 6555546 h 6586802"/>
              <a:gd name="connsiteX6" fmla="*/ 1001836 w 1836804"/>
              <a:gd name="connsiteY6" fmla="*/ 6257595 h 6586802"/>
              <a:gd name="connsiteX7" fmla="*/ 5243 w 1836804"/>
              <a:gd name="connsiteY7" fmla="*/ 6062386 h 6586802"/>
              <a:gd name="connsiteX8" fmla="*/ 611418 w 1836804"/>
              <a:gd name="connsiteY8" fmla="*/ 4829488 h 6586802"/>
              <a:gd name="connsiteX9" fmla="*/ 673063 w 1836804"/>
              <a:gd name="connsiteY9" fmla="*/ 2795204 h 6586802"/>
              <a:gd name="connsiteX10" fmla="*/ 621692 w 1836804"/>
              <a:gd name="connsiteY10" fmla="*/ 3041784 h 6586802"/>
              <a:gd name="connsiteX11" fmla="*/ 724434 w 1836804"/>
              <a:gd name="connsiteY11" fmla="*/ 966404 h 6586802"/>
              <a:gd name="connsiteX12" fmla="*/ 960740 w 1836804"/>
              <a:gd name="connsiteY12" fmla="*/ 175294 h 65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6804" h="6586802">
                <a:moveTo>
                  <a:pt x="960740" y="175294"/>
                </a:moveTo>
                <a:cubicBezTo>
                  <a:pt x="998412" y="55429"/>
                  <a:pt x="830600" y="-184302"/>
                  <a:pt x="950465" y="247213"/>
                </a:cubicBezTo>
                <a:cubicBezTo>
                  <a:pt x="1070330" y="678728"/>
                  <a:pt x="1542942" y="2370539"/>
                  <a:pt x="1679931" y="2764382"/>
                </a:cubicBezTo>
                <a:cubicBezTo>
                  <a:pt x="1816920" y="3158225"/>
                  <a:pt x="1902537" y="2165057"/>
                  <a:pt x="1772398" y="2610270"/>
                </a:cubicBezTo>
                <a:cubicBezTo>
                  <a:pt x="1642259" y="3055484"/>
                  <a:pt x="1034371" y="4778117"/>
                  <a:pt x="899095" y="5435663"/>
                </a:cubicBezTo>
                <a:cubicBezTo>
                  <a:pt x="763819" y="6093209"/>
                  <a:pt x="943617" y="6418558"/>
                  <a:pt x="960740" y="6555546"/>
                </a:cubicBezTo>
                <a:cubicBezTo>
                  <a:pt x="977863" y="6692534"/>
                  <a:pt x="1161085" y="6339788"/>
                  <a:pt x="1001836" y="6257595"/>
                </a:cubicBezTo>
                <a:cubicBezTo>
                  <a:pt x="842587" y="6175402"/>
                  <a:pt x="70313" y="6300404"/>
                  <a:pt x="5243" y="6062386"/>
                </a:cubicBezTo>
                <a:cubicBezTo>
                  <a:pt x="-59827" y="5824368"/>
                  <a:pt x="500115" y="5374018"/>
                  <a:pt x="611418" y="4829488"/>
                </a:cubicBezTo>
                <a:cubicBezTo>
                  <a:pt x="722721" y="4284958"/>
                  <a:pt x="671351" y="3093155"/>
                  <a:pt x="673063" y="2795204"/>
                </a:cubicBezTo>
                <a:cubicBezTo>
                  <a:pt x="674775" y="2497253"/>
                  <a:pt x="613130" y="3346584"/>
                  <a:pt x="621692" y="3041784"/>
                </a:cubicBezTo>
                <a:cubicBezTo>
                  <a:pt x="630254" y="2736984"/>
                  <a:pt x="669639" y="1439015"/>
                  <a:pt x="724434" y="966404"/>
                </a:cubicBezTo>
                <a:cubicBezTo>
                  <a:pt x="779229" y="493793"/>
                  <a:pt x="923068" y="295159"/>
                  <a:pt x="960740" y="17529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2150BBB8-DB33-CEF3-C97B-25637FF3D0E5}"/>
              </a:ext>
            </a:extLst>
          </p:cNvPr>
          <p:cNvSpPr/>
          <p:nvPr/>
        </p:nvSpPr>
        <p:spPr>
          <a:xfrm>
            <a:off x="5327823" y="3123334"/>
            <a:ext cx="1700747" cy="6348871"/>
          </a:xfrm>
          <a:custGeom>
            <a:avLst/>
            <a:gdLst>
              <a:gd name="connsiteX0" fmla="*/ 1638056 w 1700747"/>
              <a:gd name="connsiteY0" fmla="*/ 10 h 6348871"/>
              <a:gd name="connsiteX1" fmla="*/ 312689 w 1700747"/>
              <a:gd name="connsiteY1" fmla="*/ 2178131 h 6348871"/>
              <a:gd name="connsiteX2" fmla="*/ 477076 w 1700747"/>
              <a:gd name="connsiteY2" fmla="*/ 3133628 h 6348871"/>
              <a:gd name="connsiteX3" fmla="*/ 35287 w 1700747"/>
              <a:gd name="connsiteY3" fmla="*/ 2671291 h 6348871"/>
              <a:gd name="connsiteX4" fmla="*/ 148303 w 1700747"/>
              <a:gd name="connsiteY4" fmla="*/ 3760351 h 6348871"/>
              <a:gd name="connsiteX5" fmla="*/ 1103799 w 1700747"/>
              <a:gd name="connsiteY5" fmla="*/ 6020666 h 6348871"/>
              <a:gd name="connsiteX6" fmla="*/ 1072977 w 1700747"/>
              <a:gd name="connsiteY6" fmla="*/ 5835731 h 6348871"/>
              <a:gd name="connsiteX7" fmla="*/ 1412024 w 1700747"/>
              <a:gd name="connsiteY7" fmla="*/ 6308342 h 6348871"/>
              <a:gd name="connsiteX8" fmla="*/ 1412024 w 1700747"/>
              <a:gd name="connsiteY8" fmla="*/ 4613106 h 6348871"/>
              <a:gd name="connsiteX9" fmla="*/ 1648330 w 1700747"/>
              <a:gd name="connsiteY9" fmla="*/ 1571956 h 6348871"/>
              <a:gd name="connsiteX10" fmla="*/ 1504492 w 1700747"/>
              <a:gd name="connsiteY10" fmla="*/ 2147309 h 6348871"/>
              <a:gd name="connsiteX11" fmla="*/ 1638056 w 1700747"/>
              <a:gd name="connsiteY11" fmla="*/ 10 h 634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0747" h="6348871">
                <a:moveTo>
                  <a:pt x="1638056" y="10"/>
                </a:moveTo>
                <a:cubicBezTo>
                  <a:pt x="1439422" y="5147"/>
                  <a:pt x="506186" y="1655861"/>
                  <a:pt x="312689" y="2178131"/>
                </a:cubicBezTo>
                <a:cubicBezTo>
                  <a:pt x="119192" y="2700401"/>
                  <a:pt x="523310" y="3051435"/>
                  <a:pt x="477076" y="3133628"/>
                </a:cubicBezTo>
                <a:cubicBezTo>
                  <a:pt x="430842" y="3215821"/>
                  <a:pt x="90082" y="2566837"/>
                  <a:pt x="35287" y="2671291"/>
                </a:cubicBezTo>
                <a:cubicBezTo>
                  <a:pt x="-19508" y="2775745"/>
                  <a:pt x="-29782" y="3202122"/>
                  <a:pt x="148303" y="3760351"/>
                </a:cubicBezTo>
                <a:cubicBezTo>
                  <a:pt x="326388" y="4318580"/>
                  <a:pt x="949687" y="5674769"/>
                  <a:pt x="1103799" y="6020666"/>
                </a:cubicBezTo>
                <a:cubicBezTo>
                  <a:pt x="1257911" y="6366563"/>
                  <a:pt x="1021606" y="5787785"/>
                  <a:pt x="1072977" y="5835731"/>
                </a:cubicBezTo>
                <a:cubicBezTo>
                  <a:pt x="1124348" y="5883677"/>
                  <a:pt x="1355516" y="6512113"/>
                  <a:pt x="1412024" y="6308342"/>
                </a:cubicBezTo>
                <a:cubicBezTo>
                  <a:pt x="1468532" y="6104571"/>
                  <a:pt x="1372640" y="5402504"/>
                  <a:pt x="1412024" y="4613106"/>
                </a:cubicBezTo>
                <a:cubicBezTo>
                  <a:pt x="1451408" y="3823708"/>
                  <a:pt x="1632919" y="1982922"/>
                  <a:pt x="1648330" y="1571956"/>
                </a:cubicBezTo>
                <a:cubicBezTo>
                  <a:pt x="1663741" y="1160990"/>
                  <a:pt x="1509629" y="2405875"/>
                  <a:pt x="1504492" y="2147309"/>
                </a:cubicBezTo>
                <a:cubicBezTo>
                  <a:pt x="1499355" y="1888743"/>
                  <a:pt x="1836690" y="-5127"/>
                  <a:pt x="1638056" y="1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056E4AD9-5554-BC2D-E1A5-DB34559C76E0}"/>
              </a:ext>
            </a:extLst>
          </p:cNvPr>
          <p:cNvSpPr/>
          <p:nvPr/>
        </p:nvSpPr>
        <p:spPr>
          <a:xfrm>
            <a:off x="1728384" y="6525566"/>
            <a:ext cx="5556354" cy="5509365"/>
          </a:xfrm>
          <a:custGeom>
            <a:avLst/>
            <a:gdLst>
              <a:gd name="connsiteX0" fmla="*/ 1703185 w 5556354"/>
              <a:gd name="connsiteY0" fmla="*/ 111540 h 5509365"/>
              <a:gd name="connsiteX1" fmla="*/ 1867571 w 5556354"/>
              <a:gd name="connsiteY1" fmla="*/ 224555 h 5509365"/>
              <a:gd name="connsiteX2" fmla="*/ 4353917 w 5556354"/>
              <a:gd name="connsiteY2" fmla="*/ 779360 h 5509365"/>
              <a:gd name="connsiteX3" fmla="*/ 3747742 w 5556354"/>
              <a:gd name="connsiteY3" fmla="*/ 851279 h 5509365"/>
              <a:gd name="connsiteX4" fmla="*/ 4569674 w 5556354"/>
              <a:gd name="connsiteY4" fmla="*/ 1549922 h 5509365"/>
              <a:gd name="connsiteX5" fmla="*/ 4384740 w 5556354"/>
              <a:gd name="connsiteY5" fmla="*/ 1601292 h 5509365"/>
              <a:gd name="connsiteX6" fmla="*/ 5083382 w 5556354"/>
              <a:gd name="connsiteY6" fmla="*/ 4252025 h 5509365"/>
              <a:gd name="connsiteX7" fmla="*/ 5196398 w 5556354"/>
              <a:gd name="connsiteY7" fmla="*/ 4776007 h 5509365"/>
              <a:gd name="connsiteX8" fmla="*/ 5514897 w 5556354"/>
              <a:gd name="connsiteY8" fmla="*/ 5505472 h 5509365"/>
              <a:gd name="connsiteX9" fmla="*/ 4158708 w 5556354"/>
              <a:gd name="connsiteY9" fmla="*/ 5053409 h 5509365"/>
              <a:gd name="connsiteX10" fmla="*/ 131238 w 5556354"/>
              <a:gd name="connsiteY10" fmla="*/ 4786281 h 5509365"/>
              <a:gd name="connsiteX11" fmla="*/ 1014816 w 5556354"/>
              <a:gd name="connsiteY11" fmla="*/ 4570524 h 5509365"/>
              <a:gd name="connsiteX12" fmla="*/ 1374412 w 5556354"/>
              <a:gd name="connsiteY12" fmla="*/ 2762272 h 5509365"/>
              <a:gd name="connsiteX13" fmla="*/ 1343589 w 5556354"/>
              <a:gd name="connsiteY13" fmla="*/ 3275980 h 5509365"/>
              <a:gd name="connsiteX14" fmla="*/ 1086735 w 5556354"/>
              <a:gd name="connsiteY14" fmla="*/ 1200600 h 5509365"/>
              <a:gd name="connsiteX15" fmla="*/ 1261396 w 5556354"/>
              <a:gd name="connsiteY15" fmla="*/ 1786227 h 5509365"/>
              <a:gd name="connsiteX16" fmla="*/ 1703185 w 5556354"/>
              <a:gd name="connsiteY16" fmla="*/ 111540 h 55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56354" h="5509365">
                <a:moveTo>
                  <a:pt x="1703185" y="111540"/>
                </a:moveTo>
                <a:cubicBezTo>
                  <a:pt x="1804214" y="-148739"/>
                  <a:pt x="1425782" y="113252"/>
                  <a:pt x="1867571" y="224555"/>
                </a:cubicBezTo>
                <a:cubicBezTo>
                  <a:pt x="2309360" y="335858"/>
                  <a:pt x="4040555" y="674906"/>
                  <a:pt x="4353917" y="779360"/>
                </a:cubicBezTo>
                <a:cubicBezTo>
                  <a:pt x="4667279" y="883814"/>
                  <a:pt x="3711783" y="722852"/>
                  <a:pt x="3747742" y="851279"/>
                </a:cubicBezTo>
                <a:cubicBezTo>
                  <a:pt x="3783701" y="979706"/>
                  <a:pt x="4463508" y="1424920"/>
                  <a:pt x="4569674" y="1549922"/>
                </a:cubicBezTo>
                <a:cubicBezTo>
                  <a:pt x="4675840" y="1674924"/>
                  <a:pt x="4299122" y="1150941"/>
                  <a:pt x="4384740" y="1601292"/>
                </a:cubicBezTo>
                <a:cubicBezTo>
                  <a:pt x="4470358" y="2051643"/>
                  <a:pt x="4948106" y="3722906"/>
                  <a:pt x="5083382" y="4252025"/>
                </a:cubicBezTo>
                <a:cubicBezTo>
                  <a:pt x="5218658" y="4781144"/>
                  <a:pt x="5124479" y="4567099"/>
                  <a:pt x="5196398" y="4776007"/>
                </a:cubicBezTo>
                <a:cubicBezTo>
                  <a:pt x="5268317" y="4984915"/>
                  <a:pt x="5687845" y="5459238"/>
                  <a:pt x="5514897" y="5505472"/>
                </a:cubicBezTo>
                <a:cubicBezTo>
                  <a:pt x="5341949" y="5551706"/>
                  <a:pt x="5055984" y="5173274"/>
                  <a:pt x="4158708" y="5053409"/>
                </a:cubicBezTo>
                <a:cubicBezTo>
                  <a:pt x="3261432" y="4933544"/>
                  <a:pt x="655220" y="4866762"/>
                  <a:pt x="131238" y="4786281"/>
                </a:cubicBezTo>
                <a:cubicBezTo>
                  <a:pt x="-392744" y="4705800"/>
                  <a:pt x="807620" y="4907859"/>
                  <a:pt x="1014816" y="4570524"/>
                </a:cubicBezTo>
                <a:cubicBezTo>
                  <a:pt x="1222012" y="4233189"/>
                  <a:pt x="1319617" y="2978029"/>
                  <a:pt x="1374412" y="2762272"/>
                </a:cubicBezTo>
                <a:cubicBezTo>
                  <a:pt x="1429207" y="2546515"/>
                  <a:pt x="1391535" y="3536259"/>
                  <a:pt x="1343589" y="3275980"/>
                </a:cubicBezTo>
                <a:cubicBezTo>
                  <a:pt x="1295643" y="3015701"/>
                  <a:pt x="1100434" y="1448892"/>
                  <a:pt x="1086735" y="1200600"/>
                </a:cubicBezTo>
                <a:cubicBezTo>
                  <a:pt x="1073036" y="952308"/>
                  <a:pt x="1163791" y="1966025"/>
                  <a:pt x="1261396" y="1786227"/>
                </a:cubicBezTo>
                <a:cubicBezTo>
                  <a:pt x="1359000" y="1606429"/>
                  <a:pt x="1602156" y="371819"/>
                  <a:pt x="1703185" y="11154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E7E22936-D6EC-15FB-4EAC-B049AD045AA5}"/>
              </a:ext>
            </a:extLst>
          </p:cNvPr>
          <p:cNvSpPr/>
          <p:nvPr/>
        </p:nvSpPr>
        <p:spPr>
          <a:xfrm>
            <a:off x="1389952" y="6688239"/>
            <a:ext cx="5645540" cy="4881117"/>
          </a:xfrm>
          <a:custGeom>
            <a:avLst/>
            <a:gdLst>
              <a:gd name="connsiteX0" fmla="*/ 3089581 w 5645540"/>
              <a:gd name="connsiteY0" fmla="*/ 237 h 4881117"/>
              <a:gd name="connsiteX1" fmla="*/ 3973158 w 5645540"/>
              <a:gd name="connsiteY1" fmla="*/ 1870134 h 4881117"/>
              <a:gd name="connsiteX2" fmla="*/ 5627297 w 5645540"/>
              <a:gd name="connsiteY2" fmla="*/ 2445487 h 4881117"/>
              <a:gd name="connsiteX3" fmla="*/ 2801904 w 5645540"/>
              <a:gd name="connsiteY3" fmla="*/ 2918098 h 4881117"/>
              <a:gd name="connsiteX4" fmla="*/ 4949203 w 5645540"/>
              <a:gd name="connsiteY4" fmla="*/ 2959195 h 4881117"/>
              <a:gd name="connsiteX5" fmla="*/ 1805311 w 5645540"/>
              <a:gd name="connsiteY5" fmla="*/ 4058530 h 4881117"/>
              <a:gd name="connsiteX6" fmla="*/ 3942336 w 5645540"/>
              <a:gd name="connsiteY6" fmla="*/ 4880462 h 4881117"/>
              <a:gd name="connsiteX7" fmla="*/ 38156 w 5645540"/>
              <a:gd name="connsiteY7" fmla="*/ 4181819 h 4881117"/>
              <a:gd name="connsiteX8" fmla="*/ 1897778 w 5645540"/>
              <a:gd name="connsiteY8" fmla="*/ 3370161 h 4881117"/>
              <a:gd name="connsiteX9" fmla="*/ 942282 w 5645540"/>
              <a:gd name="connsiteY9" fmla="*/ 1253685 h 4881117"/>
              <a:gd name="connsiteX10" fmla="*/ 1887504 w 5645540"/>
              <a:gd name="connsiteY10" fmla="*/ 1736570 h 4881117"/>
              <a:gd name="connsiteX11" fmla="*/ 3089581 w 5645540"/>
              <a:gd name="connsiteY11" fmla="*/ 237 h 488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5540" h="4881117">
                <a:moveTo>
                  <a:pt x="3089581" y="237"/>
                </a:moveTo>
                <a:cubicBezTo>
                  <a:pt x="3437190" y="22498"/>
                  <a:pt x="3550205" y="1462592"/>
                  <a:pt x="3973158" y="1870134"/>
                </a:cubicBezTo>
                <a:cubicBezTo>
                  <a:pt x="4396111" y="2277676"/>
                  <a:pt x="5822506" y="2270826"/>
                  <a:pt x="5627297" y="2445487"/>
                </a:cubicBezTo>
                <a:cubicBezTo>
                  <a:pt x="5432088" y="2620148"/>
                  <a:pt x="2914920" y="2832480"/>
                  <a:pt x="2801904" y="2918098"/>
                </a:cubicBezTo>
                <a:cubicBezTo>
                  <a:pt x="2688888" y="3003716"/>
                  <a:pt x="5115302" y="2769123"/>
                  <a:pt x="4949203" y="2959195"/>
                </a:cubicBezTo>
                <a:cubicBezTo>
                  <a:pt x="4783104" y="3149267"/>
                  <a:pt x="1973122" y="3738319"/>
                  <a:pt x="1805311" y="4058530"/>
                </a:cubicBezTo>
                <a:cubicBezTo>
                  <a:pt x="1637500" y="4378741"/>
                  <a:pt x="4236862" y="4859914"/>
                  <a:pt x="3942336" y="4880462"/>
                </a:cubicBezTo>
                <a:cubicBezTo>
                  <a:pt x="3647810" y="4901010"/>
                  <a:pt x="378916" y="4433536"/>
                  <a:pt x="38156" y="4181819"/>
                </a:cubicBezTo>
                <a:cubicBezTo>
                  <a:pt x="-302604" y="3930102"/>
                  <a:pt x="1747090" y="3858183"/>
                  <a:pt x="1897778" y="3370161"/>
                </a:cubicBezTo>
                <a:cubicBezTo>
                  <a:pt x="2048466" y="2882139"/>
                  <a:pt x="943994" y="1525950"/>
                  <a:pt x="942282" y="1253685"/>
                </a:cubicBezTo>
                <a:cubicBezTo>
                  <a:pt x="940570" y="981420"/>
                  <a:pt x="1534758" y="1947190"/>
                  <a:pt x="1887504" y="1736570"/>
                </a:cubicBezTo>
                <a:cubicBezTo>
                  <a:pt x="2240250" y="1525950"/>
                  <a:pt x="2741972" y="-22024"/>
                  <a:pt x="3089581" y="23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5C312DB5-5E09-BCBA-3667-7E69FAABDB11}"/>
              </a:ext>
            </a:extLst>
          </p:cNvPr>
          <p:cNvSpPr/>
          <p:nvPr/>
        </p:nvSpPr>
        <p:spPr>
          <a:xfrm>
            <a:off x="3246445" y="2938409"/>
            <a:ext cx="3955739" cy="5357647"/>
          </a:xfrm>
          <a:custGeom>
            <a:avLst/>
            <a:gdLst>
              <a:gd name="connsiteX0" fmla="*/ 3955739 w 3955739"/>
              <a:gd name="connsiteY0" fmla="*/ 0 h 5357647"/>
              <a:gd name="connsiteX1" fmla="*/ 2229681 w 3955739"/>
              <a:gd name="connsiteY1" fmla="*/ 1921267 h 5357647"/>
              <a:gd name="connsiteX2" fmla="*/ 2702292 w 3955739"/>
              <a:gd name="connsiteY2" fmla="*/ 4263775 h 5357647"/>
              <a:gd name="connsiteX3" fmla="*/ 1972827 w 3955739"/>
              <a:gd name="connsiteY3" fmla="*/ 3801438 h 5357647"/>
              <a:gd name="connsiteX4" fmla="*/ 2424890 w 3955739"/>
              <a:gd name="connsiteY4" fmla="*/ 5352836 h 5357647"/>
              <a:gd name="connsiteX5" fmla="*/ 976234 w 3955739"/>
              <a:gd name="connsiteY5" fmla="*/ 3205537 h 5357647"/>
              <a:gd name="connsiteX6" fmla="*/ 41285 w 3955739"/>
              <a:gd name="connsiteY6" fmla="*/ 1006867 h 5357647"/>
              <a:gd name="connsiteX7" fmla="*/ 328962 w 3955739"/>
              <a:gd name="connsiteY7" fmla="*/ 1551398 h 5357647"/>
              <a:gd name="connsiteX8" fmla="*/ 1777618 w 3955739"/>
              <a:gd name="connsiteY8" fmla="*/ 410966 h 5357647"/>
              <a:gd name="connsiteX9" fmla="*/ 503622 w 3955739"/>
              <a:gd name="connsiteY9" fmla="*/ 616449 h 5357647"/>
              <a:gd name="connsiteX10" fmla="*/ 3955739 w 3955739"/>
              <a:gd name="connsiteY10" fmla="*/ 0 h 535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5739" h="5357647">
                <a:moveTo>
                  <a:pt x="3955739" y="0"/>
                </a:moveTo>
                <a:cubicBezTo>
                  <a:pt x="3197164" y="605319"/>
                  <a:pt x="2438589" y="1210638"/>
                  <a:pt x="2229681" y="1921267"/>
                </a:cubicBezTo>
                <a:cubicBezTo>
                  <a:pt x="2020773" y="2631896"/>
                  <a:pt x="2745101" y="3950413"/>
                  <a:pt x="2702292" y="4263775"/>
                </a:cubicBezTo>
                <a:cubicBezTo>
                  <a:pt x="2659483" y="4577137"/>
                  <a:pt x="2019061" y="3619928"/>
                  <a:pt x="1972827" y="3801438"/>
                </a:cubicBezTo>
                <a:cubicBezTo>
                  <a:pt x="1926593" y="3982948"/>
                  <a:pt x="2590989" y="5452153"/>
                  <a:pt x="2424890" y="5352836"/>
                </a:cubicBezTo>
                <a:cubicBezTo>
                  <a:pt x="2258791" y="5253519"/>
                  <a:pt x="1373501" y="3929865"/>
                  <a:pt x="976234" y="3205537"/>
                </a:cubicBezTo>
                <a:cubicBezTo>
                  <a:pt x="578967" y="2481209"/>
                  <a:pt x="149164" y="1282557"/>
                  <a:pt x="41285" y="1006867"/>
                </a:cubicBezTo>
                <a:cubicBezTo>
                  <a:pt x="-66594" y="731177"/>
                  <a:pt x="39573" y="1650715"/>
                  <a:pt x="328962" y="1551398"/>
                </a:cubicBezTo>
                <a:cubicBezTo>
                  <a:pt x="618351" y="1452081"/>
                  <a:pt x="1748508" y="566791"/>
                  <a:pt x="1777618" y="410966"/>
                </a:cubicBezTo>
                <a:cubicBezTo>
                  <a:pt x="1806728" y="255141"/>
                  <a:pt x="503622" y="616449"/>
                  <a:pt x="503622" y="616449"/>
                </a:cubicBezTo>
                <a:lnTo>
                  <a:pt x="3955739" y="0"/>
                </a:ln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21246602-8D0F-6EF2-30A4-9B24AE73EFCE}"/>
              </a:ext>
            </a:extLst>
          </p:cNvPr>
          <p:cNvSpPr/>
          <p:nvPr/>
        </p:nvSpPr>
        <p:spPr>
          <a:xfrm>
            <a:off x="1698225" y="7238040"/>
            <a:ext cx="6082534" cy="5303246"/>
          </a:xfrm>
          <a:custGeom>
            <a:avLst/>
            <a:gdLst>
              <a:gd name="connsiteX0" fmla="*/ 459348 w 6082534"/>
              <a:gd name="connsiteY0" fmla="*/ 46338 h 5303246"/>
              <a:gd name="connsiteX1" fmla="*/ 839492 w 6082534"/>
              <a:gd name="connsiteY1" fmla="*/ 179902 h 5303246"/>
              <a:gd name="connsiteX2" fmla="*/ 4517640 w 6082534"/>
              <a:gd name="connsiteY2" fmla="*/ 313466 h 5303246"/>
              <a:gd name="connsiteX3" fmla="*/ 3366935 w 6082534"/>
              <a:gd name="connsiteY3" fmla="*/ 570320 h 5303246"/>
              <a:gd name="connsiteX4" fmla="*/ 6069038 w 6082534"/>
              <a:gd name="connsiteY4" fmla="*/ 5111497 h 5303246"/>
              <a:gd name="connsiteX5" fmla="*/ 4219690 w 6082534"/>
              <a:gd name="connsiteY5" fmla="*/ 4320387 h 5303246"/>
              <a:gd name="connsiteX6" fmla="*/ 151123 w 6082534"/>
              <a:gd name="connsiteY6" fmla="*/ 3056666 h 5303246"/>
              <a:gd name="connsiteX7" fmla="*/ 870314 w 6082534"/>
              <a:gd name="connsiteY7" fmla="*/ 3272423 h 5303246"/>
              <a:gd name="connsiteX8" fmla="*/ 860040 w 6082534"/>
              <a:gd name="connsiteY8" fmla="*/ 1762122 h 5303246"/>
              <a:gd name="connsiteX9" fmla="*/ 747024 w 6082534"/>
              <a:gd name="connsiteY9" fmla="*/ 2563506 h 5303246"/>
              <a:gd name="connsiteX10" fmla="*/ 634009 w 6082534"/>
              <a:gd name="connsiteY10" fmla="*/ 1042931 h 5303246"/>
              <a:gd name="connsiteX11" fmla="*/ 459348 w 6082534"/>
              <a:gd name="connsiteY11" fmla="*/ 46338 h 530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82534" h="5303246">
                <a:moveTo>
                  <a:pt x="459348" y="46338"/>
                </a:moveTo>
                <a:cubicBezTo>
                  <a:pt x="493595" y="-97500"/>
                  <a:pt x="163110" y="135381"/>
                  <a:pt x="839492" y="179902"/>
                </a:cubicBezTo>
                <a:cubicBezTo>
                  <a:pt x="1515874" y="224423"/>
                  <a:pt x="4096400" y="248396"/>
                  <a:pt x="4517640" y="313466"/>
                </a:cubicBezTo>
                <a:cubicBezTo>
                  <a:pt x="4938880" y="378536"/>
                  <a:pt x="3108369" y="-229352"/>
                  <a:pt x="3366935" y="570320"/>
                </a:cubicBezTo>
                <a:cubicBezTo>
                  <a:pt x="3625501" y="1369992"/>
                  <a:pt x="5926912" y="4486486"/>
                  <a:pt x="6069038" y="5111497"/>
                </a:cubicBezTo>
                <a:cubicBezTo>
                  <a:pt x="6211164" y="5736508"/>
                  <a:pt x="5206009" y="4662859"/>
                  <a:pt x="4219690" y="4320387"/>
                </a:cubicBezTo>
                <a:cubicBezTo>
                  <a:pt x="3233371" y="3977915"/>
                  <a:pt x="709352" y="3231327"/>
                  <a:pt x="151123" y="3056666"/>
                </a:cubicBezTo>
                <a:cubicBezTo>
                  <a:pt x="-407106" y="2882005"/>
                  <a:pt x="752161" y="3488180"/>
                  <a:pt x="870314" y="3272423"/>
                </a:cubicBezTo>
                <a:cubicBezTo>
                  <a:pt x="988467" y="3056666"/>
                  <a:pt x="880588" y="1880275"/>
                  <a:pt x="860040" y="1762122"/>
                </a:cubicBezTo>
                <a:cubicBezTo>
                  <a:pt x="839492" y="1643969"/>
                  <a:pt x="784696" y="2683371"/>
                  <a:pt x="747024" y="2563506"/>
                </a:cubicBezTo>
                <a:cubicBezTo>
                  <a:pt x="709352" y="2443641"/>
                  <a:pt x="678530" y="1457322"/>
                  <a:pt x="634009" y="1042931"/>
                </a:cubicBezTo>
                <a:cubicBezTo>
                  <a:pt x="589488" y="628540"/>
                  <a:pt x="425101" y="190176"/>
                  <a:pt x="459348" y="4633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069398BB-7E05-2FBB-FBC1-878B960ED8C7}"/>
              </a:ext>
            </a:extLst>
          </p:cNvPr>
          <p:cNvSpPr/>
          <p:nvPr/>
        </p:nvSpPr>
        <p:spPr>
          <a:xfrm>
            <a:off x="2380653" y="5494522"/>
            <a:ext cx="987405" cy="3696996"/>
          </a:xfrm>
          <a:custGeom>
            <a:avLst/>
            <a:gdLst>
              <a:gd name="connsiteX0" fmla="*/ 845432 w 987405"/>
              <a:gd name="connsiteY0" fmla="*/ 63797 h 3696996"/>
              <a:gd name="connsiteX1" fmla="*/ 968722 w 987405"/>
              <a:gd name="connsiteY1" fmla="*/ 176813 h 3696996"/>
              <a:gd name="connsiteX2" fmla="*/ 485837 w 987405"/>
              <a:gd name="connsiteY2" fmla="*/ 1954242 h 3696996"/>
              <a:gd name="connsiteX3" fmla="*/ 609127 w 987405"/>
              <a:gd name="connsiteY3" fmla="*/ 3659752 h 3696996"/>
              <a:gd name="connsiteX4" fmla="*/ 434466 w 987405"/>
              <a:gd name="connsiteY4" fmla="*/ 2920013 h 3696996"/>
              <a:gd name="connsiteX5" fmla="*/ 13226 w 987405"/>
              <a:gd name="connsiteY5" fmla="*/ 546682 h 3696996"/>
              <a:gd name="connsiteX6" fmla="*/ 136516 w 987405"/>
              <a:gd name="connsiteY6" fmla="*/ 1173406 h 3696996"/>
              <a:gd name="connsiteX7" fmla="*/ 444740 w 987405"/>
              <a:gd name="connsiteY7" fmla="*/ 176813 h 3696996"/>
              <a:gd name="connsiteX8" fmla="*/ 845432 w 987405"/>
              <a:gd name="connsiteY8" fmla="*/ 63797 h 369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405" h="3696996">
                <a:moveTo>
                  <a:pt x="845432" y="63797"/>
                </a:moveTo>
                <a:cubicBezTo>
                  <a:pt x="932762" y="63797"/>
                  <a:pt x="1028655" y="-138261"/>
                  <a:pt x="968722" y="176813"/>
                </a:cubicBezTo>
                <a:cubicBezTo>
                  <a:pt x="908789" y="491887"/>
                  <a:pt x="545769" y="1373752"/>
                  <a:pt x="485837" y="1954242"/>
                </a:cubicBezTo>
                <a:cubicBezTo>
                  <a:pt x="425905" y="2534732"/>
                  <a:pt x="617689" y="3498790"/>
                  <a:pt x="609127" y="3659752"/>
                </a:cubicBezTo>
                <a:cubicBezTo>
                  <a:pt x="600565" y="3820714"/>
                  <a:pt x="533783" y="3438858"/>
                  <a:pt x="434466" y="2920013"/>
                </a:cubicBezTo>
                <a:cubicBezTo>
                  <a:pt x="335149" y="2401168"/>
                  <a:pt x="62884" y="837783"/>
                  <a:pt x="13226" y="546682"/>
                </a:cubicBezTo>
                <a:cubicBezTo>
                  <a:pt x="-36432" y="255581"/>
                  <a:pt x="64597" y="1235051"/>
                  <a:pt x="136516" y="1173406"/>
                </a:cubicBezTo>
                <a:cubicBezTo>
                  <a:pt x="208435" y="1111761"/>
                  <a:pt x="321450" y="363460"/>
                  <a:pt x="444740" y="176813"/>
                </a:cubicBezTo>
                <a:cubicBezTo>
                  <a:pt x="568030" y="-9834"/>
                  <a:pt x="758102" y="63797"/>
                  <a:pt x="845432" y="637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15A144EB-4F33-1199-C9BD-94C0BAF0B26B}"/>
              </a:ext>
            </a:extLst>
          </p:cNvPr>
          <p:cNvSpPr/>
          <p:nvPr/>
        </p:nvSpPr>
        <p:spPr>
          <a:xfrm>
            <a:off x="2926106" y="11211042"/>
            <a:ext cx="2131619" cy="1522584"/>
          </a:xfrm>
          <a:custGeom>
            <a:avLst/>
            <a:gdLst>
              <a:gd name="connsiteX0" fmla="*/ 115045 w 2131619"/>
              <a:gd name="connsiteY0" fmla="*/ 69983 h 1522584"/>
              <a:gd name="connsiteX1" fmla="*/ 289705 w 2131619"/>
              <a:gd name="connsiteY1" fmla="*/ 141902 h 1522584"/>
              <a:gd name="connsiteX2" fmla="*/ 1152734 w 2131619"/>
              <a:gd name="connsiteY2" fmla="*/ 912464 h 1522584"/>
              <a:gd name="connsiteX3" fmla="*/ 1049993 w 2131619"/>
              <a:gd name="connsiteY3" fmla="*/ 1333704 h 1522584"/>
              <a:gd name="connsiteX4" fmla="*/ 1502056 w 2131619"/>
              <a:gd name="connsiteY4" fmla="*/ 1076850 h 1522584"/>
              <a:gd name="connsiteX5" fmla="*/ 885606 w 2131619"/>
              <a:gd name="connsiteY5" fmla="*/ 1518639 h 1522584"/>
              <a:gd name="connsiteX6" fmla="*/ 1974667 w 2131619"/>
              <a:gd name="connsiteY6" fmla="*/ 1272059 h 1522584"/>
              <a:gd name="connsiteX7" fmla="*/ 1923296 w 2131619"/>
              <a:gd name="connsiteY7" fmla="*/ 902189 h 1522584"/>
              <a:gd name="connsiteX8" fmla="*/ 115045 w 2131619"/>
              <a:gd name="connsiteY8" fmla="*/ 69983 h 15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619" h="1522584">
                <a:moveTo>
                  <a:pt x="115045" y="69983"/>
                </a:moveTo>
                <a:cubicBezTo>
                  <a:pt x="-157220" y="-56732"/>
                  <a:pt x="116757" y="1489"/>
                  <a:pt x="289705" y="141902"/>
                </a:cubicBezTo>
                <a:cubicBezTo>
                  <a:pt x="462653" y="282315"/>
                  <a:pt x="1026019" y="713830"/>
                  <a:pt x="1152734" y="912464"/>
                </a:cubicBezTo>
                <a:cubicBezTo>
                  <a:pt x="1279449" y="1111098"/>
                  <a:pt x="991773" y="1306306"/>
                  <a:pt x="1049993" y="1333704"/>
                </a:cubicBezTo>
                <a:cubicBezTo>
                  <a:pt x="1108213" y="1361102"/>
                  <a:pt x="1529454" y="1046028"/>
                  <a:pt x="1502056" y="1076850"/>
                </a:cubicBezTo>
                <a:cubicBezTo>
                  <a:pt x="1474658" y="1107672"/>
                  <a:pt x="806838" y="1486104"/>
                  <a:pt x="885606" y="1518639"/>
                </a:cubicBezTo>
                <a:cubicBezTo>
                  <a:pt x="964375" y="1551174"/>
                  <a:pt x="1801719" y="1374801"/>
                  <a:pt x="1974667" y="1272059"/>
                </a:cubicBezTo>
                <a:cubicBezTo>
                  <a:pt x="2147615" y="1169317"/>
                  <a:pt x="2236658" y="1099110"/>
                  <a:pt x="1923296" y="902189"/>
                </a:cubicBezTo>
                <a:cubicBezTo>
                  <a:pt x="1609934" y="705268"/>
                  <a:pt x="387310" y="196698"/>
                  <a:pt x="115045" y="6998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563D243B-A47B-E58D-52E9-A2AF50F2D527}"/>
              </a:ext>
            </a:extLst>
          </p:cNvPr>
          <p:cNvSpPr/>
          <p:nvPr/>
        </p:nvSpPr>
        <p:spPr>
          <a:xfrm>
            <a:off x="3424382" y="11764551"/>
            <a:ext cx="2897342" cy="876286"/>
          </a:xfrm>
          <a:custGeom>
            <a:avLst/>
            <a:gdLst>
              <a:gd name="connsiteX0" fmla="*/ 27735 w 2897342"/>
              <a:gd name="connsiteY0" fmla="*/ 862388 h 876286"/>
              <a:gd name="connsiteX1" fmla="*/ 1229811 w 2897342"/>
              <a:gd name="connsiteY1" fmla="*/ 451422 h 876286"/>
              <a:gd name="connsiteX2" fmla="*/ 1476391 w 2897342"/>
              <a:gd name="connsiteY2" fmla="*/ 50730 h 876286"/>
              <a:gd name="connsiteX3" fmla="*/ 2873676 w 2897342"/>
              <a:gd name="connsiteY3" fmla="*/ 50730 h 876286"/>
              <a:gd name="connsiteX4" fmla="*/ 2370243 w 2897342"/>
              <a:gd name="connsiteY4" fmla="*/ 461696 h 876286"/>
              <a:gd name="connsiteX5" fmla="*/ 2565452 w 2897342"/>
              <a:gd name="connsiteY5" fmla="*/ 749373 h 876286"/>
              <a:gd name="connsiteX6" fmla="*/ 27735 w 2897342"/>
              <a:gd name="connsiteY6" fmla="*/ 862388 h 87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7342" h="876286">
                <a:moveTo>
                  <a:pt x="27735" y="862388"/>
                </a:moveTo>
                <a:cubicBezTo>
                  <a:pt x="-194872" y="812730"/>
                  <a:pt x="988368" y="586698"/>
                  <a:pt x="1229811" y="451422"/>
                </a:cubicBezTo>
                <a:cubicBezTo>
                  <a:pt x="1471254" y="316146"/>
                  <a:pt x="1202414" y="117512"/>
                  <a:pt x="1476391" y="50730"/>
                </a:cubicBezTo>
                <a:cubicBezTo>
                  <a:pt x="1750368" y="-16052"/>
                  <a:pt x="2724701" y="-17764"/>
                  <a:pt x="2873676" y="50730"/>
                </a:cubicBezTo>
                <a:cubicBezTo>
                  <a:pt x="3022651" y="119224"/>
                  <a:pt x="2421614" y="345255"/>
                  <a:pt x="2370243" y="461696"/>
                </a:cubicBezTo>
                <a:cubicBezTo>
                  <a:pt x="2318872" y="578136"/>
                  <a:pt x="2955870" y="680879"/>
                  <a:pt x="2565452" y="749373"/>
                </a:cubicBezTo>
                <a:cubicBezTo>
                  <a:pt x="2175034" y="817867"/>
                  <a:pt x="250342" y="912046"/>
                  <a:pt x="27735" y="86238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B05F79CD-5595-883F-2BCA-247B5D648D1B}"/>
              </a:ext>
            </a:extLst>
          </p:cNvPr>
          <p:cNvSpPr/>
          <p:nvPr/>
        </p:nvSpPr>
        <p:spPr>
          <a:xfrm>
            <a:off x="4253489" y="2485826"/>
            <a:ext cx="1145824" cy="782093"/>
          </a:xfrm>
          <a:custGeom>
            <a:avLst/>
            <a:gdLst>
              <a:gd name="connsiteX0" fmla="*/ 82205 w 1145824"/>
              <a:gd name="connsiteY0" fmla="*/ 31343 h 782093"/>
              <a:gd name="connsiteX1" fmla="*/ 123302 w 1145824"/>
              <a:gd name="connsiteY1" fmla="*/ 62165 h 782093"/>
              <a:gd name="connsiteX2" fmla="*/ 842493 w 1145824"/>
              <a:gd name="connsiteY2" fmla="*/ 206003 h 782093"/>
              <a:gd name="connsiteX3" fmla="*/ 688381 w 1145824"/>
              <a:gd name="connsiteY3" fmla="*/ 308745 h 782093"/>
              <a:gd name="connsiteX4" fmla="*/ 1017154 w 1145824"/>
              <a:gd name="connsiteY4" fmla="*/ 668340 h 782093"/>
              <a:gd name="connsiteX5" fmla="*/ 1089073 w 1145824"/>
              <a:gd name="connsiteY5" fmla="*/ 781356 h 782093"/>
              <a:gd name="connsiteX6" fmla="*/ 205495 w 1145824"/>
              <a:gd name="connsiteY6" fmla="*/ 627244 h 782093"/>
              <a:gd name="connsiteX7" fmla="*/ 12 w 1145824"/>
              <a:gd name="connsiteY7" fmla="*/ 596421 h 782093"/>
              <a:gd name="connsiteX8" fmla="*/ 195221 w 1145824"/>
              <a:gd name="connsiteY8" fmla="*/ 514228 h 782093"/>
              <a:gd name="connsiteX9" fmla="*/ 154124 w 1145824"/>
              <a:gd name="connsiteY9" fmla="*/ 349841 h 782093"/>
              <a:gd name="connsiteX10" fmla="*/ 359608 w 1145824"/>
              <a:gd name="connsiteY10" fmla="*/ 503954 h 782093"/>
              <a:gd name="connsiteX11" fmla="*/ 82205 w 1145824"/>
              <a:gd name="connsiteY11" fmla="*/ 31343 h 78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5824" h="782093">
                <a:moveTo>
                  <a:pt x="82205" y="31343"/>
                </a:moveTo>
                <a:cubicBezTo>
                  <a:pt x="42821" y="-42288"/>
                  <a:pt x="-3413" y="33055"/>
                  <a:pt x="123302" y="62165"/>
                </a:cubicBezTo>
                <a:cubicBezTo>
                  <a:pt x="250017" y="91275"/>
                  <a:pt x="748313" y="164906"/>
                  <a:pt x="842493" y="206003"/>
                </a:cubicBezTo>
                <a:cubicBezTo>
                  <a:pt x="936673" y="247100"/>
                  <a:pt x="659271" y="231689"/>
                  <a:pt x="688381" y="308745"/>
                </a:cubicBezTo>
                <a:cubicBezTo>
                  <a:pt x="717491" y="385801"/>
                  <a:pt x="950372" y="589572"/>
                  <a:pt x="1017154" y="668340"/>
                </a:cubicBezTo>
                <a:cubicBezTo>
                  <a:pt x="1083936" y="747109"/>
                  <a:pt x="1224349" y="788205"/>
                  <a:pt x="1089073" y="781356"/>
                </a:cubicBezTo>
                <a:cubicBezTo>
                  <a:pt x="953797" y="774507"/>
                  <a:pt x="387005" y="658067"/>
                  <a:pt x="205495" y="627244"/>
                </a:cubicBezTo>
                <a:cubicBezTo>
                  <a:pt x="23985" y="596422"/>
                  <a:pt x="1724" y="615257"/>
                  <a:pt x="12" y="596421"/>
                </a:cubicBezTo>
                <a:cubicBezTo>
                  <a:pt x="-1700" y="577585"/>
                  <a:pt x="169536" y="555325"/>
                  <a:pt x="195221" y="514228"/>
                </a:cubicBezTo>
                <a:cubicBezTo>
                  <a:pt x="220906" y="473131"/>
                  <a:pt x="126726" y="351553"/>
                  <a:pt x="154124" y="349841"/>
                </a:cubicBezTo>
                <a:cubicBezTo>
                  <a:pt x="181522" y="348129"/>
                  <a:pt x="375019" y="551900"/>
                  <a:pt x="359608" y="503954"/>
                </a:cubicBezTo>
                <a:cubicBezTo>
                  <a:pt x="344197" y="456008"/>
                  <a:pt x="121589" y="104974"/>
                  <a:pt x="82205" y="3134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12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麻木久仁子の高画質な水着画像！すっぴんやコスプレに若い頃の写真も！ | Luupy[ルーピー] | ファッションアイデア, 麻木, 女子高生ファッション" hidden="1">
            <a:extLst>
              <a:ext uri="{FF2B5EF4-FFF2-40B4-BE49-F238E27FC236}">
                <a16:creationId xmlns:a16="http://schemas.microsoft.com/office/drawing/2014/main" id="{1D92841A-16CC-066F-CD03-C780F5828B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5179" r="18715"/>
          <a:stretch/>
        </p:blipFill>
        <p:spPr bwMode="auto">
          <a:xfrm>
            <a:off x="1645920" y="-37367"/>
            <a:ext cx="6286500" cy="1283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D4EA2FD-C02D-2F1F-C82E-A1693288313C}"/>
              </a:ext>
            </a:extLst>
          </p:cNvPr>
          <p:cNvSpPr/>
          <p:nvPr/>
        </p:nvSpPr>
        <p:spPr>
          <a:xfrm>
            <a:off x="4267200" y="1619224"/>
            <a:ext cx="377844" cy="155601"/>
          </a:xfrm>
          <a:custGeom>
            <a:avLst/>
            <a:gdLst>
              <a:gd name="connsiteX0" fmla="*/ 0 w 377844"/>
              <a:gd name="connsiteY0" fmla="*/ 155601 h 155601"/>
              <a:gd name="connsiteX1" fmla="*/ 111125 w 377844"/>
              <a:gd name="connsiteY1" fmla="*/ 47651 h 155601"/>
              <a:gd name="connsiteX2" fmla="*/ 76200 w 377844"/>
              <a:gd name="connsiteY2" fmla="*/ 60351 h 155601"/>
              <a:gd name="connsiteX3" fmla="*/ 212725 w 377844"/>
              <a:gd name="connsiteY3" fmla="*/ 12726 h 155601"/>
              <a:gd name="connsiteX4" fmla="*/ 279400 w 377844"/>
              <a:gd name="connsiteY4" fmla="*/ 44476 h 155601"/>
              <a:gd name="connsiteX5" fmla="*/ 269875 w 377844"/>
              <a:gd name="connsiteY5" fmla="*/ 22251 h 155601"/>
              <a:gd name="connsiteX6" fmla="*/ 317500 w 377844"/>
              <a:gd name="connsiteY6" fmla="*/ 63526 h 155601"/>
              <a:gd name="connsiteX7" fmla="*/ 377825 w 377844"/>
              <a:gd name="connsiteY7" fmla="*/ 73051 h 155601"/>
              <a:gd name="connsiteX8" fmla="*/ 311150 w 377844"/>
              <a:gd name="connsiteY8" fmla="*/ 19076 h 155601"/>
              <a:gd name="connsiteX9" fmla="*/ 250825 w 377844"/>
              <a:gd name="connsiteY9" fmla="*/ 26 h 155601"/>
              <a:gd name="connsiteX10" fmla="*/ 98425 w 377844"/>
              <a:gd name="connsiteY10" fmla="*/ 22251 h 155601"/>
              <a:gd name="connsiteX11" fmla="*/ 152400 w 377844"/>
              <a:gd name="connsiteY11" fmla="*/ 12726 h 155601"/>
              <a:gd name="connsiteX12" fmla="*/ 63500 w 377844"/>
              <a:gd name="connsiteY12" fmla="*/ 57176 h 155601"/>
              <a:gd name="connsiteX13" fmla="*/ 47625 w 377844"/>
              <a:gd name="connsiteY13" fmla="*/ 82576 h 155601"/>
              <a:gd name="connsiteX14" fmla="*/ 0 w 377844"/>
              <a:gd name="connsiteY14" fmla="*/ 155601 h 15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844" h="155601">
                <a:moveTo>
                  <a:pt x="0" y="155601"/>
                </a:moveTo>
                <a:cubicBezTo>
                  <a:pt x="49212" y="109563"/>
                  <a:pt x="98425" y="63526"/>
                  <a:pt x="111125" y="47651"/>
                </a:cubicBezTo>
                <a:cubicBezTo>
                  <a:pt x="123825" y="31776"/>
                  <a:pt x="76200" y="60351"/>
                  <a:pt x="76200" y="60351"/>
                </a:cubicBezTo>
                <a:cubicBezTo>
                  <a:pt x="93133" y="54530"/>
                  <a:pt x="178858" y="15372"/>
                  <a:pt x="212725" y="12726"/>
                </a:cubicBezTo>
                <a:cubicBezTo>
                  <a:pt x="246592" y="10080"/>
                  <a:pt x="269875" y="42888"/>
                  <a:pt x="279400" y="44476"/>
                </a:cubicBezTo>
                <a:cubicBezTo>
                  <a:pt x="288925" y="46063"/>
                  <a:pt x="263525" y="19076"/>
                  <a:pt x="269875" y="22251"/>
                </a:cubicBezTo>
                <a:cubicBezTo>
                  <a:pt x="276225" y="25426"/>
                  <a:pt x="299508" y="55059"/>
                  <a:pt x="317500" y="63526"/>
                </a:cubicBezTo>
                <a:cubicBezTo>
                  <a:pt x="335492" y="71993"/>
                  <a:pt x="378883" y="80459"/>
                  <a:pt x="377825" y="73051"/>
                </a:cubicBezTo>
                <a:cubicBezTo>
                  <a:pt x="376767" y="65643"/>
                  <a:pt x="332317" y="31247"/>
                  <a:pt x="311150" y="19076"/>
                </a:cubicBezTo>
                <a:cubicBezTo>
                  <a:pt x="289983" y="6905"/>
                  <a:pt x="286279" y="-503"/>
                  <a:pt x="250825" y="26"/>
                </a:cubicBezTo>
                <a:cubicBezTo>
                  <a:pt x="215371" y="555"/>
                  <a:pt x="114829" y="20134"/>
                  <a:pt x="98425" y="22251"/>
                </a:cubicBezTo>
                <a:cubicBezTo>
                  <a:pt x="82021" y="24368"/>
                  <a:pt x="158221" y="6905"/>
                  <a:pt x="152400" y="12726"/>
                </a:cubicBezTo>
                <a:cubicBezTo>
                  <a:pt x="146579" y="18547"/>
                  <a:pt x="80962" y="45534"/>
                  <a:pt x="63500" y="57176"/>
                </a:cubicBezTo>
                <a:cubicBezTo>
                  <a:pt x="46038" y="68818"/>
                  <a:pt x="47625" y="82576"/>
                  <a:pt x="47625" y="82576"/>
                </a:cubicBezTo>
                <a:lnTo>
                  <a:pt x="0" y="1556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096C9662-F13F-8B27-150D-10223184C7BD}"/>
              </a:ext>
            </a:extLst>
          </p:cNvPr>
          <p:cNvSpPr/>
          <p:nvPr/>
        </p:nvSpPr>
        <p:spPr>
          <a:xfrm>
            <a:off x="4263157" y="1635099"/>
            <a:ext cx="134745" cy="165866"/>
          </a:xfrm>
          <a:custGeom>
            <a:avLst/>
            <a:gdLst>
              <a:gd name="connsiteX0" fmla="*/ 134218 w 134745"/>
              <a:gd name="connsiteY0" fmla="*/ 26 h 165866"/>
              <a:gd name="connsiteX1" fmla="*/ 77068 w 134745"/>
              <a:gd name="connsiteY1" fmla="*/ 44476 h 165866"/>
              <a:gd name="connsiteX2" fmla="*/ 29443 w 134745"/>
              <a:gd name="connsiteY2" fmla="*/ 85751 h 165866"/>
              <a:gd name="connsiteX3" fmla="*/ 48493 w 134745"/>
              <a:gd name="connsiteY3" fmla="*/ 57176 h 165866"/>
              <a:gd name="connsiteX4" fmla="*/ 13568 w 134745"/>
              <a:gd name="connsiteY4" fmla="*/ 111151 h 165866"/>
              <a:gd name="connsiteX5" fmla="*/ 4043 w 134745"/>
              <a:gd name="connsiteY5" fmla="*/ 165126 h 165866"/>
              <a:gd name="connsiteX6" fmla="*/ 77068 w 134745"/>
              <a:gd name="connsiteY6" fmla="*/ 69876 h 165866"/>
              <a:gd name="connsiteX7" fmla="*/ 51668 w 134745"/>
              <a:gd name="connsiteY7" fmla="*/ 136551 h 165866"/>
              <a:gd name="connsiteX8" fmla="*/ 102468 w 134745"/>
              <a:gd name="connsiteY8" fmla="*/ 50826 h 165866"/>
              <a:gd name="connsiteX9" fmla="*/ 134218 w 134745"/>
              <a:gd name="connsiteY9" fmla="*/ 26 h 1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745" h="165866">
                <a:moveTo>
                  <a:pt x="134218" y="26"/>
                </a:moveTo>
                <a:cubicBezTo>
                  <a:pt x="129985" y="-1032"/>
                  <a:pt x="94530" y="30189"/>
                  <a:pt x="77068" y="44476"/>
                </a:cubicBezTo>
                <a:cubicBezTo>
                  <a:pt x="59606" y="58763"/>
                  <a:pt x="34205" y="83634"/>
                  <a:pt x="29443" y="85751"/>
                </a:cubicBezTo>
                <a:cubicBezTo>
                  <a:pt x="24681" y="87868"/>
                  <a:pt x="51139" y="52943"/>
                  <a:pt x="48493" y="57176"/>
                </a:cubicBezTo>
                <a:cubicBezTo>
                  <a:pt x="45847" y="61409"/>
                  <a:pt x="20976" y="93159"/>
                  <a:pt x="13568" y="111151"/>
                </a:cubicBezTo>
                <a:cubicBezTo>
                  <a:pt x="6160" y="129143"/>
                  <a:pt x="-6540" y="172005"/>
                  <a:pt x="4043" y="165126"/>
                </a:cubicBezTo>
                <a:cubicBezTo>
                  <a:pt x="14626" y="158247"/>
                  <a:pt x="69130" y="74639"/>
                  <a:pt x="77068" y="69876"/>
                </a:cubicBezTo>
                <a:cubicBezTo>
                  <a:pt x="85005" y="65114"/>
                  <a:pt x="47435" y="139726"/>
                  <a:pt x="51668" y="136551"/>
                </a:cubicBezTo>
                <a:cubicBezTo>
                  <a:pt x="55901" y="133376"/>
                  <a:pt x="88710" y="71993"/>
                  <a:pt x="102468" y="50826"/>
                </a:cubicBezTo>
                <a:cubicBezTo>
                  <a:pt x="116226" y="29659"/>
                  <a:pt x="138451" y="1084"/>
                  <a:pt x="13421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DF70A20-2495-798F-8297-90A7914F52E9}"/>
              </a:ext>
            </a:extLst>
          </p:cNvPr>
          <p:cNvSpPr/>
          <p:nvPr/>
        </p:nvSpPr>
        <p:spPr>
          <a:xfrm>
            <a:off x="4498313" y="1704879"/>
            <a:ext cx="139892" cy="16016"/>
          </a:xfrm>
          <a:custGeom>
            <a:avLst/>
            <a:gdLst>
              <a:gd name="connsiteX0" fmla="*/ 137187 w 139892"/>
              <a:gd name="connsiteY0" fmla="*/ 96 h 16016"/>
              <a:gd name="connsiteX1" fmla="*/ 662 w 139892"/>
              <a:gd name="connsiteY1" fmla="*/ 9621 h 16016"/>
              <a:gd name="connsiteX2" fmla="*/ 86387 w 139892"/>
              <a:gd name="connsiteY2" fmla="*/ 15971 h 16016"/>
              <a:gd name="connsiteX3" fmla="*/ 137187 w 139892"/>
              <a:gd name="connsiteY3" fmla="*/ 96 h 1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92" h="16016">
                <a:moveTo>
                  <a:pt x="137187" y="96"/>
                </a:moveTo>
                <a:cubicBezTo>
                  <a:pt x="122900" y="-962"/>
                  <a:pt x="9129" y="6975"/>
                  <a:pt x="662" y="9621"/>
                </a:cubicBezTo>
                <a:cubicBezTo>
                  <a:pt x="-7805" y="12267"/>
                  <a:pt x="67337" y="16500"/>
                  <a:pt x="86387" y="15971"/>
                </a:cubicBezTo>
                <a:cubicBezTo>
                  <a:pt x="105437" y="15442"/>
                  <a:pt x="151474" y="1154"/>
                  <a:pt x="13718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5329F030-1898-D151-F02A-456DC736F391}"/>
              </a:ext>
            </a:extLst>
          </p:cNvPr>
          <p:cNvSpPr/>
          <p:nvPr/>
        </p:nvSpPr>
        <p:spPr>
          <a:xfrm>
            <a:off x="4511621" y="1619233"/>
            <a:ext cx="89036" cy="92153"/>
          </a:xfrm>
          <a:custGeom>
            <a:avLst/>
            <a:gdLst>
              <a:gd name="connsiteX0" fmla="*/ 54 w 89036"/>
              <a:gd name="connsiteY0" fmla="*/ 17 h 92153"/>
              <a:gd name="connsiteX1" fmla="*/ 54029 w 89036"/>
              <a:gd name="connsiteY1" fmla="*/ 60342 h 92153"/>
              <a:gd name="connsiteX2" fmla="*/ 88954 w 89036"/>
              <a:gd name="connsiteY2" fmla="*/ 92092 h 92153"/>
              <a:gd name="connsiteX3" fmla="*/ 44504 w 89036"/>
              <a:gd name="connsiteY3" fmla="*/ 66692 h 92153"/>
              <a:gd name="connsiteX4" fmla="*/ 54 w 89036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36" h="92153">
                <a:moveTo>
                  <a:pt x="54" y="17"/>
                </a:moveTo>
                <a:cubicBezTo>
                  <a:pt x="1642" y="-1041"/>
                  <a:pt x="39212" y="44996"/>
                  <a:pt x="54029" y="60342"/>
                </a:cubicBezTo>
                <a:cubicBezTo>
                  <a:pt x="68846" y="75688"/>
                  <a:pt x="90542" y="91034"/>
                  <a:pt x="88954" y="92092"/>
                </a:cubicBezTo>
                <a:cubicBezTo>
                  <a:pt x="87366" y="93150"/>
                  <a:pt x="56675" y="80450"/>
                  <a:pt x="44504" y="66692"/>
                </a:cubicBezTo>
                <a:cubicBezTo>
                  <a:pt x="32333" y="52934"/>
                  <a:pt x="-1534" y="1075"/>
                  <a:pt x="5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9CC6F1C-5D13-2903-2D79-22181C1D2884}"/>
              </a:ext>
            </a:extLst>
          </p:cNvPr>
          <p:cNvSpPr/>
          <p:nvPr/>
        </p:nvSpPr>
        <p:spPr>
          <a:xfrm>
            <a:off x="4346543" y="1701777"/>
            <a:ext cx="267002" cy="69873"/>
          </a:xfrm>
          <a:custGeom>
            <a:avLst/>
            <a:gdLst>
              <a:gd name="connsiteX0" fmla="*/ 32 w 267002"/>
              <a:gd name="connsiteY0" fmla="*/ 23 h 69873"/>
              <a:gd name="connsiteX1" fmla="*/ 44482 w 267002"/>
              <a:gd name="connsiteY1" fmla="*/ 41298 h 69873"/>
              <a:gd name="connsiteX2" fmla="*/ 123857 w 267002"/>
              <a:gd name="connsiteY2" fmla="*/ 41298 h 69873"/>
              <a:gd name="connsiteX3" fmla="*/ 92107 w 267002"/>
              <a:gd name="connsiteY3" fmla="*/ 41298 h 69873"/>
              <a:gd name="connsiteX4" fmla="*/ 184182 w 267002"/>
              <a:gd name="connsiteY4" fmla="*/ 31773 h 69873"/>
              <a:gd name="connsiteX5" fmla="*/ 266732 w 267002"/>
              <a:gd name="connsiteY5" fmla="*/ 31773 h 69873"/>
              <a:gd name="connsiteX6" fmla="*/ 209582 w 267002"/>
              <a:gd name="connsiteY6" fmla="*/ 25423 h 69873"/>
              <a:gd name="connsiteX7" fmla="*/ 177832 w 267002"/>
              <a:gd name="connsiteY7" fmla="*/ 41298 h 69873"/>
              <a:gd name="connsiteX8" fmla="*/ 123857 w 267002"/>
              <a:gd name="connsiteY8" fmla="*/ 57173 h 69873"/>
              <a:gd name="connsiteX9" fmla="*/ 38132 w 267002"/>
              <a:gd name="connsiteY9" fmla="*/ 69873 h 69873"/>
              <a:gd name="connsiteX10" fmla="*/ 92107 w 267002"/>
              <a:gd name="connsiteY10" fmla="*/ 57173 h 69873"/>
              <a:gd name="connsiteX11" fmla="*/ 38132 w 267002"/>
              <a:gd name="connsiteY11" fmla="*/ 47648 h 69873"/>
              <a:gd name="connsiteX12" fmla="*/ 32 w 267002"/>
              <a:gd name="connsiteY12" fmla="*/ 23 h 6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002" h="69873">
                <a:moveTo>
                  <a:pt x="32" y="23"/>
                </a:moveTo>
                <a:cubicBezTo>
                  <a:pt x="1090" y="-1035"/>
                  <a:pt x="23845" y="34419"/>
                  <a:pt x="44482" y="41298"/>
                </a:cubicBezTo>
                <a:cubicBezTo>
                  <a:pt x="65119" y="48177"/>
                  <a:pt x="123857" y="41298"/>
                  <a:pt x="123857" y="41298"/>
                </a:cubicBezTo>
                <a:cubicBezTo>
                  <a:pt x="131794" y="41298"/>
                  <a:pt x="82053" y="42885"/>
                  <a:pt x="92107" y="41298"/>
                </a:cubicBezTo>
                <a:cubicBezTo>
                  <a:pt x="102161" y="39711"/>
                  <a:pt x="155078" y="33360"/>
                  <a:pt x="184182" y="31773"/>
                </a:cubicBezTo>
                <a:cubicBezTo>
                  <a:pt x="213286" y="30186"/>
                  <a:pt x="262499" y="32831"/>
                  <a:pt x="266732" y="31773"/>
                </a:cubicBezTo>
                <a:cubicBezTo>
                  <a:pt x="270965" y="30715"/>
                  <a:pt x="224399" y="23836"/>
                  <a:pt x="209582" y="25423"/>
                </a:cubicBezTo>
                <a:cubicBezTo>
                  <a:pt x="194765" y="27010"/>
                  <a:pt x="192119" y="36006"/>
                  <a:pt x="177832" y="41298"/>
                </a:cubicBezTo>
                <a:cubicBezTo>
                  <a:pt x="163545" y="46590"/>
                  <a:pt x="147140" y="52411"/>
                  <a:pt x="123857" y="57173"/>
                </a:cubicBezTo>
                <a:cubicBezTo>
                  <a:pt x="100574" y="61936"/>
                  <a:pt x="43424" y="69873"/>
                  <a:pt x="38132" y="69873"/>
                </a:cubicBezTo>
                <a:cubicBezTo>
                  <a:pt x="32840" y="69873"/>
                  <a:pt x="92107" y="60877"/>
                  <a:pt x="92107" y="57173"/>
                </a:cubicBezTo>
                <a:cubicBezTo>
                  <a:pt x="92107" y="53469"/>
                  <a:pt x="51890" y="54527"/>
                  <a:pt x="38132" y="47648"/>
                </a:cubicBezTo>
                <a:cubicBezTo>
                  <a:pt x="24374" y="40769"/>
                  <a:pt x="-1026" y="1081"/>
                  <a:pt x="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8AB10E5-F075-A8B7-EE59-0652CDFC36E5}"/>
              </a:ext>
            </a:extLst>
          </p:cNvPr>
          <p:cNvSpPr/>
          <p:nvPr/>
        </p:nvSpPr>
        <p:spPr>
          <a:xfrm>
            <a:off x="4241194" y="1727193"/>
            <a:ext cx="391209" cy="67204"/>
          </a:xfrm>
          <a:custGeom>
            <a:avLst/>
            <a:gdLst>
              <a:gd name="connsiteX0" fmla="*/ 391131 w 391209"/>
              <a:gd name="connsiteY0" fmla="*/ 7 h 67204"/>
              <a:gd name="connsiteX1" fmla="*/ 260956 w 391209"/>
              <a:gd name="connsiteY1" fmla="*/ 31757 h 67204"/>
              <a:gd name="connsiteX2" fmla="*/ 289531 w 391209"/>
              <a:gd name="connsiteY2" fmla="*/ 25407 h 67204"/>
              <a:gd name="connsiteX3" fmla="*/ 254606 w 391209"/>
              <a:gd name="connsiteY3" fmla="*/ 53982 h 67204"/>
              <a:gd name="connsiteX4" fmla="*/ 162531 w 391209"/>
              <a:gd name="connsiteY4" fmla="*/ 44457 h 67204"/>
              <a:gd name="connsiteX5" fmla="*/ 89506 w 391209"/>
              <a:gd name="connsiteY5" fmla="*/ 60332 h 67204"/>
              <a:gd name="connsiteX6" fmla="*/ 127606 w 391209"/>
              <a:gd name="connsiteY6" fmla="*/ 66682 h 67204"/>
              <a:gd name="connsiteX7" fmla="*/ 76806 w 391209"/>
              <a:gd name="connsiteY7" fmla="*/ 47632 h 67204"/>
              <a:gd name="connsiteX8" fmla="*/ 606 w 391209"/>
              <a:gd name="connsiteY8" fmla="*/ 53982 h 67204"/>
              <a:gd name="connsiteX9" fmla="*/ 121256 w 391209"/>
              <a:gd name="connsiteY9" fmla="*/ 53982 h 67204"/>
              <a:gd name="connsiteX10" fmla="*/ 248256 w 391209"/>
              <a:gd name="connsiteY10" fmla="*/ 60332 h 67204"/>
              <a:gd name="connsiteX11" fmla="*/ 280006 w 391209"/>
              <a:gd name="connsiteY11" fmla="*/ 34932 h 67204"/>
              <a:gd name="connsiteX12" fmla="*/ 391131 w 391209"/>
              <a:gd name="connsiteY12" fmla="*/ 7 h 6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09" h="67204">
                <a:moveTo>
                  <a:pt x="391131" y="7"/>
                </a:moveTo>
                <a:cubicBezTo>
                  <a:pt x="387956" y="-522"/>
                  <a:pt x="277889" y="27524"/>
                  <a:pt x="260956" y="31757"/>
                </a:cubicBezTo>
                <a:cubicBezTo>
                  <a:pt x="244023" y="35990"/>
                  <a:pt x="290589" y="21703"/>
                  <a:pt x="289531" y="25407"/>
                </a:cubicBezTo>
                <a:cubicBezTo>
                  <a:pt x="288473" y="29111"/>
                  <a:pt x="275773" y="50807"/>
                  <a:pt x="254606" y="53982"/>
                </a:cubicBezTo>
                <a:cubicBezTo>
                  <a:pt x="233439" y="57157"/>
                  <a:pt x="190048" y="43399"/>
                  <a:pt x="162531" y="44457"/>
                </a:cubicBezTo>
                <a:cubicBezTo>
                  <a:pt x="135014" y="45515"/>
                  <a:pt x="95327" y="56628"/>
                  <a:pt x="89506" y="60332"/>
                </a:cubicBezTo>
                <a:cubicBezTo>
                  <a:pt x="83685" y="64036"/>
                  <a:pt x="129723" y="68799"/>
                  <a:pt x="127606" y="66682"/>
                </a:cubicBezTo>
                <a:cubicBezTo>
                  <a:pt x="125489" y="64565"/>
                  <a:pt x="97973" y="49749"/>
                  <a:pt x="76806" y="47632"/>
                </a:cubicBezTo>
                <a:cubicBezTo>
                  <a:pt x="55639" y="45515"/>
                  <a:pt x="-6802" y="52924"/>
                  <a:pt x="606" y="53982"/>
                </a:cubicBezTo>
                <a:cubicBezTo>
                  <a:pt x="8014" y="55040"/>
                  <a:pt x="79981" y="52924"/>
                  <a:pt x="121256" y="53982"/>
                </a:cubicBezTo>
                <a:cubicBezTo>
                  <a:pt x="162531" y="55040"/>
                  <a:pt x="221798" y="63507"/>
                  <a:pt x="248256" y="60332"/>
                </a:cubicBezTo>
                <a:cubicBezTo>
                  <a:pt x="274714" y="57157"/>
                  <a:pt x="259368" y="43928"/>
                  <a:pt x="280006" y="34932"/>
                </a:cubicBezTo>
                <a:cubicBezTo>
                  <a:pt x="300643" y="25936"/>
                  <a:pt x="394306" y="536"/>
                  <a:pt x="39113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72FB8B7-B7ED-7973-181C-84653DFAB40B}"/>
              </a:ext>
            </a:extLst>
          </p:cNvPr>
          <p:cNvSpPr/>
          <p:nvPr/>
        </p:nvSpPr>
        <p:spPr>
          <a:xfrm>
            <a:off x="4393401" y="1613016"/>
            <a:ext cx="152392" cy="131035"/>
          </a:xfrm>
          <a:custGeom>
            <a:avLst/>
            <a:gdLst>
              <a:gd name="connsiteX0" fmla="*/ 146849 w 152392"/>
              <a:gd name="connsiteY0" fmla="*/ 12584 h 131035"/>
              <a:gd name="connsiteX1" fmla="*/ 140499 w 152392"/>
              <a:gd name="connsiteY1" fmla="*/ 76084 h 131035"/>
              <a:gd name="connsiteX2" fmla="*/ 86524 w 152392"/>
              <a:gd name="connsiteY2" fmla="*/ 130059 h 131035"/>
              <a:gd name="connsiteX3" fmla="*/ 48424 w 152392"/>
              <a:gd name="connsiteY3" fmla="*/ 107834 h 131035"/>
              <a:gd name="connsiteX4" fmla="*/ 35724 w 152392"/>
              <a:gd name="connsiteY4" fmla="*/ 69734 h 131035"/>
              <a:gd name="connsiteX5" fmla="*/ 799 w 152392"/>
              <a:gd name="connsiteY5" fmla="*/ 44334 h 131035"/>
              <a:gd name="connsiteX6" fmla="*/ 73824 w 152392"/>
              <a:gd name="connsiteY6" fmla="*/ 3059 h 131035"/>
              <a:gd name="connsiteX7" fmla="*/ 146849 w 152392"/>
              <a:gd name="connsiteY7" fmla="*/ 12584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392" h="131035">
                <a:moveTo>
                  <a:pt x="146849" y="12584"/>
                </a:moveTo>
                <a:cubicBezTo>
                  <a:pt x="157962" y="24755"/>
                  <a:pt x="150553" y="56505"/>
                  <a:pt x="140499" y="76084"/>
                </a:cubicBezTo>
                <a:cubicBezTo>
                  <a:pt x="130445" y="95663"/>
                  <a:pt x="101870" y="124767"/>
                  <a:pt x="86524" y="130059"/>
                </a:cubicBezTo>
                <a:cubicBezTo>
                  <a:pt x="71178" y="135351"/>
                  <a:pt x="56891" y="117888"/>
                  <a:pt x="48424" y="107834"/>
                </a:cubicBezTo>
                <a:cubicBezTo>
                  <a:pt x="39957" y="97780"/>
                  <a:pt x="43661" y="80317"/>
                  <a:pt x="35724" y="69734"/>
                </a:cubicBezTo>
                <a:cubicBezTo>
                  <a:pt x="27787" y="59151"/>
                  <a:pt x="-5551" y="55446"/>
                  <a:pt x="799" y="44334"/>
                </a:cubicBezTo>
                <a:cubicBezTo>
                  <a:pt x="7149" y="33222"/>
                  <a:pt x="53187" y="9409"/>
                  <a:pt x="73824" y="3059"/>
                </a:cubicBezTo>
                <a:cubicBezTo>
                  <a:pt x="94461" y="-3291"/>
                  <a:pt x="135736" y="413"/>
                  <a:pt x="146849" y="12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7C9F7D44-421D-9D95-79D7-A08951A44034}"/>
              </a:ext>
            </a:extLst>
          </p:cNvPr>
          <p:cNvSpPr/>
          <p:nvPr/>
        </p:nvSpPr>
        <p:spPr>
          <a:xfrm>
            <a:off x="4474964" y="165193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5260207-4B50-4D30-CF37-21D5013EFD63}"/>
              </a:ext>
            </a:extLst>
          </p:cNvPr>
          <p:cNvSpPr/>
          <p:nvPr/>
        </p:nvSpPr>
        <p:spPr>
          <a:xfrm>
            <a:off x="4343347" y="1704930"/>
            <a:ext cx="302178" cy="114422"/>
          </a:xfrm>
          <a:custGeom>
            <a:avLst/>
            <a:gdLst>
              <a:gd name="connsiteX0" fmla="*/ 53 w 302178"/>
              <a:gd name="connsiteY0" fmla="*/ 114345 h 114422"/>
              <a:gd name="connsiteX1" fmla="*/ 161978 w 302178"/>
              <a:gd name="connsiteY1" fmla="*/ 101645 h 114422"/>
              <a:gd name="connsiteX2" fmla="*/ 136578 w 302178"/>
              <a:gd name="connsiteY2" fmla="*/ 92120 h 114422"/>
              <a:gd name="connsiteX3" fmla="*/ 209603 w 302178"/>
              <a:gd name="connsiteY3" fmla="*/ 92120 h 114422"/>
              <a:gd name="connsiteX4" fmla="*/ 190553 w 302178"/>
              <a:gd name="connsiteY4" fmla="*/ 98470 h 114422"/>
              <a:gd name="connsiteX5" fmla="*/ 260403 w 302178"/>
              <a:gd name="connsiteY5" fmla="*/ 34970 h 114422"/>
              <a:gd name="connsiteX6" fmla="*/ 301678 w 302178"/>
              <a:gd name="connsiteY6" fmla="*/ 45 h 114422"/>
              <a:gd name="connsiteX7" fmla="*/ 273103 w 302178"/>
              <a:gd name="connsiteY7" fmla="*/ 28620 h 114422"/>
              <a:gd name="connsiteX8" fmla="*/ 139753 w 302178"/>
              <a:gd name="connsiteY8" fmla="*/ 73070 h 114422"/>
              <a:gd name="connsiteX9" fmla="*/ 235003 w 302178"/>
              <a:gd name="connsiteY9" fmla="*/ 50845 h 114422"/>
              <a:gd name="connsiteX10" fmla="*/ 215953 w 302178"/>
              <a:gd name="connsiteY10" fmla="*/ 82595 h 114422"/>
              <a:gd name="connsiteX11" fmla="*/ 54028 w 302178"/>
              <a:gd name="connsiteY11" fmla="*/ 85770 h 114422"/>
              <a:gd name="connsiteX12" fmla="*/ 142928 w 302178"/>
              <a:gd name="connsiteY12" fmla="*/ 95295 h 114422"/>
              <a:gd name="connsiteX13" fmla="*/ 53 w 302178"/>
              <a:gd name="connsiteY13" fmla="*/ 114345 h 1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178" h="114422">
                <a:moveTo>
                  <a:pt x="53" y="114345"/>
                </a:moveTo>
                <a:cubicBezTo>
                  <a:pt x="3228" y="115403"/>
                  <a:pt x="139224" y="105349"/>
                  <a:pt x="161978" y="101645"/>
                </a:cubicBezTo>
                <a:cubicBezTo>
                  <a:pt x="184732" y="97941"/>
                  <a:pt x="128640" y="93708"/>
                  <a:pt x="136578" y="92120"/>
                </a:cubicBezTo>
                <a:cubicBezTo>
                  <a:pt x="144516" y="90532"/>
                  <a:pt x="209603" y="92120"/>
                  <a:pt x="209603" y="92120"/>
                </a:cubicBezTo>
                <a:cubicBezTo>
                  <a:pt x="218599" y="93178"/>
                  <a:pt x="182086" y="107995"/>
                  <a:pt x="190553" y="98470"/>
                </a:cubicBezTo>
                <a:cubicBezTo>
                  <a:pt x="199020" y="88945"/>
                  <a:pt x="241882" y="51374"/>
                  <a:pt x="260403" y="34970"/>
                </a:cubicBezTo>
                <a:cubicBezTo>
                  <a:pt x="278924" y="18566"/>
                  <a:pt x="299561" y="1103"/>
                  <a:pt x="301678" y="45"/>
                </a:cubicBezTo>
                <a:cubicBezTo>
                  <a:pt x="303795" y="-1013"/>
                  <a:pt x="300091" y="16449"/>
                  <a:pt x="273103" y="28620"/>
                </a:cubicBezTo>
                <a:cubicBezTo>
                  <a:pt x="246116" y="40791"/>
                  <a:pt x="146103" y="69366"/>
                  <a:pt x="139753" y="73070"/>
                </a:cubicBezTo>
                <a:cubicBezTo>
                  <a:pt x="133403" y="76774"/>
                  <a:pt x="222303" y="49258"/>
                  <a:pt x="235003" y="50845"/>
                </a:cubicBezTo>
                <a:cubicBezTo>
                  <a:pt x="247703" y="52432"/>
                  <a:pt x="246116" y="76774"/>
                  <a:pt x="215953" y="82595"/>
                </a:cubicBezTo>
                <a:cubicBezTo>
                  <a:pt x="185790" y="88416"/>
                  <a:pt x="66199" y="83653"/>
                  <a:pt x="54028" y="85770"/>
                </a:cubicBezTo>
                <a:cubicBezTo>
                  <a:pt x="41857" y="87887"/>
                  <a:pt x="148749" y="90533"/>
                  <a:pt x="142928" y="95295"/>
                </a:cubicBezTo>
                <a:cubicBezTo>
                  <a:pt x="137107" y="100057"/>
                  <a:pt x="-3122" y="113287"/>
                  <a:pt x="53" y="11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24E7E95-00AA-0686-A0F6-6ACBF0DBC3AC}"/>
              </a:ext>
            </a:extLst>
          </p:cNvPr>
          <p:cNvSpPr/>
          <p:nvPr/>
        </p:nvSpPr>
        <p:spPr>
          <a:xfrm>
            <a:off x="4323717" y="1463664"/>
            <a:ext cx="293143" cy="80838"/>
          </a:xfrm>
          <a:custGeom>
            <a:avLst/>
            <a:gdLst>
              <a:gd name="connsiteX0" fmla="*/ 633 w 293143"/>
              <a:gd name="connsiteY0" fmla="*/ 9536 h 80838"/>
              <a:gd name="connsiteX1" fmla="*/ 143508 w 293143"/>
              <a:gd name="connsiteY1" fmla="*/ 15886 h 80838"/>
              <a:gd name="connsiteX2" fmla="*/ 92708 w 293143"/>
              <a:gd name="connsiteY2" fmla="*/ 3186 h 80838"/>
              <a:gd name="connsiteX3" fmla="*/ 229233 w 293143"/>
              <a:gd name="connsiteY3" fmla="*/ 25411 h 80838"/>
              <a:gd name="connsiteX4" fmla="*/ 267333 w 293143"/>
              <a:gd name="connsiteY4" fmla="*/ 41286 h 80838"/>
              <a:gd name="connsiteX5" fmla="*/ 257808 w 293143"/>
              <a:gd name="connsiteY5" fmla="*/ 31761 h 80838"/>
              <a:gd name="connsiteX6" fmla="*/ 292733 w 293143"/>
              <a:gd name="connsiteY6" fmla="*/ 79386 h 80838"/>
              <a:gd name="connsiteX7" fmla="*/ 273683 w 293143"/>
              <a:gd name="connsiteY7" fmla="*/ 63511 h 80838"/>
              <a:gd name="connsiteX8" fmla="*/ 226058 w 293143"/>
              <a:gd name="connsiteY8" fmla="*/ 12711 h 80838"/>
              <a:gd name="connsiteX9" fmla="*/ 238758 w 293143"/>
              <a:gd name="connsiteY9" fmla="*/ 22236 h 80838"/>
              <a:gd name="connsiteX10" fmla="*/ 156208 w 293143"/>
              <a:gd name="connsiteY10" fmla="*/ 11 h 80838"/>
              <a:gd name="connsiteX11" fmla="*/ 210183 w 293143"/>
              <a:gd name="connsiteY11" fmla="*/ 19061 h 80838"/>
              <a:gd name="connsiteX12" fmla="*/ 633 w 293143"/>
              <a:gd name="connsiteY12" fmla="*/ 9536 h 8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143" h="80838">
                <a:moveTo>
                  <a:pt x="633" y="9536"/>
                </a:moveTo>
                <a:cubicBezTo>
                  <a:pt x="-10479" y="9007"/>
                  <a:pt x="128162" y="16944"/>
                  <a:pt x="143508" y="15886"/>
                </a:cubicBezTo>
                <a:cubicBezTo>
                  <a:pt x="158854" y="14828"/>
                  <a:pt x="78421" y="1599"/>
                  <a:pt x="92708" y="3186"/>
                </a:cubicBezTo>
                <a:cubicBezTo>
                  <a:pt x="106995" y="4773"/>
                  <a:pt x="200129" y="19061"/>
                  <a:pt x="229233" y="25411"/>
                </a:cubicBezTo>
                <a:cubicBezTo>
                  <a:pt x="258337" y="31761"/>
                  <a:pt x="267333" y="41286"/>
                  <a:pt x="267333" y="41286"/>
                </a:cubicBezTo>
                <a:cubicBezTo>
                  <a:pt x="272095" y="42344"/>
                  <a:pt x="253575" y="25411"/>
                  <a:pt x="257808" y="31761"/>
                </a:cubicBezTo>
                <a:cubicBezTo>
                  <a:pt x="262041" y="38111"/>
                  <a:pt x="292733" y="79386"/>
                  <a:pt x="292733" y="79386"/>
                </a:cubicBezTo>
                <a:cubicBezTo>
                  <a:pt x="295379" y="84678"/>
                  <a:pt x="284795" y="74623"/>
                  <a:pt x="273683" y="63511"/>
                </a:cubicBezTo>
                <a:cubicBezTo>
                  <a:pt x="262571" y="52399"/>
                  <a:pt x="226058" y="12711"/>
                  <a:pt x="226058" y="12711"/>
                </a:cubicBezTo>
                <a:cubicBezTo>
                  <a:pt x="220237" y="5832"/>
                  <a:pt x="250400" y="24353"/>
                  <a:pt x="238758" y="22236"/>
                </a:cubicBezTo>
                <a:cubicBezTo>
                  <a:pt x="227116" y="20119"/>
                  <a:pt x="160971" y="540"/>
                  <a:pt x="156208" y="11"/>
                </a:cubicBezTo>
                <a:cubicBezTo>
                  <a:pt x="151446" y="-518"/>
                  <a:pt x="236641" y="17474"/>
                  <a:pt x="210183" y="19061"/>
                </a:cubicBezTo>
                <a:cubicBezTo>
                  <a:pt x="183725" y="20649"/>
                  <a:pt x="11745" y="10065"/>
                  <a:pt x="633" y="9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0C8B756-CBE9-3569-3AE6-AFE8690C3E3D}"/>
              </a:ext>
            </a:extLst>
          </p:cNvPr>
          <p:cNvSpPr/>
          <p:nvPr/>
        </p:nvSpPr>
        <p:spPr>
          <a:xfrm>
            <a:off x="4289160" y="1468022"/>
            <a:ext cx="213163" cy="24709"/>
          </a:xfrm>
          <a:custGeom>
            <a:avLst/>
            <a:gdLst>
              <a:gd name="connsiteX0" fmla="*/ 265 w 213163"/>
              <a:gd name="connsiteY0" fmla="*/ 24228 h 24709"/>
              <a:gd name="connsiteX1" fmla="*/ 136790 w 213163"/>
              <a:gd name="connsiteY1" fmla="*/ 21053 h 24709"/>
              <a:gd name="connsiteX2" fmla="*/ 98690 w 213163"/>
              <a:gd name="connsiteY2" fmla="*/ 2003 h 24709"/>
              <a:gd name="connsiteX3" fmla="*/ 212990 w 213163"/>
              <a:gd name="connsiteY3" fmla="*/ 2003 h 24709"/>
              <a:gd name="connsiteX4" fmla="*/ 124090 w 213163"/>
              <a:gd name="connsiteY4" fmla="*/ 14703 h 24709"/>
              <a:gd name="connsiteX5" fmla="*/ 101865 w 213163"/>
              <a:gd name="connsiteY5" fmla="*/ 14703 h 24709"/>
              <a:gd name="connsiteX6" fmla="*/ 265 w 213163"/>
              <a:gd name="connsiteY6" fmla="*/ 24228 h 2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63" h="24709">
                <a:moveTo>
                  <a:pt x="265" y="24228"/>
                </a:moveTo>
                <a:cubicBezTo>
                  <a:pt x="6086" y="25286"/>
                  <a:pt x="120386" y="24757"/>
                  <a:pt x="136790" y="21053"/>
                </a:cubicBezTo>
                <a:cubicBezTo>
                  <a:pt x="153194" y="17349"/>
                  <a:pt x="85990" y="5178"/>
                  <a:pt x="98690" y="2003"/>
                </a:cubicBezTo>
                <a:cubicBezTo>
                  <a:pt x="111390" y="-1172"/>
                  <a:pt x="208757" y="-114"/>
                  <a:pt x="212990" y="2003"/>
                </a:cubicBezTo>
                <a:cubicBezTo>
                  <a:pt x="217223" y="4120"/>
                  <a:pt x="142611" y="12586"/>
                  <a:pt x="124090" y="14703"/>
                </a:cubicBezTo>
                <a:cubicBezTo>
                  <a:pt x="105569" y="16820"/>
                  <a:pt x="117740" y="13645"/>
                  <a:pt x="101865" y="14703"/>
                </a:cubicBezTo>
                <a:cubicBezTo>
                  <a:pt x="85990" y="15761"/>
                  <a:pt x="-5556" y="23170"/>
                  <a:pt x="265" y="2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F34AD73-B79F-A596-4235-6478EBA9FAAE}"/>
              </a:ext>
            </a:extLst>
          </p:cNvPr>
          <p:cNvSpPr/>
          <p:nvPr/>
        </p:nvSpPr>
        <p:spPr>
          <a:xfrm>
            <a:off x="4276717" y="1517498"/>
            <a:ext cx="212841" cy="26494"/>
          </a:xfrm>
          <a:custGeom>
            <a:avLst/>
            <a:gdLst>
              <a:gd name="connsiteX0" fmla="*/ 8 w 212841"/>
              <a:gd name="connsiteY0" fmla="*/ 19202 h 26494"/>
              <a:gd name="connsiteX1" fmla="*/ 111133 w 212841"/>
              <a:gd name="connsiteY1" fmla="*/ 3327 h 26494"/>
              <a:gd name="connsiteX2" fmla="*/ 85733 w 212841"/>
              <a:gd name="connsiteY2" fmla="*/ 25552 h 26494"/>
              <a:gd name="connsiteX3" fmla="*/ 212733 w 212841"/>
              <a:gd name="connsiteY3" fmla="*/ 22377 h 26494"/>
              <a:gd name="connsiteX4" fmla="*/ 107958 w 212841"/>
              <a:gd name="connsiteY4" fmla="*/ 22377 h 26494"/>
              <a:gd name="connsiteX5" fmla="*/ 117483 w 212841"/>
              <a:gd name="connsiteY5" fmla="*/ 152 h 26494"/>
              <a:gd name="connsiteX6" fmla="*/ 8 w 212841"/>
              <a:gd name="connsiteY6" fmla="*/ 19202 h 2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41" h="26494">
                <a:moveTo>
                  <a:pt x="8" y="19202"/>
                </a:moveTo>
                <a:cubicBezTo>
                  <a:pt x="-1050" y="19731"/>
                  <a:pt x="96846" y="2269"/>
                  <a:pt x="111133" y="3327"/>
                </a:cubicBezTo>
                <a:cubicBezTo>
                  <a:pt x="125420" y="4385"/>
                  <a:pt x="68800" y="22377"/>
                  <a:pt x="85733" y="25552"/>
                </a:cubicBezTo>
                <a:cubicBezTo>
                  <a:pt x="102666" y="28727"/>
                  <a:pt x="209029" y="22906"/>
                  <a:pt x="212733" y="22377"/>
                </a:cubicBezTo>
                <a:cubicBezTo>
                  <a:pt x="216437" y="21848"/>
                  <a:pt x="123833" y="26081"/>
                  <a:pt x="107958" y="22377"/>
                </a:cubicBezTo>
                <a:cubicBezTo>
                  <a:pt x="92083" y="18673"/>
                  <a:pt x="131771" y="2269"/>
                  <a:pt x="117483" y="152"/>
                </a:cubicBezTo>
                <a:cubicBezTo>
                  <a:pt x="103196" y="-1965"/>
                  <a:pt x="1066" y="18673"/>
                  <a:pt x="8" y="19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573F4D0-DA66-E27C-68BF-3995E5A02705}"/>
              </a:ext>
            </a:extLst>
          </p:cNvPr>
          <p:cNvSpPr/>
          <p:nvPr/>
        </p:nvSpPr>
        <p:spPr>
          <a:xfrm>
            <a:off x="4422326" y="1504554"/>
            <a:ext cx="130653" cy="3760"/>
          </a:xfrm>
          <a:custGeom>
            <a:avLst/>
            <a:gdLst>
              <a:gd name="connsiteX0" fmla="*/ 449 w 130653"/>
              <a:gd name="connsiteY0" fmla="*/ 396 h 3760"/>
              <a:gd name="connsiteX1" fmla="*/ 127449 w 130653"/>
              <a:gd name="connsiteY1" fmla="*/ 396 h 3760"/>
              <a:gd name="connsiteX2" fmla="*/ 86174 w 130653"/>
              <a:gd name="connsiteY2" fmla="*/ 3571 h 3760"/>
              <a:gd name="connsiteX3" fmla="*/ 449 w 130653"/>
              <a:gd name="connsiteY3" fmla="*/ 396 h 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53" h="3760">
                <a:moveTo>
                  <a:pt x="449" y="396"/>
                </a:moveTo>
                <a:cubicBezTo>
                  <a:pt x="7328" y="-133"/>
                  <a:pt x="113162" y="-133"/>
                  <a:pt x="127449" y="396"/>
                </a:cubicBezTo>
                <a:cubicBezTo>
                  <a:pt x="141737" y="925"/>
                  <a:pt x="104695" y="2513"/>
                  <a:pt x="86174" y="3571"/>
                </a:cubicBezTo>
                <a:cubicBezTo>
                  <a:pt x="67653" y="4629"/>
                  <a:pt x="-6430" y="925"/>
                  <a:pt x="449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E63D87A-D7CD-583A-C98C-32797DB1EED6}"/>
              </a:ext>
            </a:extLst>
          </p:cNvPr>
          <p:cNvSpPr/>
          <p:nvPr/>
        </p:nvSpPr>
        <p:spPr>
          <a:xfrm>
            <a:off x="4429011" y="1517472"/>
            <a:ext cx="185718" cy="48533"/>
          </a:xfrm>
          <a:custGeom>
            <a:avLst/>
            <a:gdLst>
              <a:gd name="connsiteX0" fmla="*/ 114 w 185718"/>
              <a:gd name="connsiteY0" fmla="*/ 178 h 48533"/>
              <a:gd name="connsiteX1" fmla="*/ 117589 w 185718"/>
              <a:gd name="connsiteY1" fmla="*/ 6528 h 48533"/>
              <a:gd name="connsiteX2" fmla="*/ 184264 w 185718"/>
              <a:gd name="connsiteY2" fmla="*/ 47803 h 48533"/>
              <a:gd name="connsiteX3" fmla="*/ 155689 w 185718"/>
              <a:gd name="connsiteY3" fmla="*/ 31928 h 48533"/>
              <a:gd name="connsiteX4" fmla="*/ 66789 w 185718"/>
              <a:gd name="connsiteY4" fmla="*/ 19228 h 48533"/>
              <a:gd name="connsiteX5" fmla="*/ 111239 w 185718"/>
              <a:gd name="connsiteY5" fmla="*/ 16053 h 48533"/>
              <a:gd name="connsiteX6" fmla="*/ 95364 w 185718"/>
              <a:gd name="connsiteY6" fmla="*/ 3353 h 48533"/>
              <a:gd name="connsiteX7" fmla="*/ 114 w 185718"/>
              <a:gd name="connsiteY7" fmla="*/ 178 h 4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18" h="48533">
                <a:moveTo>
                  <a:pt x="114" y="178"/>
                </a:moveTo>
                <a:cubicBezTo>
                  <a:pt x="3818" y="707"/>
                  <a:pt x="86897" y="-1409"/>
                  <a:pt x="117589" y="6528"/>
                </a:cubicBezTo>
                <a:cubicBezTo>
                  <a:pt x="148281" y="14465"/>
                  <a:pt x="177914" y="43570"/>
                  <a:pt x="184264" y="47803"/>
                </a:cubicBezTo>
                <a:cubicBezTo>
                  <a:pt x="190614" y="52036"/>
                  <a:pt x="175268" y="36690"/>
                  <a:pt x="155689" y="31928"/>
                </a:cubicBezTo>
                <a:cubicBezTo>
                  <a:pt x="136110" y="27166"/>
                  <a:pt x="74197" y="21874"/>
                  <a:pt x="66789" y="19228"/>
                </a:cubicBezTo>
                <a:cubicBezTo>
                  <a:pt x="59381" y="16582"/>
                  <a:pt x="111239" y="16053"/>
                  <a:pt x="111239" y="16053"/>
                </a:cubicBezTo>
                <a:cubicBezTo>
                  <a:pt x="116001" y="13407"/>
                  <a:pt x="107006" y="6528"/>
                  <a:pt x="95364" y="3353"/>
                </a:cubicBezTo>
                <a:cubicBezTo>
                  <a:pt x="83722" y="178"/>
                  <a:pt x="-3590" y="-351"/>
                  <a:pt x="114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1C64C645-5516-9F5B-3B74-84AC1965A3EB}"/>
              </a:ext>
            </a:extLst>
          </p:cNvPr>
          <p:cNvSpPr/>
          <p:nvPr/>
        </p:nvSpPr>
        <p:spPr>
          <a:xfrm>
            <a:off x="4951352" y="1468478"/>
            <a:ext cx="311616" cy="160407"/>
          </a:xfrm>
          <a:custGeom>
            <a:avLst/>
            <a:gdLst>
              <a:gd name="connsiteX0" fmla="*/ 1648 w 311616"/>
              <a:gd name="connsiteY0" fmla="*/ 160297 h 160407"/>
              <a:gd name="connsiteX1" fmla="*/ 106423 w 311616"/>
              <a:gd name="connsiteY1" fmla="*/ 68222 h 160407"/>
              <a:gd name="connsiteX2" fmla="*/ 71498 w 311616"/>
              <a:gd name="connsiteY2" fmla="*/ 77747 h 160407"/>
              <a:gd name="connsiteX3" fmla="*/ 144523 w 311616"/>
              <a:gd name="connsiteY3" fmla="*/ 36472 h 160407"/>
              <a:gd name="connsiteX4" fmla="*/ 268348 w 311616"/>
              <a:gd name="connsiteY4" fmla="*/ 23772 h 160407"/>
              <a:gd name="connsiteX5" fmla="*/ 230248 w 311616"/>
              <a:gd name="connsiteY5" fmla="*/ 23772 h 160407"/>
              <a:gd name="connsiteX6" fmla="*/ 261998 w 311616"/>
              <a:gd name="connsiteY6" fmla="*/ 36472 h 160407"/>
              <a:gd name="connsiteX7" fmla="*/ 306448 w 311616"/>
              <a:gd name="connsiteY7" fmla="*/ 103147 h 160407"/>
              <a:gd name="connsiteX8" fmla="*/ 293748 w 311616"/>
              <a:gd name="connsiteY8" fmla="*/ 84097 h 160407"/>
              <a:gd name="connsiteX9" fmla="*/ 309623 w 311616"/>
              <a:gd name="connsiteY9" fmla="*/ 26947 h 160407"/>
              <a:gd name="connsiteX10" fmla="*/ 239773 w 311616"/>
              <a:gd name="connsiteY10" fmla="*/ 1547 h 160407"/>
              <a:gd name="connsiteX11" fmla="*/ 249298 w 311616"/>
              <a:gd name="connsiteY11" fmla="*/ 4722 h 160407"/>
              <a:gd name="connsiteX12" fmla="*/ 122298 w 311616"/>
              <a:gd name="connsiteY12" fmla="*/ 20597 h 160407"/>
              <a:gd name="connsiteX13" fmla="*/ 68323 w 311616"/>
              <a:gd name="connsiteY13" fmla="*/ 55522 h 160407"/>
              <a:gd name="connsiteX14" fmla="*/ 81023 w 311616"/>
              <a:gd name="connsiteY14" fmla="*/ 39647 h 160407"/>
              <a:gd name="connsiteX15" fmla="*/ 55623 w 311616"/>
              <a:gd name="connsiteY15" fmla="*/ 77747 h 160407"/>
              <a:gd name="connsiteX16" fmla="*/ 30223 w 311616"/>
              <a:gd name="connsiteY16" fmla="*/ 84097 h 160407"/>
              <a:gd name="connsiteX17" fmla="*/ 39748 w 311616"/>
              <a:gd name="connsiteY17" fmla="*/ 87272 h 160407"/>
              <a:gd name="connsiteX18" fmla="*/ 1648 w 311616"/>
              <a:gd name="connsiteY18" fmla="*/ 160297 h 1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616" h="160407">
                <a:moveTo>
                  <a:pt x="1648" y="160297"/>
                </a:moveTo>
                <a:cubicBezTo>
                  <a:pt x="12761" y="157122"/>
                  <a:pt x="94781" y="81980"/>
                  <a:pt x="106423" y="68222"/>
                </a:cubicBezTo>
                <a:cubicBezTo>
                  <a:pt x="118065" y="54464"/>
                  <a:pt x="65148" y="83039"/>
                  <a:pt x="71498" y="77747"/>
                </a:cubicBezTo>
                <a:cubicBezTo>
                  <a:pt x="77848" y="72455"/>
                  <a:pt x="111715" y="45468"/>
                  <a:pt x="144523" y="36472"/>
                </a:cubicBezTo>
                <a:cubicBezTo>
                  <a:pt x="177331" y="27476"/>
                  <a:pt x="254061" y="25889"/>
                  <a:pt x="268348" y="23772"/>
                </a:cubicBezTo>
                <a:cubicBezTo>
                  <a:pt x="282636" y="21655"/>
                  <a:pt x="231306" y="21655"/>
                  <a:pt x="230248" y="23772"/>
                </a:cubicBezTo>
                <a:cubicBezTo>
                  <a:pt x="229190" y="25889"/>
                  <a:pt x="249298" y="23243"/>
                  <a:pt x="261998" y="36472"/>
                </a:cubicBezTo>
                <a:cubicBezTo>
                  <a:pt x="274698" y="49701"/>
                  <a:pt x="306448" y="103147"/>
                  <a:pt x="306448" y="103147"/>
                </a:cubicBezTo>
                <a:cubicBezTo>
                  <a:pt x="311740" y="111084"/>
                  <a:pt x="293219" y="96797"/>
                  <a:pt x="293748" y="84097"/>
                </a:cubicBezTo>
                <a:cubicBezTo>
                  <a:pt x="294277" y="71397"/>
                  <a:pt x="318619" y="40705"/>
                  <a:pt x="309623" y="26947"/>
                </a:cubicBezTo>
                <a:cubicBezTo>
                  <a:pt x="300627" y="13189"/>
                  <a:pt x="239773" y="1547"/>
                  <a:pt x="239773" y="1547"/>
                </a:cubicBezTo>
                <a:cubicBezTo>
                  <a:pt x="229719" y="-2157"/>
                  <a:pt x="268877" y="1547"/>
                  <a:pt x="249298" y="4722"/>
                </a:cubicBezTo>
                <a:cubicBezTo>
                  <a:pt x="229719" y="7897"/>
                  <a:pt x="152461" y="12130"/>
                  <a:pt x="122298" y="20597"/>
                </a:cubicBezTo>
                <a:cubicBezTo>
                  <a:pt x="92136" y="29064"/>
                  <a:pt x="68323" y="55522"/>
                  <a:pt x="68323" y="55522"/>
                </a:cubicBezTo>
                <a:cubicBezTo>
                  <a:pt x="61444" y="58697"/>
                  <a:pt x="83140" y="35943"/>
                  <a:pt x="81023" y="39647"/>
                </a:cubicBezTo>
                <a:cubicBezTo>
                  <a:pt x="78906" y="43351"/>
                  <a:pt x="64090" y="70339"/>
                  <a:pt x="55623" y="77747"/>
                </a:cubicBezTo>
                <a:cubicBezTo>
                  <a:pt x="47156" y="85155"/>
                  <a:pt x="30223" y="84097"/>
                  <a:pt x="30223" y="84097"/>
                </a:cubicBezTo>
                <a:cubicBezTo>
                  <a:pt x="27577" y="85684"/>
                  <a:pt x="40277" y="77218"/>
                  <a:pt x="39748" y="87272"/>
                </a:cubicBezTo>
                <a:cubicBezTo>
                  <a:pt x="39219" y="97326"/>
                  <a:pt x="-9465" y="163472"/>
                  <a:pt x="1648" y="160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3C1E93D-C90B-9398-4765-738639A67D99}"/>
              </a:ext>
            </a:extLst>
          </p:cNvPr>
          <p:cNvSpPr/>
          <p:nvPr/>
        </p:nvSpPr>
        <p:spPr>
          <a:xfrm>
            <a:off x="4940300" y="1527155"/>
            <a:ext cx="308273" cy="155648"/>
          </a:xfrm>
          <a:custGeom>
            <a:avLst/>
            <a:gdLst>
              <a:gd name="connsiteX0" fmla="*/ 307975 w 308273"/>
              <a:gd name="connsiteY0" fmla="*/ 20 h 155648"/>
              <a:gd name="connsiteX1" fmla="*/ 269875 w 308273"/>
              <a:gd name="connsiteY1" fmla="*/ 53995 h 155648"/>
              <a:gd name="connsiteX2" fmla="*/ 196850 w 308273"/>
              <a:gd name="connsiteY2" fmla="*/ 88920 h 155648"/>
              <a:gd name="connsiteX3" fmla="*/ 238125 w 308273"/>
              <a:gd name="connsiteY3" fmla="*/ 76220 h 155648"/>
              <a:gd name="connsiteX4" fmla="*/ 114300 w 308273"/>
              <a:gd name="connsiteY4" fmla="*/ 92095 h 155648"/>
              <a:gd name="connsiteX5" fmla="*/ 34925 w 308273"/>
              <a:gd name="connsiteY5" fmla="*/ 104795 h 155648"/>
              <a:gd name="connsiteX6" fmla="*/ 0 w 308273"/>
              <a:gd name="connsiteY6" fmla="*/ 155595 h 155648"/>
              <a:gd name="connsiteX7" fmla="*/ 34925 w 308273"/>
              <a:gd name="connsiteY7" fmla="*/ 114320 h 155648"/>
              <a:gd name="connsiteX8" fmla="*/ 63500 w 308273"/>
              <a:gd name="connsiteY8" fmla="*/ 101620 h 155648"/>
              <a:gd name="connsiteX9" fmla="*/ 190500 w 308273"/>
              <a:gd name="connsiteY9" fmla="*/ 92095 h 155648"/>
              <a:gd name="connsiteX10" fmla="*/ 228600 w 308273"/>
              <a:gd name="connsiteY10" fmla="*/ 88920 h 155648"/>
              <a:gd name="connsiteX11" fmla="*/ 250825 w 308273"/>
              <a:gd name="connsiteY11" fmla="*/ 60345 h 155648"/>
              <a:gd name="connsiteX12" fmla="*/ 307975 w 308273"/>
              <a:gd name="connsiteY12" fmla="*/ 20 h 1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73" h="155648">
                <a:moveTo>
                  <a:pt x="307975" y="20"/>
                </a:moveTo>
                <a:cubicBezTo>
                  <a:pt x="311150" y="-1038"/>
                  <a:pt x="288396" y="39178"/>
                  <a:pt x="269875" y="53995"/>
                </a:cubicBezTo>
                <a:cubicBezTo>
                  <a:pt x="251354" y="68812"/>
                  <a:pt x="202142" y="85216"/>
                  <a:pt x="196850" y="88920"/>
                </a:cubicBezTo>
                <a:cubicBezTo>
                  <a:pt x="191558" y="92624"/>
                  <a:pt x="251883" y="75691"/>
                  <a:pt x="238125" y="76220"/>
                </a:cubicBezTo>
                <a:cubicBezTo>
                  <a:pt x="224367" y="76749"/>
                  <a:pt x="148167" y="87333"/>
                  <a:pt x="114300" y="92095"/>
                </a:cubicBezTo>
                <a:cubicBezTo>
                  <a:pt x="80433" y="96857"/>
                  <a:pt x="53975" y="94212"/>
                  <a:pt x="34925" y="104795"/>
                </a:cubicBezTo>
                <a:cubicBezTo>
                  <a:pt x="15875" y="115378"/>
                  <a:pt x="0" y="154008"/>
                  <a:pt x="0" y="155595"/>
                </a:cubicBezTo>
                <a:cubicBezTo>
                  <a:pt x="0" y="157182"/>
                  <a:pt x="24342" y="123316"/>
                  <a:pt x="34925" y="114320"/>
                </a:cubicBezTo>
                <a:cubicBezTo>
                  <a:pt x="45508" y="105324"/>
                  <a:pt x="37571" y="105324"/>
                  <a:pt x="63500" y="101620"/>
                </a:cubicBezTo>
                <a:cubicBezTo>
                  <a:pt x="89429" y="97916"/>
                  <a:pt x="190500" y="92095"/>
                  <a:pt x="190500" y="92095"/>
                </a:cubicBezTo>
                <a:lnTo>
                  <a:pt x="228600" y="88920"/>
                </a:lnTo>
                <a:cubicBezTo>
                  <a:pt x="238654" y="83628"/>
                  <a:pt x="237596" y="74103"/>
                  <a:pt x="250825" y="60345"/>
                </a:cubicBezTo>
                <a:cubicBezTo>
                  <a:pt x="264054" y="46587"/>
                  <a:pt x="304800" y="1078"/>
                  <a:pt x="30797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3367148-499A-5195-7001-46DAEB151728}"/>
              </a:ext>
            </a:extLst>
          </p:cNvPr>
          <p:cNvSpPr/>
          <p:nvPr/>
        </p:nvSpPr>
        <p:spPr>
          <a:xfrm>
            <a:off x="4997290" y="1530251"/>
            <a:ext cx="60492" cy="92787"/>
          </a:xfrm>
          <a:custGeom>
            <a:avLst/>
            <a:gdLst>
              <a:gd name="connsiteX0" fmla="*/ 35085 w 60492"/>
              <a:gd name="connsiteY0" fmla="*/ 99 h 92787"/>
              <a:gd name="connsiteX1" fmla="*/ 19210 w 60492"/>
              <a:gd name="connsiteY1" fmla="*/ 63599 h 92787"/>
              <a:gd name="connsiteX2" fmla="*/ 60485 w 60492"/>
              <a:gd name="connsiteY2" fmla="*/ 92174 h 92787"/>
              <a:gd name="connsiteX3" fmla="*/ 22385 w 60492"/>
              <a:gd name="connsiteY3" fmla="*/ 82649 h 92787"/>
              <a:gd name="connsiteX4" fmla="*/ 160 w 60492"/>
              <a:gd name="connsiteY4" fmla="*/ 76299 h 92787"/>
              <a:gd name="connsiteX5" fmla="*/ 12860 w 60492"/>
              <a:gd name="connsiteY5" fmla="*/ 79474 h 92787"/>
              <a:gd name="connsiteX6" fmla="*/ 35085 w 60492"/>
              <a:gd name="connsiteY6" fmla="*/ 99 h 9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2" h="92787">
                <a:moveTo>
                  <a:pt x="35085" y="99"/>
                </a:moveTo>
                <a:cubicBezTo>
                  <a:pt x="36143" y="-2547"/>
                  <a:pt x="14977" y="48253"/>
                  <a:pt x="19210" y="63599"/>
                </a:cubicBezTo>
                <a:cubicBezTo>
                  <a:pt x="23443" y="78945"/>
                  <a:pt x="59956" y="88999"/>
                  <a:pt x="60485" y="92174"/>
                </a:cubicBezTo>
                <a:cubicBezTo>
                  <a:pt x="61014" y="95349"/>
                  <a:pt x="32439" y="85295"/>
                  <a:pt x="22385" y="82649"/>
                </a:cubicBezTo>
                <a:cubicBezTo>
                  <a:pt x="12331" y="80003"/>
                  <a:pt x="160" y="76299"/>
                  <a:pt x="160" y="76299"/>
                </a:cubicBezTo>
                <a:cubicBezTo>
                  <a:pt x="-1427" y="75770"/>
                  <a:pt x="9156" y="87411"/>
                  <a:pt x="12860" y="79474"/>
                </a:cubicBezTo>
                <a:cubicBezTo>
                  <a:pt x="16564" y="71537"/>
                  <a:pt x="34027" y="2745"/>
                  <a:pt x="3508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3AD9A90-7D4D-1702-D9E8-6F7D71C1C85C}"/>
              </a:ext>
            </a:extLst>
          </p:cNvPr>
          <p:cNvSpPr/>
          <p:nvPr/>
        </p:nvSpPr>
        <p:spPr>
          <a:xfrm>
            <a:off x="5044603" y="1488905"/>
            <a:ext cx="200806" cy="115383"/>
          </a:xfrm>
          <a:custGeom>
            <a:avLst/>
            <a:gdLst>
              <a:gd name="connsiteX0" fmla="*/ 200497 w 200806"/>
              <a:gd name="connsiteY0" fmla="*/ 35095 h 115383"/>
              <a:gd name="connsiteX1" fmla="*/ 95722 w 200806"/>
              <a:gd name="connsiteY1" fmla="*/ 114470 h 115383"/>
              <a:gd name="connsiteX2" fmla="*/ 44922 w 200806"/>
              <a:gd name="connsiteY2" fmla="*/ 76370 h 115383"/>
              <a:gd name="connsiteX3" fmla="*/ 29047 w 200806"/>
              <a:gd name="connsiteY3" fmla="*/ 47795 h 115383"/>
              <a:gd name="connsiteX4" fmla="*/ 472 w 200806"/>
              <a:gd name="connsiteY4" fmla="*/ 47795 h 115383"/>
              <a:gd name="connsiteX5" fmla="*/ 54447 w 200806"/>
              <a:gd name="connsiteY5" fmla="*/ 19220 h 115383"/>
              <a:gd name="connsiteX6" fmla="*/ 13172 w 200806"/>
              <a:gd name="connsiteY6" fmla="*/ 22395 h 115383"/>
              <a:gd name="connsiteX7" fmla="*/ 124297 w 200806"/>
              <a:gd name="connsiteY7" fmla="*/ 170 h 115383"/>
              <a:gd name="connsiteX8" fmla="*/ 200497 w 200806"/>
              <a:gd name="connsiteY8" fmla="*/ 35095 h 1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806" h="115383">
                <a:moveTo>
                  <a:pt x="200497" y="35095"/>
                </a:moveTo>
                <a:cubicBezTo>
                  <a:pt x="195735" y="54145"/>
                  <a:pt x="121651" y="107591"/>
                  <a:pt x="95722" y="114470"/>
                </a:cubicBezTo>
                <a:cubicBezTo>
                  <a:pt x="69793" y="121349"/>
                  <a:pt x="56034" y="87482"/>
                  <a:pt x="44922" y="76370"/>
                </a:cubicBezTo>
                <a:cubicBezTo>
                  <a:pt x="33810" y="65258"/>
                  <a:pt x="36455" y="52558"/>
                  <a:pt x="29047" y="47795"/>
                </a:cubicBezTo>
                <a:cubicBezTo>
                  <a:pt x="21639" y="43033"/>
                  <a:pt x="-3761" y="52557"/>
                  <a:pt x="472" y="47795"/>
                </a:cubicBezTo>
                <a:cubicBezTo>
                  <a:pt x="4705" y="43033"/>
                  <a:pt x="52330" y="23453"/>
                  <a:pt x="54447" y="19220"/>
                </a:cubicBezTo>
                <a:cubicBezTo>
                  <a:pt x="56564" y="14987"/>
                  <a:pt x="1530" y="25570"/>
                  <a:pt x="13172" y="22395"/>
                </a:cubicBezTo>
                <a:cubicBezTo>
                  <a:pt x="24814" y="19220"/>
                  <a:pt x="94664" y="2287"/>
                  <a:pt x="124297" y="170"/>
                </a:cubicBezTo>
                <a:cubicBezTo>
                  <a:pt x="153930" y="-1947"/>
                  <a:pt x="205259" y="16045"/>
                  <a:pt x="200497" y="35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B1498BE5-8393-CA21-2A44-797458C859E2}"/>
              </a:ext>
            </a:extLst>
          </p:cNvPr>
          <p:cNvSpPr/>
          <p:nvPr/>
        </p:nvSpPr>
        <p:spPr>
          <a:xfrm>
            <a:off x="5145006" y="15188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1BD4691-ABC9-35A2-D140-89EFC8679E42}"/>
              </a:ext>
            </a:extLst>
          </p:cNvPr>
          <p:cNvSpPr/>
          <p:nvPr/>
        </p:nvSpPr>
        <p:spPr>
          <a:xfrm>
            <a:off x="4928842" y="1307780"/>
            <a:ext cx="157675" cy="182572"/>
          </a:xfrm>
          <a:custGeom>
            <a:avLst/>
            <a:gdLst>
              <a:gd name="connsiteX0" fmla="*/ 157508 w 157675"/>
              <a:gd name="connsiteY0" fmla="*/ 320 h 182572"/>
              <a:gd name="connsiteX1" fmla="*/ 68608 w 157675"/>
              <a:gd name="connsiteY1" fmla="*/ 86045 h 182572"/>
              <a:gd name="connsiteX2" fmla="*/ 106708 w 157675"/>
              <a:gd name="connsiteY2" fmla="*/ 60645 h 182572"/>
              <a:gd name="connsiteX3" fmla="*/ 52733 w 157675"/>
              <a:gd name="connsiteY3" fmla="*/ 117795 h 182572"/>
              <a:gd name="connsiteX4" fmla="*/ 20983 w 157675"/>
              <a:gd name="connsiteY4" fmla="*/ 143195 h 182572"/>
              <a:gd name="connsiteX5" fmla="*/ 1933 w 157675"/>
              <a:gd name="connsiteY5" fmla="*/ 181295 h 182572"/>
              <a:gd name="connsiteX6" fmla="*/ 68608 w 157675"/>
              <a:gd name="connsiteY6" fmla="*/ 92395 h 182572"/>
              <a:gd name="connsiteX7" fmla="*/ 90833 w 157675"/>
              <a:gd name="connsiteY7" fmla="*/ 57470 h 182572"/>
              <a:gd name="connsiteX8" fmla="*/ 157508 w 157675"/>
              <a:gd name="connsiteY8" fmla="*/ 320 h 1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75" h="182572">
                <a:moveTo>
                  <a:pt x="157508" y="320"/>
                </a:moveTo>
                <a:cubicBezTo>
                  <a:pt x="153804" y="5082"/>
                  <a:pt x="77075" y="75991"/>
                  <a:pt x="68608" y="86045"/>
                </a:cubicBezTo>
                <a:cubicBezTo>
                  <a:pt x="60141" y="96099"/>
                  <a:pt x="109354" y="55353"/>
                  <a:pt x="106708" y="60645"/>
                </a:cubicBezTo>
                <a:cubicBezTo>
                  <a:pt x="104062" y="65937"/>
                  <a:pt x="67021" y="104037"/>
                  <a:pt x="52733" y="117795"/>
                </a:cubicBezTo>
                <a:cubicBezTo>
                  <a:pt x="38445" y="131553"/>
                  <a:pt x="29450" y="132612"/>
                  <a:pt x="20983" y="143195"/>
                </a:cubicBezTo>
                <a:cubicBezTo>
                  <a:pt x="12516" y="153778"/>
                  <a:pt x="-6005" y="189762"/>
                  <a:pt x="1933" y="181295"/>
                </a:cubicBezTo>
                <a:cubicBezTo>
                  <a:pt x="9870" y="172828"/>
                  <a:pt x="53791" y="113032"/>
                  <a:pt x="68608" y="92395"/>
                </a:cubicBezTo>
                <a:cubicBezTo>
                  <a:pt x="83425" y="71758"/>
                  <a:pt x="79191" y="69641"/>
                  <a:pt x="90833" y="57470"/>
                </a:cubicBezTo>
                <a:cubicBezTo>
                  <a:pt x="102475" y="45299"/>
                  <a:pt x="161212" y="-4442"/>
                  <a:pt x="157508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615AB1B-6DEF-A1DC-F51F-42ADBDFB894C}"/>
              </a:ext>
            </a:extLst>
          </p:cNvPr>
          <p:cNvSpPr/>
          <p:nvPr/>
        </p:nvSpPr>
        <p:spPr>
          <a:xfrm>
            <a:off x="5051053" y="1277138"/>
            <a:ext cx="202314" cy="81792"/>
          </a:xfrm>
          <a:custGeom>
            <a:avLst/>
            <a:gdLst>
              <a:gd name="connsiteX0" fmla="*/ 372 w 202314"/>
              <a:gd name="connsiteY0" fmla="*/ 81762 h 81792"/>
              <a:gd name="connsiteX1" fmla="*/ 82922 w 202314"/>
              <a:gd name="connsiteY1" fmla="*/ 11912 h 81792"/>
              <a:gd name="connsiteX2" fmla="*/ 146422 w 202314"/>
              <a:gd name="connsiteY2" fmla="*/ 15087 h 81792"/>
              <a:gd name="connsiteX3" fmla="*/ 76572 w 202314"/>
              <a:gd name="connsiteY3" fmla="*/ 8737 h 81792"/>
              <a:gd name="connsiteX4" fmla="*/ 200397 w 202314"/>
              <a:gd name="connsiteY4" fmla="*/ 30962 h 81792"/>
              <a:gd name="connsiteX5" fmla="*/ 149597 w 202314"/>
              <a:gd name="connsiteY5" fmla="*/ 15087 h 81792"/>
              <a:gd name="connsiteX6" fmla="*/ 117847 w 202314"/>
              <a:gd name="connsiteY6" fmla="*/ 2387 h 81792"/>
              <a:gd name="connsiteX7" fmla="*/ 372 w 202314"/>
              <a:gd name="connsiteY7" fmla="*/ 81762 h 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14" h="81792">
                <a:moveTo>
                  <a:pt x="372" y="81762"/>
                </a:moveTo>
                <a:cubicBezTo>
                  <a:pt x="-5449" y="83350"/>
                  <a:pt x="58580" y="23024"/>
                  <a:pt x="82922" y="11912"/>
                </a:cubicBezTo>
                <a:cubicBezTo>
                  <a:pt x="107264" y="800"/>
                  <a:pt x="147480" y="15616"/>
                  <a:pt x="146422" y="15087"/>
                </a:cubicBezTo>
                <a:cubicBezTo>
                  <a:pt x="145364" y="14558"/>
                  <a:pt x="67576" y="6091"/>
                  <a:pt x="76572" y="8737"/>
                </a:cubicBezTo>
                <a:cubicBezTo>
                  <a:pt x="85568" y="11383"/>
                  <a:pt x="188226" y="29904"/>
                  <a:pt x="200397" y="30962"/>
                </a:cubicBezTo>
                <a:cubicBezTo>
                  <a:pt x="212568" y="32020"/>
                  <a:pt x="163355" y="19849"/>
                  <a:pt x="149597" y="15087"/>
                </a:cubicBezTo>
                <a:cubicBezTo>
                  <a:pt x="135839" y="10325"/>
                  <a:pt x="140601" y="-6080"/>
                  <a:pt x="117847" y="2387"/>
                </a:cubicBezTo>
                <a:cubicBezTo>
                  <a:pt x="95093" y="10854"/>
                  <a:pt x="6193" y="80174"/>
                  <a:pt x="372" y="8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0CF32AC-3BFE-88C6-8C2B-AF459F83CCC7}"/>
              </a:ext>
            </a:extLst>
          </p:cNvPr>
          <p:cNvSpPr/>
          <p:nvPr/>
        </p:nvSpPr>
        <p:spPr>
          <a:xfrm>
            <a:off x="5098366" y="1314410"/>
            <a:ext cx="134099" cy="36775"/>
          </a:xfrm>
          <a:custGeom>
            <a:avLst/>
            <a:gdLst>
              <a:gd name="connsiteX0" fmla="*/ 134034 w 134099"/>
              <a:gd name="connsiteY0" fmla="*/ 40 h 36775"/>
              <a:gd name="connsiteX1" fmla="*/ 76884 w 134099"/>
              <a:gd name="connsiteY1" fmla="*/ 34965 h 36775"/>
              <a:gd name="connsiteX2" fmla="*/ 684 w 134099"/>
              <a:gd name="connsiteY2" fmla="*/ 31790 h 36775"/>
              <a:gd name="connsiteX3" fmla="*/ 41959 w 134099"/>
              <a:gd name="connsiteY3" fmla="*/ 31790 h 36775"/>
              <a:gd name="connsiteX4" fmla="*/ 86409 w 134099"/>
              <a:gd name="connsiteY4" fmla="*/ 28615 h 36775"/>
              <a:gd name="connsiteX5" fmla="*/ 134034 w 134099"/>
              <a:gd name="connsiteY5" fmla="*/ 40 h 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99" h="36775">
                <a:moveTo>
                  <a:pt x="134034" y="40"/>
                </a:moveTo>
                <a:cubicBezTo>
                  <a:pt x="132446" y="1098"/>
                  <a:pt x="99109" y="29673"/>
                  <a:pt x="76884" y="34965"/>
                </a:cubicBezTo>
                <a:cubicBezTo>
                  <a:pt x="54659" y="40257"/>
                  <a:pt x="6505" y="32319"/>
                  <a:pt x="684" y="31790"/>
                </a:cubicBezTo>
                <a:cubicBezTo>
                  <a:pt x="-5137" y="31261"/>
                  <a:pt x="27671" y="32319"/>
                  <a:pt x="41959" y="31790"/>
                </a:cubicBezTo>
                <a:cubicBezTo>
                  <a:pt x="56246" y="31261"/>
                  <a:pt x="64713" y="38140"/>
                  <a:pt x="86409" y="28615"/>
                </a:cubicBezTo>
                <a:cubicBezTo>
                  <a:pt x="108105" y="19090"/>
                  <a:pt x="135622" y="-1018"/>
                  <a:pt x="13403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72DFEF0-434F-BD4D-AB10-4D8011B5B90F}"/>
              </a:ext>
            </a:extLst>
          </p:cNvPr>
          <p:cNvSpPr/>
          <p:nvPr/>
        </p:nvSpPr>
        <p:spPr>
          <a:xfrm>
            <a:off x="4952316" y="1327147"/>
            <a:ext cx="169191" cy="139703"/>
          </a:xfrm>
          <a:custGeom>
            <a:avLst/>
            <a:gdLst>
              <a:gd name="connsiteX0" fmla="*/ 168959 w 169191"/>
              <a:gd name="connsiteY0" fmla="*/ 3 h 139703"/>
              <a:gd name="connsiteX1" fmla="*/ 143559 w 169191"/>
              <a:gd name="connsiteY1" fmla="*/ 69853 h 139703"/>
              <a:gd name="connsiteX2" fmla="*/ 124509 w 169191"/>
              <a:gd name="connsiteY2" fmla="*/ 92078 h 139703"/>
              <a:gd name="connsiteX3" fmla="*/ 137209 w 169191"/>
              <a:gd name="connsiteY3" fmla="*/ 73028 h 139703"/>
              <a:gd name="connsiteX4" fmla="*/ 92759 w 169191"/>
              <a:gd name="connsiteY4" fmla="*/ 107953 h 139703"/>
              <a:gd name="connsiteX5" fmla="*/ 67359 w 169191"/>
              <a:gd name="connsiteY5" fmla="*/ 136528 h 139703"/>
              <a:gd name="connsiteX6" fmla="*/ 67359 w 169191"/>
              <a:gd name="connsiteY6" fmla="*/ 98428 h 139703"/>
              <a:gd name="connsiteX7" fmla="*/ 684 w 169191"/>
              <a:gd name="connsiteY7" fmla="*/ 139703 h 139703"/>
              <a:gd name="connsiteX8" fmla="*/ 114984 w 169191"/>
              <a:gd name="connsiteY8" fmla="*/ 98428 h 139703"/>
              <a:gd name="connsiteX9" fmla="*/ 38784 w 169191"/>
              <a:gd name="connsiteY9" fmla="*/ 117478 h 139703"/>
              <a:gd name="connsiteX10" fmla="*/ 127684 w 169191"/>
              <a:gd name="connsiteY10" fmla="*/ 73028 h 139703"/>
              <a:gd name="connsiteX11" fmla="*/ 168959 w 169191"/>
              <a:gd name="connsiteY11" fmla="*/ 3 h 13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191" h="139703">
                <a:moveTo>
                  <a:pt x="168959" y="3"/>
                </a:moveTo>
                <a:cubicBezTo>
                  <a:pt x="171605" y="-526"/>
                  <a:pt x="150967" y="54507"/>
                  <a:pt x="143559" y="69853"/>
                </a:cubicBezTo>
                <a:cubicBezTo>
                  <a:pt x="136151" y="85199"/>
                  <a:pt x="124509" y="92078"/>
                  <a:pt x="124509" y="92078"/>
                </a:cubicBezTo>
                <a:cubicBezTo>
                  <a:pt x="123451" y="92607"/>
                  <a:pt x="142501" y="70382"/>
                  <a:pt x="137209" y="73028"/>
                </a:cubicBezTo>
                <a:cubicBezTo>
                  <a:pt x="131917" y="75674"/>
                  <a:pt x="104401" y="97370"/>
                  <a:pt x="92759" y="107953"/>
                </a:cubicBezTo>
                <a:cubicBezTo>
                  <a:pt x="81117" y="118536"/>
                  <a:pt x="71592" y="138115"/>
                  <a:pt x="67359" y="136528"/>
                </a:cubicBezTo>
                <a:cubicBezTo>
                  <a:pt x="63126" y="134941"/>
                  <a:pt x="78471" y="97899"/>
                  <a:pt x="67359" y="98428"/>
                </a:cubicBezTo>
                <a:cubicBezTo>
                  <a:pt x="56247" y="98957"/>
                  <a:pt x="-7253" y="139703"/>
                  <a:pt x="684" y="139703"/>
                </a:cubicBezTo>
                <a:cubicBezTo>
                  <a:pt x="8621" y="139703"/>
                  <a:pt x="108634" y="102132"/>
                  <a:pt x="114984" y="98428"/>
                </a:cubicBezTo>
                <a:cubicBezTo>
                  <a:pt x="121334" y="94724"/>
                  <a:pt x="36667" y="121711"/>
                  <a:pt x="38784" y="117478"/>
                </a:cubicBezTo>
                <a:cubicBezTo>
                  <a:pt x="40901" y="113245"/>
                  <a:pt x="106517" y="87316"/>
                  <a:pt x="127684" y="73028"/>
                </a:cubicBezTo>
                <a:cubicBezTo>
                  <a:pt x="148851" y="58741"/>
                  <a:pt x="166313" y="532"/>
                  <a:pt x="16895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C93F8F7-B378-F09F-4DA0-16E6274E0DE0}"/>
              </a:ext>
            </a:extLst>
          </p:cNvPr>
          <p:cNvSpPr/>
          <p:nvPr/>
        </p:nvSpPr>
        <p:spPr>
          <a:xfrm>
            <a:off x="4731217" y="1488979"/>
            <a:ext cx="51057" cy="271075"/>
          </a:xfrm>
          <a:custGeom>
            <a:avLst/>
            <a:gdLst>
              <a:gd name="connsiteX0" fmla="*/ 2708 w 51057"/>
              <a:gd name="connsiteY0" fmla="*/ 96 h 271075"/>
              <a:gd name="connsiteX1" fmla="*/ 5883 w 51057"/>
              <a:gd name="connsiteY1" fmla="*/ 117571 h 271075"/>
              <a:gd name="connsiteX2" fmla="*/ 50333 w 51057"/>
              <a:gd name="connsiteY2" fmla="*/ 266796 h 271075"/>
              <a:gd name="connsiteX3" fmla="*/ 31283 w 51057"/>
              <a:gd name="connsiteY3" fmla="*/ 222346 h 271075"/>
              <a:gd name="connsiteX4" fmla="*/ 2708 w 51057"/>
              <a:gd name="connsiteY4" fmla="*/ 136621 h 271075"/>
              <a:gd name="connsiteX5" fmla="*/ 2708 w 51057"/>
              <a:gd name="connsiteY5" fmla="*/ 96 h 27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57" h="271075">
                <a:moveTo>
                  <a:pt x="2708" y="96"/>
                </a:moveTo>
                <a:cubicBezTo>
                  <a:pt x="3237" y="-3079"/>
                  <a:pt x="-2054" y="73121"/>
                  <a:pt x="5883" y="117571"/>
                </a:cubicBezTo>
                <a:cubicBezTo>
                  <a:pt x="13820" y="162021"/>
                  <a:pt x="46100" y="249334"/>
                  <a:pt x="50333" y="266796"/>
                </a:cubicBezTo>
                <a:cubicBezTo>
                  <a:pt x="54566" y="284258"/>
                  <a:pt x="39220" y="244042"/>
                  <a:pt x="31283" y="222346"/>
                </a:cubicBezTo>
                <a:cubicBezTo>
                  <a:pt x="23346" y="200650"/>
                  <a:pt x="8529" y="169429"/>
                  <a:pt x="2708" y="136621"/>
                </a:cubicBezTo>
                <a:cubicBezTo>
                  <a:pt x="-3113" y="103813"/>
                  <a:pt x="2179" y="3271"/>
                  <a:pt x="2708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D2133AE-AC15-BFCD-D01D-F972D725A40E}"/>
              </a:ext>
            </a:extLst>
          </p:cNvPr>
          <p:cNvSpPr/>
          <p:nvPr/>
        </p:nvSpPr>
        <p:spPr>
          <a:xfrm>
            <a:off x="4812624" y="1457325"/>
            <a:ext cx="26579" cy="187870"/>
          </a:xfrm>
          <a:custGeom>
            <a:avLst/>
            <a:gdLst>
              <a:gd name="connsiteX0" fmla="*/ 7026 w 26579"/>
              <a:gd name="connsiteY0" fmla="*/ 0 h 187870"/>
              <a:gd name="connsiteX1" fmla="*/ 676 w 26579"/>
              <a:gd name="connsiteY1" fmla="*/ 101600 h 187870"/>
              <a:gd name="connsiteX2" fmla="*/ 26076 w 26579"/>
              <a:gd name="connsiteY2" fmla="*/ 187325 h 187870"/>
              <a:gd name="connsiteX3" fmla="*/ 16551 w 26579"/>
              <a:gd name="connsiteY3" fmla="*/ 136525 h 187870"/>
              <a:gd name="connsiteX4" fmla="*/ 3851 w 26579"/>
              <a:gd name="connsiteY4" fmla="*/ 101600 h 187870"/>
              <a:gd name="connsiteX5" fmla="*/ 7026 w 26579"/>
              <a:gd name="connsiteY5" fmla="*/ 0 h 18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9" h="187870">
                <a:moveTo>
                  <a:pt x="7026" y="0"/>
                </a:moveTo>
                <a:cubicBezTo>
                  <a:pt x="6497" y="0"/>
                  <a:pt x="-2499" y="70379"/>
                  <a:pt x="676" y="101600"/>
                </a:cubicBezTo>
                <a:cubicBezTo>
                  <a:pt x="3851" y="132821"/>
                  <a:pt x="23430" y="181504"/>
                  <a:pt x="26076" y="187325"/>
                </a:cubicBezTo>
                <a:cubicBezTo>
                  <a:pt x="28722" y="193146"/>
                  <a:pt x="20255" y="150812"/>
                  <a:pt x="16551" y="136525"/>
                </a:cubicBezTo>
                <a:cubicBezTo>
                  <a:pt x="12847" y="122238"/>
                  <a:pt x="5438" y="120121"/>
                  <a:pt x="3851" y="101600"/>
                </a:cubicBezTo>
                <a:cubicBezTo>
                  <a:pt x="2264" y="83079"/>
                  <a:pt x="7555" y="0"/>
                  <a:pt x="70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D120588C-E3D2-3E27-D227-F26474EF9E5C}"/>
              </a:ext>
            </a:extLst>
          </p:cNvPr>
          <p:cNvSpPr/>
          <p:nvPr/>
        </p:nvSpPr>
        <p:spPr>
          <a:xfrm>
            <a:off x="4851362" y="1387428"/>
            <a:ext cx="28795" cy="323946"/>
          </a:xfrm>
          <a:custGeom>
            <a:avLst/>
            <a:gdLst>
              <a:gd name="connsiteX0" fmla="*/ 12738 w 28795"/>
              <a:gd name="connsiteY0" fmla="*/ 47 h 323946"/>
              <a:gd name="connsiteX1" fmla="*/ 22263 w 28795"/>
              <a:gd name="connsiteY1" fmla="*/ 158797 h 323946"/>
              <a:gd name="connsiteX2" fmla="*/ 38 w 28795"/>
              <a:gd name="connsiteY2" fmla="*/ 323897 h 323946"/>
              <a:gd name="connsiteX3" fmla="*/ 28613 w 28795"/>
              <a:gd name="connsiteY3" fmla="*/ 174672 h 323946"/>
              <a:gd name="connsiteX4" fmla="*/ 12738 w 28795"/>
              <a:gd name="connsiteY4" fmla="*/ 47 h 32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5" h="323946">
                <a:moveTo>
                  <a:pt x="12738" y="47"/>
                </a:moveTo>
                <a:cubicBezTo>
                  <a:pt x="11680" y="-2599"/>
                  <a:pt x="24380" y="104822"/>
                  <a:pt x="22263" y="158797"/>
                </a:cubicBezTo>
                <a:cubicBezTo>
                  <a:pt x="20146" y="212772"/>
                  <a:pt x="-1020" y="321251"/>
                  <a:pt x="38" y="323897"/>
                </a:cubicBezTo>
                <a:cubicBezTo>
                  <a:pt x="1096" y="326543"/>
                  <a:pt x="26496" y="223355"/>
                  <a:pt x="28613" y="174672"/>
                </a:cubicBezTo>
                <a:cubicBezTo>
                  <a:pt x="30730" y="125989"/>
                  <a:pt x="13796" y="2693"/>
                  <a:pt x="12738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A5F3448-64BF-5F1F-A224-6D6F2BCD4341}"/>
              </a:ext>
            </a:extLst>
          </p:cNvPr>
          <p:cNvSpPr/>
          <p:nvPr/>
        </p:nvSpPr>
        <p:spPr>
          <a:xfrm>
            <a:off x="4829057" y="1669531"/>
            <a:ext cx="108760" cy="384107"/>
          </a:xfrm>
          <a:custGeom>
            <a:avLst/>
            <a:gdLst>
              <a:gd name="connsiteX0" fmla="*/ 118 w 108760"/>
              <a:gd name="connsiteY0" fmla="*/ 519 h 384107"/>
              <a:gd name="connsiteX1" fmla="*/ 54093 w 108760"/>
              <a:gd name="connsiteY1" fmla="*/ 171969 h 384107"/>
              <a:gd name="connsiteX2" fmla="*/ 44568 w 108760"/>
              <a:gd name="connsiteY2" fmla="*/ 140219 h 384107"/>
              <a:gd name="connsiteX3" fmla="*/ 76318 w 108760"/>
              <a:gd name="connsiteY3" fmla="*/ 229119 h 384107"/>
              <a:gd name="connsiteX4" fmla="*/ 79493 w 108760"/>
              <a:gd name="connsiteY4" fmla="*/ 286269 h 384107"/>
              <a:gd name="connsiteX5" fmla="*/ 73143 w 108760"/>
              <a:gd name="connsiteY5" fmla="*/ 244994 h 384107"/>
              <a:gd name="connsiteX6" fmla="*/ 108068 w 108760"/>
              <a:gd name="connsiteY6" fmla="*/ 381519 h 384107"/>
              <a:gd name="connsiteX7" fmla="*/ 95368 w 108760"/>
              <a:gd name="connsiteY7" fmla="*/ 327544 h 384107"/>
              <a:gd name="connsiteX8" fmla="*/ 82668 w 108760"/>
              <a:gd name="connsiteY8" fmla="*/ 241819 h 384107"/>
              <a:gd name="connsiteX9" fmla="*/ 118 w 108760"/>
              <a:gd name="connsiteY9" fmla="*/ 149744 h 384107"/>
              <a:gd name="connsiteX10" fmla="*/ 63618 w 108760"/>
              <a:gd name="connsiteY10" fmla="*/ 216419 h 384107"/>
              <a:gd name="connsiteX11" fmla="*/ 31868 w 108760"/>
              <a:gd name="connsiteY11" fmla="*/ 162444 h 384107"/>
              <a:gd name="connsiteX12" fmla="*/ 44568 w 108760"/>
              <a:gd name="connsiteY12" fmla="*/ 197369 h 384107"/>
              <a:gd name="connsiteX13" fmla="*/ 44568 w 108760"/>
              <a:gd name="connsiteY13" fmla="*/ 121169 h 384107"/>
              <a:gd name="connsiteX14" fmla="*/ 118 w 108760"/>
              <a:gd name="connsiteY14" fmla="*/ 519 h 38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60" h="384107">
                <a:moveTo>
                  <a:pt x="118" y="519"/>
                </a:moveTo>
                <a:cubicBezTo>
                  <a:pt x="1705" y="8986"/>
                  <a:pt x="46685" y="148686"/>
                  <a:pt x="54093" y="171969"/>
                </a:cubicBezTo>
                <a:cubicBezTo>
                  <a:pt x="61501" y="195252"/>
                  <a:pt x="40864" y="130694"/>
                  <a:pt x="44568" y="140219"/>
                </a:cubicBezTo>
                <a:cubicBezTo>
                  <a:pt x="48272" y="149744"/>
                  <a:pt x="70497" y="204777"/>
                  <a:pt x="76318" y="229119"/>
                </a:cubicBezTo>
                <a:cubicBezTo>
                  <a:pt x="82139" y="253461"/>
                  <a:pt x="80022" y="283623"/>
                  <a:pt x="79493" y="286269"/>
                </a:cubicBezTo>
                <a:cubicBezTo>
                  <a:pt x="78964" y="288915"/>
                  <a:pt x="68381" y="229119"/>
                  <a:pt x="73143" y="244994"/>
                </a:cubicBezTo>
                <a:cubicBezTo>
                  <a:pt x="77905" y="260869"/>
                  <a:pt x="104364" y="367761"/>
                  <a:pt x="108068" y="381519"/>
                </a:cubicBezTo>
                <a:cubicBezTo>
                  <a:pt x="111772" y="395277"/>
                  <a:pt x="99601" y="350827"/>
                  <a:pt x="95368" y="327544"/>
                </a:cubicBezTo>
                <a:cubicBezTo>
                  <a:pt x="91135" y="304261"/>
                  <a:pt x="98543" y="271452"/>
                  <a:pt x="82668" y="241819"/>
                </a:cubicBezTo>
                <a:cubicBezTo>
                  <a:pt x="66793" y="212186"/>
                  <a:pt x="3293" y="153977"/>
                  <a:pt x="118" y="149744"/>
                </a:cubicBezTo>
                <a:cubicBezTo>
                  <a:pt x="-3057" y="145511"/>
                  <a:pt x="58326" y="214302"/>
                  <a:pt x="63618" y="216419"/>
                </a:cubicBezTo>
                <a:cubicBezTo>
                  <a:pt x="68910" y="218536"/>
                  <a:pt x="35043" y="165619"/>
                  <a:pt x="31868" y="162444"/>
                </a:cubicBezTo>
                <a:cubicBezTo>
                  <a:pt x="28693" y="159269"/>
                  <a:pt x="42451" y="204248"/>
                  <a:pt x="44568" y="197369"/>
                </a:cubicBezTo>
                <a:cubicBezTo>
                  <a:pt x="46685" y="190490"/>
                  <a:pt x="51976" y="152919"/>
                  <a:pt x="44568" y="121169"/>
                </a:cubicBezTo>
                <a:cubicBezTo>
                  <a:pt x="37160" y="89419"/>
                  <a:pt x="-1469" y="-7948"/>
                  <a:pt x="118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3734B52-9E3C-7F15-4C7D-22ADF7D29827}"/>
              </a:ext>
            </a:extLst>
          </p:cNvPr>
          <p:cNvSpPr/>
          <p:nvPr/>
        </p:nvSpPr>
        <p:spPr>
          <a:xfrm>
            <a:off x="4791452" y="1666862"/>
            <a:ext cx="85622" cy="346904"/>
          </a:xfrm>
          <a:custGeom>
            <a:avLst/>
            <a:gdLst>
              <a:gd name="connsiteX0" fmla="*/ 5973 w 85622"/>
              <a:gd name="connsiteY0" fmla="*/ 13 h 346904"/>
              <a:gd name="connsiteX1" fmla="*/ 9148 w 85622"/>
              <a:gd name="connsiteY1" fmla="*/ 184163 h 346904"/>
              <a:gd name="connsiteX2" fmla="*/ 34548 w 85622"/>
              <a:gd name="connsiteY2" fmla="*/ 254013 h 346904"/>
              <a:gd name="connsiteX3" fmla="*/ 12323 w 85622"/>
              <a:gd name="connsiteY3" fmla="*/ 244488 h 346904"/>
              <a:gd name="connsiteX4" fmla="*/ 85348 w 85622"/>
              <a:gd name="connsiteY4" fmla="*/ 342913 h 346904"/>
              <a:gd name="connsiteX5" fmla="*/ 37723 w 85622"/>
              <a:gd name="connsiteY5" fmla="*/ 327038 h 346904"/>
              <a:gd name="connsiteX6" fmla="*/ 50423 w 85622"/>
              <a:gd name="connsiteY6" fmla="*/ 320688 h 346904"/>
              <a:gd name="connsiteX7" fmla="*/ 50423 w 85622"/>
              <a:gd name="connsiteY7" fmla="*/ 304813 h 346904"/>
              <a:gd name="connsiteX8" fmla="*/ 2798 w 85622"/>
              <a:gd name="connsiteY8" fmla="*/ 193688 h 346904"/>
              <a:gd name="connsiteX9" fmla="*/ 5973 w 85622"/>
              <a:gd name="connsiteY9" fmla="*/ 13 h 34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22" h="346904">
                <a:moveTo>
                  <a:pt x="5973" y="13"/>
                </a:moveTo>
                <a:cubicBezTo>
                  <a:pt x="7031" y="-1575"/>
                  <a:pt x="4386" y="141830"/>
                  <a:pt x="9148" y="184163"/>
                </a:cubicBezTo>
                <a:cubicBezTo>
                  <a:pt x="13910" y="226496"/>
                  <a:pt x="34019" y="243959"/>
                  <a:pt x="34548" y="254013"/>
                </a:cubicBezTo>
                <a:cubicBezTo>
                  <a:pt x="35077" y="264067"/>
                  <a:pt x="3856" y="229671"/>
                  <a:pt x="12323" y="244488"/>
                </a:cubicBezTo>
                <a:cubicBezTo>
                  <a:pt x="20790" y="259305"/>
                  <a:pt x="81115" y="329155"/>
                  <a:pt x="85348" y="342913"/>
                </a:cubicBezTo>
                <a:cubicBezTo>
                  <a:pt x="89581" y="356671"/>
                  <a:pt x="43544" y="330742"/>
                  <a:pt x="37723" y="327038"/>
                </a:cubicBezTo>
                <a:cubicBezTo>
                  <a:pt x="31902" y="323334"/>
                  <a:pt x="50423" y="320688"/>
                  <a:pt x="50423" y="320688"/>
                </a:cubicBezTo>
                <a:cubicBezTo>
                  <a:pt x="52540" y="316984"/>
                  <a:pt x="58361" y="325980"/>
                  <a:pt x="50423" y="304813"/>
                </a:cubicBezTo>
                <a:cubicBezTo>
                  <a:pt x="42486" y="283646"/>
                  <a:pt x="10206" y="239726"/>
                  <a:pt x="2798" y="193688"/>
                </a:cubicBezTo>
                <a:cubicBezTo>
                  <a:pt x="-4610" y="147651"/>
                  <a:pt x="4915" y="1601"/>
                  <a:pt x="597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506DB4A-E0D9-458B-9765-44764441B1A8}"/>
              </a:ext>
            </a:extLst>
          </p:cNvPr>
          <p:cNvSpPr/>
          <p:nvPr/>
        </p:nvSpPr>
        <p:spPr>
          <a:xfrm>
            <a:off x="4892620" y="1984156"/>
            <a:ext cx="47234" cy="139919"/>
          </a:xfrm>
          <a:custGeom>
            <a:avLst/>
            <a:gdLst>
              <a:gd name="connsiteX0" fmla="*/ 3230 w 47234"/>
              <a:gd name="connsiteY0" fmla="*/ 219 h 139919"/>
              <a:gd name="connsiteX1" fmla="*/ 38155 w 47234"/>
              <a:gd name="connsiteY1" fmla="*/ 70069 h 139919"/>
              <a:gd name="connsiteX2" fmla="*/ 44505 w 47234"/>
              <a:gd name="connsiteY2" fmla="*/ 95469 h 139919"/>
              <a:gd name="connsiteX3" fmla="*/ 55 w 47234"/>
              <a:gd name="connsiteY3" fmla="*/ 139919 h 139919"/>
              <a:gd name="connsiteX4" fmla="*/ 34980 w 47234"/>
              <a:gd name="connsiteY4" fmla="*/ 95469 h 139919"/>
              <a:gd name="connsiteX5" fmla="*/ 3230 w 47234"/>
              <a:gd name="connsiteY5" fmla="*/ 219 h 13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34" h="139919">
                <a:moveTo>
                  <a:pt x="3230" y="219"/>
                </a:moveTo>
                <a:cubicBezTo>
                  <a:pt x="3759" y="-4014"/>
                  <a:pt x="31276" y="54194"/>
                  <a:pt x="38155" y="70069"/>
                </a:cubicBezTo>
                <a:cubicBezTo>
                  <a:pt x="45034" y="85944"/>
                  <a:pt x="50855" y="83827"/>
                  <a:pt x="44505" y="95469"/>
                </a:cubicBezTo>
                <a:cubicBezTo>
                  <a:pt x="38155" y="107111"/>
                  <a:pt x="1642" y="139919"/>
                  <a:pt x="55" y="139919"/>
                </a:cubicBezTo>
                <a:cubicBezTo>
                  <a:pt x="-1532" y="139919"/>
                  <a:pt x="31276" y="117694"/>
                  <a:pt x="34980" y="95469"/>
                </a:cubicBezTo>
                <a:cubicBezTo>
                  <a:pt x="38684" y="73244"/>
                  <a:pt x="2701" y="4452"/>
                  <a:pt x="323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8F7DFDB3-D6D7-B41D-EEFE-4402237D21E0}"/>
              </a:ext>
            </a:extLst>
          </p:cNvPr>
          <p:cNvSpPr/>
          <p:nvPr/>
        </p:nvSpPr>
        <p:spPr>
          <a:xfrm>
            <a:off x="4766711" y="1800152"/>
            <a:ext cx="85375" cy="242205"/>
          </a:xfrm>
          <a:custGeom>
            <a:avLst/>
            <a:gdLst>
              <a:gd name="connsiteX0" fmla="*/ 2139 w 85375"/>
              <a:gd name="connsiteY0" fmla="*/ 73 h 242205"/>
              <a:gd name="connsiteX1" fmla="*/ 2139 w 85375"/>
              <a:gd name="connsiteY1" fmla="*/ 123898 h 242205"/>
              <a:gd name="connsiteX2" fmla="*/ 27539 w 85375"/>
              <a:gd name="connsiteY2" fmla="*/ 161998 h 242205"/>
              <a:gd name="connsiteX3" fmla="*/ 11664 w 85375"/>
              <a:gd name="connsiteY3" fmla="*/ 149298 h 242205"/>
              <a:gd name="connsiteX4" fmla="*/ 84689 w 85375"/>
              <a:gd name="connsiteY4" fmla="*/ 238198 h 242205"/>
              <a:gd name="connsiteX5" fmla="*/ 46589 w 85375"/>
              <a:gd name="connsiteY5" fmla="*/ 225498 h 242205"/>
              <a:gd name="connsiteX6" fmla="*/ 18014 w 85375"/>
              <a:gd name="connsiteY6" fmla="*/ 212798 h 242205"/>
              <a:gd name="connsiteX7" fmla="*/ 65639 w 85375"/>
              <a:gd name="connsiteY7" fmla="*/ 225498 h 242205"/>
              <a:gd name="connsiteX8" fmla="*/ 21189 w 85375"/>
              <a:gd name="connsiteY8" fmla="*/ 161998 h 242205"/>
              <a:gd name="connsiteX9" fmla="*/ 8489 w 85375"/>
              <a:gd name="connsiteY9" fmla="*/ 142948 h 242205"/>
              <a:gd name="connsiteX10" fmla="*/ 2139 w 85375"/>
              <a:gd name="connsiteY10" fmla="*/ 73 h 24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375" h="242205">
                <a:moveTo>
                  <a:pt x="2139" y="73"/>
                </a:moveTo>
                <a:cubicBezTo>
                  <a:pt x="1081" y="-3102"/>
                  <a:pt x="-2094" y="96911"/>
                  <a:pt x="2139" y="123898"/>
                </a:cubicBezTo>
                <a:cubicBezTo>
                  <a:pt x="6372" y="150886"/>
                  <a:pt x="27539" y="161998"/>
                  <a:pt x="27539" y="161998"/>
                </a:cubicBezTo>
                <a:cubicBezTo>
                  <a:pt x="29126" y="166231"/>
                  <a:pt x="2139" y="136598"/>
                  <a:pt x="11664" y="149298"/>
                </a:cubicBezTo>
                <a:cubicBezTo>
                  <a:pt x="21189" y="161998"/>
                  <a:pt x="78868" y="225498"/>
                  <a:pt x="84689" y="238198"/>
                </a:cubicBezTo>
                <a:cubicBezTo>
                  <a:pt x="90510" y="250898"/>
                  <a:pt x="57702" y="229731"/>
                  <a:pt x="46589" y="225498"/>
                </a:cubicBezTo>
                <a:cubicBezTo>
                  <a:pt x="35477" y="221265"/>
                  <a:pt x="14839" y="212798"/>
                  <a:pt x="18014" y="212798"/>
                </a:cubicBezTo>
                <a:cubicBezTo>
                  <a:pt x="21189" y="212798"/>
                  <a:pt x="65110" y="233965"/>
                  <a:pt x="65639" y="225498"/>
                </a:cubicBezTo>
                <a:cubicBezTo>
                  <a:pt x="66168" y="217031"/>
                  <a:pt x="21189" y="161998"/>
                  <a:pt x="21189" y="161998"/>
                </a:cubicBezTo>
                <a:cubicBezTo>
                  <a:pt x="11664" y="148240"/>
                  <a:pt x="11135" y="161998"/>
                  <a:pt x="8489" y="142948"/>
                </a:cubicBezTo>
                <a:cubicBezTo>
                  <a:pt x="5843" y="123898"/>
                  <a:pt x="3197" y="3248"/>
                  <a:pt x="213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63E38C5A-3E33-263B-9CB6-6DD65561BFE0}"/>
              </a:ext>
            </a:extLst>
          </p:cNvPr>
          <p:cNvSpPr/>
          <p:nvPr/>
        </p:nvSpPr>
        <p:spPr>
          <a:xfrm>
            <a:off x="4895757" y="1749282"/>
            <a:ext cx="83289" cy="368466"/>
          </a:xfrm>
          <a:custGeom>
            <a:avLst/>
            <a:gdLst>
              <a:gd name="connsiteX0" fmla="*/ 93 w 83289"/>
              <a:gd name="connsiteY0" fmla="*/ 143 h 368466"/>
              <a:gd name="connsiteX1" fmla="*/ 63593 w 83289"/>
              <a:gd name="connsiteY1" fmla="*/ 174768 h 368466"/>
              <a:gd name="connsiteX2" fmla="*/ 69943 w 83289"/>
              <a:gd name="connsiteY2" fmla="*/ 225568 h 368466"/>
              <a:gd name="connsiteX3" fmla="*/ 73118 w 83289"/>
              <a:gd name="connsiteY3" fmla="*/ 187468 h 368466"/>
              <a:gd name="connsiteX4" fmla="*/ 76293 w 83289"/>
              <a:gd name="connsiteY4" fmla="*/ 279543 h 368466"/>
              <a:gd name="connsiteX5" fmla="*/ 79468 w 83289"/>
              <a:gd name="connsiteY5" fmla="*/ 301768 h 368466"/>
              <a:gd name="connsiteX6" fmla="*/ 31843 w 83289"/>
              <a:gd name="connsiteY6" fmla="*/ 368443 h 368466"/>
              <a:gd name="connsiteX7" fmla="*/ 66768 w 83289"/>
              <a:gd name="connsiteY7" fmla="*/ 308118 h 368466"/>
              <a:gd name="connsiteX8" fmla="*/ 79468 w 83289"/>
              <a:gd name="connsiteY8" fmla="*/ 206518 h 368466"/>
              <a:gd name="connsiteX9" fmla="*/ 93 w 83289"/>
              <a:gd name="connsiteY9" fmla="*/ 143 h 36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289" h="368466">
                <a:moveTo>
                  <a:pt x="93" y="143"/>
                </a:moveTo>
                <a:cubicBezTo>
                  <a:pt x="-2553" y="-5149"/>
                  <a:pt x="51951" y="137197"/>
                  <a:pt x="63593" y="174768"/>
                </a:cubicBezTo>
                <a:cubicBezTo>
                  <a:pt x="75235" y="212339"/>
                  <a:pt x="68355" y="223451"/>
                  <a:pt x="69943" y="225568"/>
                </a:cubicBezTo>
                <a:cubicBezTo>
                  <a:pt x="71531" y="227685"/>
                  <a:pt x="72060" y="178472"/>
                  <a:pt x="73118" y="187468"/>
                </a:cubicBezTo>
                <a:cubicBezTo>
                  <a:pt x="74176" y="196464"/>
                  <a:pt x="75235" y="260493"/>
                  <a:pt x="76293" y="279543"/>
                </a:cubicBezTo>
                <a:cubicBezTo>
                  <a:pt x="77351" y="298593"/>
                  <a:pt x="86876" y="286951"/>
                  <a:pt x="79468" y="301768"/>
                </a:cubicBezTo>
                <a:cubicBezTo>
                  <a:pt x="72060" y="316585"/>
                  <a:pt x="33960" y="367385"/>
                  <a:pt x="31843" y="368443"/>
                </a:cubicBezTo>
                <a:cubicBezTo>
                  <a:pt x="29726" y="369501"/>
                  <a:pt x="58831" y="335105"/>
                  <a:pt x="66768" y="308118"/>
                </a:cubicBezTo>
                <a:cubicBezTo>
                  <a:pt x="74705" y="281131"/>
                  <a:pt x="90580" y="254143"/>
                  <a:pt x="79468" y="206518"/>
                </a:cubicBezTo>
                <a:cubicBezTo>
                  <a:pt x="68356" y="158893"/>
                  <a:pt x="2739" y="5435"/>
                  <a:pt x="9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1699EDE-8B95-E219-85B4-701718388CCB}"/>
              </a:ext>
            </a:extLst>
          </p:cNvPr>
          <p:cNvSpPr/>
          <p:nvPr/>
        </p:nvSpPr>
        <p:spPr>
          <a:xfrm>
            <a:off x="4703774" y="1993335"/>
            <a:ext cx="87329" cy="95832"/>
          </a:xfrm>
          <a:custGeom>
            <a:avLst/>
            <a:gdLst>
              <a:gd name="connsiteX0" fmla="*/ 87301 w 87329"/>
              <a:gd name="connsiteY0" fmla="*/ 565 h 95832"/>
              <a:gd name="connsiteX1" fmla="*/ 11101 w 87329"/>
              <a:gd name="connsiteY1" fmla="*/ 22790 h 95832"/>
              <a:gd name="connsiteX2" fmla="*/ 4751 w 87329"/>
              <a:gd name="connsiteY2" fmla="*/ 89465 h 95832"/>
              <a:gd name="connsiteX3" fmla="*/ 1576 w 87329"/>
              <a:gd name="connsiteY3" fmla="*/ 48190 h 95832"/>
              <a:gd name="connsiteX4" fmla="*/ 7926 w 87329"/>
              <a:gd name="connsiteY4" fmla="*/ 95815 h 95832"/>
              <a:gd name="connsiteX5" fmla="*/ 1576 w 87329"/>
              <a:gd name="connsiteY5" fmla="*/ 41840 h 95832"/>
              <a:gd name="connsiteX6" fmla="*/ 87301 w 87329"/>
              <a:gd name="connsiteY6" fmla="*/ 565 h 9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29" h="95832">
                <a:moveTo>
                  <a:pt x="87301" y="565"/>
                </a:moveTo>
                <a:cubicBezTo>
                  <a:pt x="88888" y="-2610"/>
                  <a:pt x="24859" y="7973"/>
                  <a:pt x="11101" y="22790"/>
                </a:cubicBezTo>
                <a:cubicBezTo>
                  <a:pt x="-2657" y="37607"/>
                  <a:pt x="6338" y="85232"/>
                  <a:pt x="4751" y="89465"/>
                </a:cubicBezTo>
                <a:cubicBezTo>
                  <a:pt x="3164" y="93698"/>
                  <a:pt x="1047" y="47132"/>
                  <a:pt x="1576" y="48190"/>
                </a:cubicBezTo>
                <a:cubicBezTo>
                  <a:pt x="2105" y="49248"/>
                  <a:pt x="7926" y="96873"/>
                  <a:pt x="7926" y="95815"/>
                </a:cubicBezTo>
                <a:cubicBezTo>
                  <a:pt x="7926" y="94757"/>
                  <a:pt x="-4245" y="55069"/>
                  <a:pt x="1576" y="41840"/>
                </a:cubicBezTo>
                <a:cubicBezTo>
                  <a:pt x="7397" y="28611"/>
                  <a:pt x="85714" y="3740"/>
                  <a:pt x="87301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FBB283EC-105F-B543-3B80-752E6235092A}"/>
              </a:ext>
            </a:extLst>
          </p:cNvPr>
          <p:cNvSpPr/>
          <p:nvPr/>
        </p:nvSpPr>
        <p:spPr>
          <a:xfrm>
            <a:off x="4984732" y="1968500"/>
            <a:ext cx="53996" cy="76200"/>
          </a:xfrm>
          <a:custGeom>
            <a:avLst/>
            <a:gdLst>
              <a:gd name="connsiteX0" fmla="*/ 18 w 53996"/>
              <a:gd name="connsiteY0" fmla="*/ 0 h 76200"/>
              <a:gd name="connsiteX1" fmla="*/ 47643 w 53996"/>
              <a:gd name="connsiteY1" fmla="*/ 47625 h 76200"/>
              <a:gd name="connsiteX2" fmla="*/ 28593 w 53996"/>
              <a:gd name="connsiteY2" fmla="*/ 76200 h 76200"/>
              <a:gd name="connsiteX3" fmla="*/ 53993 w 53996"/>
              <a:gd name="connsiteY3" fmla="*/ 47625 h 76200"/>
              <a:gd name="connsiteX4" fmla="*/ 18 w 53996"/>
              <a:gd name="connsiteY4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96" h="76200">
                <a:moveTo>
                  <a:pt x="18" y="0"/>
                </a:moveTo>
                <a:cubicBezTo>
                  <a:pt x="-1040" y="0"/>
                  <a:pt x="42880" y="34925"/>
                  <a:pt x="47643" y="47625"/>
                </a:cubicBezTo>
                <a:cubicBezTo>
                  <a:pt x="52406" y="60325"/>
                  <a:pt x="27535" y="76200"/>
                  <a:pt x="28593" y="76200"/>
                </a:cubicBezTo>
                <a:cubicBezTo>
                  <a:pt x="29651" y="76200"/>
                  <a:pt x="53464" y="57150"/>
                  <a:pt x="53993" y="47625"/>
                </a:cubicBezTo>
                <a:cubicBezTo>
                  <a:pt x="54522" y="38100"/>
                  <a:pt x="1076" y="0"/>
                  <a:pt x="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1AEE5F7-1B91-D26E-2E1F-C5620CFD5C2A}"/>
              </a:ext>
            </a:extLst>
          </p:cNvPr>
          <p:cNvSpPr/>
          <p:nvPr/>
        </p:nvSpPr>
        <p:spPr>
          <a:xfrm>
            <a:off x="4792859" y="2006596"/>
            <a:ext cx="84050" cy="73029"/>
          </a:xfrm>
          <a:custGeom>
            <a:avLst/>
            <a:gdLst>
              <a:gd name="connsiteX0" fmla="*/ 29966 w 84050"/>
              <a:gd name="connsiteY0" fmla="*/ 4 h 73029"/>
              <a:gd name="connsiteX1" fmla="*/ 1391 w 84050"/>
              <a:gd name="connsiteY1" fmla="*/ 57154 h 73029"/>
              <a:gd name="connsiteX2" fmla="*/ 83941 w 84050"/>
              <a:gd name="connsiteY2" fmla="*/ 73029 h 73029"/>
              <a:gd name="connsiteX3" fmla="*/ 20441 w 84050"/>
              <a:gd name="connsiteY3" fmla="*/ 57154 h 73029"/>
              <a:gd name="connsiteX4" fmla="*/ 1391 w 84050"/>
              <a:gd name="connsiteY4" fmla="*/ 60329 h 73029"/>
              <a:gd name="connsiteX5" fmla="*/ 29966 w 84050"/>
              <a:gd name="connsiteY5" fmla="*/ 4 h 7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0" h="73029">
                <a:moveTo>
                  <a:pt x="29966" y="4"/>
                </a:moveTo>
                <a:cubicBezTo>
                  <a:pt x="29966" y="-525"/>
                  <a:pt x="-7605" y="44983"/>
                  <a:pt x="1391" y="57154"/>
                </a:cubicBezTo>
                <a:cubicBezTo>
                  <a:pt x="10387" y="69325"/>
                  <a:pt x="80766" y="73029"/>
                  <a:pt x="83941" y="73029"/>
                </a:cubicBezTo>
                <a:cubicBezTo>
                  <a:pt x="87116" y="73029"/>
                  <a:pt x="20441" y="57154"/>
                  <a:pt x="20441" y="57154"/>
                </a:cubicBezTo>
                <a:cubicBezTo>
                  <a:pt x="6683" y="55037"/>
                  <a:pt x="1391" y="66150"/>
                  <a:pt x="1391" y="60329"/>
                </a:cubicBezTo>
                <a:cubicBezTo>
                  <a:pt x="1391" y="54508"/>
                  <a:pt x="29966" y="533"/>
                  <a:pt x="299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F6398E1-A104-9AFB-F199-5E0E2C49CC41}"/>
              </a:ext>
            </a:extLst>
          </p:cNvPr>
          <p:cNvSpPr/>
          <p:nvPr/>
        </p:nvSpPr>
        <p:spPr>
          <a:xfrm>
            <a:off x="4863591" y="1943071"/>
            <a:ext cx="29084" cy="142965"/>
          </a:xfrm>
          <a:custGeom>
            <a:avLst/>
            <a:gdLst>
              <a:gd name="connsiteX0" fmla="*/ 10034 w 29084"/>
              <a:gd name="connsiteY0" fmla="*/ 29 h 142965"/>
              <a:gd name="connsiteX1" fmla="*/ 509 w 29084"/>
              <a:gd name="connsiteY1" fmla="*/ 85754 h 142965"/>
              <a:gd name="connsiteX2" fmla="*/ 29084 w 29084"/>
              <a:gd name="connsiteY2" fmla="*/ 142904 h 142965"/>
              <a:gd name="connsiteX3" fmla="*/ 509 w 29084"/>
              <a:gd name="connsiteY3" fmla="*/ 95279 h 142965"/>
              <a:gd name="connsiteX4" fmla="*/ 10034 w 29084"/>
              <a:gd name="connsiteY4" fmla="*/ 29 h 1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84" h="142965">
                <a:moveTo>
                  <a:pt x="10034" y="29"/>
                </a:moveTo>
                <a:cubicBezTo>
                  <a:pt x="10034" y="-1558"/>
                  <a:pt x="-2666" y="61942"/>
                  <a:pt x="509" y="85754"/>
                </a:cubicBezTo>
                <a:cubicBezTo>
                  <a:pt x="3684" y="109567"/>
                  <a:pt x="29084" y="141317"/>
                  <a:pt x="29084" y="142904"/>
                </a:cubicBezTo>
                <a:cubicBezTo>
                  <a:pt x="29084" y="144491"/>
                  <a:pt x="3155" y="114858"/>
                  <a:pt x="509" y="95279"/>
                </a:cubicBezTo>
                <a:cubicBezTo>
                  <a:pt x="-2137" y="75700"/>
                  <a:pt x="10034" y="1616"/>
                  <a:pt x="1003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57AAA1B9-7976-B5F6-8DFF-7E375C7E838B}"/>
              </a:ext>
            </a:extLst>
          </p:cNvPr>
          <p:cNvSpPr/>
          <p:nvPr/>
        </p:nvSpPr>
        <p:spPr>
          <a:xfrm>
            <a:off x="4746617" y="2009771"/>
            <a:ext cx="28914" cy="88915"/>
          </a:xfrm>
          <a:custGeom>
            <a:avLst/>
            <a:gdLst>
              <a:gd name="connsiteX0" fmla="*/ 3183 w 28914"/>
              <a:gd name="connsiteY0" fmla="*/ 4 h 88915"/>
              <a:gd name="connsiteX1" fmla="*/ 25408 w 28914"/>
              <a:gd name="connsiteY1" fmla="*/ 57154 h 88915"/>
              <a:gd name="connsiteX2" fmla="*/ 8 w 28914"/>
              <a:gd name="connsiteY2" fmla="*/ 88904 h 88915"/>
              <a:gd name="connsiteX3" fmla="*/ 28583 w 28914"/>
              <a:gd name="connsiteY3" fmla="*/ 60329 h 88915"/>
              <a:gd name="connsiteX4" fmla="*/ 3183 w 28914"/>
              <a:gd name="connsiteY4" fmla="*/ 4 h 8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14" h="88915">
                <a:moveTo>
                  <a:pt x="3183" y="4"/>
                </a:moveTo>
                <a:cubicBezTo>
                  <a:pt x="2654" y="-525"/>
                  <a:pt x="25937" y="42337"/>
                  <a:pt x="25408" y="57154"/>
                </a:cubicBezTo>
                <a:cubicBezTo>
                  <a:pt x="24879" y="71971"/>
                  <a:pt x="-521" y="88375"/>
                  <a:pt x="8" y="88904"/>
                </a:cubicBezTo>
                <a:cubicBezTo>
                  <a:pt x="537" y="89433"/>
                  <a:pt x="24879" y="71971"/>
                  <a:pt x="28583" y="60329"/>
                </a:cubicBezTo>
                <a:cubicBezTo>
                  <a:pt x="32287" y="48687"/>
                  <a:pt x="3712" y="533"/>
                  <a:pt x="318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2C04BCB-4D49-1829-6E79-85BCACE8ED25}"/>
              </a:ext>
            </a:extLst>
          </p:cNvPr>
          <p:cNvSpPr/>
          <p:nvPr/>
        </p:nvSpPr>
        <p:spPr>
          <a:xfrm>
            <a:off x="4733910" y="2095471"/>
            <a:ext cx="95341" cy="9554"/>
          </a:xfrm>
          <a:custGeom>
            <a:avLst/>
            <a:gdLst>
              <a:gd name="connsiteX0" fmla="*/ 15 w 95341"/>
              <a:gd name="connsiteY0" fmla="*/ 6379 h 9554"/>
              <a:gd name="connsiteX1" fmla="*/ 66690 w 95341"/>
              <a:gd name="connsiteY1" fmla="*/ 29 h 9554"/>
              <a:gd name="connsiteX2" fmla="*/ 95265 w 95341"/>
              <a:gd name="connsiteY2" fmla="*/ 9554 h 9554"/>
              <a:gd name="connsiteX3" fmla="*/ 73040 w 95341"/>
              <a:gd name="connsiteY3" fmla="*/ 29 h 9554"/>
              <a:gd name="connsiteX4" fmla="*/ 15 w 95341"/>
              <a:gd name="connsiteY4" fmla="*/ 6379 h 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41" h="9554">
                <a:moveTo>
                  <a:pt x="15" y="6379"/>
                </a:moveTo>
                <a:cubicBezTo>
                  <a:pt x="-1043" y="6379"/>
                  <a:pt x="50815" y="-500"/>
                  <a:pt x="66690" y="29"/>
                </a:cubicBezTo>
                <a:cubicBezTo>
                  <a:pt x="82565" y="558"/>
                  <a:pt x="94207" y="9554"/>
                  <a:pt x="95265" y="9554"/>
                </a:cubicBezTo>
                <a:cubicBezTo>
                  <a:pt x="96323" y="9554"/>
                  <a:pt x="86269" y="558"/>
                  <a:pt x="73040" y="29"/>
                </a:cubicBezTo>
                <a:cubicBezTo>
                  <a:pt x="59811" y="-500"/>
                  <a:pt x="1073" y="6379"/>
                  <a:pt x="15" y="6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F09C6FD-F725-C72A-6EAD-BD31E3D3D713}"/>
              </a:ext>
            </a:extLst>
          </p:cNvPr>
          <p:cNvSpPr/>
          <p:nvPr/>
        </p:nvSpPr>
        <p:spPr>
          <a:xfrm>
            <a:off x="4943352" y="2031243"/>
            <a:ext cx="65934" cy="61649"/>
          </a:xfrm>
          <a:custGeom>
            <a:avLst/>
            <a:gdLst>
              <a:gd name="connsiteX0" fmla="*/ 123 w 65934"/>
              <a:gd name="connsiteY0" fmla="*/ 61082 h 61649"/>
              <a:gd name="connsiteX1" fmla="*/ 63623 w 65934"/>
              <a:gd name="connsiteY1" fmla="*/ 757 h 61649"/>
              <a:gd name="connsiteX2" fmla="*/ 47748 w 65934"/>
              <a:gd name="connsiteY2" fmla="*/ 29332 h 61649"/>
              <a:gd name="connsiteX3" fmla="*/ 123 w 65934"/>
              <a:gd name="connsiteY3" fmla="*/ 61082 h 6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34" h="61649">
                <a:moveTo>
                  <a:pt x="123" y="61082"/>
                </a:moveTo>
                <a:cubicBezTo>
                  <a:pt x="2769" y="56320"/>
                  <a:pt x="55686" y="6049"/>
                  <a:pt x="63623" y="757"/>
                </a:cubicBezTo>
                <a:cubicBezTo>
                  <a:pt x="71560" y="-4535"/>
                  <a:pt x="57273" y="19278"/>
                  <a:pt x="47748" y="29332"/>
                </a:cubicBezTo>
                <a:cubicBezTo>
                  <a:pt x="38223" y="39386"/>
                  <a:pt x="-2523" y="65844"/>
                  <a:pt x="123" y="6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1DCA6AC-8895-CF32-0415-40C9B5CB7E15}"/>
              </a:ext>
            </a:extLst>
          </p:cNvPr>
          <p:cNvSpPr/>
          <p:nvPr/>
        </p:nvSpPr>
        <p:spPr>
          <a:xfrm>
            <a:off x="4673168" y="1323757"/>
            <a:ext cx="73705" cy="181717"/>
          </a:xfrm>
          <a:custGeom>
            <a:avLst/>
            <a:gdLst>
              <a:gd name="connsiteX0" fmla="*/ 57582 w 73705"/>
              <a:gd name="connsiteY0" fmla="*/ 218 h 181717"/>
              <a:gd name="connsiteX1" fmla="*/ 29007 w 73705"/>
              <a:gd name="connsiteY1" fmla="*/ 139918 h 181717"/>
              <a:gd name="connsiteX2" fmla="*/ 73457 w 73705"/>
              <a:gd name="connsiteY2" fmla="*/ 181193 h 181717"/>
              <a:gd name="connsiteX3" fmla="*/ 44882 w 73705"/>
              <a:gd name="connsiteY3" fmla="*/ 162143 h 181717"/>
              <a:gd name="connsiteX4" fmla="*/ 432 w 73705"/>
              <a:gd name="connsiteY4" fmla="*/ 146268 h 181717"/>
              <a:gd name="connsiteX5" fmla="*/ 22657 w 73705"/>
              <a:gd name="connsiteY5" fmla="*/ 143093 h 181717"/>
              <a:gd name="connsiteX6" fmla="*/ 29007 w 73705"/>
              <a:gd name="connsiteY6" fmla="*/ 108168 h 181717"/>
              <a:gd name="connsiteX7" fmla="*/ 57582 w 73705"/>
              <a:gd name="connsiteY7" fmla="*/ 218 h 18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05" h="181717">
                <a:moveTo>
                  <a:pt x="57582" y="218"/>
                </a:moveTo>
                <a:cubicBezTo>
                  <a:pt x="57582" y="5510"/>
                  <a:pt x="26361" y="109756"/>
                  <a:pt x="29007" y="139918"/>
                </a:cubicBezTo>
                <a:cubicBezTo>
                  <a:pt x="31653" y="170080"/>
                  <a:pt x="70811" y="177489"/>
                  <a:pt x="73457" y="181193"/>
                </a:cubicBezTo>
                <a:cubicBezTo>
                  <a:pt x="76103" y="184897"/>
                  <a:pt x="57053" y="167964"/>
                  <a:pt x="44882" y="162143"/>
                </a:cubicBezTo>
                <a:cubicBezTo>
                  <a:pt x="32711" y="156322"/>
                  <a:pt x="4136" y="149443"/>
                  <a:pt x="432" y="146268"/>
                </a:cubicBezTo>
                <a:cubicBezTo>
                  <a:pt x="-3272" y="143093"/>
                  <a:pt x="17895" y="149443"/>
                  <a:pt x="22657" y="143093"/>
                </a:cubicBezTo>
                <a:cubicBezTo>
                  <a:pt x="27419" y="136743"/>
                  <a:pt x="23186" y="128805"/>
                  <a:pt x="29007" y="108168"/>
                </a:cubicBezTo>
                <a:cubicBezTo>
                  <a:pt x="34828" y="87531"/>
                  <a:pt x="57582" y="-5074"/>
                  <a:pt x="57582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87E03C0-AC4A-E22A-E3F9-DE2AC9B2E352}"/>
              </a:ext>
            </a:extLst>
          </p:cNvPr>
          <p:cNvSpPr/>
          <p:nvPr/>
        </p:nvSpPr>
        <p:spPr>
          <a:xfrm>
            <a:off x="4694037" y="1479501"/>
            <a:ext cx="78436" cy="283072"/>
          </a:xfrm>
          <a:custGeom>
            <a:avLst/>
            <a:gdLst>
              <a:gd name="connsiteX0" fmla="*/ 1788 w 78436"/>
              <a:gd name="connsiteY0" fmla="*/ 49 h 283072"/>
              <a:gd name="connsiteX1" fmla="*/ 14488 w 78436"/>
              <a:gd name="connsiteY1" fmla="*/ 130224 h 283072"/>
              <a:gd name="connsiteX2" fmla="*/ 24013 w 78436"/>
              <a:gd name="connsiteY2" fmla="*/ 174674 h 283072"/>
              <a:gd name="connsiteX3" fmla="*/ 4963 w 78436"/>
              <a:gd name="connsiteY3" fmla="*/ 130224 h 283072"/>
              <a:gd name="connsiteX4" fmla="*/ 27188 w 78436"/>
              <a:gd name="connsiteY4" fmla="*/ 190549 h 283072"/>
              <a:gd name="connsiteX5" fmla="*/ 77988 w 78436"/>
              <a:gd name="connsiteY5" fmla="*/ 282624 h 283072"/>
              <a:gd name="connsiteX6" fmla="*/ 49413 w 78436"/>
              <a:gd name="connsiteY6" fmla="*/ 222299 h 283072"/>
              <a:gd name="connsiteX7" fmla="*/ 4963 w 78436"/>
              <a:gd name="connsiteY7" fmla="*/ 146099 h 283072"/>
              <a:gd name="connsiteX8" fmla="*/ 1788 w 78436"/>
              <a:gd name="connsiteY8" fmla="*/ 49 h 28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36" h="283072">
                <a:moveTo>
                  <a:pt x="1788" y="49"/>
                </a:moveTo>
                <a:cubicBezTo>
                  <a:pt x="3376" y="-2597"/>
                  <a:pt x="10784" y="101120"/>
                  <a:pt x="14488" y="130224"/>
                </a:cubicBezTo>
                <a:cubicBezTo>
                  <a:pt x="18192" y="159328"/>
                  <a:pt x="25600" y="174674"/>
                  <a:pt x="24013" y="174674"/>
                </a:cubicBezTo>
                <a:cubicBezTo>
                  <a:pt x="22426" y="174674"/>
                  <a:pt x="4434" y="127578"/>
                  <a:pt x="4963" y="130224"/>
                </a:cubicBezTo>
                <a:cubicBezTo>
                  <a:pt x="5492" y="132870"/>
                  <a:pt x="15017" y="165149"/>
                  <a:pt x="27188" y="190549"/>
                </a:cubicBezTo>
                <a:cubicBezTo>
                  <a:pt x="39359" y="215949"/>
                  <a:pt x="74284" y="277332"/>
                  <a:pt x="77988" y="282624"/>
                </a:cubicBezTo>
                <a:cubicBezTo>
                  <a:pt x="81692" y="287916"/>
                  <a:pt x="61584" y="245053"/>
                  <a:pt x="49413" y="222299"/>
                </a:cubicBezTo>
                <a:cubicBezTo>
                  <a:pt x="37242" y="199545"/>
                  <a:pt x="12371" y="183141"/>
                  <a:pt x="4963" y="146099"/>
                </a:cubicBezTo>
                <a:cubicBezTo>
                  <a:pt x="-2445" y="109057"/>
                  <a:pt x="200" y="2695"/>
                  <a:pt x="178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230E6CF-F650-65E5-8F0B-5931DB085791}"/>
              </a:ext>
            </a:extLst>
          </p:cNvPr>
          <p:cNvSpPr/>
          <p:nvPr/>
        </p:nvSpPr>
        <p:spPr>
          <a:xfrm>
            <a:off x="4286033" y="1577894"/>
            <a:ext cx="63773" cy="117649"/>
          </a:xfrm>
          <a:custGeom>
            <a:avLst/>
            <a:gdLst>
              <a:gd name="connsiteX0" fmla="*/ 63717 w 63773"/>
              <a:gd name="connsiteY0" fmla="*/ 81 h 117649"/>
              <a:gd name="connsiteX1" fmla="*/ 22442 w 63773"/>
              <a:gd name="connsiteY1" fmla="*/ 57231 h 117649"/>
              <a:gd name="connsiteX2" fmla="*/ 217 w 63773"/>
              <a:gd name="connsiteY2" fmla="*/ 117556 h 117649"/>
              <a:gd name="connsiteX3" fmla="*/ 12917 w 63773"/>
              <a:gd name="connsiteY3" fmla="*/ 69931 h 117649"/>
              <a:gd name="connsiteX4" fmla="*/ 63717 w 63773"/>
              <a:gd name="connsiteY4" fmla="*/ 81 h 11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73" h="117649">
                <a:moveTo>
                  <a:pt x="63717" y="81"/>
                </a:moveTo>
                <a:cubicBezTo>
                  <a:pt x="65305" y="-2036"/>
                  <a:pt x="33025" y="37652"/>
                  <a:pt x="22442" y="57231"/>
                </a:cubicBezTo>
                <a:cubicBezTo>
                  <a:pt x="11859" y="76810"/>
                  <a:pt x="1805" y="115439"/>
                  <a:pt x="217" y="117556"/>
                </a:cubicBezTo>
                <a:cubicBezTo>
                  <a:pt x="-1371" y="119673"/>
                  <a:pt x="6038" y="85277"/>
                  <a:pt x="12917" y="69931"/>
                </a:cubicBezTo>
                <a:cubicBezTo>
                  <a:pt x="19796" y="54585"/>
                  <a:pt x="62129" y="2198"/>
                  <a:pt x="63717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492F83E-D041-0FC3-DBD1-7FB747364321}"/>
              </a:ext>
            </a:extLst>
          </p:cNvPr>
          <p:cNvSpPr/>
          <p:nvPr/>
        </p:nvSpPr>
        <p:spPr>
          <a:xfrm>
            <a:off x="4390986" y="1568342"/>
            <a:ext cx="212911" cy="41559"/>
          </a:xfrm>
          <a:custGeom>
            <a:avLst/>
            <a:gdLst>
              <a:gd name="connsiteX0" fmla="*/ 39 w 212911"/>
              <a:gd name="connsiteY0" fmla="*/ 15983 h 41559"/>
              <a:gd name="connsiteX1" fmla="*/ 171489 w 212911"/>
              <a:gd name="connsiteY1" fmla="*/ 6458 h 41559"/>
              <a:gd name="connsiteX2" fmla="*/ 212764 w 212911"/>
              <a:gd name="connsiteY2" fmla="*/ 41383 h 41559"/>
              <a:gd name="connsiteX3" fmla="*/ 184189 w 212911"/>
              <a:gd name="connsiteY3" fmla="*/ 19158 h 41559"/>
              <a:gd name="connsiteX4" fmla="*/ 155614 w 212911"/>
              <a:gd name="connsiteY4" fmla="*/ 108 h 41559"/>
              <a:gd name="connsiteX5" fmla="*/ 39 w 212911"/>
              <a:gd name="connsiteY5" fmla="*/ 15983 h 4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11" h="41559">
                <a:moveTo>
                  <a:pt x="39" y="15983"/>
                </a:moveTo>
                <a:cubicBezTo>
                  <a:pt x="2685" y="17041"/>
                  <a:pt x="136035" y="2225"/>
                  <a:pt x="171489" y="6458"/>
                </a:cubicBezTo>
                <a:cubicBezTo>
                  <a:pt x="206943" y="10691"/>
                  <a:pt x="210647" y="39266"/>
                  <a:pt x="212764" y="41383"/>
                </a:cubicBezTo>
                <a:cubicBezTo>
                  <a:pt x="214881" y="43500"/>
                  <a:pt x="193714" y="26037"/>
                  <a:pt x="184189" y="19158"/>
                </a:cubicBezTo>
                <a:cubicBezTo>
                  <a:pt x="174664" y="12279"/>
                  <a:pt x="184189" y="1695"/>
                  <a:pt x="155614" y="108"/>
                </a:cubicBezTo>
                <a:cubicBezTo>
                  <a:pt x="127039" y="-1480"/>
                  <a:pt x="-2607" y="14925"/>
                  <a:pt x="39" y="1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B145DD1-2403-E340-4DD8-D29CB4AA1E05}"/>
              </a:ext>
            </a:extLst>
          </p:cNvPr>
          <p:cNvSpPr/>
          <p:nvPr/>
        </p:nvSpPr>
        <p:spPr>
          <a:xfrm>
            <a:off x="4638540" y="1469993"/>
            <a:ext cx="79524" cy="224596"/>
          </a:xfrm>
          <a:custGeom>
            <a:avLst/>
            <a:gdLst>
              <a:gd name="connsiteX0" fmla="*/ 28710 w 79524"/>
              <a:gd name="connsiteY0" fmla="*/ 32 h 224596"/>
              <a:gd name="connsiteX1" fmla="*/ 16010 w 79524"/>
              <a:gd name="connsiteY1" fmla="*/ 130207 h 224596"/>
              <a:gd name="connsiteX2" fmla="*/ 79510 w 79524"/>
              <a:gd name="connsiteY2" fmla="*/ 222282 h 224596"/>
              <a:gd name="connsiteX3" fmla="*/ 9660 w 79524"/>
              <a:gd name="connsiteY3" fmla="*/ 196882 h 224596"/>
              <a:gd name="connsiteX4" fmla="*/ 47760 w 79524"/>
              <a:gd name="connsiteY4" fmla="*/ 196882 h 224596"/>
              <a:gd name="connsiteX5" fmla="*/ 19185 w 79524"/>
              <a:gd name="connsiteY5" fmla="*/ 142907 h 224596"/>
              <a:gd name="connsiteX6" fmla="*/ 135 w 79524"/>
              <a:gd name="connsiteY6" fmla="*/ 117507 h 224596"/>
              <a:gd name="connsiteX7" fmla="*/ 28710 w 79524"/>
              <a:gd name="connsiteY7" fmla="*/ 32 h 22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24" h="224596">
                <a:moveTo>
                  <a:pt x="28710" y="32"/>
                </a:moveTo>
                <a:cubicBezTo>
                  <a:pt x="31356" y="2149"/>
                  <a:pt x="7543" y="93165"/>
                  <a:pt x="16010" y="130207"/>
                </a:cubicBezTo>
                <a:cubicBezTo>
                  <a:pt x="24477" y="167249"/>
                  <a:pt x="80568" y="211170"/>
                  <a:pt x="79510" y="222282"/>
                </a:cubicBezTo>
                <a:cubicBezTo>
                  <a:pt x="78452" y="233394"/>
                  <a:pt x="14952" y="201115"/>
                  <a:pt x="9660" y="196882"/>
                </a:cubicBezTo>
                <a:cubicBezTo>
                  <a:pt x="4368" y="192649"/>
                  <a:pt x="46173" y="205878"/>
                  <a:pt x="47760" y="196882"/>
                </a:cubicBezTo>
                <a:cubicBezTo>
                  <a:pt x="49347" y="187886"/>
                  <a:pt x="27122" y="156136"/>
                  <a:pt x="19185" y="142907"/>
                </a:cubicBezTo>
                <a:cubicBezTo>
                  <a:pt x="11248" y="129678"/>
                  <a:pt x="-1452" y="134969"/>
                  <a:pt x="135" y="117507"/>
                </a:cubicBezTo>
                <a:cubicBezTo>
                  <a:pt x="1722" y="100045"/>
                  <a:pt x="26064" y="-2085"/>
                  <a:pt x="2871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55611B3-1EAB-A62E-BC35-B84E6018111F}"/>
              </a:ext>
            </a:extLst>
          </p:cNvPr>
          <p:cNvSpPr/>
          <p:nvPr/>
        </p:nvSpPr>
        <p:spPr>
          <a:xfrm>
            <a:off x="4356100" y="1599936"/>
            <a:ext cx="234683" cy="45016"/>
          </a:xfrm>
          <a:custGeom>
            <a:avLst/>
            <a:gdLst>
              <a:gd name="connsiteX0" fmla="*/ 0 w 234683"/>
              <a:gd name="connsiteY0" fmla="*/ 25664 h 45016"/>
              <a:gd name="connsiteX1" fmla="*/ 123825 w 234683"/>
              <a:gd name="connsiteY1" fmla="*/ 264 h 45016"/>
              <a:gd name="connsiteX2" fmla="*/ 231775 w 234683"/>
              <a:gd name="connsiteY2" fmla="*/ 44714 h 45016"/>
              <a:gd name="connsiteX3" fmla="*/ 200025 w 234683"/>
              <a:gd name="connsiteY3" fmla="*/ 19314 h 45016"/>
              <a:gd name="connsiteX4" fmla="*/ 158750 w 234683"/>
              <a:gd name="connsiteY4" fmla="*/ 9789 h 45016"/>
              <a:gd name="connsiteX5" fmla="*/ 123825 w 234683"/>
              <a:gd name="connsiteY5" fmla="*/ 12964 h 45016"/>
              <a:gd name="connsiteX6" fmla="*/ 0 w 234683"/>
              <a:gd name="connsiteY6" fmla="*/ 25664 h 4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83" h="45016">
                <a:moveTo>
                  <a:pt x="0" y="25664"/>
                </a:moveTo>
                <a:cubicBezTo>
                  <a:pt x="0" y="23547"/>
                  <a:pt x="85196" y="-2911"/>
                  <a:pt x="123825" y="264"/>
                </a:cubicBezTo>
                <a:cubicBezTo>
                  <a:pt x="162454" y="3439"/>
                  <a:pt x="219075" y="41539"/>
                  <a:pt x="231775" y="44714"/>
                </a:cubicBezTo>
                <a:cubicBezTo>
                  <a:pt x="244475" y="47889"/>
                  <a:pt x="212196" y="25135"/>
                  <a:pt x="200025" y="19314"/>
                </a:cubicBezTo>
                <a:cubicBezTo>
                  <a:pt x="187854" y="13493"/>
                  <a:pt x="171450" y="10847"/>
                  <a:pt x="158750" y="9789"/>
                </a:cubicBezTo>
                <a:cubicBezTo>
                  <a:pt x="146050" y="8731"/>
                  <a:pt x="142875" y="12964"/>
                  <a:pt x="123825" y="12964"/>
                </a:cubicBezTo>
                <a:cubicBezTo>
                  <a:pt x="104775" y="12964"/>
                  <a:pt x="0" y="27781"/>
                  <a:pt x="0" y="25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65FA4FC-1DD0-FC6E-4E0E-F5B5276FC8B7}"/>
              </a:ext>
            </a:extLst>
          </p:cNvPr>
          <p:cNvSpPr/>
          <p:nvPr/>
        </p:nvSpPr>
        <p:spPr>
          <a:xfrm>
            <a:off x="4676648" y="1781166"/>
            <a:ext cx="57756" cy="161997"/>
          </a:xfrm>
          <a:custGeom>
            <a:avLst/>
            <a:gdLst>
              <a:gd name="connsiteX0" fmla="*/ 57277 w 57756"/>
              <a:gd name="connsiteY0" fmla="*/ 9 h 161997"/>
              <a:gd name="connsiteX1" fmla="*/ 28702 w 57756"/>
              <a:gd name="connsiteY1" fmla="*/ 111134 h 161997"/>
              <a:gd name="connsiteX2" fmla="*/ 50927 w 57756"/>
              <a:gd name="connsiteY2" fmla="*/ 161934 h 161997"/>
              <a:gd name="connsiteX3" fmla="*/ 16002 w 57756"/>
              <a:gd name="connsiteY3" fmla="*/ 120659 h 161997"/>
              <a:gd name="connsiteX4" fmla="*/ 25527 w 57756"/>
              <a:gd name="connsiteY4" fmla="*/ 76209 h 161997"/>
              <a:gd name="connsiteX5" fmla="*/ 127 w 57756"/>
              <a:gd name="connsiteY5" fmla="*/ 117484 h 161997"/>
              <a:gd name="connsiteX6" fmla="*/ 57277 w 57756"/>
              <a:gd name="connsiteY6" fmla="*/ 9 h 16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56" h="161997">
                <a:moveTo>
                  <a:pt x="57277" y="9"/>
                </a:moveTo>
                <a:cubicBezTo>
                  <a:pt x="62039" y="-1049"/>
                  <a:pt x="29760" y="84147"/>
                  <a:pt x="28702" y="111134"/>
                </a:cubicBezTo>
                <a:cubicBezTo>
                  <a:pt x="27644" y="138121"/>
                  <a:pt x="53044" y="160346"/>
                  <a:pt x="50927" y="161934"/>
                </a:cubicBezTo>
                <a:cubicBezTo>
                  <a:pt x="48810" y="163522"/>
                  <a:pt x="20235" y="134946"/>
                  <a:pt x="16002" y="120659"/>
                </a:cubicBezTo>
                <a:cubicBezTo>
                  <a:pt x="11769" y="106372"/>
                  <a:pt x="28173" y="76738"/>
                  <a:pt x="25527" y="76209"/>
                </a:cubicBezTo>
                <a:cubicBezTo>
                  <a:pt x="22881" y="75680"/>
                  <a:pt x="-1990" y="124363"/>
                  <a:pt x="127" y="117484"/>
                </a:cubicBezTo>
                <a:cubicBezTo>
                  <a:pt x="2244" y="110605"/>
                  <a:pt x="52515" y="1067"/>
                  <a:pt x="5727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A0C84BD-8678-F4C8-5F9B-DB7EEB2B56AD}"/>
              </a:ext>
            </a:extLst>
          </p:cNvPr>
          <p:cNvSpPr/>
          <p:nvPr/>
        </p:nvSpPr>
        <p:spPr>
          <a:xfrm>
            <a:off x="4368798" y="2146206"/>
            <a:ext cx="184305" cy="82004"/>
          </a:xfrm>
          <a:custGeom>
            <a:avLst/>
            <a:gdLst>
              <a:gd name="connsiteX0" fmla="*/ 2 w 184305"/>
              <a:gd name="connsiteY0" fmla="*/ 63594 h 82004"/>
              <a:gd name="connsiteX1" fmla="*/ 107952 w 184305"/>
              <a:gd name="connsiteY1" fmla="*/ 79469 h 82004"/>
              <a:gd name="connsiteX2" fmla="*/ 184152 w 184305"/>
              <a:gd name="connsiteY2" fmla="*/ 94 h 82004"/>
              <a:gd name="connsiteX3" fmla="*/ 127002 w 184305"/>
              <a:gd name="connsiteY3" fmla="*/ 63594 h 82004"/>
              <a:gd name="connsiteX4" fmla="*/ 104777 w 184305"/>
              <a:gd name="connsiteY4" fmla="*/ 76294 h 82004"/>
              <a:gd name="connsiteX5" fmla="*/ 2 w 184305"/>
              <a:gd name="connsiteY5" fmla="*/ 63594 h 8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305" h="82004">
                <a:moveTo>
                  <a:pt x="2" y="63594"/>
                </a:moveTo>
                <a:cubicBezTo>
                  <a:pt x="531" y="64123"/>
                  <a:pt x="77260" y="90052"/>
                  <a:pt x="107952" y="79469"/>
                </a:cubicBezTo>
                <a:cubicBezTo>
                  <a:pt x="138644" y="68886"/>
                  <a:pt x="180977" y="2740"/>
                  <a:pt x="184152" y="94"/>
                </a:cubicBezTo>
                <a:cubicBezTo>
                  <a:pt x="187327" y="-2552"/>
                  <a:pt x="140231" y="50894"/>
                  <a:pt x="127002" y="63594"/>
                </a:cubicBezTo>
                <a:cubicBezTo>
                  <a:pt x="113773" y="76294"/>
                  <a:pt x="123298" y="75765"/>
                  <a:pt x="104777" y="76294"/>
                </a:cubicBezTo>
                <a:cubicBezTo>
                  <a:pt x="86256" y="76823"/>
                  <a:pt x="-527" y="63065"/>
                  <a:pt x="2" y="63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7A6ABF72-01EC-03FD-78FC-CB629BC52A1F}"/>
              </a:ext>
            </a:extLst>
          </p:cNvPr>
          <p:cNvSpPr/>
          <p:nvPr/>
        </p:nvSpPr>
        <p:spPr>
          <a:xfrm>
            <a:off x="5118075" y="1971673"/>
            <a:ext cx="118376" cy="142877"/>
          </a:xfrm>
          <a:custGeom>
            <a:avLst/>
            <a:gdLst>
              <a:gd name="connsiteX0" fmla="*/ 25 w 118376"/>
              <a:gd name="connsiteY0" fmla="*/ 2 h 142877"/>
              <a:gd name="connsiteX1" fmla="*/ 95275 w 118376"/>
              <a:gd name="connsiteY1" fmla="*/ 95252 h 142877"/>
              <a:gd name="connsiteX2" fmla="*/ 117500 w 118376"/>
              <a:gd name="connsiteY2" fmla="*/ 142877 h 142877"/>
              <a:gd name="connsiteX3" fmla="*/ 111150 w 118376"/>
              <a:gd name="connsiteY3" fmla="*/ 95252 h 142877"/>
              <a:gd name="connsiteX4" fmla="*/ 85750 w 118376"/>
              <a:gd name="connsiteY4" fmla="*/ 92077 h 142877"/>
              <a:gd name="connsiteX5" fmla="*/ 25 w 118376"/>
              <a:gd name="connsiteY5" fmla="*/ 2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76" h="142877">
                <a:moveTo>
                  <a:pt x="25" y="2"/>
                </a:moveTo>
                <a:cubicBezTo>
                  <a:pt x="1612" y="531"/>
                  <a:pt x="75696" y="71440"/>
                  <a:pt x="95275" y="95252"/>
                </a:cubicBezTo>
                <a:cubicBezTo>
                  <a:pt x="114854" y="119064"/>
                  <a:pt x="114854" y="142877"/>
                  <a:pt x="117500" y="142877"/>
                </a:cubicBezTo>
                <a:cubicBezTo>
                  <a:pt x="120146" y="142877"/>
                  <a:pt x="116442" y="103719"/>
                  <a:pt x="111150" y="95252"/>
                </a:cubicBezTo>
                <a:cubicBezTo>
                  <a:pt x="105858" y="86785"/>
                  <a:pt x="100567" y="105835"/>
                  <a:pt x="85750" y="92077"/>
                </a:cubicBezTo>
                <a:cubicBezTo>
                  <a:pt x="70933" y="78319"/>
                  <a:pt x="-1562" y="-527"/>
                  <a:pt x="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1860FAB-18E3-CD8D-EE5B-C4F52DA01E5C}"/>
              </a:ext>
            </a:extLst>
          </p:cNvPr>
          <p:cNvSpPr/>
          <p:nvPr/>
        </p:nvSpPr>
        <p:spPr>
          <a:xfrm>
            <a:off x="5321254" y="1730374"/>
            <a:ext cx="25852" cy="311153"/>
          </a:xfrm>
          <a:custGeom>
            <a:avLst/>
            <a:gdLst>
              <a:gd name="connsiteX0" fmla="*/ 15921 w 25852"/>
              <a:gd name="connsiteY0" fmla="*/ 1 h 311153"/>
              <a:gd name="connsiteX1" fmla="*/ 19096 w 25852"/>
              <a:gd name="connsiteY1" fmla="*/ 174626 h 311153"/>
              <a:gd name="connsiteX2" fmla="*/ 46 w 25852"/>
              <a:gd name="connsiteY2" fmla="*/ 311151 h 311153"/>
              <a:gd name="connsiteX3" fmla="*/ 25446 w 25852"/>
              <a:gd name="connsiteY3" fmla="*/ 177801 h 311153"/>
              <a:gd name="connsiteX4" fmla="*/ 15921 w 25852"/>
              <a:gd name="connsiteY4" fmla="*/ 1 h 31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52" h="311153">
                <a:moveTo>
                  <a:pt x="15921" y="1"/>
                </a:moveTo>
                <a:cubicBezTo>
                  <a:pt x="14863" y="-528"/>
                  <a:pt x="21742" y="122768"/>
                  <a:pt x="19096" y="174626"/>
                </a:cubicBezTo>
                <a:cubicBezTo>
                  <a:pt x="16450" y="226484"/>
                  <a:pt x="-1012" y="310622"/>
                  <a:pt x="46" y="311151"/>
                </a:cubicBezTo>
                <a:cubicBezTo>
                  <a:pt x="1104" y="311680"/>
                  <a:pt x="22800" y="226484"/>
                  <a:pt x="25446" y="177801"/>
                </a:cubicBezTo>
                <a:cubicBezTo>
                  <a:pt x="28092" y="129118"/>
                  <a:pt x="16979" y="530"/>
                  <a:pt x="159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63E4D63-7C65-FB32-5D55-0689527FC0F3}"/>
              </a:ext>
            </a:extLst>
          </p:cNvPr>
          <p:cNvSpPr/>
          <p:nvPr/>
        </p:nvSpPr>
        <p:spPr>
          <a:xfrm>
            <a:off x="5314866" y="1581085"/>
            <a:ext cx="34580" cy="95994"/>
          </a:xfrm>
          <a:custGeom>
            <a:avLst/>
            <a:gdLst>
              <a:gd name="connsiteX0" fmla="*/ 84 w 34580"/>
              <a:gd name="connsiteY0" fmla="*/ 65 h 95994"/>
              <a:gd name="connsiteX1" fmla="*/ 31834 w 34580"/>
              <a:gd name="connsiteY1" fmla="*/ 95315 h 95994"/>
              <a:gd name="connsiteX2" fmla="*/ 31834 w 34580"/>
              <a:gd name="connsiteY2" fmla="*/ 44515 h 95994"/>
              <a:gd name="connsiteX3" fmla="*/ 22309 w 34580"/>
              <a:gd name="connsiteY3" fmla="*/ 79440 h 95994"/>
              <a:gd name="connsiteX4" fmla="*/ 84 w 34580"/>
              <a:gd name="connsiteY4" fmla="*/ 65 h 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0" h="95994">
                <a:moveTo>
                  <a:pt x="84" y="65"/>
                </a:moveTo>
                <a:cubicBezTo>
                  <a:pt x="1672" y="2711"/>
                  <a:pt x="26542" y="87907"/>
                  <a:pt x="31834" y="95315"/>
                </a:cubicBezTo>
                <a:cubicBezTo>
                  <a:pt x="37126" y="102723"/>
                  <a:pt x="33422" y="47161"/>
                  <a:pt x="31834" y="44515"/>
                </a:cubicBezTo>
                <a:cubicBezTo>
                  <a:pt x="30247" y="41869"/>
                  <a:pt x="24955" y="82615"/>
                  <a:pt x="22309" y="79440"/>
                </a:cubicBezTo>
                <a:cubicBezTo>
                  <a:pt x="19663" y="76265"/>
                  <a:pt x="-1504" y="-2581"/>
                  <a:pt x="84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91BAF3F3-5AB5-2AC8-DECB-C59C799BFDD8}"/>
              </a:ext>
            </a:extLst>
          </p:cNvPr>
          <p:cNvSpPr/>
          <p:nvPr/>
        </p:nvSpPr>
        <p:spPr>
          <a:xfrm>
            <a:off x="5070448" y="996940"/>
            <a:ext cx="248631" cy="445941"/>
          </a:xfrm>
          <a:custGeom>
            <a:avLst/>
            <a:gdLst>
              <a:gd name="connsiteX0" fmla="*/ 27 w 248631"/>
              <a:gd name="connsiteY0" fmla="*/ 10 h 445941"/>
              <a:gd name="connsiteX1" fmla="*/ 142902 w 248631"/>
              <a:gd name="connsiteY1" fmla="*/ 212735 h 445941"/>
              <a:gd name="connsiteX2" fmla="*/ 139727 w 248631"/>
              <a:gd name="connsiteY2" fmla="*/ 196860 h 445941"/>
              <a:gd name="connsiteX3" fmla="*/ 215927 w 248631"/>
              <a:gd name="connsiteY3" fmla="*/ 342910 h 445941"/>
              <a:gd name="connsiteX4" fmla="*/ 247677 w 248631"/>
              <a:gd name="connsiteY4" fmla="*/ 444510 h 445941"/>
              <a:gd name="connsiteX5" fmla="*/ 231802 w 248631"/>
              <a:gd name="connsiteY5" fmla="*/ 387360 h 445941"/>
              <a:gd name="connsiteX6" fmla="*/ 149252 w 248631"/>
              <a:gd name="connsiteY6" fmla="*/ 187335 h 445941"/>
              <a:gd name="connsiteX7" fmla="*/ 155602 w 248631"/>
              <a:gd name="connsiteY7" fmla="*/ 222260 h 445941"/>
              <a:gd name="connsiteX8" fmla="*/ 27 w 248631"/>
              <a:gd name="connsiteY8" fmla="*/ 10 h 44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631" h="445941">
                <a:moveTo>
                  <a:pt x="27" y="10"/>
                </a:moveTo>
                <a:cubicBezTo>
                  <a:pt x="-2090" y="-1578"/>
                  <a:pt x="119619" y="179927"/>
                  <a:pt x="142902" y="212735"/>
                </a:cubicBezTo>
                <a:cubicBezTo>
                  <a:pt x="166185" y="245543"/>
                  <a:pt x="127556" y="175164"/>
                  <a:pt x="139727" y="196860"/>
                </a:cubicBezTo>
                <a:cubicBezTo>
                  <a:pt x="151898" y="218556"/>
                  <a:pt x="197935" y="301635"/>
                  <a:pt x="215927" y="342910"/>
                </a:cubicBezTo>
                <a:cubicBezTo>
                  <a:pt x="233919" y="384185"/>
                  <a:pt x="245031" y="437102"/>
                  <a:pt x="247677" y="444510"/>
                </a:cubicBezTo>
                <a:cubicBezTo>
                  <a:pt x="250323" y="451918"/>
                  <a:pt x="248206" y="430223"/>
                  <a:pt x="231802" y="387360"/>
                </a:cubicBezTo>
                <a:cubicBezTo>
                  <a:pt x="215398" y="344498"/>
                  <a:pt x="161952" y="214852"/>
                  <a:pt x="149252" y="187335"/>
                </a:cubicBezTo>
                <a:cubicBezTo>
                  <a:pt x="136552" y="159818"/>
                  <a:pt x="176769" y="250835"/>
                  <a:pt x="155602" y="222260"/>
                </a:cubicBezTo>
                <a:cubicBezTo>
                  <a:pt x="134435" y="193685"/>
                  <a:pt x="2144" y="1598"/>
                  <a:pt x="2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78024F0-1E2F-F2AA-F1F4-17DEA0B3BB1B}"/>
              </a:ext>
            </a:extLst>
          </p:cNvPr>
          <p:cNvSpPr/>
          <p:nvPr/>
        </p:nvSpPr>
        <p:spPr>
          <a:xfrm>
            <a:off x="4168712" y="1861577"/>
            <a:ext cx="28731" cy="323739"/>
          </a:xfrm>
          <a:custGeom>
            <a:avLst/>
            <a:gdLst>
              <a:gd name="connsiteX0" fmla="*/ 28638 w 28731"/>
              <a:gd name="connsiteY0" fmla="*/ 2148 h 323739"/>
              <a:gd name="connsiteX1" fmla="*/ 9588 w 28731"/>
              <a:gd name="connsiteY1" fmla="*/ 97398 h 323739"/>
              <a:gd name="connsiteX2" fmla="*/ 19113 w 28731"/>
              <a:gd name="connsiteY2" fmla="*/ 272023 h 323739"/>
              <a:gd name="connsiteX3" fmla="*/ 25463 w 28731"/>
              <a:gd name="connsiteY3" fmla="*/ 319648 h 323739"/>
              <a:gd name="connsiteX4" fmla="*/ 63 w 28731"/>
              <a:gd name="connsiteY4" fmla="*/ 186298 h 323739"/>
              <a:gd name="connsiteX5" fmla="*/ 28638 w 28731"/>
              <a:gd name="connsiteY5" fmla="*/ 2148 h 32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31" h="323739">
                <a:moveTo>
                  <a:pt x="28638" y="2148"/>
                </a:moveTo>
                <a:cubicBezTo>
                  <a:pt x="30225" y="-12669"/>
                  <a:pt x="11175" y="52419"/>
                  <a:pt x="9588" y="97398"/>
                </a:cubicBezTo>
                <a:cubicBezTo>
                  <a:pt x="8001" y="142377"/>
                  <a:pt x="16467" y="234981"/>
                  <a:pt x="19113" y="272023"/>
                </a:cubicBezTo>
                <a:cubicBezTo>
                  <a:pt x="21759" y="309065"/>
                  <a:pt x="28638" y="333935"/>
                  <a:pt x="25463" y="319648"/>
                </a:cubicBezTo>
                <a:cubicBezTo>
                  <a:pt x="22288" y="305361"/>
                  <a:pt x="1650" y="234452"/>
                  <a:pt x="63" y="186298"/>
                </a:cubicBezTo>
                <a:cubicBezTo>
                  <a:pt x="-1524" y="138144"/>
                  <a:pt x="27051" y="16965"/>
                  <a:pt x="28638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019D70A-61AB-E25B-37C5-19814F365A6D}"/>
              </a:ext>
            </a:extLst>
          </p:cNvPr>
          <p:cNvSpPr/>
          <p:nvPr/>
        </p:nvSpPr>
        <p:spPr>
          <a:xfrm>
            <a:off x="5110263" y="2275006"/>
            <a:ext cx="189482" cy="289412"/>
          </a:xfrm>
          <a:custGeom>
            <a:avLst/>
            <a:gdLst>
              <a:gd name="connsiteX0" fmla="*/ 188812 w 189482"/>
              <a:gd name="connsiteY0" fmla="*/ 1469 h 289412"/>
              <a:gd name="connsiteX1" fmla="*/ 4662 w 189482"/>
              <a:gd name="connsiteY1" fmla="*/ 284044 h 289412"/>
              <a:gd name="connsiteX2" fmla="*/ 64987 w 189482"/>
              <a:gd name="connsiteY2" fmla="*/ 176094 h 289412"/>
              <a:gd name="connsiteX3" fmla="*/ 188812 w 189482"/>
              <a:gd name="connsiteY3" fmla="*/ 1469 h 2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82" h="289412">
                <a:moveTo>
                  <a:pt x="188812" y="1469"/>
                </a:moveTo>
                <a:cubicBezTo>
                  <a:pt x="178758" y="19461"/>
                  <a:pt x="25299" y="254940"/>
                  <a:pt x="4662" y="284044"/>
                </a:cubicBezTo>
                <a:cubicBezTo>
                  <a:pt x="-15976" y="313148"/>
                  <a:pt x="36941" y="216311"/>
                  <a:pt x="64987" y="176094"/>
                </a:cubicBezTo>
                <a:cubicBezTo>
                  <a:pt x="93033" y="135877"/>
                  <a:pt x="198866" y="-16523"/>
                  <a:pt x="188812" y="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9C8E502-2DE5-3077-A6EA-0A8F2A5EED35}"/>
              </a:ext>
            </a:extLst>
          </p:cNvPr>
          <p:cNvSpPr/>
          <p:nvPr/>
        </p:nvSpPr>
        <p:spPr>
          <a:xfrm>
            <a:off x="4580371" y="2587417"/>
            <a:ext cx="207950" cy="127133"/>
          </a:xfrm>
          <a:custGeom>
            <a:avLst/>
            <a:gdLst>
              <a:gd name="connsiteX0" fmla="*/ 1154 w 207950"/>
              <a:gd name="connsiteY0" fmla="*/ 208 h 127133"/>
              <a:gd name="connsiteX1" fmla="*/ 198004 w 207950"/>
              <a:gd name="connsiteY1" fmla="*/ 120858 h 127133"/>
              <a:gd name="connsiteX2" fmla="*/ 172604 w 207950"/>
              <a:gd name="connsiteY2" fmla="*/ 108158 h 127133"/>
              <a:gd name="connsiteX3" fmla="*/ 118629 w 207950"/>
              <a:gd name="connsiteY3" fmla="*/ 92283 h 127133"/>
              <a:gd name="connsiteX4" fmla="*/ 1154 w 207950"/>
              <a:gd name="connsiteY4" fmla="*/ 208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0" h="127133">
                <a:moveTo>
                  <a:pt x="1154" y="208"/>
                </a:moveTo>
                <a:cubicBezTo>
                  <a:pt x="14383" y="4970"/>
                  <a:pt x="169429" y="102866"/>
                  <a:pt x="198004" y="120858"/>
                </a:cubicBezTo>
                <a:cubicBezTo>
                  <a:pt x="226579" y="138850"/>
                  <a:pt x="185833" y="112920"/>
                  <a:pt x="172604" y="108158"/>
                </a:cubicBezTo>
                <a:cubicBezTo>
                  <a:pt x="159375" y="103396"/>
                  <a:pt x="145087" y="110804"/>
                  <a:pt x="118629" y="92283"/>
                </a:cubicBezTo>
                <a:cubicBezTo>
                  <a:pt x="92171" y="73762"/>
                  <a:pt x="-12075" y="-4554"/>
                  <a:pt x="1154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ED51D76-0851-E064-222A-0CE4BEABF7A7}"/>
              </a:ext>
            </a:extLst>
          </p:cNvPr>
          <p:cNvSpPr/>
          <p:nvPr/>
        </p:nvSpPr>
        <p:spPr>
          <a:xfrm>
            <a:off x="4875505" y="2593971"/>
            <a:ext cx="255296" cy="125784"/>
          </a:xfrm>
          <a:custGeom>
            <a:avLst/>
            <a:gdLst>
              <a:gd name="connsiteX0" fmla="*/ 255295 w 255296"/>
              <a:gd name="connsiteY0" fmla="*/ 4 h 125784"/>
              <a:gd name="connsiteX1" fmla="*/ 99720 w 255296"/>
              <a:gd name="connsiteY1" fmla="*/ 63504 h 125784"/>
              <a:gd name="connsiteX2" fmla="*/ 48920 w 255296"/>
              <a:gd name="connsiteY2" fmla="*/ 107954 h 125784"/>
              <a:gd name="connsiteX3" fmla="*/ 1295 w 255296"/>
              <a:gd name="connsiteY3" fmla="*/ 123829 h 125784"/>
              <a:gd name="connsiteX4" fmla="*/ 102895 w 255296"/>
              <a:gd name="connsiteY4" fmla="*/ 66679 h 125784"/>
              <a:gd name="connsiteX5" fmla="*/ 255295 w 255296"/>
              <a:gd name="connsiteY5" fmla="*/ 4 h 12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96" h="125784">
                <a:moveTo>
                  <a:pt x="255295" y="4"/>
                </a:moveTo>
                <a:cubicBezTo>
                  <a:pt x="254766" y="-525"/>
                  <a:pt x="134116" y="45512"/>
                  <a:pt x="99720" y="63504"/>
                </a:cubicBezTo>
                <a:cubicBezTo>
                  <a:pt x="65324" y="81496"/>
                  <a:pt x="65324" y="97900"/>
                  <a:pt x="48920" y="107954"/>
                </a:cubicBezTo>
                <a:cubicBezTo>
                  <a:pt x="32516" y="118008"/>
                  <a:pt x="-7701" y="130708"/>
                  <a:pt x="1295" y="123829"/>
                </a:cubicBezTo>
                <a:cubicBezTo>
                  <a:pt x="10291" y="116950"/>
                  <a:pt x="63737" y="84671"/>
                  <a:pt x="102895" y="66679"/>
                </a:cubicBezTo>
                <a:cubicBezTo>
                  <a:pt x="142053" y="48687"/>
                  <a:pt x="255824" y="533"/>
                  <a:pt x="25529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9B95F6F-8FFD-16ED-6B90-3DC105D7B152}"/>
              </a:ext>
            </a:extLst>
          </p:cNvPr>
          <p:cNvSpPr/>
          <p:nvPr/>
        </p:nvSpPr>
        <p:spPr>
          <a:xfrm>
            <a:off x="4281348" y="2320892"/>
            <a:ext cx="141811" cy="139784"/>
          </a:xfrm>
          <a:custGeom>
            <a:avLst/>
            <a:gdLst>
              <a:gd name="connsiteX0" fmla="*/ 1727 w 141811"/>
              <a:gd name="connsiteY0" fmla="*/ 33 h 139784"/>
              <a:gd name="connsiteX1" fmla="*/ 62052 w 141811"/>
              <a:gd name="connsiteY1" fmla="*/ 82583 h 139784"/>
              <a:gd name="connsiteX2" fmla="*/ 141427 w 141811"/>
              <a:gd name="connsiteY2" fmla="*/ 139733 h 139784"/>
              <a:gd name="connsiteX3" fmla="*/ 27127 w 141811"/>
              <a:gd name="connsiteY3" fmla="*/ 73058 h 139784"/>
              <a:gd name="connsiteX4" fmla="*/ 1727 w 141811"/>
              <a:gd name="connsiteY4" fmla="*/ 33 h 13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1" h="139784">
                <a:moveTo>
                  <a:pt x="1727" y="33"/>
                </a:moveTo>
                <a:cubicBezTo>
                  <a:pt x="7548" y="1621"/>
                  <a:pt x="38769" y="59300"/>
                  <a:pt x="62052" y="82583"/>
                </a:cubicBezTo>
                <a:cubicBezTo>
                  <a:pt x="85335" y="105866"/>
                  <a:pt x="147248" y="141321"/>
                  <a:pt x="141427" y="139733"/>
                </a:cubicBezTo>
                <a:cubicBezTo>
                  <a:pt x="135606" y="138146"/>
                  <a:pt x="49352" y="92637"/>
                  <a:pt x="27127" y="73058"/>
                </a:cubicBezTo>
                <a:cubicBezTo>
                  <a:pt x="4902" y="53479"/>
                  <a:pt x="-4094" y="-1555"/>
                  <a:pt x="1727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50837920-9D79-1BB5-2EAE-01C93A93A7C7}"/>
              </a:ext>
            </a:extLst>
          </p:cNvPr>
          <p:cNvSpPr/>
          <p:nvPr/>
        </p:nvSpPr>
        <p:spPr>
          <a:xfrm>
            <a:off x="4570899" y="2022108"/>
            <a:ext cx="36106" cy="78008"/>
          </a:xfrm>
          <a:custGeom>
            <a:avLst/>
            <a:gdLst>
              <a:gd name="connsiteX0" fmla="*/ 36026 w 36106"/>
              <a:gd name="connsiteY0" fmla="*/ 367 h 78008"/>
              <a:gd name="connsiteX1" fmla="*/ 1101 w 36106"/>
              <a:gd name="connsiteY1" fmla="*/ 76567 h 78008"/>
              <a:gd name="connsiteX2" fmla="*/ 10626 w 36106"/>
              <a:gd name="connsiteY2" fmla="*/ 47992 h 78008"/>
              <a:gd name="connsiteX3" fmla="*/ 36026 w 36106"/>
              <a:gd name="connsiteY3" fmla="*/ 367 h 7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06" h="78008">
                <a:moveTo>
                  <a:pt x="36026" y="367"/>
                </a:moveTo>
                <a:cubicBezTo>
                  <a:pt x="34439" y="5129"/>
                  <a:pt x="5334" y="68630"/>
                  <a:pt x="1101" y="76567"/>
                </a:cubicBezTo>
                <a:cubicBezTo>
                  <a:pt x="-3132" y="84504"/>
                  <a:pt x="5863" y="57517"/>
                  <a:pt x="10626" y="47992"/>
                </a:cubicBezTo>
                <a:cubicBezTo>
                  <a:pt x="15389" y="38467"/>
                  <a:pt x="37613" y="-4395"/>
                  <a:pt x="36026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6A5B84B6-F3F6-7EFA-9D93-BF7D269D98D2}"/>
              </a:ext>
            </a:extLst>
          </p:cNvPr>
          <p:cNvSpPr/>
          <p:nvPr/>
        </p:nvSpPr>
        <p:spPr>
          <a:xfrm>
            <a:off x="4914900" y="2146297"/>
            <a:ext cx="12967" cy="82553"/>
          </a:xfrm>
          <a:custGeom>
            <a:avLst/>
            <a:gdLst>
              <a:gd name="connsiteX0" fmla="*/ 3175 w 12967"/>
              <a:gd name="connsiteY0" fmla="*/ 3 h 82553"/>
              <a:gd name="connsiteX1" fmla="*/ 9525 w 12967"/>
              <a:gd name="connsiteY1" fmla="*/ 66678 h 82553"/>
              <a:gd name="connsiteX2" fmla="*/ 0 w 12967"/>
              <a:gd name="connsiteY2" fmla="*/ 82553 h 82553"/>
              <a:gd name="connsiteX3" fmla="*/ 12700 w 12967"/>
              <a:gd name="connsiteY3" fmla="*/ 63503 h 82553"/>
              <a:gd name="connsiteX4" fmla="*/ 3175 w 12967"/>
              <a:gd name="connsiteY4" fmla="*/ 3 h 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7" h="82553">
                <a:moveTo>
                  <a:pt x="3175" y="3"/>
                </a:moveTo>
                <a:cubicBezTo>
                  <a:pt x="2646" y="532"/>
                  <a:pt x="9525" y="66678"/>
                  <a:pt x="9525" y="66678"/>
                </a:cubicBezTo>
                <a:cubicBezTo>
                  <a:pt x="8996" y="80436"/>
                  <a:pt x="0" y="82553"/>
                  <a:pt x="0" y="82553"/>
                </a:cubicBezTo>
                <a:cubicBezTo>
                  <a:pt x="529" y="82024"/>
                  <a:pt x="10583" y="71970"/>
                  <a:pt x="12700" y="63503"/>
                </a:cubicBezTo>
                <a:cubicBezTo>
                  <a:pt x="14817" y="55036"/>
                  <a:pt x="3704" y="-526"/>
                  <a:pt x="317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EC2379A-4787-09A4-F558-C7853DCA9F3A}"/>
              </a:ext>
            </a:extLst>
          </p:cNvPr>
          <p:cNvSpPr/>
          <p:nvPr/>
        </p:nvSpPr>
        <p:spPr>
          <a:xfrm>
            <a:off x="4870450" y="2149460"/>
            <a:ext cx="12700" cy="69989"/>
          </a:xfrm>
          <a:custGeom>
            <a:avLst/>
            <a:gdLst>
              <a:gd name="connsiteX0" fmla="*/ 0 w 12700"/>
              <a:gd name="connsiteY0" fmla="*/ 15 h 69989"/>
              <a:gd name="connsiteX1" fmla="*/ 3175 w 12700"/>
              <a:gd name="connsiteY1" fmla="*/ 50815 h 69989"/>
              <a:gd name="connsiteX2" fmla="*/ 12700 w 12700"/>
              <a:gd name="connsiteY2" fmla="*/ 69865 h 69989"/>
              <a:gd name="connsiteX3" fmla="*/ 3175 w 12700"/>
              <a:gd name="connsiteY3" fmla="*/ 57165 h 69989"/>
              <a:gd name="connsiteX4" fmla="*/ 0 w 12700"/>
              <a:gd name="connsiteY4" fmla="*/ 15 h 6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" h="69989">
                <a:moveTo>
                  <a:pt x="0" y="15"/>
                </a:moveTo>
                <a:cubicBezTo>
                  <a:pt x="0" y="-1043"/>
                  <a:pt x="3175" y="50815"/>
                  <a:pt x="3175" y="50815"/>
                </a:cubicBezTo>
                <a:cubicBezTo>
                  <a:pt x="5292" y="62457"/>
                  <a:pt x="12700" y="69865"/>
                  <a:pt x="12700" y="69865"/>
                </a:cubicBezTo>
                <a:cubicBezTo>
                  <a:pt x="12700" y="70923"/>
                  <a:pt x="5292" y="65102"/>
                  <a:pt x="3175" y="57165"/>
                </a:cubicBezTo>
                <a:cubicBezTo>
                  <a:pt x="1058" y="49228"/>
                  <a:pt x="0" y="1073"/>
                  <a:pt x="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029BAA7-BEC5-E6A0-6612-56A4038B1A30}"/>
              </a:ext>
            </a:extLst>
          </p:cNvPr>
          <p:cNvSpPr/>
          <p:nvPr/>
        </p:nvSpPr>
        <p:spPr>
          <a:xfrm>
            <a:off x="4848214" y="2212940"/>
            <a:ext cx="155611" cy="28792"/>
          </a:xfrm>
          <a:custGeom>
            <a:avLst/>
            <a:gdLst>
              <a:gd name="connsiteX0" fmla="*/ 11 w 155611"/>
              <a:gd name="connsiteY0" fmla="*/ 3210 h 28792"/>
              <a:gd name="connsiteX1" fmla="*/ 98436 w 155611"/>
              <a:gd name="connsiteY1" fmla="*/ 22260 h 28792"/>
              <a:gd name="connsiteX2" fmla="*/ 155586 w 155611"/>
              <a:gd name="connsiteY2" fmla="*/ 35 h 28792"/>
              <a:gd name="connsiteX3" fmla="*/ 104786 w 155611"/>
              <a:gd name="connsiteY3" fmla="*/ 28610 h 28792"/>
              <a:gd name="connsiteX4" fmla="*/ 11 w 155611"/>
              <a:gd name="connsiteY4" fmla="*/ 3210 h 2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11" h="28792">
                <a:moveTo>
                  <a:pt x="11" y="3210"/>
                </a:moveTo>
                <a:cubicBezTo>
                  <a:pt x="-1047" y="2152"/>
                  <a:pt x="72507" y="22789"/>
                  <a:pt x="98436" y="22260"/>
                </a:cubicBezTo>
                <a:cubicBezTo>
                  <a:pt x="124365" y="21731"/>
                  <a:pt x="154528" y="-1023"/>
                  <a:pt x="155586" y="35"/>
                </a:cubicBezTo>
                <a:cubicBezTo>
                  <a:pt x="156644" y="1093"/>
                  <a:pt x="124365" y="25964"/>
                  <a:pt x="104786" y="28610"/>
                </a:cubicBezTo>
                <a:cubicBezTo>
                  <a:pt x="85207" y="31256"/>
                  <a:pt x="1069" y="4268"/>
                  <a:pt x="11" y="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E147BBC-6C40-5E70-A93A-AA053592E2C9}"/>
              </a:ext>
            </a:extLst>
          </p:cNvPr>
          <p:cNvSpPr/>
          <p:nvPr/>
        </p:nvSpPr>
        <p:spPr>
          <a:xfrm>
            <a:off x="4635457" y="2270063"/>
            <a:ext cx="254056" cy="73161"/>
          </a:xfrm>
          <a:custGeom>
            <a:avLst/>
            <a:gdLst>
              <a:gd name="connsiteX0" fmla="*/ 43 w 254056"/>
              <a:gd name="connsiteY0" fmla="*/ 73087 h 73161"/>
              <a:gd name="connsiteX1" fmla="*/ 209593 w 254056"/>
              <a:gd name="connsiteY1" fmla="*/ 12762 h 73161"/>
              <a:gd name="connsiteX2" fmla="*/ 181018 w 254056"/>
              <a:gd name="connsiteY2" fmla="*/ 19112 h 73161"/>
              <a:gd name="connsiteX3" fmla="*/ 225468 w 254056"/>
              <a:gd name="connsiteY3" fmla="*/ 62 h 73161"/>
              <a:gd name="connsiteX4" fmla="*/ 254043 w 254056"/>
              <a:gd name="connsiteY4" fmla="*/ 12762 h 73161"/>
              <a:gd name="connsiteX5" fmla="*/ 228643 w 254056"/>
              <a:gd name="connsiteY5" fmla="*/ 6412 h 73161"/>
              <a:gd name="connsiteX6" fmla="*/ 187368 w 254056"/>
              <a:gd name="connsiteY6" fmla="*/ 9587 h 73161"/>
              <a:gd name="connsiteX7" fmla="*/ 165143 w 254056"/>
              <a:gd name="connsiteY7" fmla="*/ 22287 h 73161"/>
              <a:gd name="connsiteX8" fmla="*/ 190543 w 254056"/>
              <a:gd name="connsiteY8" fmla="*/ 25462 h 73161"/>
              <a:gd name="connsiteX9" fmla="*/ 43 w 254056"/>
              <a:gd name="connsiteY9" fmla="*/ 73087 h 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056" h="73161">
                <a:moveTo>
                  <a:pt x="43" y="73087"/>
                </a:moveTo>
                <a:cubicBezTo>
                  <a:pt x="3218" y="70970"/>
                  <a:pt x="179431" y="21758"/>
                  <a:pt x="209593" y="12762"/>
                </a:cubicBezTo>
                <a:cubicBezTo>
                  <a:pt x="239756" y="3766"/>
                  <a:pt x="178372" y="21229"/>
                  <a:pt x="181018" y="19112"/>
                </a:cubicBezTo>
                <a:cubicBezTo>
                  <a:pt x="183664" y="16995"/>
                  <a:pt x="213297" y="1120"/>
                  <a:pt x="225468" y="62"/>
                </a:cubicBezTo>
                <a:cubicBezTo>
                  <a:pt x="237639" y="-996"/>
                  <a:pt x="253514" y="11704"/>
                  <a:pt x="254043" y="12762"/>
                </a:cubicBezTo>
                <a:cubicBezTo>
                  <a:pt x="254572" y="13820"/>
                  <a:pt x="239755" y="6941"/>
                  <a:pt x="228643" y="6412"/>
                </a:cubicBezTo>
                <a:cubicBezTo>
                  <a:pt x="217531" y="5883"/>
                  <a:pt x="197951" y="6941"/>
                  <a:pt x="187368" y="9587"/>
                </a:cubicBezTo>
                <a:cubicBezTo>
                  <a:pt x="176785" y="12233"/>
                  <a:pt x="164614" y="19641"/>
                  <a:pt x="165143" y="22287"/>
                </a:cubicBezTo>
                <a:cubicBezTo>
                  <a:pt x="165672" y="24933"/>
                  <a:pt x="213297" y="19112"/>
                  <a:pt x="190543" y="25462"/>
                </a:cubicBezTo>
                <a:cubicBezTo>
                  <a:pt x="167789" y="31812"/>
                  <a:pt x="-3132" y="75204"/>
                  <a:pt x="43" y="73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C35F478-6084-5A36-4C17-034AECE52FF4}"/>
              </a:ext>
            </a:extLst>
          </p:cNvPr>
          <p:cNvSpPr/>
          <p:nvPr/>
        </p:nvSpPr>
        <p:spPr>
          <a:xfrm>
            <a:off x="4879624" y="2235303"/>
            <a:ext cx="257859" cy="41234"/>
          </a:xfrm>
          <a:custGeom>
            <a:avLst/>
            <a:gdLst>
              <a:gd name="connsiteX0" fmla="*/ 351 w 257859"/>
              <a:gd name="connsiteY0" fmla="*/ 41172 h 41234"/>
              <a:gd name="connsiteX1" fmla="*/ 105126 w 257859"/>
              <a:gd name="connsiteY1" fmla="*/ 3072 h 41234"/>
              <a:gd name="connsiteX2" fmla="*/ 92426 w 257859"/>
              <a:gd name="connsiteY2" fmla="*/ 3072 h 41234"/>
              <a:gd name="connsiteX3" fmla="*/ 165451 w 257859"/>
              <a:gd name="connsiteY3" fmla="*/ 9422 h 41234"/>
              <a:gd name="connsiteX4" fmla="*/ 203551 w 257859"/>
              <a:gd name="connsiteY4" fmla="*/ 15772 h 41234"/>
              <a:gd name="connsiteX5" fmla="*/ 257526 w 257859"/>
              <a:gd name="connsiteY5" fmla="*/ 6247 h 41234"/>
              <a:gd name="connsiteX6" fmla="*/ 222601 w 257859"/>
              <a:gd name="connsiteY6" fmla="*/ 12597 h 41234"/>
              <a:gd name="connsiteX7" fmla="*/ 149576 w 257859"/>
              <a:gd name="connsiteY7" fmla="*/ 12597 h 41234"/>
              <a:gd name="connsiteX8" fmla="*/ 351 w 257859"/>
              <a:gd name="connsiteY8" fmla="*/ 41172 h 4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859" h="41234">
                <a:moveTo>
                  <a:pt x="351" y="41172"/>
                </a:moveTo>
                <a:cubicBezTo>
                  <a:pt x="-7057" y="39585"/>
                  <a:pt x="105126" y="3072"/>
                  <a:pt x="105126" y="3072"/>
                </a:cubicBezTo>
                <a:cubicBezTo>
                  <a:pt x="120472" y="-3278"/>
                  <a:pt x="82372" y="2014"/>
                  <a:pt x="92426" y="3072"/>
                </a:cubicBezTo>
                <a:cubicBezTo>
                  <a:pt x="102480" y="4130"/>
                  <a:pt x="146930" y="7305"/>
                  <a:pt x="165451" y="9422"/>
                </a:cubicBezTo>
                <a:cubicBezTo>
                  <a:pt x="183972" y="11539"/>
                  <a:pt x="188205" y="16301"/>
                  <a:pt x="203551" y="15772"/>
                </a:cubicBezTo>
                <a:cubicBezTo>
                  <a:pt x="218897" y="15243"/>
                  <a:pt x="254351" y="6776"/>
                  <a:pt x="257526" y="6247"/>
                </a:cubicBezTo>
                <a:cubicBezTo>
                  <a:pt x="260701" y="5718"/>
                  <a:pt x="240592" y="11539"/>
                  <a:pt x="222601" y="12597"/>
                </a:cubicBezTo>
                <a:cubicBezTo>
                  <a:pt x="204610" y="13655"/>
                  <a:pt x="180797" y="11539"/>
                  <a:pt x="149576" y="12597"/>
                </a:cubicBezTo>
                <a:cubicBezTo>
                  <a:pt x="118355" y="13655"/>
                  <a:pt x="7759" y="42759"/>
                  <a:pt x="351" y="41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ADD735E-F799-52E4-5BD1-36D28F3BD085}"/>
              </a:ext>
            </a:extLst>
          </p:cNvPr>
          <p:cNvSpPr/>
          <p:nvPr/>
        </p:nvSpPr>
        <p:spPr>
          <a:xfrm>
            <a:off x="4647887" y="2292254"/>
            <a:ext cx="253651" cy="54071"/>
          </a:xfrm>
          <a:custGeom>
            <a:avLst/>
            <a:gdLst>
              <a:gd name="connsiteX0" fmla="*/ 313 w 253651"/>
              <a:gd name="connsiteY0" fmla="*/ 54071 h 54071"/>
              <a:gd name="connsiteX1" fmla="*/ 197163 w 253651"/>
              <a:gd name="connsiteY1" fmla="*/ 15971 h 54071"/>
              <a:gd name="connsiteX2" fmla="*/ 251138 w 253651"/>
              <a:gd name="connsiteY2" fmla="*/ 9621 h 54071"/>
              <a:gd name="connsiteX3" fmla="*/ 235263 w 253651"/>
              <a:gd name="connsiteY3" fmla="*/ 96 h 54071"/>
              <a:gd name="connsiteX4" fmla="*/ 152713 w 253651"/>
              <a:gd name="connsiteY4" fmla="*/ 15971 h 54071"/>
              <a:gd name="connsiteX5" fmla="*/ 313 w 253651"/>
              <a:gd name="connsiteY5" fmla="*/ 54071 h 5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651" h="54071">
                <a:moveTo>
                  <a:pt x="313" y="54071"/>
                </a:moveTo>
                <a:cubicBezTo>
                  <a:pt x="7721" y="54071"/>
                  <a:pt x="155359" y="23379"/>
                  <a:pt x="197163" y="15971"/>
                </a:cubicBezTo>
                <a:cubicBezTo>
                  <a:pt x="238967" y="8563"/>
                  <a:pt x="251138" y="9621"/>
                  <a:pt x="251138" y="9621"/>
                </a:cubicBezTo>
                <a:cubicBezTo>
                  <a:pt x="257488" y="6975"/>
                  <a:pt x="251667" y="-962"/>
                  <a:pt x="235263" y="96"/>
                </a:cubicBezTo>
                <a:cubicBezTo>
                  <a:pt x="218859" y="1154"/>
                  <a:pt x="186580" y="8033"/>
                  <a:pt x="152713" y="15971"/>
                </a:cubicBezTo>
                <a:cubicBezTo>
                  <a:pt x="118846" y="23908"/>
                  <a:pt x="-7095" y="54071"/>
                  <a:pt x="313" y="5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FCF89F6-BB1D-6F03-E5BE-E0D1392CC796}"/>
              </a:ext>
            </a:extLst>
          </p:cNvPr>
          <p:cNvSpPr/>
          <p:nvPr/>
        </p:nvSpPr>
        <p:spPr>
          <a:xfrm>
            <a:off x="4895432" y="2252221"/>
            <a:ext cx="157324" cy="49708"/>
          </a:xfrm>
          <a:custGeom>
            <a:avLst/>
            <a:gdLst>
              <a:gd name="connsiteX0" fmla="*/ 418 w 157324"/>
              <a:gd name="connsiteY0" fmla="*/ 49654 h 49708"/>
              <a:gd name="connsiteX1" fmla="*/ 152818 w 157324"/>
              <a:gd name="connsiteY1" fmla="*/ 2029 h 49708"/>
              <a:gd name="connsiteX2" fmla="*/ 108368 w 157324"/>
              <a:gd name="connsiteY2" fmla="*/ 11554 h 49708"/>
              <a:gd name="connsiteX3" fmla="*/ 418 w 157324"/>
              <a:gd name="connsiteY3" fmla="*/ 49654 h 4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24" h="49708">
                <a:moveTo>
                  <a:pt x="418" y="49654"/>
                </a:moveTo>
                <a:cubicBezTo>
                  <a:pt x="7826" y="48067"/>
                  <a:pt x="134826" y="8379"/>
                  <a:pt x="152818" y="2029"/>
                </a:cubicBezTo>
                <a:cubicBezTo>
                  <a:pt x="170810" y="-4321"/>
                  <a:pt x="130593" y="5733"/>
                  <a:pt x="108368" y="11554"/>
                </a:cubicBezTo>
                <a:cubicBezTo>
                  <a:pt x="86143" y="17375"/>
                  <a:pt x="-6990" y="51241"/>
                  <a:pt x="418" y="49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985BEA4-26F0-0FE0-E25B-07DE3F8E856E}"/>
              </a:ext>
            </a:extLst>
          </p:cNvPr>
          <p:cNvSpPr/>
          <p:nvPr/>
        </p:nvSpPr>
        <p:spPr>
          <a:xfrm>
            <a:off x="4689445" y="2399663"/>
            <a:ext cx="232328" cy="17011"/>
          </a:xfrm>
          <a:custGeom>
            <a:avLst/>
            <a:gdLst>
              <a:gd name="connsiteX0" fmla="*/ 30 w 232328"/>
              <a:gd name="connsiteY0" fmla="*/ 6987 h 17011"/>
              <a:gd name="connsiteX1" fmla="*/ 193705 w 232328"/>
              <a:gd name="connsiteY1" fmla="*/ 10162 h 17011"/>
              <a:gd name="connsiteX2" fmla="*/ 142905 w 232328"/>
              <a:gd name="connsiteY2" fmla="*/ 3812 h 17011"/>
              <a:gd name="connsiteX3" fmla="*/ 231805 w 232328"/>
              <a:gd name="connsiteY3" fmla="*/ 637 h 17011"/>
              <a:gd name="connsiteX4" fmla="*/ 181005 w 232328"/>
              <a:gd name="connsiteY4" fmla="*/ 16512 h 17011"/>
              <a:gd name="connsiteX5" fmla="*/ 209580 w 232328"/>
              <a:gd name="connsiteY5" fmla="*/ 13337 h 17011"/>
              <a:gd name="connsiteX6" fmla="*/ 30 w 232328"/>
              <a:gd name="connsiteY6" fmla="*/ 6987 h 1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328" h="17011">
                <a:moveTo>
                  <a:pt x="30" y="6987"/>
                </a:moveTo>
                <a:cubicBezTo>
                  <a:pt x="-2616" y="6458"/>
                  <a:pt x="169893" y="10691"/>
                  <a:pt x="193705" y="10162"/>
                </a:cubicBezTo>
                <a:cubicBezTo>
                  <a:pt x="217517" y="9633"/>
                  <a:pt x="136555" y="5399"/>
                  <a:pt x="142905" y="3812"/>
                </a:cubicBezTo>
                <a:cubicBezTo>
                  <a:pt x="149255" y="2224"/>
                  <a:pt x="225455" y="-1480"/>
                  <a:pt x="231805" y="637"/>
                </a:cubicBezTo>
                <a:cubicBezTo>
                  <a:pt x="238155" y="2754"/>
                  <a:pt x="184709" y="14395"/>
                  <a:pt x="181005" y="16512"/>
                </a:cubicBezTo>
                <a:cubicBezTo>
                  <a:pt x="177301" y="18629"/>
                  <a:pt x="234980" y="13337"/>
                  <a:pt x="209580" y="13337"/>
                </a:cubicBezTo>
                <a:cubicBezTo>
                  <a:pt x="184180" y="13337"/>
                  <a:pt x="2676" y="7516"/>
                  <a:pt x="30" y="6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68B5EB3-348D-F0E8-B7E9-0C2A93D50FDF}"/>
              </a:ext>
            </a:extLst>
          </p:cNvPr>
          <p:cNvSpPr/>
          <p:nvPr/>
        </p:nvSpPr>
        <p:spPr>
          <a:xfrm>
            <a:off x="4933619" y="2349883"/>
            <a:ext cx="164449" cy="66365"/>
          </a:xfrm>
          <a:custGeom>
            <a:avLst/>
            <a:gdLst>
              <a:gd name="connsiteX0" fmla="*/ 331 w 164449"/>
              <a:gd name="connsiteY0" fmla="*/ 66292 h 66365"/>
              <a:gd name="connsiteX1" fmla="*/ 159081 w 164449"/>
              <a:gd name="connsiteY1" fmla="*/ 2792 h 66365"/>
              <a:gd name="connsiteX2" fmla="*/ 117806 w 164449"/>
              <a:gd name="connsiteY2" fmla="*/ 15492 h 66365"/>
              <a:gd name="connsiteX3" fmla="*/ 331 w 164449"/>
              <a:gd name="connsiteY3" fmla="*/ 66292 h 6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49" h="66365">
                <a:moveTo>
                  <a:pt x="331" y="66292"/>
                </a:moveTo>
                <a:cubicBezTo>
                  <a:pt x="7210" y="64175"/>
                  <a:pt x="139502" y="11259"/>
                  <a:pt x="159081" y="2792"/>
                </a:cubicBezTo>
                <a:cubicBezTo>
                  <a:pt x="178660" y="-5675"/>
                  <a:pt x="140031" y="7025"/>
                  <a:pt x="117806" y="15492"/>
                </a:cubicBezTo>
                <a:cubicBezTo>
                  <a:pt x="95581" y="23959"/>
                  <a:pt x="-6548" y="68409"/>
                  <a:pt x="331" y="6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94BF170-EE20-8A09-2D73-E79A2C74FF7C}"/>
              </a:ext>
            </a:extLst>
          </p:cNvPr>
          <p:cNvSpPr/>
          <p:nvPr/>
        </p:nvSpPr>
        <p:spPr>
          <a:xfrm>
            <a:off x="4702064" y="2412913"/>
            <a:ext cx="206707" cy="74214"/>
          </a:xfrm>
          <a:custGeom>
            <a:avLst/>
            <a:gdLst>
              <a:gd name="connsiteX0" fmla="*/ 111 w 206707"/>
              <a:gd name="connsiteY0" fmla="*/ 87 h 74214"/>
              <a:gd name="connsiteX1" fmla="*/ 85836 w 206707"/>
              <a:gd name="connsiteY1" fmla="*/ 35012 h 74214"/>
              <a:gd name="connsiteX2" fmla="*/ 104886 w 206707"/>
              <a:gd name="connsiteY2" fmla="*/ 35012 h 74214"/>
              <a:gd name="connsiteX3" fmla="*/ 76311 w 206707"/>
              <a:gd name="connsiteY3" fmla="*/ 25487 h 74214"/>
              <a:gd name="connsiteX4" fmla="*/ 200136 w 206707"/>
              <a:gd name="connsiteY4" fmla="*/ 69937 h 74214"/>
              <a:gd name="connsiteX5" fmla="*/ 181086 w 206707"/>
              <a:gd name="connsiteY5" fmla="*/ 69937 h 74214"/>
              <a:gd name="connsiteX6" fmla="*/ 108061 w 206707"/>
              <a:gd name="connsiteY6" fmla="*/ 47712 h 74214"/>
              <a:gd name="connsiteX7" fmla="*/ 111 w 206707"/>
              <a:gd name="connsiteY7" fmla="*/ 87 h 7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07" h="74214">
                <a:moveTo>
                  <a:pt x="111" y="87"/>
                </a:moveTo>
                <a:cubicBezTo>
                  <a:pt x="-3593" y="-2030"/>
                  <a:pt x="85836" y="35012"/>
                  <a:pt x="85836" y="35012"/>
                </a:cubicBezTo>
                <a:cubicBezTo>
                  <a:pt x="103298" y="40833"/>
                  <a:pt x="106473" y="36599"/>
                  <a:pt x="104886" y="35012"/>
                </a:cubicBezTo>
                <a:cubicBezTo>
                  <a:pt x="103299" y="33425"/>
                  <a:pt x="76311" y="25487"/>
                  <a:pt x="76311" y="25487"/>
                </a:cubicBezTo>
                <a:lnTo>
                  <a:pt x="200136" y="69937"/>
                </a:lnTo>
                <a:cubicBezTo>
                  <a:pt x="217598" y="77345"/>
                  <a:pt x="196432" y="73641"/>
                  <a:pt x="181086" y="69937"/>
                </a:cubicBezTo>
                <a:cubicBezTo>
                  <a:pt x="165740" y="66233"/>
                  <a:pt x="135578" y="59354"/>
                  <a:pt x="108061" y="47712"/>
                </a:cubicBezTo>
                <a:cubicBezTo>
                  <a:pt x="80544" y="36070"/>
                  <a:pt x="3815" y="2204"/>
                  <a:pt x="111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46C04BA5-309C-83D9-27DB-A324CACEADAD}"/>
              </a:ext>
            </a:extLst>
          </p:cNvPr>
          <p:cNvSpPr/>
          <p:nvPr/>
        </p:nvSpPr>
        <p:spPr>
          <a:xfrm>
            <a:off x="4907761" y="2389020"/>
            <a:ext cx="146052" cy="105414"/>
          </a:xfrm>
          <a:custGeom>
            <a:avLst/>
            <a:gdLst>
              <a:gd name="connsiteX0" fmla="*/ 789 w 146052"/>
              <a:gd name="connsiteY0" fmla="*/ 103355 h 105414"/>
              <a:gd name="connsiteX1" fmla="*/ 70639 w 146052"/>
              <a:gd name="connsiteY1" fmla="*/ 77955 h 105414"/>
              <a:gd name="connsiteX2" fmla="*/ 143664 w 146052"/>
              <a:gd name="connsiteY2" fmla="*/ 1755 h 105414"/>
              <a:gd name="connsiteX3" fmla="*/ 118264 w 146052"/>
              <a:gd name="connsiteY3" fmla="*/ 30330 h 105414"/>
              <a:gd name="connsiteX4" fmla="*/ 789 w 146052"/>
              <a:gd name="connsiteY4" fmla="*/ 103355 h 1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52" h="105414">
                <a:moveTo>
                  <a:pt x="789" y="103355"/>
                </a:moveTo>
                <a:cubicBezTo>
                  <a:pt x="-7148" y="111292"/>
                  <a:pt x="46827" y="94888"/>
                  <a:pt x="70639" y="77955"/>
                </a:cubicBezTo>
                <a:cubicBezTo>
                  <a:pt x="94452" y="61022"/>
                  <a:pt x="135727" y="9692"/>
                  <a:pt x="143664" y="1755"/>
                </a:cubicBezTo>
                <a:cubicBezTo>
                  <a:pt x="151601" y="-6182"/>
                  <a:pt x="138902" y="14455"/>
                  <a:pt x="118264" y="30330"/>
                </a:cubicBezTo>
                <a:cubicBezTo>
                  <a:pt x="97627" y="46205"/>
                  <a:pt x="8726" y="95418"/>
                  <a:pt x="789" y="103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BD41ED9-58BE-8522-9D7F-C3DEB962A649}"/>
              </a:ext>
            </a:extLst>
          </p:cNvPr>
          <p:cNvSpPr/>
          <p:nvPr/>
        </p:nvSpPr>
        <p:spPr>
          <a:xfrm>
            <a:off x="4998768" y="2371251"/>
            <a:ext cx="91142" cy="107372"/>
          </a:xfrm>
          <a:custGeom>
            <a:avLst/>
            <a:gdLst>
              <a:gd name="connsiteX0" fmla="*/ 90757 w 91142"/>
              <a:gd name="connsiteY0" fmla="*/ 474 h 107372"/>
              <a:gd name="connsiteX1" fmla="*/ 1857 w 91142"/>
              <a:gd name="connsiteY1" fmla="*/ 105249 h 107372"/>
              <a:gd name="connsiteX2" fmla="*/ 33607 w 91142"/>
              <a:gd name="connsiteY2" fmla="*/ 67149 h 107372"/>
              <a:gd name="connsiteX3" fmla="*/ 90757 w 91142"/>
              <a:gd name="connsiteY3" fmla="*/ 474 h 10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42" h="107372">
                <a:moveTo>
                  <a:pt x="90757" y="474"/>
                </a:moveTo>
                <a:cubicBezTo>
                  <a:pt x="85465" y="6824"/>
                  <a:pt x="11382" y="94137"/>
                  <a:pt x="1857" y="105249"/>
                </a:cubicBezTo>
                <a:cubicBezTo>
                  <a:pt x="-7668" y="116362"/>
                  <a:pt x="21965" y="80907"/>
                  <a:pt x="33607" y="67149"/>
                </a:cubicBezTo>
                <a:cubicBezTo>
                  <a:pt x="45249" y="53391"/>
                  <a:pt x="96049" y="-5876"/>
                  <a:pt x="90757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BC866B-616E-D7C8-5F17-FA33E87F3BEB}"/>
              </a:ext>
            </a:extLst>
          </p:cNvPr>
          <p:cNvSpPr/>
          <p:nvPr/>
        </p:nvSpPr>
        <p:spPr>
          <a:xfrm>
            <a:off x="4986098" y="2374012"/>
            <a:ext cx="110470" cy="113421"/>
          </a:xfrm>
          <a:custGeom>
            <a:avLst/>
            <a:gdLst>
              <a:gd name="connsiteX0" fmla="*/ 109777 w 110470"/>
              <a:gd name="connsiteY0" fmla="*/ 888 h 113421"/>
              <a:gd name="connsiteX1" fmla="*/ 1827 w 110470"/>
              <a:gd name="connsiteY1" fmla="*/ 112013 h 113421"/>
              <a:gd name="connsiteX2" fmla="*/ 46277 w 110470"/>
              <a:gd name="connsiteY2" fmla="*/ 61213 h 113421"/>
              <a:gd name="connsiteX3" fmla="*/ 109777 w 110470"/>
              <a:gd name="connsiteY3" fmla="*/ 888 h 11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70" h="113421">
                <a:moveTo>
                  <a:pt x="109777" y="888"/>
                </a:moveTo>
                <a:cubicBezTo>
                  <a:pt x="102369" y="9355"/>
                  <a:pt x="12410" y="101959"/>
                  <a:pt x="1827" y="112013"/>
                </a:cubicBezTo>
                <a:cubicBezTo>
                  <a:pt x="-8756" y="122067"/>
                  <a:pt x="29344" y="75500"/>
                  <a:pt x="46277" y="61213"/>
                </a:cubicBezTo>
                <a:cubicBezTo>
                  <a:pt x="63210" y="46926"/>
                  <a:pt x="117185" y="-7579"/>
                  <a:pt x="109777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E4AA152-AD21-F04D-CFD5-B3C49BE12755}"/>
              </a:ext>
            </a:extLst>
          </p:cNvPr>
          <p:cNvSpPr/>
          <p:nvPr/>
        </p:nvSpPr>
        <p:spPr>
          <a:xfrm>
            <a:off x="4672740" y="2405891"/>
            <a:ext cx="155945" cy="90776"/>
          </a:xfrm>
          <a:custGeom>
            <a:avLst/>
            <a:gdLst>
              <a:gd name="connsiteX0" fmla="*/ 860 w 155945"/>
              <a:gd name="connsiteY0" fmla="*/ 759 h 90776"/>
              <a:gd name="connsiteX1" fmla="*/ 153260 w 155945"/>
              <a:gd name="connsiteY1" fmla="*/ 89659 h 90776"/>
              <a:gd name="connsiteX2" fmla="*/ 92935 w 155945"/>
              <a:gd name="connsiteY2" fmla="*/ 48384 h 90776"/>
              <a:gd name="connsiteX3" fmla="*/ 860 w 155945"/>
              <a:gd name="connsiteY3" fmla="*/ 759 h 9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45" h="90776">
                <a:moveTo>
                  <a:pt x="860" y="759"/>
                </a:moveTo>
                <a:cubicBezTo>
                  <a:pt x="10914" y="7638"/>
                  <a:pt x="137914" y="81722"/>
                  <a:pt x="153260" y="89659"/>
                </a:cubicBezTo>
                <a:cubicBezTo>
                  <a:pt x="168606" y="97596"/>
                  <a:pt x="114102" y="61084"/>
                  <a:pt x="92935" y="48384"/>
                </a:cubicBezTo>
                <a:cubicBezTo>
                  <a:pt x="71768" y="35684"/>
                  <a:pt x="-9194" y="-6120"/>
                  <a:pt x="860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1943B03-2D36-BC18-941C-2A0AD7FD1EBF}"/>
              </a:ext>
            </a:extLst>
          </p:cNvPr>
          <p:cNvSpPr/>
          <p:nvPr/>
        </p:nvSpPr>
        <p:spPr>
          <a:xfrm>
            <a:off x="4603559" y="1711325"/>
            <a:ext cx="96039" cy="117490"/>
          </a:xfrm>
          <a:custGeom>
            <a:avLst/>
            <a:gdLst>
              <a:gd name="connsiteX0" fmla="*/ 95441 w 96039"/>
              <a:gd name="connsiteY0" fmla="*/ 0 h 117490"/>
              <a:gd name="connsiteX1" fmla="*/ 76391 w 96039"/>
              <a:gd name="connsiteY1" fmla="*/ 57150 h 117490"/>
              <a:gd name="connsiteX2" fmla="*/ 25591 w 96039"/>
              <a:gd name="connsiteY2" fmla="*/ 104775 h 117490"/>
              <a:gd name="connsiteX3" fmla="*/ 70041 w 96039"/>
              <a:gd name="connsiteY3" fmla="*/ 60325 h 117490"/>
              <a:gd name="connsiteX4" fmla="*/ 191 w 96039"/>
              <a:gd name="connsiteY4" fmla="*/ 117475 h 117490"/>
              <a:gd name="connsiteX5" fmla="*/ 47816 w 96039"/>
              <a:gd name="connsiteY5" fmla="*/ 66675 h 117490"/>
              <a:gd name="connsiteX6" fmla="*/ 38291 w 96039"/>
              <a:gd name="connsiteY6" fmla="*/ 79375 h 117490"/>
              <a:gd name="connsiteX7" fmla="*/ 85916 w 96039"/>
              <a:gd name="connsiteY7" fmla="*/ 57150 h 117490"/>
              <a:gd name="connsiteX8" fmla="*/ 95441 w 96039"/>
              <a:gd name="connsiteY8" fmla="*/ 0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039" h="117490">
                <a:moveTo>
                  <a:pt x="95441" y="0"/>
                </a:moveTo>
                <a:cubicBezTo>
                  <a:pt x="93854" y="0"/>
                  <a:pt x="88033" y="39688"/>
                  <a:pt x="76391" y="57150"/>
                </a:cubicBezTo>
                <a:cubicBezTo>
                  <a:pt x="64749" y="74612"/>
                  <a:pt x="26649" y="104246"/>
                  <a:pt x="25591" y="104775"/>
                </a:cubicBezTo>
                <a:cubicBezTo>
                  <a:pt x="24533" y="105304"/>
                  <a:pt x="74274" y="58208"/>
                  <a:pt x="70041" y="60325"/>
                </a:cubicBezTo>
                <a:cubicBezTo>
                  <a:pt x="65808" y="62442"/>
                  <a:pt x="3895" y="116417"/>
                  <a:pt x="191" y="117475"/>
                </a:cubicBezTo>
                <a:cubicBezTo>
                  <a:pt x="-3513" y="118533"/>
                  <a:pt x="47816" y="66675"/>
                  <a:pt x="47816" y="66675"/>
                </a:cubicBezTo>
                <a:cubicBezTo>
                  <a:pt x="54166" y="60325"/>
                  <a:pt x="31941" y="80963"/>
                  <a:pt x="38291" y="79375"/>
                </a:cubicBezTo>
                <a:cubicBezTo>
                  <a:pt x="44641" y="77788"/>
                  <a:pt x="75862" y="67204"/>
                  <a:pt x="85916" y="57150"/>
                </a:cubicBezTo>
                <a:cubicBezTo>
                  <a:pt x="95970" y="47096"/>
                  <a:pt x="97028" y="0"/>
                  <a:pt x="954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BE4F3AC-1B5D-DC4C-0A2C-98CF3E45CDB8}"/>
              </a:ext>
            </a:extLst>
          </p:cNvPr>
          <p:cNvSpPr/>
          <p:nvPr/>
        </p:nvSpPr>
        <p:spPr>
          <a:xfrm>
            <a:off x="4959127" y="1622079"/>
            <a:ext cx="286227" cy="63914"/>
          </a:xfrm>
          <a:custGeom>
            <a:avLst/>
            <a:gdLst>
              <a:gd name="connsiteX0" fmla="*/ 223 w 286227"/>
              <a:gd name="connsiteY0" fmla="*/ 63846 h 63914"/>
              <a:gd name="connsiteX1" fmla="*/ 95473 w 286227"/>
              <a:gd name="connsiteY1" fmla="*/ 25746 h 63914"/>
              <a:gd name="connsiteX2" fmla="*/ 79598 w 286227"/>
              <a:gd name="connsiteY2" fmla="*/ 32096 h 63914"/>
              <a:gd name="connsiteX3" fmla="*/ 178023 w 286227"/>
              <a:gd name="connsiteY3" fmla="*/ 32096 h 63914"/>
              <a:gd name="connsiteX4" fmla="*/ 282798 w 286227"/>
              <a:gd name="connsiteY4" fmla="*/ 346 h 63914"/>
              <a:gd name="connsiteX5" fmla="*/ 247873 w 286227"/>
              <a:gd name="connsiteY5" fmla="*/ 16221 h 63914"/>
              <a:gd name="connsiteX6" fmla="*/ 120873 w 286227"/>
              <a:gd name="connsiteY6" fmla="*/ 32096 h 63914"/>
              <a:gd name="connsiteX7" fmla="*/ 70073 w 286227"/>
              <a:gd name="connsiteY7" fmla="*/ 35271 h 63914"/>
              <a:gd name="connsiteX8" fmla="*/ 223 w 286227"/>
              <a:gd name="connsiteY8" fmla="*/ 63846 h 6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27" h="63914">
                <a:moveTo>
                  <a:pt x="223" y="63846"/>
                </a:moveTo>
                <a:cubicBezTo>
                  <a:pt x="4456" y="62259"/>
                  <a:pt x="95473" y="25746"/>
                  <a:pt x="95473" y="25746"/>
                </a:cubicBezTo>
                <a:cubicBezTo>
                  <a:pt x="108702" y="20454"/>
                  <a:pt x="65840" y="31038"/>
                  <a:pt x="79598" y="32096"/>
                </a:cubicBezTo>
                <a:cubicBezTo>
                  <a:pt x="93356" y="33154"/>
                  <a:pt x="144156" y="37388"/>
                  <a:pt x="178023" y="32096"/>
                </a:cubicBezTo>
                <a:cubicBezTo>
                  <a:pt x="211890" y="26804"/>
                  <a:pt x="271156" y="2992"/>
                  <a:pt x="282798" y="346"/>
                </a:cubicBezTo>
                <a:cubicBezTo>
                  <a:pt x="294440" y="-2300"/>
                  <a:pt x="274861" y="10929"/>
                  <a:pt x="247873" y="16221"/>
                </a:cubicBezTo>
                <a:cubicBezTo>
                  <a:pt x="220886" y="21513"/>
                  <a:pt x="150506" y="28921"/>
                  <a:pt x="120873" y="32096"/>
                </a:cubicBezTo>
                <a:cubicBezTo>
                  <a:pt x="91240" y="35271"/>
                  <a:pt x="87006" y="31567"/>
                  <a:pt x="70073" y="35271"/>
                </a:cubicBezTo>
                <a:cubicBezTo>
                  <a:pt x="53140" y="38975"/>
                  <a:pt x="-4010" y="65433"/>
                  <a:pt x="223" y="63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2F5FB11-267F-86C2-6C64-8633FC9121C0}"/>
              </a:ext>
            </a:extLst>
          </p:cNvPr>
          <p:cNvSpPr/>
          <p:nvPr/>
        </p:nvSpPr>
        <p:spPr>
          <a:xfrm>
            <a:off x="5206960" y="1488897"/>
            <a:ext cx="133606" cy="75338"/>
          </a:xfrm>
          <a:custGeom>
            <a:avLst/>
            <a:gdLst>
              <a:gd name="connsiteX0" fmla="*/ 40 w 133606"/>
              <a:gd name="connsiteY0" fmla="*/ 178 h 75338"/>
              <a:gd name="connsiteX1" fmla="*/ 57190 w 133606"/>
              <a:gd name="connsiteY1" fmla="*/ 9703 h 75338"/>
              <a:gd name="connsiteX2" fmla="*/ 79415 w 133606"/>
              <a:gd name="connsiteY2" fmla="*/ 60503 h 75338"/>
              <a:gd name="connsiteX3" fmla="*/ 133390 w 133606"/>
              <a:gd name="connsiteY3" fmla="*/ 73203 h 75338"/>
              <a:gd name="connsiteX4" fmla="*/ 57190 w 133606"/>
              <a:gd name="connsiteY4" fmla="*/ 73203 h 75338"/>
              <a:gd name="connsiteX5" fmla="*/ 101640 w 133606"/>
              <a:gd name="connsiteY5" fmla="*/ 70028 h 75338"/>
              <a:gd name="connsiteX6" fmla="*/ 66715 w 133606"/>
              <a:gd name="connsiteY6" fmla="*/ 12878 h 75338"/>
              <a:gd name="connsiteX7" fmla="*/ 40 w 133606"/>
              <a:gd name="connsiteY7" fmla="*/ 178 h 7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06" h="75338">
                <a:moveTo>
                  <a:pt x="40" y="178"/>
                </a:moveTo>
                <a:cubicBezTo>
                  <a:pt x="-1547" y="-351"/>
                  <a:pt x="43961" y="-351"/>
                  <a:pt x="57190" y="9703"/>
                </a:cubicBezTo>
                <a:cubicBezTo>
                  <a:pt x="70419" y="19757"/>
                  <a:pt x="66715" y="49920"/>
                  <a:pt x="79415" y="60503"/>
                </a:cubicBezTo>
                <a:cubicBezTo>
                  <a:pt x="92115" y="71086"/>
                  <a:pt x="137094" y="71086"/>
                  <a:pt x="133390" y="73203"/>
                </a:cubicBezTo>
                <a:cubicBezTo>
                  <a:pt x="129686" y="75320"/>
                  <a:pt x="62482" y="73732"/>
                  <a:pt x="57190" y="73203"/>
                </a:cubicBezTo>
                <a:cubicBezTo>
                  <a:pt x="51898" y="72674"/>
                  <a:pt x="100053" y="80082"/>
                  <a:pt x="101640" y="70028"/>
                </a:cubicBezTo>
                <a:cubicBezTo>
                  <a:pt x="103227" y="59974"/>
                  <a:pt x="81002" y="24520"/>
                  <a:pt x="66715" y="12878"/>
                </a:cubicBezTo>
                <a:cubicBezTo>
                  <a:pt x="52428" y="1236"/>
                  <a:pt x="1627" y="707"/>
                  <a:pt x="4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80B2D4E-C199-75B0-1026-4298F53C20D7}"/>
              </a:ext>
            </a:extLst>
          </p:cNvPr>
          <p:cNvSpPr/>
          <p:nvPr/>
        </p:nvSpPr>
        <p:spPr>
          <a:xfrm>
            <a:off x="4971815" y="1637938"/>
            <a:ext cx="274358" cy="60687"/>
          </a:xfrm>
          <a:custGeom>
            <a:avLst/>
            <a:gdLst>
              <a:gd name="connsiteX0" fmla="*/ 235 w 274358"/>
              <a:gd name="connsiteY0" fmla="*/ 60687 h 60687"/>
              <a:gd name="connsiteX1" fmla="*/ 98660 w 274358"/>
              <a:gd name="connsiteY1" fmla="*/ 32112 h 60687"/>
              <a:gd name="connsiteX2" fmla="*/ 111360 w 274358"/>
              <a:gd name="connsiteY2" fmla="*/ 44812 h 60687"/>
              <a:gd name="connsiteX3" fmla="*/ 228835 w 274358"/>
              <a:gd name="connsiteY3" fmla="*/ 44812 h 60687"/>
              <a:gd name="connsiteX4" fmla="*/ 187560 w 274358"/>
              <a:gd name="connsiteY4" fmla="*/ 41637 h 60687"/>
              <a:gd name="connsiteX5" fmla="*/ 273285 w 274358"/>
              <a:gd name="connsiteY5" fmla="*/ 362 h 60687"/>
              <a:gd name="connsiteX6" fmla="*/ 232010 w 274358"/>
              <a:gd name="connsiteY6" fmla="*/ 22587 h 60687"/>
              <a:gd name="connsiteX7" fmla="*/ 178035 w 274358"/>
              <a:gd name="connsiteY7" fmla="*/ 41637 h 60687"/>
              <a:gd name="connsiteX8" fmla="*/ 133585 w 274358"/>
              <a:gd name="connsiteY8" fmla="*/ 32112 h 60687"/>
              <a:gd name="connsiteX9" fmla="*/ 235 w 274358"/>
              <a:gd name="connsiteY9" fmla="*/ 60687 h 6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58" h="60687">
                <a:moveTo>
                  <a:pt x="235" y="60687"/>
                </a:moveTo>
                <a:cubicBezTo>
                  <a:pt x="-5586" y="60687"/>
                  <a:pt x="98660" y="32112"/>
                  <a:pt x="98660" y="32112"/>
                </a:cubicBezTo>
                <a:cubicBezTo>
                  <a:pt x="117181" y="29466"/>
                  <a:pt x="89664" y="42695"/>
                  <a:pt x="111360" y="44812"/>
                </a:cubicBezTo>
                <a:cubicBezTo>
                  <a:pt x="133056" y="46929"/>
                  <a:pt x="216135" y="45341"/>
                  <a:pt x="228835" y="44812"/>
                </a:cubicBezTo>
                <a:cubicBezTo>
                  <a:pt x="241535" y="44283"/>
                  <a:pt x="180152" y="49045"/>
                  <a:pt x="187560" y="41637"/>
                </a:cubicBezTo>
                <a:cubicBezTo>
                  <a:pt x="194968" y="34229"/>
                  <a:pt x="265877" y="3537"/>
                  <a:pt x="273285" y="362"/>
                </a:cubicBezTo>
                <a:cubicBezTo>
                  <a:pt x="280693" y="-2813"/>
                  <a:pt x="247885" y="15708"/>
                  <a:pt x="232010" y="22587"/>
                </a:cubicBezTo>
                <a:cubicBezTo>
                  <a:pt x="216135" y="29466"/>
                  <a:pt x="194439" y="40050"/>
                  <a:pt x="178035" y="41637"/>
                </a:cubicBezTo>
                <a:cubicBezTo>
                  <a:pt x="161631" y="43224"/>
                  <a:pt x="157397" y="31583"/>
                  <a:pt x="133585" y="32112"/>
                </a:cubicBezTo>
                <a:cubicBezTo>
                  <a:pt x="109773" y="32641"/>
                  <a:pt x="6056" y="60687"/>
                  <a:pt x="235" y="60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8CBEAE6-BC10-6008-94B4-37D2901DBA72}"/>
              </a:ext>
            </a:extLst>
          </p:cNvPr>
          <p:cNvSpPr/>
          <p:nvPr/>
        </p:nvSpPr>
        <p:spPr>
          <a:xfrm>
            <a:off x="4291792" y="1924009"/>
            <a:ext cx="35767" cy="146302"/>
          </a:xfrm>
          <a:custGeom>
            <a:avLst/>
            <a:gdLst>
              <a:gd name="connsiteX0" fmla="*/ 35733 w 35767"/>
              <a:gd name="connsiteY0" fmla="*/ 41 h 146302"/>
              <a:gd name="connsiteX1" fmla="*/ 7158 w 35767"/>
              <a:gd name="connsiteY1" fmla="*/ 57191 h 146302"/>
              <a:gd name="connsiteX2" fmla="*/ 808 w 35767"/>
              <a:gd name="connsiteY2" fmla="*/ 88941 h 146302"/>
              <a:gd name="connsiteX3" fmla="*/ 10333 w 35767"/>
              <a:gd name="connsiteY3" fmla="*/ 146091 h 146302"/>
              <a:gd name="connsiteX4" fmla="*/ 808 w 35767"/>
              <a:gd name="connsiteY4" fmla="*/ 66716 h 146302"/>
              <a:gd name="connsiteX5" fmla="*/ 35733 w 35767"/>
              <a:gd name="connsiteY5" fmla="*/ 41 h 14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67" h="146302">
                <a:moveTo>
                  <a:pt x="35733" y="41"/>
                </a:moveTo>
                <a:cubicBezTo>
                  <a:pt x="36791" y="-1547"/>
                  <a:pt x="12979" y="42374"/>
                  <a:pt x="7158" y="57191"/>
                </a:cubicBezTo>
                <a:cubicBezTo>
                  <a:pt x="1337" y="72008"/>
                  <a:pt x="279" y="74124"/>
                  <a:pt x="808" y="88941"/>
                </a:cubicBezTo>
                <a:cubicBezTo>
                  <a:pt x="1337" y="103758"/>
                  <a:pt x="10333" y="149795"/>
                  <a:pt x="10333" y="146091"/>
                </a:cubicBezTo>
                <a:cubicBezTo>
                  <a:pt x="10333" y="142387"/>
                  <a:pt x="-3425" y="87883"/>
                  <a:pt x="808" y="66716"/>
                </a:cubicBezTo>
                <a:cubicBezTo>
                  <a:pt x="5041" y="45549"/>
                  <a:pt x="34675" y="1629"/>
                  <a:pt x="35733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099F5CF-99E7-F768-D4EE-1956D7AED649}"/>
              </a:ext>
            </a:extLst>
          </p:cNvPr>
          <p:cNvSpPr/>
          <p:nvPr/>
        </p:nvSpPr>
        <p:spPr>
          <a:xfrm>
            <a:off x="4536967" y="1885889"/>
            <a:ext cx="25551" cy="111366"/>
          </a:xfrm>
          <a:custGeom>
            <a:avLst/>
            <a:gdLst>
              <a:gd name="connsiteX0" fmla="*/ 15983 w 25551"/>
              <a:gd name="connsiteY0" fmla="*/ 61 h 111366"/>
              <a:gd name="connsiteX1" fmla="*/ 6458 w 25551"/>
              <a:gd name="connsiteY1" fmla="*/ 69911 h 111366"/>
              <a:gd name="connsiteX2" fmla="*/ 25508 w 25551"/>
              <a:gd name="connsiteY2" fmla="*/ 111186 h 111366"/>
              <a:gd name="connsiteX3" fmla="*/ 108 w 25551"/>
              <a:gd name="connsiteY3" fmla="*/ 82611 h 111366"/>
              <a:gd name="connsiteX4" fmla="*/ 15983 w 25551"/>
              <a:gd name="connsiteY4" fmla="*/ 61 h 11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1" h="111366">
                <a:moveTo>
                  <a:pt x="15983" y="61"/>
                </a:moveTo>
                <a:cubicBezTo>
                  <a:pt x="17041" y="-2056"/>
                  <a:pt x="4871" y="51390"/>
                  <a:pt x="6458" y="69911"/>
                </a:cubicBezTo>
                <a:cubicBezTo>
                  <a:pt x="8045" y="88432"/>
                  <a:pt x="26566" y="109069"/>
                  <a:pt x="25508" y="111186"/>
                </a:cubicBezTo>
                <a:cubicBezTo>
                  <a:pt x="24450" y="113303"/>
                  <a:pt x="1695" y="96369"/>
                  <a:pt x="108" y="82611"/>
                </a:cubicBezTo>
                <a:cubicBezTo>
                  <a:pt x="-1479" y="68853"/>
                  <a:pt x="14925" y="2178"/>
                  <a:pt x="1598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49675FF-56BF-B10D-A088-0C866CE0EA4D}"/>
              </a:ext>
            </a:extLst>
          </p:cNvPr>
          <p:cNvSpPr/>
          <p:nvPr/>
        </p:nvSpPr>
        <p:spPr>
          <a:xfrm>
            <a:off x="5120217" y="1831971"/>
            <a:ext cx="61383" cy="92079"/>
          </a:xfrm>
          <a:custGeom>
            <a:avLst/>
            <a:gdLst>
              <a:gd name="connsiteX0" fmla="*/ 61383 w 61383"/>
              <a:gd name="connsiteY0" fmla="*/ 4 h 92079"/>
              <a:gd name="connsiteX1" fmla="*/ 4233 w 61383"/>
              <a:gd name="connsiteY1" fmla="*/ 66679 h 92079"/>
              <a:gd name="connsiteX2" fmla="*/ 4233 w 61383"/>
              <a:gd name="connsiteY2" fmla="*/ 92079 h 92079"/>
              <a:gd name="connsiteX3" fmla="*/ 4233 w 61383"/>
              <a:gd name="connsiteY3" fmla="*/ 63504 h 92079"/>
              <a:gd name="connsiteX4" fmla="*/ 61383 w 61383"/>
              <a:gd name="connsiteY4" fmla="*/ 4 h 9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83" h="92079">
                <a:moveTo>
                  <a:pt x="61383" y="4"/>
                </a:moveTo>
                <a:cubicBezTo>
                  <a:pt x="61383" y="533"/>
                  <a:pt x="13758" y="51333"/>
                  <a:pt x="4233" y="66679"/>
                </a:cubicBezTo>
                <a:cubicBezTo>
                  <a:pt x="-5292" y="82025"/>
                  <a:pt x="4233" y="92079"/>
                  <a:pt x="4233" y="92079"/>
                </a:cubicBezTo>
                <a:cubicBezTo>
                  <a:pt x="4233" y="91550"/>
                  <a:pt x="-3175" y="75675"/>
                  <a:pt x="4233" y="63504"/>
                </a:cubicBezTo>
                <a:cubicBezTo>
                  <a:pt x="11641" y="51333"/>
                  <a:pt x="61383" y="-525"/>
                  <a:pt x="6138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FF6E2634-F2B9-5A00-3AD4-F0CDD1D17CF9}"/>
              </a:ext>
            </a:extLst>
          </p:cNvPr>
          <p:cNvSpPr/>
          <p:nvPr/>
        </p:nvSpPr>
        <p:spPr>
          <a:xfrm>
            <a:off x="4897710" y="1527166"/>
            <a:ext cx="23592" cy="234964"/>
          </a:xfrm>
          <a:custGeom>
            <a:avLst/>
            <a:gdLst>
              <a:gd name="connsiteX0" fmla="*/ 23540 w 23592"/>
              <a:gd name="connsiteY0" fmla="*/ 9 h 234964"/>
              <a:gd name="connsiteX1" fmla="*/ 7665 w 23592"/>
              <a:gd name="connsiteY1" fmla="*/ 117484 h 234964"/>
              <a:gd name="connsiteX2" fmla="*/ 14015 w 23592"/>
              <a:gd name="connsiteY2" fmla="*/ 171459 h 234964"/>
              <a:gd name="connsiteX3" fmla="*/ 7665 w 23592"/>
              <a:gd name="connsiteY3" fmla="*/ 234959 h 234964"/>
              <a:gd name="connsiteX4" fmla="*/ 20365 w 23592"/>
              <a:gd name="connsiteY4" fmla="*/ 174634 h 234964"/>
              <a:gd name="connsiteX5" fmla="*/ 4490 w 23592"/>
              <a:gd name="connsiteY5" fmla="*/ 101609 h 234964"/>
              <a:gd name="connsiteX6" fmla="*/ 1315 w 23592"/>
              <a:gd name="connsiteY6" fmla="*/ 123834 h 234964"/>
              <a:gd name="connsiteX7" fmla="*/ 23540 w 23592"/>
              <a:gd name="connsiteY7" fmla="*/ 9 h 23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92" h="234964">
                <a:moveTo>
                  <a:pt x="23540" y="9"/>
                </a:moveTo>
                <a:cubicBezTo>
                  <a:pt x="24598" y="-1049"/>
                  <a:pt x="9252" y="88909"/>
                  <a:pt x="7665" y="117484"/>
                </a:cubicBezTo>
                <a:cubicBezTo>
                  <a:pt x="6077" y="146059"/>
                  <a:pt x="14015" y="151880"/>
                  <a:pt x="14015" y="171459"/>
                </a:cubicBezTo>
                <a:cubicBezTo>
                  <a:pt x="14015" y="191038"/>
                  <a:pt x="6607" y="234430"/>
                  <a:pt x="7665" y="234959"/>
                </a:cubicBezTo>
                <a:cubicBezTo>
                  <a:pt x="8723" y="235488"/>
                  <a:pt x="20894" y="196859"/>
                  <a:pt x="20365" y="174634"/>
                </a:cubicBezTo>
                <a:cubicBezTo>
                  <a:pt x="19836" y="152409"/>
                  <a:pt x="7665" y="110076"/>
                  <a:pt x="4490" y="101609"/>
                </a:cubicBezTo>
                <a:cubicBezTo>
                  <a:pt x="1315" y="93142"/>
                  <a:pt x="-1860" y="138121"/>
                  <a:pt x="1315" y="123834"/>
                </a:cubicBezTo>
                <a:cubicBezTo>
                  <a:pt x="4490" y="109547"/>
                  <a:pt x="22482" y="1067"/>
                  <a:pt x="2354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BFBBBFE-1B76-BB04-D0B6-98E2DEE978B0}"/>
              </a:ext>
            </a:extLst>
          </p:cNvPr>
          <p:cNvSpPr/>
          <p:nvPr/>
        </p:nvSpPr>
        <p:spPr>
          <a:xfrm>
            <a:off x="4603645" y="1269992"/>
            <a:ext cx="82655" cy="187560"/>
          </a:xfrm>
          <a:custGeom>
            <a:avLst/>
            <a:gdLst>
              <a:gd name="connsiteX0" fmla="*/ 82655 w 82655"/>
              <a:gd name="connsiteY0" fmla="*/ 8 h 187560"/>
              <a:gd name="connsiteX1" fmla="*/ 12805 w 82655"/>
              <a:gd name="connsiteY1" fmla="*/ 123833 h 187560"/>
              <a:gd name="connsiteX2" fmla="*/ 6455 w 82655"/>
              <a:gd name="connsiteY2" fmla="*/ 171458 h 187560"/>
              <a:gd name="connsiteX3" fmla="*/ 15980 w 82655"/>
              <a:gd name="connsiteY3" fmla="*/ 187333 h 187560"/>
              <a:gd name="connsiteX4" fmla="*/ 105 w 82655"/>
              <a:gd name="connsiteY4" fmla="*/ 161933 h 187560"/>
              <a:gd name="connsiteX5" fmla="*/ 12805 w 82655"/>
              <a:gd name="connsiteY5" fmla="*/ 117483 h 187560"/>
              <a:gd name="connsiteX6" fmla="*/ 82655 w 82655"/>
              <a:gd name="connsiteY6" fmla="*/ 8 h 18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55" h="187560">
                <a:moveTo>
                  <a:pt x="82655" y="8"/>
                </a:moveTo>
                <a:cubicBezTo>
                  <a:pt x="82655" y="1066"/>
                  <a:pt x="25505" y="95258"/>
                  <a:pt x="12805" y="123833"/>
                </a:cubicBezTo>
                <a:cubicBezTo>
                  <a:pt x="105" y="152408"/>
                  <a:pt x="6455" y="171458"/>
                  <a:pt x="6455" y="171458"/>
                </a:cubicBezTo>
                <a:cubicBezTo>
                  <a:pt x="6984" y="182041"/>
                  <a:pt x="17038" y="188921"/>
                  <a:pt x="15980" y="187333"/>
                </a:cubicBezTo>
                <a:cubicBezTo>
                  <a:pt x="14922" y="185745"/>
                  <a:pt x="634" y="173575"/>
                  <a:pt x="105" y="161933"/>
                </a:cubicBezTo>
                <a:cubicBezTo>
                  <a:pt x="-424" y="150291"/>
                  <a:pt x="634" y="140237"/>
                  <a:pt x="12805" y="117483"/>
                </a:cubicBezTo>
                <a:cubicBezTo>
                  <a:pt x="24976" y="94729"/>
                  <a:pt x="82655" y="-1050"/>
                  <a:pt x="8265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A24DE06-4DF3-2EFA-30DB-2DEDF2A58486}"/>
              </a:ext>
            </a:extLst>
          </p:cNvPr>
          <p:cNvSpPr/>
          <p:nvPr/>
        </p:nvSpPr>
        <p:spPr>
          <a:xfrm>
            <a:off x="4819642" y="1317605"/>
            <a:ext cx="32368" cy="82631"/>
          </a:xfrm>
          <a:custGeom>
            <a:avLst/>
            <a:gdLst>
              <a:gd name="connsiteX0" fmla="*/ 8 w 32368"/>
              <a:gd name="connsiteY0" fmla="*/ 20 h 82631"/>
              <a:gd name="connsiteX1" fmla="*/ 28583 w 32368"/>
              <a:gd name="connsiteY1" fmla="*/ 57170 h 82631"/>
              <a:gd name="connsiteX2" fmla="*/ 31758 w 32368"/>
              <a:gd name="connsiteY2" fmla="*/ 82570 h 82631"/>
              <a:gd name="connsiteX3" fmla="*/ 31758 w 32368"/>
              <a:gd name="connsiteY3" fmla="*/ 50820 h 82631"/>
              <a:gd name="connsiteX4" fmla="*/ 8 w 32368"/>
              <a:gd name="connsiteY4" fmla="*/ 20 h 8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8" h="82631">
                <a:moveTo>
                  <a:pt x="8" y="20"/>
                </a:moveTo>
                <a:cubicBezTo>
                  <a:pt x="-521" y="1078"/>
                  <a:pt x="23291" y="43412"/>
                  <a:pt x="28583" y="57170"/>
                </a:cubicBezTo>
                <a:cubicBezTo>
                  <a:pt x="33875" y="70928"/>
                  <a:pt x="31229" y="83628"/>
                  <a:pt x="31758" y="82570"/>
                </a:cubicBezTo>
                <a:cubicBezTo>
                  <a:pt x="32287" y="81512"/>
                  <a:pt x="32816" y="61932"/>
                  <a:pt x="31758" y="50820"/>
                </a:cubicBezTo>
                <a:cubicBezTo>
                  <a:pt x="30700" y="39708"/>
                  <a:pt x="537" y="-1038"/>
                  <a:pt x="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24C0A345-70D2-866D-6630-D48FE37646D3}"/>
              </a:ext>
            </a:extLst>
          </p:cNvPr>
          <p:cNvSpPr/>
          <p:nvPr/>
        </p:nvSpPr>
        <p:spPr>
          <a:xfrm>
            <a:off x="4276705" y="1624150"/>
            <a:ext cx="210526" cy="125362"/>
          </a:xfrm>
          <a:custGeom>
            <a:avLst/>
            <a:gdLst>
              <a:gd name="connsiteX0" fmla="*/ 20 w 210526"/>
              <a:gd name="connsiteY0" fmla="*/ 125275 h 125362"/>
              <a:gd name="connsiteX1" fmla="*/ 69870 w 210526"/>
              <a:gd name="connsiteY1" fmla="*/ 49075 h 125362"/>
              <a:gd name="connsiteX2" fmla="*/ 206395 w 210526"/>
              <a:gd name="connsiteY2" fmla="*/ 1450 h 125362"/>
              <a:gd name="connsiteX3" fmla="*/ 165120 w 210526"/>
              <a:gd name="connsiteY3" fmla="*/ 14150 h 125362"/>
              <a:gd name="connsiteX4" fmla="*/ 63520 w 210526"/>
              <a:gd name="connsiteY4" fmla="*/ 33200 h 125362"/>
              <a:gd name="connsiteX5" fmla="*/ 20 w 210526"/>
              <a:gd name="connsiteY5" fmla="*/ 125275 h 12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26" h="125362">
                <a:moveTo>
                  <a:pt x="20" y="125275"/>
                </a:moveTo>
                <a:cubicBezTo>
                  <a:pt x="1078" y="127921"/>
                  <a:pt x="35474" y="69712"/>
                  <a:pt x="69870" y="49075"/>
                </a:cubicBezTo>
                <a:cubicBezTo>
                  <a:pt x="104266" y="28438"/>
                  <a:pt x="190520" y="7271"/>
                  <a:pt x="206395" y="1450"/>
                </a:cubicBezTo>
                <a:cubicBezTo>
                  <a:pt x="222270" y="-4371"/>
                  <a:pt x="188933" y="8858"/>
                  <a:pt x="165120" y="14150"/>
                </a:cubicBezTo>
                <a:cubicBezTo>
                  <a:pt x="141307" y="19442"/>
                  <a:pt x="88391" y="18383"/>
                  <a:pt x="63520" y="33200"/>
                </a:cubicBezTo>
                <a:cubicBezTo>
                  <a:pt x="38649" y="48017"/>
                  <a:pt x="-1038" y="122629"/>
                  <a:pt x="20" y="125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B8ECBAEB-A85B-1EBF-412E-6F727B57F941}"/>
              </a:ext>
            </a:extLst>
          </p:cNvPr>
          <p:cNvSpPr/>
          <p:nvPr/>
        </p:nvSpPr>
        <p:spPr>
          <a:xfrm>
            <a:off x="4343246" y="1644416"/>
            <a:ext cx="108311" cy="104585"/>
          </a:xfrm>
          <a:custGeom>
            <a:avLst/>
            <a:gdLst>
              <a:gd name="connsiteX0" fmla="*/ 154 w 108311"/>
              <a:gd name="connsiteY0" fmla="*/ 31984 h 104585"/>
              <a:gd name="connsiteX1" fmla="*/ 57304 w 108311"/>
              <a:gd name="connsiteY1" fmla="*/ 35159 h 104585"/>
              <a:gd name="connsiteX2" fmla="*/ 82704 w 108311"/>
              <a:gd name="connsiteY2" fmla="*/ 76434 h 104585"/>
              <a:gd name="connsiteX3" fmla="*/ 108104 w 108311"/>
              <a:gd name="connsiteY3" fmla="*/ 101834 h 104585"/>
              <a:gd name="connsiteX4" fmla="*/ 95404 w 108311"/>
              <a:gd name="connsiteY4" fmla="*/ 9759 h 104585"/>
              <a:gd name="connsiteX5" fmla="*/ 76354 w 108311"/>
              <a:gd name="connsiteY5" fmla="*/ 3409 h 104585"/>
              <a:gd name="connsiteX6" fmla="*/ 154 w 108311"/>
              <a:gd name="connsiteY6" fmla="*/ 31984 h 10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11" h="104585">
                <a:moveTo>
                  <a:pt x="154" y="31984"/>
                </a:moveTo>
                <a:cubicBezTo>
                  <a:pt x="-3021" y="37276"/>
                  <a:pt x="43546" y="27751"/>
                  <a:pt x="57304" y="35159"/>
                </a:cubicBezTo>
                <a:cubicBezTo>
                  <a:pt x="71062" y="42567"/>
                  <a:pt x="74237" y="65322"/>
                  <a:pt x="82704" y="76434"/>
                </a:cubicBezTo>
                <a:cubicBezTo>
                  <a:pt x="91171" y="87546"/>
                  <a:pt x="105987" y="112946"/>
                  <a:pt x="108104" y="101834"/>
                </a:cubicBezTo>
                <a:cubicBezTo>
                  <a:pt x="110221" y="90722"/>
                  <a:pt x="95404" y="9759"/>
                  <a:pt x="95404" y="9759"/>
                </a:cubicBezTo>
                <a:cubicBezTo>
                  <a:pt x="90112" y="-6645"/>
                  <a:pt x="87466" y="2351"/>
                  <a:pt x="76354" y="3409"/>
                </a:cubicBezTo>
                <a:cubicBezTo>
                  <a:pt x="65242" y="4467"/>
                  <a:pt x="3329" y="26692"/>
                  <a:pt x="154" y="31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E82B3CA-DE84-C2A8-E707-42B2602DFE55}"/>
              </a:ext>
            </a:extLst>
          </p:cNvPr>
          <p:cNvSpPr/>
          <p:nvPr/>
        </p:nvSpPr>
        <p:spPr>
          <a:xfrm>
            <a:off x="5062910" y="1511125"/>
            <a:ext cx="51895" cy="98979"/>
          </a:xfrm>
          <a:custGeom>
            <a:avLst/>
            <a:gdLst>
              <a:gd name="connsiteX0" fmla="*/ 1215 w 51895"/>
              <a:gd name="connsiteY0" fmla="*/ 175 h 98979"/>
              <a:gd name="connsiteX1" fmla="*/ 17090 w 51895"/>
              <a:gd name="connsiteY1" fmla="*/ 54150 h 98979"/>
              <a:gd name="connsiteX2" fmla="*/ 48840 w 51895"/>
              <a:gd name="connsiteY2" fmla="*/ 98600 h 98979"/>
              <a:gd name="connsiteX3" fmla="*/ 48840 w 51895"/>
              <a:gd name="connsiteY3" fmla="*/ 73200 h 98979"/>
              <a:gd name="connsiteX4" fmla="*/ 1215 w 51895"/>
              <a:gd name="connsiteY4" fmla="*/ 175 h 9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95" h="98979">
                <a:moveTo>
                  <a:pt x="1215" y="175"/>
                </a:moveTo>
                <a:cubicBezTo>
                  <a:pt x="-4077" y="-3000"/>
                  <a:pt x="9153" y="37746"/>
                  <a:pt x="17090" y="54150"/>
                </a:cubicBezTo>
                <a:cubicBezTo>
                  <a:pt x="25028" y="70554"/>
                  <a:pt x="43548" y="95425"/>
                  <a:pt x="48840" y="98600"/>
                </a:cubicBezTo>
                <a:cubicBezTo>
                  <a:pt x="54132" y="101775"/>
                  <a:pt x="51486" y="84313"/>
                  <a:pt x="48840" y="73200"/>
                </a:cubicBezTo>
                <a:cubicBezTo>
                  <a:pt x="46194" y="62087"/>
                  <a:pt x="6507" y="3350"/>
                  <a:pt x="1215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FCF32D5A-1D53-A9D3-06CC-91ED4528429D}"/>
              </a:ext>
            </a:extLst>
          </p:cNvPr>
          <p:cNvSpPr/>
          <p:nvPr/>
        </p:nvSpPr>
        <p:spPr>
          <a:xfrm>
            <a:off x="4923649" y="1269879"/>
            <a:ext cx="210696" cy="118017"/>
          </a:xfrm>
          <a:custGeom>
            <a:avLst/>
            <a:gdLst>
              <a:gd name="connsiteX0" fmla="*/ 776 w 210696"/>
              <a:gd name="connsiteY0" fmla="*/ 117596 h 118017"/>
              <a:gd name="connsiteX1" fmla="*/ 105551 w 210696"/>
              <a:gd name="connsiteY1" fmla="*/ 50921 h 118017"/>
              <a:gd name="connsiteX2" fmla="*/ 146826 w 210696"/>
              <a:gd name="connsiteY2" fmla="*/ 19171 h 118017"/>
              <a:gd name="connsiteX3" fmla="*/ 210326 w 210696"/>
              <a:gd name="connsiteY3" fmla="*/ 121 h 118017"/>
              <a:gd name="connsiteX4" fmla="*/ 165876 w 210696"/>
              <a:gd name="connsiteY4" fmla="*/ 15996 h 118017"/>
              <a:gd name="connsiteX5" fmla="*/ 776 w 210696"/>
              <a:gd name="connsiteY5" fmla="*/ 117596 h 11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96" h="118017">
                <a:moveTo>
                  <a:pt x="776" y="117596"/>
                </a:moveTo>
                <a:cubicBezTo>
                  <a:pt x="-9278" y="123417"/>
                  <a:pt x="81209" y="67325"/>
                  <a:pt x="105551" y="50921"/>
                </a:cubicBezTo>
                <a:cubicBezTo>
                  <a:pt x="129893" y="34517"/>
                  <a:pt x="129364" y="27638"/>
                  <a:pt x="146826" y="19171"/>
                </a:cubicBezTo>
                <a:cubicBezTo>
                  <a:pt x="164288" y="10704"/>
                  <a:pt x="207151" y="650"/>
                  <a:pt x="210326" y="121"/>
                </a:cubicBezTo>
                <a:cubicBezTo>
                  <a:pt x="213501" y="-408"/>
                  <a:pt x="196038" y="121"/>
                  <a:pt x="165876" y="15996"/>
                </a:cubicBezTo>
                <a:cubicBezTo>
                  <a:pt x="135714" y="31871"/>
                  <a:pt x="10830" y="111775"/>
                  <a:pt x="776" y="117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B7A8599-2A4F-AC15-6DEF-312E41F56D06}"/>
              </a:ext>
            </a:extLst>
          </p:cNvPr>
          <p:cNvSpPr/>
          <p:nvPr/>
        </p:nvSpPr>
        <p:spPr>
          <a:xfrm>
            <a:off x="4390259" y="1435004"/>
            <a:ext cx="185749" cy="16262"/>
          </a:xfrm>
          <a:custGeom>
            <a:avLst/>
            <a:gdLst>
              <a:gd name="connsiteX0" fmla="*/ 766 w 185749"/>
              <a:gd name="connsiteY0" fmla="*/ 96 h 16262"/>
              <a:gd name="connsiteX1" fmla="*/ 181741 w 185749"/>
              <a:gd name="connsiteY1" fmla="*/ 9621 h 16262"/>
              <a:gd name="connsiteX2" fmla="*/ 118241 w 185749"/>
              <a:gd name="connsiteY2" fmla="*/ 15971 h 16262"/>
              <a:gd name="connsiteX3" fmla="*/ 766 w 185749"/>
              <a:gd name="connsiteY3" fmla="*/ 96 h 1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49" h="16262">
                <a:moveTo>
                  <a:pt x="766" y="96"/>
                </a:moveTo>
                <a:cubicBezTo>
                  <a:pt x="11349" y="-962"/>
                  <a:pt x="162162" y="6975"/>
                  <a:pt x="181741" y="9621"/>
                </a:cubicBezTo>
                <a:cubicBezTo>
                  <a:pt x="201320" y="12267"/>
                  <a:pt x="144170" y="17559"/>
                  <a:pt x="118241" y="15971"/>
                </a:cubicBezTo>
                <a:cubicBezTo>
                  <a:pt x="92312" y="14384"/>
                  <a:pt x="-9817" y="1154"/>
                  <a:pt x="766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28A948DE-AF49-BB35-F5A2-33BEF57BC2F3}"/>
              </a:ext>
            </a:extLst>
          </p:cNvPr>
          <p:cNvSpPr/>
          <p:nvPr/>
        </p:nvSpPr>
        <p:spPr>
          <a:xfrm>
            <a:off x="4892675" y="1104890"/>
            <a:ext cx="53975" cy="136610"/>
          </a:xfrm>
          <a:custGeom>
            <a:avLst/>
            <a:gdLst>
              <a:gd name="connsiteX0" fmla="*/ 0 w 53975"/>
              <a:gd name="connsiteY0" fmla="*/ 10 h 136610"/>
              <a:gd name="connsiteX1" fmla="*/ 9525 w 53975"/>
              <a:gd name="connsiteY1" fmla="*/ 104785 h 136610"/>
              <a:gd name="connsiteX2" fmla="*/ 53975 w 53975"/>
              <a:gd name="connsiteY2" fmla="*/ 136535 h 136610"/>
              <a:gd name="connsiteX3" fmla="*/ 9525 w 53975"/>
              <a:gd name="connsiteY3" fmla="*/ 98435 h 136610"/>
              <a:gd name="connsiteX4" fmla="*/ 0 w 53975"/>
              <a:gd name="connsiteY4" fmla="*/ 10 h 13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" h="136610">
                <a:moveTo>
                  <a:pt x="0" y="10"/>
                </a:moveTo>
                <a:cubicBezTo>
                  <a:pt x="0" y="1068"/>
                  <a:pt x="529" y="82031"/>
                  <a:pt x="9525" y="104785"/>
                </a:cubicBezTo>
                <a:cubicBezTo>
                  <a:pt x="18521" y="127539"/>
                  <a:pt x="53975" y="137593"/>
                  <a:pt x="53975" y="136535"/>
                </a:cubicBezTo>
                <a:cubicBezTo>
                  <a:pt x="53975" y="135477"/>
                  <a:pt x="17463" y="116427"/>
                  <a:pt x="9525" y="98435"/>
                </a:cubicBezTo>
                <a:cubicBezTo>
                  <a:pt x="1588" y="80443"/>
                  <a:pt x="0" y="-1048"/>
                  <a:pt x="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EF9B65B-D9A4-9AB7-BC6A-F0EEB6DEAD2A}"/>
              </a:ext>
            </a:extLst>
          </p:cNvPr>
          <p:cNvSpPr/>
          <p:nvPr/>
        </p:nvSpPr>
        <p:spPr>
          <a:xfrm>
            <a:off x="4566626" y="1009648"/>
            <a:ext cx="253053" cy="233067"/>
          </a:xfrm>
          <a:custGeom>
            <a:avLst/>
            <a:gdLst>
              <a:gd name="connsiteX0" fmla="*/ 253024 w 253053"/>
              <a:gd name="connsiteY0" fmla="*/ 2 h 233067"/>
              <a:gd name="connsiteX1" fmla="*/ 100624 w 253053"/>
              <a:gd name="connsiteY1" fmla="*/ 114302 h 233067"/>
              <a:gd name="connsiteX2" fmla="*/ 2199 w 253053"/>
              <a:gd name="connsiteY2" fmla="*/ 231777 h 233067"/>
              <a:gd name="connsiteX3" fmla="*/ 40299 w 253053"/>
              <a:gd name="connsiteY3" fmla="*/ 171452 h 233067"/>
              <a:gd name="connsiteX4" fmla="*/ 132374 w 253053"/>
              <a:gd name="connsiteY4" fmla="*/ 85727 h 233067"/>
              <a:gd name="connsiteX5" fmla="*/ 87924 w 253053"/>
              <a:gd name="connsiteY5" fmla="*/ 111127 h 233067"/>
              <a:gd name="connsiteX6" fmla="*/ 253024 w 253053"/>
              <a:gd name="connsiteY6" fmla="*/ 2 h 23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53" h="233067">
                <a:moveTo>
                  <a:pt x="253024" y="2"/>
                </a:moveTo>
                <a:cubicBezTo>
                  <a:pt x="255141" y="531"/>
                  <a:pt x="142428" y="75673"/>
                  <a:pt x="100624" y="114302"/>
                </a:cubicBezTo>
                <a:cubicBezTo>
                  <a:pt x="58820" y="152931"/>
                  <a:pt x="12253" y="222252"/>
                  <a:pt x="2199" y="231777"/>
                </a:cubicBezTo>
                <a:cubicBezTo>
                  <a:pt x="-7855" y="241302"/>
                  <a:pt x="18603" y="195793"/>
                  <a:pt x="40299" y="171452"/>
                </a:cubicBezTo>
                <a:cubicBezTo>
                  <a:pt x="61995" y="147111"/>
                  <a:pt x="124437" y="95781"/>
                  <a:pt x="132374" y="85727"/>
                </a:cubicBezTo>
                <a:cubicBezTo>
                  <a:pt x="140311" y="75673"/>
                  <a:pt x="71520" y="121710"/>
                  <a:pt x="87924" y="111127"/>
                </a:cubicBezTo>
                <a:cubicBezTo>
                  <a:pt x="104328" y="100544"/>
                  <a:pt x="250907" y="-527"/>
                  <a:pt x="25302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A0ECFE5-D136-F1CB-BBBC-130ADA598865}"/>
              </a:ext>
            </a:extLst>
          </p:cNvPr>
          <p:cNvSpPr/>
          <p:nvPr/>
        </p:nvSpPr>
        <p:spPr>
          <a:xfrm>
            <a:off x="5245059" y="1850507"/>
            <a:ext cx="68504" cy="118758"/>
          </a:xfrm>
          <a:custGeom>
            <a:avLst/>
            <a:gdLst>
              <a:gd name="connsiteX0" fmla="*/ 41 w 68504"/>
              <a:gd name="connsiteY0" fmla="*/ 518 h 118758"/>
              <a:gd name="connsiteX1" fmla="*/ 54016 w 68504"/>
              <a:gd name="connsiteY1" fmla="*/ 51318 h 118758"/>
              <a:gd name="connsiteX2" fmla="*/ 66716 w 68504"/>
              <a:gd name="connsiteY2" fmla="*/ 117993 h 118758"/>
              <a:gd name="connsiteX3" fmla="*/ 63541 w 68504"/>
              <a:gd name="connsiteY3" fmla="*/ 83068 h 118758"/>
              <a:gd name="connsiteX4" fmla="*/ 41 w 68504"/>
              <a:gd name="connsiteY4" fmla="*/ 518 h 11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4" h="118758">
                <a:moveTo>
                  <a:pt x="41" y="518"/>
                </a:moveTo>
                <a:cubicBezTo>
                  <a:pt x="-1546" y="-4774"/>
                  <a:pt x="42904" y="31739"/>
                  <a:pt x="54016" y="51318"/>
                </a:cubicBezTo>
                <a:cubicBezTo>
                  <a:pt x="65128" y="70897"/>
                  <a:pt x="65129" y="112701"/>
                  <a:pt x="66716" y="117993"/>
                </a:cubicBezTo>
                <a:cubicBezTo>
                  <a:pt x="68303" y="123285"/>
                  <a:pt x="70949" y="100001"/>
                  <a:pt x="63541" y="83068"/>
                </a:cubicBezTo>
                <a:cubicBezTo>
                  <a:pt x="56133" y="66135"/>
                  <a:pt x="1628" y="5810"/>
                  <a:pt x="41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4772C0F-9747-8578-40A0-E2797EEFE6A6}"/>
              </a:ext>
            </a:extLst>
          </p:cNvPr>
          <p:cNvSpPr/>
          <p:nvPr/>
        </p:nvSpPr>
        <p:spPr>
          <a:xfrm>
            <a:off x="4387822" y="2003280"/>
            <a:ext cx="90331" cy="102402"/>
          </a:xfrm>
          <a:custGeom>
            <a:avLst/>
            <a:gdLst>
              <a:gd name="connsiteX0" fmla="*/ 28 w 90331"/>
              <a:gd name="connsiteY0" fmla="*/ 145 h 102402"/>
              <a:gd name="connsiteX1" fmla="*/ 82578 w 90331"/>
              <a:gd name="connsiteY1" fmla="*/ 79520 h 102402"/>
              <a:gd name="connsiteX2" fmla="*/ 85753 w 90331"/>
              <a:gd name="connsiteY2" fmla="*/ 101745 h 102402"/>
              <a:gd name="connsiteX3" fmla="*/ 73053 w 90331"/>
              <a:gd name="connsiteY3" fmla="*/ 60470 h 102402"/>
              <a:gd name="connsiteX4" fmla="*/ 28 w 90331"/>
              <a:gd name="connsiteY4" fmla="*/ 145 h 10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31" h="102402">
                <a:moveTo>
                  <a:pt x="28" y="145"/>
                </a:moveTo>
                <a:cubicBezTo>
                  <a:pt x="1615" y="3320"/>
                  <a:pt x="68291" y="62587"/>
                  <a:pt x="82578" y="79520"/>
                </a:cubicBezTo>
                <a:cubicBezTo>
                  <a:pt x="96865" y="96453"/>
                  <a:pt x="87340" y="104920"/>
                  <a:pt x="85753" y="101745"/>
                </a:cubicBezTo>
                <a:cubicBezTo>
                  <a:pt x="84166" y="98570"/>
                  <a:pt x="82049" y="74228"/>
                  <a:pt x="73053" y="60470"/>
                </a:cubicBezTo>
                <a:cubicBezTo>
                  <a:pt x="64057" y="46712"/>
                  <a:pt x="-1559" y="-3030"/>
                  <a:pt x="28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A233873-303F-6192-FC42-19E1DF6F8B48}"/>
              </a:ext>
            </a:extLst>
          </p:cNvPr>
          <p:cNvSpPr/>
          <p:nvPr/>
        </p:nvSpPr>
        <p:spPr>
          <a:xfrm>
            <a:off x="4079834" y="1946258"/>
            <a:ext cx="19103" cy="231829"/>
          </a:xfrm>
          <a:custGeom>
            <a:avLst/>
            <a:gdLst>
              <a:gd name="connsiteX0" fmla="*/ 19091 w 19103"/>
              <a:gd name="connsiteY0" fmla="*/ 17 h 231829"/>
              <a:gd name="connsiteX1" fmla="*/ 3216 w 19103"/>
              <a:gd name="connsiteY1" fmla="*/ 146067 h 231829"/>
              <a:gd name="connsiteX2" fmla="*/ 19091 w 19103"/>
              <a:gd name="connsiteY2" fmla="*/ 231792 h 231829"/>
              <a:gd name="connsiteX3" fmla="*/ 41 w 19103"/>
              <a:gd name="connsiteY3" fmla="*/ 136542 h 231829"/>
              <a:gd name="connsiteX4" fmla="*/ 19091 w 19103"/>
              <a:gd name="connsiteY4" fmla="*/ 17 h 23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3" h="231829">
                <a:moveTo>
                  <a:pt x="19091" y="17"/>
                </a:moveTo>
                <a:cubicBezTo>
                  <a:pt x="19620" y="1604"/>
                  <a:pt x="3216" y="107438"/>
                  <a:pt x="3216" y="146067"/>
                </a:cubicBezTo>
                <a:cubicBezTo>
                  <a:pt x="3216" y="184696"/>
                  <a:pt x="19620" y="233379"/>
                  <a:pt x="19091" y="231792"/>
                </a:cubicBezTo>
                <a:cubicBezTo>
                  <a:pt x="18562" y="230205"/>
                  <a:pt x="1099" y="168821"/>
                  <a:pt x="41" y="136542"/>
                </a:cubicBezTo>
                <a:cubicBezTo>
                  <a:pt x="-1017" y="104263"/>
                  <a:pt x="18562" y="-1570"/>
                  <a:pt x="1909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B507A206-FBA1-C09C-21A3-7C35CFE851BF}"/>
              </a:ext>
            </a:extLst>
          </p:cNvPr>
          <p:cNvSpPr/>
          <p:nvPr/>
        </p:nvSpPr>
        <p:spPr>
          <a:xfrm>
            <a:off x="4598177" y="2365368"/>
            <a:ext cx="300706" cy="33346"/>
          </a:xfrm>
          <a:custGeom>
            <a:avLst/>
            <a:gdLst>
              <a:gd name="connsiteX0" fmla="*/ 2398 w 300706"/>
              <a:gd name="connsiteY0" fmla="*/ 7 h 33346"/>
              <a:gd name="connsiteX1" fmla="*/ 288148 w 300706"/>
              <a:gd name="connsiteY1" fmla="*/ 31757 h 33346"/>
              <a:gd name="connsiteX2" fmla="*/ 240523 w 300706"/>
              <a:gd name="connsiteY2" fmla="*/ 28582 h 33346"/>
              <a:gd name="connsiteX3" fmla="*/ 154798 w 300706"/>
              <a:gd name="connsiteY3" fmla="*/ 28582 h 33346"/>
              <a:gd name="connsiteX4" fmla="*/ 2398 w 300706"/>
              <a:gd name="connsiteY4" fmla="*/ 7 h 3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706" h="33346">
                <a:moveTo>
                  <a:pt x="2398" y="7"/>
                </a:moveTo>
                <a:cubicBezTo>
                  <a:pt x="24623" y="536"/>
                  <a:pt x="248461" y="26995"/>
                  <a:pt x="288148" y="31757"/>
                </a:cubicBezTo>
                <a:cubicBezTo>
                  <a:pt x="327836" y="36520"/>
                  <a:pt x="262748" y="29111"/>
                  <a:pt x="240523" y="28582"/>
                </a:cubicBezTo>
                <a:cubicBezTo>
                  <a:pt x="218298" y="28053"/>
                  <a:pt x="190781" y="30170"/>
                  <a:pt x="154798" y="28582"/>
                </a:cubicBezTo>
                <a:cubicBezTo>
                  <a:pt x="118815" y="26995"/>
                  <a:pt x="-19827" y="-522"/>
                  <a:pt x="239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365AEA3-B4F7-A860-CABC-B5417F6AD10E}"/>
              </a:ext>
            </a:extLst>
          </p:cNvPr>
          <p:cNvSpPr/>
          <p:nvPr/>
        </p:nvSpPr>
        <p:spPr>
          <a:xfrm>
            <a:off x="4911380" y="2244570"/>
            <a:ext cx="251188" cy="150523"/>
          </a:xfrm>
          <a:custGeom>
            <a:avLst/>
            <a:gdLst>
              <a:gd name="connsiteX0" fmla="*/ 251170 w 251188"/>
              <a:gd name="connsiteY0" fmla="*/ 155 h 150523"/>
              <a:gd name="connsiteX1" fmla="*/ 181320 w 251188"/>
              <a:gd name="connsiteY1" fmla="*/ 47780 h 150523"/>
              <a:gd name="connsiteX2" fmla="*/ 98770 w 251188"/>
              <a:gd name="connsiteY2" fmla="*/ 111280 h 150523"/>
              <a:gd name="connsiteX3" fmla="*/ 345 w 251188"/>
              <a:gd name="connsiteY3" fmla="*/ 149380 h 150523"/>
              <a:gd name="connsiteX4" fmla="*/ 70195 w 251188"/>
              <a:gd name="connsiteY4" fmla="*/ 133505 h 150523"/>
              <a:gd name="connsiteX5" fmla="*/ 174970 w 251188"/>
              <a:gd name="connsiteY5" fmla="*/ 63655 h 150523"/>
              <a:gd name="connsiteX6" fmla="*/ 251170 w 251188"/>
              <a:gd name="connsiteY6" fmla="*/ 155 h 1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88" h="150523">
                <a:moveTo>
                  <a:pt x="251170" y="155"/>
                </a:moveTo>
                <a:cubicBezTo>
                  <a:pt x="252228" y="-2491"/>
                  <a:pt x="206720" y="29259"/>
                  <a:pt x="181320" y="47780"/>
                </a:cubicBezTo>
                <a:cubicBezTo>
                  <a:pt x="155920" y="66301"/>
                  <a:pt x="128932" y="94347"/>
                  <a:pt x="98770" y="111280"/>
                </a:cubicBezTo>
                <a:cubicBezTo>
                  <a:pt x="68608" y="128213"/>
                  <a:pt x="5107" y="145676"/>
                  <a:pt x="345" y="149380"/>
                </a:cubicBezTo>
                <a:cubicBezTo>
                  <a:pt x="-4417" y="153084"/>
                  <a:pt x="41091" y="147792"/>
                  <a:pt x="70195" y="133505"/>
                </a:cubicBezTo>
                <a:cubicBezTo>
                  <a:pt x="99299" y="119218"/>
                  <a:pt x="149041" y="81647"/>
                  <a:pt x="174970" y="63655"/>
                </a:cubicBezTo>
                <a:cubicBezTo>
                  <a:pt x="200899" y="45663"/>
                  <a:pt x="250112" y="2801"/>
                  <a:pt x="25117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8BBE09F-D544-2CA7-CD8F-55B3A78CF994}"/>
              </a:ext>
            </a:extLst>
          </p:cNvPr>
          <p:cNvSpPr/>
          <p:nvPr/>
        </p:nvSpPr>
        <p:spPr>
          <a:xfrm>
            <a:off x="4700451" y="2319986"/>
            <a:ext cx="220896" cy="43404"/>
          </a:xfrm>
          <a:custGeom>
            <a:avLst/>
            <a:gdLst>
              <a:gd name="connsiteX0" fmla="*/ 220799 w 220896"/>
              <a:gd name="connsiteY0" fmla="*/ 42214 h 43404"/>
              <a:gd name="connsiteX1" fmla="*/ 36649 w 220896"/>
              <a:gd name="connsiteY1" fmla="*/ 39039 h 43404"/>
              <a:gd name="connsiteX2" fmla="*/ 1724 w 220896"/>
              <a:gd name="connsiteY2" fmla="*/ 939 h 43404"/>
              <a:gd name="connsiteX3" fmla="*/ 11249 w 220896"/>
              <a:gd name="connsiteY3" fmla="*/ 13639 h 43404"/>
              <a:gd name="connsiteX4" fmla="*/ 62049 w 220896"/>
              <a:gd name="connsiteY4" fmla="*/ 35864 h 43404"/>
              <a:gd name="connsiteX5" fmla="*/ 220799 w 220896"/>
              <a:gd name="connsiteY5" fmla="*/ 42214 h 4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896" h="43404">
                <a:moveTo>
                  <a:pt x="220799" y="42214"/>
                </a:moveTo>
                <a:cubicBezTo>
                  <a:pt x="216566" y="42743"/>
                  <a:pt x="73161" y="45918"/>
                  <a:pt x="36649" y="39039"/>
                </a:cubicBezTo>
                <a:cubicBezTo>
                  <a:pt x="137" y="32160"/>
                  <a:pt x="1724" y="939"/>
                  <a:pt x="1724" y="939"/>
                </a:cubicBezTo>
                <a:cubicBezTo>
                  <a:pt x="-2509" y="-3294"/>
                  <a:pt x="1195" y="7818"/>
                  <a:pt x="11249" y="13639"/>
                </a:cubicBezTo>
                <a:cubicBezTo>
                  <a:pt x="21303" y="19460"/>
                  <a:pt x="34003" y="30043"/>
                  <a:pt x="62049" y="35864"/>
                </a:cubicBezTo>
                <a:cubicBezTo>
                  <a:pt x="90095" y="41685"/>
                  <a:pt x="225032" y="41685"/>
                  <a:pt x="220799" y="42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2FD82F13-ABA0-CC6D-6F36-EF324C2BC1C8}"/>
              </a:ext>
            </a:extLst>
          </p:cNvPr>
          <p:cNvSpPr/>
          <p:nvPr/>
        </p:nvSpPr>
        <p:spPr>
          <a:xfrm>
            <a:off x="4899011" y="2256521"/>
            <a:ext cx="165717" cy="115208"/>
          </a:xfrm>
          <a:custGeom>
            <a:avLst/>
            <a:gdLst>
              <a:gd name="connsiteX0" fmla="*/ 14 w 165717"/>
              <a:gd name="connsiteY0" fmla="*/ 115204 h 115208"/>
              <a:gd name="connsiteX1" fmla="*/ 149239 w 165717"/>
              <a:gd name="connsiteY1" fmla="*/ 45354 h 115208"/>
              <a:gd name="connsiteX2" fmla="*/ 161939 w 165717"/>
              <a:gd name="connsiteY2" fmla="*/ 904 h 115208"/>
              <a:gd name="connsiteX3" fmla="*/ 158764 w 165717"/>
              <a:gd name="connsiteY3" fmla="*/ 16779 h 115208"/>
              <a:gd name="connsiteX4" fmla="*/ 136539 w 165717"/>
              <a:gd name="connsiteY4" fmla="*/ 32654 h 115208"/>
              <a:gd name="connsiteX5" fmla="*/ 107964 w 165717"/>
              <a:gd name="connsiteY5" fmla="*/ 54879 h 115208"/>
              <a:gd name="connsiteX6" fmla="*/ 139714 w 165717"/>
              <a:gd name="connsiteY6" fmla="*/ 42179 h 115208"/>
              <a:gd name="connsiteX7" fmla="*/ 14 w 165717"/>
              <a:gd name="connsiteY7" fmla="*/ 115204 h 11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17" h="115208">
                <a:moveTo>
                  <a:pt x="14" y="115204"/>
                </a:moveTo>
                <a:cubicBezTo>
                  <a:pt x="1601" y="115733"/>
                  <a:pt x="122252" y="64404"/>
                  <a:pt x="149239" y="45354"/>
                </a:cubicBezTo>
                <a:cubicBezTo>
                  <a:pt x="176226" y="26304"/>
                  <a:pt x="161939" y="904"/>
                  <a:pt x="161939" y="904"/>
                </a:cubicBezTo>
                <a:cubicBezTo>
                  <a:pt x="163526" y="-3858"/>
                  <a:pt x="162997" y="11487"/>
                  <a:pt x="158764" y="16779"/>
                </a:cubicBezTo>
                <a:cubicBezTo>
                  <a:pt x="154531" y="22071"/>
                  <a:pt x="145006" y="26304"/>
                  <a:pt x="136539" y="32654"/>
                </a:cubicBezTo>
                <a:cubicBezTo>
                  <a:pt x="128072" y="39004"/>
                  <a:pt x="107435" y="53292"/>
                  <a:pt x="107964" y="54879"/>
                </a:cubicBezTo>
                <a:cubicBezTo>
                  <a:pt x="108493" y="56466"/>
                  <a:pt x="154002" y="33712"/>
                  <a:pt x="139714" y="42179"/>
                </a:cubicBezTo>
                <a:cubicBezTo>
                  <a:pt x="125426" y="50646"/>
                  <a:pt x="-1573" y="114675"/>
                  <a:pt x="14" y="115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610D8DA0-2652-0A8B-F1D2-CAAACD88B5A2}"/>
              </a:ext>
            </a:extLst>
          </p:cNvPr>
          <p:cNvSpPr/>
          <p:nvPr/>
        </p:nvSpPr>
        <p:spPr>
          <a:xfrm>
            <a:off x="4432274" y="2319812"/>
            <a:ext cx="88988" cy="220388"/>
          </a:xfrm>
          <a:custGeom>
            <a:avLst/>
            <a:gdLst>
              <a:gd name="connsiteX0" fmla="*/ 3201 w 88988"/>
              <a:gd name="connsiteY0" fmla="*/ 1113 h 220388"/>
              <a:gd name="connsiteX1" fmla="*/ 9551 w 88988"/>
              <a:gd name="connsiteY1" fmla="*/ 70963 h 220388"/>
              <a:gd name="connsiteX2" fmla="*/ 63526 w 88988"/>
              <a:gd name="connsiteY2" fmla="*/ 153513 h 220388"/>
              <a:gd name="connsiteX3" fmla="*/ 88926 w 88988"/>
              <a:gd name="connsiteY3" fmla="*/ 220188 h 220388"/>
              <a:gd name="connsiteX4" fmla="*/ 69876 w 88988"/>
              <a:gd name="connsiteY4" fmla="*/ 172563 h 220388"/>
              <a:gd name="connsiteX5" fmla="*/ 44476 w 88988"/>
              <a:gd name="connsiteY5" fmla="*/ 128113 h 220388"/>
              <a:gd name="connsiteX6" fmla="*/ 3201 w 88988"/>
              <a:gd name="connsiteY6" fmla="*/ 1113 h 22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8" h="220388">
                <a:moveTo>
                  <a:pt x="3201" y="1113"/>
                </a:moveTo>
                <a:cubicBezTo>
                  <a:pt x="-2620" y="-8412"/>
                  <a:pt x="-503" y="45563"/>
                  <a:pt x="9551" y="70963"/>
                </a:cubicBezTo>
                <a:cubicBezTo>
                  <a:pt x="19605" y="96363"/>
                  <a:pt x="50297" y="128642"/>
                  <a:pt x="63526" y="153513"/>
                </a:cubicBezTo>
                <a:cubicBezTo>
                  <a:pt x="76755" y="178384"/>
                  <a:pt x="87868" y="217013"/>
                  <a:pt x="88926" y="220188"/>
                </a:cubicBezTo>
                <a:cubicBezTo>
                  <a:pt x="89984" y="223363"/>
                  <a:pt x="77284" y="187909"/>
                  <a:pt x="69876" y="172563"/>
                </a:cubicBezTo>
                <a:cubicBezTo>
                  <a:pt x="62468" y="157217"/>
                  <a:pt x="54530" y="150338"/>
                  <a:pt x="44476" y="128113"/>
                </a:cubicBezTo>
                <a:cubicBezTo>
                  <a:pt x="34422" y="105888"/>
                  <a:pt x="9022" y="10638"/>
                  <a:pt x="3201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D2B3F328-49A0-9931-343C-4C8ACABC4B1C}"/>
              </a:ext>
            </a:extLst>
          </p:cNvPr>
          <p:cNvSpPr/>
          <p:nvPr/>
        </p:nvSpPr>
        <p:spPr>
          <a:xfrm>
            <a:off x="4168768" y="2263682"/>
            <a:ext cx="158759" cy="270045"/>
          </a:xfrm>
          <a:custGeom>
            <a:avLst/>
            <a:gdLst>
              <a:gd name="connsiteX0" fmla="*/ 7 w 158759"/>
              <a:gd name="connsiteY0" fmla="*/ 93 h 270045"/>
              <a:gd name="connsiteX1" fmla="*/ 53982 w 158759"/>
              <a:gd name="connsiteY1" fmla="*/ 120743 h 270045"/>
              <a:gd name="connsiteX2" fmla="*/ 158757 w 158759"/>
              <a:gd name="connsiteY2" fmla="*/ 269968 h 270045"/>
              <a:gd name="connsiteX3" fmla="*/ 50807 w 158759"/>
              <a:gd name="connsiteY3" fmla="*/ 139793 h 270045"/>
              <a:gd name="connsiteX4" fmla="*/ 7 w 158759"/>
              <a:gd name="connsiteY4" fmla="*/ 93 h 27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9" h="270045">
                <a:moveTo>
                  <a:pt x="7" y="93"/>
                </a:moveTo>
                <a:cubicBezTo>
                  <a:pt x="536" y="-3082"/>
                  <a:pt x="27524" y="75764"/>
                  <a:pt x="53982" y="120743"/>
                </a:cubicBezTo>
                <a:cubicBezTo>
                  <a:pt x="80440" y="165722"/>
                  <a:pt x="159286" y="266793"/>
                  <a:pt x="158757" y="269968"/>
                </a:cubicBezTo>
                <a:cubicBezTo>
                  <a:pt x="158228" y="273143"/>
                  <a:pt x="73561" y="178422"/>
                  <a:pt x="50807" y="139793"/>
                </a:cubicBezTo>
                <a:cubicBezTo>
                  <a:pt x="28053" y="101164"/>
                  <a:pt x="-522" y="3268"/>
                  <a:pt x="7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F14D0DA2-A96A-745C-C008-B608732104D6}"/>
              </a:ext>
            </a:extLst>
          </p:cNvPr>
          <p:cNvSpPr/>
          <p:nvPr/>
        </p:nvSpPr>
        <p:spPr>
          <a:xfrm>
            <a:off x="4035068" y="1872167"/>
            <a:ext cx="41632" cy="277476"/>
          </a:xfrm>
          <a:custGeom>
            <a:avLst/>
            <a:gdLst>
              <a:gd name="connsiteX0" fmla="*/ 41632 w 41632"/>
              <a:gd name="connsiteY0" fmla="*/ 1083 h 277476"/>
              <a:gd name="connsiteX1" fmla="*/ 6707 w 41632"/>
              <a:gd name="connsiteY1" fmla="*/ 147133 h 277476"/>
              <a:gd name="connsiteX2" fmla="*/ 13057 w 41632"/>
              <a:gd name="connsiteY2" fmla="*/ 277308 h 277476"/>
              <a:gd name="connsiteX3" fmla="*/ 357 w 41632"/>
              <a:gd name="connsiteY3" fmla="*/ 172533 h 277476"/>
              <a:gd name="connsiteX4" fmla="*/ 6707 w 41632"/>
              <a:gd name="connsiteY4" fmla="*/ 83633 h 277476"/>
              <a:gd name="connsiteX5" fmla="*/ 41632 w 41632"/>
              <a:gd name="connsiteY5" fmla="*/ 1083 h 27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32" h="277476">
                <a:moveTo>
                  <a:pt x="41632" y="1083"/>
                </a:moveTo>
                <a:cubicBezTo>
                  <a:pt x="41632" y="11666"/>
                  <a:pt x="11469" y="101096"/>
                  <a:pt x="6707" y="147133"/>
                </a:cubicBezTo>
                <a:cubicBezTo>
                  <a:pt x="1944" y="193171"/>
                  <a:pt x="14115" y="273075"/>
                  <a:pt x="13057" y="277308"/>
                </a:cubicBezTo>
                <a:cubicBezTo>
                  <a:pt x="11999" y="281541"/>
                  <a:pt x="1415" y="204812"/>
                  <a:pt x="357" y="172533"/>
                </a:cubicBezTo>
                <a:cubicBezTo>
                  <a:pt x="-701" y="140254"/>
                  <a:pt x="357" y="106916"/>
                  <a:pt x="6707" y="83633"/>
                </a:cubicBezTo>
                <a:cubicBezTo>
                  <a:pt x="13057" y="60350"/>
                  <a:pt x="41632" y="-9500"/>
                  <a:pt x="41632" y="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36DDFF8-0BC3-6650-ACD3-A12AFE57D757}"/>
              </a:ext>
            </a:extLst>
          </p:cNvPr>
          <p:cNvSpPr/>
          <p:nvPr/>
        </p:nvSpPr>
        <p:spPr>
          <a:xfrm>
            <a:off x="5362575" y="1498144"/>
            <a:ext cx="46434" cy="206987"/>
          </a:xfrm>
          <a:custGeom>
            <a:avLst/>
            <a:gdLst>
              <a:gd name="connsiteX0" fmla="*/ 0 w 46434"/>
              <a:gd name="connsiteY0" fmla="*/ 456 h 206987"/>
              <a:gd name="connsiteX1" fmla="*/ 41275 w 46434"/>
              <a:gd name="connsiteY1" fmla="*/ 200481 h 206987"/>
              <a:gd name="connsiteX2" fmla="*/ 41275 w 46434"/>
              <a:gd name="connsiteY2" fmla="*/ 146506 h 206987"/>
              <a:gd name="connsiteX3" fmla="*/ 0 w 46434"/>
              <a:gd name="connsiteY3" fmla="*/ 456 h 2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34" h="206987">
                <a:moveTo>
                  <a:pt x="0" y="456"/>
                </a:moveTo>
                <a:cubicBezTo>
                  <a:pt x="0" y="9452"/>
                  <a:pt x="34396" y="176139"/>
                  <a:pt x="41275" y="200481"/>
                </a:cubicBezTo>
                <a:cubicBezTo>
                  <a:pt x="48154" y="224823"/>
                  <a:pt x="48154" y="175081"/>
                  <a:pt x="41275" y="146506"/>
                </a:cubicBezTo>
                <a:cubicBezTo>
                  <a:pt x="34396" y="117931"/>
                  <a:pt x="0" y="-8540"/>
                  <a:pt x="0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65B3439-4085-1BE2-F5E5-145E74B882EC}"/>
              </a:ext>
            </a:extLst>
          </p:cNvPr>
          <p:cNvSpPr/>
          <p:nvPr/>
        </p:nvSpPr>
        <p:spPr>
          <a:xfrm>
            <a:off x="5343497" y="1882258"/>
            <a:ext cx="60460" cy="322226"/>
          </a:xfrm>
          <a:custGeom>
            <a:avLst/>
            <a:gdLst>
              <a:gd name="connsiteX0" fmla="*/ 60353 w 60460"/>
              <a:gd name="connsiteY0" fmla="*/ 517 h 322226"/>
              <a:gd name="connsiteX1" fmla="*/ 44478 w 60460"/>
              <a:gd name="connsiteY1" fmla="*/ 168792 h 322226"/>
              <a:gd name="connsiteX2" fmla="*/ 28 w 60460"/>
              <a:gd name="connsiteY2" fmla="*/ 321192 h 322226"/>
              <a:gd name="connsiteX3" fmla="*/ 38128 w 60460"/>
              <a:gd name="connsiteY3" fmla="*/ 225942 h 322226"/>
              <a:gd name="connsiteX4" fmla="*/ 60353 w 60460"/>
              <a:gd name="connsiteY4" fmla="*/ 517 h 3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60" h="322226">
                <a:moveTo>
                  <a:pt x="60353" y="517"/>
                </a:moveTo>
                <a:cubicBezTo>
                  <a:pt x="61411" y="-9008"/>
                  <a:pt x="54532" y="115346"/>
                  <a:pt x="44478" y="168792"/>
                </a:cubicBezTo>
                <a:cubicBezTo>
                  <a:pt x="34424" y="222238"/>
                  <a:pt x="1086" y="311667"/>
                  <a:pt x="28" y="321192"/>
                </a:cubicBezTo>
                <a:cubicBezTo>
                  <a:pt x="-1030" y="330717"/>
                  <a:pt x="27545" y="272509"/>
                  <a:pt x="38128" y="225942"/>
                </a:cubicBezTo>
                <a:cubicBezTo>
                  <a:pt x="48711" y="179375"/>
                  <a:pt x="59295" y="10042"/>
                  <a:pt x="60353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AD39540-19B6-5998-DEBB-095E48D089F6}"/>
              </a:ext>
            </a:extLst>
          </p:cNvPr>
          <p:cNvSpPr/>
          <p:nvPr/>
        </p:nvSpPr>
        <p:spPr>
          <a:xfrm>
            <a:off x="5064063" y="1777966"/>
            <a:ext cx="35018" cy="127098"/>
          </a:xfrm>
          <a:custGeom>
            <a:avLst/>
            <a:gdLst>
              <a:gd name="connsiteX0" fmla="*/ 34987 w 35018"/>
              <a:gd name="connsiteY0" fmla="*/ 34 h 127098"/>
              <a:gd name="connsiteX1" fmla="*/ 6412 w 35018"/>
              <a:gd name="connsiteY1" fmla="*/ 73059 h 127098"/>
              <a:gd name="connsiteX2" fmla="*/ 12762 w 35018"/>
              <a:gd name="connsiteY2" fmla="*/ 127034 h 127098"/>
              <a:gd name="connsiteX3" fmla="*/ 62 w 35018"/>
              <a:gd name="connsiteY3" fmla="*/ 82584 h 127098"/>
              <a:gd name="connsiteX4" fmla="*/ 34987 w 35018"/>
              <a:gd name="connsiteY4" fmla="*/ 34 h 12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8" h="127098">
                <a:moveTo>
                  <a:pt x="34987" y="34"/>
                </a:moveTo>
                <a:cubicBezTo>
                  <a:pt x="36045" y="-1554"/>
                  <a:pt x="10116" y="51892"/>
                  <a:pt x="6412" y="73059"/>
                </a:cubicBezTo>
                <a:cubicBezTo>
                  <a:pt x="2708" y="94226"/>
                  <a:pt x="13820" y="125446"/>
                  <a:pt x="12762" y="127034"/>
                </a:cubicBezTo>
                <a:cubicBezTo>
                  <a:pt x="11704" y="128622"/>
                  <a:pt x="-996" y="100575"/>
                  <a:pt x="62" y="82584"/>
                </a:cubicBezTo>
                <a:cubicBezTo>
                  <a:pt x="1120" y="64593"/>
                  <a:pt x="33929" y="1622"/>
                  <a:pt x="3498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DBEC561-C605-414F-2619-D89DBB2E9CC5}"/>
              </a:ext>
            </a:extLst>
          </p:cNvPr>
          <p:cNvSpPr/>
          <p:nvPr/>
        </p:nvSpPr>
        <p:spPr>
          <a:xfrm>
            <a:off x="4817176" y="1060447"/>
            <a:ext cx="40581" cy="133358"/>
          </a:xfrm>
          <a:custGeom>
            <a:avLst/>
            <a:gdLst>
              <a:gd name="connsiteX0" fmla="*/ 40574 w 40581"/>
              <a:gd name="connsiteY0" fmla="*/ 3 h 133358"/>
              <a:gd name="connsiteX1" fmla="*/ 5649 w 40581"/>
              <a:gd name="connsiteY1" fmla="*/ 76203 h 133358"/>
              <a:gd name="connsiteX2" fmla="*/ 2474 w 40581"/>
              <a:gd name="connsiteY2" fmla="*/ 133353 h 133358"/>
              <a:gd name="connsiteX3" fmla="*/ 2474 w 40581"/>
              <a:gd name="connsiteY3" fmla="*/ 79378 h 133358"/>
              <a:gd name="connsiteX4" fmla="*/ 40574 w 40581"/>
              <a:gd name="connsiteY4" fmla="*/ 3 h 13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81" h="133358">
                <a:moveTo>
                  <a:pt x="40574" y="3"/>
                </a:moveTo>
                <a:cubicBezTo>
                  <a:pt x="41103" y="-526"/>
                  <a:pt x="11999" y="53978"/>
                  <a:pt x="5649" y="76203"/>
                </a:cubicBezTo>
                <a:cubicBezTo>
                  <a:pt x="-701" y="98428"/>
                  <a:pt x="3003" y="132824"/>
                  <a:pt x="2474" y="133353"/>
                </a:cubicBezTo>
                <a:cubicBezTo>
                  <a:pt x="1945" y="133882"/>
                  <a:pt x="-2818" y="96840"/>
                  <a:pt x="2474" y="79378"/>
                </a:cubicBezTo>
                <a:cubicBezTo>
                  <a:pt x="7766" y="61916"/>
                  <a:pt x="40045" y="532"/>
                  <a:pt x="4057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1D6164F-F1BB-B18D-2212-3B037A9E2F5F}"/>
              </a:ext>
            </a:extLst>
          </p:cNvPr>
          <p:cNvSpPr/>
          <p:nvPr/>
        </p:nvSpPr>
        <p:spPr>
          <a:xfrm>
            <a:off x="4914433" y="938336"/>
            <a:ext cx="130877" cy="33251"/>
          </a:xfrm>
          <a:custGeom>
            <a:avLst/>
            <a:gdLst>
              <a:gd name="connsiteX0" fmla="*/ 467 w 130877"/>
              <a:gd name="connsiteY0" fmla="*/ 1464 h 33251"/>
              <a:gd name="connsiteX1" fmla="*/ 127467 w 130877"/>
              <a:gd name="connsiteY1" fmla="*/ 33214 h 33251"/>
              <a:gd name="connsiteX2" fmla="*/ 86192 w 130877"/>
              <a:gd name="connsiteY2" fmla="*/ 7814 h 33251"/>
              <a:gd name="connsiteX3" fmla="*/ 467 w 130877"/>
              <a:gd name="connsiteY3" fmla="*/ 1464 h 3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77" h="33251">
                <a:moveTo>
                  <a:pt x="467" y="1464"/>
                </a:moveTo>
                <a:cubicBezTo>
                  <a:pt x="7346" y="5697"/>
                  <a:pt x="113180" y="32156"/>
                  <a:pt x="127467" y="33214"/>
                </a:cubicBezTo>
                <a:cubicBezTo>
                  <a:pt x="141754" y="34272"/>
                  <a:pt x="107888" y="12576"/>
                  <a:pt x="86192" y="7814"/>
                </a:cubicBezTo>
                <a:cubicBezTo>
                  <a:pt x="64496" y="3052"/>
                  <a:pt x="-6412" y="-2769"/>
                  <a:pt x="467" y="1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08E28899-61AA-F71E-4BEB-7F7DEBAC4464}"/>
              </a:ext>
            </a:extLst>
          </p:cNvPr>
          <p:cNvSpPr/>
          <p:nvPr/>
        </p:nvSpPr>
        <p:spPr>
          <a:xfrm>
            <a:off x="4047609" y="793548"/>
            <a:ext cx="911851" cy="1104977"/>
          </a:xfrm>
          <a:custGeom>
            <a:avLst/>
            <a:gdLst>
              <a:gd name="connsiteX0" fmla="*/ 911741 w 911851"/>
              <a:gd name="connsiteY0" fmla="*/ 51002 h 1104977"/>
              <a:gd name="connsiteX1" fmla="*/ 765691 w 911851"/>
              <a:gd name="connsiteY1" fmla="*/ 28777 h 1104977"/>
              <a:gd name="connsiteX2" fmla="*/ 514866 w 911851"/>
              <a:gd name="connsiteY2" fmla="*/ 209752 h 1104977"/>
              <a:gd name="connsiteX3" fmla="*/ 562491 w 911851"/>
              <a:gd name="connsiteY3" fmla="*/ 139902 h 1104977"/>
              <a:gd name="connsiteX4" fmla="*/ 406916 w 911851"/>
              <a:gd name="connsiteY4" fmla="*/ 362152 h 1104977"/>
              <a:gd name="connsiteX5" fmla="*/ 264041 w 911851"/>
              <a:gd name="connsiteY5" fmla="*/ 660602 h 1104977"/>
              <a:gd name="connsiteX6" fmla="*/ 273566 w 911851"/>
              <a:gd name="connsiteY6" fmla="*/ 562177 h 1104977"/>
              <a:gd name="connsiteX7" fmla="*/ 216416 w 911851"/>
              <a:gd name="connsiteY7" fmla="*/ 746327 h 1104977"/>
              <a:gd name="connsiteX8" fmla="*/ 73541 w 911851"/>
              <a:gd name="connsiteY8" fmla="*/ 949527 h 1104977"/>
              <a:gd name="connsiteX9" fmla="*/ 114816 w 911851"/>
              <a:gd name="connsiteY9" fmla="*/ 879677 h 1104977"/>
              <a:gd name="connsiteX10" fmla="*/ 3691 w 911851"/>
              <a:gd name="connsiteY10" fmla="*/ 1101927 h 1104977"/>
              <a:gd name="connsiteX11" fmla="*/ 25916 w 911851"/>
              <a:gd name="connsiteY11" fmla="*/ 1013027 h 1104977"/>
              <a:gd name="connsiteX12" fmla="*/ 19566 w 911851"/>
              <a:gd name="connsiteY12" fmla="*/ 1073352 h 1104977"/>
              <a:gd name="connsiteX13" fmla="*/ 137041 w 911851"/>
              <a:gd name="connsiteY13" fmla="*/ 860627 h 1104977"/>
              <a:gd name="connsiteX14" fmla="*/ 343416 w 911851"/>
              <a:gd name="connsiteY14" fmla="*/ 470102 h 1104977"/>
              <a:gd name="connsiteX15" fmla="*/ 473591 w 911851"/>
              <a:gd name="connsiteY15" fmla="*/ 216102 h 1104977"/>
              <a:gd name="connsiteX16" fmla="*/ 429141 w 911851"/>
              <a:gd name="connsiteY16" fmla="*/ 311352 h 1104977"/>
              <a:gd name="connsiteX17" fmla="*/ 622816 w 911851"/>
              <a:gd name="connsiteY17" fmla="*/ 85927 h 1104977"/>
              <a:gd name="connsiteX18" fmla="*/ 765691 w 911851"/>
              <a:gd name="connsiteY18" fmla="*/ 202 h 1104977"/>
              <a:gd name="connsiteX19" fmla="*/ 676791 w 911851"/>
              <a:gd name="connsiteY19" fmla="*/ 60527 h 1104977"/>
              <a:gd name="connsiteX20" fmla="*/ 787916 w 911851"/>
              <a:gd name="connsiteY20" fmla="*/ 6552 h 1104977"/>
              <a:gd name="connsiteX21" fmla="*/ 911741 w 911851"/>
              <a:gd name="connsiteY21" fmla="*/ 51002 h 110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1851" h="1104977">
                <a:moveTo>
                  <a:pt x="911741" y="51002"/>
                </a:moveTo>
                <a:cubicBezTo>
                  <a:pt x="908037" y="54706"/>
                  <a:pt x="831837" y="2319"/>
                  <a:pt x="765691" y="28777"/>
                </a:cubicBezTo>
                <a:cubicBezTo>
                  <a:pt x="699545" y="55235"/>
                  <a:pt x="548733" y="191231"/>
                  <a:pt x="514866" y="209752"/>
                </a:cubicBezTo>
                <a:cubicBezTo>
                  <a:pt x="480999" y="228273"/>
                  <a:pt x="580483" y="114502"/>
                  <a:pt x="562491" y="139902"/>
                </a:cubicBezTo>
                <a:cubicBezTo>
                  <a:pt x="544499" y="165302"/>
                  <a:pt x="456658" y="275369"/>
                  <a:pt x="406916" y="362152"/>
                </a:cubicBezTo>
                <a:cubicBezTo>
                  <a:pt x="357174" y="448935"/>
                  <a:pt x="286266" y="627265"/>
                  <a:pt x="264041" y="660602"/>
                </a:cubicBezTo>
                <a:cubicBezTo>
                  <a:pt x="241816" y="693939"/>
                  <a:pt x="281503" y="547890"/>
                  <a:pt x="273566" y="562177"/>
                </a:cubicBezTo>
                <a:cubicBezTo>
                  <a:pt x="265629" y="576464"/>
                  <a:pt x="249754" y="681769"/>
                  <a:pt x="216416" y="746327"/>
                </a:cubicBezTo>
                <a:cubicBezTo>
                  <a:pt x="183078" y="810885"/>
                  <a:pt x="90474" y="927302"/>
                  <a:pt x="73541" y="949527"/>
                </a:cubicBezTo>
                <a:cubicBezTo>
                  <a:pt x="56608" y="971752"/>
                  <a:pt x="126458" y="854277"/>
                  <a:pt x="114816" y="879677"/>
                </a:cubicBezTo>
                <a:cubicBezTo>
                  <a:pt x="103174" y="905077"/>
                  <a:pt x="18508" y="1079702"/>
                  <a:pt x="3691" y="1101927"/>
                </a:cubicBezTo>
                <a:cubicBezTo>
                  <a:pt x="-11126" y="1124152"/>
                  <a:pt x="23270" y="1017789"/>
                  <a:pt x="25916" y="1013027"/>
                </a:cubicBezTo>
                <a:cubicBezTo>
                  <a:pt x="28562" y="1008265"/>
                  <a:pt x="1045" y="1098752"/>
                  <a:pt x="19566" y="1073352"/>
                </a:cubicBezTo>
                <a:cubicBezTo>
                  <a:pt x="38087" y="1047952"/>
                  <a:pt x="83066" y="961169"/>
                  <a:pt x="137041" y="860627"/>
                </a:cubicBezTo>
                <a:cubicBezTo>
                  <a:pt x="191016" y="760085"/>
                  <a:pt x="287324" y="577523"/>
                  <a:pt x="343416" y="470102"/>
                </a:cubicBezTo>
                <a:cubicBezTo>
                  <a:pt x="399508" y="362681"/>
                  <a:pt x="459304" y="242560"/>
                  <a:pt x="473591" y="216102"/>
                </a:cubicBezTo>
                <a:cubicBezTo>
                  <a:pt x="487878" y="189644"/>
                  <a:pt x="404270" y="333048"/>
                  <a:pt x="429141" y="311352"/>
                </a:cubicBezTo>
                <a:cubicBezTo>
                  <a:pt x="454012" y="289656"/>
                  <a:pt x="566724" y="137785"/>
                  <a:pt x="622816" y="85927"/>
                </a:cubicBezTo>
                <a:cubicBezTo>
                  <a:pt x="678908" y="34069"/>
                  <a:pt x="756695" y="4435"/>
                  <a:pt x="765691" y="202"/>
                </a:cubicBezTo>
                <a:cubicBezTo>
                  <a:pt x="774687" y="-4031"/>
                  <a:pt x="673087" y="59469"/>
                  <a:pt x="676791" y="60527"/>
                </a:cubicBezTo>
                <a:cubicBezTo>
                  <a:pt x="680495" y="61585"/>
                  <a:pt x="750874" y="9198"/>
                  <a:pt x="787916" y="6552"/>
                </a:cubicBezTo>
                <a:cubicBezTo>
                  <a:pt x="824958" y="3906"/>
                  <a:pt x="915445" y="47298"/>
                  <a:pt x="911741" y="5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5135D0C-F8A4-B711-AF54-2160772F53F1}"/>
              </a:ext>
            </a:extLst>
          </p:cNvPr>
          <p:cNvSpPr/>
          <p:nvPr/>
        </p:nvSpPr>
        <p:spPr>
          <a:xfrm>
            <a:off x="3864097" y="222993"/>
            <a:ext cx="736582" cy="175062"/>
          </a:xfrm>
          <a:custGeom>
            <a:avLst/>
            <a:gdLst>
              <a:gd name="connsiteX0" fmla="*/ 736478 w 736582"/>
              <a:gd name="connsiteY0" fmla="*/ 46882 h 175062"/>
              <a:gd name="connsiteX1" fmla="*/ 577728 w 736582"/>
              <a:gd name="connsiteY1" fmla="*/ 15132 h 175062"/>
              <a:gd name="connsiteX2" fmla="*/ 336428 w 736582"/>
              <a:gd name="connsiteY2" fmla="*/ 15132 h 175062"/>
              <a:gd name="connsiteX3" fmla="*/ 485653 w 736582"/>
              <a:gd name="connsiteY3" fmla="*/ 24657 h 175062"/>
              <a:gd name="connsiteX4" fmla="*/ 574553 w 736582"/>
              <a:gd name="connsiteY4" fmla="*/ 24657 h 175062"/>
              <a:gd name="connsiteX5" fmla="*/ 409453 w 736582"/>
              <a:gd name="connsiteY5" fmla="*/ 37357 h 175062"/>
              <a:gd name="connsiteX6" fmla="*/ 3053 w 736582"/>
              <a:gd name="connsiteY6" fmla="*/ 173882 h 175062"/>
              <a:gd name="connsiteX7" fmla="*/ 212603 w 736582"/>
              <a:gd name="connsiteY7" fmla="*/ 107207 h 175062"/>
              <a:gd name="connsiteX8" fmla="*/ 501528 w 736582"/>
              <a:gd name="connsiteY8" fmla="*/ 11957 h 175062"/>
              <a:gd name="connsiteX9" fmla="*/ 555503 w 736582"/>
              <a:gd name="connsiteY9" fmla="*/ 2432 h 175062"/>
              <a:gd name="connsiteX10" fmla="*/ 736478 w 736582"/>
              <a:gd name="connsiteY10" fmla="*/ 46882 h 17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582" h="175062">
                <a:moveTo>
                  <a:pt x="736478" y="46882"/>
                </a:moveTo>
                <a:cubicBezTo>
                  <a:pt x="740182" y="48999"/>
                  <a:pt x="644403" y="20424"/>
                  <a:pt x="577728" y="15132"/>
                </a:cubicBezTo>
                <a:cubicBezTo>
                  <a:pt x="511053" y="9840"/>
                  <a:pt x="351774" y="13544"/>
                  <a:pt x="336428" y="15132"/>
                </a:cubicBezTo>
                <a:cubicBezTo>
                  <a:pt x="321082" y="16719"/>
                  <a:pt x="445966" y="23070"/>
                  <a:pt x="485653" y="24657"/>
                </a:cubicBezTo>
                <a:cubicBezTo>
                  <a:pt x="525340" y="26244"/>
                  <a:pt x="587253" y="22540"/>
                  <a:pt x="574553" y="24657"/>
                </a:cubicBezTo>
                <a:cubicBezTo>
                  <a:pt x="561853" y="26774"/>
                  <a:pt x="504703" y="12486"/>
                  <a:pt x="409453" y="37357"/>
                </a:cubicBezTo>
                <a:cubicBezTo>
                  <a:pt x="314203" y="62228"/>
                  <a:pt x="35861" y="162240"/>
                  <a:pt x="3053" y="173882"/>
                </a:cubicBezTo>
                <a:cubicBezTo>
                  <a:pt x="-29755" y="185524"/>
                  <a:pt x="212603" y="107207"/>
                  <a:pt x="212603" y="107207"/>
                </a:cubicBezTo>
                <a:lnTo>
                  <a:pt x="501528" y="11957"/>
                </a:lnTo>
                <a:cubicBezTo>
                  <a:pt x="558678" y="-5505"/>
                  <a:pt x="516874" y="845"/>
                  <a:pt x="555503" y="2432"/>
                </a:cubicBezTo>
                <a:cubicBezTo>
                  <a:pt x="594132" y="4019"/>
                  <a:pt x="732774" y="44765"/>
                  <a:pt x="736478" y="46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6BFDF54-DAEF-BEF3-C3D7-59F100E50798}"/>
              </a:ext>
            </a:extLst>
          </p:cNvPr>
          <p:cNvSpPr/>
          <p:nvPr/>
        </p:nvSpPr>
        <p:spPr>
          <a:xfrm>
            <a:off x="3461978" y="311013"/>
            <a:ext cx="733129" cy="697729"/>
          </a:xfrm>
          <a:custGeom>
            <a:avLst/>
            <a:gdLst>
              <a:gd name="connsiteX0" fmla="*/ 732197 w 733129"/>
              <a:gd name="connsiteY0" fmla="*/ 137 h 697729"/>
              <a:gd name="connsiteX1" fmla="*/ 484547 w 733129"/>
              <a:gd name="connsiteY1" fmla="*/ 136662 h 697729"/>
              <a:gd name="connsiteX2" fmla="*/ 297222 w 733129"/>
              <a:gd name="connsiteY2" fmla="*/ 276362 h 697729"/>
              <a:gd name="connsiteX3" fmla="*/ 452797 w 733129"/>
              <a:gd name="connsiteY3" fmla="*/ 143012 h 697729"/>
              <a:gd name="connsiteX4" fmla="*/ 252772 w 733129"/>
              <a:gd name="connsiteY4" fmla="*/ 304937 h 697729"/>
              <a:gd name="connsiteX5" fmla="*/ 17822 w 733129"/>
              <a:gd name="connsiteY5" fmla="*/ 676412 h 697729"/>
              <a:gd name="connsiteX6" fmla="*/ 43222 w 733129"/>
              <a:gd name="connsiteY6" fmla="*/ 609737 h 697729"/>
              <a:gd name="connsiteX7" fmla="*/ 255947 w 733129"/>
              <a:gd name="connsiteY7" fmla="*/ 254137 h 697729"/>
              <a:gd name="connsiteX8" fmla="*/ 309922 w 733129"/>
              <a:gd name="connsiteY8" fmla="*/ 225562 h 697729"/>
              <a:gd name="connsiteX9" fmla="*/ 217847 w 733129"/>
              <a:gd name="connsiteY9" fmla="*/ 298587 h 697729"/>
              <a:gd name="connsiteX10" fmla="*/ 525822 w 733129"/>
              <a:gd name="connsiteY10" fmla="*/ 79512 h 697729"/>
              <a:gd name="connsiteX11" fmla="*/ 389297 w 733129"/>
              <a:gd name="connsiteY11" fmla="*/ 162062 h 697729"/>
              <a:gd name="connsiteX12" fmla="*/ 732197 w 733129"/>
              <a:gd name="connsiteY12" fmla="*/ 137 h 69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129" h="697729">
                <a:moveTo>
                  <a:pt x="732197" y="137"/>
                </a:moveTo>
                <a:cubicBezTo>
                  <a:pt x="748072" y="-4096"/>
                  <a:pt x="557043" y="90625"/>
                  <a:pt x="484547" y="136662"/>
                </a:cubicBezTo>
                <a:cubicBezTo>
                  <a:pt x="412051" y="182700"/>
                  <a:pt x="302513" y="275304"/>
                  <a:pt x="297222" y="276362"/>
                </a:cubicBezTo>
                <a:cubicBezTo>
                  <a:pt x="291931" y="277420"/>
                  <a:pt x="460205" y="138250"/>
                  <a:pt x="452797" y="143012"/>
                </a:cubicBezTo>
                <a:cubicBezTo>
                  <a:pt x="445389" y="147775"/>
                  <a:pt x="325268" y="216037"/>
                  <a:pt x="252772" y="304937"/>
                </a:cubicBezTo>
                <a:cubicBezTo>
                  <a:pt x="180276" y="393837"/>
                  <a:pt x="52747" y="625612"/>
                  <a:pt x="17822" y="676412"/>
                </a:cubicBezTo>
                <a:cubicBezTo>
                  <a:pt x="-17103" y="727212"/>
                  <a:pt x="3534" y="680116"/>
                  <a:pt x="43222" y="609737"/>
                </a:cubicBezTo>
                <a:cubicBezTo>
                  <a:pt x="82910" y="539358"/>
                  <a:pt x="211497" y="318166"/>
                  <a:pt x="255947" y="254137"/>
                </a:cubicBezTo>
                <a:cubicBezTo>
                  <a:pt x="300397" y="190108"/>
                  <a:pt x="316272" y="218154"/>
                  <a:pt x="309922" y="225562"/>
                </a:cubicBezTo>
                <a:cubicBezTo>
                  <a:pt x="303572" y="232970"/>
                  <a:pt x="181864" y="322929"/>
                  <a:pt x="217847" y="298587"/>
                </a:cubicBezTo>
                <a:cubicBezTo>
                  <a:pt x="253830" y="274245"/>
                  <a:pt x="497247" y="102266"/>
                  <a:pt x="525822" y="79512"/>
                </a:cubicBezTo>
                <a:cubicBezTo>
                  <a:pt x="554397" y="56758"/>
                  <a:pt x="358605" y="172116"/>
                  <a:pt x="389297" y="162062"/>
                </a:cubicBezTo>
                <a:cubicBezTo>
                  <a:pt x="419989" y="152008"/>
                  <a:pt x="716322" y="4370"/>
                  <a:pt x="73219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B7EB709E-6318-8988-A940-C5A2E88853DB}"/>
              </a:ext>
            </a:extLst>
          </p:cNvPr>
          <p:cNvSpPr/>
          <p:nvPr/>
        </p:nvSpPr>
        <p:spPr>
          <a:xfrm>
            <a:off x="3382664" y="1000104"/>
            <a:ext cx="148081" cy="874205"/>
          </a:xfrm>
          <a:custGeom>
            <a:avLst/>
            <a:gdLst>
              <a:gd name="connsiteX0" fmla="*/ 147936 w 148081"/>
              <a:gd name="connsiteY0" fmla="*/ 21 h 874205"/>
              <a:gd name="connsiteX1" fmla="*/ 62211 w 148081"/>
              <a:gd name="connsiteY1" fmla="*/ 180996 h 874205"/>
              <a:gd name="connsiteX2" fmla="*/ 20936 w 148081"/>
              <a:gd name="connsiteY2" fmla="*/ 511196 h 874205"/>
              <a:gd name="connsiteX3" fmla="*/ 27286 w 148081"/>
              <a:gd name="connsiteY3" fmla="*/ 438171 h 874205"/>
              <a:gd name="connsiteX4" fmla="*/ 1886 w 148081"/>
              <a:gd name="connsiteY4" fmla="*/ 857271 h 874205"/>
              <a:gd name="connsiteX5" fmla="*/ 5061 w 148081"/>
              <a:gd name="connsiteY5" fmla="*/ 742971 h 874205"/>
              <a:gd name="connsiteX6" fmla="*/ 30461 w 148081"/>
              <a:gd name="connsiteY6" fmla="*/ 292121 h 874205"/>
              <a:gd name="connsiteX7" fmla="*/ 65386 w 148081"/>
              <a:gd name="connsiteY7" fmla="*/ 127021 h 874205"/>
              <a:gd name="connsiteX8" fmla="*/ 39986 w 148081"/>
              <a:gd name="connsiteY8" fmla="*/ 168296 h 874205"/>
              <a:gd name="connsiteX9" fmla="*/ 147936 w 148081"/>
              <a:gd name="connsiteY9" fmla="*/ 21 h 87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081" h="874205">
                <a:moveTo>
                  <a:pt x="147936" y="21"/>
                </a:moveTo>
                <a:cubicBezTo>
                  <a:pt x="151640" y="2138"/>
                  <a:pt x="83378" y="95800"/>
                  <a:pt x="62211" y="180996"/>
                </a:cubicBezTo>
                <a:cubicBezTo>
                  <a:pt x="41044" y="266192"/>
                  <a:pt x="26757" y="468334"/>
                  <a:pt x="20936" y="511196"/>
                </a:cubicBezTo>
                <a:cubicBezTo>
                  <a:pt x="15115" y="554059"/>
                  <a:pt x="30461" y="380492"/>
                  <a:pt x="27286" y="438171"/>
                </a:cubicBezTo>
                <a:cubicBezTo>
                  <a:pt x="24111" y="495850"/>
                  <a:pt x="5590" y="806471"/>
                  <a:pt x="1886" y="857271"/>
                </a:cubicBezTo>
                <a:cubicBezTo>
                  <a:pt x="-1818" y="908071"/>
                  <a:pt x="299" y="837163"/>
                  <a:pt x="5061" y="742971"/>
                </a:cubicBezTo>
                <a:cubicBezTo>
                  <a:pt x="9823" y="648779"/>
                  <a:pt x="20407" y="394779"/>
                  <a:pt x="30461" y="292121"/>
                </a:cubicBezTo>
                <a:cubicBezTo>
                  <a:pt x="40515" y="189463"/>
                  <a:pt x="63799" y="147658"/>
                  <a:pt x="65386" y="127021"/>
                </a:cubicBezTo>
                <a:cubicBezTo>
                  <a:pt x="66973" y="106384"/>
                  <a:pt x="27286" y="183642"/>
                  <a:pt x="39986" y="168296"/>
                </a:cubicBezTo>
                <a:cubicBezTo>
                  <a:pt x="52686" y="152950"/>
                  <a:pt x="144232" y="-2096"/>
                  <a:pt x="14793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749D753E-7404-50D0-DC4F-B653E1041431}"/>
              </a:ext>
            </a:extLst>
          </p:cNvPr>
          <p:cNvSpPr/>
          <p:nvPr/>
        </p:nvSpPr>
        <p:spPr>
          <a:xfrm>
            <a:off x="4476750" y="199973"/>
            <a:ext cx="401222" cy="76278"/>
          </a:xfrm>
          <a:custGeom>
            <a:avLst/>
            <a:gdLst>
              <a:gd name="connsiteX0" fmla="*/ 0 w 401222"/>
              <a:gd name="connsiteY0" fmla="*/ 66727 h 76278"/>
              <a:gd name="connsiteX1" fmla="*/ 171450 w 401222"/>
              <a:gd name="connsiteY1" fmla="*/ 12752 h 76278"/>
              <a:gd name="connsiteX2" fmla="*/ 114300 w 401222"/>
              <a:gd name="connsiteY2" fmla="*/ 12752 h 76278"/>
              <a:gd name="connsiteX3" fmla="*/ 295275 w 401222"/>
              <a:gd name="connsiteY3" fmla="*/ 28627 h 76278"/>
              <a:gd name="connsiteX4" fmla="*/ 247650 w 401222"/>
              <a:gd name="connsiteY4" fmla="*/ 28627 h 76278"/>
              <a:gd name="connsiteX5" fmla="*/ 400050 w 401222"/>
              <a:gd name="connsiteY5" fmla="*/ 76252 h 76278"/>
              <a:gd name="connsiteX6" fmla="*/ 307975 w 401222"/>
              <a:gd name="connsiteY6" fmla="*/ 34977 h 76278"/>
              <a:gd name="connsiteX7" fmla="*/ 127000 w 401222"/>
              <a:gd name="connsiteY7" fmla="*/ 6402 h 76278"/>
              <a:gd name="connsiteX8" fmla="*/ 171450 w 401222"/>
              <a:gd name="connsiteY8" fmla="*/ 6402 h 76278"/>
              <a:gd name="connsiteX9" fmla="*/ 0 w 401222"/>
              <a:gd name="connsiteY9" fmla="*/ 66727 h 7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222" h="76278">
                <a:moveTo>
                  <a:pt x="0" y="66727"/>
                </a:moveTo>
                <a:cubicBezTo>
                  <a:pt x="0" y="67785"/>
                  <a:pt x="152400" y="21748"/>
                  <a:pt x="171450" y="12752"/>
                </a:cubicBezTo>
                <a:cubicBezTo>
                  <a:pt x="190500" y="3756"/>
                  <a:pt x="93663" y="10106"/>
                  <a:pt x="114300" y="12752"/>
                </a:cubicBezTo>
                <a:cubicBezTo>
                  <a:pt x="134937" y="15398"/>
                  <a:pt x="273050" y="25981"/>
                  <a:pt x="295275" y="28627"/>
                </a:cubicBezTo>
                <a:cubicBezTo>
                  <a:pt x="317500" y="31273"/>
                  <a:pt x="230188" y="20690"/>
                  <a:pt x="247650" y="28627"/>
                </a:cubicBezTo>
                <a:cubicBezTo>
                  <a:pt x="265112" y="36564"/>
                  <a:pt x="389996" y="75194"/>
                  <a:pt x="400050" y="76252"/>
                </a:cubicBezTo>
                <a:cubicBezTo>
                  <a:pt x="410104" y="77310"/>
                  <a:pt x="353483" y="46619"/>
                  <a:pt x="307975" y="34977"/>
                </a:cubicBezTo>
                <a:cubicBezTo>
                  <a:pt x="262467" y="23335"/>
                  <a:pt x="149754" y="11165"/>
                  <a:pt x="127000" y="6402"/>
                </a:cubicBezTo>
                <a:cubicBezTo>
                  <a:pt x="104246" y="1639"/>
                  <a:pt x="197908" y="-5240"/>
                  <a:pt x="171450" y="6402"/>
                </a:cubicBezTo>
                <a:cubicBezTo>
                  <a:pt x="144992" y="18044"/>
                  <a:pt x="0" y="65669"/>
                  <a:pt x="0" y="66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EEA54C1-D96C-EE76-AC65-DE8943C3F556}"/>
              </a:ext>
            </a:extLst>
          </p:cNvPr>
          <p:cNvSpPr/>
          <p:nvPr/>
        </p:nvSpPr>
        <p:spPr>
          <a:xfrm>
            <a:off x="4876694" y="721304"/>
            <a:ext cx="359554" cy="88402"/>
          </a:xfrm>
          <a:custGeom>
            <a:avLst/>
            <a:gdLst>
              <a:gd name="connsiteX0" fmla="*/ 106 w 359554"/>
              <a:gd name="connsiteY0" fmla="*/ 88321 h 88402"/>
              <a:gd name="connsiteX1" fmla="*/ 149331 w 359554"/>
              <a:gd name="connsiteY1" fmla="*/ 18471 h 88402"/>
              <a:gd name="connsiteX2" fmla="*/ 355706 w 359554"/>
              <a:gd name="connsiteY2" fmla="*/ 31171 h 88402"/>
              <a:gd name="connsiteX3" fmla="*/ 289031 w 359554"/>
              <a:gd name="connsiteY3" fmla="*/ 21646 h 88402"/>
              <a:gd name="connsiteX4" fmla="*/ 171556 w 359554"/>
              <a:gd name="connsiteY4" fmla="*/ 2596 h 88402"/>
              <a:gd name="connsiteX5" fmla="*/ 106 w 359554"/>
              <a:gd name="connsiteY5" fmla="*/ 88321 h 8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554" h="88402">
                <a:moveTo>
                  <a:pt x="106" y="88321"/>
                </a:moveTo>
                <a:cubicBezTo>
                  <a:pt x="-3598" y="90967"/>
                  <a:pt x="90064" y="27996"/>
                  <a:pt x="149331" y="18471"/>
                </a:cubicBezTo>
                <a:cubicBezTo>
                  <a:pt x="208598" y="8946"/>
                  <a:pt x="332423" y="30642"/>
                  <a:pt x="355706" y="31171"/>
                </a:cubicBezTo>
                <a:cubicBezTo>
                  <a:pt x="378989" y="31700"/>
                  <a:pt x="289031" y="21646"/>
                  <a:pt x="289031" y="21646"/>
                </a:cubicBezTo>
                <a:cubicBezTo>
                  <a:pt x="258340" y="16884"/>
                  <a:pt x="216006" y="-7987"/>
                  <a:pt x="171556" y="2596"/>
                </a:cubicBezTo>
                <a:cubicBezTo>
                  <a:pt x="127106" y="13179"/>
                  <a:pt x="3810" y="85675"/>
                  <a:pt x="106" y="88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A09F64F-1853-EBD7-43B8-3A81BB68071B}"/>
              </a:ext>
            </a:extLst>
          </p:cNvPr>
          <p:cNvSpPr/>
          <p:nvPr/>
        </p:nvSpPr>
        <p:spPr>
          <a:xfrm>
            <a:off x="4584654" y="304775"/>
            <a:ext cx="472928" cy="98910"/>
          </a:xfrm>
          <a:custGeom>
            <a:avLst/>
            <a:gdLst>
              <a:gd name="connsiteX0" fmla="*/ 46 w 472928"/>
              <a:gd name="connsiteY0" fmla="*/ 25 h 98910"/>
              <a:gd name="connsiteX1" fmla="*/ 285796 w 472928"/>
              <a:gd name="connsiteY1" fmla="*/ 31775 h 98910"/>
              <a:gd name="connsiteX2" fmla="*/ 266746 w 472928"/>
              <a:gd name="connsiteY2" fmla="*/ 15900 h 98910"/>
              <a:gd name="connsiteX3" fmla="*/ 469946 w 472928"/>
              <a:gd name="connsiteY3" fmla="*/ 98450 h 98910"/>
              <a:gd name="connsiteX4" fmla="*/ 381046 w 472928"/>
              <a:gd name="connsiteY4" fmla="*/ 47650 h 98910"/>
              <a:gd name="connsiteX5" fmla="*/ 285796 w 472928"/>
              <a:gd name="connsiteY5" fmla="*/ 12725 h 98910"/>
              <a:gd name="connsiteX6" fmla="*/ 263571 w 472928"/>
              <a:gd name="connsiteY6" fmla="*/ 38125 h 98910"/>
              <a:gd name="connsiteX7" fmla="*/ 46 w 472928"/>
              <a:gd name="connsiteY7" fmla="*/ 25 h 9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928" h="98910">
                <a:moveTo>
                  <a:pt x="46" y="25"/>
                </a:moveTo>
                <a:cubicBezTo>
                  <a:pt x="3750" y="-1033"/>
                  <a:pt x="285796" y="31775"/>
                  <a:pt x="285796" y="31775"/>
                </a:cubicBezTo>
                <a:cubicBezTo>
                  <a:pt x="330246" y="34421"/>
                  <a:pt x="236054" y="4788"/>
                  <a:pt x="266746" y="15900"/>
                </a:cubicBezTo>
                <a:cubicBezTo>
                  <a:pt x="297438" y="27013"/>
                  <a:pt x="450896" y="93158"/>
                  <a:pt x="469946" y="98450"/>
                </a:cubicBezTo>
                <a:cubicBezTo>
                  <a:pt x="488996" y="103742"/>
                  <a:pt x="411738" y="61937"/>
                  <a:pt x="381046" y="47650"/>
                </a:cubicBezTo>
                <a:cubicBezTo>
                  <a:pt x="350354" y="33363"/>
                  <a:pt x="305375" y="14312"/>
                  <a:pt x="285796" y="12725"/>
                </a:cubicBezTo>
                <a:cubicBezTo>
                  <a:pt x="266217" y="11138"/>
                  <a:pt x="310138" y="40771"/>
                  <a:pt x="263571" y="38125"/>
                </a:cubicBezTo>
                <a:cubicBezTo>
                  <a:pt x="217004" y="35479"/>
                  <a:pt x="-3658" y="1083"/>
                  <a:pt x="4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E99A226-C15A-7304-4623-E9E8A5F6D650}"/>
              </a:ext>
            </a:extLst>
          </p:cNvPr>
          <p:cNvSpPr/>
          <p:nvPr/>
        </p:nvSpPr>
        <p:spPr>
          <a:xfrm>
            <a:off x="4688841" y="389899"/>
            <a:ext cx="503315" cy="183452"/>
          </a:xfrm>
          <a:custGeom>
            <a:avLst/>
            <a:gdLst>
              <a:gd name="connsiteX0" fmla="*/ 634 w 503315"/>
              <a:gd name="connsiteY0" fmla="*/ 626 h 183452"/>
              <a:gd name="connsiteX1" fmla="*/ 311784 w 503315"/>
              <a:gd name="connsiteY1" fmla="*/ 80001 h 183452"/>
              <a:gd name="connsiteX2" fmla="*/ 492759 w 503315"/>
              <a:gd name="connsiteY2" fmla="*/ 181601 h 183452"/>
              <a:gd name="connsiteX3" fmla="*/ 451484 w 503315"/>
              <a:gd name="connsiteY3" fmla="*/ 137151 h 183452"/>
              <a:gd name="connsiteX4" fmla="*/ 200659 w 503315"/>
              <a:gd name="connsiteY4" fmla="*/ 32376 h 183452"/>
              <a:gd name="connsiteX5" fmla="*/ 229234 w 503315"/>
              <a:gd name="connsiteY5" fmla="*/ 41901 h 183452"/>
              <a:gd name="connsiteX6" fmla="*/ 634 w 503315"/>
              <a:gd name="connsiteY6" fmla="*/ 626 h 18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315" h="183452">
                <a:moveTo>
                  <a:pt x="634" y="626"/>
                </a:moveTo>
                <a:cubicBezTo>
                  <a:pt x="14392" y="6976"/>
                  <a:pt x="229763" y="49839"/>
                  <a:pt x="311784" y="80001"/>
                </a:cubicBezTo>
                <a:cubicBezTo>
                  <a:pt x="393805" y="110163"/>
                  <a:pt x="469476" y="172076"/>
                  <a:pt x="492759" y="181601"/>
                </a:cubicBezTo>
                <a:cubicBezTo>
                  <a:pt x="516042" y="191126"/>
                  <a:pt x="500167" y="162022"/>
                  <a:pt x="451484" y="137151"/>
                </a:cubicBezTo>
                <a:cubicBezTo>
                  <a:pt x="402801" y="112280"/>
                  <a:pt x="237701" y="48251"/>
                  <a:pt x="200659" y="32376"/>
                </a:cubicBezTo>
                <a:cubicBezTo>
                  <a:pt x="163617" y="16501"/>
                  <a:pt x="257280" y="45605"/>
                  <a:pt x="229234" y="41901"/>
                </a:cubicBezTo>
                <a:cubicBezTo>
                  <a:pt x="201188" y="38197"/>
                  <a:pt x="-13124" y="-5724"/>
                  <a:pt x="63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2D51CDC8-F613-792C-865A-0134C9B1389B}"/>
              </a:ext>
            </a:extLst>
          </p:cNvPr>
          <p:cNvSpPr/>
          <p:nvPr/>
        </p:nvSpPr>
        <p:spPr>
          <a:xfrm>
            <a:off x="4812691" y="533298"/>
            <a:ext cx="835846" cy="690538"/>
          </a:xfrm>
          <a:custGeom>
            <a:avLst/>
            <a:gdLst>
              <a:gd name="connsiteX0" fmla="*/ 609 w 835846"/>
              <a:gd name="connsiteY0" fmla="*/ 102 h 690538"/>
              <a:gd name="connsiteX1" fmla="*/ 299059 w 835846"/>
              <a:gd name="connsiteY1" fmla="*/ 92177 h 690538"/>
              <a:gd name="connsiteX2" fmla="*/ 537184 w 835846"/>
              <a:gd name="connsiteY2" fmla="*/ 142977 h 690538"/>
              <a:gd name="connsiteX3" fmla="*/ 508609 w 835846"/>
              <a:gd name="connsiteY3" fmla="*/ 114402 h 690538"/>
              <a:gd name="connsiteX4" fmla="*/ 603859 w 835846"/>
              <a:gd name="connsiteY4" fmla="*/ 200127 h 690538"/>
              <a:gd name="connsiteX5" fmla="*/ 832459 w 835846"/>
              <a:gd name="connsiteY5" fmla="*/ 682727 h 690538"/>
              <a:gd name="connsiteX6" fmla="*/ 746734 w 835846"/>
              <a:gd name="connsiteY6" fmla="*/ 511277 h 690538"/>
              <a:gd name="connsiteX7" fmla="*/ 559409 w 835846"/>
              <a:gd name="connsiteY7" fmla="*/ 133452 h 690538"/>
              <a:gd name="connsiteX8" fmla="*/ 403834 w 835846"/>
              <a:gd name="connsiteY8" fmla="*/ 66777 h 690538"/>
              <a:gd name="connsiteX9" fmla="*/ 540359 w 835846"/>
              <a:gd name="connsiteY9" fmla="*/ 111227 h 690538"/>
              <a:gd name="connsiteX10" fmla="*/ 381609 w 835846"/>
              <a:gd name="connsiteY10" fmla="*/ 111227 h 690538"/>
              <a:gd name="connsiteX11" fmla="*/ 609 w 835846"/>
              <a:gd name="connsiteY11" fmla="*/ 102 h 6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5846" h="690538">
                <a:moveTo>
                  <a:pt x="609" y="102"/>
                </a:moveTo>
                <a:cubicBezTo>
                  <a:pt x="-13149" y="-3073"/>
                  <a:pt x="209630" y="68365"/>
                  <a:pt x="299059" y="92177"/>
                </a:cubicBezTo>
                <a:cubicBezTo>
                  <a:pt x="388488" y="115989"/>
                  <a:pt x="502259" y="139273"/>
                  <a:pt x="537184" y="142977"/>
                </a:cubicBezTo>
                <a:cubicBezTo>
                  <a:pt x="572109" y="146681"/>
                  <a:pt x="497497" y="104877"/>
                  <a:pt x="508609" y="114402"/>
                </a:cubicBezTo>
                <a:cubicBezTo>
                  <a:pt x="519722" y="123927"/>
                  <a:pt x="549884" y="105406"/>
                  <a:pt x="603859" y="200127"/>
                </a:cubicBezTo>
                <a:cubicBezTo>
                  <a:pt x="657834" y="294848"/>
                  <a:pt x="808647" y="630869"/>
                  <a:pt x="832459" y="682727"/>
                </a:cubicBezTo>
                <a:cubicBezTo>
                  <a:pt x="856271" y="734585"/>
                  <a:pt x="746734" y="511277"/>
                  <a:pt x="746734" y="511277"/>
                </a:cubicBezTo>
                <a:cubicBezTo>
                  <a:pt x="701226" y="419731"/>
                  <a:pt x="616559" y="207535"/>
                  <a:pt x="559409" y="133452"/>
                </a:cubicBezTo>
                <a:cubicBezTo>
                  <a:pt x="502259" y="59369"/>
                  <a:pt x="407009" y="70481"/>
                  <a:pt x="403834" y="66777"/>
                </a:cubicBezTo>
                <a:cubicBezTo>
                  <a:pt x="400659" y="63073"/>
                  <a:pt x="544063" y="103819"/>
                  <a:pt x="540359" y="111227"/>
                </a:cubicBezTo>
                <a:cubicBezTo>
                  <a:pt x="536655" y="118635"/>
                  <a:pt x="466276" y="126573"/>
                  <a:pt x="381609" y="111227"/>
                </a:cubicBezTo>
                <a:cubicBezTo>
                  <a:pt x="296942" y="95881"/>
                  <a:pt x="14367" y="3277"/>
                  <a:pt x="60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AF0FEB5-57BB-5011-9D5C-52F2868233A5}"/>
              </a:ext>
            </a:extLst>
          </p:cNvPr>
          <p:cNvSpPr/>
          <p:nvPr/>
        </p:nvSpPr>
        <p:spPr>
          <a:xfrm>
            <a:off x="4981391" y="847587"/>
            <a:ext cx="448192" cy="965359"/>
          </a:xfrm>
          <a:custGeom>
            <a:avLst/>
            <a:gdLst>
              <a:gd name="connsiteX0" fmla="*/ 184 w 448192"/>
              <a:gd name="connsiteY0" fmla="*/ 138 h 965359"/>
              <a:gd name="connsiteX1" fmla="*/ 181159 w 448192"/>
              <a:gd name="connsiteY1" fmla="*/ 92213 h 965359"/>
              <a:gd name="connsiteX2" fmla="*/ 320859 w 448192"/>
              <a:gd name="connsiteY2" fmla="*/ 346213 h 965359"/>
              <a:gd name="connsiteX3" fmla="*/ 304984 w 448192"/>
              <a:gd name="connsiteY3" fmla="*/ 273188 h 965359"/>
              <a:gd name="connsiteX4" fmla="*/ 393884 w 448192"/>
              <a:gd name="connsiteY4" fmla="*/ 622438 h 965359"/>
              <a:gd name="connsiteX5" fmla="*/ 447859 w 448192"/>
              <a:gd name="connsiteY5" fmla="*/ 958988 h 965359"/>
              <a:gd name="connsiteX6" fmla="*/ 412934 w 448192"/>
              <a:gd name="connsiteY6" fmla="*/ 800238 h 965359"/>
              <a:gd name="connsiteX7" fmla="*/ 339909 w 448192"/>
              <a:gd name="connsiteY7" fmla="*/ 292238 h 965359"/>
              <a:gd name="connsiteX8" fmla="*/ 339909 w 448192"/>
              <a:gd name="connsiteY8" fmla="*/ 346213 h 965359"/>
              <a:gd name="connsiteX9" fmla="*/ 197034 w 448192"/>
              <a:gd name="connsiteY9" fmla="*/ 95388 h 965359"/>
              <a:gd name="connsiteX10" fmla="*/ 133534 w 448192"/>
              <a:gd name="connsiteY10" fmla="*/ 22363 h 965359"/>
              <a:gd name="connsiteX11" fmla="*/ 146234 w 448192"/>
              <a:gd name="connsiteY11" fmla="*/ 69988 h 965359"/>
              <a:gd name="connsiteX12" fmla="*/ 184 w 448192"/>
              <a:gd name="connsiteY12" fmla="*/ 138 h 9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8192" h="965359">
                <a:moveTo>
                  <a:pt x="184" y="138"/>
                </a:moveTo>
                <a:cubicBezTo>
                  <a:pt x="6005" y="3842"/>
                  <a:pt x="127713" y="34534"/>
                  <a:pt x="181159" y="92213"/>
                </a:cubicBezTo>
                <a:cubicBezTo>
                  <a:pt x="234605" y="149892"/>
                  <a:pt x="300222" y="316051"/>
                  <a:pt x="320859" y="346213"/>
                </a:cubicBezTo>
                <a:cubicBezTo>
                  <a:pt x="341496" y="376375"/>
                  <a:pt x="292813" y="227150"/>
                  <a:pt x="304984" y="273188"/>
                </a:cubicBezTo>
                <a:cubicBezTo>
                  <a:pt x="317155" y="319226"/>
                  <a:pt x="370072" y="508138"/>
                  <a:pt x="393884" y="622438"/>
                </a:cubicBezTo>
                <a:cubicBezTo>
                  <a:pt x="417696" y="736738"/>
                  <a:pt x="444684" y="929355"/>
                  <a:pt x="447859" y="958988"/>
                </a:cubicBezTo>
                <a:cubicBezTo>
                  <a:pt x="451034" y="988621"/>
                  <a:pt x="430926" y="911363"/>
                  <a:pt x="412934" y="800238"/>
                </a:cubicBezTo>
                <a:cubicBezTo>
                  <a:pt x="394942" y="689113"/>
                  <a:pt x="352080" y="367909"/>
                  <a:pt x="339909" y="292238"/>
                </a:cubicBezTo>
                <a:cubicBezTo>
                  <a:pt x="327738" y="216567"/>
                  <a:pt x="363722" y="379021"/>
                  <a:pt x="339909" y="346213"/>
                </a:cubicBezTo>
                <a:cubicBezTo>
                  <a:pt x="316096" y="313405"/>
                  <a:pt x="231430" y="149363"/>
                  <a:pt x="197034" y="95388"/>
                </a:cubicBezTo>
                <a:cubicBezTo>
                  <a:pt x="162638" y="41413"/>
                  <a:pt x="142001" y="26596"/>
                  <a:pt x="133534" y="22363"/>
                </a:cubicBezTo>
                <a:cubicBezTo>
                  <a:pt x="125067" y="18130"/>
                  <a:pt x="164755" y="71575"/>
                  <a:pt x="146234" y="69988"/>
                </a:cubicBezTo>
                <a:cubicBezTo>
                  <a:pt x="127713" y="68401"/>
                  <a:pt x="-5637" y="-3566"/>
                  <a:pt x="184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4E2FE20-7C5F-F9FA-B1E9-5F918FF66A2A}"/>
              </a:ext>
            </a:extLst>
          </p:cNvPr>
          <p:cNvSpPr/>
          <p:nvPr/>
        </p:nvSpPr>
        <p:spPr>
          <a:xfrm>
            <a:off x="5463650" y="855765"/>
            <a:ext cx="304517" cy="1129257"/>
          </a:xfrm>
          <a:custGeom>
            <a:avLst/>
            <a:gdLst>
              <a:gd name="connsiteX0" fmla="*/ 525 w 304517"/>
              <a:gd name="connsiteY0" fmla="*/ 1485 h 1129257"/>
              <a:gd name="connsiteX1" fmla="*/ 191025 w 304517"/>
              <a:gd name="connsiteY1" fmla="*/ 566635 h 1129257"/>
              <a:gd name="connsiteX2" fmla="*/ 181500 w 304517"/>
              <a:gd name="connsiteY2" fmla="*/ 515835 h 1129257"/>
              <a:gd name="connsiteX3" fmla="*/ 225950 w 304517"/>
              <a:gd name="connsiteY3" fmla="*/ 684110 h 1129257"/>
              <a:gd name="connsiteX4" fmla="*/ 257700 w 304517"/>
              <a:gd name="connsiteY4" fmla="*/ 1023835 h 1129257"/>
              <a:gd name="connsiteX5" fmla="*/ 216425 w 304517"/>
              <a:gd name="connsiteY5" fmla="*/ 598385 h 1129257"/>
              <a:gd name="connsiteX6" fmla="*/ 302150 w 304517"/>
              <a:gd name="connsiteY6" fmla="*/ 1128610 h 1129257"/>
              <a:gd name="connsiteX7" fmla="*/ 279925 w 304517"/>
              <a:gd name="connsiteY7" fmla="*/ 712685 h 1129257"/>
              <a:gd name="connsiteX8" fmla="*/ 273575 w 304517"/>
              <a:gd name="connsiteY8" fmla="*/ 963510 h 1129257"/>
              <a:gd name="connsiteX9" fmla="*/ 210075 w 304517"/>
              <a:gd name="connsiteY9" fmla="*/ 553935 h 1129257"/>
              <a:gd name="connsiteX10" fmla="*/ 133875 w 304517"/>
              <a:gd name="connsiteY10" fmla="*/ 252310 h 1129257"/>
              <a:gd name="connsiteX11" fmla="*/ 146575 w 304517"/>
              <a:gd name="connsiteY11" fmla="*/ 306285 h 1129257"/>
              <a:gd name="connsiteX12" fmla="*/ 133875 w 304517"/>
              <a:gd name="connsiteY12" fmla="*/ 398360 h 1129257"/>
              <a:gd name="connsiteX13" fmla="*/ 525 w 304517"/>
              <a:gd name="connsiteY13" fmla="*/ 1485 h 112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517" h="1129257">
                <a:moveTo>
                  <a:pt x="525" y="1485"/>
                </a:moveTo>
                <a:cubicBezTo>
                  <a:pt x="10050" y="29531"/>
                  <a:pt x="160863" y="480910"/>
                  <a:pt x="191025" y="566635"/>
                </a:cubicBezTo>
                <a:cubicBezTo>
                  <a:pt x="221188" y="652360"/>
                  <a:pt x="175679" y="496256"/>
                  <a:pt x="181500" y="515835"/>
                </a:cubicBezTo>
                <a:cubicBezTo>
                  <a:pt x="187321" y="535414"/>
                  <a:pt x="213250" y="599443"/>
                  <a:pt x="225950" y="684110"/>
                </a:cubicBezTo>
                <a:cubicBezTo>
                  <a:pt x="238650" y="768777"/>
                  <a:pt x="259287" y="1038122"/>
                  <a:pt x="257700" y="1023835"/>
                </a:cubicBezTo>
                <a:cubicBezTo>
                  <a:pt x="256113" y="1009548"/>
                  <a:pt x="209017" y="580923"/>
                  <a:pt x="216425" y="598385"/>
                </a:cubicBezTo>
                <a:cubicBezTo>
                  <a:pt x="223833" y="615847"/>
                  <a:pt x="291567" y="1109560"/>
                  <a:pt x="302150" y="1128610"/>
                </a:cubicBezTo>
                <a:cubicBezTo>
                  <a:pt x="312733" y="1147660"/>
                  <a:pt x="284687" y="740202"/>
                  <a:pt x="279925" y="712685"/>
                </a:cubicBezTo>
                <a:cubicBezTo>
                  <a:pt x="275163" y="685168"/>
                  <a:pt x="285217" y="989968"/>
                  <a:pt x="273575" y="963510"/>
                </a:cubicBezTo>
                <a:cubicBezTo>
                  <a:pt x="261933" y="937052"/>
                  <a:pt x="233358" y="672468"/>
                  <a:pt x="210075" y="553935"/>
                </a:cubicBezTo>
                <a:cubicBezTo>
                  <a:pt x="186792" y="435402"/>
                  <a:pt x="144458" y="293585"/>
                  <a:pt x="133875" y="252310"/>
                </a:cubicBezTo>
                <a:cubicBezTo>
                  <a:pt x="123292" y="211035"/>
                  <a:pt x="146575" y="281943"/>
                  <a:pt x="146575" y="306285"/>
                </a:cubicBezTo>
                <a:cubicBezTo>
                  <a:pt x="146575" y="330627"/>
                  <a:pt x="153983" y="445456"/>
                  <a:pt x="133875" y="398360"/>
                </a:cubicBezTo>
                <a:cubicBezTo>
                  <a:pt x="113767" y="351264"/>
                  <a:pt x="-9000" y="-26561"/>
                  <a:pt x="525" y="1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BCF8249-46E7-9EBE-60A8-22AE984ABECB}"/>
              </a:ext>
            </a:extLst>
          </p:cNvPr>
          <p:cNvSpPr/>
          <p:nvPr/>
        </p:nvSpPr>
        <p:spPr>
          <a:xfrm>
            <a:off x="3443346" y="1741507"/>
            <a:ext cx="112741" cy="956115"/>
          </a:xfrm>
          <a:custGeom>
            <a:avLst/>
            <a:gdLst>
              <a:gd name="connsiteX0" fmla="*/ 7879 w 112741"/>
              <a:gd name="connsiteY0" fmla="*/ 1568 h 956115"/>
              <a:gd name="connsiteX1" fmla="*/ 7879 w 112741"/>
              <a:gd name="connsiteY1" fmla="*/ 176193 h 956115"/>
              <a:gd name="connsiteX2" fmla="*/ 112654 w 112741"/>
              <a:gd name="connsiteY2" fmla="*/ 496868 h 956115"/>
              <a:gd name="connsiteX3" fmla="*/ 26929 w 112741"/>
              <a:gd name="connsiteY3" fmla="*/ 782618 h 956115"/>
              <a:gd name="connsiteX4" fmla="*/ 87254 w 112741"/>
              <a:gd name="connsiteY4" fmla="*/ 954068 h 956115"/>
              <a:gd name="connsiteX5" fmla="*/ 36454 w 112741"/>
              <a:gd name="connsiteY5" fmla="*/ 858818 h 956115"/>
              <a:gd name="connsiteX6" fmla="*/ 87254 w 112741"/>
              <a:gd name="connsiteY6" fmla="*/ 595293 h 956115"/>
              <a:gd name="connsiteX7" fmla="*/ 20579 w 112741"/>
              <a:gd name="connsiteY7" fmla="*/ 350818 h 956115"/>
              <a:gd name="connsiteX8" fmla="*/ 99954 w 112741"/>
              <a:gd name="connsiteY8" fmla="*/ 522268 h 956115"/>
              <a:gd name="connsiteX9" fmla="*/ 65029 w 112741"/>
              <a:gd name="connsiteY9" fmla="*/ 360343 h 956115"/>
              <a:gd name="connsiteX10" fmla="*/ 11054 w 112741"/>
              <a:gd name="connsiteY10" fmla="*/ 271443 h 956115"/>
              <a:gd name="connsiteX11" fmla="*/ 7879 w 112741"/>
              <a:gd name="connsiteY11" fmla="*/ 1568 h 9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741" h="956115">
                <a:moveTo>
                  <a:pt x="7879" y="1568"/>
                </a:moveTo>
                <a:cubicBezTo>
                  <a:pt x="7350" y="-14307"/>
                  <a:pt x="-9583" y="93643"/>
                  <a:pt x="7879" y="176193"/>
                </a:cubicBezTo>
                <a:cubicBezTo>
                  <a:pt x="25341" y="258743"/>
                  <a:pt x="109479" y="395797"/>
                  <a:pt x="112654" y="496868"/>
                </a:cubicBezTo>
                <a:cubicBezTo>
                  <a:pt x="115829" y="597939"/>
                  <a:pt x="31162" y="706418"/>
                  <a:pt x="26929" y="782618"/>
                </a:cubicBezTo>
                <a:cubicBezTo>
                  <a:pt x="22696" y="858818"/>
                  <a:pt x="85667" y="941368"/>
                  <a:pt x="87254" y="954068"/>
                </a:cubicBezTo>
                <a:cubicBezTo>
                  <a:pt x="88841" y="966768"/>
                  <a:pt x="36454" y="918614"/>
                  <a:pt x="36454" y="858818"/>
                </a:cubicBezTo>
                <a:cubicBezTo>
                  <a:pt x="36454" y="799022"/>
                  <a:pt x="89900" y="679960"/>
                  <a:pt x="87254" y="595293"/>
                </a:cubicBezTo>
                <a:cubicBezTo>
                  <a:pt x="84608" y="510626"/>
                  <a:pt x="18462" y="362989"/>
                  <a:pt x="20579" y="350818"/>
                </a:cubicBezTo>
                <a:cubicBezTo>
                  <a:pt x="22696" y="338647"/>
                  <a:pt x="92546" y="520681"/>
                  <a:pt x="99954" y="522268"/>
                </a:cubicBezTo>
                <a:cubicBezTo>
                  <a:pt x="107362" y="523855"/>
                  <a:pt x="79846" y="402147"/>
                  <a:pt x="65029" y="360343"/>
                </a:cubicBezTo>
                <a:cubicBezTo>
                  <a:pt x="50212" y="318539"/>
                  <a:pt x="21637" y="328064"/>
                  <a:pt x="11054" y="271443"/>
                </a:cubicBezTo>
                <a:cubicBezTo>
                  <a:pt x="471" y="214822"/>
                  <a:pt x="8408" y="17443"/>
                  <a:pt x="7879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4EB6665B-FF49-7010-3919-F65687BD3ECE}"/>
              </a:ext>
            </a:extLst>
          </p:cNvPr>
          <p:cNvSpPr/>
          <p:nvPr/>
        </p:nvSpPr>
        <p:spPr>
          <a:xfrm>
            <a:off x="3568953" y="2359014"/>
            <a:ext cx="190299" cy="368603"/>
          </a:xfrm>
          <a:custGeom>
            <a:avLst/>
            <a:gdLst>
              <a:gd name="connsiteX0" fmla="*/ 190247 w 190299"/>
              <a:gd name="connsiteY0" fmla="*/ 11 h 368603"/>
              <a:gd name="connsiteX1" fmla="*/ 28322 w 190299"/>
              <a:gd name="connsiteY1" fmla="*/ 133361 h 368603"/>
              <a:gd name="connsiteX2" fmla="*/ 47372 w 190299"/>
              <a:gd name="connsiteY2" fmla="*/ 365136 h 368603"/>
              <a:gd name="connsiteX3" fmla="*/ 31497 w 190299"/>
              <a:gd name="connsiteY3" fmla="*/ 263536 h 368603"/>
              <a:gd name="connsiteX4" fmla="*/ 9272 w 190299"/>
              <a:gd name="connsiteY4" fmla="*/ 139711 h 368603"/>
              <a:gd name="connsiteX5" fmla="*/ 190247 w 190299"/>
              <a:gd name="connsiteY5" fmla="*/ 11 h 36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99" h="368603">
                <a:moveTo>
                  <a:pt x="190247" y="11"/>
                </a:moveTo>
                <a:cubicBezTo>
                  <a:pt x="193422" y="-1047"/>
                  <a:pt x="52135" y="72507"/>
                  <a:pt x="28322" y="133361"/>
                </a:cubicBezTo>
                <a:cubicBezTo>
                  <a:pt x="4509" y="194215"/>
                  <a:pt x="46843" y="343440"/>
                  <a:pt x="47372" y="365136"/>
                </a:cubicBezTo>
                <a:cubicBezTo>
                  <a:pt x="47901" y="386832"/>
                  <a:pt x="37847" y="301107"/>
                  <a:pt x="31497" y="263536"/>
                </a:cubicBezTo>
                <a:cubicBezTo>
                  <a:pt x="25147" y="225965"/>
                  <a:pt x="-18774" y="179928"/>
                  <a:pt x="9272" y="139711"/>
                </a:cubicBezTo>
                <a:cubicBezTo>
                  <a:pt x="37318" y="99494"/>
                  <a:pt x="187072" y="1069"/>
                  <a:pt x="19024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211A7B6-0056-70DB-F0C6-C505620D442C}"/>
              </a:ext>
            </a:extLst>
          </p:cNvPr>
          <p:cNvSpPr/>
          <p:nvPr/>
        </p:nvSpPr>
        <p:spPr>
          <a:xfrm>
            <a:off x="3569393" y="2533719"/>
            <a:ext cx="285088" cy="1104872"/>
          </a:xfrm>
          <a:custGeom>
            <a:avLst/>
            <a:gdLst>
              <a:gd name="connsiteX0" fmla="*/ 116782 w 285088"/>
              <a:gd name="connsiteY0" fmla="*/ 6281 h 1104872"/>
              <a:gd name="connsiteX1" fmla="*/ 40582 w 285088"/>
              <a:gd name="connsiteY1" fmla="*/ 520631 h 1104872"/>
              <a:gd name="connsiteX2" fmla="*/ 46932 w 285088"/>
              <a:gd name="connsiteY2" fmla="*/ 761931 h 1104872"/>
              <a:gd name="connsiteX3" fmla="*/ 46932 w 285088"/>
              <a:gd name="connsiteY3" fmla="*/ 692081 h 1104872"/>
              <a:gd name="connsiteX4" fmla="*/ 186632 w 285088"/>
              <a:gd name="connsiteY4" fmla="*/ 825431 h 1104872"/>
              <a:gd name="connsiteX5" fmla="*/ 221557 w 285088"/>
              <a:gd name="connsiteY5" fmla="*/ 981006 h 1104872"/>
              <a:gd name="connsiteX6" fmla="*/ 285057 w 285088"/>
              <a:gd name="connsiteY6" fmla="*/ 1104831 h 1104872"/>
              <a:gd name="connsiteX7" fmla="*/ 227907 w 285088"/>
              <a:gd name="connsiteY7" fmla="*/ 968306 h 1104872"/>
              <a:gd name="connsiteX8" fmla="*/ 91382 w 285088"/>
              <a:gd name="connsiteY8" fmla="*/ 717481 h 1104872"/>
              <a:gd name="connsiteX9" fmla="*/ 5657 w 285088"/>
              <a:gd name="connsiteY9" fmla="*/ 387281 h 1104872"/>
              <a:gd name="connsiteX10" fmla="*/ 15182 w 285088"/>
              <a:gd name="connsiteY10" fmla="*/ 628581 h 1104872"/>
              <a:gd name="connsiteX11" fmla="*/ 72332 w 285088"/>
              <a:gd name="connsiteY11" fmla="*/ 257106 h 1104872"/>
              <a:gd name="connsiteX12" fmla="*/ 116782 w 285088"/>
              <a:gd name="connsiteY12" fmla="*/ 6281 h 110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088" h="1104872">
                <a:moveTo>
                  <a:pt x="116782" y="6281"/>
                </a:moveTo>
                <a:cubicBezTo>
                  <a:pt x="111490" y="50202"/>
                  <a:pt x="52224" y="394689"/>
                  <a:pt x="40582" y="520631"/>
                </a:cubicBezTo>
                <a:cubicBezTo>
                  <a:pt x="28940" y="646573"/>
                  <a:pt x="45874" y="733356"/>
                  <a:pt x="46932" y="761931"/>
                </a:cubicBezTo>
                <a:cubicBezTo>
                  <a:pt x="47990" y="790506"/>
                  <a:pt x="23649" y="681498"/>
                  <a:pt x="46932" y="692081"/>
                </a:cubicBezTo>
                <a:cubicBezTo>
                  <a:pt x="70215" y="702664"/>
                  <a:pt x="157528" y="777277"/>
                  <a:pt x="186632" y="825431"/>
                </a:cubicBezTo>
                <a:cubicBezTo>
                  <a:pt x="215736" y="873585"/>
                  <a:pt x="205153" y="934439"/>
                  <a:pt x="221557" y="981006"/>
                </a:cubicBezTo>
                <a:cubicBezTo>
                  <a:pt x="237961" y="1027573"/>
                  <a:pt x="283999" y="1106948"/>
                  <a:pt x="285057" y="1104831"/>
                </a:cubicBezTo>
                <a:cubicBezTo>
                  <a:pt x="286115" y="1102714"/>
                  <a:pt x="260186" y="1032864"/>
                  <a:pt x="227907" y="968306"/>
                </a:cubicBezTo>
                <a:cubicBezTo>
                  <a:pt x="195628" y="903748"/>
                  <a:pt x="128424" y="814318"/>
                  <a:pt x="91382" y="717481"/>
                </a:cubicBezTo>
                <a:cubicBezTo>
                  <a:pt x="54340" y="620644"/>
                  <a:pt x="18357" y="402098"/>
                  <a:pt x="5657" y="387281"/>
                </a:cubicBezTo>
                <a:cubicBezTo>
                  <a:pt x="-7043" y="372464"/>
                  <a:pt x="4070" y="650277"/>
                  <a:pt x="15182" y="628581"/>
                </a:cubicBezTo>
                <a:cubicBezTo>
                  <a:pt x="26294" y="606885"/>
                  <a:pt x="56457" y="354473"/>
                  <a:pt x="72332" y="257106"/>
                </a:cubicBezTo>
                <a:cubicBezTo>
                  <a:pt x="88207" y="159739"/>
                  <a:pt x="122074" y="-37640"/>
                  <a:pt x="116782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69B59EC-1F0B-4783-BF67-4EDC926FD4BF}"/>
              </a:ext>
            </a:extLst>
          </p:cNvPr>
          <p:cNvSpPr/>
          <p:nvPr/>
        </p:nvSpPr>
        <p:spPr>
          <a:xfrm>
            <a:off x="5574829" y="1965308"/>
            <a:ext cx="163539" cy="911594"/>
          </a:xfrm>
          <a:custGeom>
            <a:avLst/>
            <a:gdLst>
              <a:gd name="connsiteX0" fmla="*/ 156046 w 163539"/>
              <a:gd name="connsiteY0" fmla="*/ 17 h 911594"/>
              <a:gd name="connsiteX1" fmla="*/ 140171 w 163539"/>
              <a:gd name="connsiteY1" fmla="*/ 377842 h 911594"/>
              <a:gd name="connsiteX2" fmla="*/ 152871 w 163539"/>
              <a:gd name="connsiteY2" fmla="*/ 346092 h 911594"/>
              <a:gd name="connsiteX3" fmla="*/ 83021 w 163539"/>
              <a:gd name="connsiteY3" fmla="*/ 631842 h 911594"/>
              <a:gd name="connsiteX4" fmla="*/ 471 w 163539"/>
              <a:gd name="connsiteY4" fmla="*/ 908067 h 911594"/>
              <a:gd name="connsiteX5" fmla="*/ 54446 w 163539"/>
              <a:gd name="connsiteY5" fmla="*/ 762017 h 911594"/>
              <a:gd name="connsiteX6" fmla="*/ 159221 w 163539"/>
              <a:gd name="connsiteY6" fmla="*/ 393717 h 911594"/>
              <a:gd name="connsiteX7" fmla="*/ 146521 w 163539"/>
              <a:gd name="connsiteY7" fmla="*/ 361967 h 911594"/>
              <a:gd name="connsiteX8" fmla="*/ 156046 w 163539"/>
              <a:gd name="connsiteY8" fmla="*/ 17 h 91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539" h="911594">
                <a:moveTo>
                  <a:pt x="156046" y="17"/>
                </a:moveTo>
                <a:cubicBezTo>
                  <a:pt x="154988" y="2663"/>
                  <a:pt x="140700" y="320163"/>
                  <a:pt x="140171" y="377842"/>
                </a:cubicBezTo>
                <a:cubicBezTo>
                  <a:pt x="139642" y="435521"/>
                  <a:pt x="162396" y="303759"/>
                  <a:pt x="152871" y="346092"/>
                </a:cubicBezTo>
                <a:cubicBezTo>
                  <a:pt x="143346" y="388425"/>
                  <a:pt x="108421" y="538180"/>
                  <a:pt x="83021" y="631842"/>
                </a:cubicBezTo>
                <a:cubicBezTo>
                  <a:pt x="57621" y="725504"/>
                  <a:pt x="5233" y="886371"/>
                  <a:pt x="471" y="908067"/>
                </a:cubicBezTo>
                <a:cubicBezTo>
                  <a:pt x="-4291" y="929763"/>
                  <a:pt x="27988" y="847742"/>
                  <a:pt x="54446" y="762017"/>
                </a:cubicBezTo>
                <a:cubicBezTo>
                  <a:pt x="80904" y="676292"/>
                  <a:pt x="143875" y="460392"/>
                  <a:pt x="159221" y="393717"/>
                </a:cubicBezTo>
                <a:cubicBezTo>
                  <a:pt x="174567" y="327042"/>
                  <a:pt x="143875" y="422292"/>
                  <a:pt x="146521" y="361967"/>
                </a:cubicBezTo>
                <a:cubicBezTo>
                  <a:pt x="149167" y="301642"/>
                  <a:pt x="157104" y="-2629"/>
                  <a:pt x="1560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15F335B-3439-0D2B-1E4E-D45F4B754DBA}"/>
              </a:ext>
            </a:extLst>
          </p:cNvPr>
          <p:cNvSpPr/>
          <p:nvPr/>
        </p:nvSpPr>
        <p:spPr>
          <a:xfrm>
            <a:off x="5651500" y="2381187"/>
            <a:ext cx="354632" cy="319894"/>
          </a:xfrm>
          <a:custGeom>
            <a:avLst/>
            <a:gdLst>
              <a:gd name="connsiteX0" fmla="*/ 0 w 354632"/>
              <a:gd name="connsiteY0" fmla="*/ 63 h 319894"/>
              <a:gd name="connsiteX1" fmla="*/ 152400 w 354632"/>
              <a:gd name="connsiteY1" fmla="*/ 130238 h 319894"/>
              <a:gd name="connsiteX2" fmla="*/ 342900 w 354632"/>
              <a:gd name="connsiteY2" fmla="*/ 311213 h 319894"/>
              <a:gd name="connsiteX3" fmla="*/ 314325 w 354632"/>
              <a:gd name="connsiteY3" fmla="*/ 276288 h 319894"/>
              <a:gd name="connsiteX4" fmla="*/ 152400 w 354632"/>
              <a:gd name="connsiteY4" fmla="*/ 146113 h 319894"/>
              <a:gd name="connsiteX5" fmla="*/ 0 w 354632"/>
              <a:gd name="connsiteY5" fmla="*/ 63 h 31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32" h="319894">
                <a:moveTo>
                  <a:pt x="0" y="63"/>
                </a:moveTo>
                <a:cubicBezTo>
                  <a:pt x="0" y="-2583"/>
                  <a:pt x="95250" y="78380"/>
                  <a:pt x="152400" y="130238"/>
                </a:cubicBezTo>
                <a:cubicBezTo>
                  <a:pt x="209550" y="182096"/>
                  <a:pt x="315913" y="286871"/>
                  <a:pt x="342900" y="311213"/>
                </a:cubicBezTo>
                <a:cubicBezTo>
                  <a:pt x="369887" y="335555"/>
                  <a:pt x="346075" y="303805"/>
                  <a:pt x="314325" y="276288"/>
                </a:cubicBezTo>
                <a:cubicBezTo>
                  <a:pt x="282575" y="248771"/>
                  <a:pt x="205846" y="193738"/>
                  <a:pt x="152400" y="146113"/>
                </a:cubicBezTo>
                <a:cubicBezTo>
                  <a:pt x="98954" y="98488"/>
                  <a:pt x="0" y="2709"/>
                  <a:pt x="0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58691281-3C6C-69BD-8538-8DA74CDDA397}"/>
              </a:ext>
            </a:extLst>
          </p:cNvPr>
          <p:cNvSpPr/>
          <p:nvPr/>
        </p:nvSpPr>
        <p:spPr>
          <a:xfrm>
            <a:off x="5028103" y="2328336"/>
            <a:ext cx="352204" cy="893360"/>
          </a:xfrm>
          <a:custGeom>
            <a:avLst/>
            <a:gdLst>
              <a:gd name="connsiteX0" fmla="*/ 350347 w 352204"/>
              <a:gd name="connsiteY0" fmla="*/ 2114 h 893360"/>
              <a:gd name="connsiteX1" fmla="*/ 93172 w 352204"/>
              <a:gd name="connsiteY1" fmla="*/ 456139 h 893360"/>
              <a:gd name="connsiteX2" fmla="*/ 121747 w 352204"/>
              <a:gd name="connsiteY2" fmla="*/ 443439 h 893360"/>
              <a:gd name="connsiteX3" fmla="*/ 42372 w 352204"/>
              <a:gd name="connsiteY3" fmla="*/ 627589 h 893360"/>
              <a:gd name="connsiteX4" fmla="*/ 16972 w 352204"/>
              <a:gd name="connsiteY4" fmla="*/ 891114 h 893360"/>
              <a:gd name="connsiteX5" fmla="*/ 4272 w 352204"/>
              <a:gd name="connsiteY5" fmla="*/ 738714 h 893360"/>
              <a:gd name="connsiteX6" fmla="*/ 93172 w 352204"/>
              <a:gd name="connsiteY6" fmla="*/ 465664 h 893360"/>
              <a:gd name="connsiteX7" fmla="*/ 220172 w 352204"/>
              <a:gd name="connsiteY7" fmla="*/ 192614 h 893360"/>
              <a:gd name="connsiteX8" fmla="*/ 210647 w 352204"/>
              <a:gd name="connsiteY8" fmla="*/ 281514 h 893360"/>
              <a:gd name="connsiteX9" fmla="*/ 350347 w 352204"/>
              <a:gd name="connsiteY9" fmla="*/ 2114 h 89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204" h="893360">
                <a:moveTo>
                  <a:pt x="350347" y="2114"/>
                </a:moveTo>
                <a:cubicBezTo>
                  <a:pt x="330768" y="31218"/>
                  <a:pt x="131272" y="382585"/>
                  <a:pt x="93172" y="456139"/>
                </a:cubicBezTo>
                <a:cubicBezTo>
                  <a:pt x="55072" y="529693"/>
                  <a:pt x="130214" y="414864"/>
                  <a:pt x="121747" y="443439"/>
                </a:cubicBezTo>
                <a:cubicBezTo>
                  <a:pt x="113280" y="472014"/>
                  <a:pt x="59834" y="552977"/>
                  <a:pt x="42372" y="627589"/>
                </a:cubicBezTo>
                <a:cubicBezTo>
                  <a:pt x="24910" y="702201"/>
                  <a:pt x="23322" y="872593"/>
                  <a:pt x="16972" y="891114"/>
                </a:cubicBezTo>
                <a:cubicBezTo>
                  <a:pt x="10622" y="909635"/>
                  <a:pt x="-8428" y="809622"/>
                  <a:pt x="4272" y="738714"/>
                </a:cubicBezTo>
                <a:cubicBezTo>
                  <a:pt x="16972" y="667806"/>
                  <a:pt x="57189" y="556681"/>
                  <a:pt x="93172" y="465664"/>
                </a:cubicBezTo>
                <a:cubicBezTo>
                  <a:pt x="129155" y="374647"/>
                  <a:pt x="200593" y="223306"/>
                  <a:pt x="220172" y="192614"/>
                </a:cubicBezTo>
                <a:cubicBezTo>
                  <a:pt x="239751" y="161922"/>
                  <a:pt x="192655" y="309560"/>
                  <a:pt x="210647" y="281514"/>
                </a:cubicBezTo>
                <a:cubicBezTo>
                  <a:pt x="228639" y="253468"/>
                  <a:pt x="369926" y="-26990"/>
                  <a:pt x="350347" y="2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73442DE-59F2-324B-51B7-69ED919A3BFA}"/>
              </a:ext>
            </a:extLst>
          </p:cNvPr>
          <p:cNvSpPr/>
          <p:nvPr/>
        </p:nvSpPr>
        <p:spPr>
          <a:xfrm>
            <a:off x="5423670" y="2597149"/>
            <a:ext cx="428357" cy="820694"/>
          </a:xfrm>
          <a:custGeom>
            <a:avLst/>
            <a:gdLst>
              <a:gd name="connsiteX0" fmla="*/ 313555 w 428357"/>
              <a:gd name="connsiteY0" fmla="*/ 1 h 820694"/>
              <a:gd name="connsiteX1" fmla="*/ 418330 w 428357"/>
              <a:gd name="connsiteY1" fmla="*/ 295276 h 820694"/>
              <a:gd name="connsiteX2" fmla="*/ 415155 w 428357"/>
              <a:gd name="connsiteY2" fmla="*/ 292101 h 820694"/>
              <a:gd name="connsiteX3" fmla="*/ 338955 w 428357"/>
              <a:gd name="connsiteY3" fmla="*/ 539751 h 820694"/>
              <a:gd name="connsiteX4" fmla="*/ 167505 w 428357"/>
              <a:gd name="connsiteY4" fmla="*/ 704851 h 820694"/>
              <a:gd name="connsiteX5" fmla="*/ 2405 w 428357"/>
              <a:gd name="connsiteY5" fmla="*/ 819151 h 820694"/>
              <a:gd name="connsiteX6" fmla="*/ 297680 w 428357"/>
              <a:gd name="connsiteY6" fmla="*/ 622301 h 820694"/>
              <a:gd name="connsiteX7" fmla="*/ 405630 w 428357"/>
              <a:gd name="connsiteY7" fmla="*/ 292101 h 820694"/>
              <a:gd name="connsiteX8" fmla="*/ 313555 w 428357"/>
              <a:gd name="connsiteY8" fmla="*/ 1 h 8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357" h="820694">
                <a:moveTo>
                  <a:pt x="313555" y="1"/>
                </a:moveTo>
                <a:cubicBezTo>
                  <a:pt x="315672" y="530"/>
                  <a:pt x="401397" y="246593"/>
                  <a:pt x="418330" y="295276"/>
                </a:cubicBezTo>
                <a:cubicBezTo>
                  <a:pt x="435263" y="343959"/>
                  <a:pt x="428384" y="251355"/>
                  <a:pt x="415155" y="292101"/>
                </a:cubicBezTo>
                <a:cubicBezTo>
                  <a:pt x="401926" y="332847"/>
                  <a:pt x="380230" y="470959"/>
                  <a:pt x="338955" y="539751"/>
                </a:cubicBezTo>
                <a:cubicBezTo>
                  <a:pt x="297680" y="608543"/>
                  <a:pt x="223597" y="658284"/>
                  <a:pt x="167505" y="704851"/>
                </a:cubicBezTo>
                <a:cubicBezTo>
                  <a:pt x="111413" y="751418"/>
                  <a:pt x="-19291" y="832909"/>
                  <a:pt x="2405" y="819151"/>
                </a:cubicBezTo>
                <a:cubicBezTo>
                  <a:pt x="24101" y="805393"/>
                  <a:pt x="230476" y="710143"/>
                  <a:pt x="297680" y="622301"/>
                </a:cubicBezTo>
                <a:cubicBezTo>
                  <a:pt x="364884" y="534459"/>
                  <a:pt x="400338" y="394759"/>
                  <a:pt x="405630" y="292101"/>
                </a:cubicBezTo>
                <a:cubicBezTo>
                  <a:pt x="410922" y="189443"/>
                  <a:pt x="311438" y="-528"/>
                  <a:pt x="3135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A27FCCE-754F-0CD1-89C0-ABC4E1E7B0C5}"/>
              </a:ext>
            </a:extLst>
          </p:cNvPr>
          <p:cNvSpPr/>
          <p:nvPr/>
        </p:nvSpPr>
        <p:spPr>
          <a:xfrm>
            <a:off x="5410189" y="1364501"/>
            <a:ext cx="86662" cy="1140931"/>
          </a:xfrm>
          <a:custGeom>
            <a:avLst/>
            <a:gdLst>
              <a:gd name="connsiteX0" fmla="*/ 28586 w 86662"/>
              <a:gd name="connsiteY0" fmla="*/ 26149 h 1140931"/>
              <a:gd name="connsiteX1" fmla="*/ 44461 w 86662"/>
              <a:gd name="connsiteY1" fmla="*/ 102349 h 1140931"/>
              <a:gd name="connsiteX2" fmla="*/ 85736 w 86662"/>
              <a:gd name="connsiteY2" fmla="*/ 883399 h 1140931"/>
              <a:gd name="connsiteX3" fmla="*/ 11 w 86662"/>
              <a:gd name="connsiteY3" fmla="*/ 1137399 h 1140931"/>
              <a:gd name="connsiteX4" fmla="*/ 79386 w 86662"/>
              <a:gd name="connsiteY4" fmla="*/ 975474 h 1140931"/>
              <a:gd name="connsiteX5" fmla="*/ 47636 w 86662"/>
              <a:gd name="connsiteY5" fmla="*/ 261099 h 1140931"/>
              <a:gd name="connsiteX6" fmla="*/ 28586 w 86662"/>
              <a:gd name="connsiteY6" fmla="*/ 26149 h 114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62" h="1140931">
                <a:moveTo>
                  <a:pt x="28586" y="26149"/>
                </a:moveTo>
                <a:cubicBezTo>
                  <a:pt x="28057" y="-309"/>
                  <a:pt x="34936" y="-40526"/>
                  <a:pt x="44461" y="102349"/>
                </a:cubicBezTo>
                <a:cubicBezTo>
                  <a:pt x="53986" y="245224"/>
                  <a:pt x="93144" y="710891"/>
                  <a:pt x="85736" y="883399"/>
                </a:cubicBezTo>
                <a:cubicBezTo>
                  <a:pt x="78328" y="1055907"/>
                  <a:pt x="1069" y="1122053"/>
                  <a:pt x="11" y="1137399"/>
                </a:cubicBezTo>
                <a:cubicBezTo>
                  <a:pt x="-1047" y="1152745"/>
                  <a:pt x="71449" y="1121524"/>
                  <a:pt x="79386" y="975474"/>
                </a:cubicBezTo>
                <a:cubicBezTo>
                  <a:pt x="87324" y="829424"/>
                  <a:pt x="52928" y="420378"/>
                  <a:pt x="47636" y="261099"/>
                </a:cubicBezTo>
                <a:cubicBezTo>
                  <a:pt x="42344" y="101820"/>
                  <a:pt x="29115" y="52607"/>
                  <a:pt x="28586" y="26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E46E91F-405B-1A56-A39D-4BB7CF41C12C}"/>
              </a:ext>
            </a:extLst>
          </p:cNvPr>
          <p:cNvSpPr/>
          <p:nvPr/>
        </p:nvSpPr>
        <p:spPr>
          <a:xfrm>
            <a:off x="5057530" y="2403598"/>
            <a:ext cx="547379" cy="896015"/>
          </a:xfrm>
          <a:custGeom>
            <a:avLst/>
            <a:gdLst>
              <a:gd name="connsiteX0" fmla="*/ 543170 w 547379"/>
              <a:gd name="connsiteY0" fmla="*/ 6227 h 896015"/>
              <a:gd name="connsiteX1" fmla="*/ 270120 w 547379"/>
              <a:gd name="connsiteY1" fmla="*/ 638052 h 896015"/>
              <a:gd name="connsiteX2" fmla="*/ 245 w 547379"/>
              <a:gd name="connsiteY2" fmla="*/ 895227 h 896015"/>
              <a:gd name="connsiteX3" fmla="*/ 225670 w 547379"/>
              <a:gd name="connsiteY3" fmla="*/ 704727 h 896015"/>
              <a:gd name="connsiteX4" fmla="*/ 422520 w 547379"/>
              <a:gd name="connsiteY4" fmla="*/ 336427 h 896015"/>
              <a:gd name="connsiteX5" fmla="*/ 543170 w 547379"/>
              <a:gd name="connsiteY5" fmla="*/ 6227 h 89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379" h="896015">
                <a:moveTo>
                  <a:pt x="543170" y="6227"/>
                </a:moveTo>
                <a:cubicBezTo>
                  <a:pt x="517770" y="56498"/>
                  <a:pt x="360607" y="489885"/>
                  <a:pt x="270120" y="638052"/>
                </a:cubicBezTo>
                <a:cubicBezTo>
                  <a:pt x="179633" y="786219"/>
                  <a:pt x="7653" y="884115"/>
                  <a:pt x="245" y="895227"/>
                </a:cubicBezTo>
                <a:cubicBezTo>
                  <a:pt x="-7163" y="906340"/>
                  <a:pt x="155291" y="797860"/>
                  <a:pt x="225670" y="704727"/>
                </a:cubicBezTo>
                <a:cubicBezTo>
                  <a:pt x="296049" y="611594"/>
                  <a:pt x="372249" y="449669"/>
                  <a:pt x="422520" y="336427"/>
                </a:cubicBezTo>
                <a:cubicBezTo>
                  <a:pt x="472791" y="223185"/>
                  <a:pt x="568570" y="-44044"/>
                  <a:pt x="543170" y="6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8C3735B-5E48-44F5-17F1-18F5155FAE0F}"/>
              </a:ext>
            </a:extLst>
          </p:cNvPr>
          <p:cNvSpPr/>
          <p:nvPr/>
        </p:nvSpPr>
        <p:spPr>
          <a:xfrm>
            <a:off x="4073316" y="2212151"/>
            <a:ext cx="215823" cy="411907"/>
          </a:xfrm>
          <a:custGeom>
            <a:avLst/>
            <a:gdLst>
              <a:gd name="connsiteX0" fmla="*/ 209 w 215823"/>
              <a:gd name="connsiteY0" fmla="*/ 824 h 411907"/>
              <a:gd name="connsiteX1" fmla="*/ 203409 w 215823"/>
              <a:gd name="connsiteY1" fmla="*/ 394524 h 411907"/>
              <a:gd name="connsiteX2" fmla="*/ 193884 w 215823"/>
              <a:gd name="connsiteY2" fmla="*/ 346899 h 411907"/>
              <a:gd name="connsiteX3" fmla="*/ 197059 w 215823"/>
              <a:gd name="connsiteY3" fmla="*/ 388174 h 411907"/>
              <a:gd name="connsiteX4" fmla="*/ 165309 w 215823"/>
              <a:gd name="connsiteY4" fmla="*/ 292924 h 411907"/>
              <a:gd name="connsiteX5" fmla="*/ 209 w 215823"/>
              <a:gd name="connsiteY5" fmla="*/ 824 h 4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23" h="411907">
                <a:moveTo>
                  <a:pt x="209" y="824"/>
                </a:moveTo>
                <a:cubicBezTo>
                  <a:pt x="6559" y="17757"/>
                  <a:pt x="171130" y="336845"/>
                  <a:pt x="203409" y="394524"/>
                </a:cubicBezTo>
                <a:cubicBezTo>
                  <a:pt x="235688" y="452203"/>
                  <a:pt x="194942" y="347957"/>
                  <a:pt x="193884" y="346899"/>
                </a:cubicBezTo>
                <a:cubicBezTo>
                  <a:pt x="192826" y="345841"/>
                  <a:pt x="201821" y="397170"/>
                  <a:pt x="197059" y="388174"/>
                </a:cubicBezTo>
                <a:cubicBezTo>
                  <a:pt x="192297" y="379178"/>
                  <a:pt x="197059" y="353249"/>
                  <a:pt x="165309" y="292924"/>
                </a:cubicBezTo>
                <a:cubicBezTo>
                  <a:pt x="133559" y="232599"/>
                  <a:pt x="-6141" y="-16109"/>
                  <a:pt x="209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82D614FF-B836-CD2C-95FD-E69B23C7BAE0}"/>
              </a:ext>
            </a:extLst>
          </p:cNvPr>
          <p:cNvSpPr/>
          <p:nvPr/>
        </p:nvSpPr>
        <p:spPr>
          <a:xfrm>
            <a:off x="4215911" y="2580661"/>
            <a:ext cx="370957" cy="831283"/>
          </a:xfrm>
          <a:custGeom>
            <a:avLst/>
            <a:gdLst>
              <a:gd name="connsiteX0" fmla="*/ 489 w 370957"/>
              <a:gd name="connsiteY0" fmla="*/ 614 h 831283"/>
              <a:gd name="connsiteX1" fmla="*/ 48114 w 370957"/>
              <a:gd name="connsiteY1" fmla="*/ 362564 h 831283"/>
              <a:gd name="connsiteX2" fmla="*/ 168764 w 370957"/>
              <a:gd name="connsiteY2" fmla="*/ 607039 h 831283"/>
              <a:gd name="connsiteX3" fmla="*/ 114789 w 370957"/>
              <a:gd name="connsiteY3" fmla="*/ 502264 h 831283"/>
              <a:gd name="connsiteX4" fmla="*/ 365614 w 370957"/>
              <a:gd name="connsiteY4" fmla="*/ 822939 h 831283"/>
              <a:gd name="connsiteX5" fmla="*/ 273539 w 370957"/>
              <a:gd name="connsiteY5" fmla="*/ 718164 h 831283"/>
              <a:gd name="connsiteX6" fmla="*/ 124314 w 370957"/>
              <a:gd name="connsiteY6" fmla="*/ 511789 h 831283"/>
              <a:gd name="connsiteX7" fmla="*/ 73514 w 370957"/>
              <a:gd name="connsiteY7" fmla="*/ 454639 h 831283"/>
              <a:gd name="connsiteX8" fmla="*/ 489 w 370957"/>
              <a:gd name="connsiteY8" fmla="*/ 614 h 83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957" h="831283">
                <a:moveTo>
                  <a:pt x="489" y="614"/>
                </a:moveTo>
                <a:cubicBezTo>
                  <a:pt x="-3744" y="-14732"/>
                  <a:pt x="20068" y="261493"/>
                  <a:pt x="48114" y="362564"/>
                </a:cubicBezTo>
                <a:cubicBezTo>
                  <a:pt x="76160" y="463635"/>
                  <a:pt x="157652" y="583756"/>
                  <a:pt x="168764" y="607039"/>
                </a:cubicBezTo>
                <a:cubicBezTo>
                  <a:pt x="179876" y="630322"/>
                  <a:pt x="81981" y="466281"/>
                  <a:pt x="114789" y="502264"/>
                </a:cubicBezTo>
                <a:cubicBezTo>
                  <a:pt x="147597" y="538247"/>
                  <a:pt x="339156" y="786956"/>
                  <a:pt x="365614" y="822939"/>
                </a:cubicBezTo>
                <a:cubicBezTo>
                  <a:pt x="392072" y="858922"/>
                  <a:pt x="313756" y="770022"/>
                  <a:pt x="273539" y="718164"/>
                </a:cubicBezTo>
                <a:cubicBezTo>
                  <a:pt x="233322" y="666306"/>
                  <a:pt x="157652" y="555710"/>
                  <a:pt x="124314" y="511789"/>
                </a:cubicBezTo>
                <a:cubicBezTo>
                  <a:pt x="90977" y="467868"/>
                  <a:pt x="94151" y="534014"/>
                  <a:pt x="73514" y="454639"/>
                </a:cubicBezTo>
                <a:cubicBezTo>
                  <a:pt x="52877" y="375264"/>
                  <a:pt x="4722" y="15960"/>
                  <a:pt x="489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B636195-7D3F-4568-048D-E6E0294A5465}"/>
              </a:ext>
            </a:extLst>
          </p:cNvPr>
          <p:cNvSpPr/>
          <p:nvPr/>
        </p:nvSpPr>
        <p:spPr>
          <a:xfrm>
            <a:off x="3778181" y="3140045"/>
            <a:ext cx="888950" cy="468488"/>
          </a:xfrm>
          <a:custGeom>
            <a:avLst/>
            <a:gdLst>
              <a:gd name="connsiteX0" fmla="*/ 69 w 888950"/>
              <a:gd name="connsiteY0" fmla="*/ 30 h 468488"/>
              <a:gd name="connsiteX1" fmla="*/ 441394 w 888950"/>
              <a:gd name="connsiteY1" fmla="*/ 406430 h 468488"/>
              <a:gd name="connsiteX2" fmla="*/ 882719 w 888950"/>
              <a:gd name="connsiteY2" fmla="*/ 447705 h 468488"/>
              <a:gd name="connsiteX3" fmla="*/ 685869 w 888950"/>
              <a:gd name="connsiteY3" fmla="*/ 457230 h 468488"/>
              <a:gd name="connsiteX4" fmla="*/ 476319 w 888950"/>
              <a:gd name="connsiteY4" fmla="*/ 447705 h 468488"/>
              <a:gd name="connsiteX5" fmla="*/ 533469 w 888950"/>
              <a:gd name="connsiteY5" fmla="*/ 457230 h 468488"/>
              <a:gd name="connsiteX6" fmla="*/ 473144 w 888950"/>
              <a:gd name="connsiteY6" fmla="*/ 428655 h 468488"/>
              <a:gd name="connsiteX7" fmla="*/ 69 w 888950"/>
              <a:gd name="connsiteY7" fmla="*/ 30 h 4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950" h="468488">
                <a:moveTo>
                  <a:pt x="69" y="30"/>
                </a:moveTo>
                <a:cubicBezTo>
                  <a:pt x="-5223" y="-3674"/>
                  <a:pt x="294286" y="331818"/>
                  <a:pt x="441394" y="406430"/>
                </a:cubicBezTo>
                <a:cubicBezTo>
                  <a:pt x="588502" y="481042"/>
                  <a:pt x="841973" y="439238"/>
                  <a:pt x="882719" y="447705"/>
                </a:cubicBezTo>
                <a:cubicBezTo>
                  <a:pt x="923465" y="456172"/>
                  <a:pt x="753602" y="457230"/>
                  <a:pt x="685869" y="457230"/>
                </a:cubicBezTo>
                <a:cubicBezTo>
                  <a:pt x="618136" y="457230"/>
                  <a:pt x="501719" y="447705"/>
                  <a:pt x="476319" y="447705"/>
                </a:cubicBezTo>
                <a:cubicBezTo>
                  <a:pt x="450919" y="447705"/>
                  <a:pt x="533998" y="460405"/>
                  <a:pt x="533469" y="457230"/>
                </a:cubicBezTo>
                <a:cubicBezTo>
                  <a:pt x="532940" y="454055"/>
                  <a:pt x="560986" y="499034"/>
                  <a:pt x="473144" y="428655"/>
                </a:cubicBezTo>
                <a:cubicBezTo>
                  <a:pt x="385302" y="358276"/>
                  <a:pt x="5361" y="3734"/>
                  <a:pt x="6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1A9B6B9-30DB-3B3A-DD04-A1DD8716FB3D}"/>
              </a:ext>
            </a:extLst>
          </p:cNvPr>
          <p:cNvSpPr/>
          <p:nvPr/>
        </p:nvSpPr>
        <p:spPr>
          <a:xfrm>
            <a:off x="4301192" y="2532965"/>
            <a:ext cx="127350" cy="675333"/>
          </a:xfrm>
          <a:custGeom>
            <a:avLst/>
            <a:gdLst>
              <a:gd name="connsiteX0" fmla="*/ 933 w 127350"/>
              <a:gd name="connsiteY0" fmla="*/ 685 h 675333"/>
              <a:gd name="connsiteX1" fmla="*/ 70783 w 127350"/>
              <a:gd name="connsiteY1" fmla="*/ 362635 h 675333"/>
              <a:gd name="connsiteX2" fmla="*/ 118408 w 127350"/>
              <a:gd name="connsiteY2" fmla="*/ 654735 h 675333"/>
              <a:gd name="connsiteX3" fmla="*/ 118408 w 127350"/>
              <a:gd name="connsiteY3" fmla="*/ 603935 h 675333"/>
              <a:gd name="connsiteX4" fmla="*/ 26333 w 127350"/>
              <a:gd name="connsiteY4" fmla="*/ 226110 h 675333"/>
              <a:gd name="connsiteX5" fmla="*/ 29508 w 127350"/>
              <a:gd name="connsiteY5" fmla="*/ 270560 h 675333"/>
              <a:gd name="connsiteX6" fmla="*/ 933 w 127350"/>
              <a:gd name="connsiteY6" fmla="*/ 685 h 67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0" h="675333">
                <a:moveTo>
                  <a:pt x="933" y="685"/>
                </a:moveTo>
                <a:cubicBezTo>
                  <a:pt x="7812" y="16031"/>
                  <a:pt x="51204" y="253627"/>
                  <a:pt x="70783" y="362635"/>
                </a:cubicBezTo>
                <a:cubicBezTo>
                  <a:pt x="90362" y="471643"/>
                  <a:pt x="110470" y="614518"/>
                  <a:pt x="118408" y="654735"/>
                </a:cubicBezTo>
                <a:cubicBezTo>
                  <a:pt x="126346" y="694952"/>
                  <a:pt x="133754" y="675372"/>
                  <a:pt x="118408" y="603935"/>
                </a:cubicBezTo>
                <a:cubicBezTo>
                  <a:pt x="103062" y="532498"/>
                  <a:pt x="41150" y="281672"/>
                  <a:pt x="26333" y="226110"/>
                </a:cubicBezTo>
                <a:cubicBezTo>
                  <a:pt x="11516" y="170548"/>
                  <a:pt x="31625" y="308660"/>
                  <a:pt x="29508" y="270560"/>
                </a:cubicBezTo>
                <a:cubicBezTo>
                  <a:pt x="27391" y="232460"/>
                  <a:pt x="-5946" y="-14661"/>
                  <a:pt x="933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BB1408A-A4E9-5D2D-5E6A-73EE95AC82E8}"/>
              </a:ext>
            </a:extLst>
          </p:cNvPr>
          <p:cNvSpPr/>
          <p:nvPr/>
        </p:nvSpPr>
        <p:spPr>
          <a:xfrm>
            <a:off x="5124246" y="2622043"/>
            <a:ext cx="45224" cy="950050"/>
          </a:xfrm>
          <a:custGeom>
            <a:avLst/>
            <a:gdLst>
              <a:gd name="connsiteX0" fmla="*/ 25604 w 45224"/>
              <a:gd name="connsiteY0" fmla="*/ 507 h 950050"/>
              <a:gd name="connsiteX1" fmla="*/ 44654 w 45224"/>
              <a:gd name="connsiteY1" fmla="*/ 321182 h 950050"/>
              <a:gd name="connsiteX2" fmla="*/ 204 w 45224"/>
              <a:gd name="connsiteY2" fmla="*/ 949832 h 950050"/>
              <a:gd name="connsiteX3" fmla="*/ 28779 w 45224"/>
              <a:gd name="connsiteY3" fmla="*/ 387857 h 950050"/>
              <a:gd name="connsiteX4" fmla="*/ 25604 w 45224"/>
              <a:gd name="connsiteY4" fmla="*/ 507 h 95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24" h="950050">
                <a:moveTo>
                  <a:pt x="25604" y="507"/>
                </a:moveTo>
                <a:cubicBezTo>
                  <a:pt x="28250" y="-10606"/>
                  <a:pt x="48887" y="162961"/>
                  <a:pt x="44654" y="321182"/>
                </a:cubicBezTo>
                <a:cubicBezTo>
                  <a:pt x="40421" y="479403"/>
                  <a:pt x="2850" y="938719"/>
                  <a:pt x="204" y="949832"/>
                </a:cubicBezTo>
                <a:cubicBezTo>
                  <a:pt x="-2442" y="960945"/>
                  <a:pt x="21371" y="546078"/>
                  <a:pt x="28779" y="387857"/>
                </a:cubicBezTo>
                <a:cubicBezTo>
                  <a:pt x="36187" y="229636"/>
                  <a:pt x="22958" y="11620"/>
                  <a:pt x="25604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D5C0100-1317-83D3-BDB5-90972E29B690}"/>
              </a:ext>
            </a:extLst>
          </p:cNvPr>
          <p:cNvSpPr/>
          <p:nvPr/>
        </p:nvSpPr>
        <p:spPr>
          <a:xfrm>
            <a:off x="4391025" y="2540000"/>
            <a:ext cx="318346" cy="197261"/>
          </a:xfrm>
          <a:custGeom>
            <a:avLst/>
            <a:gdLst>
              <a:gd name="connsiteX0" fmla="*/ 0 w 318346"/>
              <a:gd name="connsiteY0" fmla="*/ 0 h 197261"/>
              <a:gd name="connsiteX1" fmla="*/ 174625 w 318346"/>
              <a:gd name="connsiteY1" fmla="*/ 146050 h 197261"/>
              <a:gd name="connsiteX2" fmla="*/ 317500 w 318346"/>
              <a:gd name="connsiteY2" fmla="*/ 196850 h 197261"/>
              <a:gd name="connsiteX3" fmla="*/ 231775 w 318346"/>
              <a:gd name="connsiteY3" fmla="*/ 168275 h 197261"/>
              <a:gd name="connsiteX4" fmla="*/ 187325 w 318346"/>
              <a:gd name="connsiteY4" fmla="*/ 136525 h 197261"/>
              <a:gd name="connsiteX5" fmla="*/ 0 w 318346"/>
              <a:gd name="connsiteY5" fmla="*/ 0 h 19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346" h="197261">
                <a:moveTo>
                  <a:pt x="0" y="0"/>
                </a:moveTo>
                <a:cubicBezTo>
                  <a:pt x="60854" y="56621"/>
                  <a:pt x="121708" y="113242"/>
                  <a:pt x="174625" y="146050"/>
                </a:cubicBezTo>
                <a:cubicBezTo>
                  <a:pt x="227542" y="178858"/>
                  <a:pt x="307975" y="193146"/>
                  <a:pt x="317500" y="196850"/>
                </a:cubicBezTo>
                <a:cubicBezTo>
                  <a:pt x="327025" y="200554"/>
                  <a:pt x="253471" y="178329"/>
                  <a:pt x="231775" y="168275"/>
                </a:cubicBezTo>
                <a:cubicBezTo>
                  <a:pt x="210079" y="158221"/>
                  <a:pt x="187325" y="136525"/>
                  <a:pt x="187325" y="136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C07DB9F6-2C50-ACB2-3A83-010E56F8C94E}"/>
              </a:ext>
            </a:extLst>
          </p:cNvPr>
          <p:cNvSpPr/>
          <p:nvPr/>
        </p:nvSpPr>
        <p:spPr>
          <a:xfrm>
            <a:off x="4610088" y="2206625"/>
            <a:ext cx="133364" cy="66675"/>
          </a:xfrm>
          <a:custGeom>
            <a:avLst/>
            <a:gdLst>
              <a:gd name="connsiteX0" fmla="*/ 133362 w 133364"/>
              <a:gd name="connsiteY0" fmla="*/ 0 h 66675"/>
              <a:gd name="connsiteX1" fmla="*/ 38112 w 133364"/>
              <a:gd name="connsiteY1" fmla="*/ 44450 h 66675"/>
              <a:gd name="connsiteX2" fmla="*/ 12 w 133364"/>
              <a:gd name="connsiteY2" fmla="*/ 66675 h 66675"/>
              <a:gd name="connsiteX3" fmla="*/ 41287 w 133364"/>
              <a:gd name="connsiteY3" fmla="*/ 44450 h 66675"/>
              <a:gd name="connsiteX4" fmla="*/ 133362 w 133364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4" h="66675">
                <a:moveTo>
                  <a:pt x="133362" y="0"/>
                </a:moveTo>
                <a:cubicBezTo>
                  <a:pt x="132833" y="0"/>
                  <a:pt x="60337" y="33338"/>
                  <a:pt x="38112" y="44450"/>
                </a:cubicBezTo>
                <a:cubicBezTo>
                  <a:pt x="15887" y="55562"/>
                  <a:pt x="-517" y="66675"/>
                  <a:pt x="12" y="66675"/>
                </a:cubicBezTo>
                <a:cubicBezTo>
                  <a:pt x="541" y="66675"/>
                  <a:pt x="21708" y="52388"/>
                  <a:pt x="41287" y="44450"/>
                </a:cubicBezTo>
                <a:cubicBezTo>
                  <a:pt x="60866" y="36512"/>
                  <a:pt x="133891" y="0"/>
                  <a:pt x="1333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A1C7A4F-4191-D07E-3311-5A945C90AACA}"/>
              </a:ext>
            </a:extLst>
          </p:cNvPr>
          <p:cNvSpPr/>
          <p:nvPr/>
        </p:nvSpPr>
        <p:spPr>
          <a:xfrm>
            <a:off x="5089252" y="2184400"/>
            <a:ext cx="166135" cy="16048"/>
          </a:xfrm>
          <a:custGeom>
            <a:avLst/>
            <a:gdLst>
              <a:gd name="connsiteX0" fmla="*/ 273 w 166135"/>
              <a:gd name="connsiteY0" fmla="*/ 0 h 16048"/>
              <a:gd name="connsiteX1" fmla="*/ 95523 w 166135"/>
              <a:gd name="connsiteY1" fmla="*/ 15875 h 16048"/>
              <a:gd name="connsiteX2" fmla="*/ 165373 w 166135"/>
              <a:gd name="connsiteY2" fmla="*/ 3175 h 16048"/>
              <a:gd name="connsiteX3" fmla="*/ 127273 w 166135"/>
              <a:gd name="connsiteY3" fmla="*/ 15875 h 16048"/>
              <a:gd name="connsiteX4" fmla="*/ 273 w 166135"/>
              <a:gd name="connsiteY4" fmla="*/ 0 h 1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35" h="16048">
                <a:moveTo>
                  <a:pt x="273" y="0"/>
                </a:moveTo>
                <a:cubicBezTo>
                  <a:pt x="-5019" y="0"/>
                  <a:pt x="68006" y="15346"/>
                  <a:pt x="95523" y="15875"/>
                </a:cubicBezTo>
                <a:cubicBezTo>
                  <a:pt x="123040" y="16404"/>
                  <a:pt x="160081" y="3175"/>
                  <a:pt x="165373" y="3175"/>
                </a:cubicBezTo>
                <a:cubicBezTo>
                  <a:pt x="170665" y="3175"/>
                  <a:pt x="147381" y="13758"/>
                  <a:pt x="127273" y="15875"/>
                </a:cubicBezTo>
                <a:cubicBezTo>
                  <a:pt x="107165" y="17992"/>
                  <a:pt x="5565" y="0"/>
                  <a:pt x="27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120B5D2C-7C91-9FB4-C050-1A24C72ABE10}"/>
              </a:ext>
            </a:extLst>
          </p:cNvPr>
          <p:cNvSpPr/>
          <p:nvPr/>
        </p:nvSpPr>
        <p:spPr>
          <a:xfrm>
            <a:off x="4495590" y="2308180"/>
            <a:ext cx="167306" cy="15965"/>
          </a:xfrm>
          <a:custGeom>
            <a:avLst/>
            <a:gdLst>
              <a:gd name="connsiteX0" fmla="*/ 210 w 167306"/>
              <a:gd name="connsiteY0" fmla="*/ 15920 h 15965"/>
              <a:gd name="connsiteX1" fmla="*/ 162135 w 167306"/>
              <a:gd name="connsiteY1" fmla="*/ 9570 h 15965"/>
              <a:gd name="connsiteX2" fmla="*/ 127210 w 167306"/>
              <a:gd name="connsiteY2" fmla="*/ 45 h 15965"/>
              <a:gd name="connsiteX3" fmla="*/ 127210 w 167306"/>
              <a:gd name="connsiteY3" fmla="*/ 6395 h 15965"/>
              <a:gd name="connsiteX4" fmla="*/ 210 w 167306"/>
              <a:gd name="connsiteY4" fmla="*/ 15920 h 1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06" h="15965">
                <a:moveTo>
                  <a:pt x="210" y="15920"/>
                </a:moveTo>
                <a:cubicBezTo>
                  <a:pt x="6031" y="16449"/>
                  <a:pt x="140968" y="12216"/>
                  <a:pt x="162135" y="9570"/>
                </a:cubicBezTo>
                <a:cubicBezTo>
                  <a:pt x="183302" y="6924"/>
                  <a:pt x="133031" y="574"/>
                  <a:pt x="127210" y="45"/>
                </a:cubicBezTo>
                <a:cubicBezTo>
                  <a:pt x="121389" y="-484"/>
                  <a:pt x="143085" y="3749"/>
                  <a:pt x="127210" y="6395"/>
                </a:cubicBezTo>
                <a:cubicBezTo>
                  <a:pt x="111335" y="9041"/>
                  <a:pt x="-5611" y="15391"/>
                  <a:pt x="210" y="15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8B9BE9-5B0E-BEBB-3872-FC4D00EF4CDC}"/>
              </a:ext>
            </a:extLst>
          </p:cNvPr>
          <p:cNvSpPr/>
          <p:nvPr/>
        </p:nvSpPr>
        <p:spPr>
          <a:xfrm>
            <a:off x="4549772" y="2390734"/>
            <a:ext cx="123837" cy="35271"/>
          </a:xfrm>
          <a:custGeom>
            <a:avLst/>
            <a:gdLst>
              <a:gd name="connsiteX0" fmla="*/ 3 w 123837"/>
              <a:gd name="connsiteY0" fmla="*/ 41 h 35271"/>
              <a:gd name="connsiteX1" fmla="*/ 82553 w 123837"/>
              <a:gd name="connsiteY1" fmla="*/ 28616 h 35271"/>
              <a:gd name="connsiteX2" fmla="*/ 123828 w 123837"/>
              <a:gd name="connsiteY2" fmla="*/ 34966 h 35271"/>
              <a:gd name="connsiteX3" fmla="*/ 79378 w 123837"/>
              <a:gd name="connsiteY3" fmla="*/ 22266 h 35271"/>
              <a:gd name="connsiteX4" fmla="*/ 3 w 123837"/>
              <a:gd name="connsiteY4" fmla="*/ 41 h 3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37" h="35271">
                <a:moveTo>
                  <a:pt x="3" y="41"/>
                </a:moveTo>
                <a:cubicBezTo>
                  <a:pt x="532" y="1099"/>
                  <a:pt x="61916" y="22795"/>
                  <a:pt x="82553" y="28616"/>
                </a:cubicBezTo>
                <a:cubicBezTo>
                  <a:pt x="103190" y="34437"/>
                  <a:pt x="124357" y="36024"/>
                  <a:pt x="123828" y="34966"/>
                </a:cubicBezTo>
                <a:cubicBezTo>
                  <a:pt x="123299" y="33908"/>
                  <a:pt x="94195" y="25970"/>
                  <a:pt x="79378" y="22266"/>
                </a:cubicBezTo>
                <a:cubicBezTo>
                  <a:pt x="64561" y="18562"/>
                  <a:pt x="-526" y="-1017"/>
                  <a:pt x="3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BA3665B-D588-EC18-BA45-F09E05F19059}"/>
              </a:ext>
            </a:extLst>
          </p:cNvPr>
          <p:cNvSpPr/>
          <p:nvPr/>
        </p:nvSpPr>
        <p:spPr>
          <a:xfrm>
            <a:off x="5155927" y="2197098"/>
            <a:ext cx="133703" cy="98159"/>
          </a:xfrm>
          <a:custGeom>
            <a:avLst/>
            <a:gdLst>
              <a:gd name="connsiteX0" fmla="*/ 133623 w 133703"/>
              <a:gd name="connsiteY0" fmla="*/ 2 h 98159"/>
              <a:gd name="connsiteX1" fmla="*/ 51073 w 133703"/>
              <a:gd name="connsiteY1" fmla="*/ 88902 h 98159"/>
              <a:gd name="connsiteX2" fmla="*/ 273 w 133703"/>
              <a:gd name="connsiteY2" fmla="*/ 95252 h 98159"/>
              <a:gd name="connsiteX3" fmla="*/ 35198 w 133703"/>
              <a:gd name="connsiteY3" fmla="*/ 92077 h 98159"/>
              <a:gd name="connsiteX4" fmla="*/ 133623 w 133703"/>
              <a:gd name="connsiteY4" fmla="*/ 2 h 9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3" h="98159">
                <a:moveTo>
                  <a:pt x="133623" y="2"/>
                </a:moveTo>
                <a:cubicBezTo>
                  <a:pt x="136269" y="-527"/>
                  <a:pt x="73298" y="73027"/>
                  <a:pt x="51073" y="88902"/>
                </a:cubicBezTo>
                <a:cubicBezTo>
                  <a:pt x="28848" y="104777"/>
                  <a:pt x="2919" y="94723"/>
                  <a:pt x="273" y="95252"/>
                </a:cubicBezTo>
                <a:cubicBezTo>
                  <a:pt x="-2373" y="95781"/>
                  <a:pt x="14561" y="103189"/>
                  <a:pt x="35198" y="92077"/>
                </a:cubicBezTo>
                <a:cubicBezTo>
                  <a:pt x="55835" y="80965"/>
                  <a:pt x="130977" y="531"/>
                  <a:pt x="13362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04A17A7-A999-66C9-B9D3-EEAA15F70F5F}"/>
              </a:ext>
            </a:extLst>
          </p:cNvPr>
          <p:cNvSpPr/>
          <p:nvPr/>
        </p:nvSpPr>
        <p:spPr>
          <a:xfrm>
            <a:off x="4702175" y="2543175"/>
            <a:ext cx="177803" cy="107950"/>
          </a:xfrm>
          <a:custGeom>
            <a:avLst/>
            <a:gdLst>
              <a:gd name="connsiteX0" fmla="*/ 0 w 177803"/>
              <a:gd name="connsiteY0" fmla="*/ 0 h 107950"/>
              <a:gd name="connsiteX1" fmla="*/ 120650 w 177803"/>
              <a:gd name="connsiteY1" fmla="*/ 79375 h 107950"/>
              <a:gd name="connsiteX2" fmla="*/ 177800 w 177803"/>
              <a:gd name="connsiteY2" fmla="*/ 107950 h 107950"/>
              <a:gd name="connsiteX3" fmla="*/ 123825 w 177803"/>
              <a:gd name="connsiteY3" fmla="*/ 79375 h 107950"/>
              <a:gd name="connsiteX4" fmla="*/ 0 w 177803"/>
              <a:gd name="connsiteY4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3" h="107950">
                <a:moveTo>
                  <a:pt x="0" y="0"/>
                </a:moveTo>
                <a:cubicBezTo>
                  <a:pt x="45508" y="30691"/>
                  <a:pt x="91017" y="61383"/>
                  <a:pt x="120650" y="79375"/>
                </a:cubicBezTo>
                <a:cubicBezTo>
                  <a:pt x="150283" y="97367"/>
                  <a:pt x="177271" y="107950"/>
                  <a:pt x="177800" y="107950"/>
                </a:cubicBezTo>
                <a:cubicBezTo>
                  <a:pt x="178329" y="107950"/>
                  <a:pt x="123825" y="79375"/>
                  <a:pt x="123825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0ABA33F-A818-A68D-D4B7-1217D9C704B1}"/>
              </a:ext>
            </a:extLst>
          </p:cNvPr>
          <p:cNvSpPr/>
          <p:nvPr/>
        </p:nvSpPr>
        <p:spPr>
          <a:xfrm>
            <a:off x="4600550" y="2460625"/>
            <a:ext cx="50832" cy="104775"/>
          </a:xfrm>
          <a:custGeom>
            <a:avLst/>
            <a:gdLst>
              <a:gd name="connsiteX0" fmla="*/ 25 w 50832"/>
              <a:gd name="connsiteY0" fmla="*/ 0 h 104775"/>
              <a:gd name="connsiteX1" fmla="*/ 15900 w 50832"/>
              <a:gd name="connsiteY1" fmla="*/ 69850 h 104775"/>
              <a:gd name="connsiteX2" fmla="*/ 50825 w 50832"/>
              <a:gd name="connsiteY2" fmla="*/ 104775 h 104775"/>
              <a:gd name="connsiteX3" fmla="*/ 19075 w 50832"/>
              <a:gd name="connsiteY3" fmla="*/ 69850 h 104775"/>
              <a:gd name="connsiteX4" fmla="*/ 25 w 50832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32" h="104775">
                <a:moveTo>
                  <a:pt x="25" y="0"/>
                </a:moveTo>
                <a:cubicBezTo>
                  <a:pt x="-504" y="0"/>
                  <a:pt x="7433" y="52388"/>
                  <a:pt x="15900" y="69850"/>
                </a:cubicBezTo>
                <a:cubicBezTo>
                  <a:pt x="24367" y="87312"/>
                  <a:pt x="50296" y="104775"/>
                  <a:pt x="50825" y="104775"/>
                </a:cubicBezTo>
                <a:cubicBezTo>
                  <a:pt x="51354" y="104775"/>
                  <a:pt x="25425" y="84138"/>
                  <a:pt x="19075" y="69850"/>
                </a:cubicBezTo>
                <a:cubicBezTo>
                  <a:pt x="12725" y="55562"/>
                  <a:pt x="554" y="0"/>
                  <a:pt x="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A9268BC2-C3F0-93BE-5152-5D5D6C2247F6}"/>
              </a:ext>
            </a:extLst>
          </p:cNvPr>
          <p:cNvSpPr/>
          <p:nvPr/>
        </p:nvSpPr>
        <p:spPr>
          <a:xfrm>
            <a:off x="4301947" y="2076437"/>
            <a:ext cx="41494" cy="117533"/>
          </a:xfrm>
          <a:custGeom>
            <a:avLst/>
            <a:gdLst>
              <a:gd name="connsiteX0" fmla="*/ 178 w 41494"/>
              <a:gd name="connsiteY0" fmla="*/ 13 h 117533"/>
              <a:gd name="connsiteX1" fmla="*/ 9703 w 41494"/>
              <a:gd name="connsiteY1" fmla="*/ 79388 h 117533"/>
              <a:gd name="connsiteX2" fmla="*/ 41453 w 41494"/>
              <a:gd name="connsiteY2" fmla="*/ 117488 h 117533"/>
              <a:gd name="connsiteX3" fmla="*/ 16053 w 41494"/>
              <a:gd name="connsiteY3" fmla="*/ 85738 h 117533"/>
              <a:gd name="connsiteX4" fmla="*/ 178 w 41494"/>
              <a:gd name="connsiteY4" fmla="*/ 13 h 11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4" h="117533">
                <a:moveTo>
                  <a:pt x="178" y="13"/>
                </a:moveTo>
                <a:cubicBezTo>
                  <a:pt x="-880" y="-1045"/>
                  <a:pt x="2824" y="59809"/>
                  <a:pt x="9703" y="79388"/>
                </a:cubicBezTo>
                <a:cubicBezTo>
                  <a:pt x="16582" y="98967"/>
                  <a:pt x="40395" y="116430"/>
                  <a:pt x="41453" y="117488"/>
                </a:cubicBezTo>
                <a:cubicBezTo>
                  <a:pt x="42511" y="118546"/>
                  <a:pt x="22932" y="101084"/>
                  <a:pt x="16053" y="85738"/>
                </a:cubicBezTo>
                <a:cubicBezTo>
                  <a:pt x="9174" y="70392"/>
                  <a:pt x="1236" y="1071"/>
                  <a:pt x="17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915C25C-164A-3F68-41A6-B4D545F8BC5B}"/>
              </a:ext>
            </a:extLst>
          </p:cNvPr>
          <p:cNvSpPr/>
          <p:nvPr/>
        </p:nvSpPr>
        <p:spPr>
          <a:xfrm>
            <a:off x="4506463" y="1279194"/>
            <a:ext cx="97749" cy="68216"/>
          </a:xfrm>
          <a:custGeom>
            <a:avLst/>
            <a:gdLst>
              <a:gd name="connsiteX0" fmla="*/ 97287 w 97749"/>
              <a:gd name="connsiteY0" fmla="*/ 331 h 68216"/>
              <a:gd name="connsiteX1" fmla="*/ 2037 w 97749"/>
              <a:gd name="connsiteY1" fmla="*/ 67006 h 68216"/>
              <a:gd name="connsiteX2" fmla="*/ 36962 w 97749"/>
              <a:gd name="connsiteY2" fmla="*/ 41606 h 68216"/>
              <a:gd name="connsiteX3" fmla="*/ 97287 w 97749"/>
              <a:gd name="connsiteY3" fmla="*/ 331 h 6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49" h="68216">
                <a:moveTo>
                  <a:pt x="97287" y="331"/>
                </a:moveTo>
                <a:cubicBezTo>
                  <a:pt x="91466" y="4564"/>
                  <a:pt x="12091" y="60127"/>
                  <a:pt x="2037" y="67006"/>
                </a:cubicBezTo>
                <a:cubicBezTo>
                  <a:pt x="-8017" y="73885"/>
                  <a:pt x="21616" y="49543"/>
                  <a:pt x="36962" y="41606"/>
                </a:cubicBezTo>
                <a:cubicBezTo>
                  <a:pt x="52308" y="33669"/>
                  <a:pt x="103108" y="-3902"/>
                  <a:pt x="97287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E219B11-319F-2EF0-C8BB-37B4B0798DC2}"/>
              </a:ext>
            </a:extLst>
          </p:cNvPr>
          <p:cNvSpPr/>
          <p:nvPr/>
        </p:nvSpPr>
        <p:spPr>
          <a:xfrm>
            <a:off x="5015258" y="1180566"/>
            <a:ext cx="103727" cy="84310"/>
          </a:xfrm>
          <a:custGeom>
            <a:avLst/>
            <a:gdLst>
              <a:gd name="connsiteX0" fmla="*/ 102842 w 103727"/>
              <a:gd name="connsiteY0" fmla="*/ 534 h 84310"/>
              <a:gd name="connsiteX1" fmla="*/ 1242 w 103727"/>
              <a:gd name="connsiteY1" fmla="*/ 83084 h 84310"/>
              <a:gd name="connsiteX2" fmla="*/ 48867 w 103727"/>
              <a:gd name="connsiteY2" fmla="*/ 48159 h 84310"/>
              <a:gd name="connsiteX3" fmla="*/ 102842 w 103727"/>
              <a:gd name="connsiteY3" fmla="*/ 534 h 8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727" h="84310">
                <a:moveTo>
                  <a:pt x="102842" y="534"/>
                </a:moveTo>
                <a:cubicBezTo>
                  <a:pt x="94905" y="6355"/>
                  <a:pt x="10238" y="75147"/>
                  <a:pt x="1242" y="83084"/>
                </a:cubicBezTo>
                <a:cubicBezTo>
                  <a:pt x="-7754" y="91022"/>
                  <a:pt x="34580" y="58213"/>
                  <a:pt x="48867" y="48159"/>
                </a:cubicBezTo>
                <a:cubicBezTo>
                  <a:pt x="63154" y="38105"/>
                  <a:pt x="110779" y="-5287"/>
                  <a:pt x="102842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F3CB1AF-1453-A043-669D-603B02EA1EC3}"/>
              </a:ext>
            </a:extLst>
          </p:cNvPr>
          <p:cNvSpPr/>
          <p:nvPr/>
        </p:nvSpPr>
        <p:spPr>
          <a:xfrm>
            <a:off x="4978400" y="996856"/>
            <a:ext cx="40922" cy="136619"/>
          </a:xfrm>
          <a:custGeom>
            <a:avLst/>
            <a:gdLst>
              <a:gd name="connsiteX0" fmla="*/ 0 w 40922"/>
              <a:gd name="connsiteY0" fmla="*/ 94 h 136619"/>
              <a:gd name="connsiteX1" fmla="*/ 38100 w 40922"/>
              <a:gd name="connsiteY1" fmla="*/ 111219 h 136619"/>
              <a:gd name="connsiteX2" fmla="*/ 38100 w 40922"/>
              <a:gd name="connsiteY2" fmla="*/ 136619 h 136619"/>
              <a:gd name="connsiteX3" fmla="*/ 38100 w 40922"/>
              <a:gd name="connsiteY3" fmla="*/ 92169 h 136619"/>
              <a:gd name="connsiteX4" fmla="*/ 0 w 40922"/>
              <a:gd name="connsiteY4" fmla="*/ 94 h 13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22" h="136619">
                <a:moveTo>
                  <a:pt x="0" y="94"/>
                </a:moveTo>
                <a:cubicBezTo>
                  <a:pt x="0" y="3269"/>
                  <a:pt x="31750" y="88465"/>
                  <a:pt x="38100" y="111219"/>
                </a:cubicBezTo>
                <a:cubicBezTo>
                  <a:pt x="44450" y="133973"/>
                  <a:pt x="38100" y="136619"/>
                  <a:pt x="38100" y="136619"/>
                </a:cubicBezTo>
                <a:cubicBezTo>
                  <a:pt x="38100" y="133444"/>
                  <a:pt x="40746" y="109632"/>
                  <a:pt x="38100" y="92169"/>
                </a:cubicBezTo>
                <a:cubicBezTo>
                  <a:pt x="35454" y="74706"/>
                  <a:pt x="0" y="-3081"/>
                  <a:pt x="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782CA1DC-7C43-E636-5E2F-02AF3BF14E2B}"/>
              </a:ext>
            </a:extLst>
          </p:cNvPr>
          <p:cNvSpPr/>
          <p:nvPr/>
        </p:nvSpPr>
        <p:spPr>
          <a:xfrm>
            <a:off x="5051425" y="1431338"/>
            <a:ext cx="246359" cy="45042"/>
          </a:xfrm>
          <a:custGeom>
            <a:avLst/>
            <a:gdLst>
              <a:gd name="connsiteX0" fmla="*/ 0 w 246359"/>
              <a:gd name="connsiteY0" fmla="*/ 45037 h 45042"/>
              <a:gd name="connsiteX1" fmla="*/ 120650 w 246359"/>
              <a:gd name="connsiteY1" fmla="*/ 587 h 45042"/>
              <a:gd name="connsiteX2" fmla="*/ 244475 w 246359"/>
              <a:gd name="connsiteY2" fmla="*/ 32337 h 45042"/>
              <a:gd name="connsiteX3" fmla="*/ 193675 w 246359"/>
              <a:gd name="connsiteY3" fmla="*/ 10112 h 45042"/>
              <a:gd name="connsiteX4" fmla="*/ 168275 w 246359"/>
              <a:gd name="connsiteY4" fmla="*/ 587 h 45042"/>
              <a:gd name="connsiteX5" fmla="*/ 120650 w 246359"/>
              <a:gd name="connsiteY5" fmla="*/ 3762 h 45042"/>
              <a:gd name="connsiteX6" fmla="*/ 0 w 246359"/>
              <a:gd name="connsiteY6" fmla="*/ 45037 h 4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359" h="45042">
                <a:moveTo>
                  <a:pt x="0" y="45037"/>
                </a:moveTo>
                <a:cubicBezTo>
                  <a:pt x="0" y="44508"/>
                  <a:pt x="79904" y="2704"/>
                  <a:pt x="120650" y="587"/>
                </a:cubicBezTo>
                <a:cubicBezTo>
                  <a:pt x="161396" y="-1530"/>
                  <a:pt x="232304" y="30750"/>
                  <a:pt x="244475" y="32337"/>
                </a:cubicBezTo>
                <a:cubicBezTo>
                  <a:pt x="256646" y="33924"/>
                  <a:pt x="206375" y="15404"/>
                  <a:pt x="193675" y="10112"/>
                </a:cubicBezTo>
                <a:cubicBezTo>
                  <a:pt x="180975" y="4820"/>
                  <a:pt x="180446" y="1645"/>
                  <a:pt x="168275" y="587"/>
                </a:cubicBezTo>
                <a:cubicBezTo>
                  <a:pt x="156104" y="-471"/>
                  <a:pt x="142875" y="-471"/>
                  <a:pt x="120650" y="3762"/>
                </a:cubicBezTo>
                <a:cubicBezTo>
                  <a:pt x="98425" y="7995"/>
                  <a:pt x="0" y="45566"/>
                  <a:pt x="0" y="4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5188FB79-4545-0B22-6E54-D36A8CDFFF09}"/>
              </a:ext>
            </a:extLst>
          </p:cNvPr>
          <p:cNvSpPr/>
          <p:nvPr/>
        </p:nvSpPr>
        <p:spPr>
          <a:xfrm>
            <a:off x="4498966" y="936486"/>
            <a:ext cx="263654" cy="276430"/>
          </a:xfrm>
          <a:custGeom>
            <a:avLst/>
            <a:gdLst>
              <a:gd name="connsiteX0" fmla="*/ 263534 w 263654"/>
              <a:gd name="connsiteY0" fmla="*/ 139 h 276430"/>
              <a:gd name="connsiteX1" fmla="*/ 146059 w 263654"/>
              <a:gd name="connsiteY1" fmla="*/ 82689 h 276430"/>
              <a:gd name="connsiteX2" fmla="*/ 31759 w 263654"/>
              <a:gd name="connsiteY2" fmla="*/ 203339 h 276430"/>
              <a:gd name="connsiteX3" fmla="*/ 92084 w 263654"/>
              <a:gd name="connsiteY3" fmla="*/ 155714 h 276430"/>
              <a:gd name="connsiteX4" fmla="*/ 9 w 263654"/>
              <a:gd name="connsiteY4" fmla="*/ 276364 h 276430"/>
              <a:gd name="connsiteX5" fmla="*/ 98434 w 263654"/>
              <a:gd name="connsiteY5" fmla="*/ 136664 h 276430"/>
              <a:gd name="connsiteX6" fmla="*/ 123834 w 263654"/>
              <a:gd name="connsiteY6" fmla="*/ 101739 h 276430"/>
              <a:gd name="connsiteX7" fmla="*/ 263534 w 263654"/>
              <a:gd name="connsiteY7" fmla="*/ 139 h 2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654" h="276430">
                <a:moveTo>
                  <a:pt x="263534" y="139"/>
                </a:moveTo>
                <a:cubicBezTo>
                  <a:pt x="267238" y="-3036"/>
                  <a:pt x="184688" y="48822"/>
                  <a:pt x="146059" y="82689"/>
                </a:cubicBezTo>
                <a:cubicBezTo>
                  <a:pt x="107430" y="116556"/>
                  <a:pt x="40755" y="191168"/>
                  <a:pt x="31759" y="203339"/>
                </a:cubicBezTo>
                <a:cubicBezTo>
                  <a:pt x="22763" y="215510"/>
                  <a:pt x="97376" y="143543"/>
                  <a:pt x="92084" y="155714"/>
                </a:cubicBezTo>
                <a:cubicBezTo>
                  <a:pt x="86792" y="167885"/>
                  <a:pt x="-1049" y="279539"/>
                  <a:pt x="9" y="276364"/>
                </a:cubicBezTo>
                <a:cubicBezTo>
                  <a:pt x="1067" y="273189"/>
                  <a:pt x="77796" y="165768"/>
                  <a:pt x="98434" y="136664"/>
                </a:cubicBezTo>
                <a:cubicBezTo>
                  <a:pt x="119071" y="107560"/>
                  <a:pt x="102138" y="120789"/>
                  <a:pt x="123834" y="101739"/>
                </a:cubicBezTo>
                <a:cubicBezTo>
                  <a:pt x="145530" y="82689"/>
                  <a:pt x="259830" y="3314"/>
                  <a:pt x="263534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88CBBA9-3EE0-75A3-ECCA-B6FA75716313}"/>
              </a:ext>
            </a:extLst>
          </p:cNvPr>
          <p:cNvSpPr/>
          <p:nvPr/>
        </p:nvSpPr>
        <p:spPr>
          <a:xfrm>
            <a:off x="4210748" y="1581144"/>
            <a:ext cx="81855" cy="238570"/>
          </a:xfrm>
          <a:custGeom>
            <a:avLst/>
            <a:gdLst>
              <a:gd name="connsiteX0" fmla="*/ 81852 w 81855"/>
              <a:gd name="connsiteY0" fmla="*/ 6 h 238570"/>
              <a:gd name="connsiteX1" fmla="*/ 8827 w 81855"/>
              <a:gd name="connsiteY1" fmla="*/ 152406 h 238570"/>
              <a:gd name="connsiteX2" fmla="*/ 12002 w 81855"/>
              <a:gd name="connsiteY2" fmla="*/ 238131 h 238570"/>
              <a:gd name="connsiteX3" fmla="*/ 5652 w 81855"/>
              <a:gd name="connsiteY3" fmla="*/ 184156 h 238570"/>
              <a:gd name="connsiteX4" fmla="*/ 5652 w 81855"/>
              <a:gd name="connsiteY4" fmla="*/ 146056 h 238570"/>
              <a:gd name="connsiteX5" fmla="*/ 81852 w 81855"/>
              <a:gd name="connsiteY5" fmla="*/ 6 h 23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55" h="238570">
                <a:moveTo>
                  <a:pt x="81852" y="6"/>
                </a:moveTo>
                <a:cubicBezTo>
                  <a:pt x="82381" y="1064"/>
                  <a:pt x="20469" y="112719"/>
                  <a:pt x="8827" y="152406"/>
                </a:cubicBezTo>
                <a:cubicBezTo>
                  <a:pt x="-2815" y="192094"/>
                  <a:pt x="12531" y="232839"/>
                  <a:pt x="12002" y="238131"/>
                </a:cubicBezTo>
                <a:cubicBezTo>
                  <a:pt x="11473" y="243423"/>
                  <a:pt x="6710" y="199502"/>
                  <a:pt x="5652" y="184156"/>
                </a:cubicBezTo>
                <a:cubicBezTo>
                  <a:pt x="4594" y="168810"/>
                  <a:pt x="-6519" y="171456"/>
                  <a:pt x="5652" y="146056"/>
                </a:cubicBezTo>
                <a:cubicBezTo>
                  <a:pt x="17823" y="120656"/>
                  <a:pt x="81323" y="-1052"/>
                  <a:pt x="818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D545527D-C091-14AD-14CF-71BFDB3FDC76}"/>
              </a:ext>
            </a:extLst>
          </p:cNvPr>
          <p:cNvSpPr/>
          <p:nvPr/>
        </p:nvSpPr>
        <p:spPr>
          <a:xfrm>
            <a:off x="5394163" y="1739894"/>
            <a:ext cx="21196" cy="212731"/>
          </a:xfrm>
          <a:custGeom>
            <a:avLst/>
            <a:gdLst>
              <a:gd name="connsiteX0" fmla="*/ 162 w 21196"/>
              <a:gd name="connsiteY0" fmla="*/ 6 h 212731"/>
              <a:gd name="connsiteX1" fmla="*/ 9687 w 21196"/>
              <a:gd name="connsiteY1" fmla="*/ 152406 h 212731"/>
              <a:gd name="connsiteX2" fmla="*/ 3337 w 21196"/>
              <a:gd name="connsiteY2" fmla="*/ 212731 h 212731"/>
              <a:gd name="connsiteX3" fmla="*/ 19212 w 21196"/>
              <a:gd name="connsiteY3" fmla="*/ 152406 h 212731"/>
              <a:gd name="connsiteX4" fmla="*/ 19212 w 21196"/>
              <a:gd name="connsiteY4" fmla="*/ 146056 h 212731"/>
              <a:gd name="connsiteX5" fmla="*/ 162 w 21196"/>
              <a:gd name="connsiteY5" fmla="*/ 6 h 21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6" h="212731">
                <a:moveTo>
                  <a:pt x="162" y="6"/>
                </a:moveTo>
                <a:cubicBezTo>
                  <a:pt x="-1426" y="1064"/>
                  <a:pt x="9158" y="116952"/>
                  <a:pt x="9687" y="152406"/>
                </a:cubicBezTo>
                <a:cubicBezTo>
                  <a:pt x="10216" y="187860"/>
                  <a:pt x="1750" y="212731"/>
                  <a:pt x="3337" y="212731"/>
                </a:cubicBezTo>
                <a:cubicBezTo>
                  <a:pt x="4924" y="212731"/>
                  <a:pt x="16566" y="163519"/>
                  <a:pt x="19212" y="152406"/>
                </a:cubicBezTo>
                <a:cubicBezTo>
                  <a:pt x="21858" y="141293"/>
                  <a:pt x="21858" y="166164"/>
                  <a:pt x="19212" y="146056"/>
                </a:cubicBezTo>
                <a:cubicBezTo>
                  <a:pt x="16566" y="125948"/>
                  <a:pt x="1750" y="-1052"/>
                  <a:pt x="16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1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752</TotalTime>
  <Words>0</Words>
  <Application>Microsoft Macintosh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22</cp:revision>
  <dcterms:created xsi:type="dcterms:W3CDTF">2023-02-28T05:32:16Z</dcterms:created>
  <dcterms:modified xsi:type="dcterms:W3CDTF">2023-02-28T20:41:48Z</dcterms:modified>
</cp:coreProperties>
</file>