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0859"/>
  </p:normalViewPr>
  <p:slideViewPr>
    <p:cSldViewPr snapToGrid="0">
      <p:cViewPr>
        <p:scale>
          <a:sx n="111" d="100"/>
          <a:sy n="111" d="100"/>
        </p:scale>
        <p:origin x="144" y="-712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6F7A-B8C1-F248-BADB-C2C8415C6F17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FA8C-20F0-9B4A-BA04-1EB36AF4B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80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6F7A-B8C1-F248-BADB-C2C8415C6F17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FA8C-20F0-9B4A-BA04-1EB36AF4B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74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6F7A-B8C1-F248-BADB-C2C8415C6F17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FA8C-20F0-9B4A-BA04-1EB36AF4B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63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6F7A-B8C1-F248-BADB-C2C8415C6F17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FA8C-20F0-9B4A-BA04-1EB36AF4B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05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6F7A-B8C1-F248-BADB-C2C8415C6F17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FA8C-20F0-9B4A-BA04-1EB36AF4B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60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6F7A-B8C1-F248-BADB-C2C8415C6F17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FA8C-20F0-9B4A-BA04-1EB36AF4B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270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6F7A-B8C1-F248-BADB-C2C8415C6F17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FA8C-20F0-9B4A-BA04-1EB36AF4B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47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6F7A-B8C1-F248-BADB-C2C8415C6F17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FA8C-20F0-9B4A-BA04-1EB36AF4B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45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6F7A-B8C1-F248-BADB-C2C8415C6F17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FA8C-20F0-9B4A-BA04-1EB36AF4B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815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6F7A-B8C1-F248-BADB-C2C8415C6F17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FA8C-20F0-9B4A-BA04-1EB36AF4B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70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6F7A-B8C1-F248-BADB-C2C8415C6F17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FA8C-20F0-9B4A-BA04-1EB36AF4B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94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96F7A-B8C1-F248-BADB-C2C8415C6F17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AFA8C-20F0-9B4A-BA04-1EB36AF4B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91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朝日奈央さん演じる「カンターン、トヨクモ」シリーズ最新作！ウキウキなのは理由があった！？トヨクモ新TVCMが8月18日より放送開始！ - トヨクモ 株式会社" hidden="1">
            <a:extLst>
              <a:ext uri="{FF2B5EF4-FFF2-40B4-BE49-F238E27FC236}">
                <a16:creationId xmlns:a16="http://schemas.microsoft.com/office/drawing/2014/main" id="{1B33CB09-2A58-468A-9021-44B8505D3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1100"/>
            <a:ext cx="12801600" cy="723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946B09E2-2BF0-A764-7D72-8DA631164608}"/>
              </a:ext>
            </a:extLst>
          </p:cNvPr>
          <p:cNvSpPr/>
          <p:nvPr/>
        </p:nvSpPr>
        <p:spPr>
          <a:xfrm>
            <a:off x="5705452" y="3793151"/>
            <a:ext cx="191250" cy="201091"/>
          </a:xfrm>
          <a:custGeom>
            <a:avLst/>
            <a:gdLst>
              <a:gd name="connsiteX0" fmla="*/ 23 w 191250"/>
              <a:gd name="connsiteY0" fmla="*/ 200999 h 201091"/>
              <a:gd name="connsiteX1" fmla="*/ 57173 w 191250"/>
              <a:gd name="connsiteY1" fmla="*/ 83524 h 201091"/>
              <a:gd name="connsiteX2" fmla="*/ 190523 w 191250"/>
              <a:gd name="connsiteY2" fmla="*/ 974 h 201091"/>
              <a:gd name="connsiteX3" fmla="*/ 107973 w 191250"/>
              <a:gd name="connsiteY3" fmla="*/ 42249 h 201091"/>
              <a:gd name="connsiteX4" fmla="*/ 50823 w 191250"/>
              <a:gd name="connsiteY4" fmla="*/ 102574 h 201091"/>
              <a:gd name="connsiteX5" fmla="*/ 23 w 191250"/>
              <a:gd name="connsiteY5" fmla="*/ 200999 h 20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250" h="201091">
                <a:moveTo>
                  <a:pt x="23" y="200999"/>
                </a:moveTo>
                <a:cubicBezTo>
                  <a:pt x="1081" y="197824"/>
                  <a:pt x="25423" y="116861"/>
                  <a:pt x="57173" y="83524"/>
                </a:cubicBezTo>
                <a:cubicBezTo>
                  <a:pt x="88923" y="50187"/>
                  <a:pt x="182056" y="7853"/>
                  <a:pt x="190523" y="974"/>
                </a:cubicBezTo>
                <a:cubicBezTo>
                  <a:pt x="198990" y="-5905"/>
                  <a:pt x="131256" y="25316"/>
                  <a:pt x="107973" y="42249"/>
                </a:cubicBezTo>
                <a:cubicBezTo>
                  <a:pt x="84690" y="59182"/>
                  <a:pt x="67227" y="80349"/>
                  <a:pt x="50823" y="102574"/>
                </a:cubicBezTo>
                <a:cubicBezTo>
                  <a:pt x="34419" y="124799"/>
                  <a:pt x="-1035" y="204174"/>
                  <a:pt x="23" y="200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47DB3DEE-D235-7FC9-82A4-9E70A9E93E39}"/>
              </a:ext>
            </a:extLst>
          </p:cNvPr>
          <p:cNvSpPr/>
          <p:nvPr/>
        </p:nvSpPr>
        <p:spPr>
          <a:xfrm>
            <a:off x="5835626" y="3717904"/>
            <a:ext cx="549335" cy="142941"/>
          </a:xfrm>
          <a:custGeom>
            <a:avLst/>
            <a:gdLst>
              <a:gd name="connsiteX0" fmla="*/ 24 w 549335"/>
              <a:gd name="connsiteY0" fmla="*/ 114321 h 142941"/>
              <a:gd name="connsiteX1" fmla="*/ 177824 w 549335"/>
              <a:gd name="connsiteY1" fmla="*/ 47646 h 142941"/>
              <a:gd name="connsiteX2" fmla="*/ 263549 w 549335"/>
              <a:gd name="connsiteY2" fmla="*/ 21 h 142941"/>
              <a:gd name="connsiteX3" fmla="*/ 190524 w 549335"/>
              <a:gd name="connsiteY3" fmla="*/ 41296 h 142941"/>
              <a:gd name="connsiteX4" fmla="*/ 365149 w 549335"/>
              <a:gd name="connsiteY4" fmla="*/ 25421 h 142941"/>
              <a:gd name="connsiteX5" fmla="*/ 292124 w 549335"/>
              <a:gd name="connsiteY5" fmla="*/ 79396 h 142941"/>
              <a:gd name="connsiteX6" fmla="*/ 444524 w 549335"/>
              <a:gd name="connsiteY6" fmla="*/ 31771 h 142941"/>
              <a:gd name="connsiteX7" fmla="*/ 390549 w 549335"/>
              <a:gd name="connsiteY7" fmla="*/ 66696 h 142941"/>
              <a:gd name="connsiteX8" fmla="*/ 393724 w 549335"/>
              <a:gd name="connsiteY8" fmla="*/ 88921 h 142941"/>
              <a:gd name="connsiteX9" fmla="*/ 447699 w 549335"/>
              <a:gd name="connsiteY9" fmla="*/ 95271 h 142941"/>
              <a:gd name="connsiteX10" fmla="*/ 479449 w 549335"/>
              <a:gd name="connsiteY10" fmla="*/ 73046 h 142941"/>
              <a:gd name="connsiteX11" fmla="*/ 463574 w 549335"/>
              <a:gd name="connsiteY11" fmla="*/ 101621 h 142941"/>
              <a:gd name="connsiteX12" fmla="*/ 492149 w 549335"/>
              <a:gd name="connsiteY12" fmla="*/ 127021 h 142941"/>
              <a:gd name="connsiteX13" fmla="*/ 549299 w 549335"/>
              <a:gd name="connsiteY13" fmla="*/ 101621 h 142941"/>
              <a:gd name="connsiteX14" fmla="*/ 498499 w 549335"/>
              <a:gd name="connsiteY14" fmla="*/ 142896 h 142941"/>
              <a:gd name="connsiteX15" fmla="*/ 371499 w 549335"/>
              <a:gd name="connsiteY15" fmla="*/ 92096 h 142941"/>
              <a:gd name="connsiteX16" fmla="*/ 403249 w 549335"/>
              <a:gd name="connsiteY16" fmla="*/ 107971 h 142941"/>
              <a:gd name="connsiteX17" fmla="*/ 250849 w 549335"/>
              <a:gd name="connsiteY17" fmla="*/ 79396 h 142941"/>
              <a:gd name="connsiteX18" fmla="*/ 368324 w 549335"/>
              <a:gd name="connsiteY18" fmla="*/ 107971 h 142941"/>
              <a:gd name="connsiteX19" fmla="*/ 219099 w 549335"/>
              <a:gd name="connsiteY19" fmla="*/ 69871 h 142941"/>
              <a:gd name="connsiteX20" fmla="*/ 187349 w 549335"/>
              <a:gd name="connsiteY20" fmla="*/ 28596 h 142941"/>
              <a:gd name="connsiteX21" fmla="*/ 111149 w 549335"/>
              <a:gd name="connsiteY21" fmla="*/ 76221 h 142941"/>
              <a:gd name="connsiteX22" fmla="*/ 190524 w 549335"/>
              <a:gd name="connsiteY22" fmla="*/ 41296 h 142941"/>
              <a:gd name="connsiteX23" fmla="*/ 24 w 549335"/>
              <a:gd name="connsiteY23" fmla="*/ 114321 h 142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49335" h="142941">
                <a:moveTo>
                  <a:pt x="24" y="114321"/>
                </a:moveTo>
                <a:cubicBezTo>
                  <a:pt x="-2093" y="115379"/>
                  <a:pt x="133903" y="66696"/>
                  <a:pt x="177824" y="47646"/>
                </a:cubicBezTo>
                <a:cubicBezTo>
                  <a:pt x="221745" y="28596"/>
                  <a:pt x="261432" y="1079"/>
                  <a:pt x="263549" y="21"/>
                </a:cubicBezTo>
                <a:cubicBezTo>
                  <a:pt x="265666" y="-1037"/>
                  <a:pt x="173591" y="37063"/>
                  <a:pt x="190524" y="41296"/>
                </a:cubicBezTo>
                <a:cubicBezTo>
                  <a:pt x="207457" y="45529"/>
                  <a:pt x="348216" y="19071"/>
                  <a:pt x="365149" y="25421"/>
                </a:cubicBezTo>
                <a:cubicBezTo>
                  <a:pt x="382082" y="31771"/>
                  <a:pt x="278895" y="78338"/>
                  <a:pt x="292124" y="79396"/>
                </a:cubicBezTo>
                <a:cubicBezTo>
                  <a:pt x="305353" y="80454"/>
                  <a:pt x="428120" y="33888"/>
                  <a:pt x="444524" y="31771"/>
                </a:cubicBezTo>
                <a:cubicBezTo>
                  <a:pt x="460928" y="29654"/>
                  <a:pt x="390549" y="66696"/>
                  <a:pt x="390549" y="66696"/>
                </a:cubicBezTo>
                <a:cubicBezTo>
                  <a:pt x="382082" y="76221"/>
                  <a:pt x="384199" y="84158"/>
                  <a:pt x="393724" y="88921"/>
                </a:cubicBezTo>
                <a:cubicBezTo>
                  <a:pt x="403249" y="93684"/>
                  <a:pt x="433412" y="97917"/>
                  <a:pt x="447699" y="95271"/>
                </a:cubicBezTo>
                <a:cubicBezTo>
                  <a:pt x="461986" y="92625"/>
                  <a:pt x="476803" y="71988"/>
                  <a:pt x="479449" y="73046"/>
                </a:cubicBezTo>
                <a:cubicBezTo>
                  <a:pt x="482095" y="74104"/>
                  <a:pt x="461457" y="92625"/>
                  <a:pt x="463574" y="101621"/>
                </a:cubicBezTo>
                <a:cubicBezTo>
                  <a:pt x="465691" y="110617"/>
                  <a:pt x="477862" y="127021"/>
                  <a:pt x="492149" y="127021"/>
                </a:cubicBezTo>
                <a:cubicBezTo>
                  <a:pt x="506436" y="127021"/>
                  <a:pt x="548241" y="98975"/>
                  <a:pt x="549299" y="101621"/>
                </a:cubicBezTo>
                <a:cubicBezTo>
                  <a:pt x="550357" y="104267"/>
                  <a:pt x="528132" y="144483"/>
                  <a:pt x="498499" y="142896"/>
                </a:cubicBezTo>
                <a:cubicBezTo>
                  <a:pt x="468866" y="141309"/>
                  <a:pt x="387374" y="97917"/>
                  <a:pt x="371499" y="92096"/>
                </a:cubicBezTo>
                <a:cubicBezTo>
                  <a:pt x="355624" y="86275"/>
                  <a:pt x="423357" y="110088"/>
                  <a:pt x="403249" y="107971"/>
                </a:cubicBezTo>
                <a:cubicBezTo>
                  <a:pt x="383141" y="105854"/>
                  <a:pt x="256670" y="79396"/>
                  <a:pt x="250849" y="79396"/>
                </a:cubicBezTo>
                <a:cubicBezTo>
                  <a:pt x="245028" y="79396"/>
                  <a:pt x="373616" y="109558"/>
                  <a:pt x="368324" y="107971"/>
                </a:cubicBezTo>
                <a:cubicBezTo>
                  <a:pt x="363032" y="106384"/>
                  <a:pt x="249261" y="83100"/>
                  <a:pt x="219099" y="69871"/>
                </a:cubicBezTo>
                <a:cubicBezTo>
                  <a:pt x="188937" y="56642"/>
                  <a:pt x="205340" y="27538"/>
                  <a:pt x="187349" y="28596"/>
                </a:cubicBezTo>
                <a:cubicBezTo>
                  <a:pt x="169358" y="29654"/>
                  <a:pt x="110620" y="74104"/>
                  <a:pt x="111149" y="76221"/>
                </a:cubicBezTo>
                <a:cubicBezTo>
                  <a:pt x="111678" y="78338"/>
                  <a:pt x="205341" y="37063"/>
                  <a:pt x="190524" y="41296"/>
                </a:cubicBezTo>
                <a:cubicBezTo>
                  <a:pt x="175707" y="45529"/>
                  <a:pt x="2141" y="113263"/>
                  <a:pt x="24" y="114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AF2AFDB0-6156-91CB-CDBC-3A2A10031D0C}"/>
              </a:ext>
            </a:extLst>
          </p:cNvPr>
          <p:cNvSpPr/>
          <p:nvPr/>
        </p:nvSpPr>
        <p:spPr>
          <a:xfrm>
            <a:off x="5826055" y="3730968"/>
            <a:ext cx="287989" cy="85458"/>
          </a:xfrm>
          <a:custGeom>
            <a:avLst/>
            <a:gdLst>
              <a:gd name="connsiteX0" fmla="*/ 70 w 287989"/>
              <a:gd name="connsiteY0" fmla="*/ 85382 h 85458"/>
              <a:gd name="connsiteX1" fmla="*/ 149295 w 287989"/>
              <a:gd name="connsiteY1" fmla="*/ 31407 h 85458"/>
              <a:gd name="connsiteX2" fmla="*/ 285820 w 287989"/>
              <a:gd name="connsiteY2" fmla="*/ 2832 h 85458"/>
              <a:gd name="connsiteX3" fmla="*/ 228670 w 287989"/>
              <a:gd name="connsiteY3" fmla="*/ 2832 h 85458"/>
              <a:gd name="connsiteX4" fmla="*/ 168345 w 287989"/>
              <a:gd name="connsiteY4" fmla="*/ 18707 h 85458"/>
              <a:gd name="connsiteX5" fmla="*/ 70 w 287989"/>
              <a:gd name="connsiteY5" fmla="*/ 85382 h 8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989" h="85458">
                <a:moveTo>
                  <a:pt x="70" y="85382"/>
                </a:moveTo>
                <a:cubicBezTo>
                  <a:pt x="-3105" y="87499"/>
                  <a:pt x="101670" y="45165"/>
                  <a:pt x="149295" y="31407"/>
                </a:cubicBezTo>
                <a:cubicBezTo>
                  <a:pt x="196920" y="17649"/>
                  <a:pt x="272591" y="7594"/>
                  <a:pt x="285820" y="2832"/>
                </a:cubicBezTo>
                <a:cubicBezTo>
                  <a:pt x="299049" y="-1930"/>
                  <a:pt x="248249" y="186"/>
                  <a:pt x="228670" y="2832"/>
                </a:cubicBezTo>
                <a:cubicBezTo>
                  <a:pt x="209091" y="5478"/>
                  <a:pt x="205916" y="6007"/>
                  <a:pt x="168345" y="18707"/>
                </a:cubicBezTo>
                <a:cubicBezTo>
                  <a:pt x="130774" y="31407"/>
                  <a:pt x="3245" y="83265"/>
                  <a:pt x="70" y="85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1A10D85B-C24D-70B8-F1AA-46DA54421C3D}"/>
              </a:ext>
            </a:extLst>
          </p:cNvPr>
          <p:cNvSpPr/>
          <p:nvPr/>
        </p:nvSpPr>
        <p:spPr>
          <a:xfrm>
            <a:off x="6044896" y="3733130"/>
            <a:ext cx="382221" cy="143604"/>
          </a:xfrm>
          <a:custGeom>
            <a:avLst/>
            <a:gdLst>
              <a:gd name="connsiteX0" fmla="*/ 304 w 382221"/>
              <a:gd name="connsiteY0" fmla="*/ 22895 h 143604"/>
              <a:gd name="connsiteX1" fmla="*/ 171754 w 382221"/>
              <a:gd name="connsiteY1" fmla="*/ 22895 h 143604"/>
              <a:gd name="connsiteX2" fmla="*/ 260654 w 382221"/>
              <a:gd name="connsiteY2" fmla="*/ 64170 h 143604"/>
              <a:gd name="connsiteX3" fmla="*/ 232079 w 382221"/>
              <a:gd name="connsiteY3" fmla="*/ 51470 h 143604"/>
              <a:gd name="connsiteX4" fmla="*/ 343204 w 382221"/>
              <a:gd name="connsiteY4" fmla="*/ 111795 h 143604"/>
              <a:gd name="connsiteX5" fmla="*/ 381304 w 382221"/>
              <a:gd name="connsiteY5" fmla="*/ 143545 h 143604"/>
              <a:gd name="connsiteX6" fmla="*/ 362254 w 382221"/>
              <a:gd name="connsiteY6" fmla="*/ 118145 h 143604"/>
              <a:gd name="connsiteX7" fmla="*/ 276529 w 382221"/>
              <a:gd name="connsiteY7" fmla="*/ 64170 h 143604"/>
              <a:gd name="connsiteX8" fmla="*/ 193979 w 382221"/>
              <a:gd name="connsiteY8" fmla="*/ 19720 h 143604"/>
              <a:gd name="connsiteX9" fmla="*/ 181279 w 382221"/>
              <a:gd name="connsiteY9" fmla="*/ 7020 h 143604"/>
              <a:gd name="connsiteX10" fmla="*/ 130479 w 382221"/>
              <a:gd name="connsiteY10" fmla="*/ 670 h 143604"/>
              <a:gd name="connsiteX11" fmla="*/ 304 w 382221"/>
              <a:gd name="connsiteY11" fmla="*/ 22895 h 143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2221" h="143604">
                <a:moveTo>
                  <a:pt x="304" y="22895"/>
                </a:moveTo>
                <a:cubicBezTo>
                  <a:pt x="7183" y="26599"/>
                  <a:pt x="128362" y="16016"/>
                  <a:pt x="171754" y="22895"/>
                </a:cubicBezTo>
                <a:cubicBezTo>
                  <a:pt x="215146" y="29774"/>
                  <a:pt x="250600" y="59408"/>
                  <a:pt x="260654" y="64170"/>
                </a:cubicBezTo>
                <a:cubicBezTo>
                  <a:pt x="270708" y="68933"/>
                  <a:pt x="218321" y="43533"/>
                  <a:pt x="232079" y="51470"/>
                </a:cubicBezTo>
                <a:cubicBezTo>
                  <a:pt x="245837" y="59408"/>
                  <a:pt x="318333" y="96449"/>
                  <a:pt x="343204" y="111795"/>
                </a:cubicBezTo>
                <a:cubicBezTo>
                  <a:pt x="368075" y="127141"/>
                  <a:pt x="378129" y="142487"/>
                  <a:pt x="381304" y="143545"/>
                </a:cubicBezTo>
                <a:cubicBezTo>
                  <a:pt x="384479" y="144603"/>
                  <a:pt x="379717" y="131374"/>
                  <a:pt x="362254" y="118145"/>
                </a:cubicBezTo>
                <a:cubicBezTo>
                  <a:pt x="344792" y="104916"/>
                  <a:pt x="304575" y="80574"/>
                  <a:pt x="276529" y="64170"/>
                </a:cubicBezTo>
                <a:cubicBezTo>
                  <a:pt x="248483" y="47766"/>
                  <a:pt x="193979" y="19720"/>
                  <a:pt x="193979" y="19720"/>
                </a:cubicBezTo>
                <a:cubicBezTo>
                  <a:pt x="178104" y="10195"/>
                  <a:pt x="191862" y="10195"/>
                  <a:pt x="181279" y="7020"/>
                </a:cubicBezTo>
                <a:cubicBezTo>
                  <a:pt x="170696" y="3845"/>
                  <a:pt x="155879" y="-1976"/>
                  <a:pt x="130479" y="670"/>
                </a:cubicBezTo>
                <a:cubicBezTo>
                  <a:pt x="105079" y="3316"/>
                  <a:pt x="-6575" y="19191"/>
                  <a:pt x="304" y="22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BCE3CF46-B311-EF5C-7F74-E9E16B3096B2}"/>
              </a:ext>
            </a:extLst>
          </p:cNvPr>
          <p:cNvSpPr/>
          <p:nvPr/>
        </p:nvSpPr>
        <p:spPr>
          <a:xfrm>
            <a:off x="5715000" y="3891305"/>
            <a:ext cx="675335" cy="83795"/>
          </a:xfrm>
          <a:custGeom>
            <a:avLst/>
            <a:gdLst>
              <a:gd name="connsiteX0" fmla="*/ 0 w 675335"/>
              <a:gd name="connsiteY0" fmla="*/ 83795 h 83795"/>
              <a:gd name="connsiteX1" fmla="*/ 127000 w 675335"/>
              <a:gd name="connsiteY1" fmla="*/ 36170 h 83795"/>
              <a:gd name="connsiteX2" fmla="*/ 266700 w 675335"/>
              <a:gd name="connsiteY2" fmla="*/ 36170 h 83795"/>
              <a:gd name="connsiteX3" fmla="*/ 158750 w 675335"/>
              <a:gd name="connsiteY3" fmla="*/ 42520 h 83795"/>
              <a:gd name="connsiteX4" fmla="*/ 419100 w 675335"/>
              <a:gd name="connsiteY4" fmla="*/ 26645 h 83795"/>
              <a:gd name="connsiteX5" fmla="*/ 336550 w 675335"/>
              <a:gd name="connsiteY5" fmla="*/ 39345 h 83795"/>
              <a:gd name="connsiteX6" fmla="*/ 463550 w 675335"/>
              <a:gd name="connsiteY6" fmla="*/ 10770 h 83795"/>
              <a:gd name="connsiteX7" fmla="*/ 590550 w 675335"/>
              <a:gd name="connsiteY7" fmla="*/ 1245 h 83795"/>
              <a:gd name="connsiteX8" fmla="*/ 669925 w 675335"/>
              <a:gd name="connsiteY8" fmla="*/ 36170 h 83795"/>
              <a:gd name="connsiteX9" fmla="*/ 654050 w 675335"/>
              <a:gd name="connsiteY9" fmla="*/ 23470 h 83795"/>
              <a:gd name="connsiteX10" fmla="*/ 539750 w 675335"/>
              <a:gd name="connsiteY10" fmla="*/ 10770 h 83795"/>
              <a:gd name="connsiteX11" fmla="*/ 384175 w 675335"/>
              <a:gd name="connsiteY11" fmla="*/ 23470 h 83795"/>
              <a:gd name="connsiteX12" fmla="*/ 282575 w 675335"/>
              <a:gd name="connsiteY12" fmla="*/ 32995 h 83795"/>
              <a:gd name="connsiteX13" fmla="*/ 193675 w 675335"/>
              <a:gd name="connsiteY13" fmla="*/ 39345 h 83795"/>
              <a:gd name="connsiteX14" fmla="*/ 146050 w 675335"/>
              <a:gd name="connsiteY14" fmla="*/ 48870 h 83795"/>
              <a:gd name="connsiteX15" fmla="*/ 0 w 675335"/>
              <a:gd name="connsiteY15" fmla="*/ 83795 h 8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75335" h="83795">
                <a:moveTo>
                  <a:pt x="0" y="83795"/>
                </a:moveTo>
                <a:cubicBezTo>
                  <a:pt x="41275" y="63951"/>
                  <a:pt x="82550" y="44107"/>
                  <a:pt x="127000" y="36170"/>
                </a:cubicBezTo>
                <a:cubicBezTo>
                  <a:pt x="171450" y="28233"/>
                  <a:pt x="261409" y="35112"/>
                  <a:pt x="266700" y="36170"/>
                </a:cubicBezTo>
                <a:cubicBezTo>
                  <a:pt x="271991" y="37228"/>
                  <a:pt x="158750" y="42520"/>
                  <a:pt x="158750" y="42520"/>
                </a:cubicBezTo>
                <a:lnTo>
                  <a:pt x="419100" y="26645"/>
                </a:lnTo>
                <a:cubicBezTo>
                  <a:pt x="448733" y="26116"/>
                  <a:pt x="329142" y="41991"/>
                  <a:pt x="336550" y="39345"/>
                </a:cubicBezTo>
                <a:cubicBezTo>
                  <a:pt x="343958" y="36699"/>
                  <a:pt x="421217" y="17120"/>
                  <a:pt x="463550" y="10770"/>
                </a:cubicBezTo>
                <a:cubicBezTo>
                  <a:pt x="505883" y="4420"/>
                  <a:pt x="556154" y="-2988"/>
                  <a:pt x="590550" y="1245"/>
                </a:cubicBezTo>
                <a:cubicBezTo>
                  <a:pt x="624946" y="5478"/>
                  <a:pt x="669925" y="36170"/>
                  <a:pt x="669925" y="36170"/>
                </a:cubicBezTo>
                <a:cubicBezTo>
                  <a:pt x="680508" y="39874"/>
                  <a:pt x="675746" y="27703"/>
                  <a:pt x="654050" y="23470"/>
                </a:cubicBezTo>
                <a:cubicBezTo>
                  <a:pt x="632354" y="19237"/>
                  <a:pt x="584729" y="10770"/>
                  <a:pt x="539750" y="10770"/>
                </a:cubicBezTo>
                <a:cubicBezTo>
                  <a:pt x="494771" y="10770"/>
                  <a:pt x="384175" y="23470"/>
                  <a:pt x="384175" y="23470"/>
                </a:cubicBezTo>
                <a:lnTo>
                  <a:pt x="282575" y="32995"/>
                </a:lnTo>
                <a:cubicBezTo>
                  <a:pt x="250825" y="35641"/>
                  <a:pt x="216429" y="36699"/>
                  <a:pt x="193675" y="39345"/>
                </a:cubicBezTo>
                <a:cubicBezTo>
                  <a:pt x="170921" y="41991"/>
                  <a:pt x="146050" y="48870"/>
                  <a:pt x="146050" y="48870"/>
                </a:cubicBezTo>
                <a:lnTo>
                  <a:pt x="0" y="837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43623141-2B70-8935-71F0-9B8482013CA0}"/>
              </a:ext>
            </a:extLst>
          </p:cNvPr>
          <p:cNvSpPr/>
          <p:nvPr/>
        </p:nvSpPr>
        <p:spPr>
          <a:xfrm>
            <a:off x="6285571" y="3828682"/>
            <a:ext cx="227580" cy="86258"/>
          </a:xfrm>
          <a:custGeom>
            <a:avLst/>
            <a:gdLst>
              <a:gd name="connsiteX0" fmla="*/ 929 w 227580"/>
              <a:gd name="connsiteY0" fmla="*/ 368 h 86258"/>
              <a:gd name="connsiteX1" fmla="*/ 70779 w 227580"/>
              <a:gd name="connsiteY1" fmla="*/ 41643 h 86258"/>
              <a:gd name="connsiteX2" fmla="*/ 121579 w 227580"/>
              <a:gd name="connsiteY2" fmla="*/ 73393 h 86258"/>
              <a:gd name="connsiteX3" fmla="*/ 226354 w 227580"/>
              <a:gd name="connsiteY3" fmla="*/ 86093 h 86258"/>
              <a:gd name="connsiteX4" fmla="*/ 175554 w 227580"/>
              <a:gd name="connsiteY4" fmla="*/ 79743 h 86258"/>
              <a:gd name="connsiteX5" fmla="*/ 124754 w 227580"/>
              <a:gd name="connsiteY5" fmla="*/ 67043 h 86258"/>
              <a:gd name="connsiteX6" fmla="*/ 929 w 227580"/>
              <a:gd name="connsiteY6" fmla="*/ 368 h 8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580" h="86258">
                <a:moveTo>
                  <a:pt x="929" y="368"/>
                </a:moveTo>
                <a:cubicBezTo>
                  <a:pt x="-8067" y="-3865"/>
                  <a:pt x="50671" y="29472"/>
                  <a:pt x="70779" y="41643"/>
                </a:cubicBezTo>
                <a:cubicBezTo>
                  <a:pt x="90887" y="53814"/>
                  <a:pt x="95650" y="65985"/>
                  <a:pt x="121579" y="73393"/>
                </a:cubicBezTo>
                <a:cubicBezTo>
                  <a:pt x="147508" y="80801"/>
                  <a:pt x="226354" y="86093"/>
                  <a:pt x="226354" y="86093"/>
                </a:cubicBezTo>
                <a:cubicBezTo>
                  <a:pt x="235350" y="87151"/>
                  <a:pt x="192487" y="82918"/>
                  <a:pt x="175554" y="79743"/>
                </a:cubicBezTo>
                <a:cubicBezTo>
                  <a:pt x="158621" y="76568"/>
                  <a:pt x="150154" y="79743"/>
                  <a:pt x="124754" y="67043"/>
                </a:cubicBezTo>
                <a:cubicBezTo>
                  <a:pt x="99354" y="54343"/>
                  <a:pt x="9925" y="4601"/>
                  <a:pt x="929" y="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D26BBB73-43CD-AF3F-6CC3-65F6251F6646}"/>
              </a:ext>
            </a:extLst>
          </p:cNvPr>
          <p:cNvSpPr/>
          <p:nvPr/>
        </p:nvSpPr>
        <p:spPr>
          <a:xfrm>
            <a:off x="5752926" y="3755079"/>
            <a:ext cx="289985" cy="197997"/>
          </a:xfrm>
          <a:custGeom>
            <a:avLst/>
            <a:gdLst>
              <a:gd name="connsiteX0" fmla="*/ 289099 w 289985"/>
              <a:gd name="connsiteY0" fmla="*/ 946 h 197997"/>
              <a:gd name="connsiteX1" fmla="*/ 57324 w 289985"/>
              <a:gd name="connsiteY1" fmla="*/ 89846 h 197997"/>
              <a:gd name="connsiteX2" fmla="*/ 19224 w 289985"/>
              <a:gd name="connsiteY2" fmla="*/ 153346 h 197997"/>
              <a:gd name="connsiteX3" fmla="*/ 41449 w 289985"/>
              <a:gd name="connsiteY3" fmla="*/ 197796 h 197997"/>
              <a:gd name="connsiteX4" fmla="*/ 174 w 289985"/>
              <a:gd name="connsiteY4" fmla="*/ 166046 h 197997"/>
              <a:gd name="connsiteX5" fmla="*/ 60499 w 289985"/>
              <a:gd name="connsiteY5" fmla="*/ 83496 h 197997"/>
              <a:gd name="connsiteX6" fmla="*/ 28749 w 289985"/>
              <a:gd name="connsiteY6" fmla="*/ 93021 h 197997"/>
              <a:gd name="connsiteX7" fmla="*/ 177974 w 289985"/>
              <a:gd name="connsiteY7" fmla="*/ 35871 h 197997"/>
              <a:gd name="connsiteX8" fmla="*/ 139874 w 289985"/>
              <a:gd name="connsiteY8" fmla="*/ 42221 h 197997"/>
              <a:gd name="connsiteX9" fmla="*/ 289099 w 289985"/>
              <a:gd name="connsiteY9" fmla="*/ 946 h 19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9985" h="197997">
                <a:moveTo>
                  <a:pt x="289099" y="946"/>
                </a:moveTo>
                <a:cubicBezTo>
                  <a:pt x="275341" y="8884"/>
                  <a:pt x="102303" y="64446"/>
                  <a:pt x="57324" y="89846"/>
                </a:cubicBezTo>
                <a:cubicBezTo>
                  <a:pt x="12345" y="115246"/>
                  <a:pt x="21870" y="135354"/>
                  <a:pt x="19224" y="153346"/>
                </a:cubicBezTo>
                <a:cubicBezTo>
                  <a:pt x="16578" y="171338"/>
                  <a:pt x="44624" y="195679"/>
                  <a:pt x="41449" y="197796"/>
                </a:cubicBezTo>
                <a:cubicBezTo>
                  <a:pt x="38274" y="199913"/>
                  <a:pt x="-3001" y="185096"/>
                  <a:pt x="174" y="166046"/>
                </a:cubicBezTo>
                <a:cubicBezTo>
                  <a:pt x="3349" y="146996"/>
                  <a:pt x="55737" y="95667"/>
                  <a:pt x="60499" y="83496"/>
                </a:cubicBezTo>
                <a:cubicBezTo>
                  <a:pt x="65261" y="71325"/>
                  <a:pt x="9170" y="100959"/>
                  <a:pt x="28749" y="93021"/>
                </a:cubicBezTo>
                <a:cubicBezTo>
                  <a:pt x="48328" y="85083"/>
                  <a:pt x="159453" y="44338"/>
                  <a:pt x="177974" y="35871"/>
                </a:cubicBezTo>
                <a:cubicBezTo>
                  <a:pt x="196495" y="27404"/>
                  <a:pt x="127703" y="46983"/>
                  <a:pt x="139874" y="42221"/>
                </a:cubicBezTo>
                <a:cubicBezTo>
                  <a:pt x="152045" y="37459"/>
                  <a:pt x="302857" y="-6992"/>
                  <a:pt x="289099" y="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FCF8F8AB-3671-7135-9C9F-5B7A6E0C1AAA}"/>
              </a:ext>
            </a:extLst>
          </p:cNvPr>
          <p:cNvSpPr/>
          <p:nvPr/>
        </p:nvSpPr>
        <p:spPr>
          <a:xfrm>
            <a:off x="5787726" y="3886008"/>
            <a:ext cx="293859" cy="46474"/>
          </a:xfrm>
          <a:custGeom>
            <a:avLst/>
            <a:gdLst>
              <a:gd name="connsiteX0" fmla="*/ 299 w 293859"/>
              <a:gd name="connsiteY0" fmla="*/ 192 h 46474"/>
              <a:gd name="connsiteX1" fmla="*/ 86024 w 293859"/>
              <a:gd name="connsiteY1" fmla="*/ 28767 h 46474"/>
              <a:gd name="connsiteX2" fmla="*/ 292399 w 293859"/>
              <a:gd name="connsiteY2" fmla="*/ 35117 h 46474"/>
              <a:gd name="connsiteX3" fmla="*/ 174924 w 293859"/>
              <a:gd name="connsiteY3" fmla="*/ 44642 h 46474"/>
              <a:gd name="connsiteX4" fmla="*/ 111424 w 293859"/>
              <a:gd name="connsiteY4" fmla="*/ 44642 h 46474"/>
              <a:gd name="connsiteX5" fmla="*/ 299 w 293859"/>
              <a:gd name="connsiteY5" fmla="*/ 192 h 4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859" h="46474">
                <a:moveTo>
                  <a:pt x="299" y="192"/>
                </a:moveTo>
                <a:cubicBezTo>
                  <a:pt x="-3934" y="-2454"/>
                  <a:pt x="37341" y="22946"/>
                  <a:pt x="86024" y="28767"/>
                </a:cubicBezTo>
                <a:cubicBezTo>
                  <a:pt x="134707" y="34588"/>
                  <a:pt x="277582" y="32471"/>
                  <a:pt x="292399" y="35117"/>
                </a:cubicBezTo>
                <a:cubicBezTo>
                  <a:pt x="307216" y="37763"/>
                  <a:pt x="205086" y="43055"/>
                  <a:pt x="174924" y="44642"/>
                </a:cubicBezTo>
                <a:cubicBezTo>
                  <a:pt x="144762" y="46229"/>
                  <a:pt x="138941" y="47817"/>
                  <a:pt x="111424" y="44642"/>
                </a:cubicBezTo>
                <a:cubicBezTo>
                  <a:pt x="83907" y="41467"/>
                  <a:pt x="4532" y="2838"/>
                  <a:pt x="299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3E94EB89-8C39-63A2-E819-151C22EEAEDA}"/>
              </a:ext>
            </a:extLst>
          </p:cNvPr>
          <p:cNvSpPr/>
          <p:nvPr/>
        </p:nvSpPr>
        <p:spPr>
          <a:xfrm>
            <a:off x="5766443" y="3784600"/>
            <a:ext cx="164459" cy="147013"/>
          </a:xfrm>
          <a:custGeom>
            <a:avLst/>
            <a:gdLst>
              <a:gd name="connsiteX0" fmla="*/ 164457 w 164459"/>
              <a:gd name="connsiteY0" fmla="*/ 0 h 147013"/>
              <a:gd name="connsiteX1" fmla="*/ 53332 w 164459"/>
              <a:gd name="connsiteY1" fmla="*/ 66675 h 147013"/>
              <a:gd name="connsiteX2" fmla="*/ 2532 w 164459"/>
              <a:gd name="connsiteY2" fmla="*/ 146050 h 147013"/>
              <a:gd name="connsiteX3" fmla="*/ 12057 w 164459"/>
              <a:gd name="connsiteY3" fmla="*/ 107950 h 147013"/>
              <a:gd name="connsiteX4" fmla="*/ 50157 w 164459"/>
              <a:gd name="connsiteY4" fmla="*/ 66675 h 147013"/>
              <a:gd name="connsiteX5" fmla="*/ 164457 w 164459"/>
              <a:gd name="connsiteY5" fmla="*/ 0 h 14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459" h="147013">
                <a:moveTo>
                  <a:pt x="164457" y="0"/>
                </a:moveTo>
                <a:cubicBezTo>
                  <a:pt x="164986" y="0"/>
                  <a:pt x="80319" y="42333"/>
                  <a:pt x="53332" y="66675"/>
                </a:cubicBezTo>
                <a:cubicBezTo>
                  <a:pt x="26345" y="91017"/>
                  <a:pt x="9411" y="139171"/>
                  <a:pt x="2532" y="146050"/>
                </a:cubicBezTo>
                <a:cubicBezTo>
                  <a:pt x="-4347" y="152929"/>
                  <a:pt x="4120" y="121179"/>
                  <a:pt x="12057" y="107950"/>
                </a:cubicBezTo>
                <a:cubicBezTo>
                  <a:pt x="19994" y="94721"/>
                  <a:pt x="30049" y="82550"/>
                  <a:pt x="50157" y="66675"/>
                </a:cubicBezTo>
                <a:cubicBezTo>
                  <a:pt x="70265" y="50800"/>
                  <a:pt x="163928" y="0"/>
                  <a:pt x="16445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F7C46037-36AB-B810-83CD-22961F7AF1E6}"/>
              </a:ext>
            </a:extLst>
          </p:cNvPr>
          <p:cNvSpPr/>
          <p:nvPr/>
        </p:nvSpPr>
        <p:spPr>
          <a:xfrm>
            <a:off x="6010274" y="3781264"/>
            <a:ext cx="247925" cy="85923"/>
          </a:xfrm>
          <a:custGeom>
            <a:avLst/>
            <a:gdLst>
              <a:gd name="connsiteX0" fmla="*/ 1 w 247925"/>
              <a:gd name="connsiteY0" fmla="*/ 161 h 85923"/>
              <a:gd name="connsiteX1" fmla="*/ 206376 w 247925"/>
              <a:gd name="connsiteY1" fmla="*/ 50961 h 85923"/>
              <a:gd name="connsiteX2" fmla="*/ 247651 w 247925"/>
              <a:gd name="connsiteY2" fmla="*/ 85886 h 85923"/>
              <a:gd name="connsiteX3" fmla="*/ 225426 w 247925"/>
              <a:gd name="connsiteY3" fmla="*/ 44611 h 85923"/>
              <a:gd name="connsiteX4" fmla="*/ 209551 w 247925"/>
              <a:gd name="connsiteY4" fmla="*/ 35086 h 85923"/>
              <a:gd name="connsiteX5" fmla="*/ 1 w 247925"/>
              <a:gd name="connsiteY5" fmla="*/ 161 h 8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925" h="85923">
                <a:moveTo>
                  <a:pt x="1" y="161"/>
                </a:moveTo>
                <a:cubicBezTo>
                  <a:pt x="-528" y="2807"/>
                  <a:pt x="165101" y="36674"/>
                  <a:pt x="206376" y="50961"/>
                </a:cubicBezTo>
                <a:cubicBezTo>
                  <a:pt x="247651" y="65249"/>
                  <a:pt x="244476" y="86944"/>
                  <a:pt x="247651" y="85886"/>
                </a:cubicBezTo>
                <a:cubicBezTo>
                  <a:pt x="250826" y="84828"/>
                  <a:pt x="225426" y="44611"/>
                  <a:pt x="225426" y="44611"/>
                </a:cubicBezTo>
                <a:cubicBezTo>
                  <a:pt x="219076" y="36144"/>
                  <a:pt x="241830" y="41965"/>
                  <a:pt x="209551" y="35086"/>
                </a:cubicBezTo>
                <a:cubicBezTo>
                  <a:pt x="177272" y="28207"/>
                  <a:pt x="530" y="-2485"/>
                  <a:pt x="1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D1987CA5-AE3A-94C3-A5C5-8C5D04340A3C}"/>
              </a:ext>
            </a:extLst>
          </p:cNvPr>
          <p:cNvSpPr/>
          <p:nvPr/>
        </p:nvSpPr>
        <p:spPr>
          <a:xfrm>
            <a:off x="6054699" y="3829031"/>
            <a:ext cx="181001" cy="85882"/>
          </a:xfrm>
          <a:custGeom>
            <a:avLst/>
            <a:gdLst>
              <a:gd name="connsiteX0" fmla="*/ 26 w 181001"/>
              <a:gd name="connsiteY0" fmla="*/ 85744 h 85882"/>
              <a:gd name="connsiteX1" fmla="*/ 158776 w 181001"/>
              <a:gd name="connsiteY1" fmla="*/ 41294 h 85882"/>
              <a:gd name="connsiteX2" fmla="*/ 174651 w 181001"/>
              <a:gd name="connsiteY2" fmla="*/ 22244 h 85882"/>
              <a:gd name="connsiteX3" fmla="*/ 181001 w 181001"/>
              <a:gd name="connsiteY3" fmla="*/ 19 h 85882"/>
              <a:gd name="connsiteX4" fmla="*/ 171476 w 181001"/>
              <a:gd name="connsiteY4" fmla="*/ 19069 h 85882"/>
              <a:gd name="connsiteX5" fmla="*/ 146076 w 181001"/>
              <a:gd name="connsiteY5" fmla="*/ 53994 h 85882"/>
              <a:gd name="connsiteX6" fmla="*/ 26 w 181001"/>
              <a:gd name="connsiteY6" fmla="*/ 85744 h 8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001" h="85882">
                <a:moveTo>
                  <a:pt x="26" y="85744"/>
                </a:moveTo>
                <a:cubicBezTo>
                  <a:pt x="2143" y="83627"/>
                  <a:pt x="158776" y="41294"/>
                  <a:pt x="158776" y="41294"/>
                </a:cubicBezTo>
                <a:cubicBezTo>
                  <a:pt x="187880" y="30711"/>
                  <a:pt x="170947" y="29123"/>
                  <a:pt x="174651" y="22244"/>
                </a:cubicBezTo>
                <a:cubicBezTo>
                  <a:pt x="178355" y="15365"/>
                  <a:pt x="181001" y="19"/>
                  <a:pt x="181001" y="19"/>
                </a:cubicBezTo>
                <a:cubicBezTo>
                  <a:pt x="180472" y="-510"/>
                  <a:pt x="177297" y="10073"/>
                  <a:pt x="171476" y="19069"/>
                </a:cubicBezTo>
                <a:cubicBezTo>
                  <a:pt x="165655" y="28065"/>
                  <a:pt x="167243" y="42881"/>
                  <a:pt x="146076" y="53994"/>
                </a:cubicBezTo>
                <a:cubicBezTo>
                  <a:pt x="124909" y="65106"/>
                  <a:pt x="-2091" y="87861"/>
                  <a:pt x="26" y="85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8D523C4F-277B-C86B-B212-627A079B059E}"/>
              </a:ext>
            </a:extLst>
          </p:cNvPr>
          <p:cNvSpPr/>
          <p:nvPr/>
        </p:nvSpPr>
        <p:spPr>
          <a:xfrm>
            <a:off x="6245119" y="3911588"/>
            <a:ext cx="264223" cy="25015"/>
          </a:xfrm>
          <a:custGeom>
            <a:avLst/>
            <a:gdLst>
              <a:gd name="connsiteX0" fmla="*/ 106 w 264223"/>
              <a:gd name="connsiteY0" fmla="*/ 12 h 25015"/>
              <a:gd name="connsiteX1" fmla="*/ 149331 w 264223"/>
              <a:gd name="connsiteY1" fmla="*/ 22237 h 25015"/>
              <a:gd name="connsiteX2" fmla="*/ 181081 w 264223"/>
              <a:gd name="connsiteY2" fmla="*/ 22237 h 25015"/>
              <a:gd name="connsiteX3" fmla="*/ 263631 w 264223"/>
              <a:gd name="connsiteY3" fmla="*/ 12 h 25015"/>
              <a:gd name="connsiteX4" fmla="*/ 216006 w 264223"/>
              <a:gd name="connsiteY4" fmla="*/ 22237 h 25015"/>
              <a:gd name="connsiteX5" fmla="*/ 174731 w 264223"/>
              <a:gd name="connsiteY5" fmla="*/ 19062 h 25015"/>
              <a:gd name="connsiteX6" fmla="*/ 106 w 264223"/>
              <a:gd name="connsiteY6" fmla="*/ 12 h 2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223" h="25015">
                <a:moveTo>
                  <a:pt x="106" y="12"/>
                </a:moveTo>
                <a:cubicBezTo>
                  <a:pt x="-4127" y="541"/>
                  <a:pt x="119169" y="18533"/>
                  <a:pt x="149331" y="22237"/>
                </a:cubicBezTo>
                <a:cubicBezTo>
                  <a:pt x="179494" y="25941"/>
                  <a:pt x="162031" y="25941"/>
                  <a:pt x="181081" y="22237"/>
                </a:cubicBezTo>
                <a:cubicBezTo>
                  <a:pt x="200131" y="18533"/>
                  <a:pt x="257810" y="12"/>
                  <a:pt x="263631" y="12"/>
                </a:cubicBezTo>
                <a:cubicBezTo>
                  <a:pt x="269452" y="12"/>
                  <a:pt x="230823" y="19062"/>
                  <a:pt x="216006" y="22237"/>
                </a:cubicBezTo>
                <a:cubicBezTo>
                  <a:pt x="201189" y="25412"/>
                  <a:pt x="204894" y="22766"/>
                  <a:pt x="174731" y="19062"/>
                </a:cubicBezTo>
                <a:cubicBezTo>
                  <a:pt x="144569" y="15358"/>
                  <a:pt x="4339" y="-517"/>
                  <a:pt x="10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59A36858-0F58-9AFB-E2AB-ACB98CE2A834}"/>
              </a:ext>
            </a:extLst>
          </p:cNvPr>
          <p:cNvSpPr/>
          <p:nvPr/>
        </p:nvSpPr>
        <p:spPr>
          <a:xfrm>
            <a:off x="5844614" y="3759785"/>
            <a:ext cx="305927" cy="164996"/>
          </a:xfrm>
          <a:custGeom>
            <a:avLst/>
            <a:gdLst>
              <a:gd name="connsiteX0" fmla="*/ 48186 w 305927"/>
              <a:gd name="connsiteY0" fmla="*/ 31165 h 164996"/>
              <a:gd name="connsiteX1" fmla="*/ 3736 w 305927"/>
              <a:gd name="connsiteY1" fmla="*/ 104190 h 164996"/>
              <a:gd name="connsiteX2" fmla="*/ 13261 w 305927"/>
              <a:gd name="connsiteY2" fmla="*/ 142290 h 164996"/>
              <a:gd name="connsiteX3" fmla="*/ 98986 w 305927"/>
              <a:gd name="connsiteY3" fmla="*/ 161340 h 164996"/>
              <a:gd name="connsiteX4" fmla="*/ 187886 w 305927"/>
              <a:gd name="connsiteY4" fmla="*/ 164515 h 164996"/>
              <a:gd name="connsiteX5" fmla="*/ 292661 w 305927"/>
              <a:gd name="connsiteY5" fmla="*/ 154990 h 164996"/>
              <a:gd name="connsiteX6" fmla="*/ 292661 w 305927"/>
              <a:gd name="connsiteY6" fmla="*/ 139115 h 164996"/>
              <a:gd name="connsiteX7" fmla="*/ 289486 w 305927"/>
              <a:gd name="connsiteY7" fmla="*/ 120065 h 164996"/>
              <a:gd name="connsiteX8" fmla="*/ 289486 w 305927"/>
              <a:gd name="connsiteY8" fmla="*/ 97840 h 164996"/>
              <a:gd name="connsiteX9" fmla="*/ 292661 w 305927"/>
              <a:gd name="connsiteY9" fmla="*/ 62915 h 164996"/>
              <a:gd name="connsiteX10" fmla="*/ 302186 w 305927"/>
              <a:gd name="connsiteY10" fmla="*/ 31165 h 164996"/>
              <a:gd name="connsiteX11" fmla="*/ 222811 w 305927"/>
              <a:gd name="connsiteY11" fmla="*/ 5765 h 164996"/>
              <a:gd name="connsiteX12" fmla="*/ 178361 w 305927"/>
              <a:gd name="connsiteY12" fmla="*/ 2590 h 164996"/>
              <a:gd name="connsiteX13" fmla="*/ 48186 w 305927"/>
              <a:gd name="connsiteY13" fmla="*/ 31165 h 16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5927" h="164996">
                <a:moveTo>
                  <a:pt x="48186" y="31165"/>
                </a:moveTo>
                <a:cubicBezTo>
                  <a:pt x="19082" y="48098"/>
                  <a:pt x="9557" y="85669"/>
                  <a:pt x="3736" y="104190"/>
                </a:cubicBezTo>
                <a:cubicBezTo>
                  <a:pt x="-2085" y="122711"/>
                  <a:pt x="-2614" y="132765"/>
                  <a:pt x="13261" y="142290"/>
                </a:cubicBezTo>
                <a:cubicBezTo>
                  <a:pt x="29136" y="151815"/>
                  <a:pt x="69882" y="157636"/>
                  <a:pt x="98986" y="161340"/>
                </a:cubicBezTo>
                <a:cubicBezTo>
                  <a:pt x="128090" y="165044"/>
                  <a:pt x="155607" y="165573"/>
                  <a:pt x="187886" y="164515"/>
                </a:cubicBezTo>
                <a:cubicBezTo>
                  <a:pt x="220165" y="163457"/>
                  <a:pt x="292661" y="154990"/>
                  <a:pt x="292661" y="154990"/>
                </a:cubicBezTo>
                <a:cubicBezTo>
                  <a:pt x="310123" y="150757"/>
                  <a:pt x="292661" y="139115"/>
                  <a:pt x="292661" y="139115"/>
                </a:cubicBezTo>
                <a:cubicBezTo>
                  <a:pt x="292132" y="133294"/>
                  <a:pt x="290015" y="126944"/>
                  <a:pt x="289486" y="120065"/>
                </a:cubicBezTo>
                <a:cubicBezTo>
                  <a:pt x="288957" y="113186"/>
                  <a:pt x="288957" y="107365"/>
                  <a:pt x="289486" y="97840"/>
                </a:cubicBezTo>
                <a:cubicBezTo>
                  <a:pt x="290015" y="88315"/>
                  <a:pt x="290544" y="74027"/>
                  <a:pt x="292661" y="62915"/>
                </a:cubicBezTo>
                <a:cubicBezTo>
                  <a:pt x="294778" y="51803"/>
                  <a:pt x="313828" y="40690"/>
                  <a:pt x="302186" y="31165"/>
                </a:cubicBezTo>
                <a:cubicBezTo>
                  <a:pt x="290544" y="21640"/>
                  <a:pt x="243448" y="10527"/>
                  <a:pt x="222811" y="5765"/>
                </a:cubicBezTo>
                <a:cubicBezTo>
                  <a:pt x="202174" y="1003"/>
                  <a:pt x="207465" y="-2702"/>
                  <a:pt x="178361" y="2590"/>
                </a:cubicBezTo>
                <a:cubicBezTo>
                  <a:pt x="149257" y="7882"/>
                  <a:pt x="77290" y="14232"/>
                  <a:pt x="48186" y="311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BEDF1556-8434-01E6-37C2-B40903F85592}"/>
              </a:ext>
            </a:extLst>
          </p:cNvPr>
          <p:cNvSpPr/>
          <p:nvPr/>
        </p:nvSpPr>
        <p:spPr>
          <a:xfrm rot="951356">
            <a:off x="5957587" y="3800392"/>
            <a:ext cx="10795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C3397FD6-0EC2-66AE-E655-ED41B63E9530}"/>
              </a:ext>
            </a:extLst>
          </p:cNvPr>
          <p:cNvSpPr/>
          <p:nvPr/>
        </p:nvSpPr>
        <p:spPr>
          <a:xfrm>
            <a:off x="6081830" y="3819456"/>
            <a:ext cx="50800" cy="50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09FBB7B5-965E-CBAE-5B40-275281B49DF6}"/>
              </a:ext>
            </a:extLst>
          </p:cNvPr>
          <p:cNvSpPr/>
          <p:nvPr/>
        </p:nvSpPr>
        <p:spPr>
          <a:xfrm>
            <a:off x="5694982" y="3857585"/>
            <a:ext cx="58139" cy="120746"/>
          </a:xfrm>
          <a:custGeom>
            <a:avLst/>
            <a:gdLst>
              <a:gd name="connsiteX0" fmla="*/ 58118 w 58139"/>
              <a:gd name="connsiteY0" fmla="*/ 40 h 120746"/>
              <a:gd name="connsiteX1" fmla="*/ 7318 w 58139"/>
              <a:gd name="connsiteY1" fmla="*/ 69890 h 120746"/>
              <a:gd name="connsiteX2" fmla="*/ 968 w 58139"/>
              <a:gd name="connsiteY2" fmla="*/ 120690 h 120746"/>
              <a:gd name="connsiteX3" fmla="*/ 13668 w 58139"/>
              <a:gd name="connsiteY3" fmla="*/ 60365 h 120746"/>
              <a:gd name="connsiteX4" fmla="*/ 58118 w 58139"/>
              <a:gd name="connsiteY4" fmla="*/ 40 h 120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139" h="120746">
                <a:moveTo>
                  <a:pt x="58118" y="40"/>
                </a:moveTo>
                <a:cubicBezTo>
                  <a:pt x="57060" y="1628"/>
                  <a:pt x="16843" y="49782"/>
                  <a:pt x="7318" y="69890"/>
                </a:cubicBezTo>
                <a:cubicBezTo>
                  <a:pt x="-2207" y="89998"/>
                  <a:pt x="-90" y="122278"/>
                  <a:pt x="968" y="120690"/>
                </a:cubicBezTo>
                <a:cubicBezTo>
                  <a:pt x="2026" y="119102"/>
                  <a:pt x="6260" y="76769"/>
                  <a:pt x="13668" y="60365"/>
                </a:cubicBezTo>
                <a:cubicBezTo>
                  <a:pt x="21076" y="43961"/>
                  <a:pt x="59176" y="-1548"/>
                  <a:pt x="58118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62067033-C769-C868-541F-835DB3F3CA9E}"/>
              </a:ext>
            </a:extLst>
          </p:cNvPr>
          <p:cNvSpPr/>
          <p:nvPr/>
        </p:nvSpPr>
        <p:spPr>
          <a:xfrm>
            <a:off x="5718163" y="3794075"/>
            <a:ext cx="60345" cy="111228"/>
          </a:xfrm>
          <a:custGeom>
            <a:avLst/>
            <a:gdLst>
              <a:gd name="connsiteX0" fmla="*/ 60337 w 60345"/>
              <a:gd name="connsiteY0" fmla="*/ 50 h 111228"/>
              <a:gd name="connsiteX1" fmla="*/ 25412 w 60345"/>
              <a:gd name="connsiteY1" fmla="*/ 60375 h 111228"/>
              <a:gd name="connsiteX2" fmla="*/ 12 w 60345"/>
              <a:gd name="connsiteY2" fmla="*/ 111175 h 111228"/>
              <a:gd name="connsiteX3" fmla="*/ 22237 w 60345"/>
              <a:gd name="connsiteY3" fmla="*/ 50850 h 111228"/>
              <a:gd name="connsiteX4" fmla="*/ 60337 w 60345"/>
              <a:gd name="connsiteY4" fmla="*/ 50 h 111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345" h="111228">
                <a:moveTo>
                  <a:pt x="60337" y="50"/>
                </a:moveTo>
                <a:cubicBezTo>
                  <a:pt x="60866" y="1637"/>
                  <a:pt x="35466" y="41854"/>
                  <a:pt x="25412" y="60375"/>
                </a:cubicBezTo>
                <a:cubicBezTo>
                  <a:pt x="15358" y="78896"/>
                  <a:pt x="541" y="112762"/>
                  <a:pt x="12" y="111175"/>
                </a:cubicBezTo>
                <a:cubicBezTo>
                  <a:pt x="-517" y="109588"/>
                  <a:pt x="15358" y="66725"/>
                  <a:pt x="22237" y="50850"/>
                </a:cubicBezTo>
                <a:cubicBezTo>
                  <a:pt x="29116" y="34975"/>
                  <a:pt x="59808" y="-1537"/>
                  <a:pt x="60337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68D69561-316B-28A5-F471-D8EBA3F849FD}"/>
              </a:ext>
            </a:extLst>
          </p:cNvPr>
          <p:cNvSpPr/>
          <p:nvPr/>
        </p:nvSpPr>
        <p:spPr>
          <a:xfrm>
            <a:off x="5826087" y="3714733"/>
            <a:ext cx="263601" cy="82571"/>
          </a:xfrm>
          <a:custGeom>
            <a:avLst/>
            <a:gdLst>
              <a:gd name="connsiteX0" fmla="*/ 38 w 263601"/>
              <a:gd name="connsiteY0" fmla="*/ 82567 h 82571"/>
              <a:gd name="connsiteX1" fmla="*/ 136563 w 263601"/>
              <a:gd name="connsiteY1" fmla="*/ 25417 h 82571"/>
              <a:gd name="connsiteX2" fmla="*/ 263563 w 263601"/>
              <a:gd name="connsiteY2" fmla="*/ 17 h 82571"/>
              <a:gd name="connsiteX3" fmla="*/ 123863 w 263601"/>
              <a:gd name="connsiteY3" fmla="*/ 22242 h 82571"/>
              <a:gd name="connsiteX4" fmla="*/ 38 w 263601"/>
              <a:gd name="connsiteY4" fmla="*/ 82567 h 8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601" h="82571">
                <a:moveTo>
                  <a:pt x="38" y="82567"/>
                </a:moveTo>
                <a:cubicBezTo>
                  <a:pt x="2155" y="83096"/>
                  <a:pt x="92642" y="39175"/>
                  <a:pt x="136563" y="25417"/>
                </a:cubicBezTo>
                <a:cubicBezTo>
                  <a:pt x="180484" y="11659"/>
                  <a:pt x="265680" y="546"/>
                  <a:pt x="263563" y="17"/>
                </a:cubicBezTo>
                <a:cubicBezTo>
                  <a:pt x="261446" y="-512"/>
                  <a:pt x="164609" y="11129"/>
                  <a:pt x="123863" y="22242"/>
                </a:cubicBezTo>
                <a:cubicBezTo>
                  <a:pt x="83117" y="33354"/>
                  <a:pt x="-2079" y="82038"/>
                  <a:pt x="38" y="82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640CCFDA-B21A-E47D-6530-55D5032F12A4}"/>
              </a:ext>
            </a:extLst>
          </p:cNvPr>
          <p:cNvSpPr/>
          <p:nvPr/>
        </p:nvSpPr>
        <p:spPr>
          <a:xfrm>
            <a:off x="6353142" y="3752714"/>
            <a:ext cx="180023" cy="181186"/>
          </a:xfrm>
          <a:custGeom>
            <a:avLst/>
            <a:gdLst>
              <a:gd name="connsiteX0" fmla="*/ 33 w 180023"/>
              <a:gd name="connsiteY0" fmla="*/ 136 h 181186"/>
              <a:gd name="connsiteX1" fmla="*/ 127033 w 180023"/>
              <a:gd name="connsiteY1" fmla="*/ 73161 h 181186"/>
              <a:gd name="connsiteX2" fmla="*/ 177833 w 180023"/>
              <a:gd name="connsiteY2" fmla="*/ 139836 h 181186"/>
              <a:gd name="connsiteX3" fmla="*/ 171483 w 180023"/>
              <a:gd name="connsiteY3" fmla="*/ 181111 h 181186"/>
              <a:gd name="connsiteX4" fmla="*/ 177833 w 180023"/>
              <a:gd name="connsiteY4" fmla="*/ 149361 h 181186"/>
              <a:gd name="connsiteX5" fmla="*/ 168308 w 180023"/>
              <a:gd name="connsiteY5" fmla="*/ 123961 h 181186"/>
              <a:gd name="connsiteX6" fmla="*/ 139733 w 180023"/>
              <a:gd name="connsiteY6" fmla="*/ 92211 h 181186"/>
              <a:gd name="connsiteX7" fmla="*/ 33 w 180023"/>
              <a:gd name="connsiteY7" fmla="*/ 136 h 18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023" h="181186">
                <a:moveTo>
                  <a:pt x="33" y="136"/>
                </a:moveTo>
                <a:cubicBezTo>
                  <a:pt x="-2084" y="-3039"/>
                  <a:pt x="97400" y="49878"/>
                  <a:pt x="127033" y="73161"/>
                </a:cubicBezTo>
                <a:cubicBezTo>
                  <a:pt x="156666" y="96444"/>
                  <a:pt x="170425" y="121844"/>
                  <a:pt x="177833" y="139836"/>
                </a:cubicBezTo>
                <a:cubicBezTo>
                  <a:pt x="185241" y="157828"/>
                  <a:pt x="171483" y="179524"/>
                  <a:pt x="171483" y="181111"/>
                </a:cubicBezTo>
                <a:cubicBezTo>
                  <a:pt x="171483" y="182698"/>
                  <a:pt x="178362" y="158886"/>
                  <a:pt x="177833" y="149361"/>
                </a:cubicBezTo>
                <a:cubicBezTo>
                  <a:pt x="177304" y="139836"/>
                  <a:pt x="174658" y="133486"/>
                  <a:pt x="168308" y="123961"/>
                </a:cubicBezTo>
                <a:cubicBezTo>
                  <a:pt x="161958" y="114436"/>
                  <a:pt x="163016" y="109674"/>
                  <a:pt x="139733" y="92211"/>
                </a:cubicBezTo>
                <a:cubicBezTo>
                  <a:pt x="116450" y="74749"/>
                  <a:pt x="2150" y="3311"/>
                  <a:pt x="33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883C4A27-2C0A-BDE1-9258-7DDD67F9B835}"/>
              </a:ext>
            </a:extLst>
          </p:cNvPr>
          <p:cNvSpPr/>
          <p:nvPr/>
        </p:nvSpPr>
        <p:spPr>
          <a:xfrm>
            <a:off x="5803229" y="3914548"/>
            <a:ext cx="423706" cy="54202"/>
          </a:xfrm>
          <a:custGeom>
            <a:avLst/>
            <a:gdLst>
              <a:gd name="connsiteX0" fmla="*/ 671 w 423706"/>
              <a:gd name="connsiteY0" fmla="*/ 54202 h 54202"/>
              <a:gd name="connsiteX1" fmla="*/ 203871 w 423706"/>
              <a:gd name="connsiteY1" fmla="*/ 25627 h 54202"/>
              <a:gd name="connsiteX2" fmla="*/ 175296 w 423706"/>
              <a:gd name="connsiteY2" fmla="*/ 41502 h 54202"/>
              <a:gd name="connsiteX3" fmla="*/ 318171 w 423706"/>
              <a:gd name="connsiteY3" fmla="*/ 41502 h 54202"/>
              <a:gd name="connsiteX4" fmla="*/ 422946 w 423706"/>
              <a:gd name="connsiteY4" fmla="*/ 227 h 54202"/>
              <a:gd name="connsiteX5" fmla="*/ 356271 w 423706"/>
              <a:gd name="connsiteY5" fmla="*/ 25627 h 54202"/>
              <a:gd name="connsiteX6" fmla="*/ 191171 w 423706"/>
              <a:gd name="connsiteY6" fmla="*/ 41502 h 54202"/>
              <a:gd name="connsiteX7" fmla="*/ 140371 w 423706"/>
              <a:gd name="connsiteY7" fmla="*/ 25627 h 54202"/>
              <a:gd name="connsiteX8" fmla="*/ 671 w 423706"/>
              <a:gd name="connsiteY8" fmla="*/ 54202 h 54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3706" h="54202">
                <a:moveTo>
                  <a:pt x="671" y="54202"/>
                </a:moveTo>
                <a:cubicBezTo>
                  <a:pt x="11254" y="54202"/>
                  <a:pt x="174767" y="27744"/>
                  <a:pt x="203871" y="25627"/>
                </a:cubicBezTo>
                <a:cubicBezTo>
                  <a:pt x="232975" y="23510"/>
                  <a:pt x="156246" y="38856"/>
                  <a:pt x="175296" y="41502"/>
                </a:cubicBezTo>
                <a:cubicBezTo>
                  <a:pt x="194346" y="44148"/>
                  <a:pt x="276896" y="48381"/>
                  <a:pt x="318171" y="41502"/>
                </a:cubicBezTo>
                <a:cubicBezTo>
                  <a:pt x="359446" y="34623"/>
                  <a:pt x="416596" y="2873"/>
                  <a:pt x="422946" y="227"/>
                </a:cubicBezTo>
                <a:cubicBezTo>
                  <a:pt x="429296" y="-2419"/>
                  <a:pt x="394900" y="18748"/>
                  <a:pt x="356271" y="25627"/>
                </a:cubicBezTo>
                <a:cubicBezTo>
                  <a:pt x="317642" y="32506"/>
                  <a:pt x="227154" y="41502"/>
                  <a:pt x="191171" y="41502"/>
                </a:cubicBezTo>
                <a:cubicBezTo>
                  <a:pt x="155188" y="41502"/>
                  <a:pt x="173179" y="24039"/>
                  <a:pt x="140371" y="25627"/>
                </a:cubicBezTo>
                <a:cubicBezTo>
                  <a:pt x="107563" y="27214"/>
                  <a:pt x="-9912" y="54202"/>
                  <a:pt x="671" y="54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7A86DA91-1417-6438-49A7-3C1B4D75FDE4}"/>
              </a:ext>
            </a:extLst>
          </p:cNvPr>
          <p:cNvSpPr/>
          <p:nvPr/>
        </p:nvSpPr>
        <p:spPr>
          <a:xfrm>
            <a:off x="6048159" y="3943269"/>
            <a:ext cx="378554" cy="31972"/>
          </a:xfrm>
          <a:custGeom>
            <a:avLst/>
            <a:gdLst>
              <a:gd name="connsiteX0" fmla="*/ 216 w 378554"/>
              <a:gd name="connsiteY0" fmla="*/ 31831 h 31972"/>
              <a:gd name="connsiteX1" fmla="*/ 222466 w 378554"/>
              <a:gd name="connsiteY1" fmla="*/ 15956 h 31972"/>
              <a:gd name="connsiteX2" fmla="*/ 251041 w 378554"/>
              <a:gd name="connsiteY2" fmla="*/ 81 h 31972"/>
              <a:gd name="connsiteX3" fmla="*/ 378041 w 378554"/>
              <a:gd name="connsiteY3" fmla="*/ 9606 h 31972"/>
              <a:gd name="connsiteX4" fmla="*/ 292316 w 378554"/>
              <a:gd name="connsiteY4" fmla="*/ 6431 h 31972"/>
              <a:gd name="connsiteX5" fmla="*/ 206591 w 378554"/>
              <a:gd name="connsiteY5" fmla="*/ 22306 h 31972"/>
              <a:gd name="connsiteX6" fmla="*/ 181191 w 378554"/>
              <a:gd name="connsiteY6" fmla="*/ 6431 h 31972"/>
              <a:gd name="connsiteX7" fmla="*/ 216 w 378554"/>
              <a:gd name="connsiteY7" fmla="*/ 31831 h 3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554" h="31972">
                <a:moveTo>
                  <a:pt x="216" y="31831"/>
                </a:moveTo>
                <a:cubicBezTo>
                  <a:pt x="7095" y="33418"/>
                  <a:pt x="180662" y="21248"/>
                  <a:pt x="222466" y="15956"/>
                </a:cubicBezTo>
                <a:cubicBezTo>
                  <a:pt x="264270" y="10664"/>
                  <a:pt x="225112" y="1139"/>
                  <a:pt x="251041" y="81"/>
                </a:cubicBezTo>
                <a:cubicBezTo>
                  <a:pt x="276970" y="-977"/>
                  <a:pt x="371162" y="8548"/>
                  <a:pt x="378041" y="9606"/>
                </a:cubicBezTo>
                <a:cubicBezTo>
                  <a:pt x="384920" y="10664"/>
                  <a:pt x="320891" y="4314"/>
                  <a:pt x="292316" y="6431"/>
                </a:cubicBezTo>
                <a:cubicBezTo>
                  <a:pt x="263741" y="8548"/>
                  <a:pt x="225112" y="22306"/>
                  <a:pt x="206591" y="22306"/>
                </a:cubicBezTo>
                <a:cubicBezTo>
                  <a:pt x="188070" y="22306"/>
                  <a:pt x="210295" y="5373"/>
                  <a:pt x="181191" y="6431"/>
                </a:cubicBezTo>
                <a:cubicBezTo>
                  <a:pt x="152087" y="7489"/>
                  <a:pt x="-6663" y="30244"/>
                  <a:pt x="216" y="31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440F1D79-9241-317D-36C0-286152391C22}"/>
              </a:ext>
            </a:extLst>
          </p:cNvPr>
          <p:cNvSpPr/>
          <p:nvPr/>
        </p:nvSpPr>
        <p:spPr>
          <a:xfrm>
            <a:off x="5784780" y="3959080"/>
            <a:ext cx="524132" cy="47816"/>
          </a:xfrm>
          <a:custGeom>
            <a:avLst/>
            <a:gdLst>
              <a:gd name="connsiteX0" fmla="*/ 70 w 524132"/>
              <a:gd name="connsiteY0" fmla="*/ 47770 h 47816"/>
              <a:gd name="connsiteX1" fmla="*/ 139770 w 524132"/>
              <a:gd name="connsiteY1" fmla="*/ 25545 h 47816"/>
              <a:gd name="connsiteX2" fmla="*/ 187395 w 524132"/>
              <a:gd name="connsiteY2" fmla="*/ 12845 h 47816"/>
              <a:gd name="connsiteX3" fmla="*/ 161995 w 524132"/>
              <a:gd name="connsiteY3" fmla="*/ 9670 h 47816"/>
              <a:gd name="connsiteX4" fmla="*/ 276295 w 524132"/>
              <a:gd name="connsiteY4" fmla="*/ 16020 h 47816"/>
              <a:gd name="connsiteX5" fmla="*/ 400120 w 524132"/>
              <a:gd name="connsiteY5" fmla="*/ 22370 h 47816"/>
              <a:gd name="connsiteX6" fmla="*/ 523945 w 524132"/>
              <a:gd name="connsiteY6" fmla="*/ 145 h 47816"/>
              <a:gd name="connsiteX7" fmla="*/ 371545 w 524132"/>
              <a:gd name="connsiteY7" fmla="*/ 35070 h 47816"/>
              <a:gd name="connsiteX8" fmla="*/ 333445 w 524132"/>
              <a:gd name="connsiteY8" fmla="*/ 31895 h 47816"/>
              <a:gd name="connsiteX9" fmla="*/ 225495 w 524132"/>
              <a:gd name="connsiteY9" fmla="*/ 19195 h 47816"/>
              <a:gd name="connsiteX10" fmla="*/ 146120 w 524132"/>
              <a:gd name="connsiteY10" fmla="*/ 19195 h 47816"/>
              <a:gd name="connsiteX11" fmla="*/ 120720 w 524132"/>
              <a:gd name="connsiteY11" fmla="*/ 19195 h 47816"/>
              <a:gd name="connsiteX12" fmla="*/ 70 w 524132"/>
              <a:gd name="connsiteY12" fmla="*/ 47770 h 47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4132" h="47816">
                <a:moveTo>
                  <a:pt x="70" y="47770"/>
                </a:moveTo>
                <a:cubicBezTo>
                  <a:pt x="3245" y="48828"/>
                  <a:pt x="108549" y="31366"/>
                  <a:pt x="139770" y="25545"/>
                </a:cubicBezTo>
                <a:cubicBezTo>
                  <a:pt x="170991" y="19724"/>
                  <a:pt x="183691" y="15491"/>
                  <a:pt x="187395" y="12845"/>
                </a:cubicBezTo>
                <a:cubicBezTo>
                  <a:pt x="191099" y="10199"/>
                  <a:pt x="147178" y="9141"/>
                  <a:pt x="161995" y="9670"/>
                </a:cubicBezTo>
                <a:cubicBezTo>
                  <a:pt x="176812" y="10199"/>
                  <a:pt x="276295" y="16020"/>
                  <a:pt x="276295" y="16020"/>
                </a:cubicBezTo>
                <a:cubicBezTo>
                  <a:pt x="315982" y="18137"/>
                  <a:pt x="358845" y="25016"/>
                  <a:pt x="400120" y="22370"/>
                </a:cubicBezTo>
                <a:cubicBezTo>
                  <a:pt x="441395" y="19724"/>
                  <a:pt x="528707" y="-1972"/>
                  <a:pt x="523945" y="145"/>
                </a:cubicBezTo>
                <a:cubicBezTo>
                  <a:pt x="519183" y="2262"/>
                  <a:pt x="403295" y="29778"/>
                  <a:pt x="371545" y="35070"/>
                </a:cubicBezTo>
                <a:cubicBezTo>
                  <a:pt x="339795" y="40362"/>
                  <a:pt x="333445" y="31895"/>
                  <a:pt x="333445" y="31895"/>
                </a:cubicBezTo>
                <a:cubicBezTo>
                  <a:pt x="309103" y="29249"/>
                  <a:pt x="256716" y="21312"/>
                  <a:pt x="225495" y="19195"/>
                </a:cubicBezTo>
                <a:cubicBezTo>
                  <a:pt x="194274" y="17078"/>
                  <a:pt x="146120" y="19195"/>
                  <a:pt x="146120" y="19195"/>
                </a:cubicBezTo>
                <a:cubicBezTo>
                  <a:pt x="128658" y="19195"/>
                  <a:pt x="139770" y="14962"/>
                  <a:pt x="120720" y="19195"/>
                </a:cubicBezTo>
                <a:cubicBezTo>
                  <a:pt x="101670" y="23428"/>
                  <a:pt x="-3105" y="46712"/>
                  <a:pt x="70" y="47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5EBFD379-6D62-F793-7BE4-61C84DEAF49B}"/>
              </a:ext>
            </a:extLst>
          </p:cNvPr>
          <p:cNvSpPr/>
          <p:nvPr/>
        </p:nvSpPr>
        <p:spPr>
          <a:xfrm>
            <a:off x="5743522" y="3971762"/>
            <a:ext cx="563272" cy="60760"/>
          </a:xfrm>
          <a:custGeom>
            <a:avLst/>
            <a:gdLst>
              <a:gd name="connsiteX0" fmla="*/ 53 w 563272"/>
              <a:gd name="connsiteY0" fmla="*/ 60488 h 60760"/>
              <a:gd name="connsiteX1" fmla="*/ 184203 w 563272"/>
              <a:gd name="connsiteY1" fmla="*/ 28738 h 60760"/>
              <a:gd name="connsiteX2" fmla="*/ 158803 w 563272"/>
              <a:gd name="connsiteY2" fmla="*/ 50963 h 60760"/>
              <a:gd name="connsiteX3" fmla="*/ 295328 w 563272"/>
              <a:gd name="connsiteY3" fmla="*/ 47788 h 60760"/>
              <a:gd name="connsiteX4" fmla="*/ 244528 w 563272"/>
              <a:gd name="connsiteY4" fmla="*/ 50963 h 60760"/>
              <a:gd name="connsiteX5" fmla="*/ 419153 w 563272"/>
              <a:gd name="connsiteY5" fmla="*/ 25563 h 60760"/>
              <a:gd name="connsiteX6" fmla="*/ 562028 w 563272"/>
              <a:gd name="connsiteY6" fmla="*/ 163 h 60760"/>
              <a:gd name="connsiteX7" fmla="*/ 336603 w 563272"/>
              <a:gd name="connsiteY7" fmla="*/ 38263 h 60760"/>
              <a:gd name="connsiteX8" fmla="*/ 228653 w 563272"/>
              <a:gd name="connsiteY8" fmla="*/ 22388 h 60760"/>
              <a:gd name="connsiteX9" fmla="*/ 311203 w 563272"/>
              <a:gd name="connsiteY9" fmla="*/ 44613 h 60760"/>
              <a:gd name="connsiteX10" fmla="*/ 206428 w 563272"/>
              <a:gd name="connsiteY10" fmla="*/ 50963 h 60760"/>
              <a:gd name="connsiteX11" fmla="*/ 165153 w 563272"/>
              <a:gd name="connsiteY11" fmla="*/ 44613 h 60760"/>
              <a:gd name="connsiteX12" fmla="*/ 53 w 563272"/>
              <a:gd name="connsiteY12" fmla="*/ 60488 h 6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3272" h="60760">
                <a:moveTo>
                  <a:pt x="53" y="60488"/>
                </a:moveTo>
                <a:cubicBezTo>
                  <a:pt x="3228" y="57842"/>
                  <a:pt x="157745" y="30325"/>
                  <a:pt x="184203" y="28738"/>
                </a:cubicBezTo>
                <a:cubicBezTo>
                  <a:pt x="210661" y="27150"/>
                  <a:pt x="140282" y="47788"/>
                  <a:pt x="158803" y="50963"/>
                </a:cubicBezTo>
                <a:cubicBezTo>
                  <a:pt x="177324" y="54138"/>
                  <a:pt x="281041" y="47788"/>
                  <a:pt x="295328" y="47788"/>
                </a:cubicBezTo>
                <a:cubicBezTo>
                  <a:pt x="309615" y="47788"/>
                  <a:pt x="223890" y="54667"/>
                  <a:pt x="244528" y="50963"/>
                </a:cubicBezTo>
                <a:cubicBezTo>
                  <a:pt x="265166" y="47259"/>
                  <a:pt x="366236" y="34030"/>
                  <a:pt x="419153" y="25563"/>
                </a:cubicBezTo>
                <a:cubicBezTo>
                  <a:pt x="472070" y="17096"/>
                  <a:pt x="575786" y="-1954"/>
                  <a:pt x="562028" y="163"/>
                </a:cubicBezTo>
                <a:cubicBezTo>
                  <a:pt x="548270" y="2280"/>
                  <a:pt x="392165" y="34559"/>
                  <a:pt x="336603" y="38263"/>
                </a:cubicBezTo>
                <a:cubicBezTo>
                  <a:pt x="281041" y="41967"/>
                  <a:pt x="232886" y="21330"/>
                  <a:pt x="228653" y="22388"/>
                </a:cubicBezTo>
                <a:cubicBezTo>
                  <a:pt x="224420" y="23446"/>
                  <a:pt x="314907" y="39851"/>
                  <a:pt x="311203" y="44613"/>
                </a:cubicBezTo>
                <a:cubicBezTo>
                  <a:pt x="307499" y="49375"/>
                  <a:pt x="230770" y="50963"/>
                  <a:pt x="206428" y="50963"/>
                </a:cubicBezTo>
                <a:cubicBezTo>
                  <a:pt x="182086" y="50963"/>
                  <a:pt x="194786" y="43555"/>
                  <a:pt x="165153" y="44613"/>
                </a:cubicBezTo>
                <a:cubicBezTo>
                  <a:pt x="135520" y="45671"/>
                  <a:pt x="-3122" y="63134"/>
                  <a:pt x="53" y="60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20DFC594-AF5C-AAED-9A8C-C4FD5EFDB47A}"/>
              </a:ext>
            </a:extLst>
          </p:cNvPr>
          <p:cNvSpPr/>
          <p:nvPr/>
        </p:nvSpPr>
        <p:spPr>
          <a:xfrm>
            <a:off x="5789890" y="3965465"/>
            <a:ext cx="512674" cy="75018"/>
          </a:xfrm>
          <a:custGeom>
            <a:avLst/>
            <a:gdLst>
              <a:gd name="connsiteX0" fmla="*/ 1310 w 512674"/>
              <a:gd name="connsiteY0" fmla="*/ 73135 h 75018"/>
              <a:gd name="connsiteX1" fmla="*/ 283885 w 512674"/>
              <a:gd name="connsiteY1" fmla="*/ 69960 h 75018"/>
              <a:gd name="connsiteX2" fmla="*/ 315635 w 512674"/>
              <a:gd name="connsiteY2" fmla="*/ 69960 h 75018"/>
              <a:gd name="connsiteX3" fmla="*/ 512485 w 512674"/>
              <a:gd name="connsiteY3" fmla="*/ 110 h 75018"/>
              <a:gd name="connsiteX4" fmla="*/ 350560 w 512674"/>
              <a:gd name="connsiteY4" fmla="*/ 54085 h 75018"/>
              <a:gd name="connsiteX5" fmla="*/ 287060 w 512674"/>
              <a:gd name="connsiteY5" fmla="*/ 66785 h 75018"/>
              <a:gd name="connsiteX6" fmla="*/ 182285 w 512674"/>
              <a:gd name="connsiteY6" fmla="*/ 66785 h 75018"/>
              <a:gd name="connsiteX7" fmla="*/ 1310 w 512674"/>
              <a:gd name="connsiteY7" fmla="*/ 73135 h 75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674" h="75018">
                <a:moveTo>
                  <a:pt x="1310" y="73135"/>
                </a:moveTo>
                <a:cubicBezTo>
                  <a:pt x="18243" y="73664"/>
                  <a:pt x="231498" y="70489"/>
                  <a:pt x="283885" y="69960"/>
                </a:cubicBezTo>
                <a:cubicBezTo>
                  <a:pt x="336272" y="69431"/>
                  <a:pt x="277535" y="81602"/>
                  <a:pt x="315635" y="69960"/>
                </a:cubicBezTo>
                <a:cubicBezTo>
                  <a:pt x="353735" y="58318"/>
                  <a:pt x="506664" y="2756"/>
                  <a:pt x="512485" y="110"/>
                </a:cubicBezTo>
                <a:cubicBezTo>
                  <a:pt x="518306" y="-2536"/>
                  <a:pt x="388131" y="42972"/>
                  <a:pt x="350560" y="54085"/>
                </a:cubicBezTo>
                <a:cubicBezTo>
                  <a:pt x="312989" y="65197"/>
                  <a:pt x="315106" y="64668"/>
                  <a:pt x="287060" y="66785"/>
                </a:cubicBezTo>
                <a:cubicBezTo>
                  <a:pt x="259014" y="68902"/>
                  <a:pt x="228322" y="64139"/>
                  <a:pt x="182285" y="66785"/>
                </a:cubicBezTo>
                <a:cubicBezTo>
                  <a:pt x="136248" y="69431"/>
                  <a:pt x="-15623" y="72606"/>
                  <a:pt x="1310" y="73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437F3A73-10B7-2116-9E63-EC693B66804D}"/>
              </a:ext>
            </a:extLst>
          </p:cNvPr>
          <p:cNvSpPr/>
          <p:nvPr/>
        </p:nvSpPr>
        <p:spPr>
          <a:xfrm>
            <a:off x="6260885" y="3959449"/>
            <a:ext cx="193604" cy="47703"/>
          </a:xfrm>
          <a:custGeom>
            <a:avLst/>
            <a:gdLst>
              <a:gd name="connsiteX0" fmla="*/ 3390 w 193604"/>
              <a:gd name="connsiteY0" fmla="*/ 47401 h 47703"/>
              <a:gd name="connsiteX1" fmla="*/ 155790 w 193604"/>
              <a:gd name="connsiteY1" fmla="*/ 2951 h 47703"/>
              <a:gd name="connsiteX2" fmla="*/ 187540 w 193604"/>
              <a:gd name="connsiteY2" fmla="*/ 6126 h 47703"/>
              <a:gd name="connsiteX3" fmla="*/ 60540 w 193604"/>
              <a:gd name="connsiteY3" fmla="*/ 22001 h 47703"/>
              <a:gd name="connsiteX4" fmla="*/ 3390 w 193604"/>
              <a:gd name="connsiteY4" fmla="*/ 47401 h 4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04" h="47703">
                <a:moveTo>
                  <a:pt x="3390" y="47401"/>
                </a:moveTo>
                <a:cubicBezTo>
                  <a:pt x="19265" y="44226"/>
                  <a:pt x="125098" y="9830"/>
                  <a:pt x="155790" y="2951"/>
                </a:cubicBezTo>
                <a:cubicBezTo>
                  <a:pt x="186482" y="-3928"/>
                  <a:pt x="203415" y="2951"/>
                  <a:pt x="187540" y="6126"/>
                </a:cubicBezTo>
                <a:cubicBezTo>
                  <a:pt x="171665" y="9301"/>
                  <a:pt x="90173" y="16180"/>
                  <a:pt x="60540" y="22001"/>
                </a:cubicBezTo>
                <a:cubicBezTo>
                  <a:pt x="30907" y="27822"/>
                  <a:pt x="-12485" y="50576"/>
                  <a:pt x="3390" y="47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1A0ACC35-75BC-6EEC-D3C2-1472FD419754}"/>
              </a:ext>
            </a:extLst>
          </p:cNvPr>
          <p:cNvSpPr/>
          <p:nvPr/>
        </p:nvSpPr>
        <p:spPr>
          <a:xfrm>
            <a:off x="5766358" y="4003593"/>
            <a:ext cx="513794" cy="59441"/>
          </a:xfrm>
          <a:custGeom>
            <a:avLst/>
            <a:gdLst>
              <a:gd name="connsiteX0" fmla="*/ 5792 w 513794"/>
              <a:gd name="connsiteY0" fmla="*/ 44532 h 59441"/>
              <a:gd name="connsiteX1" fmla="*/ 297892 w 513794"/>
              <a:gd name="connsiteY1" fmla="*/ 44532 h 59441"/>
              <a:gd name="connsiteX2" fmla="*/ 380442 w 513794"/>
              <a:gd name="connsiteY2" fmla="*/ 44532 h 59441"/>
              <a:gd name="connsiteX3" fmla="*/ 513792 w 513794"/>
              <a:gd name="connsiteY3" fmla="*/ 82 h 59441"/>
              <a:gd name="connsiteX4" fmla="*/ 377267 w 513794"/>
              <a:gd name="connsiteY4" fmla="*/ 57232 h 59441"/>
              <a:gd name="connsiteX5" fmla="*/ 323292 w 513794"/>
              <a:gd name="connsiteY5" fmla="*/ 47707 h 59441"/>
              <a:gd name="connsiteX6" fmla="*/ 189942 w 513794"/>
              <a:gd name="connsiteY6" fmla="*/ 47707 h 59441"/>
              <a:gd name="connsiteX7" fmla="*/ 107392 w 513794"/>
              <a:gd name="connsiteY7" fmla="*/ 44532 h 59441"/>
              <a:gd name="connsiteX8" fmla="*/ 5792 w 513794"/>
              <a:gd name="connsiteY8" fmla="*/ 44532 h 5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3794" h="59441">
                <a:moveTo>
                  <a:pt x="5792" y="44532"/>
                </a:moveTo>
                <a:lnTo>
                  <a:pt x="297892" y="44532"/>
                </a:lnTo>
                <a:cubicBezTo>
                  <a:pt x="360334" y="44532"/>
                  <a:pt x="344459" y="51940"/>
                  <a:pt x="380442" y="44532"/>
                </a:cubicBezTo>
                <a:cubicBezTo>
                  <a:pt x="416425" y="37124"/>
                  <a:pt x="514321" y="-2035"/>
                  <a:pt x="513792" y="82"/>
                </a:cubicBezTo>
                <a:cubicBezTo>
                  <a:pt x="513263" y="2199"/>
                  <a:pt x="409017" y="49295"/>
                  <a:pt x="377267" y="57232"/>
                </a:cubicBezTo>
                <a:cubicBezTo>
                  <a:pt x="345517" y="65169"/>
                  <a:pt x="354513" y="49294"/>
                  <a:pt x="323292" y="47707"/>
                </a:cubicBezTo>
                <a:cubicBezTo>
                  <a:pt x="292071" y="46120"/>
                  <a:pt x="225925" y="48236"/>
                  <a:pt x="189942" y="47707"/>
                </a:cubicBezTo>
                <a:cubicBezTo>
                  <a:pt x="153959" y="47178"/>
                  <a:pt x="132792" y="45061"/>
                  <a:pt x="107392" y="44532"/>
                </a:cubicBezTo>
                <a:cubicBezTo>
                  <a:pt x="81992" y="44003"/>
                  <a:pt x="-25958" y="44532"/>
                  <a:pt x="5792" y="44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17D8ED17-570D-AB44-8AC9-E0A91D00B4E8}"/>
              </a:ext>
            </a:extLst>
          </p:cNvPr>
          <p:cNvSpPr/>
          <p:nvPr/>
        </p:nvSpPr>
        <p:spPr>
          <a:xfrm>
            <a:off x="5774280" y="4025799"/>
            <a:ext cx="553952" cy="54784"/>
          </a:xfrm>
          <a:custGeom>
            <a:avLst/>
            <a:gdLst>
              <a:gd name="connsiteX0" fmla="*/ 1045 w 553952"/>
              <a:gd name="connsiteY0" fmla="*/ 22326 h 54784"/>
              <a:gd name="connsiteX1" fmla="*/ 226470 w 553952"/>
              <a:gd name="connsiteY1" fmla="*/ 47726 h 54784"/>
              <a:gd name="connsiteX2" fmla="*/ 359820 w 553952"/>
              <a:gd name="connsiteY2" fmla="*/ 47726 h 54784"/>
              <a:gd name="connsiteX3" fmla="*/ 324895 w 553952"/>
              <a:gd name="connsiteY3" fmla="*/ 50901 h 54784"/>
              <a:gd name="connsiteX4" fmla="*/ 483645 w 553952"/>
              <a:gd name="connsiteY4" fmla="*/ 50901 h 54784"/>
              <a:gd name="connsiteX5" fmla="*/ 553495 w 553952"/>
              <a:gd name="connsiteY5" fmla="*/ 101 h 54784"/>
              <a:gd name="connsiteX6" fmla="*/ 509045 w 553952"/>
              <a:gd name="connsiteY6" fmla="*/ 38201 h 54784"/>
              <a:gd name="connsiteX7" fmla="*/ 416970 w 553952"/>
              <a:gd name="connsiteY7" fmla="*/ 50901 h 54784"/>
              <a:gd name="connsiteX8" fmla="*/ 359820 w 553952"/>
              <a:gd name="connsiteY8" fmla="*/ 44551 h 54784"/>
              <a:gd name="connsiteX9" fmla="*/ 280445 w 553952"/>
              <a:gd name="connsiteY9" fmla="*/ 41376 h 54784"/>
              <a:gd name="connsiteX10" fmla="*/ 147095 w 553952"/>
              <a:gd name="connsiteY10" fmla="*/ 41376 h 54784"/>
              <a:gd name="connsiteX11" fmla="*/ 1045 w 553952"/>
              <a:gd name="connsiteY11" fmla="*/ 22326 h 5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3952" h="54784">
                <a:moveTo>
                  <a:pt x="1045" y="22326"/>
                </a:moveTo>
                <a:cubicBezTo>
                  <a:pt x="14274" y="23384"/>
                  <a:pt x="166674" y="43493"/>
                  <a:pt x="226470" y="47726"/>
                </a:cubicBezTo>
                <a:cubicBezTo>
                  <a:pt x="286266" y="51959"/>
                  <a:pt x="343416" y="47197"/>
                  <a:pt x="359820" y="47726"/>
                </a:cubicBezTo>
                <a:cubicBezTo>
                  <a:pt x="376224" y="48255"/>
                  <a:pt x="304258" y="50372"/>
                  <a:pt x="324895" y="50901"/>
                </a:cubicBezTo>
                <a:cubicBezTo>
                  <a:pt x="345532" y="51430"/>
                  <a:pt x="445545" y="59368"/>
                  <a:pt x="483645" y="50901"/>
                </a:cubicBezTo>
                <a:cubicBezTo>
                  <a:pt x="521745" y="42434"/>
                  <a:pt x="549262" y="2218"/>
                  <a:pt x="553495" y="101"/>
                </a:cubicBezTo>
                <a:cubicBezTo>
                  <a:pt x="557728" y="-2016"/>
                  <a:pt x="531799" y="29734"/>
                  <a:pt x="509045" y="38201"/>
                </a:cubicBezTo>
                <a:cubicBezTo>
                  <a:pt x="486291" y="46668"/>
                  <a:pt x="441841" y="49843"/>
                  <a:pt x="416970" y="50901"/>
                </a:cubicBezTo>
                <a:cubicBezTo>
                  <a:pt x="392099" y="51959"/>
                  <a:pt x="382574" y="46138"/>
                  <a:pt x="359820" y="44551"/>
                </a:cubicBezTo>
                <a:cubicBezTo>
                  <a:pt x="337066" y="42964"/>
                  <a:pt x="315899" y="41905"/>
                  <a:pt x="280445" y="41376"/>
                </a:cubicBezTo>
                <a:cubicBezTo>
                  <a:pt x="244991" y="40847"/>
                  <a:pt x="190487" y="44022"/>
                  <a:pt x="147095" y="41376"/>
                </a:cubicBezTo>
                <a:cubicBezTo>
                  <a:pt x="103703" y="38730"/>
                  <a:pt x="-12184" y="21268"/>
                  <a:pt x="1045" y="22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758C61A5-8113-0FF0-9E35-EEE98242FBCA}"/>
              </a:ext>
            </a:extLst>
          </p:cNvPr>
          <p:cNvSpPr/>
          <p:nvPr/>
        </p:nvSpPr>
        <p:spPr>
          <a:xfrm>
            <a:off x="5649918" y="3822660"/>
            <a:ext cx="61922" cy="244829"/>
          </a:xfrm>
          <a:custGeom>
            <a:avLst/>
            <a:gdLst>
              <a:gd name="connsiteX0" fmla="*/ 61907 w 61922"/>
              <a:gd name="connsiteY0" fmla="*/ 40 h 244829"/>
              <a:gd name="connsiteX1" fmla="*/ 7932 w 61922"/>
              <a:gd name="connsiteY1" fmla="*/ 168315 h 244829"/>
              <a:gd name="connsiteX2" fmla="*/ 49207 w 61922"/>
              <a:gd name="connsiteY2" fmla="*/ 244515 h 244829"/>
              <a:gd name="connsiteX3" fmla="*/ 17457 w 61922"/>
              <a:gd name="connsiteY3" fmla="*/ 193715 h 244829"/>
              <a:gd name="connsiteX4" fmla="*/ 1582 w 61922"/>
              <a:gd name="connsiteY4" fmla="*/ 152440 h 244829"/>
              <a:gd name="connsiteX5" fmla="*/ 61907 w 61922"/>
              <a:gd name="connsiteY5" fmla="*/ 40 h 24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22" h="244829">
                <a:moveTo>
                  <a:pt x="61907" y="40"/>
                </a:moveTo>
                <a:cubicBezTo>
                  <a:pt x="62965" y="2686"/>
                  <a:pt x="10049" y="127569"/>
                  <a:pt x="7932" y="168315"/>
                </a:cubicBezTo>
                <a:cubicBezTo>
                  <a:pt x="5815" y="209061"/>
                  <a:pt x="47620" y="240282"/>
                  <a:pt x="49207" y="244515"/>
                </a:cubicBezTo>
                <a:cubicBezTo>
                  <a:pt x="50794" y="248748"/>
                  <a:pt x="25394" y="209061"/>
                  <a:pt x="17457" y="193715"/>
                </a:cubicBezTo>
                <a:cubicBezTo>
                  <a:pt x="9520" y="178369"/>
                  <a:pt x="-4768" y="179427"/>
                  <a:pt x="1582" y="152440"/>
                </a:cubicBezTo>
                <a:cubicBezTo>
                  <a:pt x="7932" y="125453"/>
                  <a:pt x="60849" y="-2606"/>
                  <a:pt x="61907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AB5A7F04-15EC-05E7-1754-1388BA5CFBBD}"/>
              </a:ext>
            </a:extLst>
          </p:cNvPr>
          <p:cNvSpPr/>
          <p:nvPr/>
        </p:nvSpPr>
        <p:spPr>
          <a:xfrm>
            <a:off x="5706534" y="3428839"/>
            <a:ext cx="30691" cy="133700"/>
          </a:xfrm>
          <a:custGeom>
            <a:avLst/>
            <a:gdLst>
              <a:gd name="connsiteX0" fmla="*/ 30691 w 30691"/>
              <a:gd name="connsiteY0" fmla="*/ 161 h 133700"/>
              <a:gd name="connsiteX1" fmla="*/ 2116 w 30691"/>
              <a:gd name="connsiteY1" fmla="*/ 63661 h 133700"/>
              <a:gd name="connsiteX2" fmla="*/ 2116 w 30691"/>
              <a:gd name="connsiteY2" fmla="*/ 133511 h 133700"/>
              <a:gd name="connsiteX3" fmla="*/ 2116 w 30691"/>
              <a:gd name="connsiteY3" fmla="*/ 82711 h 133700"/>
              <a:gd name="connsiteX4" fmla="*/ 30691 w 30691"/>
              <a:gd name="connsiteY4" fmla="*/ 161 h 13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91" h="133700">
                <a:moveTo>
                  <a:pt x="30691" y="161"/>
                </a:moveTo>
                <a:cubicBezTo>
                  <a:pt x="30691" y="-3014"/>
                  <a:pt x="6878" y="41436"/>
                  <a:pt x="2116" y="63661"/>
                </a:cubicBezTo>
                <a:cubicBezTo>
                  <a:pt x="-2647" y="85886"/>
                  <a:pt x="2116" y="133511"/>
                  <a:pt x="2116" y="133511"/>
                </a:cubicBezTo>
                <a:cubicBezTo>
                  <a:pt x="2116" y="136686"/>
                  <a:pt x="-1059" y="99115"/>
                  <a:pt x="2116" y="82711"/>
                </a:cubicBezTo>
                <a:cubicBezTo>
                  <a:pt x="5291" y="66307"/>
                  <a:pt x="30691" y="3336"/>
                  <a:pt x="30691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13B6FB5A-AE73-F71B-78BE-52FEC9536B36}"/>
              </a:ext>
            </a:extLst>
          </p:cNvPr>
          <p:cNvSpPr/>
          <p:nvPr/>
        </p:nvSpPr>
        <p:spPr>
          <a:xfrm>
            <a:off x="5708522" y="3406763"/>
            <a:ext cx="271002" cy="146064"/>
          </a:xfrm>
          <a:custGeom>
            <a:avLst/>
            <a:gdLst>
              <a:gd name="connsiteX0" fmla="*/ 128 w 271002"/>
              <a:gd name="connsiteY0" fmla="*/ 146062 h 146064"/>
              <a:gd name="connsiteX1" fmla="*/ 98553 w 271002"/>
              <a:gd name="connsiteY1" fmla="*/ 41287 h 146064"/>
              <a:gd name="connsiteX2" fmla="*/ 149353 w 271002"/>
              <a:gd name="connsiteY2" fmla="*/ 3187 h 146064"/>
              <a:gd name="connsiteX3" fmla="*/ 104903 w 271002"/>
              <a:gd name="connsiteY3" fmla="*/ 25412 h 146064"/>
              <a:gd name="connsiteX4" fmla="*/ 270003 w 271002"/>
              <a:gd name="connsiteY4" fmla="*/ 12 h 146064"/>
              <a:gd name="connsiteX5" fmla="*/ 171578 w 271002"/>
              <a:gd name="connsiteY5" fmla="*/ 22237 h 146064"/>
              <a:gd name="connsiteX6" fmla="*/ 120778 w 271002"/>
              <a:gd name="connsiteY6" fmla="*/ 38112 h 146064"/>
              <a:gd name="connsiteX7" fmla="*/ 128 w 271002"/>
              <a:gd name="connsiteY7" fmla="*/ 146062 h 14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002" h="146064">
                <a:moveTo>
                  <a:pt x="128" y="146062"/>
                </a:moveTo>
                <a:cubicBezTo>
                  <a:pt x="-3576" y="146591"/>
                  <a:pt x="73682" y="65099"/>
                  <a:pt x="98553" y="41287"/>
                </a:cubicBezTo>
                <a:cubicBezTo>
                  <a:pt x="123424" y="17475"/>
                  <a:pt x="148295" y="5833"/>
                  <a:pt x="149353" y="3187"/>
                </a:cubicBezTo>
                <a:cubicBezTo>
                  <a:pt x="150411" y="541"/>
                  <a:pt x="84795" y="25941"/>
                  <a:pt x="104903" y="25412"/>
                </a:cubicBezTo>
                <a:cubicBezTo>
                  <a:pt x="125011" y="24883"/>
                  <a:pt x="258891" y="541"/>
                  <a:pt x="270003" y="12"/>
                </a:cubicBezTo>
                <a:cubicBezTo>
                  <a:pt x="281115" y="-517"/>
                  <a:pt x="196449" y="15887"/>
                  <a:pt x="171578" y="22237"/>
                </a:cubicBezTo>
                <a:cubicBezTo>
                  <a:pt x="146707" y="28587"/>
                  <a:pt x="145120" y="20649"/>
                  <a:pt x="120778" y="38112"/>
                </a:cubicBezTo>
                <a:cubicBezTo>
                  <a:pt x="96436" y="55575"/>
                  <a:pt x="3832" y="145533"/>
                  <a:pt x="128" y="146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F421E041-1D4C-333C-23FE-F2D1D2BB97BF}"/>
              </a:ext>
            </a:extLst>
          </p:cNvPr>
          <p:cNvSpPr/>
          <p:nvPr/>
        </p:nvSpPr>
        <p:spPr>
          <a:xfrm>
            <a:off x="5824608" y="3378200"/>
            <a:ext cx="408279" cy="99457"/>
          </a:xfrm>
          <a:custGeom>
            <a:avLst/>
            <a:gdLst>
              <a:gd name="connsiteX0" fmla="*/ 7867 w 408279"/>
              <a:gd name="connsiteY0" fmla="*/ 98425 h 99457"/>
              <a:gd name="connsiteX1" fmla="*/ 312667 w 408279"/>
              <a:gd name="connsiteY1" fmla="*/ 12700 h 99457"/>
              <a:gd name="connsiteX2" fmla="*/ 404742 w 408279"/>
              <a:gd name="connsiteY2" fmla="*/ 9525 h 99457"/>
              <a:gd name="connsiteX3" fmla="*/ 214242 w 408279"/>
              <a:gd name="connsiteY3" fmla="*/ 0 h 99457"/>
              <a:gd name="connsiteX4" fmla="*/ 293617 w 408279"/>
              <a:gd name="connsiteY4" fmla="*/ 9525 h 99457"/>
              <a:gd name="connsiteX5" fmla="*/ 106292 w 408279"/>
              <a:gd name="connsiteY5" fmla="*/ 57150 h 99457"/>
              <a:gd name="connsiteX6" fmla="*/ 7867 w 408279"/>
              <a:gd name="connsiteY6" fmla="*/ 98425 h 9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8279" h="99457">
                <a:moveTo>
                  <a:pt x="7867" y="98425"/>
                </a:moveTo>
                <a:cubicBezTo>
                  <a:pt x="42263" y="91017"/>
                  <a:pt x="246521" y="27517"/>
                  <a:pt x="312667" y="12700"/>
                </a:cubicBezTo>
                <a:cubicBezTo>
                  <a:pt x="378813" y="-2117"/>
                  <a:pt x="421146" y="11642"/>
                  <a:pt x="404742" y="9525"/>
                </a:cubicBezTo>
                <a:cubicBezTo>
                  <a:pt x="388338" y="7408"/>
                  <a:pt x="232763" y="0"/>
                  <a:pt x="214242" y="0"/>
                </a:cubicBezTo>
                <a:cubicBezTo>
                  <a:pt x="195721" y="0"/>
                  <a:pt x="311609" y="0"/>
                  <a:pt x="293617" y="9525"/>
                </a:cubicBezTo>
                <a:cubicBezTo>
                  <a:pt x="275625" y="19050"/>
                  <a:pt x="152329" y="42863"/>
                  <a:pt x="106292" y="57150"/>
                </a:cubicBezTo>
                <a:cubicBezTo>
                  <a:pt x="60255" y="71437"/>
                  <a:pt x="-26529" y="105833"/>
                  <a:pt x="7867" y="98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03908924-35AE-CF5D-8B61-D166CD1BBF7C}"/>
              </a:ext>
            </a:extLst>
          </p:cNvPr>
          <p:cNvSpPr/>
          <p:nvPr/>
        </p:nvSpPr>
        <p:spPr>
          <a:xfrm>
            <a:off x="5787485" y="3475193"/>
            <a:ext cx="315341" cy="71443"/>
          </a:xfrm>
          <a:custGeom>
            <a:avLst/>
            <a:gdLst>
              <a:gd name="connsiteX0" fmla="*/ 540 w 315341"/>
              <a:gd name="connsiteY0" fmla="*/ 71282 h 71443"/>
              <a:gd name="connsiteX1" fmla="*/ 200565 w 315341"/>
              <a:gd name="connsiteY1" fmla="*/ 1432 h 71443"/>
              <a:gd name="connsiteX2" fmla="*/ 137065 w 315341"/>
              <a:gd name="connsiteY2" fmla="*/ 23657 h 71443"/>
              <a:gd name="connsiteX3" fmla="*/ 314865 w 315341"/>
              <a:gd name="connsiteY3" fmla="*/ 17307 h 71443"/>
              <a:gd name="connsiteX4" fmla="*/ 187865 w 315341"/>
              <a:gd name="connsiteY4" fmla="*/ 14132 h 71443"/>
              <a:gd name="connsiteX5" fmla="*/ 143415 w 315341"/>
              <a:gd name="connsiteY5" fmla="*/ 20482 h 71443"/>
              <a:gd name="connsiteX6" fmla="*/ 540 w 315341"/>
              <a:gd name="connsiteY6" fmla="*/ 71282 h 7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341" h="71443">
                <a:moveTo>
                  <a:pt x="540" y="71282"/>
                </a:moveTo>
                <a:cubicBezTo>
                  <a:pt x="10065" y="68107"/>
                  <a:pt x="200565" y="1432"/>
                  <a:pt x="200565" y="1432"/>
                </a:cubicBezTo>
                <a:cubicBezTo>
                  <a:pt x="223319" y="-6506"/>
                  <a:pt x="118015" y="21011"/>
                  <a:pt x="137065" y="23657"/>
                </a:cubicBezTo>
                <a:cubicBezTo>
                  <a:pt x="156115" y="26303"/>
                  <a:pt x="306398" y="18894"/>
                  <a:pt x="314865" y="17307"/>
                </a:cubicBezTo>
                <a:cubicBezTo>
                  <a:pt x="323332" y="15720"/>
                  <a:pt x="216440" y="13603"/>
                  <a:pt x="187865" y="14132"/>
                </a:cubicBezTo>
                <a:cubicBezTo>
                  <a:pt x="159290" y="14661"/>
                  <a:pt x="176753" y="10957"/>
                  <a:pt x="143415" y="20482"/>
                </a:cubicBezTo>
                <a:cubicBezTo>
                  <a:pt x="110078" y="30007"/>
                  <a:pt x="-8985" y="74457"/>
                  <a:pt x="540" y="71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D43CE059-C2EC-5BDF-04A5-8554CCEFEE8C}"/>
              </a:ext>
            </a:extLst>
          </p:cNvPr>
          <p:cNvSpPr/>
          <p:nvPr/>
        </p:nvSpPr>
        <p:spPr>
          <a:xfrm>
            <a:off x="6127299" y="3352382"/>
            <a:ext cx="248125" cy="67911"/>
          </a:xfrm>
          <a:custGeom>
            <a:avLst/>
            <a:gdLst>
              <a:gd name="connsiteX0" fmla="*/ 451 w 248125"/>
              <a:gd name="connsiteY0" fmla="*/ 418 h 67911"/>
              <a:gd name="connsiteX1" fmla="*/ 111576 w 248125"/>
              <a:gd name="connsiteY1" fmla="*/ 32168 h 67911"/>
              <a:gd name="connsiteX2" fmla="*/ 197301 w 248125"/>
              <a:gd name="connsiteY2" fmla="*/ 41693 h 67911"/>
              <a:gd name="connsiteX3" fmla="*/ 165551 w 248125"/>
              <a:gd name="connsiteY3" fmla="*/ 44868 h 67911"/>
              <a:gd name="connsiteX4" fmla="*/ 248101 w 248125"/>
              <a:gd name="connsiteY4" fmla="*/ 67093 h 67911"/>
              <a:gd name="connsiteX5" fmla="*/ 156026 w 248125"/>
              <a:gd name="connsiteY5" fmla="*/ 57568 h 67911"/>
              <a:gd name="connsiteX6" fmla="*/ 451 w 248125"/>
              <a:gd name="connsiteY6" fmla="*/ 418 h 6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125" h="67911">
                <a:moveTo>
                  <a:pt x="451" y="418"/>
                </a:moveTo>
                <a:cubicBezTo>
                  <a:pt x="-6957" y="-3815"/>
                  <a:pt x="78768" y="25289"/>
                  <a:pt x="111576" y="32168"/>
                </a:cubicBezTo>
                <a:cubicBezTo>
                  <a:pt x="144384" y="39047"/>
                  <a:pt x="188305" y="39576"/>
                  <a:pt x="197301" y="41693"/>
                </a:cubicBezTo>
                <a:cubicBezTo>
                  <a:pt x="206297" y="43810"/>
                  <a:pt x="157084" y="40635"/>
                  <a:pt x="165551" y="44868"/>
                </a:cubicBezTo>
                <a:cubicBezTo>
                  <a:pt x="174018" y="49101"/>
                  <a:pt x="249689" y="64976"/>
                  <a:pt x="248101" y="67093"/>
                </a:cubicBezTo>
                <a:cubicBezTo>
                  <a:pt x="246513" y="69210"/>
                  <a:pt x="192538" y="67622"/>
                  <a:pt x="156026" y="57568"/>
                </a:cubicBezTo>
                <a:cubicBezTo>
                  <a:pt x="119514" y="47514"/>
                  <a:pt x="7859" y="4651"/>
                  <a:pt x="451" y="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51468CDF-FFB9-5DF1-3D6E-EC293DBF9C06}"/>
              </a:ext>
            </a:extLst>
          </p:cNvPr>
          <p:cNvSpPr/>
          <p:nvPr/>
        </p:nvSpPr>
        <p:spPr>
          <a:xfrm>
            <a:off x="6216507" y="3403222"/>
            <a:ext cx="196530" cy="99390"/>
          </a:xfrm>
          <a:custGeom>
            <a:avLst/>
            <a:gdLst>
              <a:gd name="connsiteX0" fmla="*/ 143 w 196530"/>
              <a:gd name="connsiteY0" fmla="*/ 378 h 99390"/>
              <a:gd name="connsiteX1" fmla="*/ 143018 w 196530"/>
              <a:gd name="connsiteY1" fmla="*/ 44828 h 99390"/>
              <a:gd name="connsiteX2" fmla="*/ 193818 w 196530"/>
              <a:gd name="connsiteY2" fmla="*/ 98803 h 99390"/>
              <a:gd name="connsiteX3" fmla="*/ 171593 w 196530"/>
              <a:gd name="connsiteY3" fmla="*/ 70228 h 99390"/>
              <a:gd name="connsiteX4" fmla="*/ 143 w 196530"/>
              <a:gd name="connsiteY4" fmla="*/ 378 h 9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530" h="99390">
                <a:moveTo>
                  <a:pt x="143" y="378"/>
                </a:moveTo>
                <a:cubicBezTo>
                  <a:pt x="-4619" y="-3855"/>
                  <a:pt x="110739" y="28424"/>
                  <a:pt x="143018" y="44828"/>
                </a:cubicBezTo>
                <a:cubicBezTo>
                  <a:pt x="175297" y="61232"/>
                  <a:pt x="189056" y="94570"/>
                  <a:pt x="193818" y="98803"/>
                </a:cubicBezTo>
                <a:cubicBezTo>
                  <a:pt x="198580" y="103036"/>
                  <a:pt x="200168" y="83457"/>
                  <a:pt x="171593" y="70228"/>
                </a:cubicBezTo>
                <a:cubicBezTo>
                  <a:pt x="143018" y="56999"/>
                  <a:pt x="4905" y="4611"/>
                  <a:pt x="143" y="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BFA4E3CC-56D4-8A7D-8B6A-27F84AA4F073}"/>
              </a:ext>
            </a:extLst>
          </p:cNvPr>
          <p:cNvSpPr/>
          <p:nvPr/>
        </p:nvSpPr>
        <p:spPr>
          <a:xfrm>
            <a:off x="6124521" y="3489241"/>
            <a:ext cx="285982" cy="73115"/>
          </a:xfrm>
          <a:custGeom>
            <a:avLst/>
            <a:gdLst>
              <a:gd name="connsiteX0" fmla="*/ 54 w 285982"/>
              <a:gd name="connsiteY0" fmla="*/ 38184 h 73115"/>
              <a:gd name="connsiteX1" fmla="*/ 146104 w 285982"/>
              <a:gd name="connsiteY1" fmla="*/ 44534 h 73115"/>
              <a:gd name="connsiteX2" fmla="*/ 73079 w 285982"/>
              <a:gd name="connsiteY2" fmla="*/ 54059 h 73115"/>
              <a:gd name="connsiteX3" fmla="*/ 190554 w 285982"/>
              <a:gd name="connsiteY3" fmla="*/ 38184 h 73115"/>
              <a:gd name="connsiteX4" fmla="*/ 285804 w 285982"/>
              <a:gd name="connsiteY4" fmla="*/ 73109 h 73115"/>
              <a:gd name="connsiteX5" fmla="*/ 212779 w 285982"/>
              <a:gd name="connsiteY5" fmla="*/ 35009 h 73115"/>
              <a:gd name="connsiteX6" fmla="*/ 155629 w 285982"/>
              <a:gd name="connsiteY6" fmla="*/ 84 h 73115"/>
              <a:gd name="connsiteX7" fmla="*/ 165154 w 285982"/>
              <a:gd name="connsiteY7" fmla="*/ 25484 h 73115"/>
              <a:gd name="connsiteX8" fmla="*/ 54 w 285982"/>
              <a:gd name="connsiteY8" fmla="*/ 38184 h 73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982" h="73115">
                <a:moveTo>
                  <a:pt x="54" y="38184"/>
                </a:moveTo>
                <a:cubicBezTo>
                  <a:pt x="-3121" y="41359"/>
                  <a:pt x="133933" y="41888"/>
                  <a:pt x="146104" y="44534"/>
                </a:cubicBezTo>
                <a:cubicBezTo>
                  <a:pt x="158275" y="47180"/>
                  <a:pt x="73079" y="54059"/>
                  <a:pt x="73079" y="54059"/>
                </a:cubicBezTo>
                <a:cubicBezTo>
                  <a:pt x="80487" y="53001"/>
                  <a:pt x="155100" y="35009"/>
                  <a:pt x="190554" y="38184"/>
                </a:cubicBezTo>
                <a:cubicBezTo>
                  <a:pt x="226008" y="41359"/>
                  <a:pt x="282100" y="73638"/>
                  <a:pt x="285804" y="73109"/>
                </a:cubicBezTo>
                <a:cubicBezTo>
                  <a:pt x="289508" y="72580"/>
                  <a:pt x="234475" y="47180"/>
                  <a:pt x="212779" y="35009"/>
                </a:cubicBezTo>
                <a:cubicBezTo>
                  <a:pt x="191083" y="22838"/>
                  <a:pt x="163567" y="1672"/>
                  <a:pt x="155629" y="84"/>
                </a:cubicBezTo>
                <a:cubicBezTo>
                  <a:pt x="147691" y="-1504"/>
                  <a:pt x="185262" y="19663"/>
                  <a:pt x="165154" y="25484"/>
                </a:cubicBezTo>
                <a:cubicBezTo>
                  <a:pt x="145046" y="31305"/>
                  <a:pt x="3229" y="35009"/>
                  <a:pt x="54" y="38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1E3A6977-552E-E71F-8A67-6FDD4415B242}"/>
              </a:ext>
            </a:extLst>
          </p:cNvPr>
          <p:cNvSpPr/>
          <p:nvPr/>
        </p:nvSpPr>
        <p:spPr>
          <a:xfrm>
            <a:off x="5672356" y="3415864"/>
            <a:ext cx="29952" cy="102785"/>
          </a:xfrm>
          <a:custGeom>
            <a:avLst/>
            <a:gdLst>
              <a:gd name="connsiteX0" fmla="*/ 29944 w 29952"/>
              <a:gd name="connsiteY0" fmla="*/ 436 h 102785"/>
              <a:gd name="connsiteX1" fmla="*/ 1369 w 29952"/>
              <a:gd name="connsiteY1" fmla="*/ 48061 h 102785"/>
              <a:gd name="connsiteX2" fmla="*/ 4544 w 29952"/>
              <a:gd name="connsiteY2" fmla="*/ 102036 h 102785"/>
              <a:gd name="connsiteX3" fmla="*/ 4544 w 29952"/>
              <a:gd name="connsiteY3" fmla="*/ 76636 h 102785"/>
              <a:gd name="connsiteX4" fmla="*/ 29944 w 29952"/>
              <a:gd name="connsiteY4" fmla="*/ 436 h 10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52" h="102785">
                <a:moveTo>
                  <a:pt x="29944" y="436"/>
                </a:moveTo>
                <a:cubicBezTo>
                  <a:pt x="29415" y="-4327"/>
                  <a:pt x="5602" y="31128"/>
                  <a:pt x="1369" y="48061"/>
                </a:cubicBezTo>
                <a:cubicBezTo>
                  <a:pt x="-2864" y="64994"/>
                  <a:pt x="4015" y="97274"/>
                  <a:pt x="4544" y="102036"/>
                </a:cubicBezTo>
                <a:cubicBezTo>
                  <a:pt x="5073" y="106799"/>
                  <a:pt x="2427" y="87748"/>
                  <a:pt x="4544" y="76636"/>
                </a:cubicBezTo>
                <a:cubicBezTo>
                  <a:pt x="6661" y="65524"/>
                  <a:pt x="30473" y="5199"/>
                  <a:pt x="29944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15F61042-6883-1A9A-ACFB-4208C8F56A12}"/>
              </a:ext>
            </a:extLst>
          </p:cNvPr>
          <p:cNvSpPr/>
          <p:nvPr/>
        </p:nvSpPr>
        <p:spPr>
          <a:xfrm>
            <a:off x="4009960" y="3670296"/>
            <a:ext cx="621786" cy="212751"/>
          </a:xfrm>
          <a:custGeom>
            <a:avLst/>
            <a:gdLst>
              <a:gd name="connsiteX0" fmla="*/ 65 w 621786"/>
              <a:gd name="connsiteY0" fmla="*/ 212729 h 212751"/>
              <a:gd name="connsiteX1" fmla="*/ 171515 w 621786"/>
              <a:gd name="connsiteY1" fmla="*/ 168279 h 212751"/>
              <a:gd name="connsiteX2" fmla="*/ 254065 w 621786"/>
              <a:gd name="connsiteY2" fmla="*/ 158754 h 212751"/>
              <a:gd name="connsiteX3" fmla="*/ 200090 w 621786"/>
              <a:gd name="connsiteY3" fmla="*/ 161929 h 212751"/>
              <a:gd name="connsiteX4" fmla="*/ 396940 w 621786"/>
              <a:gd name="connsiteY4" fmla="*/ 107954 h 212751"/>
              <a:gd name="connsiteX5" fmla="*/ 279465 w 621786"/>
              <a:gd name="connsiteY5" fmla="*/ 130179 h 212751"/>
              <a:gd name="connsiteX6" fmla="*/ 485840 w 621786"/>
              <a:gd name="connsiteY6" fmla="*/ 76204 h 212751"/>
              <a:gd name="connsiteX7" fmla="*/ 612840 w 621786"/>
              <a:gd name="connsiteY7" fmla="*/ 98429 h 212751"/>
              <a:gd name="connsiteX8" fmla="*/ 609665 w 621786"/>
              <a:gd name="connsiteY8" fmla="*/ 25404 h 212751"/>
              <a:gd name="connsiteX9" fmla="*/ 596965 w 621786"/>
              <a:gd name="connsiteY9" fmla="*/ 60329 h 212751"/>
              <a:gd name="connsiteX10" fmla="*/ 565215 w 621786"/>
              <a:gd name="connsiteY10" fmla="*/ 53979 h 212751"/>
              <a:gd name="connsiteX11" fmla="*/ 511240 w 621786"/>
              <a:gd name="connsiteY11" fmla="*/ 6354 h 212751"/>
              <a:gd name="connsiteX12" fmla="*/ 517590 w 621786"/>
              <a:gd name="connsiteY12" fmla="*/ 41279 h 212751"/>
              <a:gd name="connsiteX13" fmla="*/ 476315 w 621786"/>
              <a:gd name="connsiteY13" fmla="*/ 53979 h 212751"/>
              <a:gd name="connsiteX14" fmla="*/ 441390 w 621786"/>
              <a:gd name="connsiteY14" fmla="*/ 4 h 212751"/>
              <a:gd name="connsiteX15" fmla="*/ 419165 w 621786"/>
              <a:gd name="connsiteY15" fmla="*/ 57154 h 212751"/>
              <a:gd name="connsiteX16" fmla="*/ 371540 w 621786"/>
              <a:gd name="connsiteY16" fmla="*/ 12704 h 212751"/>
              <a:gd name="connsiteX17" fmla="*/ 384240 w 621786"/>
              <a:gd name="connsiteY17" fmla="*/ 53979 h 212751"/>
              <a:gd name="connsiteX18" fmla="*/ 260415 w 621786"/>
              <a:gd name="connsiteY18" fmla="*/ 92079 h 212751"/>
              <a:gd name="connsiteX19" fmla="*/ 323915 w 621786"/>
              <a:gd name="connsiteY19" fmla="*/ 76204 h 212751"/>
              <a:gd name="connsiteX20" fmla="*/ 282640 w 621786"/>
              <a:gd name="connsiteY20" fmla="*/ 104779 h 212751"/>
              <a:gd name="connsiteX21" fmla="*/ 200090 w 621786"/>
              <a:gd name="connsiteY21" fmla="*/ 120654 h 212751"/>
              <a:gd name="connsiteX22" fmla="*/ 273115 w 621786"/>
              <a:gd name="connsiteY22" fmla="*/ 95254 h 212751"/>
              <a:gd name="connsiteX23" fmla="*/ 152465 w 621786"/>
              <a:gd name="connsiteY23" fmla="*/ 161929 h 212751"/>
              <a:gd name="connsiteX24" fmla="*/ 65 w 621786"/>
              <a:gd name="connsiteY24" fmla="*/ 212729 h 21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21786" h="212751">
                <a:moveTo>
                  <a:pt x="65" y="212729"/>
                </a:moveTo>
                <a:cubicBezTo>
                  <a:pt x="3240" y="213787"/>
                  <a:pt x="129182" y="177275"/>
                  <a:pt x="171515" y="168279"/>
                </a:cubicBezTo>
                <a:cubicBezTo>
                  <a:pt x="213848" y="159283"/>
                  <a:pt x="249303" y="159812"/>
                  <a:pt x="254065" y="158754"/>
                </a:cubicBezTo>
                <a:cubicBezTo>
                  <a:pt x="258827" y="157696"/>
                  <a:pt x="176278" y="170396"/>
                  <a:pt x="200090" y="161929"/>
                </a:cubicBezTo>
                <a:cubicBezTo>
                  <a:pt x="223902" y="153462"/>
                  <a:pt x="383711" y="113246"/>
                  <a:pt x="396940" y="107954"/>
                </a:cubicBezTo>
                <a:cubicBezTo>
                  <a:pt x="410169" y="102662"/>
                  <a:pt x="264648" y="135471"/>
                  <a:pt x="279465" y="130179"/>
                </a:cubicBezTo>
                <a:cubicBezTo>
                  <a:pt x="294282" y="124887"/>
                  <a:pt x="430278" y="81496"/>
                  <a:pt x="485840" y="76204"/>
                </a:cubicBezTo>
                <a:cubicBezTo>
                  <a:pt x="541402" y="70912"/>
                  <a:pt x="592202" y="106896"/>
                  <a:pt x="612840" y="98429"/>
                </a:cubicBezTo>
                <a:cubicBezTo>
                  <a:pt x="633478" y="89962"/>
                  <a:pt x="612311" y="31754"/>
                  <a:pt x="609665" y="25404"/>
                </a:cubicBezTo>
                <a:cubicBezTo>
                  <a:pt x="607019" y="19054"/>
                  <a:pt x="604373" y="55566"/>
                  <a:pt x="596965" y="60329"/>
                </a:cubicBezTo>
                <a:cubicBezTo>
                  <a:pt x="589557" y="65091"/>
                  <a:pt x="579502" y="62975"/>
                  <a:pt x="565215" y="53979"/>
                </a:cubicBezTo>
                <a:cubicBezTo>
                  <a:pt x="550928" y="44983"/>
                  <a:pt x="519177" y="8471"/>
                  <a:pt x="511240" y="6354"/>
                </a:cubicBezTo>
                <a:cubicBezTo>
                  <a:pt x="503303" y="4237"/>
                  <a:pt x="523411" y="33342"/>
                  <a:pt x="517590" y="41279"/>
                </a:cubicBezTo>
                <a:cubicBezTo>
                  <a:pt x="511769" y="49216"/>
                  <a:pt x="489015" y="60858"/>
                  <a:pt x="476315" y="53979"/>
                </a:cubicBezTo>
                <a:cubicBezTo>
                  <a:pt x="463615" y="47100"/>
                  <a:pt x="450915" y="-525"/>
                  <a:pt x="441390" y="4"/>
                </a:cubicBezTo>
                <a:cubicBezTo>
                  <a:pt x="431865" y="533"/>
                  <a:pt x="430807" y="55037"/>
                  <a:pt x="419165" y="57154"/>
                </a:cubicBezTo>
                <a:cubicBezTo>
                  <a:pt x="407523" y="59271"/>
                  <a:pt x="377361" y="13233"/>
                  <a:pt x="371540" y="12704"/>
                </a:cubicBezTo>
                <a:cubicBezTo>
                  <a:pt x="365719" y="12175"/>
                  <a:pt x="402761" y="40750"/>
                  <a:pt x="384240" y="53979"/>
                </a:cubicBezTo>
                <a:cubicBezTo>
                  <a:pt x="365719" y="67208"/>
                  <a:pt x="270469" y="88375"/>
                  <a:pt x="260415" y="92079"/>
                </a:cubicBezTo>
                <a:cubicBezTo>
                  <a:pt x="250361" y="95783"/>
                  <a:pt x="320211" y="74087"/>
                  <a:pt x="323915" y="76204"/>
                </a:cubicBezTo>
                <a:cubicBezTo>
                  <a:pt x="327619" y="78321"/>
                  <a:pt x="303277" y="97371"/>
                  <a:pt x="282640" y="104779"/>
                </a:cubicBezTo>
                <a:cubicBezTo>
                  <a:pt x="262003" y="112187"/>
                  <a:pt x="201677" y="122241"/>
                  <a:pt x="200090" y="120654"/>
                </a:cubicBezTo>
                <a:cubicBezTo>
                  <a:pt x="198503" y="119067"/>
                  <a:pt x="281053" y="88375"/>
                  <a:pt x="273115" y="95254"/>
                </a:cubicBezTo>
                <a:cubicBezTo>
                  <a:pt x="265177" y="102133"/>
                  <a:pt x="194798" y="140762"/>
                  <a:pt x="152465" y="161929"/>
                </a:cubicBezTo>
                <a:cubicBezTo>
                  <a:pt x="110132" y="183096"/>
                  <a:pt x="-3110" y="211671"/>
                  <a:pt x="65" y="212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839202C6-C08A-816C-52C6-13834E1F18BA}"/>
              </a:ext>
            </a:extLst>
          </p:cNvPr>
          <p:cNvSpPr/>
          <p:nvPr/>
        </p:nvSpPr>
        <p:spPr>
          <a:xfrm>
            <a:off x="4622302" y="3733800"/>
            <a:ext cx="290047" cy="191434"/>
          </a:xfrm>
          <a:custGeom>
            <a:avLst/>
            <a:gdLst>
              <a:gd name="connsiteX0" fmla="*/ 498 w 290047"/>
              <a:gd name="connsiteY0" fmla="*/ 0 h 191434"/>
              <a:gd name="connsiteX1" fmla="*/ 102098 w 290047"/>
              <a:gd name="connsiteY1" fmla="*/ 88900 h 191434"/>
              <a:gd name="connsiteX2" fmla="*/ 48123 w 290047"/>
              <a:gd name="connsiteY2" fmla="*/ 60325 h 191434"/>
              <a:gd name="connsiteX3" fmla="*/ 194173 w 290047"/>
              <a:gd name="connsiteY3" fmla="*/ 136525 h 191434"/>
              <a:gd name="connsiteX4" fmla="*/ 152898 w 290047"/>
              <a:gd name="connsiteY4" fmla="*/ 107950 h 191434"/>
              <a:gd name="connsiteX5" fmla="*/ 267198 w 290047"/>
              <a:gd name="connsiteY5" fmla="*/ 180975 h 191434"/>
              <a:gd name="connsiteX6" fmla="*/ 289423 w 290047"/>
              <a:gd name="connsiteY6" fmla="*/ 187325 h 191434"/>
              <a:gd name="connsiteX7" fmla="*/ 276723 w 290047"/>
              <a:gd name="connsiteY7" fmla="*/ 146050 h 191434"/>
              <a:gd name="connsiteX8" fmla="*/ 206873 w 290047"/>
              <a:gd name="connsiteY8" fmla="*/ 130175 h 191434"/>
              <a:gd name="connsiteX9" fmla="*/ 152898 w 290047"/>
              <a:gd name="connsiteY9" fmla="*/ 88900 h 191434"/>
              <a:gd name="connsiteX10" fmla="*/ 498 w 290047"/>
              <a:gd name="connsiteY10" fmla="*/ 0 h 19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0047" h="191434">
                <a:moveTo>
                  <a:pt x="498" y="0"/>
                </a:moveTo>
                <a:cubicBezTo>
                  <a:pt x="-7969" y="0"/>
                  <a:pt x="94161" y="78846"/>
                  <a:pt x="102098" y="88900"/>
                </a:cubicBezTo>
                <a:cubicBezTo>
                  <a:pt x="110035" y="98954"/>
                  <a:pt x="48123" y="60325"/>
                  <a:pt x="48123" y="60325"/>
                </a:cubicBezTo>
                <a:lnTo>
                  <a:pt x="194173" y="136525"/>
                </a:lnTo>
                <a:cubicBezTo>
                  <a:pt x="211635" y="144462"/>
                  <a:pt x="140727" y="100542"/>
                  <a:pt x="152898" y="107950"/>
                </a:cubicBezTo>
                <a:cubicBezTo>
                  <a:pt x="165069" y="115358"/>
                  <a:pt x="244444" y="167746"/>
                  <a:pt x="267198" y="180975"/>
                </a:cubicBezTo>
                <a:cubicBezTo>
                  <a:pt x="289952" y="194204"/>
                  <a:pt x="287836" y="193146"/>
                  <a:pt x="289423" y="187325"/>
                </a:cubicBezTo>
                <a:cubicBezTo>
                  <a:pt x="291011" y="181504"/>
                  <a:pt x="290481" y="155575"/>
                  <a:pt x="276723" y="146050"/>
                </a:cubicBezTo>
                <a:cubicBezTo>
                  <a:pt x="262965" y="136525"/>
                  <a:pt x="227510" y="139700"/>
                  <a:pt x="206873" y="130175"/>
                </a:cubicBezTo>
                <a:cubicBezTo>
                  <a:pt x="186236" y="120650"/>
                  <a:pt x="180944" y="108479"/>
                  <a:pt x="152898" y="88900"/>
                </a:cubicBezTo>
                <a:cubicBezTo>
                  <a:pt x="124852" y="69321"/>
                  <a:pt x="8965" y="0"/>
                  <a:pt x="49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2BFD57D3-8BCC-A343-527A-964AFE49ADDC}"/>
              </a:ext>
            </a:extLst>
          </p:cNvPr>
          <p:cNvSpPr/>
          <p:nvPr/>
        </p:nvSpPr>
        <p:spPr>
          <a:xfrm>
            <a:off x="4597269" y="3717878"/>
            <a:ext cx="360922" cy="269965"/>
          </a:xfrm>
          <a:custGeom>
            <a:avLst/>
            <a:gdLst>
              <a:gd name="connsiteX0" fmla="*/ 131 w 360922"/>
              <a:gd name="connsiteY0" fmla="*/ 47 h 269965"/>
              <a:gd name="connsiteX1" fmla="*/ 104906 w 360922"/>
              <a:gd name="connsiteY1" fmla="*/ 28622 h 269965"/>
              <a:gd name="connsiteX2" fmla="*/ 196981 w 360922"/>
              <a:gd name="connsiteY2" fmla="*/ 50847 h 269965"/>
              <a:gd name="connsiteX3" fmla="*/ 190631 w 360922"/>
              <a:gd name="connsiteY3" fmla="*/ 44497 h 269965"/>
              <a:gd name="connsiteX4" fmla="*/ 270006 w 360922"/>
              <a:gd name="connsiteY4" fmla="*/ 142922 h 269965"/>
              <a:gd name="connsiteX5" fmla="*/ 270006 w 360922"/>
              <a:gd name="connsiteY5" fmla="*/ 127047 h 269965"/>
              <a:gd name="connsiteX6" fmla="*/ 343031 w 360922"/>
              <a:gd name="connsiteY6" fmla="*/ 225472 h 269965"/>
              <a:gd name="connsiteX7" fmla="*/ 358906 w 360922"/>
              <a:gd name="connsiteY7" fmla="*/ 269922 h 269965"/>
              <a:gd name="connsiteX8" fmla="*/ 352556 w 360922"/>
              <a:gd name="connsiteY8" fmla="*/ 231822 h 269965"/>
              <a:gd name="connsiteX9" fmla="*/ 285881 w 360922"/>
              <a:gd name="connsiteY9" fmla="*/ 146097 h 269965"/>
              <a:gd name="connsiteX10" fmla="*/ 308106 w 360922"/>
              <a:gd name="connsiteY10" fmla="*/ 184197 h 269965"/>
              <a:gd name="connsiteX11" fmla="*/ 231906 w 360922"/>
              <a:gd name="connsiteY11" fmla="*/ 101647 h 269965"/>
              <a:gd name="connsiteX12" fmla="*/ 177931 w 360922"/>
              <a:gd name="connsiteY12" fmla="*/ 63547 h 269965"/>
              <a:gd name="connsiteX13" fmla="*/ 127131 w 360922"/>
              <a:gd name="connsiteY13" fmla="*/ 22272 h 269965"/>
              <a:gd name="connsiteX14" fmla="*/ 131 w 360922"/>
              <a:gd name="connsiteY14" fmla="*/ 47 h 26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0922" h="269965">
                <a:moveTo>
                  <a:pt x="131" y="47"/>
                </a:moveTo>
                <a:cubicBezTo>
                  <a:pt x="-3573" y="1105"/>
                  <a:pt x="72098" y="20155"/>
                  <a:pt x="104906" y="28622"/>
                </a:cubicBezTo>
                <a:cubicBezTo>
                  <a:pt x="137714" y="37089"/>
                  <a:pt x="196981" y="50847"/>
                  <a:pt x="196981" y="50847"/>
                </a:cubicBezTo>
                <a:cubicBezTo>
                  <a:pt x="211268" y="53493"/>
                  <a:pt x="178460" y="29151"/>
                  <a:pt x="190631" y="44497"/>
                </a:cubicBezTo>
                <a:cubicBezTo>
                  <a:pt x="202802" y="59843"/>
                  <a:pt x="270006" y="142922"/>
                  <a:pt x="270006" y="142922"/>
                </a:cubicBezTo>
                <a:cubicBezTo>
                  <a:pt x="283235" y="156680"/>
                  <a:pt x="257835" y="113289"/>
                  <a:pt x="270006" y="127047"/>
                </a:cubicBezTo>
                <a:cubicBezTo>
                  <a:pt x="282177" y="140805"/>
                  <a:pt x="328214" y="201660"/>
                  <a:pt x="343031" y="225472"/>
                </a:cubicBezTo>
                <a:cubicBezTo>
                  <a:pt x="357848" y="249284"/>
                  <a:pt x="357318" y="268864"/>
                  <a:pt x="358906" y="269922"/>
                </a:cubicBezTo>
                <a:cubicBezTo>
                  <a:pt x="360494" y="270980"/>
                  <a:pt x="364727" y="252459"/>
                  <a:pt x="352556" y="231822"/>
                </a:cubicBezTo>
                <a:cubicBezTo>
                  <a:pt x="340385" y="211185"/>
                  <a:pt x="293289" y="154035"/>
                  <a:pt x="285881" y="146097"/>
                </a:cubicBezTo>
                <a:cubicBezTo>
                  <a:pt x="278473" y="138160"/>
                  <a:pt x="317102" y="191605"/>
                  <a:pt x="308106" y="184197"/>
                </a:cubicBezTo>
                <a:cubicBezTo>
                  <a:pt x="299110" y="176789"/>
                  <a:pt x="253602" y="121755"/>
                  <a:pt x="231906" y="101647"/>
                </a:cubicBezTo>
                <a:cubicBezTo>
                  <a:pt x="210210" y="81539"/>
                  <a:pt x="195394" y="76776"/>
                  <a:pt x="177931" y="63547"/>
                </a:cubicBezTo>
                <a:cubicBezTo>
                  <a:pt x="160469" y="50318"/>
                  <a:pt x="150414" y="28622"/>
                  <a:pt x="127131" y="22272"/>
                </a:cubicBezTo>
                <a:cubicBezTo>
                  <a:pt x="103848" y="15922"/>
                  <a:pt x="3835" y="-1011"/>
                  <a:pt x="131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461ACC47-F8AA-834E-DEE7-3619BD04A641}"/>
              </a:ext>
            </a:extLst>
          </p:cNvPr>
          <p:cNvSpPr/>
          <p:nvPr/>
        </p:nvSpPr>
        <p:spPr>
          <a:xfrm>
            <a:off x="4070350" y="3835356"/>
            <a:ext cx="415959" cy="53636"/>
          </a:xfrm>
          <a:custGeom>
            <a:avLst/>
            <a:gdLst>
              <a:gd name="connsiteX0" fmla="*/ 0 w 415959"/>
              <a:gd name="connsiteY0" fmla="*/ 50844 h 53636"/>
              <a:gd name="connsiteX1" fmla="*/ 231775 w 415959"/>
              <a:gd name="connsiteY1" fmla="*/ 38144 h 53636"/>
              <a:gd name="connsiteX2" fmla="*/ 174625 w 415959"/>
              <a:gd name="connsiteY2" fmla="*/ 41319 h 53636"/>
              <a:gd name="connsiteX3" fmla="*/ 349250 w 415959"/>
              <a:gd name="connsiteY3" fmla="*/ 31794 h 53636"/>
              <a:gd name="connsiteX4" fmla="*/ 333375 w 415959"/>
              <a:gd name="connsiteY4" fmla="*/ 50844 h 53636"/>
              <a:gd name="connsiteX5" fmla="*/ 415925 w 415959"/>
              <a:gd name="connsiteY5" fmla="*/ 50844 h 53636"/>
              <a:gd name="connsiteX6" fmla="*/ 342900 w 415959"/>
              <a:gd name="connsiteY6" fmla="*/ 25444 h 53636"/>
              <a:gd name="connsiteX7" fmla="*/ 285750 w 415959"/>
              <a:gd name="connsiteY7" fmla="*/ 44 h 53636"/>
              <a:gd name="connsiteX8" fmla="*/ 339725 w 415959"/>
              <a:gd name="connsiteY8" fmla="*/ 19094 h 53636"/>
              <a:gd name="connsiteX9" fmla="*/ 266700 w 415959"/>
              <a:gd name="connsiteY9" fmla="*/ 12744 h 53636"/>
              <a:gd name="connsiteX10" fmla="*/ 187325 w 415959"/>
              <a:gd name="connsiteY10" fmla="*/ 19094 h 53636"/>
              <a:gd name="connsiteX11" fmla="*/ 0 w 415959"/>
              <a:gd name="connsiteY11" fmla="*/ 50844 h 5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959" h="53636">
                <a:moveTo>
                  <a:pt x="0" y="50844"/>
                </a:moveTo>
                <a:lnTo>
                  <a:pt x="231775" y="38144"/>
                </a:lnTo>
                <a:lnTo>
                  <a:pt x="174625" y="41319"/>
                </a:lnTo>
                <a:lnTo>
                  <a:pt x="349250" y="31794"/>
                </a:lnTo>
                <a:cubicBezTo>
                  <a:pt x="375708" y="33381"/>
                  <a:pt x="322262" y="47669"/>
                  <a:pt x="333375" y="50844"/>
                </a:cubicBezTo>
                <a:cubicBezTo>
                  <a:pt x="344488" y="54019"/>
                  <a:pt x="414338" y="55077"/>
                  <a:pt x="415925" y="50844"/>
                </a:cubicBezTo>
                <a:cubicBezTo>
                  <a:pt x="417512" y="46611"/>
                  <a:pt x="364596" y="33911"/>
                  <a:pt x="342900" y="25444"/>
                </a:cubicBezTo>
                <a:cubicBezTo>
                  <a:pt x="321204" y="16977"/>
                  <a:pt x="286279" y="1102"/>
                  <a:pt x="285750" y="44"/>
                </a:cubicBezTo>
                <a:cubicBezTo>
                  <a:pt x="285221" y="-1014"/>
                  <a:pt x="342900" y="16977"/>
                  <a:pt x="339725" y="19094"/>
                </a:cubicBezTo>
                <a:cubicBezTo>
                  <a:pt x="336550" y="21211"/>
                  <a:pt x="292100" y="12744"/>
                  <a:pt x="266700" y="12744"/>
                </a:cubicBezTo>
                <a:cubicBezTo>
                  <a:pt x="241300" y="12744"/>
                  <a:pt x="223837" y="12215"/>
                  <a:pt x="187325" y="19094"/>
                </a:cubicBezTo>
                <a:cubicBezTo>
                  <a:pt x="150813" y="25973"/>
                  <a:pt x="99219" y="39996"/>
                  <a:pt x="0" y="50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47865018-15B7-64ED-23FB-DE9A7165F17C}"/>
              </a:ext>
            </a:extLst>
          </p:cNvPr>
          <p:cNvSpPr/>
          <p:nvPr/>
        </p:nvSpPr>
        <p:spPr>
          <a:xfrm>
            <a:off x="4171948" y="3828882"/>
            <a:ext cx="215905" cy="32205"/>
          </a:xfrm>
          <a:custGeom>
            <a:avLst/>
            <a:gdLst>
              <a:gd name="connsiteX0" fmla="*/ 2 w 215905"/>
              <a:gd name="connsiteY0" fmla="*/ 19218 h 32205"/>
              <a:gd name="connsiteX1" fmla="*/ 123827 w 215905"/>
              <a:gd name="connsiteY1" fmla="*/ 16043 h 32205"/>
              <a:gd name="connsiteX2" fmla="*/ 215902 w 215905"/>
              <a:gd name="connsiteY2" fmla="*/ 31918 h 32205"/>
              <a:gd name="connsiteX3" fmla="*/ 127002 w 215905"/>
              <a:gd name="connsiteY3" fmla="*/ 168 h 32205"/>
              <a:gd name="connsiteX4" fmla="*/ 2 w 215905"/>
              <a:gd name="connsiteY4" fmla="*/ 19218 h 32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905" h="32205">
                <a:moveTo>
                  <a:pt x="2" y="19218"/>
                </a:moveTo>
                <a:cubicBezTo>
                  <a:pt x="-527" y="21864"/>
                  <a:pt x="87844" y="13926"/>
                  <a:pt x="123827" y="16043"/>
                </a:cubicBezTo>
                <a:cubicBezTo>
                  <a:pt x="159810" y="18160"/>
                  <a:pt x="215373" y="34564"/>
                  <a:pt x="215902" y="31918"/>
                </a:cubicBezTo>
                <a:cubicBezTo>
                  <a:pt x="216431" y="29272"/>
                  <a:pt x="158223" y="2285"/>
                  <a:pt x="127002" y="168"/>
                </a:cubicBezTo>
                <a:cubicBezTo>
                  <a:pt x="95781" y="-1949"/>
                  <a:pt x="531" y="16572"/>
                  <a:pt x="2" y="19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9F5035CC-F14A-5586-C423-1C4232E1DD1C}"/>
              </a:ext>
            </a:extLst>
          </p:cNvPr>
          <p:cNvSpPr/>
          <p:nvPr/>
        </p:nvSpPr>
        <p:spPr>
          <a:xfrm>
            <a:off x="4309941" y="3719572"/>
            <a:ext cx="379639" cy="177068"/>
          </a:xfrm>
          <a:custGeom>
            <a:avLst/>
            <a:gdLst>
              <a:gd name="connsiteX0" fmla="*/ 4884 w 379639"/>
              <a:gd name="connsiteY0" fmla="*/ 74553 h 177068"/>
              <a:gd name="connsiteX1" fmla="*/ 65209 w 379639"/>
              <a:gd name="connsiteY1" fmla="*/ 112653 h 177068"/>
              <a:gd name="connsiteX2" fmla="*/ 160459 w 379639"/>
              <a:gd name="connsiteY2" fmla="*/ 163453 h 177068"/>
              <a:gd name="connsiteX3" fmla="*/ 316034 w 379639"/>
              <a:gd name="connsiteY3" fmla="*/ 176153 h 177068"/>
              <a:gd name="connsiteX4" fmla="*/ 328734 w 379639"/>
              <a:gd name="connsiteY4" fmla="*/ 144403 h 177068"/>
              <a:gd name="connsiteX5" fmla="*/ 325559 w 379639"/>
              <a:gd name="connsiteY5" fmla="*/ 68203 h 177068"/>
              <a:gd name="connsiteX6" fmla="*/ 379534 w 379639"/>
              <a:gd name="connsiteY6" fmla="*/ 65028 h 177068"/>
              <a:gd name="connsiteX7" fmla="*/ 309684 w 379639"/>
              <a:gd name="connsiteY7" fmla="*/ 20578 h 177068"/>
              <a:gd name="connsiteX8" fmla="*/ 195384 w 379639"/>
              <a:gd name="connsiteY8" fmla="*/ 1528 h 177068"/>
              <a:gd name="connsiteX9" fmla="*/ 4884 w 379639"/>
              <a:gd name="connsiteY9" fmla="*/ 74553 h 17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639" h="177068">
                <a:moveTo>
                  <a:pt x="4884" y="74553"/>
                </a:moveTo>
                <a:cubicBezTo>
                  <a:pt x="-16812" y="93074"/>
                  <a:pt x="39280" y="97836"/>
                  <a:pt x="65209" y="112653"/>
                </a:cubicBezTo>
                <a:cubicBezTo>
                  <a:pt x="91138" y="127470"/>
                  <a:pt x="118655" y="152870"/>
                  <a:pt x="160459" y="163453"/>
                </a:cubicBezTo>
                <a:cubicBezTo>
                  <a:pt x="202263" y="174036"/>
                  <a:pt x="287988" y="179328"/>
                  <a:pt x="316034" y="176153"/>
                </a:cubicBezTo>
                <a:cubicBezTo>
                  <a:pt x="344080" y="172978"/>
                  <a:pt x="327147" y="162395"/>
                  <a:pt x="328734" y="144403"/>
                </a:cubicBezTo>
                <a:cubicBezTo>
                  <a:pt x="330322" y="126411"/>
                  <a:pt x="317092" y="81432"/>
                  <a:pt x="325559" y="68203"/>
                </a:cubicBezTo>
                <a:cubicBezTo>
                  <a:pt x="334026" y="54974"/>
                  <a:pt x="382180" y="72965"/>
                  <a:pt x="379534" y="65028"/>
                </a:cubicBezTo>
                <a:cubicBezTo>
                  <a:pt x="376888" y="57091"/>
                  <a:pt x="340376" y="31161"/>
                  <a:pt x="309684" y="20578"/>
                </a:cubicBezTo>
                <a:cubicBezTo>
                  <a:pt x="278992" y="9995"/>
                  <a:pt x="239834" y="-4822"/>
                  <a:pt x="195384" y="1528"/>
                </a:cubicBezTo>
                <a:cubicBezTo>
                  <a:pt x="150934" y="7878"/>
                  <a:pt x="26580" y="56032"/>
                  <a:pt x="4884" y="745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月 43">
            <a:extLst>
              <a:ext uri="{FF2B5EF4-FFF2-40B4-BE49-F238E27FC236}">
                <a16:creationId xmlns:a16="http://schemas.microsoft.com/office/drawing/2014/main" id="{BC01AC16-55CF-61FE-317A-6C20CFAD32D9}"/>
              </a:ext>
            </a:extLst>
          </p:cNvPr>
          <p:cNvSpPr/>
          <p:nvPr/>
        </p:nvSpPr>
        <p:spPr>
          <a:xfrm rot="6128904">
            <a:off x="4516756" y="3740858"/>
            <a:ext cx="61594" cy="100892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4E619214-2DC5-2F2B-028E-875FD5F59E12}"/>
              </a:ext>
            </a:extLst>
          </p:cNvPr>
          <p:cNvSpPr/>
          <p:nvPr/>
        </p:nvSpPr>
        <p:spPr>
          <a:xfrm>
            <a:off x="4616447" y="3759107"/>
            <a:ext cx="314857" cy="200358"/>
          </a:xfrm>
          <a:custGeom>
            <a:avLst/>
            <a:gdLst>
              <a:gd name="connsiteX0" fmla="*/ 25403 w 314857"/>
              <a:gd name="connsiteY0" fmla="*/ 93 h 200358"/>
              <a:gd name="connsiteX1" fmla="*/ 130178 w 314857"/>
              <a:gd name="connsiteY1" fmla="*/ 79468 h 200358"/>
              <a:gd name="connsiteX2" fmla="*/ 130178 w 314857"/>
              <a:gd name="connsiteY2" fmla="*/ 111218 h 200358"/>
              <a:gd name="connsiteX3" fmla="*/ 107953 w 314857"/>
              <a:gd name="connsiteY3" fmla="*/ 123918 h 200358"/>
              <a:gd name="connsiteX4" fmla="*/ 3 w 314857"/>
              <a:gd name="connsiteY4" fmla="*/ 123918 h 200358"/>
              <a:gd name="connsiteX5" fmla="*/ 104778 w 314857"/>
              <a:gd name="connsiteY5" fmla="*/ 127093 h 200358"/>
              <a:gd name="connsiteX6" fmla="*/ 225428 w 314857"/>
              <a:gd name="connsiteY6" fmla="*/ 146143 h 200358"/>
              <a:gd name="connsiteX7" fmla="*/ 314328 w 314857"/>
              <a:gd name="connsiteY7" fmla="*/ 200118 h 200358"/>
              <a:gd name="connsiteX8" fmla="*/ 257178 w 314857"/>
              <a:gd name="connsiteY8" fmla="*/ 165193 h 200358"/>
              <a:gd name="connsiteX9" fmla="*/ 152403 w 314857"/>
              <a:gd name="connsiteY9" fmla="*/ 146143 h 200358"/>
              <a:gd name="connsiteX10" fmla="*/ 133353 w 314857"/>
              <a:gd name="connsiteY10" fmla="*/ 120743 h 200358"/>
              <a:gd name="connsiteX11" fmla="*/ 146053 w 314857"/>
              <a:gd name="connsiteY11" fmla="*/ 82643 h 200358"/>
              <a:gd name="connsiteX12" fmla="*/ 133353 w 314857"/>
              <a:gd name="connsiteY12" fmla="*/ 63593 h 200358"/>
              <a:gd name="connsiteX13" fmla="*/ 25403 w 314857"/>
              <a:gd name="connsiteY13" fmla="*/ 93 h 20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4857" h="200358">
                <a:moveTo>
                  <a:pt x="25403" y="93"/>
                </a:moveTo>
                <a:cubicBezTo>
                  <a:pt x="24874" y="2739"/>
                  <a:pt x="112716" y="60947"/>
                  <a:pt x="130178" y="79468"/>
                </a:cubicBezTo>
                <a:cubicBezTo>
                  <a:pt x="147641" y="97989"/>
                  <a:pt x="133882" y="103810"/>
                  <a:pt x="130178" y="111218"/>
                </a:cubicBezTo>
                <a:cubicBezTo>
                  <a:pt x="126474" y="118626"/>
                  <a:pt x="129649" y="121801"/>
                  <a:pt x="107953" y="123918"/>
                </a:cubicBezTo>
                <a:cubicBezTo>
                  <a:pt x="86257" y="126035"/>
                  <a:pt x="532" y="123389"/>
                  <a:pt x="3" y="123918"/>
                </a:cubicBezTo>
                <a:cubicBezTo>
                  <a:pt x="-526" y="124447"/>
                  <a:pt x="67207" y="123389"/>
                  <a:pt x="104778" y="127093"/>
                </a:cubicBezTo>
                <a:cubicBezTo>
                  <a:pt x="142349" y="130797"/>
                  <a:pt x="190503" y="133972"/>
                  <a:pt x="225428" y="146143"/>
                </a:cubicBezTo>
                <a:cubicBezTo>
                  <a:pt x="260353" y="158314"/>
                  <a:pt x="309036" y="196943"/>
                  <a:pt x="314328" y="200118"/>
                </a:cubicBezTo>
                <a:cubicBezTo>
                  <a:pt x="319620" y="203293"/>
                  <a:pt x="284165" y="174189"/>
                  <a:pt x="257178" y="165193"/>
                </a:cubicBezTo>
                <a:cubicBezTo>
                  <a:pt x="230191" y="156197"/>
                  <a:pt x="173040" y="153551"/>
                  <a:pt x="152403" y="146143"/>
                </a:cubicBezTo>
                <a:cubicBezTo>
                  <a:pt x="131766" y="138735"/>
                  <a:pt x="134411" y="131326"/>
                  <a:pt x="133353" y="120743"/>
                </a:cubicBezTo>
                <a:cubicBezTo>
                  <a:pt x="132295" y="110160"/>
                  <a:pt x="146053" y="82643"/>
                  <a:pt x="146053" y="82643"/>
                </a:cubicBezTo>
                <a:cubicBezTo>
                  <a:pt x="146053" y="73118"/>
                  <a:pt x="147111" y="75235"/>
                  <a:pt x="133353" y="63593"/>
                </a:cubicBezTo>
                <a:cubicBezTo>
                  <a:pt x="119595" y="51951"/>
                  <a:pt x="25932" y="-2553"/>
                  <a:pt x="25403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DBC3549F-C689-E2E2-2DC5-3DBD71823F08}"/>
              </a:ext>
            </a:extLst>
          </p:cNvPr>
          <p:cNvSpPr/>
          <p:nvPr/>
        </p:nvSpPr>
        <p:spPr>
          <a:xfrm>
            <a:off x="4454004" y="3867046"/>
            <a:ext cx="327653" cy="47743"/>
          </a:xfrm>
          <a:custGeom>
            <a:avLst/>
            <a:gdLst>
              <a:gd name="connsiteX0" fmla="*/ 521 w 327653"/>
              <a:gd name="connsiteY0" fmla="*/ 12804 h 47743"/>
              <a:gd name="connsiteX1" fmla="*/ 264046 w 327653"/>
              <a:gd name="connsiteY1" fmla="*/ 28679 h 47743"/>
              <a:gd name="connsiteX2" fmla="*/ 327546 w 327653"/>
              <a:gd name="connsiteY2" fmla="*/ 47729 h 47743"/>
              <a:gd name="connsiteX3" fmla="*/ 279921 w 327653"/>
              <a:gd name="connsiteY3" fmla="*/ 25504 h 47743"/>
              <a:gd name="connsiteX4" fmla="*/ 308496 w 327653"/>
              <a:gd name="connsiteY4" fmla="*/ 104 h 47743"/>
              <a:gd name="connsiteX5" fmla="*/ 270396 w 327653"/>
              <a:gd name="connsiteY5" fmla="*/ 15979 h 47743"/>
              <a:gd name="connsiteX6" fmla="*/ 197371 w 327653"/>
              <a:gd name="connsiteY6" fmla="*/ 3279 h 47743"/>
              <a:gd name="connsiteX7" fmla="*/ 521 w 327653"/>
              <a:gd name="connsiteY7" fmla="*/ 12804 h 4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653" h="47743">
                <a:moveTo>
                  <a:pt x="521" y="12804"/>
                </a:moveTo>
                <a:cubicBezTo>
                  <a:pt x="11634" y="17037"/>
                  <a:pt x="209542" y="22858"/>
                  <a:pt x="264046" y="28679"/>
                </a:cubicBezTo>
                <a:cubicBezTo>
                  <a:pt x="318550" y="34500"/>
                  <a:pt x="324900" y="48258"/>
                  <a:pt x="327546" y="47729"/>
                </a:cubicBezTo>
                <a:cubicBezTo>
                  <a:pt x="330192" y="47200"/>
                  <a:pt x="283096" y="33442"/>
                  <a:pt x="279921" y="25504"/>
                </a:cubicBezTo>
                <a:cubicBezTo>
                  <a:pt x="276746" y="17566"/>
                  <a:pt x="310083" y="1691"/>
                  <a:pt x="308496" y="104"/>
                </a:cubicBezTo>
                <a:cubicBezTo>
                  <a:pt x="306909" y="-1483"/>
                  <a:pt x="288917" y="15450"/>
                  <a:pt x="270396" y="15979"/>
                </a:cubicBezTo>
                <a:cubicBezTo>
                  <a:pt x="251875" y="16508"/>
                  <a:pt x="235471" y="2750"/>
                  <a:pt x="197371" y="3279"/>
                </a:cubicBezTo>
                <a:cubicBezTo>
                  <a:pt x="159271" y="3808"/>
                  <a:pt x="-10592" y="8571"/>
                  <a:pt x="521" y="12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12A080F4-6B57-656D-BD8A-15E586DFA45F}"/>
              </a:ext>
            </a:extLst>
          </p:cNvPr>
          <p:cNvSpPr/>
          <p:nvPr/>
        </p:nvSpPr>
        <p:spPr>
          <a:xfrm>
            <a:off x="3933236" y="3879418"/>
            <a:ext cx="483821" cy="14322"/>
          </a:xfrm>
          <a:custGeom>
            <a:avLst/>
            <a:gdLst>
              <a:gd name="connsiteX0" fmla="*/ 589 w 483821"/>
              <a:gd name="connsiteY0" fmla="*/ 432 h 14322"/>
              <a:gd name="connsiteX1" fmla="*/ 299039 w 483821"/>
              <a:gd name="connsiteY1" fmla="*/ 13132 h 14322"/>
              <a:gd name="connsiteX2" fmla="*/ 206964 w 483821"/>
              <a:gd name="connsiteY2" fmla="*/ 9957 h 14322"/>
              <a:gd name="connsiteX3" fmla="*/ 419689 w 483821"/>
              <a:gd name="connsiteY3" fmla="*/ 432 h 14322"/>
              <a:gd name="connsiteX4" fmla="*/ 483189 w 483821"/>
              <a:gd name="connsiteY4" fmla="*/ 3607 h 14322"/>
              <a:gd name="connsiteX5" fmla="*/ 391114 w 483821"/>
              <a:gd name="connsiteY5" fmla="*/ 13132 h 14322"/>
              <a:gd name="connsiteX6" fmla="*/ 254589 w 483821"/>
              <a:gd name="connsiteY6" fmla="*/ 13132 h 14322"/>
              <a:gd name="connsiteX7" fmla="*/ 222839 w 483821"/>
              <a:gd name="connsiteY7" fmla="*/ 3607 h 14322"/>
              <a:gd name="connsiteX8" fmla="*/ 589 w 483821"/>
              <a:gd name="connsiteY8" fmla="*/ 432 h 1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3821" h="14322">
                <a:moveTo>
                  <a:pt x="589" y="432"/>
                </a:moveTo>
                <a:cubicBezTo>
                  <a:pt x="13289" y="2019"/>
                  <a:pt x="264643" y="11545"/>
                  <a:pt x="299039" y="13132"/>
                </a:cubicBezTo>
                <a:cubicBezTo>
                  <a:pt x="333435" y="14720"/>
                  <a:pt x="186856" y="12074"/>
                  <a:pt x="206964" y="9957"/>
                </a:cubicBezTo>
                <a:cubicBezTo>
                  <a:pt x="227072" y="7840"/>
                  <a:pt x="373652" y="1490"/>
                  <a:pt x="419689" y="432"/>
                </a:cubicBezTo>
                <a:cubicBezTo>
                  <a:pt x="465726" y="-626"/>
                  <a:pt x="487951" y="1490"/>
                  <a:pt x="483189" y="3607"/>
                </a:cubicBezTo>
                <a:cubicBezTo>
                  <a:pt x="478427" y="5724"/>
                  <a:pt x="429214" y="11544"/>
                  <a:pt x="391114" y="13132"/>
                </a:cubicBezTo>
                <a:cubicBezTo>
                  <a:pt x="353014" y="14720"/>
                  <a:pt x="282635" y="14719"/>
                  <a:pt x="254589" y="13132"/>
                </a:cubicBezTo>
                <a:cubicBezTo>
                  <a:pt x="226543" y="11545"/>
                  <a:pt x="261468" y="5194"/>
                  <a:pt x="222839" y="3607"/>
                </a:cubicBezTo>
                <a:cubicBezTo>
                  <a:pt x="184210" y="2020"/>
                  <a:pt x="-12111" y="-1155"/>
                  <a:pt x="589" y="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F2696759-4701-F9D7-B2D3-31670B4AC6EE}"/>
              </a:ext>
            </a:extLst>
          </p:cNvPr>
          <p:cNvSpPr/>
          <p:nvPr/>
        </p:nvSpPr>
        <p:spPr>
          <a:xfrm>
            <a:off x="4423004" y="3898892"/>
            <a:ext cx="280686" cy="32622"/>
          </a:xfrm>
          <a:custGeom>
            <a:avLst/>
            <a:gdLst>
              <a:gd name="connsiteX0" fmla="*/ 2946 w 280686"/>
              <a:gd name="connsiteY0" fmla="*/ 8 h 32622"/>
              <a:gd name="connsiteX1" fmla="*/ 275996 w 280686"/>
              <a:gd name="connsiteY1" fmla="*/ 28583 h 32622"/>
              <a:gd name="connsiteX2" fmla="*/ 177571 w 280686"/>
              <a:gd name="connsiteY2" fmla="*/ 31758 h 32622"/>
              <a:gd name="connsiteX3" fmla="*/ 202971 w 280686"/>
              <a:gd name="connsiteY3" fmla="*/ 22233 h 32622"/>
              <a:gd name="connsiteX4" fmla="*/ 133121 w 280686"/>
              <a:gd name="connsiteY4" fmla="*/ 25408 h 32622"/>
              <a:gd name="connsiteX5" fmla="*/ 2946 w 280686"/>
              <a:gd name="connsiteY5" fmla="*/ 8 h 32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686" h="32622">
                <a:moveTo>
                  <a:pt x="2946" y="8"/>
                </a:moveTo>
                <a:cubicBezTo>
                  <a:pt x="26758" y="537"/>
                  <a:pt x="246892" y="23291"/>
                  <a:pt x="275996" y="28583"/>
                </a:cubicBezTo>
                <a:cubicBezTo>
                  <a:pt x="305100" y="33875"/>
                  <a:pt x="189742" y="32816"/>
                  <a:pt x="177571" y="31758"/>
                </a:cubicBezTo>
                <a:cubicBezTo>
                  <a:pt x="165400" y="30700"/>
                  <a:pt x="210379" y="23291"/>
                  <a:pt x="202971" y="22233"/>
                </a:cubicBezTo>
                <a:cubicBezTo>
                  <a:pt x="195563" y="21175"/>
                  <a:pt x="159579" y="26996"/>
                  <a:pt x="133121" y="25408"/>
                </a:cubicBezTo>
                <a:cubicBezTo>
                  <a:pt x="106663" y="23821"/>
                  <a:pt x="-20866" y="-521"/>
                  <a:pt x="2946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20D55E50-BD0E-EB13-91C3-1A030FDD9685}"/>
              </a:ext>
            </a:extLst>
          </p:cNvPr>
          <p:cNvSpPr/>
          <p:nvPr/>
        </p:nvSpPr>
        <p:spPr>
          <a:xfrm>
            <a:off x="4768676" y="3914653"/>
            <a:ext cx="184828" cy="105362"/>
          </a:xfrm>
          <a:custGeom>
            <a:avLst/>
            <a:gdLst>
              <a:gd name="connsiteX0" fmla="*/ 174 w 184828"/>
              <a:gd name="connsiteY0" fmla="*/ 122 h 105362"/>
              <a:gd name="connsiteX1" fmla="*/ 114474 w 184828"/>
              <a:gd name="connsiteY1" fmla="*/ 22347 h 105362"/>
              <a:gd name="connsiteX2" fmla="*/ 184324 w 184828"/>
              <a:gd name="connsiteY2" fmla="*/ 104897 h 105362"/>
              <a:gd name="connsiteX3" fmla="*/ 143049 w 184828"/>
              <a:gd name="connsiteY3" fmla="*/ 54097 h 105362"/>
              <a:gd name="connsiteX4" fmla="*/ 89074 w 184828"/>
              <a:gd name="connsiteY4" fmla="*/ 15997 h 105362"/>
              <a:gd name="connsiteX5" fmla="*/ 174 w 184828"/>
              <a:gd name="connsiteY5" fmla="*/ 122 h 10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828" h="105362">
                <a:moveTo>
                  <a:pt x="174" y="122"/>
                </a:moveTo>
                <a:cubicBezTo>
                  <a:pt x="4407" y="1180"/>
                  <a:pt x="83782" y="4885"/>
                  <a:pt x="114474" y="22347"/>
                </a:cubicBezTo>
                <a:cubicBezTo>
                  <a:pt x="145166" y="39810"/>
                  <a:pt x="179562" y="99605"/>
                  <a:pt x="184324" y="104897"/>
                </a:cubicBezTo>
                <a:cubicBezTo>
                  <a:pt x="189087" y="110189"/>
                  <a:pt x="158924" y="68914"/>
                  <a:pt x="143049" y="54097"/>
                </a:cubicBezTo>
                <a:cubicBezTo>
                  <a:pt x="127174" y="39280"/>
                  <a:pt x="108124" y="27109"/>
                  <a:pt x="89074" y="15997"/>
                </a:cubicBezTo>
                <a:cubicBezTo>
                  <a:pt x="70024" y="4885"/>
                  <a:pt x="-4059" y="-936"/>
                  <a:pt x="174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48E49079-8C10-864A-ADD9-1F804669630D}"/>
              </a:ext>
            </a:extLst>
          </p:cNvPr>
          <p:cNvSpPr/>
          <p:nvPr/>
        </p:nvSpPr>
        <p:spPr>
          <a:xfrm>
            <a:off x="3997207" y="3702050"/>
            <a:ext cx="409903" cy="168387"/>
          </a:xfrm>
          <a:custGeom>
            <a:avLst/>
            <a:gdLst>
              <a:gd name="connsiteX0" fmla="*/ 118 w 409903"/>
              <a:gd name="connsiteY0" fmla="*/ 168275 h 168387"/>
              <a:gd name="connsiteX1" fmla="*/ 235068 w 409903"/>
              <a:gd name="connsiteY1" fmla="*/ 73025 h 168387"/>
              <a:gd name="connsiteX2" fmla="*/ 158868 w 409903"/>
              <a:gd name="connsiteY2" fmla="*/ 95250 h 168387"/>
              <a:gd name="connsiteX3" fmla="*/ 317618 w 409903"/>
              <a:gd name="connsiteY3" fmla="*/ 34925 h 168387"/>
              <a:gd name="connsiteX4" fmla="*/ 409693 w 409903"/>
              <a:gd name="connsiteY4" fmla="*/ 0 h 168387"/>
              <a:gd name="connsiteX5" fmla="*/ 339843 w 409903"/>
              <a:gd name="connsiteY5" fmla="*/ 34925 h 168387"/>
              <a:gd name="connsiteX6" fmla="*/ 244593 w 409903"/>
              <a:gd name="connsiteY6" fmla="*/ 73025 h 168387"/>
              <a:gd name="connsiteX7" fmla="*/ 203318 w 409903"/>
              <a:gd name="connsiteY7" fmla="*/ 92075 h 168387"/>
              <a:gd name="connsiteX8" fmla="*/ 118 w 409903"/>
              <a:gd name="connsiteY8" fmla="*/ 168275 h 16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9903" h="168387">
                <a:moveTo>
                  <a:pt x="118" y="168275"/>
                </a:moveTo>
                <a:cubicBezTo>
                  <a:pt x="5410" y="165100"/>
                  <a:pt x="208610" y="85196"/>
                  <a:pt x="235068" y="73025"/>
                </a:cubicBezTo>
                <a:cubicBezTo>
                  <a:pt x="261526" y="60854"/>
                  <a:pt x="145110" y="101600"/>
                  <a:pt x="158868" y="95250"/>
                </a:cubicBezTo>
                <a:cubicBezTo>
                  <a:pt x="172626" y="88900"/>
                  <a:pt x="317618" y="34925"/>
                  <a:pt x="317618" y="34925"/>
                </a:cubicBezTo>
                <a:cubicBezTo>
                  <a:pt x="359422" y="19050"/>
                  <a:pt x="405989" y="0"/>
                  <a:pt x="409693" y="0"/>
                </a:cubicBezTo>
                <a:cubicBezTo>
                  <a:pt x="413397" y="0"/>
                  <a:pt x="367360" y="22754"/>
                  <a:pt x="339843" y="34925"/>
                </a:cubicBezTo>
                <a:cubicBezTo>
                  <a:pt x="312326" y="47096"/>
                  <a:pt x="267347" y="63500"/>
                  <a:pt x="244593" y="73025"/>
                </a:cubicBezTo>
                <a:cubicBezTo>
                  <a:pt x="221839" y="82550"/>
                  <a:pt x="237714" y="77787"/>
                  <a:pt x="203318" y="92075"/>
                </a:cubicBezTo>
                <a:cubicBezTo>
                  <a:pt x="168922" y="106362"/>
                  <a:pt x="-5174" y="171450"/>
                  <a:pt x="118" y="168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E9131DC0-5097-320E-44A1-0FA9453AD872}"/>
              </a:ext>
            </a:extLst>
          </p:cNvPr>
          <p:cNvSpPr/>
          <p:nvPr/>
        </p:nvSpPr>
        <p:spPr>
          <a:xfrm>
            <a:off x="4568151" y="3689350"/>
            <a:ext cx="328859" cy="174909"/>
          </a:xfrm>
          <a:custGeom>
            <a:avLst/>
            <a:gdLst>
              <a:gd name="connsiteX0" fmla="*/ 674 w 328859"/>
              <a:gd name="connsiteY0" fmla="*/ 0 h 174909"/>
              <a:gd name="connsiteX1" fmla="*/ 89574 w 328859"/>
              <a:gd name="connsiteY1" fmla="*/ 38100 h 174909"/>
              <a:gd name="connsiteX2" fmla="*/ 197524 w 328859"/>
              <a:gd name="connsiteY2" fmla="*/ 69850 h 174909"/>
              <a:gd name="connsiteX3" fmla="*/ 194349 w 328859"/>
              <a:gd name="connsiteY3" fmla="*/ 66675 h 174909"/>
              <a:gd name="connsiteX4" fmla="*/ 283249 w 328859"/>
              <a:gd name="connsiteY4" fmla="*/ 127000 h 174909"/>
              <a:gd name="connsiteX5" fmla="*/ 327699 w 328859"/>
              <a:gd name="connsiteY5" fmla="*/ 174625 h 174909"/>
              <a:gd name="connsiteX6" fmla="*/ 238799 w 328859"/>
              <a:gd name="connsiteY6" fmla="*/ 104775 h 174909"/>
              <a:gd name="connsiteX7" fmla="*/ 137199 w 328859"/>
              <a:gd name="connsiteY7" fmla="*/ 38100 h 174909"/>
              <a:gd name="connsiteX8" fmla="*/ 674 w 328859"/>
              <a:gd name="connsiteY8" fmla="*/ 0 h 17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8859" h="174909">
                <a:moveTo>
                  <a:pt x="674" y="0"/>
                </a:moveTo>
                <a:cubicBezTo>
                  <a:pt x="-7263" y="0"/>
                  <a:pt x="56766" y="26458"/>
                  <a:pt x="89574" y="38100"/>
                </a:cubicBezTo>
                <a:cubicBezTo>
                  <a:pt x="122382" y="49742"/>
                  <a:pt x="197524" y="69850"/>
                  <a:pt x="197524" y="69850"/>
                </a:cubicBezTo>
                <a:cubicBezTo>
                  <a:pt x="214987" y="74613"/>
                  <a:pt x="180062" y="57150"/>
                  <a:pt x="194349" y="66675"/>
                </a:cubicBezTo>
                <a:cubicBezTo>
                  <a:pt x="208636" y="76200"/>
                  <a:pt x="261024" y="109008"/>
                  <a:pt x="283249" y="127000"/>
                </a:cubicBezTo>
                <a:cubicBezTo>
                  <a:pt x="305474" y="144992"/>
                  <a:pt x="335107" y="178329"/>
                  <a:pt x="327699" y="174625"/>
                </a:cubicBezTo>
                <a:cubicBezTo>
                  <a:pt x="320291" y="170921"/>
                  <a:pt x="270549" y="127529"/>
                  <a:pt x="238799" y="104775"/>
                </a:cubicBezTo>
                <a:cubicBezTo>
                  <a:pt x="207049" y="82021"/>
                  <a:pt x="170537" y="54504"/>
                  <a:pt x="137199" y="38100"/>
                </a:cubicBezTo>
                <a:cubicBezTo>
                  <a:pt x="103861" y="21696"/>
                  <a:pt x="8611" y="0"/>
                  <a:pt x="67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CC756BA8-C245-5568-040A-C8241CF8E553}"/>
              </a:ext>
            </a:extLst>
          </p:cNvPr>
          <p:cNvSpPr/>
          <p:nvPr/>
        </p:nvSpPr>
        <p:spPr>
          <a:xfrm>
            <a:off x="4689281" y="3889369"/>
            <a:ext cx="260599" cy="124227"/>
          </a:xfrm>
          <a:custGeom>
            <a:avLst/>
            <a:gdLst>
              <a:gd name="connsiteX0" fmla="*/ 194 w 260599"/>
              <a:gd name="connsiteY0" fmla="*/ 6 h 124227"/>
              <a:gd name="connsiteX1" fmla="*/ 120844 w 260599"/>
              <a:gd name="connsiteY1" fmla="*/ 44456 h 124227"/>
              <a:gd name="connsiteX2" fmla="*/ 108144 w 260599"/>
              <a:gd name="connsiteY2" fmla="*/ 28581 h 124227"/>
              <a:gd name="connsiteX3" fmla="*/ 190694 w 260599"/>
              <a:gd name="connsiteY3" fmla="*/ 60331 h 124227"/>
              <a:gd name="connsiteX4" fmla="*/ 260544 w 260599"/>
              <a:gd name="connsiteY4" fmla="*/ 123831 h 124227"/>
              <a:gd name="connsiteX5" fmla="*/ 203394 w 260599"/>
              <a:gd name="connsiteY5" fmla="*/ 88906 h 124227"/>
              <a:gd name="connsiteX6" fmla="*/ 200219 w 260599"/>
              <a:gd name="connsiteY6" fmla="*/ 69856 h 124227"/>
              <a:gd name="connsiteX7" fmla="*/ 155769 w 260599"/>
              <a:gd name="connsiteY7" fmla="*/ 41281 h 124227"/>
              <a:gd name="connsiteX8" fmla="*/ 194 w 260599"/>
              <a:gd name="connsiteY8" fmla="*/ 6 h 12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0599" h="124227">
                <a:moveTo>
                  <a:pt x="194" y="6"/>
                </a:moveTo>
                <a:cubicBezTo>
                  <a:pt x="-5627" y="535"/>
                  <a:pt x="120844" y="44456"/>
                  <a:pt x="120844" y="44456"/>
                </a:cubicBezTo>
                <a:cubicBezTo>
                  <a:pt x="138836" y="49219"/>
                  <a:pt x="96502" y="25935"/>
                  <a:pt x="108144" y="28581"/>
                </a:cubicBezTo>
                <a:cubicBezTo>
                  <a:pt x="119786" y="31227"/>
                  <a:pt x="165294" y="44456"/>
                  <a:pt x="190694" y="60331"/>
                </a:cubicBezTo>
                <a:cubicBezTo>
                  <a:pt x="216094" y="76206"/>
                  <a:pt x="258427" y="119069"/>
                  <a:pt x="260544" y="123831"/>
                </a:cubicBezTo>
                <a:cubicBezTo>
                  <a:pt x="262661" y="128593"/>
                  <a:pt x="203394" y="88906"/>
                  <a:pt x="203394" y="88906"/>
                </a:cubicBezTo>
                <a:cubicBezTo>
                  <a:pt x="193340" y="79910"/>
                  <a:pt x="208156" y="77793"/>
                  <a:pt x="200219" y="69856"/>
                </a:cubicBezTo>
                <a:cubicBezTo>
                  <a:pt x="192282" y="61919"/>
                  <a:pt x="181698" y="50277"/>
                  <a:pt x="155769" y="41281"/>
                </a:cubicBezTo>
                <a:cubicBezTo>
                  <a:pt x="129840" y="32285"/>
                  <a:pt x="6015" y="-523"/>
                  <a:pt x="194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860DAFB8-AB88-6169-28AD-B98E8F24118C}"/>
              </a:ext>
            </a:extLst>
          </p:cNvPr>
          <p:cNvSpPr/>
          <p:nvPr/>
        </p:nvSpPr>
        <p:spPr>
          <a:xfrm>
            <a:off x="4340220" y="3883006"/>
            <a:ext cx="401479" cy="76593"/>
          </a:xfrm>
          <a:custGeom>
            <a:avLst/>
            <a:gdLst>
              <a:gd name="connsiteX0" fmla="*/ 5 w 401479"/>
              <a:gd name="connsiteY0" fmla="*/ 19 h 76593"/>
              <a:gd name="connsiteX1" fmla="*/ 177805 w 401479"/>
              <a:gd name="connsiteY1" fmla="*/ 53994 h 76593"/>
              <a:gd name="connsiteX2" fmla="*/ 139705 w 401479"/>
              <a:gd name="connsiteY2" fmla="*/ 50819 h 76593"/>
              <a:gd name="connsiteX3" fmla="*/ 276230 w 401479"/>
              <a:gd name="connsiteY3" fmla="*/ 60344 h 76593"/>
              <a:gd name="connsiteX4" fmla="*/ 400055 w 401479"/>
              <a:gd name="connsiteY4" fmla="*/ 76219 h 76593"/>
              <a:gd name="connsiteX5" fmla="*/ 336555 w 401479"/>
              <a:gd name="connsiteY5" fmla="*/ 69869 h 76593"/>
              <a:gd name="connsiteX6" fmla="*/ 231780 w 401479"/>
              <a:gd name="connsiteY6" fmla="*/ 50819 h 76593"/>
              <a:gd name="connsiteX7" fmla="*/ 184155 w 401479"/>
              <a:gd name="connsiteY7" fmla="*/ 47644 h 76593"/>
              <a:gd name="connsiteX8" fmla="*/ 5 w 401479"/>
              <a:gd name="connsiteY8" fmla="*/ 19 h 76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479" h="76593">
                <a:moveTo>
                  <a:pt x="5" y="19"/>
                </a:moveTo>
                <a:cubicBezTo>
                  <a:pt x="-1053" y="1077"/>
                  <a:pt x="154522" y="45527"/>
                  <a:pt x="177805" y="53994"/>
                </a:cubicBezTo>
                <a:cubicBezTo>
                  <a:pt x="201088" y="62461"/>
                  <a:pt x="139705" y="50819"/>
                  <a:pt x="139705" y="50819"/>
                </a:cubicBezTo>
                <a:cubicBezTo>
                  <a:pt x="156109" y="51877"/>
                  <a:pt x="232838" y="56111"/>
                  <a:pt x="276230" y="60344"/>
                </a:cubicBezTo>
                <a:cubicBezTo>
                  <a:pt x="319622" y="64577"/>
                  <a:pt x="390001" y="74632"/>
                  <a:pt x="400055" y="76219"/>
                </a:cubicBezTo>
                <a:cubicBezTo>
                  <a:pt x="410109" y="77806"/>
                  <a:pt x="364601" y="74102"/>
                  <a:pt x="336555" y="69869"/>
                </a:cubicBezTo>
                <a:cubicBezTo>
                  <a:pt x="308509" y="65636"/>
                  <a:pt x="257180" y="54523"/>
                  <a:pt x="231780" y="50819"/>
                </a:cubicBezTo>
                <a:cubicBezTo>
                  <a:pt x="206380" y="47115"/>
                  <a:pt x="219609" y="53465"/>
                  <a:pt x="184155" y="47644"/>
                </a:cubicBezTo>
                <a:cubicBezTo>
                  <a:pt x="148701" y="41823"/>
                  <a:pt x="1063" y="-1039"/>
                  <a:pt x="5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6DC96422-0062-78B5-A774-4A9293B2DC02}"/>
              </a:ext>
            </a:extLst>
          </p:cNvPr>
          <p:cNvSpPr/>
          <p:nvPr/>
        </p:nvSpPr>
        <p:spPr>
          <a:xfrm>
            <a:off x="4384635" y="3914628"/>
            <a:ext cx="403270" cy="49991"/>
          </a:xfrm>
          <a:custGeom>
            <a:avLst/>
            <a:gdLst>
              <a:gd name="connsiteX0" fmla="*/ 40 w 403270"/>
              <a:gd name="connsiteY0" fmla="*/ 147 h 49991"/>
              <a:gd name="connsiteX1" fmla="*/ 139740 w 403270"/>
              <a:gd name="connsiteY1" fmla="*/ 47772 h 49991"/>
              <a:gd name="connsiteX2" fmla="*/ 92115 w 403270"/>
              <a:gd name="connsiteY2" fmla="*/ 41422 h 49991"/>
              <a:gd name="connsiteX3" fmla="*/ 254040 w 403270"/>
              <a:gd name="connsiteY3" fmla="*/ 35072 h 49991"/>
              <a:gd name="connsiteX4" fmla="*/ 339765 w 403270"/>
              <a:gd name="connsiteY4" fmla="*/ 22372 h 49991"/>
              <a:gd name="connsiteX5" fmla="*/ 403265 w 403270"/>
              <a:gd name="connsiteY5" fmla="*/ 38247 h 49991"/>
              <a:gd name="connsiteX6" fmla="*/ 342940 w 403270"/>
              <a:gd name="connsiteY6" fmla="*/ 22372 h 49991"/>
              <a:gd name="connsiteX7" fmla="*/ 266740 w 403270"/>
              <a:gd name="connsiteY7" fmla="*/ 12847 h 49991"/>
              <a:gd name="connsiteX8" fmla="*/ 155615 w 403270"/>
              <a:gd name="connsiteY8" fmla="*/ 31897 h 49991"/>
              <a:gd name="connsiteX9" fmla="*/ 40 w 403270"/>
              <a:gd name="connsiteY9" fmla="*/ 147 h 4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270" h="49991">
                <a:moveTo>
                  <a:pt x="40" y="147"/>
                </a:moveTo>
                <a:cubicBezTo>
                  <a:pt x="-2606" y="2793"/>
                  <a:pt x="124394" y="40893"/>
                  <a:pt x="139740" y="47772"/>
                </a:cubicBezTo>
                <a:cubicBezTo>
                  <a:pt x="155086" y="54651"/>
                  <a:pt x="73065" y="43539"/>
                  <a:pt x="92115" y="41422"/>
                </a:cubicBezTo>
                <a:cubicBezTo>
                  <a:pt x="111165" y="39305"/>
                  <a:pt x="212765" y="38247"/>
                  <a:pt x="254040" y="35072"/>
                </a:cubicBezTo>
                <a:cubicBezTo>
                  <a:pt x="295315" y="31897"/>
                  <a:pt x="314894" y="21843"/>
                  <a:pt x="339765" y="22372"/>
                </a:cubicBezTo>
                <a:cubicBezTo>
                  <a:pt x="364636" y="22901"/>
                  <a:pt x="402736" y="38247"/>
                  <a:pt x="403265" y="38247"/>
                </a:cubicBezTo>
                <a:cubicBezTo>
                  <a:pt x="403794" y="38247"/>
                  <a:pt x="365694" y="26605"/>
                  <a:pt x="342940" y="22372"/>
                </a:cubicBezTo>
                <a:cubicBezTo>
                  <a:pt x="320186" y="18139"/>
                  <a:pt x="297961" y="11260"/>
                  <a:pt x="266740" y="12847"/>
                </a:cubicBezTo>
                <a:cubicBezTo>
                  <a:pt x="235519" y="14434"/>
                  <a:pt x="192657" y="32426"/>
                  <a:pt x="155615" y="31897"/>
                </a:cubicBezTo>
                <a:cubicBezTo>
                  <a:pt x="118573" y="31368"/>
                  <a:pt x="2686" y="-2499"/>
                  <a:pt x="40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741CEFE2-D9DA-A23C-9349-048752D1532D}"/>
              </a:ext>
            </a:extLst>
          </p:cNvPr>
          <p:cNvSpPr/>
          <p:nvPr/>
        </p:nvSpPr>
        <p:spPr>
          <a:xfrm>
            <a:off x="4223837" y="3958889"/>
            <a:ext cx="599013" cy="42152"/>
          </a:xfrm>
          <a:custGeom>
            <a:avLst/>
            <a:gdLst>
              <a:gd name="connsiteX0" fmla="*/ 2088 w 599013"/>
              <a:gd name="connsiteY0" fmla="*/ 9861 h 42152"/>
              <a:gd name="connsiteX1" fmla="*/ 217988 w 599013"/>
              <a:gd name="connsiteY1" fmla="*/ 41611 h 42152"/>
              <a:gd name="connsiteX2" fmla="*/ 154488 w 599013"/>
              <a:gd name="connsiteY2" fmla="*/ 28911 h 42152"/>
              <a:gd name="connsiteX3" fmla="*/ 249738 w 599013"/>
              <a:gd name="connsiteY3" fmla="*/ 16211 h 42152"/>
              <a:gd name="connsiteX4" fmla="*/ 227513 w 599013"/>
              <a:gd name="connsiteY4" fmla="*/ 16211 h 42152"/>
              <a:gd name="connsiteX5" fmla="*/ 395788 w 599013"/>
              <a:gd name="connsiteY5" fmla="*/ 9861 h 42152"/>
              <a:gd name="connsiteX6" fmla="*/ 598988 w 599013"/>
              <a:gd name="connsiteY6" fmla="*/ 13036 h 42152"/>
              <a:gd name="connsiteX7" fmla="*/ 408488 w 599013"/>
              <a:gd name="connsiteY7" fmla="*/ 336 h 42152"/>
              <a:gd name="connsiteX8" fmla="*/ 227513 w 599013"/>
              <a:gd name="connsiteY8" fmla="*/ 28911 h 42152"/>
              <a:gd name="connsiteX9" fmla="*/ 113213 w 599013"/>
              <a:gd name="connsiteY9" fmla="*/ 35261 h 42152"/>
              <a:gd name="connsiteX10" fmla="*/ 2088 w 599013"/>
              <a:gd name="connsiteY10" fmla="*/ 9861 h 4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013" h="42152">
                <a:moveTo>
                  <a:pt x="2088" y="9861"/>
                </a:moveTo>
                <a:cubicBezTo>
                  <a:pt x="19550" y="10919"/>
                  <a:pt x="192588" y="38436"/>
                  <a:pt x="217988" y="41611"/>
                </a:cubicBezTo>
                <a:cubicBezTo>
                  <a:pt x="243388" y="44786"/>
                  <a:pt x="149196" y="33144"/>
                  <a:pt x="154488" y="28911"/>
                </a:cubicBezTo>
                <a:cubicBezTo>
                  <a:pt x="159780" y="24678"/>
                  <a:pt x="237567" y="18328"/>
                  <a:pt x="249738" y="16211"/>
                </a:cubicBezTo>
                <a:cubicBezTo>
                  <a:pt x="261909" y="14094"/>
                  <a:pt x="227513" y="16211"/>
                  <a:pt x="227513" y="16211"/>
                </a:cubicBezTo>
                <a:lnTo>
                  <a:pt x="395788" y="9861"/>
                </a:lnTo>
                <a:lnTo>
                  <a:pt x="598988" y="13036"/>
                </a:lnTo>
                <a:cubicBezTo>
                  <a:pt x="601105" y="11448"/>
                  <a:pt x="470400" y="-2310"/>
                  <a:pt x="408488" y="336"/>
                </a:cubicBezTo>
                <a:cubicBezTo>
                  <a:pt x="346576" y="2982"/>
                  <a:pt x="276725" y="23090"/>
                  <a:pt x="227513" y="28911"/>
                </a:cubicBezTo>
                <a:cubicBezTo>
                  <a:pt x="178301" y="34732"/>
                  <a:pt x="144963" y="36319"/>
                  <a:pt x="113213" y="35261"/>
                </a:cubicBezTo>
                <a:cubicBezTo>
                  <a:pt x="81463" y="34203"/>
                  <a:pt x="-15374" y="8803"/>
                  <a:pt x="2088" y="9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4C8DFDC2-D72F-6D12-EB1E-2E997F4B10BA}"/>
              </a:ext>
            </a:extLst>
          </p:cNvPr>
          <p:cNvSpPr/>
          <p:nvPr/>
        </p:nvSpPr>
        <p:spPr>
          <a:xfrm>
            <a:off x="4442082" y="3993916"/>
            <a:ext cx="532516" cy="76631"/>
          </a:xfrm>
          <a:custGeom>
            <a:avLst/>
            <a:gdLst>
              <a:gd name="connsiteX0" fmla="*/ 2918 w 532516"/>
              <a:gd name="connsiteY0" fmla="*/ 234 h 76631"/>
              <a:gd name="connsiteX1" fmla="*/ 206118 w 532516"/>
              <a:gd name="connsiteY1" fmla="*/ 31984 h 76631"/>
              <a:gd name="connsiteX2" fmla="*/ 139443 w 532516"/>
              <a:gd name="connsiteY2" fmla="*/ 12934 h 76631"/>
              <a:gd name="connsiteX3" fmla="*/ 371218 w 532516"/>
              <a:gd name="connsiteY3" fmla="*/ 19284 h 76631"/>
              <a:gd name="connsiteX4" fmla="*/ 285493 w 532516"/>
              <a:gd name="connsiteY4" fmla="*/ 19284 h 76631"/>
              <a:gd name="connsiteX5" fmla="*/ 418843 w 532516"/>
              <a:gd name="connsiteY5" fmla="*/ 234 h 76631"/>
              <a:gd name="connsiteX6" fmla="*/ 482343 w 532516"/>
              <a:gd name="connsiteY6" fmla="*/ 28809 h 76631"/>
              <a:gd name="connsiteX7" fmla="*/ 460118 w 532516"/>
              <a:gd name="connsiteY7" fmla="*/ 3409 h 76631"/>
              <a:gd name="connsiteX8" fmla="*/ 526793 w 532516"/>
              <a:gd name="connsiteY8" fmla="*/ 51034 h 76631"/>
              <a:gd name="connsiteX9" fmla="*/ 526793 w 532516"/>
              <a:gd name="connsiteY9" fmla="*/ 76434 h 76631"/>
              <a:gd name="connsiteX10" fmla="*/ 507743 w 532516"/>
              <a:gd name="connsiteY10" fmla="*/ 38334 h 76631"/>
              <a:gd name="connsiteX11" fmla="*/ 453768 w 532516"/>
              <a:gd name="connsiteY11" fmla="*/ 3409 h 76631"/>
              <a:gd name="connsiteX12" fmla="*/ 317243 w 532516"/>
              <a:gd name="connsiteY12" fmla="*/ 12934 h 76631"/>
              <a:gd name="connsiteX13" fmla="*/ 275968 w 532516"/>
              <a:gd name="connsiteY13" fmla="*/ 19284 h 76631"/>
              <a:gd name="connsiteX14" fmla="*/ 380743 w 532516"/>
              <a:gd name="connsiteY14" fmla="*/ 9759 h 76631"/>
              <a:gd name="connsiteX15" fmla="*/ 326768 w 532516"/>
              <a:gd name="connsiteY15" fmla="*/ 3409 h 76631"/>
              <a:gd name="connsiteX16" fmla="*/ 212468 w 532516"/>
              <a:gd name="connsiteY16" fmla="*/ 3409 h 76631"/>
              <a:gd name="connsiteX17" fmla="*/ 91818 w 532516"/>
              <a:gd name="connsiteY17" fmla="*/ 16109 h 76631"/>
              <a:gd name="connsiteX18" fmla="*/ 2918 w 532516"/>
              <a:gd name="connsiteY18" fmla="*/ 234 h 76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2516" h="76631">
                <a:moveTo>
                  <a:pt x="2918" y="234"/>
                </a:moveTo>
                <a:cubicBezTo>
                  <a:pt x="21968" y="2880"/>
                  <a:pt x="183364" y="29867"/>
                  <a:pt x="206118" y="31984"/>
                </a:cubicBezTo>
                <a:cubicBezTo>
                  <a:pt x="228872" y="34101"/>
                  <a:pt x="111926" y="15051"/>
                  <a:pt x="139443" y="12934"/>
                </a:cubicBezTo>
                <a:cubicBezTo>
                  <a:pt x="166960" y="10817"/>
                  <a:pt x="346876" y="18226"/>
                  <a:pt x="371218" y="19284"/>
                </a:cubicBezTo>
                <a:cubicBezTo>
                  <a:pt x="395560" y="20342"/>
                  <a:pt x="277555" y="22459"/>
                  <a:pt x="285493" y="19284"/>
                </a:cubicBezTo>
                <a:cubicBezTo>
                  <a:pt x="293431" y="16109"/>
                  <a:pt x="386035" y="-1354"/>
                  <a:pt x="418843" y="234"/>
                </a:cubicBezTo>
                <a:cubicBezTo>
                  <a:pt x="451651" y="1822"/>
                  <a:pt x="475464" y="28280"/>
                  <a:pt x="482343" y="28809"/>
                </a:cubicBezTo>
                <a:cubicBezTo>
                  <a:pt x="489222" y="29338"/>
                  <a:pt x="452710" y="-295"/>
                  <a:pt x="460118" y="3409"/>
                </a:cubicBezTo>
                <a:cubicBezTo>
                  <a:pt x="467526" y="7113"/>
                  <a:pt x="515680" y="38863"/>
                  <a:pt x="526793" y="51034"/>
                </a:cubicBezTo>
                <a:cubicBezTo>
                  <a:pt x="537906" y="63205"/>
                  <a:pt x="529968" y="78551"/>
                  <a:pt x="526793" y="76434"/>
                </a:cubicBezTo>
                <a:cubicBezTo>
                  <a:pt x="523618" y="74317"/>
                  <a:pt x="519914" y="50505"/>
                  <a:pt x="507743" y="38334"/>
                </a:cubicBezTo>
                <a:cubicBezTo>
                  <a:pt x="495572" y="26163"/>
                  <a:pt x="485518" y="7642"/>
                  <a:pt x="453768" y="3409"/>
                </a:cubicBezTo>
                <a:cubicBezTo>
                  <a:pt x="422018" y="-824"/>
                  <a:pt x="346876" y="10288"/>
                  <a:pt x="317243" y="12934"/>
                </a:cubicBezTo>
                <a:cubicBezTo>
                  <a:pt x="287610" y="15580"/>
                  <a:pt x="265385" y="19813"/>
                  <a:pt x="275968" y="19284"/>
                </a:cubicBezTo>
                <a:cubicBezTo>
                  <a:pt x="286551" y="18755"/>
                  <a:pt x="372276" y="12405"/>
                  <a:pt x="380743" y="9759"/>
                </a:cubicBezTo>
                <a:cubicBezTo>
                  <a:pt x="389210" y="7113"/>
                  <a:pt x="354814" y="4467"/>
                  <a:pt x="326768" y="3409"/>
                </a:cubicBezTo>
                <a:cubicBezTo>
                  <a:pt x="298722" y="2351"/>
                  <a:pt x="251626" y="1292"/>
                  <a:pt x="212468" y="3409"/>
                </a:cubicBezTo>
                <a:cubicBezTo>
                  <a:pt x="173310" y="5526"/>
                  <a:pt x="120393" y="13992"/>
                  <a:pt x="91818" y="16109"/>
                </a:cubicBezTo>
                <a:cubicBezTo>
                  <a:pt x="63243" y="18226"/>
                  <a:pt x="-16132" y="-2412"/>
                  <a:pt x="2918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6EBC74D7-8956-40FC-F531-A28119354D5F}"/>
              </a:ext>
            </a:extLst>
          </p:cNvPr>
          <p:cNvSpPr/>
          <p:nvPr/>
        </p:nvSpPr>
        <p:spPr>
          <a:xfrm>
            <a:off x="4142195" y="3978846"/>
            <a:ext cx="312336" cy="59749"/>
          </a:xfrm>
          <a:custGeom>
            <a:avLst/>
            <a:gdLst>
              <a:gd name="connsiteX0" fmla="*/ 1180 w 312336"/>
              <a:gd name="connsiteY0" fmla="*/ 43879 h 59749"/>
              <a:gd name="connsiteX1" fmla="*/ 67855 w 312336"/>
              <a:gd name="connsiteY1" fmla="*/ 12129 h 59749"/>
              <a:gd name="connsiteX2" fmla="*/ 77380 w 312336"/>
              <a:gd name="connsiteY2" fmla="*/ 2604 h 59749"/>
              <a:gd name="connsiteX3" fmla="*/ 194855 w 312336"/>
              <a:gd name="connsiteY3" fmla="*/ 56579 h 59749"/>
              <a:gd name="connsiteX4" fmla="*/ 185330 w 312336"/>
              <a:gd name="connsiteY4" fmla="*/ 53404 h 59749"/>
              <a:gd name="connsiteX5" fmla="*/ 283755 w 312336"/>
              <a:gd name="connsiteY5" fmla="*/ 53404 h 59749"/>
              <a:gd name="connsiteX6" fmla="*/ 261530 w 312336"/>
              <a:gd name="connsiteY6" fmla="*/ 34354 h 59749"/>
              <a:gd name="connsiteX7" fmla="*/ 312330 w 312336"/>
              <a:gd name="connsiteY7" fmla="*/ 18479 h 59749"/>
              <a:gd name="connsiteX8" fmla="*/ 264705 w 312336"/>
              <a:gd name="connsiteY8" fmla="*/ 40704 h 59749"/>
              <a:gd name="connsiteX9" fmla="*/ 201205 w 312336"/>
              <a:gd name="connsiteY9" fmla="*/ 37529 h 59749"/>
              <a:gd name="connsiteX10" fmla="*/ 137705 w 312336"/>
              <a:gd name="connsiteY10" fmla="*/ 8954 h 59749"/>
              <a:gd name="connsiteX11" fmla="*/ 1180 w 312336"/>
              <a:gd name="connsiteY11" fmla="*/ 43879 h 59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2336" h="59749">
                <a:moveTo>
                  <a:pt x="1180" y="43879"/>
                </a:moveTo>
                <a:cubicBezTo>
                  <a:pt x="-10462" y="44408"/>
                  <a:pt x="67855" y="12129"/>
                  <a:pt x="67855" y="12129"/>
                </a:cubicBezTo>
                <a:cubicBezTo>
                  <a:pt x="80555" y="5250"/>
                  <a:pt x="56213" y="-4804"/>
                  <a:pt x="77380" y="2604"/>
                </a:cubicBezTo>
                <a:cubicBezTo>
                  <a:pt x="98547" y="10012"/>
                  <a:pt x="176863" y="48112"/>
                  <a:pt x="194855" y="56579"/>
                </a:cubicBezTo>
                <a:cubicBezTo>
                  <a:pt x="212847" y="65046"/>
                  <a:pt x="170513" y="53933"/>
                  <a:pt x="185330" y="53404"/>
                </a:cubicBezTo>
                <a:cubicBezTo>
                  <a:pt x="200147" y="52875"/>
                  <a:pt x="271055" y="56579"/>
                  <a:pt x="283755" y="53404"/>
                </a:cubicBezTo>
                <a:cubicBezTo>
                  <a:pt x="296455" y="50229"/>
                  <a:pt x="256768" y="40175"/>
                  <a:pt x="261530" y="34354"/>
                </a:cubicBezTo>
                <a:cubicBezTo>
                  <a:pt x="266292" y="28533"/>
                  <a:pt x="311801" y="17421"/>
                  <a:pt x="312330" y="18479"/>
                </a:cubicBezTo>
                <a:cubicBezTo>
                  <a:pt x="312859" y="19537"/>
                  <a:pt x="283226" y="37529"/>
                  <a:pt x="264705" y="40704"/>
                </a:cubicBezTo>
                <a:cubicBezTo>
                  <a:pt x="246184" y="43879"/>
                  <a:pt x="222371" y="42821"/>
                  <a:pt x="201205" y="37529"/>
                </a:cubicBezTo>
                <a:cubicBezTo>
                  <a:pt x="180039" y="32237"/>
                  <a:pt x="164163" y="10012"/>
                  <a:pt x="137705" y="8954"/>
                </a:cubicBezTo>
                <a:cubicBezTo>
                  <a:pt x="111247" y="7896"/>
                  <a:pt x="12822" y="43350"/>
                  <a:pt x="1180" y="43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A46FFC0B-3F63-C7D4-1E01-74708FAC13AB}"/>
              </a:ext>
            </a:extLst>
          </p:cNvPr>
          <p:cNvSpPr/>
          <p:nvPr/>
        </p:nvSpPr>
        <p:spPr>
          <a:xfrm>
            <a:off x="4276094" y="4033672"/>
            <a:ext cx="654772" cy="49480"/>
          </a:xfrm>
          <a:custGeom>
            <a:avLst/>
            <a:gdLst>
              <a:gd name="connsiteX0" fmla="*/ 631 w 654772"/>
              <a:gd name="connsiteY0" fmla="*/ 4928 h 49480"/>
              <a:gd name="connsiteX1" fmla="*/ 168906 w 654772"/>
              <a:gd name="connsiteY1" fmla="*/ 36678 h 49480"/>
              <a:gd name="connsiteX2" fmla="*/ 127631 w 654772"/>
              <a:gd name="connsiteY2" fmla="*/ 33503 h 49480"/>
              <a:gd name="connsiteX3" fmla="*/ 299081 w 654772"/>
              <a:gd name="connsiteY3" fmla="*/ 23978 h 49480"/>
              <a:gd name="connsiteX4" fmla="*/ 403856 w 654772"/>
              <a:gd name="connsiteY4" fmla="*/ 20803 h 49480"/>
              <a:gd name="connsiteX5" fmla="*/ 343531 w 654772"/>
              <a:gd name="connsiteY5" fmla="*/ 17628 h 49480"/>
              <a:gd name="connsiteX6" fmla="*/ 559431 w 654772"/>
              <a:gd name="connsiteY6" fmla="*/ 20803 h 49480"/>
              <a:gd name="connsiteX7" fmla="*/ 505456 w 654772"/>
              <a:gd name="connsiteY7" fmla="*/ 11278 h 49480"/>
              <a:gd name="connsiteX8" fmla="*/ 651506 w 654772"/>
              <a:gd name="connsiteY8" fmla="*/ 1753 h 49480"/>
              <a:gd name="connsiteX9" fmla="*/ 610231 w 654772"/>
              <a:gd name="connsiteY9" fmla="*/ 49378 h 49480"/>
              <a:gd name="connsiteX10" fmla="*/ 648331 w 654772"/>
              <a:gd name="connsiteY10" fmla="*/ 14453 h 49480"/>
              <a:gd name="connsiteX11" fmla="*/ 499106 w 654772"/>
              <a:gd name="connsiteY11" fmla="*/ 14453 h 49480"/>
              <a:gd name="connsiteX12" fmla="*/ 327656 w 654772"/>
              <a:gd name="connsiteY12" fmla="*/ 33503 h 49480"/>
              <a:gd name="connsiteX13" fmla="*/ 232406 w 654772"/>
              <a:gd name="connsiteY13" fmla="*/ 17628 h 49480"/>
              <a:gd name="connsiteX14" fmla="*/ 330831 w 654772"/>
              <a:gd name="connsiteY14" fmla="*/ 20803 h 49480"/>
              <a:gd name="connsiteX15" fmla="*/ 159381 w 654772"/>
              <a:gd name="connsiteY15" fmla="*/ 30328 h 49480"/>
              <a:gd name="connsiteX16" fmla="*/ 111756 w 654772"/>
              <a:gd name="connsiteY16" fmla="*/ 14453 h 49480"/>
              <a:gd name="connsiteX17" fmla="*/ 631 w 654772"/>
              <a:gd name="connsiteY17" fmla="*/ 4928 h 49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54772" h="49480">
                <a:moveTo>
                  <a:pt x="631" y="4928"/>
                </a:moveTo>
                <a:cubicBezTo>
                  <a:pt x="10156" y="8632"/>
                  <a:pt x="147739" y="31916"/>
                  <a:pt x="168906" y="36678"/>
                </a:cubicBezTo>
                <a:cubicBezTo>
                  <a:pt x="190073" y="41440"/>
                  <a:pt x="105935" y="35620"/>
                  <a:pt x="127631" y="33503"/>
                </a:cubicBezTo>
                <a:cubicBezTo>
                  <a:pt x="149327" y="31386"/>
                  <a:pt x="253044" y="26095"/>
                  <a:pt x="299081" y="23978"/>
                </a:cubicBezTo>
                <a:cubicBezTo>
                  <a:pt x="345118" y="21861"/>
                  <a:pt x="396448" y="21861"/>
                  <a:pt x="403856" y="20803"/>
                </a:cubicBezTo>
                <a:cubicBezTo>
                  <a:pt x="411264" y="19745"/>
                  <a:pt x="317602" y="17628"/>
                  <a:pt x="343531" y="17628"/>
                </a:cubicBezTo>
                <a:cubicBezTo>
                  <a:pt x="369460" y="17628"/>
                  <a:pt x="532444" y="21861"/>
                  <a:pt x="559431" y="20803"/>
                </a:cubicBezTo>
                <a:cubicBezTo>
                  <a:pt x="586418" y="19745"/>
                  <a:pt x="490110" y="14453"/>
                  <a:pt x="505456" y="11278"/>
                </a:cubicBezTo>
                <a:cubicBezTo>
                  <a:pt x="520802" y="8103"/>
                  <a:pt x="634044" y="-4597"/>
                  <a:pt x="651506" y="1753"/>
                </a:cubicBezTo>
                <a:cubicBezTo>
                  <a:pt x="668968" y="8103"/>
                  <a:pt x="610760" y="47261"/>
                  <a:pt x="610231" y="49378"/>
                </a:cubicBezTo>
                <a:cubicBezTo>
                  <a:pt x="609702" y="51495"/>
                  <a:pt x="666852" y="20274"/>
                  <a:pt x="648331" y="14453"/>
                </a:cubicBezTo>
                <a:cubicBezTo>
                  <a:pt x="629810" y="8632"/>
                  <a:pt x="552552" y="11278"/>
                  <a:pt x="499106" y="14453"/>
                </a:cubicBezTo>
                <a:cubicBezTo>
                  <a:pt x="445660" y="17628"/>
                  <a:pt x="372106" y="32974"/>
                  <a:pt x="327656" y="33503"/>
                </a:cubicBezTo>
                <a:cubicBezTo>
                  <a:pt x="283206" y="34032"/>
                  <a:pt x="231877" y="19745"/>
                  <a:pt x="232406" y="17628"/>
                </a:cubicBezTo>
                <a:cubicBezTo>
                  <a:pt x="232935" y="15511"/>
                  <a:pt x="343002" y="18686"/>
                  <a:pt x="330831" y="20803"/>
                </a:cubicBezTo>
                <a:cubicBezTo>
                  <a:pt x="318660" y="22920"/>
                  <a:pt x="195893" y="31386"/>
                  <a:pt x="159381" y="30328"/>
                </a:cubicBezTo>
                <a:cubicBezTo>
                  <a:pt x="122869" y="29270"/>
                  <a:pt x="131335" y="17628"/>
                  <a:pt x="111756" y="14453"/>
                </a:cubicBezTo>
                <a:cubicBezTo>
                  <a:pt x="92177" y="11278"/>
                  <a:pt x="-8894" y="1224"/>
                  <a:pt x="631" y="4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BE120EBC-E79C-4370-9F27-3548E4E2FA1E}"/>
              </a:ext>
            </a:extLst>
          </p:cNvPr>
          <p:cNvSpPr/>
          <p:nvPr/>
        </p:nvSpPr>
        <p:spPr>
          <a:xfrm>
            <a:off x="4914881" y="3882978"/>
            <a:ext cx="70120" cy="171577"/>
          </a:xfrm>
          <a:custGeom>
            <a:avLst/>
            <a:gdLst>
              <a:gd name="connsiteX0" fmla="*/ 19 w 70120"/>
              <a:gd name="connsiteY0" fmla="*/ 47 h 171577"/>
              <a:gd name="connsiteX1" fmla="*/ 53994 w 70120"/>
              <a:gd name="connsiteY1" fmla="*/ 104822 h 171577"/>
              <a:gd name="connsiteX2" fmla="*/ 69869 w 70120"/>
              <a:gd name="connsiteY2" fmla="*/ 171497 h 171577"/>
              <a:gd name="connsiteX3" fmla="*/ 60344 w 70120"/>
              <a:gd name="connsiteY3" fmla="*/ 92122 h 171577"/>
              <a:gd name="connsiteX4" fmla="*/ 19 w 70120"/>
              <a:gd name="connsiteY4" fmla="*/ 47 h 171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120" h="171577">
                <a:moveTo>
                  <a:pt x="19" y="47"/>
                </a:moveTo>
                <a:cubicBezTo>
                  <a:pt x="-1039" y="2164"/>
                  <a:pt x="42352" y="76247"/>
                  <a:pt x="53994" y="104822"/>
                </a:cubicBezTo>
                <a:cubicBezTo>
                  <a:pt x="65636" y="133397"/>
                  <a:pt x="68811" y="173614"/>
                  <a:pt x="69869" y="171497"/>
                </a:cubicBezTo>
                <a:cubicBezTo>
                  <a:pt x="70927" y="169380"/>
                  <a:pt x="68811" y="117522"/>
                  <a:pt x="60344" y="92122"/>
                </a:cubicBezTo>
                <a:cubicBezTo>
                  <a:pt x="51877" y="66722"/>
                  <a:pt x="1077" y="-2070"/>
                  <a:pt x="19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31A17D52-F95B-4434-2AC7-F5448D2B7970}"/>
              </a:ext>
            </a:extLst>
          </p:cNvPr>
          <p:cNvSpPr/>
          <p:nvPr/>
        </p:nvSpPr>
        <p:spPr>
          <a:xfrm>
            <a:off x="3901968" y="3727423"/>
            <a:ext cx="378227" cy="99272"/>
          </a:xfrm>
          <a:custGeom>
            <a:avLst/>
            <a:gdLst>
              <a:gd name="connsiteX0" fmla="*/ 107 w 378227"/>
              <a:gd name="connsiteY0" fmla="*/ 92102 h 99272"/>
              <a:gd name="connsiteX1" fmla="*/ 171557 w 378227"/>
              <a:gd name="connsiteY1" fmla="*/ 82577 h 99272"/>
              <a:gd name="connsiteX2" fmla="*/ 168382 w 378227"/>
              <a:gd name="connsiteY2" fmla="*/ 92102 h 99272"/>
              <a:gd name="connsiteX3" fmla="*/ 377932 w 378227"/>
              <a:gd name="connsiteY3" fmla="*/ 27 h 99272"/>
              <a:gd name="connsiteX4" fmla="*/ 212832 w 378227"/>
              <a:gd name="connsiteY4" fmla="*/ 82577 h 99272"/>
              <a:gd name="connsiteX5" fmla="*/ 146157 w 378227"/>
              <a:gd name="connsiteY5" fmla="*/ 98452 h 99272"/>
              <a:gd name="connsiteX6" fmla="*/ 107 w 378227"/>
              <a:gd name="connsiteY6" fmla="*/ 92102 h 9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227" h="99272">
                <a:moveTo>
                  <a:pt x="107" y="92102"/>
                </a:moveTo>
                <a:cubicBezTo>
                  <a:pt x="4340" y="89456"/>
                  <a:pt x="143511" y="82577"/>
                  <a:pt x="171557" y="82577"/>
                </a:cubicBezTo>
                <a:cubicBezTo>
                  <a:pt x="199603" y="82577"/>
                  <a:pt x="133986" y="105860"/>
                  <a:pt x="168382" y="92102"/>
                </a:cubicBezTo>
                <a:cubicBezTo>
                  <a:pt x="202778" y="78344"/>
                  <a:pt x="370524" y="1614"/>
                  <a:pt x="377932" y="27"/>
                </a:cubicBezTo>
                <a:cubicBezTo>
                  <a:pt x="385340" y="-1560"/>
                  <a:pt x="251461" y="66173"/>
                  <a:pt x="212832" y="82577"/>
                </a:cubicBezTo>
                <a:cubicBezTo>
                  <a:pt x="174203" y="98981"/>
                  <a:pt x="174732" y="95277"/>
                  <a:pt x="146157" y="98452"/>
                </a:cubicBezTo>
                <a:cubicBezTo>
                  <a:pt x="117582" y="101627"/>
                  <a:pt x="-4126" y="94748"/>
                  <a:pt x="107" y="92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117B3538-B1DD-4529-71E9-2017F1B506A9}"/>
              </a:ext>
            </a:extLst>
          </p:cNvPr>
          <p:cNvSpPr/>
          <p:nvPr/>
        </p:nvSpPr>
        <p:spPr>
          <a:xfrm>
            <a:off x="4032155" y="3905045"/>
            <a:ext cx="352855" cy="38332"/>
          </a:xfrm>
          <a:custGeom>
            <a:avLst/>
            <a:gdLst>
              <a:gd name="connsiteX0" fmla="*/ 95 w 352855"/>
              <a:gd name="connsiteY0" fmla="*/ 22430 h 38332"/>
              <a:gd name="connsiteX1" fmla="*/ 228695 w 352855"/>
              <a:gd name="connsiteY1" fmla="*/ 6555 h 38332"/>
              <a:gd name="connsiteX2" fmla="*/ 352520 w 352855"/>
              <a:gd name="connsiteY2" fmla="*/ 38305 h 38332"/>
              <a:gd name="connsiteX3" fmla="*/ 257270 w 352855"/>
              <a:gd name="connsiteY3" fmla="*/ 205 h 38332"/>
              <a:gd name="connsiteX4" fmla="*/ 95 w 352855"/>
              <a:gd name="connsiteY4" fmla="*/ 22430 h 38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855" h="38332">
                <a:moveTo>
                  <a:pt x="95" y="22430"/>
                </a:moveTo>
                <a:cubicBezTo>
                  <a:pt x="-4667" y="23488"/>
                  <a:pt x="169958" y="3909"/>
                  <a:pt x="228695" y="6555"/>
                </a:cubicBezTo>
                <a:cubicBezTo>
                  <a:pt x="287432" y="9201"/>
                  <a:pt x="347758" y="39363"/>
                  <a:pt x="352520" y="38305"/>
                </a:cubicBezTo>
                <a:cubicBezTo>
                  <a:pt x="357282" y="37247"/>
                  <a:pt x="310716" y="2851"/>
                  <a:pt x="257270" y="205"/>
                </a:cubicBezTo>
                <a:cubicBezTo>
                  <a:pt x="203824" y="-2441"/>
                  <a:pt x="4857" y="21372"/>
                  <a:pt x="95" y="22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DC8F2783-8F22-2D3B-C184-DB77B693FF7C}"/>
              </a:ext>
            </a:extLst>
          </p:cNvPr>
          <p:cNvSpPr/>
          <p:nvPr/>
        </p:nvSpPr>
        <p:spPr>
          <a:xfrm>
            <a:off x="4625797" y="3755875"/>
            <a:ext cx="23255" cy="114527"/>
          </a:xfrm>
          <a:custGeom>
            <a:avLst/>
            <a:gdLst>
              <a:gd name="connsiteX0" fmla="*/ 6528 w 23255"/>
              <a:gd name="connsiteY0" fmla="*/ 150 h 114527"/>
              <a:gd name="connsiteX1" fmla="*/ 22403 w 23255"/>
              <a:gd name="connsiteY1" fmla="*/ 73175 h 114527"/>
              <a:gd name="connsiteX2" fmla="*/ 19228 w 23255"/>
              <a:gd name="connsiteY2" fmla="*/ 114450 h 114527"/>
              <a:gd name="connsiteX3" fmla="*/ 3353 w 23255"/>
              <a:gd name="connsiteY3" fmla="*/ 82700 h 114527"/>
              <a:gd name="connsiteX4" fmla="*/ 178 w 23255"/>
              <a:gd name="connsiteY4" fmla="*/ 54125 h 114527"/>
              <a:gd name="connsiteX5" fmla="*/ 6528 w 23255"/>
              <a:gd name="connsiteY5" fmla="*/ 150 h 11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55" h="114527">
                <a:moveTo>
                  <a:pt x="6528" y="150"/>
                </a:moveTo>
                <a:cubicBezTo>
                  <a:pt x="10232" y="3325"/>
                  <a:pt x="20286" y="54125"/>
                  <a:pt x="22403" y="73175"/>
                </a:cubicBezTo>
                <a:cubicBezTo>
                  <a:pt x="24520" y="92225"/>
                  <a:pt x="22403" y="112863"/>
                  <a:pt x="19228" y="114450"/>
                </a:cubicBezTo>
                <a:cubicBezTo>
                  <a:pt x="16053" y="116037"/>
                  <a:pt x="6528" y="92754"/>
                  <a:pt x="3353" y="82700"/>
                </a:cubicBezTo>
                <a:cubicBezTo>
                  <a:pt x="178" y="72646"/>
                  <a:pt x="-351" y="63121"/>
                  <a:pt x="178" y="54125"/>
                </a:cubicBezTo>
                <a:cubicBezTo>
                  <a:pt x="707" y="45129"/>
                  <a:pt x="2824" y="-3025"/>
                  <a:pt x="6528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AD2B5285-F481-5FE5-2760-0B64649FA64C}"/>
              </a:ext>
            </a:extLst>
          </p:cNvPr>
          <p:cNvSpPr/>
          <p:nvPr/>
        </p:nvSpPr>
        <p:spPr>
          <a:xfrm>
            <a:off x="4619165" y="3701882"/>
            <a:ext cx="262743" cy="176792"/>
          </a:xfrm>
          <a:custGeom>
            <a:avLst/>
            <a:gdLst>
              <a:gd name="connsiteX0" fmla="*/ 460 w 262743"/>
              <a:gd name="connsiteY0" fmla="*/ 168 h 176792"/>
              <a:gd name="connsiteX1" fmla="*/ 168735 w 262743"/>
              <a:gd name="connsiteY1" fmla="*/ 98593 h 176792"/>
              <a:gd name="connsiteX2" fmla="*/ 241760 w 262743"/>
              <a:gd name="connsiteY2" fmla="*/ 165268 h 176792"/>
              <a:gd name="connsiteX3" fmla="*/ 260810 w 262743"/>
              <a:gd name="connsiteY3" fmla="*/ 174793 h 176792"/>
              <a:gd name="connsiteX4" fmla="*/ 203660 w 262743"/>
              <a:gd name="connsiteY4" fmla="*/ 143043 h 176792"/>
              <a:gd name="connsiteX5" fmla="*/ 121110 w 262743"/>
              <a:gd name="connsiteY5" fmla="*/ 76368 h 176792"/>
              <a:gd name="connsiteX6" fmla="*/ 460 w 262743"/>
              <a:gd name="connsiteY6" fmla="*/ 168 h 17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743" h="176792">
                <a:moveTo>
                  <a:pt x="460" y="168"/>
                </a:moveTo>
                <a:cubicBezTo>
                  <a:pt x="8397" y="3872"/>
                  <a:pt x="128518" y="71076"/>
                  <a:pt x="168735" y="98593"/>
                </a:cubicBezTo>
                <a:cubicBezTo>
                  <a:pt x="208952" y="126110"/>
                  <a:pt x="241760" y="165268"/>
                  <a:pt x="241760" y="165268"/>
                </a:cubicBezTo>
                <a:cubicBezTo>
                  <a:pt x="257106" y="177968"/>
                  <a:pt x="267160" y="178497"/>
                  <a:pt x="260810" y="174793"/>
                </a:cubicBezTo>
                <a:cubicBezTo>
                  <a:pt x="254460" y="171089"/>
                  <a:pt x="226943" y="159447"/>
                  <a:pt x="203660" y="143043"/>
                </a:cubicBezTo>
                <a:cubicBezTo>
                  <a:pt x="180377" y="126639"/>
                  <a:pt x="152860" y="98064"/>
                  <a:pt x="121110" y="76368"/>
                </a:cubicBezTo>
                <a:cubicBezTo>
                  <a:pt x="89360" y="54672"/>
                  <a:pt x="-7477" y="-3536"/>
                  <a:pt x="460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D53572AB-CC5A-D54B-6886-153DBEDC1483}"/>
              </a:ext>
            </a:extLst>
          </p:cNvPr>
          <p:cNvSpPr/>
          <p:nvPr/>
        </p:nvSpPr>
        <p:spPr>
          <a:xfrm>
            <a:off x="4838465" y="3374809"/>
            <a:ext cx="116718" cy="145109"/>
          </a:xfrm>
          <a:custGeom>
            <a:avLst/>
            <a:gdLst>
              <a:gd name="connsiteX0" fmla="*/ 235 w 116718"/>
              <a:gd name="connsiteY0" fmla="*/ 216 h 145109"/>
              <a:gd name="connsiteX1" fmla="*/ 76435 w 116718"/>
              <a:gd name="connsiteY1" fmla="*/ 79591 h 145109"/>
              <a:gd name="connsiteX2" fmla="*/ 73260 w 116718"/>
              <a:gd name="connsiteY2" fmla="*/ 54191 h 145109"/>
              <a:gd name="connsiteX3" fmla="*/ 111360 w 116718"/>
              <a:gd name="connsiteY3" fmla="*/ 143091 h 145109"/>
              <a:gd name="connsiteX4" fmla="*/ 105010 w 116718"/>
              <a:gd name="connsiteY4" fmla="*/ 108166 h 145109"/>
              <a:gd name="connsiteX5" fmla="*/ 235 w 116718"/>
              <a:gd name="connsiteY5" fmla="*/ 216 h 145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18" h="145109">
                <a:moveTo>
                  <a:pt x="235" y="216"/>
                </a:moveTo>
                <a:cubicBezTo>
                  <a:pt x="-4527" y="-4546"/>
                  <a:pt x="64264" y="70595"/>
                  <a:pt x="76435" y="79591"/>
                </a:cubicBezTo>
                <a:cubicBezTo>
                  <a:pt x="88606" y="88587"/>
                  <a:pt x="67439" y="43608"/>
                  <a:pt x="73260" y="54191"/>
                </a:cubicBezTo>
                <a:cubicBezTo>
                  <a:pt x="79081" y="64774"/>
                  <a:pt x="106068" y="134095"/>
                  <a:pt x="111360" y="143091"/>
                </a:cubicBezTo>
                <a:cubicBezTo>
                  <a:pt x="116652" y="152087"/>
                  <a:pt x="122472" y="129333"/>
                  <a:pt x="105010" y="108166"/>
                </a:cubicBezTo>
                <a:cubicBezTo>
                  <a:pt x="87548" y="86999"/>
                  <a:pt x="4997" y="4978"/>
                  <a:pt x="235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4FCF615D-32CD-ADD7-27FA-F56B7452AECE}"/>
              </a:ext>
            </a:extLst>
          </p:cNvPr>
          <p:cNvSpPr/>
          <p:nvPr/>
        </p:nvSpPr>
        <p:spPr>
          <a:xfrm>
            <a:off x="4613275" y="3355914"/>
            <a:ext cx="270980" cy="123970"/>
          </a:xfrm>
          <a:custGeom>
            <a:avLst/>
            <a:gdLst>
              <a:gd name="connsiteX0" fmla="*/ 0 w 270980"/>
              <a:gd name="connsiteY0" fmla="*/ 61 h 123970"/>
              <a:gd name="connsiteX1" fmla="*/ 165100 w 270980"/>
              <a:gd name="connsiteY1" fmla="*/ 47686 h 123970"/>
              <a:gd name="connsiteX2" fmla="*/ 114300 w 270980"/>
              <a:gd name="connsiteY2" fmla="*/ 25461 h 123970"/>
              <a:gd name="connsiteX3" fmla="*/ 234950 w 270980"/>
              <a:gd name="connsiteY3" fmla="*/ 60386 h 123970"/>
              <a:gd name="connsiteX4" fmla="*/ 180975 w 270980"/>
              <a:gd name="connsiteY4" fmla="*/ 54036 h 123970"/>
              <a:gd name="connsiteX5" fmla="*/ 260350 w 270980"/>
              <a:gd name="connsiteY5" fmla="*/ 69911 h 123970"/>
              <a:gd name="connsiteX6" fmla="*/ 250825 w 270980"/>
              <a:gd name="connsiteY6" fmla="*/ 95311 h 123970"/>
              <a:gd name="connsiteX7" fmla="*/ 168275 w 270980"/>
              <a:gd name="connsiteY7" fmla="*/ 123886 h 123970"/>
              <a:gd name="connsiteX8" fmla="*/ 266700 w 270980"/>
              <a:gd name="connsiteY8" fmla="*/ 85786 h 123970"/>
              <a:gd name="connsiteX9" fmla="*/ 244475 w 270980"/>
              <a:gd name="connsiteY9" fmla="*/ 69911 h 123970"/>
              <a:gd name="connsiteX10" fmla="*/ 165100 w 270980"/>
              <a:gd name="connsiteY10" fmla="*/ 38161 h 123970"/>
              <a:gd name="connsiteX11" fmla="*/ 0 w 270980"/>
              <a:gd name="connsiteY11" fmla="*/ 61 h 123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0980" h="123970">
                <a:moveTo>
                  <a:pt x="0" y="61"/>
                </a:moveTo>
                <a:cubicBezTo>
                  <a:pt x="0" y="1648"/>
                  <a:pt x="146050" y="43453"/>
                  <a:pt x="165100" y="47686"/>
                </a:cubicBezTo>
                <a:cubicBezTo>
                  <a:pt x="184150" y="51919"/>
                  <a:pt x="102658" y="23344"/>
                  <a:pt x="114300" y="25461"/>
                </a:cubicBezTo>
                <a:cubicBezTo>
                  <a:pt x="125942" y="27578"/>
                  <a:pt x="223838" y="55624"/>
                  <a:pt x="234950" y="60386"/>
                </a:cubicBezTo>
                <a:cubicBezTo>
                  <a:pt x="246062" y="65148"/>
                  <a:pt x="176742" y="52449"/>
                  <a:pt x="180975" y="54036"/>
                </a:cubicBezTo>
                <a:cubicBezTo>
                  <a:pt x="185208" y="55623"/>
                  <a:pt x="248708" y="63032"/>
                  <a:pt x="260350" y="69911"/>
                </a:cubicBezTo>
                <a:cubicBezTo>
                  <a:pt x="271992" y="76790"/>
                  <a:pt x="266171" y="86315"/>
                  <a:pt x="250825" y="95311"/>
                </a:cubicBezTo>
                <a:cubicBezTo>
                  <a:pt x="235479" y="104307"/>
                  <a:pt x="165629" y="125474"/>
                  <a:pt x="168275" y="123886"/>
                </a:cubicBezTo>
                <a:cubicBezTo>
                  <a:pt x="170921" y="122299"/>
                  <a:pt x="254000" y="94782"/>
                  <a:pt x="266700" y="85786"/>
                </a:cubicBezTo>
                <a:cubicBezTo>
                  <a:pt x="279400" y="76790"/>
                  <a:pt x="261408" y="77848"/>
                  <a:pt x="244475" y="69911"/>
                </a:cubicBezTo>
                <a:cubicBezTo>
                  <a:pt x="227542" y="61974"/>
                  <a:pt x="198438" y="48215"/>
                  <a:pt x="165100" y="38161"/>
                </a:cubicBezTo>
                <a:cubicBezTo>
                  <a:pt x="131762" y="28107"/>
                  <a:pt x="0" y="-1526"/>
                  <a:pt x="0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8C2A1D41-723E-C3B9-0B36-2447272D0984}"/>
              </a:ext>
            </a:extLst>
          </p:cNvPr>
          <p:cNvSpPr/>
          <p:nvPr/>
        </p:nvSpPr>
        <p:spPr>
          <a:xfrm>
            <a:off x="4377983" y="3352130"/>
            <a:ext cx="410868" cy="23174"/>
          </a:xfrm>
          <a:custGeom>
            <a:avLst/>
            <a:gdLst>
              <a:gd name="connsiteX0" fmla="*/ 342 w 410868"/>
              <a:gd name="connsiteY0" fmla="*/ 670 h 23174"/>
              <a:gd name="connsiteX1" fmla="*/ 244817 w 410868"/>
              <a:gd name="connsiteY1" fmla="*/ 22895 h 23174"/>
              <a:gd name="connsiteX2" fmla="*/ 187667 w 410868"/>
              <a:gd name="connsiteY2" fmla="*/ 13370 h 23174"/>
              <a:gd name="connsiteX3" fmla="*/ 409917 w 410868"/>
              <a:gd name="connsiteY3" fmla="*/ 16545 h 23174"/>
              <a:gd name="connsiteX4" fmla="*/ 267042 w 410868"/>
              <a:gd name="connsiteY4" fmla="*/ 22895 h 23174"/>
              <a:gd name="connsiteX5" fmla="*/ 244817 w 410868"/>
              <a:gd name="connsiteY5" fmla="*/ 19720 h 23174"/>
              <a:gd name="connsiteX6" fmla="*/ 209892 w 410868"/>
              <a:gd name="connsiteY6" fmla="*/ 22895 h 23174"/>
              <a:gd name="connsiteX7" fmla="*/ 190842 w 410868"/>
              <a:gd name="connsiteY7" fmla="*/ 7020 h 23174"/>
              <a:gd name="connsiteX8" fmla="*/ 342 w 410868"/>
              <a:gd name="connsiteY8" fmla="*/ 670 h 2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0868" h="23174">
                <a:moveTo>
                  <a:pt x="342" y="670"/>
                </a:moveTo>
                <a:cubicBezTo>
                  <a:pt x="9338" y="3316"/>
                  <a:pt x="213596" y="20778"/>
                  <a:pt x="244817" y="22895"/>
                </a:cubicBezTo>
                <a:cubicBezTo>
                  <a:pt x="276038" y="25012"/>
                  <a:pt x="160150" y="14428"/>
                  <a:pt x="187667" y="13370"/>
                </a:cubicBezTo>
                <a:cubicBezTo>
                  <a:pt x="215184" y="12312"/>
                  <a:pt x="396688" y="14958"/>
                  <a:pt x="409917" y="16545"/>
                </a:cubicBezTo>
                <a:cubicBezTo>
                  <a:pt x="423146" y="18132"/>
                  <a:pt x="294559" y="22366"/>
                  <a:pt x="267042" y="22895"/>
                </a:cubicBezTo>
                <a:cubicBezTo>
                  <a:pt x="239525" y="23424"/>
                  <a:pt x="254342" y="19720"/>
                  <a:pt x="244817" y="19720"/>
                </a:cubicBezTo>
                <a:cubicBezTo>
                  <a:pt x="235292" y="19720"/>
                  <a:pt x="209892" y="22895"/>
                  <a:pt x="209892" y="22895"/>
                </a:cubicBezTo>
                <a:cubicBezTo>
                  <a:pt x="200896" y="20778"/>
                  <a:pt x="219417" y="10195"/>
                  <a:pt x="190842" y="7020"/>
                </a:cubicBezTo>
                <a:cubicBezTo>
                  <a:pt x="162267" y="3845"/>
                  <a:pt x="-8654" y="-1976"/>
                  <a:pt x="342" y="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0CD69057-C7C1-DF1A-9AC4-840D27872BF4}"/>
              </a:ext>
            </a:extLst>
          </p:cNvPr>
          <p:cNvSpPr/>
          <p:nvPr/>
        </p:nvSpPr>
        <p:spPr>
          <a:xfrm>
            <a:off x="4010019" y="3333750"/>
            <a:ext cx="260622" cy="111272"/>
          </a:xfrm>
          <a:custGeom>
            <a:avLst/>
            <a:gdLst>
              <a:gd name="connsiteX0" fmla="*/ 6 w 260622"/>
              <a:gd name="connsiteY0" fmla="*/ 111125 h 111272"/>
              <a:gd name="connsiteX1" fmla="*/ 142881 w 260622"/>
              <a:gd name="connsiteY1" fmla="*/ 41275 h 111272"/>
              <a:gd name="connsiteX2" fmla="*/ 104781 w 260622"/>
              <a:gd name="connsiteY2" fmla="*/ 76200 h 111272"/>
              <a:gd name="connsiteX3" fmla="*/ 200031 w 260622"/>
              <a:gd name="connsiteY3" fmla="*/ 47625 h 111272"/>
              <a:gd name="connsiteX4" fmla="*/ 260356 w 260622"/>
              <a:gd name="connsiteY4" fmla="*/ 0 h 111272"/>
              <a:gd name="connsiteX5" fmla="*/ 219081 w 260622"/>
              <a:gd name="connsiteY5" fmla="*/ 47625 h 111272"/>
              <a:gd name="connsiteX6" fmla="*/ 149231 w 260622"/>
              <a:gd name="connsiteY6" fmla="*/ 76200 h 111272"/>
              <a:gd name="connsiteX7" fmla="*/ 149231 w 260622"/>
              <a:gd name="connsiteY7" fmla="*/ 60325 h 111272"/>
              <a:gd name="connsiteX8" fmla="*/ 6 w 260622"/>
              <a:gd name="connsiteY8" fmla="*/ 111125 h 111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0622" h="111272">
                <a:moveTo>
                  <a:pt x="6" y="111125"/>
                </a:moveTo>
                <a:cubicBezTo>
                  <a:pt x="-1052" y="107950"/>
                  <a:pt x="125419" y="47096"/>
                  <a:pt x="142881" y="41275"/>
                </a:cubicBezTo>
                <a:cubicBezTo>
                  <a:pt x="160343" y="35454"/>
                  <a:pt x="95256" y="75142"/>
                  <a:pt x="104781" y="76200"/>
                </a:cubicBezTo>
                <a:cubicBezTo>
                  <a:pt x="114306" y="77258"/>
                  <a:pt x="174102" y="60325"/>
                  <a:pt x="200031" y="47625"/>
                </a:cubicBezTo>
                <a:cubicBezTo>
                  <a:pt x="225960" y="34925"/>
                  <a:pt x="257181" y="0"/>
                  <a:pt x="260356" y="0"/>
                </a:cubicBezTo>
                <a:cubicBezTo>
                  <a:pt x="263531" y="0"/>
                  <a:pt x="237602" y="34925"/>
                  <a:pt x="219081" y="47625"/>
                </a:cubicBezTo>
                <a:cubicBezTo>
                  <a:pt x="200560" y="60325"/>
                  <a:pt x="160873" y="74083"/>
                  <a:pt x="149231" y="76200"/>
                </a:cubicBezTo>
                <a:cubicBezTo>
                  <a:pt x="137589" y="78317"/>
                  <a:pt x="173573" y="55563"/>
                  <a:pt x="149231" y="60325"/>
                </a:cubicBezTo>
                <a:cubicBezTo>
                  <a:pt x="124889" y="65087"/>
                  <a:pt x="1064" y="114300"/>
                  <a:pt x="6" y="11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5B8BCE24-0BCE-7CDF-3936-E2537D47D8D6}"/>
              </a:ext>
            </a:extLst>
          </p:cNvPr>
          <p:cNvSpPr/>
          <p:nvPr/>
        </p:nvSpPr>
        <p:spPr>
          <a:xfrm>
            <a:off x="4184058" y="3331073"/>
            <a:ext cx="257871" cy="98395"/>
          </a:xfrm>
          <a:custGeom>
            <a:avLst/>
            <a:gdLst>
              <a:gd name="connsiteX0" fmla="*/ 592 w 257871"/>
              <a:gd name="connsiteY0" fmla="*/ 97927 h 98395"/>
              <a:gd name="connsiteX1" fmla="*/ 111717 w 257871"/>
              <a:gd name="connsiteY1" fmla="*/ 43952 h 98395"/>
              <a:gd name="connsiteX2" fmla="*/ 187917 w 257871"/>
              <a:gd name="connsiteY2" fmla="*/ 5852 h 98395"/>
              <a:gd name="connsiteX3" fmla="*/ 257767 w 257871"/>
              <a:gd name="connsiteY3" fmla="*/ 9027 h 98395"/>
              <a:gd name="connsiteX4" fmla="*/ 172042 w 257871"/>
              <a:gd name="connsiteY4" fmla="*/ 5852 h 98395"/>
              <a:gd name="connsiteX5" fmla="*/ 592 w 257871"/>
              <a:gd name="connsiteY5" fmla="*/ 97927 h 98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871" h="98395">
                <a:moveTo>
                  <a:pt x="592" y="97927"/>
                </a:moveTo>
                <a:cubicBezTo>
                  <a:pt x="-9462" y="104277"/>
                  <a:pt x="111717" y="43952"/>
                  <a:pt x="111717" y="43952"/>
                </a:cubicBezTo>
                <a:cubicBezTo>
                  <a:pt x="142938" y="28606"/>
                  <a:pt x="163575" y="11673"/>
                  <a:pt x="187917" y="5852"/>
                </a:cubicBezTo>
                <a:cubicBezTo>
                  <a:pt x="212259" y="31"/>
                  <a:pt x="260413" y="9027"/>
                  <a:pt x="257767" y="9027"/>
                </a:cubicBezTo>
                <a:cubicBezTo>
                  <a:pt x="255121" y="9027"/>
                  <a:pt x="217550" y="-8965"/>
                  <a:pt x="172042" y="5852"/>
                </a:cubicBezTo>
                <a:cubicBezTo>
                  <a:pt x="126534" y="20669"/>
                  <a:pt x="10646" y="91577"/>
                  <a:pt x="592" y="97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40E78A94-E21C-B961-948D-5C8F59CD8C77}"/>
              </a:ext>
            </a:extLst>
          </p:cNvPr>
          <p:cNvSpPr/>
          <p:nvPr/>
        </p:nvSpPr>
        <p:spPr>
          <a:xfrm>
            <a:off x="3984615" y="3457477"/>
            <a:ext cx="143073" cy="115360"/>
          </a:xfrm>
          <a:custGeom>
            <a:avLst/>
            <a:gdLst>
              <a:gd name="connsiteX0" fmla="*/ 142885 w 143073"/>
              <a:gd name="connsiteY0" fmla="*/ 98 h 115360"/>
              <a:gd name="connsiteX1" fmla="*/ 31760 w 143073"/>
              <a:gd name="connsiteY1" fmla="*/ 79473 h 115360"/>
              <a:gd name="connsiteX2" fmla="*/ 19060 w 143073"/>
              <a:gd name="connsiteY2" fmla="*/ 114398 h 115360"/>
              <a:gd name="connsiteX3" fmla="*/ 22235 w 143073"/>
              <a:gd name="connsiteY3" fmla="*/ 44548 h 115360"/>
              <a:gd name="connsiteX4" fmla="*/ 10 w 143073"/>
              <a:gd name="connsiteY4" fmla="*/ 88998 h 115360"/>
              <a:gd name="connsiteX5" fmla="*/ 25410 w 143073"/>
              <a:gd name="connsiteY5" fmla="*/ 12798 h 115360"/>
              <a:gd name="connsiteX6" fmla="*/ 12710 w 143073"/>
              <a:gd name="connsiteY6" fmla="*/ 88998 h 115360"/>
              <a:gd name="connsiteX7" fmla="*/ 12710 w 143073"/>
              <a:gd name="connsiteY7" fmla="*/ 104873 h 115360"/>
              <a:gd name="connsiteX8" fmla="*/ 57160 w 143073"/>
              <a:gd name="connsiteY8" fmla="*/ 63598 h 115360"/>
              <a:gd name="connsiteX9" fmla="*/ 142885 w 143073"/>
              <a:gd name="connsiteY9" fmla="*/ 98 h 11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073" h="115360">
                <a:moveTo>
                  <a:pt x="142885" y="98"/>
                </a:moveTo>
                <a:cubicBezTo>
                  <a:pt x="138652" y="2744"/>
                  <a:pt x="52397" y="60423"/>
                  <a:pt x="31760" y="79473"/>
                </a:cubicBezTo>
                <a:cubicBezTo>
                  <a:pt x="11123" y="98523"/>
                  <a:pt x="20647" y="120219"/>
                  <a:pt x="19060" y="114398"/>
                </a:cubicBezTo>
                <a:cubicBezTo>
                  <a:pt x="17472" y="108577"/>
                  <a:pt x="25410" y="48781"/>
                  <a:pt x="22235" y="44548"/>
                </a:cubicBezTo>
                <a:cubicBezTo>
                  <a:pt x="19060" y="40315"/>
                  <a:pt x="-519" y="94290"/>
                  <a:pt x="10" y="88998"/>
                </a:cubicBezTo>
                <a:cubicBezTo>
                  <a:pt x="539" y="83706"/>
                  <a:pt x="23293" y="12798"/>
                  <a:pt x="25410" y="12798"/>
                </a:cubicBezTo>
                <a:cubicBezTo>
                  <a:pt x="27527" y="12798"/>
                  <a:pt x="12710" y="88998"/>
                  <a:pt x="12710" y="88998"/>
                </a:cubicBezTo>
                <a:cubicBezTo>
                  <a:pt x="10593" y="104344"/>
                  <a:pt x="5302" y="109106"/>
                  <a:pt x="12710" y="104873"/>
                </a:cubicBezTo>
                <a:cubicBezTo>
                  <a:pt x="20118" y="100640"/>
                  <a:pt x="35464" y="78415"/>
                  <a:pt x="57160" y="63598"/>
                </a:cubicBezTo>
                <a:cubicBezTo>
                  <a:pt x="78856" y="48781"/>
                  <a:pt x="147118" y="-2548"/>
                  <a:pt x="142885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E0F6B41A-CD2F-2ADE-7497-AB9353DE262D}"/>
              </a:ext>
            </a:extLst>
          </p:cNvPr>
          <p:cNvSpPr/>
          <p:nvPr/>
        </p:nvSpPr>
        <p:spPr>
          <a:xfrm>
            <a:off x="3974236" y="3501420"/>
            <a:ext cx="221225" cy="87036"/>
          </a:xfrm>
          <a:custGeom>
            <a:avLst/>
            <a:gdLst>
              <a:gd name="connsiteX0" fmla="*/ 219939 w 221225"/>
              <a:gd name="connsiteY0" fmla="*/ 605 h 87036"/>
              <a:gd name="connsiteX1" fmla="*/ 864 w 221225"/>
              <a:gd name="connsiteY1" fmla="*/ 86330 h 87036"/>
              <a:gd name="connsiteX2" fmla="*/ 140564 w 221225"/>
              <a:gd name="connsiteY2" fmla="*/ 41880 h 87036"/>
              <a:gd name="connsiteX3" fmla="*/ 61189 w 221225"/>
              <a:gd name="connsiteY3" fmla="*/ 51405 h 87036"/>
              <a:gd name="connsiteX4" fmla="*/ 89764 w 221225"/>
              <a:gd name="connsiteY4" fmla="*/ 48230 h 87036"/>
              <a:gd name="connsiteX5" fmla="*/ 219939 w 221225"/>
              <a:gd name="connsiteY5" fmla="*/ 605 h 87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225" h="87036">
                <a:moveTo>
                  <a:pt x="219939" y="605"/>
                </a:moveTo>
                <a:cubicBezTo>
                  <a:pt x="205122" y="6955"/>
                  <a:pt x="14093" y="79451"/>
                  <a:pt x="864" y="86330"/>
                </a:cubicBezTo>
                <a:cubicBezTo>
                  <a:pt x="-12365" y="93209"/>
                  <a:pt x="130510" y="47701"/>
                  <a:pt x="140564" y="41880"/>
                </a:cubicBezTo>
                <a:cubicBezTo>
                  <a:pt x="150618" y="36059"/>
                  <a:pt x="69656" y="50347"/>
                  <a:pt x="61189" y="51405"/>
                </a:cubicBezTo>
                <a:cubicBezTo>
                  <a:pt x="52722" y="52463"/>
                  <a:pt x="62247" y="56697"/>
                  <a:pt x="89764" y="48230"/>
                </a:cubicBezTo>
                <a:cubicBezTo>
                  <a:pt x="117281" y="39763"/>
                  <a:pt x="234756" y="-5745"/>
                  <a:pt x="219939" y="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E496093B-695F-7C47-FC97-6DF6F1799C9A}"/>
              </a:ext>
            </a:extLst>
          </p:cNvPr>
          <p:cNvSpPr/>
          <p:nvPr/>
        </p:nvSpPr>
        <p:spPr>
          <a:xfrm>
            <a:off x="4158840" y="3479254"/>
            <a:ext cx="404118" cy="64324"/>
          </a:xfrm>
          <a:custGeom>
            <a:avLst/>
            <a:gdLst>
              <a:gd name="connsiteX0" fmla="*/ 410 w 404118"/>
              <a:gd name="connsiteY0" fmla="*/ 64046 h 64324"/>
              <a:gd name="connsiteX1" fmla="*/ 273460 w 404118"/>
              <a:gd name="connsiteY1" fmla="*/ 3721 h 64324"/>
              <a:gd name="connsiteX2" fmla="*/ 200435 w 404118"/>
              <a:gd name="connsiteY2" fmla="*/ 6896 h 64324"/>
              <a:gd name="connsiteX3" fmla="*/ 403635 w 404118"/>
              <a:gd name="connsiteY3" fmla="*/ 10071 h 64324"/>
              <a:gd name="connsiteX4" fmla="*/ 254410 w 404118"/>
              <a:gd name="connsiteY4" fmla="*/ 10071 h 64324"/>
              <a:gd name="connsiteX5" fmla="*/ 168685 w 404118"/>
              <a:gd name="connsiteY5" fmla="*/ 13246 h 64324"/>
              <a:gd name="connsiteX6" fmla="*/ 209960 w 404118"/>
              <a:gd name="connsiteY6" fmla="*/ 25946 h 64324"/>
              <a:gd name="connsiteX7" fmla="*/ 410 w 404118"/>
              <a:gd name="connsiteY7" fmla="*/ 64046 h 6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118" h="64324">
                <a:moveTo>
                  <a:pt x="410" y="64046"/>
                </a:moveTo>
                <a:cubicBezTo>
                  <a:pt x="10993" y="60342"/>
                  <a:pt x="240123" y="13246"/>
                  <a:pt x="273460" y="3721"/>
                </a:cubicBezTo>
                <a:cubicBezTo>
                  <a:pt x="306798" y="-5804"/>
                  <a:pt x="178739" y="5838"/>
                  <a:pt x="200435" y="6896"/>
                </a:cubicBezTo>
                <a:cubicBezTo>
                  <a:pt x="222131" y="7954"/>
                  <a:pt x="394639" y="9542"/>
                  <a:pt x="403635" y="10071"/>
                </a:cubicBezTo>
                <a:cubicBezTo>
                  <a:pt x="412631" y="10600"/>
                  <a:pt x="293568" y="9542"/>
                  <a:pt x="254410" y="10071"/>
                </a:cubicBezTo>
                <a:cubicBezTo>
                  <a:pt x="215252" y="10600"/>
                  <a:pt x="176093" y="10600"/>
                  <a:pt x="168685" y="13246"/>
                </a:cubicBezTo>
                <a:cubicBezTo>
                  <a:pt x="161277" y="15892"/>
                  <a:pt x="232714" y="18538"/>
                  <a:pt x="209960" y="25946"/>
                </a:cubicBezTo>
                <a:cubicBezTo>
                  <a:pt x="187206" y="33354"/>
                  <a:pt x="-10173" y="67750"/>
                  <a:pt x="410" y="64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32105408-490A-2866-8296-47D3F9CEDB18}"/>
              </a:ext>
            </a:extLst>
          </p:cNvPr>
          <p:cNvSpPr/>
          <p:nvPr/>
        </p:nvSpPr>
        <p:spPr>
          <a:xfrm>
            <a:off x="4384590" y="3463846"/>
            <a:ext cx="292453" cy="29596"/>
          </a:xfrm>
          <a:custGeom>
            <a:avLst/>
            <a:gdLst>
              <a:gd name="connsiteX0" fmla="*/ 85 w 292453"/>
              <a:gd name="connsiteY0" fmla="*/ 79 h 29596"/>
              <a:gd name="connsiteX1" fmla="*/ 162010 w 292453"/>
              <a:gd name="connsiteY1" fmla="*/ 6429 h 29596"/>
              <a:gd name="connsiteX2" fmla="*/ 292185 w 292453"/>
              <a:gd name="connsiteY2" fmla="*/ 28654 h 29596"/>
              <a:gd name="connsiteX3" fmla="*/ 196935 w 292453"/>
              <a:gd name="connsiteY3" fmla="*/ 25479 h 29596"/>
              <a:gd name="connsiteX4" fmla="*/ 228685 w 292453"/>
              <a:gd name="connsiteY4" fmla="*/ 25479 h 29596"/>
              <a:gd name="connsiteX5" fmla="*/ 184235 w 292453"/>
              <a:gd name="connsiteY5" fmla="*/ 9604 h 29596"/>
              <a:gd name="connsiteX6" fmla="*/ 85 w 292453"/>
              <a:gd name="connsiteY6" fmla="*/ 79 h 29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453" h="29596">
                <a:moveTo>
                  <a:pt x="85" y="79"/>
                </a:moveTo>
                <a:cubicBezTo>
                  <a:pt x="-3619" y="-450"/>
                  <a:pt x="113327" y="1667"/>
                  <a:pt x="162010" y="6429"/>
                </a:cubicBezTo>
                <a:cubicBezTo>
                  <a:pt x="210693" y="11192"/>
                  <a:pt x="286364" y="25479"/>
                  <a:pt x="292185" y="28654"/>
                </a:cubicBezTo>
                <a:cubicBezTo>
                  <a:pt x="298006" y="31829"/>
                  <a:pt x="207518" y="26008"/>
                  <a:pt x="196935" y="25479"/>
                </a:cubicBezTo>
                <a:cubicBezTo>
                  <a:pt x="186352" y="24950"/>
                  <a:pt x="230802" y="28125"/>
                  <a:pt x="228685" y="25479"/>
                </a:cubicBezTo>
                <a:cubicBezTo>
                  <a:pt x="226568" y="22833"/>
                  <a:pt x="224981" y="11191"/>
                  <a:pt x="184235" y="9604"/>
                </a:cubicBezTo>
                <a:cubicBezTo>
                  <a:pt x="143489" y="8017"/>
                  <a:pt x="3789" y="608"/>
                  <a:pt x="85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D249D09C-75FC-35E6-E0C3-50D5ED37A2A3}"/>
              </a:ext>
            </a:extLst>
          </p:cNvPr>
          <p:cNvSpPr/>
          <p:nvPr/>
        </p:nvSpPr>
        <p:spPr>
          <a:xfrm>
            <a:off x="4568808" y="3444875"/>
            <a:ext cx="293087" cy="63554"/>
          </a:xfrm>
          <a:custGeom>
            <a:avLst/>
            <a:gdLst>
              <a:gd name="connsiteX0" fmla="*/ 17 w 293087"/>
              <a:gd name="connsiteY0" fmla="*/ 0 h 63554"/>
              <a:gd name="connsiteX1" fmla="*/ 142892 w 293087"/>
              <a:gd name="connsiteY1" fmla="*/ 19050 h 63554"/>
              <a:gd name="connsiteX2" fmla="*/ 73042 w 293087"/>
              <a:gd name="connsiteY2" fmla="*/ 6350 h 63554"/>
              <a:gd name="connsiteX3" fmla="*/ 231792 w 293087"/>
              <a:gd name="connsiteY3" fmla="*/ 22225 h 63554"/>
              <a:gd name="connsiteX4" fmla="*/ 292117 w 293087"/>
              <a:gd name="connsiteY4" fmla="*/ 63500 h 63554"/>
              <a:gd name="connsiteX5" fmla="*/ 190517 w 293087"/>
              <a:gd name="connsiteY5" fmla="*/ 12700 h 63554"/>
              <a:gd name="connsiteX6" fmla="*/ 133367 w 293087"/>
              <a:gd name="connsiteY6" fmla="*/ 19050 h 63554"/>
              <a:gd name="connsiteX7" fmla="*/ 17 w 293087"/>
              <a:gd name="connsiteY7" fmla="*/ 0 h 6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087" h="63554">
                <a:moveTo>
                  <a:pt x="17" y="0"/>
                </a:moveTo>
                <a:cubicBezTo>
                  <a:pt x="1604" y="0"/>
                  <a:pt x="130721" y="17992"/>
                  <a:pt x="142892" y="19050"/>
                </a:cubicBezTo>
                <a:cubicBezTo>
                  <a:pt x="155063" y="20108"/>
                  <a:pt x="58225" y="5821"/>
                  <a:pt x="73042" y="6350"/>
                </a:cubicBezTo>
                <a:cubicBezTo>
                  <a:pt x="87859" y="6879"/>
                  <a:pt x="195280" y="12700"/>
                  <a:pt x="231792" y="22225"/>
                </a:cubicBezTo>
                <a:cubicBezTo>
                  <a:pt x="268304" y="31750"/>
                  <a:pt x="298996" y="65087"/>
                  <a:pt x="292117" y="63500"/>
                </a:cubicBezTo>
                <a:cubicBezTo>
                  <a:pt x="285238" y="61913"/>
                  <a:pt x="216975" y="20108"/>
                  <a:pt x="190517" y="12700"/>
                </a:cubicBezTo>
                <a:cubicBezTo>
                  <a:pt x="164059" y="5292"/>
                  <a:pt x="164059" y="21696"/>
                  <a:pt x="133367" y="19050"/>
                </a:cubicBezTo>
                <a:cubicBezTo>
                  <a:pt x="102675" y="16404"/>
                  <a:pt x="-1570" y="0"/>
                  <a:pt x="1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DF841211-AE09-D76F-30ED-74F4EADBF73B}"/>
              </a:ext>
            </a:extLst>
          </p:cNvPr>
          <p:cNvSpPr/>
          <p:nvPr/>
        </p:nvSpPr>
        <p:spPr>
          <a:xfrm>
            <a:off x="4187799" y="3390548"/>
            <a:ext cx="390616" cy="67034"/>
          </a:xfrm>
          <a:custGeom>
            <a:avLst/>
            <a:gdLst>
              <a:gd name="connsiteX0" fmla="*/ 26 w 390616"/>
              <a:gd name="connsiteY0" fmla="*/ 67027 h 67034"/>
              <a:gd name="connsiteX1" fmla="*/ 171476 w 390616"/>
              <a:gd name="connsiteY1" fmla="*/ 28927 h 67034"/>
              <a:gd name="connsiteX2" fmla="*/ 244501 w 390616"/>
              <a:gd name="connsiteY2" fmla="*/ 6702 h 67034"/>
              <a:gd name="connsiteX3" fmla="*/ 390551 w 390616"/>
              <a:gd name="connsiteY3" fmla="*/ 352 h 67034"/>
              <a:gd name="connsiteX4" fmla="*/ 225451 w 390616"/>
              <a:gd name="connsiteY4" fmla="*/ 3527 h 67034"/>
              <a:gd name="connsiteX5" fmla="*/ 158776 w 390616"/>
              <a:gd name="connsiteY5" fmla="*/ 25752 h 67034"/>
              <a:gd name="connsiteX6" fmla="*/ 26 w 390616"/>
              <a:gd name="connsiteY6" fmla="*/ 67027 h 6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616" h="67034">
                <a:moveTo>
                  <a:pt x="26" y="67027"/>
                </a:moveTo>
                <a:cubicBezTo>
                  <a:pt x="2143" y="67556"/>
                  <a:pt x="130730" y="38981"/>
                  <a:pt x="171476" y="28927"/>
                </a:cubicBezTo>
                <a:cubicBezTo>
                  <a:pt x="212222" y="18873"/>
                  <a:pt x="207989" y="11464"/>
                  <a:pt x="244501" y="6702"/>
                </a:cubicBezTo>
                <a:cubicBezTo>
                  <a:pt x="281014" y="1939"/>
                  <a:pt x="393726" y="881"/>
                  <a:pt x="390551" y="352"/>
                </a:cubicBezTo>
                <a:cubicBezTo>
                  <a:pt x="387376" y="-177"/>
                  <a:pt x="264080" y="-706"/>
                  <a:pt x="225451" y="3527"/>
                </a:cubicBezTo>
                <a:cubicBezTo>
                  <a:pt x="186822" y="7760"/>
                  <a:pt x="192114" y="16227"/>
                  <a:pt x="158776" y="25752"/>
                </a:cubicBezTo>
                <a:cubicBezTo>
                  <a:pt x="125439" y="35277"/>
                  <a:pt x="-2091" y="66498"/>
                  <a:pt x="26" y="67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A14AF9B0-7060-0E5A-805D-75D842B839C6}"/>
              </a:ext>
            </a:extLst>
          </p:cNvPr>
          <p:cNvSpPr/>
          <p:nvPr/>
        </p:nvSpPr>
        <p:spPr>
          <a:xfrm>
            <a:off x="5319713" y="3535876"/>
            <a:ext cx="36512" cy="534882"/>
          </a:xfrm>
          <a:custGeom>
            <a:avLst/>
            <a:gdLst>
              <a:gd name="connsiteX0" fmla="*/ 36512 w 36512"/>
              <a:gd name="connsiteY0" fmla="*/ 1074 h 534882"/>
              <a:gd name="connsiteX1" fmla="*/ 4762 w 36512"/>
              <a:gd name="connsiteY1" fmla="*/ 286824 h 534882"/>
              <a:gd name="connsiteX2" fmla="*/ 26987 w 36512"/>
              <a:gd name="connsiteY2" fmla="*/ 534474 h 534882"/>
              <a:gd name="connsiteX3" fmla="*/ 4762 w 36512"/>
              <a:gd name="connsiteY3" fmla="*/ 343974 h 534882"/>
              <a:gd name="connsiteX4" fmla="*/ 1587 w 36512"/>
              <a:gd name="connsiteY4" fmla="*/ 293174 h 534882"/>
              <a:gd name="connsiteX5" fmla="*/ 11112 w 36512"/>
              <a:gd name="connsiteY5" fmla="*/ 480499 h 534882"/>
              <a:gd name="connsiteX6" fmla="*/ 1587 w 36512"/>
              <a:gd name="connsiteY6" fmla="*/ 283649 h 534882"/>
              <a:gd name="connsiteX7" fmla="*/ 4762 w 36512"/>
              <a:gd name="connsiteY7" fmla="*/ 191574 h 534882"/>
              <a:gd name="connsiteX8" fmla="*/ 36512 w 36512"/>
              <a:gd name="connsiteY8" fmla="*/ 1074 h 534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12" h="534882">
                <a:moveTo>
                  <a:pt x="36512" y="1074"/>
                </a:moveTo>
                <a:cubicBezTo>
                  <a:pt x="36512" y="16949"/>
                  <a:pt x="6349" y="197924"/>
                  <a:pt x="4762" y="286824"/>
                </a:cubicBezTo>
                <a:cubicBezTo>
                  <a:pt x="3175" y="375724"/>
                  <a:pt x="26987" y="524949"/>
                  <a:pt x="26987" y="534474"/>
                </a:cubicBezTo>
                <a:cubicBezTo>
                  <a:pt x="26987" y="543999"/>
                  <a:pt x="8995" y="384191"/>
                  <a:pt x="4762" y="343974"/>
                </a:cubicBezTo>
                <a:cubicBezTo>
                  <a:pt x="529" y="303757"/>
                  <a:pt x="529" y="270420"/>
                  <a:pt x="1587" y="293174"/>
                </a:cubicBezTo>
                <a:cubicBezTo>
                  <a:pt x="2645" y="315928"/>
                  <a:pt x="11112" y="482086"/>
                  <a:pt x="11112" y="480499"/>
                </a:cubicBezTo>
                <a:cubicBezTo>
                  <a:pt x="11112" y="478912"/>
                  <a:pt x="2645" y="331803"/>
                  <a:pt x="1587" y="283649"/>
                </a:cubicBezTo>
                <a:cubicBezTo>
                  <a:pt x="529" y="235495"/>
                  <a:pt x="-2646" y="233378"/>
                  <a:pt x="4762" y="191574"/>
                </a:cubicBezTo>
                <a:cubicBezTo>
                  <a:pt x="12170" y="149770"/>
                  <a:pt x="36512" y="-14801"/>
                  <a:pt x="36512" y="107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C89576F9-FDEC-5DBD-9700-801EA97CFC1F}"/>
              </a:ext>
            </a:extLst>
          </p:cNvPr>
          <p:cNvSpPr/>
          <p:nvPr/>
        </p:nvSpPr>
        <p:spPr>
          <a:xfrm>
            <a:off x="5329511" y="3938778"/>
            <a:ext cx="42589" cy="198258"/>
          </a:xfrm>
          <a:custGeom>
            <a:avLst/>
            <a:gdLst>
              <a:gd name="connsiteX0" fmla="*/ 7664 w 42589"/>
              <a:gd name="connsiteY0" fmla="*/ 1397 h 198258"/>
              <a:gd name="connsiteX1" fmla="*/ 33064 w 42589"/>
              <a:gd name="connsiteY1" fmla="*/ 147447 h 198258"/>
              <a:gd name="connsiteX2" fmla="*/ 42589 w 42589"/>
              <a:gd name="connsiteY2" fmla="*/ 198247 h 198258"/>
              <a:gd name="connsiteX3" fmla="*/ 33064 w 42589"/>
              <a:gd name="connsiteY3" fmla="*/ 144272 h 198258"/>
              <a:gd name="connsiteX4" fmla="*/ 26714 w 42589"/>
              <a:gd name="connsiteY4" fmla="*/ 131572 h 198258"/>
              <a:gd name="connsiteX5" fmla="*/ 1314 w 42589"/>
              <a:gd name="connsiteY5" fmla="*/ 74422 h 198258"/>
              <a:gd name="connsiteX6" fmla="*/ 7664 w 42589"/>
              <a:gd name="connsiteY6" fmla="*/ 1397 h 198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589" h="198258">
                <a:moveTo>
                  <a:pt x="7664" y="1397"/>
                </a:moveTo>
                <a:cubicBezTo>
                  <a:pt x="12956" y="13568"/>
                  <a:pt x="27243" y="114639"/>
                  <a:pt x="33064" y="147447"/>
                </a:cubicBezTo>
                <a:cubicBezTo>
                  <a:pt x="38885" y="180255"/>
                  <a:pt x="42589" y="198776"/>
                  <a:pt x="42589" y="198247"/>
                </a:cubicBezTo>
                <a:cubicBezTo>
                  <a:pt x="42589" y="197718"/>
                  <a:pt x="33064" y="144272"/>
                  <a:pt x="33064" y="144272"/>
                </a:cubicBezTo>
                <a:cubicBezTo>
                  <a:pt x="30418" y="133159"/>
                  <a:pt x="32006" y="143214"/>
                  <a:pt x="26714" y="131572"/>
                </a:cubicBezTo>
                <a:cubicBezTo>
                  <a:pt x="21422" y="119930"/>
                  <a:pt x="5018" y="88709"/>
                  <a:pt x="1314" y="74422"/>
                </a:cubicBezTo>
                <a:cubicBezTo>
                  <a:pt x="-2390" y="60135"/>
                  <a:pt x="2372" y="-10774"/>
                  <a:pt x="7664" y="139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C155CD8F-41BF-A612-AD20-05DF0D9A597D}"/>
              </a:ext>
            </a:extLst>
          </p:cNvPr>
          <p:cNvSpPr/>
          <p:nvPr/>
        </p:nvSpPr>
        <p:spPr>
          <a:xfrm>
            <a:off x="5429130" y="3644741"/>
            <a:ext cx="38225" cy="302530"/>
          </a:xfrm>
          <a:custGeom>
            <a:avLst/>
            <a:gdLst>
              <a:gd name="connsiteX0" fmla="*/ 120 w 38225"/>
              <a:gd name="connsiteY0" fmla="*/ 159 h 302530"/>
              <a:gd name="connsiteX1" fmla="*/ 25520 w 38225"/>
              <a:gd name="connsiteY1" fmla="*/ 228759 h 302530"/>
              <a:gd name="connsiteX2" fmla="*/ 6470 w 38225"/>
              <a:gd name="connsiteY2" fmla="*/ 301784 h 302530"/>
              <a:gd name="connsiteX3" fmla="*/ 38220 w 38225"/>
              <a:gd name="connsiteY3" fmla="*/ 193834 h 302530"/>
              <a:gd name="connsiteX4" fmla="*/ 120 w 38225"/>
              <a:gd name="connsiteY4" fmla="*/ 159 h 302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25" h="302530">
                <a:moveTo>
                  <a:pt x="120" y="159"/>
                </a:moveTo>
                <a:cubicBezTo>
                  <a:pt x="-1997" y="5980"/>
                  <a:pt x="24462" y="178488"/>
                  <a:pt x="25520" y="228759"/>
                </a:cubicBezTo>
                <a:cubicBezTo>
                  <a:pt x="26578" y="279030"/>
                  <a:pt x="4353" y="307605"/>
                  <a:pt x="6470" y="301784"/>
                </a:cubicBezTo>
                <a:cubicBezTo>
                  <a:pt x="8587" y="295963"/>
                  <a:pt x="37691" y="238284"/>
                  <a:pt x="38220" y="193834"/>
                </a:cubicBezTo>
                <a:cubicBezTo>
                  <a:pt x="38749" y="149384"/>
                  <a:pt x="2237" y="-5662"/>
                  <a:pt x="120" y="15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DC46E3B1-412F-4FC0-6775-11189D708808}"/>
              </a:ext>
            </a:extLst>
          </p:cNvPr>
          <p:cNvSpPr/>
          <p:nvPr/>
        </p:nvSpPr>
        <p:spPr>
          <a:xfrm>
            <a:off x="5329635" y="4136294"/>
            <a:ext cx="42471" cy="381279"/>
          </a:xfrm>
          <a:custGeom>
            <a:avLst/>
            <a:gdLst>
              <a:gd name="connsiteX0" fmla="*/ 42465 w 42471"/>
              <a:gd name="connsiteY0" fmla="*/ 731 h 381279"/>
              <a:gd name="connsiteX1" fmla="*/ 4365 w 42471"/>
              <a:gd name="connsiteY1" fmla="*/ 292831 h 381279"/>
              <a:gd name="connsiteX2" fmla="*/ 1190 w 42471"/>
              <a:gd name="connsiteY2" fmla="*/ 378556 h 381279"/>
              <a:gd name="connsiteX3" fmla="*/ 7540 w 42471"/>
              <a:gd name="connsiteY3" fmla="*/ 213456 h 381279"/>
              <a:gd name="connsiteX4" fmla="*/ 42465 w 42471"/>
              <a:gd name="connsiteY4" fmla="*/ 731 h 38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71" h="381279">
                <a:moveTo>
                  <a:pt x="42465" y="731"/>
                </a:moveTo>
                <a:cubicBezTo>
                  <a:pt x="41936" y="13960"/>
                  <a:pt x="11244" y="229860"/>
                  <a:pt x="4365" y="292831"/>
                </a:cubicBezTo>
                <a:cubicBezTo>
                  <a:pt x="-2514" y="355802"/>
                  <a:pt x="661" y="391785"/>
                  <a:pt x="1190" y="378556"/>
                </a:cubicBezTo>
                <a:cubicBezTo>
                  <a:pt x="1719" y="365327"/>
                  <a:pt x="4365" y="269548"/>
                  <a:pt x="7540" y="213456"/>
                </a:cubicBezTo>
                <a:cubicBezTo>
                  <a:pt x="10715" y="157364"/>
                  <a:pt x="42994" y="-12498"/>
                  <a:pt x="42465" y="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24A75210-A5D0-56AF-0B9D-4B615300D37C}"/>
              </a:ext>
            </a:extLst>
          </p:cNvPr>
          <p:cNvSpPr/>
          <p:nvPr/>
        </p:nvSpPr>
        <p:spPr>
          <a:xfrm>
            <a:off x="5445119" y="4154977"/>
            <a:ext cx="38224" cy="477492"/>
          </a:xfrm>
          <a:custGeom>
            <a:avLst/>
            <a:gdLst>
              <a:gd name="connsiteX0" fmla="*/ 12706 w 38224"/>
              <a:gd name="connsiteY0" fmla="*/ 4273 h 477492"/>
              <a:gd name="connsiteX1" fmla="*/ 38106 w 38224"/>
              <a:gd name="connsiteY1" fmla="*/ 350348 h 477492"/>
              <a:gd name="connsiteX2" fmla="*/ 6 w 38224"/>
              <a:gd name="connsiteY2" fmla="*/ 477348 h 477492"/>
              <a:gd name="connsiteX3" fmla="*/ 34931 w 38224"/>
              <a:gd name="connsiteY3" fmla="*/ 372573 h 477492"/>
              <a:gd name="connsiteX4" fmla="*/ 34931 w 38224"/>
              <a:gd name="connsiteY4" fmla="*/ 236048 h 477492"/>
              <a:gd name="connsiteX5" fmla="*/ 34931 w 38224"/>
              <a:gd name="connsiteY5" fmla="*/ 159848 h 477492"/>
              <a:gd name="connsiteX6" fmla="*/ 12706 w 38224"/>
              <a:gd name="connsiteY6" fmla="*/ 4273 h 47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24" h="477492">
                <a:moveTo>
                  <a:pt x="12706" y="4273"/>
                </a:moveTo>
                <a:cubicBezTo>
                  <a:pt x="13235" y="36023"/>
                  <a:pt x="40223" y="271502"/>
                  <a:pt x="38106" y="350348"/>
                </a:cubicBezTo>
                <a:cubicBezTo>
                  <a:pt x="35989" y="429194"/>
                  <a:pt x="535" y="473644"/>
                  <a:pt x="6" y="477348"/>
                </a:cubicBezTo>
                <a:cubicBezTo>
                  <a:pt x="-523" y="481052"/>
                  <a:pt x="29110" y="412790"/>
                  <a:pt x="34931" y="372573"/>
                </a:cubicBezTo>
                <a:cubicBezTo>
                  <a:pt x="40752" y="332356"/>
                  <a:pt x="34931" y="236048"/>
                  <a:pt x="34931" y="236048"/>
                </a:cubicBezTo>
                <a:cubicBezTo>
                  <a:pt x="34931" y="200594"/>
                  <a:pt x="37577" y="192656"/>
                  <a:pt x="34931" y="159848"/>
                </a:cubicBezTo>
                <a:cubicBezTo>
                  <a:pt x="32285" y="127040"/>
                  <a:pt x="12177" y="-27477"/>
                  <a:pt x="12706" y="4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20F3E839-0A38-8F85-B2F8-E2F685B5EBAB}"/>
              </a:ext>
            </a:extLst>
          </p:cNvPr>
          <p:cNvSpPr/>
          <p:nvPr/>
        </p:nvSpPr>
        <p:spPr>
          <a:xfrm>
            <a:off x="5565769" y="4527452"/>
            <a:ext cx="41772" cy="266830"/>
          </a:xfrm>
          <a:custGeom>
            <a:avLst/>
            <a:gdLst>
              <a:gd name="connsiteX0" fmla="*/ 6 w 41772"/>
              <a:gd name="connsiteY0" fmla="*/ 98 h 266830"/>
              <a:gd name="connsiteX1" fmla="*/ 38106 w 41772"/>
              <a:gd name="connsiteY1" fmla="*/ 139798 h 266830"/>
              <a:gd name="connsiteX2" fmla="*/ 38106 w 41772"/>
              <a:gd name="connsiteY2" fmla="*/ 190598 h 266830"/>
              <a:gd name="connsiteX3" fmla="*/ 19056 w 41772"/>
              <a:gd name="connsiteY3" fmla="*/ 266798 h 266830"/>
              <a:gd name="connsiteX4" fmla="*/ 34931 w 41772"/>
              <a:gd name="connsiteY4" fmla="*/ 181073 h 266830"/>
              <a:gd name="connsiteX5" fmla="*/ 22231 w 41772"/>
              <a:gd name="connsiteY5" fmla="*/ 136623 h 266830"/>
              <a:gd name="connsiteX6" fmla="*/ 34931 w 41772"/>
              <a:gd name="connsiteY6" fmla="*/ 117573 h 266830"/>
              <a:gd name="connsiteX7" fmla="*/ 6 w 41772"/>
              <a:gd name="connsiteY7" fmla="*/ 98 h 26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72" h="266830">
                <a:moveTo>
                  <a:pt x="6" y="98"/>
                </a:moveTo>
                <a:cubicBezTo>
                  <a:pt x="535" y="3802"/>
                  <a:pt x="31756" y="108048"/>
                  <a:pt x="38106" y="139798"/>
                </a:cubicBezTo>
                <a:cubicBezTo>
                  <a:pt x="44456" y="171548"/>
                  <a:pt x="41281" y="169431"/>
                  <a:pt x="38106" y="190598"/>
                </a:cubicBezTo>
                <a:cubicBezTo>
                  <a:pt x="34931" y="211765"/>
                  <a:pt x="19585" y="268385"/>
                  <a:pt x="19056" y="266798"/>
                </a:cubicBezTo>
                <a:cubicBezTo>
                  <a:pt x="18527" y="265211"/>
                  <a:pt x="34402" y="202769"/>
                  <a:pt x="34931" y="181073"/>
                </a:cubicBezTo>
                <a:cubicBezTo>
                  <a:pt x="35460" y="159377"/>
                  <a:pt x="22231" y="147206"/>
                  <a:pt x="22231" y="136623"/>
                </a:cubicBezTo>
                <a:cubicBezTo>
                  <a:pt x="22231" y="126040"/>
                  <a:pt x="38635" y="137152"/>
                  <a:pt x="34931" y="117573"/>
                </a:cubicBezTo>
                <a:cubicBezTo>
                  <a:pt x="31227" y="97994"/>
                  <a:pt x="-523" y="-3606"/>
                  <a:pt x="6" y="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C6957C91-6451-20D0-8F40-E0ED596F1BA5}"/>
              </a:ext>
            </a:extLst>
          </p:cNvPr>
          <p:cNvSpPr/>
          <p:nvPr/>
        </p:nvSpPr>
        <p:spPr>
          <a:xfrm>
            <a:off x="5410109" y="4270141"/>
            <a:ext cx="22365" cy="397633"/>
          </a:xfrm>
          <a:custGeom>
            <a:avLst/>
            <a:gdLst>
              <a:gd name="connsiteX0" fmla="*/ 19141 w 22365"/>
              <a:gd name="connsiteY0" fmla="*/ 234 h 397633"/>
              <a:gd name="connsiteX1" fmla="*/ 6441 w 22365"/>
              <a:gd name="connsiteY1" fmla="*/ 228834 h 397633"/>
              <a:gd name="connsiteX2" fmla="*/ 22316 w 22365"/>
              <a:gd name="connsiteY2" fmla="*/ 397109 h 397633"/>
              <a:gd name="connsiteX3" fmla="*/ 91 w 22365"/>
              <a:gd name="connsiteY3" fmla="*/ 273284 h 397633"/>
              <a:gd name="connsiteX4" fmla="*/ 19141 w 22365"/>
              <a:gd name="connsiteY4" fmla="*/ 234 h 397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65" h="397633">
                <a:moveTo>
                  <a:pt x="19141" y="234"/>
                </a:moveTo>
                <a:cubicBezTo>
                  <a:pt x="20199" y="-7174"/>
                  <a:pt x="5912" y="162688"/>
                  <a:pt x="6441" y="228834"/>
                </a:cubicBezTo>
                <a:cubicBezTo>
                  <a:pt x="6970" y="294980"/>
                  <a:pt x="23374" y="389701"/>
                  <a:pt x="22316" y="397109"/>
                </a:cubicBezTo>
                <a:cubicBezTo>
                  <a:pt x="21258" y="404517"/>
                  <a:pt x="1678" y="332021"/>
                  <a:pt x="91" y="273284"/>
                </a:cubicBezTo>
                <a:cubicBezTo>
                  <a:pt x="-1496" y="214547"/>
                  <a:pt x="18083" y="7642"/>
                  <a:pt x="19141" y="23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B18FE1DB-D944-3EB3-C0C9-CE3F0812DF01}"/>
              </a:ext>
            </a:extLst>
          </p:cNvPr>
          <p:cNvSpPr/>
          <p:nvPr/>
        </p:nvSpPr>
        <p:spPr>
          <a:xfrm>
            <a:off x="5422652" y="4679918"/>
            <a:ext cx="135045" cy="28642"/>
          </a:xfrm>
          <a:custGeom>
            <a:avLst/>
            <a:gdLst>
              <a:gd name="connsiteX0" fmla="*/ 248 w 135045"/>
              <a:gd name="connsiteY0" fmla="*/ 25432 h 28642"/>
              <a:gd name="connsiteX1" fmla="*/ 82798 w 135045"/>
              <a:gd name="connsiteY1" fmla="*/ 6382 h 28642"/>
              <a:gd name="connsiteX2" fmla="*/ 133598 w 135045"/>
              <a:gd name="connsiteY2" fmla="*/ 28607 h 28642"/>
              <a:gd name="connsiteX3" fmla="*/ 111373 w 135045"/>
              <a:gd name="connsiteY3" fmla="*/ 32 h 28642"/>
              <a:gd name="connsiteX4" fmla="*/ 248 w 135045"/>
              <a:gd name="connsiteY4" fmla="*/ 25432 h 28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045" h="28642">
                <a:moveTo>
                  <a:pt x="248" y="25432"/>
                </a:moveTo>
                <a:cubicBezTo>
                  <a:pt x="-4514" y="26490"/>
                  <a:pt x="60573" y="5853"/>
                  <a:pt x="82798" y="6382"/>
                </a:cubicBezTo>
                <a:cubicBezTo>
                  <a:pt x="105023" y="6911"/>
                  <a:pt x="128836" y="29665"/>
                  <a:pt x="133598" y="28607"/>
                </a:cubicBezTo>
                <a:cubicBezTo>
                  <a:pt x="138360" y="27549"/>
                  <a:pt x="131481" y="1090"/>
                  <a:pt x="111373" y="32"/>
                </a:cubicBezTo>
                <a:cubicBezTo>
                  <a:pt x="91265" y="-1026"/>
                  <a:pt x="5010" y="24374"/>
                  <a:pt x="248" y="254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270A8941-0A4E-1AA1-1479-2EDB9AA00C1C}"/>
              </a:ext>
            </a:extLst>
          </p:cNvPr>
          <p:cNvSpPr/>
          <p:nvPr/>
        </p:nvSpPr>
        <p:spPr>
          <a:xfrm>
            <a:off x="5245071" y="4279894"/>
            <a:ext cx="34961" cy="273216"/>
          </a:xfrm>
          <a:custGeom>
            <a:avLst/>
            <a:gdLst>
              <a:gd name="connsiteX0" fmla="*/ 34954 w 34961"/>
              <a:gd name="connsiteY0" fmla="*/ 6 h 273216"/>
              <a:gd name="connsiteX1" fmla="*/ 29 w 34961"/>
              <a:gd name="connsiteY1" fmla="*/ 149231 h 273216"/>
              <a:gd name="connsiteX2" fmla="*/ 28604 w 34961"/>
              <a:gd name="connsiteY2" fmla="*/ 273056 h 273216"/>
              <a:gd name="connsiteX3" fmla="*/ 9554 w 34961"/>
              <a:gd name="connsiteY3" fmla="*/ 174631 h 273216"/>
              <a:gd name="connsiteX4" fmla="*/ 3204 w 34961"/>
              <a:gd name="connsiteY4" fmla="*/ 142881 h 273216"/>
              <a:gd name="connsiteX5" fmla="*/ 34954 w 34961"/>
              <a:gd name="connsiteY5" fmla="*/ 6 h 27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61" h="273216">
                <a:moveTo>
                  <a:pt x="34954" y="6"/>
                </a:moveTo>
                <a:cubicBezTo>
                  <a:pt x="34425" y="1064"/>
                  <a:pt x="1087" y="103723"/>
                  <a:pt x="29" y="149231"/>
                </a:cubicBezTo>
                <a:cubicBezTo>
                  <a:pt x="-1029" y="194739"/>
                  <a:pt x="27017" y="268823"/>
                  <a:pt x="28604" y="273056"/>
                </a:cubicBezTo>
                <a:cubicBezTo>
                  <a:pt x="30191" y="277289"/>
                  <a:pt x="13787" y="196327"/>
                  <a:pt x="9554" y="174631"/>
                </a:cubicBezTo>
                <a:cubicBezTo>
                  <a:pt x="5321" y="152935"/>
                  <a:pt x="-1029" y="166164"/>
                  <a:pt x="3204" y="142881"/>
                </a:cubicBezTo>
                <a:cubicBezTo>
                  <a:pt x="7437" y="119598"/>
                  <a:pt x="35483" y="-1052"/>
                  <a:pt x="34954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0A18C2D9-0BE4-9831-297E-83082DC2767C}"/>
              </a:ext>
            </a:extLst>
          </p:cNvPr>
          <p:cNvSpPr/>
          <p:nvPr/>
        </p:nvSpPr>
        <p:spPr>
          <a:xfrm>
            <a:off x="5632258" y="4586487"/>
            <a:ext cx="64641" cy="193679"/>
          </a:xfrm>
          <a:custGeom>
            <a:avLst/>
            <a:gdLst>
              <a:gd name="connsiteX0" fmla="*/ 192 w 64641"/>
              <a:gd name="connsiteY0" fmla="*/ 1388 h 193679"/>
              <a:gd name="connsiteX1" fmla="*/ 60517 w 64641"/>
              <a:gd name="connsiteY1" fmla="*/ 172838 h 193679"/>
              <a:gd name="connsiteX2" fmla="*/ 57342 w 64641"/>
              <a:gd name="connsiteY2" fmla="*/ 182363 h 193679"/>
              <a:gd name="connsiteX3" fmla="*/ 41467 w 64641"/>
              <a:gd name="connsiteY3" fmla="*/ 96638 h 193679"/>
              <a:gd name="connsiteX4" fmla="*/ 192 w 64641"/>
              <a:gd name="connsiteY4" fmla="*/ 1388 h 19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41" h="193679">
                <a:moveTo>
                  <a:pt x="192" y="1388"/>
                </a:moveTo>
                <a:cubicBezTo>
                  <a:pt x="3367" y="14088"/>
                  <a:pt x="60517" y="172838"/>
                  <a:pt x="60517" y="172838"/>
                </a:cubicBezTo>
                <a:cubicBezTo>
                  <a:pt x="70042" y="203000"/>
                  <a:pt x="60517" y="195063"/>
                  <a:pt x="57342" y="182363"/>
                </a:cubicBezTo>
                <a:cubicBezTo>
                  <a:pt x="54167" y="169663"/>
                  <a:pt x="48875" y="126800"/>
                  <a:pt x="41467" y="96638"/>
                </a:cubicBezTo>
                <a:cubicBezTo>
                  <a:pt x="34059" y="66476"/>
                  <a:pt x="-2983" y="-11312"/>
                  <a:pt x="192" y="138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1446B71B-4DFC-3915-E350-730E0FFE7323}"/>
              </a:ext>
            </a:extLst>
          </p:cNvPr>
          <p:cNvSpPr/>
          <p:nvPr/>
        </p:nvSpPr>
        <p:spPr>
          <a:xfrm>
            <a:off x="5438732" y="4810084"/>
            <a:ext cx="115791" cy="165168"/>
          </a:xfrm>
          <a:custGeom>
            <a:avLst/>
            <a:gdLst>
              <a:gd name="connsiteX0" fmla="*/ 111168 w 115791"/>
              <a:gd name="connsiteY0" fmla="*/ 41 h 165168"/>
              <a:gd name="connsiteX1" fmla="*/ 104818 w 115791"/>
              <a:gd name="connsiteY1" fmla="*/ 69891 h 165168"/>
              <a:gd name="connsiteX2" fmla="*/ 43 w 115791"/>
              <a:gd name="connsiteY2" fmla="*/ 165141 h 165168"/>
              <a:gd name="connsiteX3" fmla="*/ 92118 w 115791"/>
              <a:gd name="connsiteY3" fmla="*/ 79416 h 165168"/>
              <a:gd name="connsiteX4" fmla="*/ 111168 w 115791"/>
              <a:gd name="connsiteY4" fmla="*/ 41 h 16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1" h="165168">
                <a:moveTo>
                  <a:pt x="111168" y="41"/>
                </a:moveTo>
                <a:cubicBezTo>
                  <a:pt x="113285" y="-1547"/>
                  <a:pt x="123339" y="42374"/>
                  <a:pt x="104818" y="69891"/>
                </a:cubicBezTo>
                <a:cubicBezTo>
                  <a:pt x="86297" y="97408"/>
                  <a:pt x="2160" y="163553"/>
                  <a:pt x="43" y="165141"/>
                </a:cubicBezTo>
                <a:cubicBezTo>
                  <a:pt x="-2074" y="166729"/>
                  <a:pt x="73597" y="99524"/>
                  <a:pt x="92118" y="79416"/>
                </a:cubicBezTo>
                <a:cubicBezTo>
                  <a:pt x="110639" y="59308"/>
                  <a:pt x="109051" y="1629"/>
                  <a:pt x="111168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3BC18D3E-20BD-90FC-B736-7139E15C2216}"/>
              </a:ext>
            </a:extLst>
          </p:cNvPr>
          <p:cNvSpPr/>
          <p:nvPr/>
        </p:nvSpPr>
        <p:spPr>
          <a:xfrm>
            <a:off x="5483158" y="4730633"/>
            <a:ext cx="19128" cy="118216"/>
          </a:xfrm>
          <a:custGeom>
            <a:avLst/>
            <a:gdLst>
              <a:gd name="connsiteX0" fmla="*/ 67 w 19128"/>
              <a:gd name="connsiteY0" fmla="*/ 117 h 118216"/>
              <a:gd name="connsiteX1" fmla="*/ 12767 w 19128"/>
              <a:gd name="connsiteY1" fmla="*/ 92192 h 118216"/>
              <a:gd name="connsiteX2" fmla="*/ 12767 w 19128"/>
              <a:gd name="connsiteY2" fmla="*/ 117592 h 118216"/>
              <a:gd name="connsiteX3" fmla="*/ 19117 w 19128"/>
              <a:gd name="connsiteY3" fmla="*/ 73142 h 118216"/>
              <a:gd name="connsiteX4" fmla="*/ 67 w 19128"/>
              <a:gd name="connsiteY4" fmla="*/ 117 h 11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28" h="118216">
                <a:moveTo>
                  <a:pt x="67" y="117"/>
                </a:moveTo>
                <a:cubicBezTo>
                  <a:pt x="-991" y="3292"/>
                  <a:pt x="10650" y="72613"/>
                  <a:pt x="12767" y="92192"/>
                </a:cubicBezTo>
                <a:cubicBezTo>
                  <a:pt x="14884" y="111771"/>
                  <a:pt x="11709" y="120767"/>
                  <a:pt x="12767" y="117592"/>
                </a:cubicBezTo>
                <a:cubicBezTo>
                  <a:pt x="13825" y="114417"/>
                  <a:pt x="18588" y="87430"/>
                  <a:pt x="19117" y="73142"/>
                </a:cubicBezTo>
                <a:cubicBezTo>
                  <a:pt x="19646" y="58855"/>
                  <a:pt x="1125" y="-3058"/>
                  <a:pt x="67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A6FC4459-1EC5-F25D-773C-20E838B82160}"/>
              </a:ext>
            </a:extLst>
          </p:cNvPr>
          <p:cNvSpPr/>
          <p:nvPr/>
        </p:nvSpPr>
        <p:spPr>
          <a:xfrm>
            <a:off x="5253981" y="4673489"/>
            <a:ext cx="181302" cy="44618"/>
          </a:xfrm>
          <a:custGeom>
            <a:avLst/>
            <a:gdLst>
              <a:gd name="connsiteX0" fmla="*/ 644 w 181302"/>
              <a:gd name="connsiteY0" fmla="*/ 44561 h 44618"/>
              <a:gd name="connsiteX1" fmla="*/ 99069 w 181302"/>
              <a:gd name="connsiteY1" fmla="*/ 9636 h 44618"/>
              <a:gd name="connsiteX2" fmla="*/ 178444 w 181302"/>
              <a:gd name="connsiteY2" fmla="*/ 15986 h 44618"/>
              <a:gd name="connsiteX3" fmla="*/ 149869 w 181302"/>
              <a:gd name="connsiteY3" fmla="*/ 111 h 44618"/>
              <a:gd name="connsiteX4" fmla="*/ 644 w 181302"/>
              <a:gd name="connsiteY4" fmla="*/ 44561 h 44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02" h="44618">
                <a:moveTo>
                  <a:pt x="644" y="44561"/>
                </a:moveTo>
                <a:cubicBezTo>
                  <a:pt x="-7823" y="46148"/>
                  <a:pt x="69436" y="14398"/>
                  <a:pt x="99069" y="9636"/>
                </a:cubicBezTo>
                <a:cubicBezTo>
                  <a:pt x="128702" y="4874"/>
                  <a:pt x="169977" y="17573"/>
                  <a:pt x="178444" y="15986"/>
                </a:cubicBezTo>
                <a:cubicBezTo>
                  <a:pt x="186911" y="14399"/>
                  <a:pt x="176327" y="-1477"/>
                  <a:pt x="149869" y="111"/>
                </a:cubicBezTo>
                <a:cubicBezTo>
                  <a:pt x="123411" y="1698"/>
                  <a:pt x="9111" y="42974"/>
                  <a:pt x="644" y="445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5A685DD7-010F-9888-7A4C-BF3F8AE00EE1}"/>
              </a:ext>
            </a:extLst>
          </p:cNvPr>
          <p:cNvSpPr/>
          <p:nvPr/>
        </p:nvSpPr>
        <p:spPr>
          <a:xfrm>
            <a:off x="5200495" y="4619625"/>
            <a:ext cx="79530" cy="76265"/>
          </a:xfrm>
          <a:custGeom>
            <a:avLst/>
            <a:gdLst>
              <a:gd name="connsiteX0" fmla="*/ 79530 w 79530"/>
              <a:gd name="connsiteY0" fmla="*/ 0 h 76265"/>
              <a:gd name="connsiteX1" fmla="*/ 155 w 79530"/>
              <a:gd name="connsiteY1" fmla="*/ 76200 h 76265"/>
              <a:gd name="connsiteX2" fmla="*/ 79530 w 79530"/>
              <a:gd name="connsiteY2" fmla="*/ 0 h 7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530" h="76265">
                <a:moveTo>
                  <a:pt x="79530" y="0"/>
                </a:moveTo>
                <a:cubicBezTo>
                  <a:pt x="79530" y="0"/>
                  <a:pt x="4388" y="73554"/>
                  <a:pt x="155" y="76200"/>
                </a:cubicBezTo>
                <a:cubicBezTo>
                  <a:pt x="-4078" y="78846"/>
                  <a:pt x="79530" y="0"/>
                  <a:pt x="7953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0C22A59A-25FF-41AF-CE49-7266A655BA18}"/>
              </a:ext>
            </a:extLst>
          </p:cNvPr>
          <p:cNvSpPr/>
          <p:nvPr/>
        </p:nvSpPr>
        <p:spPr>
          <a:xfrm>
            <a:off x="5311292" y="4527323"/>
            <a:ext cx="29068" cy="127975"/>
          </a:xfrm>
          <a:custGeom>
            <a:avLst/>
            <a:gdLst>
              <a:gd name="connsiteX0" fmla="*/ 483 w 29068"/>
              <a:gd name="connsiteY0" fmla="*/ 227 h 127975"/>
              <a:gd name="connsiteX1" fmla="*/ 3658 w 29068"/>
              <a:gd name="connsiteY1" fmla="*/ 73252 h 127975"/>
              <a:gd name="connsiteX2" fmla="*/ 29058 w 29068"/>
              <a:gd name="connsiteY2" fmla="*/ 127227 h 127975"/>
              <a:gd name="connsiteX3" fmla="*/ 6833 w 29068"/>
              <a:gd name="connsiteY3" fmla="*/ 98652 h 127975"/>
              <a:gd name="connsiteX4" fmla="*/ 483 w 29068"/>
              <a:gd name="connsiteY4" fmla="*/ 227 h 12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68" h="127975">
                <a:moveTo>
                  <a:pt x="483" y="227"/>
                </a:moveTo>
                <a:cubicBezTo>
                  <a:pt x="-46" y="-4006"/>
                  <a:pt x="-1104" y="52085"/>
                  <a:pt x="3658" y="73252"/>
                </a:cubicBezTo>
                <a:cubicBezTo>
                  <a:pt x="8420" y="94419"/>
                  <a:pt x="28529" y="122994"/>
                  <a:pt x="29058" y="127227"/>
                </a:cubicBezTo>
                <a:cubicBezTo>
                  <a:pt x="29587" y="131460"/>
                  <a:pt x="10008" y="117173"/>
                  <a:pt x="6833" y="98652"/>
                </a:cubicBezTo>
                <a:cubicBezTo>
                  <a:pt x="3658" y="80131"/>
                  <a:pt x="1012" y="4460"/>
                  <a:pt x="483" y="2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5D692A92-F744-70DE-9C0C-6A07C929B324}"/>
              </a:ext>
            </a:extLst>
          </p:cNvPr>
          <p:cNvSpPr/>
          <p:nvPr/>
        </p:nvSpPr>
        <p:spPr>
          <a:xfrm>
            <a:off x="5282555" y="4765294"/>
            <a:ext cx="172119" cy="95653"/>
          </a:xfrm>
          <a:custGeom>
            <a:avLst/>
            <a:gdLst>
              <a:gd name="connsiteX0" fmla="*/ 645 w 172119"/>
              <a:gd name="connsiteY0" fmla="*/ 381 h 95653"/>
              <a:gd name="connsiteX1" fmla="*/ 92720 w 172119"/>
              <a:gd name="connsiteY1" fmla="*/ 22606 h 95653"/>
              <a:gd name="connsiteX2" fmla="*/ 140345 w 172119"/>
              <a:gd name="connsiteY2" fmla="*/ 48006 h 95653"/>
              <a:gd name="connsiteX3" fmla="*/ 172095 w 172119"/>
              <a:gd name="connsiteY3" fmla="*/ 95631 h 95653"/>
              <a:gd name="connsiteX4" fmla="*/ 143520 w 172119"/>
              <a:gd name="connsiteY4" fmla="*/ 41656 h 95653"/>
              <a:gd name="connsiteX5" fmla="*/ 645 w 172119"/>
              <a:gd name="connsiteY5" fmla="*/ 381 h 9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119" h="95653">
                <a:moveTo>
                  <a:pt x="645" y="381"/>
                </a:moveTo>
                <a:cubicBezTo>
                  <a:pt x="-7822" y="-2794"/>
                  <a:pt x="69437" y="14669"/>
                  <a:pt x="92720" y="22606"/>
                </a:cubicBezTo>
                <a:cubicBezTo>
                  <a:pt x="116003" y="30544"/>
                  <a:pt x="127116" y="35835"/>
                  <a:pt x="140345" y="48006"/>
                </a:cubicBezTo>
                <a:cubicBezTo>
                  <a:pt x="153574" y="60177"/>
                  <a:pt x="171566" y="96689"/>
                  <a:pt x="172095" y="95631"/>
                </a:cubicBezTo>
                <a:cubicBezTo>
                  <a:pt x="172624" y="94573"/>
                  <a:pt x="164687" y="57531"/>
                  <a:pt x="143520" y="41656"/>
                </a:cubicBezTo>
                <a:cubicBezTo>
                  <a:pt x="122353" y="25781"/>
                  <a:pt x="9112" y="3556"/>
                  <a:pt x="645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D85CA564-E52F-AF7F-D553-2C9FF6BF4653}"/>
              </a:ext>
            </a:extLst>
          </p:cNvPr>
          <p:cNvSpPr/>
          <p:nvPr/>
        </p:nvSpPr>
        <p:spPr>
          <a:xfrm>
            <a:off x="5393503" y="4761677"/>
            <a:ext cx="29397" cy="179621"/>
          </a:xfrm>
          <a:custGeom>
            <a:avLst/>
            <a:gdLst>
              <a:gd name="connsiteX0" fmla="*/ 13522 w 29397"/>
              <a:gd name="connsiteY0" fmla="*/ 823 h 179621"/>
              <a:gd name="connsiteX1" fmla="*/ 822 w 29397"/>
              <a:gd name="connsiteY1" fmla="*/ 73848 h 179621"/>
              <a:gd name="connsiteX2" fmla="*/ 29397 w 29397"/>
              <a:gd name="connsiteY2" fmla="*/ 178623 h 179621"/>
              <a:gd name="connsiteX3" fmla="*/ 822 w 29397"/>
              <a:gd name="connsiteY3" fmla="*/ 121473 h 179621"/>
              <a:gd name="connsiteX4" fmla="*/ 13522 w 29397"/>
              <a:gd name="connsiteY4" fmla="*/ 823 h 179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97" h="179621">
                <a:moveTo>
                  <a:pt x="13522" y="823"/>
                </a:moveTo>
                <a:cubicBezTo>
                  <a:pt x="13522" y="-7114"/>
                  <a:pt x="-1824" y="44215"/>
                  <a:pt x="822" y="73848"/>
                </a:cubicBezTo>
                <a:cubicBezTo>
                  <a:pt x="3468" y="103481"/>
                  <a:pt x="29397" y="170686"/>
                  <a:pt x="29397" y="178623"/>
                </a:cubicBezTo>
                <a:cubicBezTo>
                  <a:pt x="29397" y="186560"/>
                  <a:pt x="5584" y="145285"/>
                  <a:pt x="822" y="121473"/>
                </a:cubicBezTo>
                <a:cubicBezTo>
                  <a:pt x="-3940" y="97661"/>
                  <a:pt x="13522" y="8760"/>
                  <a:pt x="13522" y="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B7E33EFA-CE9E-6E84-E864-B7995DF9789E}"/>
              </a:ext>
            </a:extLst>
          </p:cNvPr>
          <p:cNvSpPr/>
          <p:nvPr/>
        </p:nvSpPr>
        <p:spPr>
          <a:xfrm>
            <a:off x="5587819" y="4777775"/>
            <a:ext cx="174579" cy="35611"/>
          </a:xfrm>
          <a:custGeom>
            <a:avLst/>
            <a:gdLst>
              <a:gd name="connsiteX0" fmla="*/ 181 w 174579"/>
              <a:gd name="connsiteY0" fmla="*/ 35525 h 35611"/>
              <a:gd name="connsiteX1" fmla="*/ 114481 w 174579"/>
              <a:gd name="connsiteY1" fmla="*/ 13300 h 35611"/>
              <a:gd name="connsiteX2" fmla="*/ 171631 w 174579"/>
              <a:gd name="connsiteY2" fmla="*/ 16475 h 35611"/>
              <a:gd name="connsiteX3" fmla="*/ 158931 w 174579"/>
              <a:gd name="connsiteY3" fmla="*/ 3775 h 35611"/>
              <a:gd name="connsiteX4" fmla="*/ 95431 w 174579"/>
              <a:gd name="connsiteY4" fmla="*/ 600 h 35611"/>
              <a:gd name="connsiteX5" fmla="*/ 143056 w 174579"/>
              <a:gd name="connsiteY5" fmla="*/ 3775 h 35611"/>
              <a:gd name="connsiteX6" fmla="*/ 181 w 174579"/>
              <a:gd name="connsiteY6" fmla="*/ 35525 h 35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579" h="35611">
                <a:moveTo>
                  <a:pt x="181" y="35525"/>
                </a:moveTo>
                <a:cubicBezTo>
                  <a:pt x="-4581" y="37112"/>
                  <a:pt x="85906" y="16475"/>
                  <a:pt x="114481" y="13300"/>
                </a:cubicBezTo>
                <a:cubicBezTo>
                  <a:pt x="143056" y="10125"/>
                  <a:pt x="171631" y="16475"/>
                  <a:pt x="171631" y="16475"/>
                </a:cubicBezTo>
                <a:cubicBezTo>
                  <a:pt x="179039" y="14888"/>
                  <a:pt x="171631" y="6421"/>
                  <a:pt x="158931" y="3775"/>
                </a:cubicBezTo>
                <a:cubicBezTo>
                  <a:pt x="146231" y="1129"/>
                  <a:pt x="98077" y="600"/>
                  <a:pt x="95431" y="600"/>
                </a:cubicBezTo>
                <a:cubicBezTo>
                  <a:pt x="92785" y="600"/>
                  <a:pt x="153110" y="-2046"/>
                  <a:pt x="143056" y="3775"/>
                </a:cubicBezTo>
                <a:cubicBezTo>
                  <a:pt x="133002" y="9596"/>
                  <a:pt x="4943" y="33938"/>
                  <a:pt x="181" y="35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CCB3CEEC-A2FC-2F98-75CE-52138EE59962}"/>
              </a:ext>
            </a:extLst>
          </p:cNvPr>
          <p:cNvSpPr/>
          <p:nvPr/>
        </p:nvSpPr>
        <p:spPr>
          <a:xfrm>
            <a:off x="5673721" y="4540094"/>
            <a:ext cx="85752" cy="184516"/>
          </a:xfrm>
          <a:custGeom>
            <a:avLst/>
            <a:gdLst>
              <a:gd name="connsiteX0" fmla="*/ 4 w 85752"/>
              <a:gd name="connsiteY0" fmla="*/ 156 h 184516"/>
              <a:gd name="connsiteX1" fmla="*/ 63504 w 85752"/>
              <a:gd name="connsiteY1" fmla="*/ 111281 h 184516"/>
              <a:gd name="connsiteX2" fmla="*/ 85729 w 85752"/>
              <a:gd name="connsiteY2" fmla="*/ 184306 h 184516"/>
              <a:gd name="connsiteX3" fmla="*/ 60329 w 85752"/>
              <a:gd name="connsiteY3" fmla="*/ 89056 h 184516"/>
              <a:gd name="connsiteX4" fmla="*/ 4 w 85752"/>
              <a:gd name="connsiteY4" fmla="*/ 156 h 184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52" h="184516">
                <a:moveTo>
                  <a:pt x="4" y="156"/>
                </a:moveTo>
                <a:cubicBezTo>
                  <a:pt x="533" y="3860"/>
                  <a:pt x="49217" y="80589"/>
                  <a:pt x="63504" y="111281"/>
                </a:cubicBezTo>
                <a:cubicBezTo>
                  <a:pt x="77791" y="141973"/>
                  <a:pt x="86258" y="188010"/>
                  <a:pt x="85729" y="184306"/>
                </a:cubicBezTo>
                <a:cubicBezTo>
                  <a:pt x="85200" y="180602"/>
                  <a:pt x="73029" y="118689"/>
                  <a:pt x="60329" y="89056"/>
                </a:cubicBezTo>
                <a:cubicBezTo>
                  <a:pt x="47629" y="59423"/>
                  <a:pt x="-525" y="-3548"/>
                  <a:pt x="4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F390882A-FC0E-40AB-4F02-A6CD492E8462}"/>
              </a:ext>
            </a:extLst>
          </p:cNvPr>
          <p:cNvSpPr/>
          <p:nvPr/>
        </p:nvSpPr>
        <p:spPr>
          <a:xfrm>
            <a:off x="5194093" y="4381389"/>
            <a:ext cx="25607" cy="228904"/>
          </a:xfrm>
          <a:custGeom>
            <a:avLst/>
            <a:gdLst>
              <a:gd name="connsiteX0" fmla="*/ 12907 w 25607"/>
              <a:gd name="connsiteY0" fmla="*/ 111 h 228904"/>
              <a:gd name="connsiteX1" fmla="*/ 207 w 25607"/>
              <a:gd name="connsiteY1" fmla="*/ 123936 h 228904"/>
              <a:gd name="connsiteX2" fmla="*/ 25607 w 25607"/>
              <a:gd name="connsiteY2" fmla="*/ 228711 h 228904"/>
              <a:gd name="connsiteX3" fmla="*/ 207 w 25607"/>
              <a:gd name="connsiteY3" fmla="*/ 146161 h 228904"/>
              <a:gd name="connsiteX4" fmla="*/ 12907 w 25607"/>
              <a:gd name="connsiteY4" fmla="*/ 111 h 22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07" h="228904">
                <a:moveTo>
                  <a:pt x="12907" y="111"/>
                </a:moveTo>
                <a:cubicBezTo>
                  <a:pt x="12907" y="-3593"/>
                  <a:pt x="-1910" y="85836"/>
                  <a:pt x="207" y="123936"/>
                </a:cubicBezTo>
                <a:cubicBezTo>
                  <a:pt x="2324" y="162036"/>
                  <a:pt x="25607" y="225007"/>
                  <a:pt x="25607" y="228711"/>
                </a:cubicBezTo>
                <a:cubicBezTo>
                  <a:pt x="25607" y="232415"/>
                  <a:pt x="1794" y="182144"/>
                  <a:pt x="207" y="146161"/>
                </a:cubicBezTo>
                <a:cubicBezTo>
                  <a:pt x="-1381" y="110178"/>
                  <a:pt x="12907" y="3815"/>
                  <a:pt x="12907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42F79BD2-E67B-CEC9-43D2-010EF45039E5}"/>
              </a:ext>
            </a:extLst>
          </p:cNvPr>
          <p:cNvSpPr/>
          <p:nvPr/>
        </p:nvSpPr>
        <p:spPr>
          <a:xfrm>
            <a:off x="4913216" y="4593654"/>
            <a:ext cx="30266" cy="188186"/>
          </a:xfrm>
          <a:custGeom>
            <a:avLst/>
            <a:gdLst>
              <a:gd name="connsiteX0" fmla="*/ 30259 w 30266"/>
              <a:gd name="connsiteY0" fmla="*/ 571 h 188186"/>
              <a:gd name="connsiteX1" fmla="*/ 4859 w 30266"/>
              <a:gd name="connsiteY1" fmla="*/ 86296 h 188186"/>
              <a:gd name="connsiteX2" fmla="*/ 30259 w 30266"/>
              <a:gd name="connsiteY2" fmla="*/ 187896 h 188186"/>
              <a:gd name="connsiteX3" fmla="*/ 1684 w 30266"/>
              <a:gd name="connsiteY3" fmla="*/ 114871 h 188186"/>
              <a:gd name="connsiteX4" fmla="*/ 4859 w 30266"/>
              <a:gd name="connsiteY4" fmla="*/ 51371 h 188186"/>
              <a:gd name="connsiteX5" fmla="*/ 30259 w 30266"/>
              <a:gd name="connsiteY5" fmla="*/ 571 h 18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66" h="188186">
                <a:moveTo>
                  <a:pt x="30259" y="571"/>
                </a:moveTo>
                <a:cubicBezTo>
                  <a:pt x="30259" y="6392"/>
                  <a:pt x="4859" y="55075"/>
                  <a:pt x="4859" y="86296"/>
                </a:cubicBezTo>
                <a:cubicBezTo>
                  <a:pt x="4859" y="117517"/>
                  <a:pt x="30788" y="183134"/>
                  <a:pt x="30259" y="187896"/>
                </a:cubicBezTo>
                <a:cubicBezTo>
                  <a:pt x="29730" y="192659"/>
                  <a:pt x="5917" y="137625"/>
                  <a:pt x="1684" y="114871"/>
                </a:cubicBezTo>
                <a:cubicBezTo>
                  <a:pt x="-2549" y="92117"/>
                  <a:pt x="2213" y="67775"/>
                  <a:pt x="4859" y="51371"/>
                </a:cubicBezTo>
                <a:cubicBezTo>
                  <a:pt x="7505" y="34967"/>
                  <a:pt x="30259" y="-5250"/>
                  <a:pt x="30259" y="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9B814B78-5DFF-5DEA-85B8-58BB334045B4}"/>
              </a:ext>
            </a:extLst>
          </p:cNvPr>
          <p:cNvSpPr/>
          <p:nvPr/>
        </p:nvSpPr>
        <p:spPr>
          <a:xfrm>
            <a:off x="4876106" y="4679807"/>
            <a:ext cx="92769" cy="181191"/>
          </a:xfrm>
          <a:custGeom>
            <a:avLst/>
            <a:gdLst>
              <a:gd name="connsiteX0" fmla="*/ 694 w 92769"/>
              <a:gd name="connsiteY0" fmla="*/ 143 h 181191"/>
              <a:gd name="connsiteX1" fmla="*/ 10219 w 92769"/>
              <a:gd name="connsiteY1" fmla="*/ 89043 h 181191"/>
              <a:gd name="connsiteX2" fmla="*/ 41969 w 92769"/>
              <a:gd name="connsiteY2" fmla="*/ 143018 h 181191"/>
              <a:gd name="connsiteX3" fmla="*/ 92769 w 92769"/>
              <a:gd name="connsiteY3" fmla="*/ 181118 h 181191"/>
              <a:gd name="connsiteX4" fmla="*/ 41969 w 92769"/>
              <a:gd name="connsiteY4" fmla="*/ 133493 h 181191"/>
              <a:gd name="connsiteX5" fmla="*/ 26094 w 92769"/>
              <a:gd name="connsiteY5" fmla="*/ 111268 h 181191"/>
              <a:gd name="connsiteX6" fmla="*/ 694 w 92769"/>
              <a:gd name="connsiteY6" fmla="*/ 143 h 18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769" h="181191">
                <a:moveTo>
                  <a:pt x="694" y="143"/>
                </a:moveTo>
                <a:cubicBezTo>
                  <a:pt x="-1952" y="-3561"/>
                  <a:pt x="3340" y="65231"/>
                  <a:pt x="10219" y="89043"/>
                </a:cubicBezTo>
                <a:cubicBezTo>
                  <a:pt x="17098" y="112855"/>
                  <a:pt x="28211" y="127672"/>
                  <a:pt x="41969" y="143018"/>
                </a:cubicBezTo>
                <a:cubicBezTo>
                  <a:pt x="55727" y="158364"/>
                  <a:pt x="92769" y="182705"/>
                  <a:pt x="92769" y="181118"/>
                </a:cubicBezTo>
                <a:cubicBezTo>
                  <a:pt x="92769" y="179531"/>
                  <a:pt x="53082" y="145135"/>
                  <a:pt x="41969" y="133493"/>
                </a:cubicBezTo>
                <a:cubicBezTo>
                  <a:pt x="30857" y="121851"/>
                  <a:pt x="32444" y="126085"/>
                  <a:pt x="26094" y="111268"/>
                </a:cubicBezTo>
                <a:cubicBezTo>
                  <a:pt x="19744" y="96451"/>
                  <a:pt x="3340" y="3847"/>
                  <a:pt x="694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9D13ABD4-3A5E-24BC-EE6A-891F2FC184F8}"/>
              </a:ext>
            </a:extLst>
          </p:cNvPr>
          <p:cNvSpPr/>
          <p:nvPr/>
        </p:nvSpPr>
        <p:spPr>
          <a:xfrm>
            <a:off x="4866098" y="4543062"/>
            <a:ext cx="109377" cy="116600"/>
          </a:xfrm>
          <a:custGeom>
            <a:avLst/>
            <a:gdLst>
              <a:gd name="connsiteX0" fmla="*/ 109127 w 109377"/>
              <a:gd name="connsiteY0" fmla="*/ 363 h 116600"/>
              <a:gd name="connsiteX1" fmla="*/ 7527 w 109377"/>
              <a:gd name="connsiteY1" fmla="*/ 95613 h 116600"/>
              <a:gd name="connsiteX2" fmla="*/ 10702 w 109377"/>
              <a:gd name="connsiteY2" fmla="*/ 114663 h 116600"/>
              <a:gd name="connsiteX3" fmla="*/ 36102 w 109377"/>
              <a:gd name="connsiteY3" fmla="*/ 63863 h 116600"/>
              <a:gd name="connsiteX4" fmla="*/ 109127 w 109377"/>
              <a:gd name="connsiteY4" fmla="*/ 363 h 11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377" h="116600">
                <a:moveTo>
                  <a:pt x="109127" y="363"/>
                </a:moveTo>
                <a:cubicBezTo>
                  <a:pt x="104364" y="5655"/>
                  <a:pt x="23931" y="76563"/>
                  <a:pt x="7527" y="95613"/>
                </a:cubicBezTo>
                <a:cubicBezTo>
                  <a:pt x="-8877" y="114663"/>
                  <a:pt x="5939" y="119955"/>
                  <a:pt x="10702" y="114663"/>
                </a:cubicBezTo>
                <a:cubicBezTo>
                  <a:pt x="15464" y="109371"/>
                  <a:pt x="22873" y="78680"/>
                  <a:pt x="36102" y="63863"/>
                </a:cubicBezTo>
                <a:cubicBezTo>
                  <a:pt x="49331" y="49046"/>
                  <a:pt x="113890" y="-4929"/>
                  <a:pt x="109127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6DB64B49-7EFF-35D5-8C54-F49AFCB3EA16}"/>
              </a:ext>
            </a:extLst>
          </p:cNvPr>
          <p:cNvSpPr/>
          <p:nvPr/>
        </p:nvSpPr>
        <p:spPr>
          <a:xfrm>
            <a:off x="5724488" y="4565650"/>
            <a:ext cx="68523" cy="234950"/>
          </a:xfrm>
          <a:custGeom>
            <a:avLst/>
            <a:gdLst>
              <a:gd name="connsiteX0" fmla="*/ 37 w 68523"/>
              <a:gd name="connsiteY0" fmla="*/ 0 h 234950"/>
              <a:gd name="connsiteX1" fmla="*/ 57187 w 68523"/>
              <a:gd name="connsiteY1" fmla="*/ 146050 h 234950"/>
              <a:gd name="connsiteX2" fmla="*/ 57187 w 68523"/>
              <a:gd name="connsiteY2" fmla="*/ 234950 h 234950"/>
              <a:gd name="connsiteX3" fmla="*/ 66712 w 68523"/>
              <a:gd name="connsiteY3" fmla="*/ 146050 h 234950"/>
              <a:gd name="connsiteX4" fmla="*/ 37 w 68523"/>
              <a:gd name="connsiteY4" fmla="*/ 0 h 23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23" h="234950">
                <a:moveTo>
                  <a:pt x="37" y="0"/>
                </a:moveTo>
                <a:cubicBezTo>
                  <a:pt x="-1550" y="0"/>
                  <a:pt x="47662" y="106892"/>
                  <a:pt x="57187" y="146050"/>
                </a:cubicBezTo>
                <a:cubicBezTo>
                  <a:pt x="66712" y="185208"/>
                  <a:pt x="55600" y="234950"/>
                  <a:pt x="57187" y="234950"/>
                </a:cubicBezTo>
                <a:cubicBezTo>
                  <a:pt x="58774" y="234950"/>
                  <a:pt x="73591" y="182033"/>
                  <a:pt x="66712" y="146050"/>
                </a:cubicBezTo>
                <a:cubicBezTo>
                  <a:pt x="59833" y="110067"/>
                  <a:pt x="1624" y="0"/>
                  <a:pt x="3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40D3A6C8-428B-89B4-6991-5DD37316E6E6}"/>
              </a:ext>
            </a:extLst>
          </p:cNvPr>
          <p:cNvSpPr/>
          <p:nvPr/>
        </p:nvSpPr>
        <p:spPr>
          <a:xfrm>
            <a:off x="5257261" y="4737094"/>
            <a:ext cx="90322" cy="44459"/>
          </a:xfrm>
          <a:custGeom>
            <a:avLst/>
            <a:gdLst>
              <a:gd name="connsiteX0" fmla="*/ 539 w 90322"/>
              <a:gd name="connsiteY0" fmla="*/ 6 h 44459"/>
              <a:gd name="connsiteX1" fmla="*/ 64039 w 90322"/>
              <a:gd name="connsiteY1" fmla="*/ 41281 h 44459"/>
              <a:gd name="connsiteX2" fmla="*/ 89439 w 90322"/>
              <a:gd name="connsiteY2" fmla="*/ 41281 h 44459"/>
              <a:gd name="connsiteX3" fmla="*/ 35464 w 90322"/>
              <a:gd name="connsiteY3" fmla="*/ 38106 h 44459"/>
              <a:gd name="connsiteX4" fmla="*/ 539 w 90322"/>
              <a:gd name="connsiteY4" fmla="*/ 6 h 44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322" h="44459">
                <a:moveTo>
                  <a:pt x="539" y="6"/>
                </a:moveTo>
                <a:cubicBezTo>
                  <a:pt x="5302" y="535"/>
                  <a:pt x="49222" y="34402"/>
                  <a:pt x="64039" y="41281"/>
                </a:cubicBezTo>
                <a:cubicBezTo>
                  <a:pt x="78856" y="48160"/>
                  <a:pt x="94202" y="41810"/>
                  <a:pt x="89439" y="41281"/>
                </a:cubicBezTo>
                <a:cubicBezTo>
                  <a:pt x="84677" y="40752"/>
                  <a:pt x="47106" y="42339"/>
                  <a:pt x="35464" y="38106"/>
                </a:cubicBezTo>
                <a:cubicBezTo>
                  <a:pt x="23822" y="33873"/>
                  <a:pt x="-4224" y="-523"/>
                  <a:pt x="53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85F7B8B7-B7CC-1AE7-801C-51CC3071F062}"/>
              </a:ext>
            </a:extLst>
          </p:cNvPr>
          <p:cNvSpPr/>
          <p:nvPr/>
        </p:nvSpPr>
        <p:spPr>
          <a:xfrm>
            <a:off x="5019249" y="4616430"/>
            <a:ext cx="160426" cy="92381"/>
          </a:xfrm>
          <a:custGeom>
            <a:avLst/>
            <a:gdLst>
              <a:gd name="connsiteX0" fmla="*/ 426 w 160426"/>
              <a:gd name="connsiteY0" fmla="*/ 20 h 92381"/>
              <a:gd name="connsiteX1" fmla="*/ 51226 w 160426"/>
              <a:gd name="connsiteY1" fmla="*/ 53995 h 92381"/>
              <a:gd name="connsiteX2" fmla="*/ 63926 w 160426"/>
              <a:gd name="connsiteY2" fmla="*/ 88920 h 92381"/>
              <a:gd name="connsiteX3" fmla="*/ 51226 w 160426"/>
              <a:gd name="connsiteY3" fmla="*/ 57170 h 92381"/>
              <a:gd name="connsiteX4" fmla="*/ 159176 w 160426"/>
              <a:gd name="connsiteY4" fmla="*/ 92095 h 92381"/>
              <a:gd name="connsiteX5" fmla="*/ 108376 w 160426"/>
              <a:gd name="connsiteY5" fmla="*/ 73045 h 92381"/>
              <a:gd name="connsiteX6" fmla="*/ 82976 w 160426"/>
              <a:gd name="connsiteY6" fmla="*/ 60345 h 92381"/>
              <a:gd name="connsiteX7" fmla="*/ 426 w 160426"/>
              <a:gd name="connsiteY7" fmla="*/ 20 h 9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426" h="92381">
                <a:moveTo>
                  <a:pt x="426" y="20"/>
                </a:moveTo>
                <a:cubicBezTo>
                  <a:pt x="-4865" y="-1038"/>
                  <a:pt x="40643" y="39178"/>
                  <a:pt x="51226" y="53995"/>
                </a:cubicBezTo>
                <a:cubicBezTo>
                  <a:pt x="61809" y="68812"/>
                  <a:pt x="63926" y="88391"/>
                  <a:pt x="63926" y="88920"/>
                </a:cubicBezTo>
                <a:cubicBezTo>
                  <a:pt x="63926" y="89449"/>
                  <a:pt x="35351" y="56641"/>
                  <a:pt x="51226" y="57170"/>
                </a:cubicBezTo>
                <a:cubicBezTo>
                  <a:pt x="67101" y="57699"/>
                  <a:pt x="149651" y="89449"/>
                  <a:pt x="159176" y="92095"/>
                </a:cubicBezTo>
                <a:cubicBezTo>
                  <a:pt x="168701" y="94741"/>
                  <a:pt x="121076" y="78337"/>
                  <a:pt x="108376" y="73045"/>
                </a:cubicBezTo>
                <a:cubicBezTo>
                  <a:pt x="95676" y="67753"/>
                  <a:pt x="97793" y="70399"/>
                  <a:pt x="82976" y="60345"/>
                </a:cubicBezTo>
                <a:cubicBezTo>
                  <a:pt x="68159" y="50291"/>
                  <a:pt x="5717" y="1078"/>
                  <a:pt x="426" y="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226F952D-76C4-1D63-39C7-76065A962A9F}"/>
              </a:ext>
            </a:extLst>
          </p:cNvPr>
          <p:cNvSpPr/>
          <p:nvPr/>
        </p:nvSpPr>
        <p:spPr>
          <a:xfrm>
            <a:off x="5022549" y="4692600"/>
            <a:ext cx="222638" cy="92211"/>
          </a:xfrm>
          <a:custGeom>
            <a:avLst/>
            <a:gdLst>
              <a:gd name="connsiteX0" fmla="*/ 301 w 222638"/>
              <a:gd name="connsiteY0" fmla="*/ 50 h 92211"/>
              <a:gd name="connsiteX1" fmla="*/ 63801 w 222638"/>
              <a:gd name="connsiteY1" fmla="*/ 44500 h 92211"/>
              <a:gd name="connsiteX2" fmla="*/ 159051 w 222638"/>
              <a:gd name="connsiteY2" fmla="*/ 60375 h 92211"/>
              <a:gd name="connsiteX3" fmla="*/ 222551 w 222638"/>
              <a:gd name="connsiteY3" fmla="*/ 92125 h 92211"/>
              <a:gd name="connsiteX4" fmla="*/ 171751 w 222638"/>
              <a:gd name="connsiteY4" fmla="*/ 69900 h 92211"/>
              <a:gd name="connsiteX5" fmla="*/ 127301 w 222638"/>
              <a:gd name="connsiteY5" fmla="*/ 73075 h 92211"/>
              <a:gd name="connsiteX6" fmla="*/ 143176 w 222638"/>
              <a:gd name="connsiteY6" fmla="*/ 76250 h 92211"/>
              <a:gd name="connsiteX7" fmla="*/ 89201 w 222638"/>
              <a:gd name="connsiteY7" fmla="*/ 54025 h 92211"/>
              <a:gd name="connsiteX8" fmla="*/ 301 w 222638"/>
              <a:gd name="connsiteY8" fmla="*/ 50 h 92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638" h="92211">
                <a:moveTo>
                  <a:pt x="301" y="50"/>
                </a:moveTo>
                <a:cubicBezTo>
                  <a:pt x="-3932" y="-1537"/>
                  <a:pt x="37343" y="34446"/>
                  <a:pt x="63801" y="44500"/>
                </a:cubicBezTo>
                <a:cubicBezTo>
                  <a:pt x="90259" y="54554"/>
                  <a:pt x="132593" y="52437"/>
                  <a:pt x="159051" y="60375"/>
                </a:cubicBezTo>
                <a:cubicBezTo>
                  <a:pt x="185509" y="68313"/>
                  <a:pt x="220434" y="90537"/>
                  <a:pt x="222551" y="92125"/>
                </a:cubicBezTo>
                <a:cubicBezTo>
                  <a:pt x="224668" y="93713"/>
                  <a:pt x="187626" y="73075"/>
                  <a:pt x="171751" y="69900"/>
                </a:cubicBezTo>
                <a:cubicBezTo>
                  <a:pt x="155876" y="66725"/>
                  <a:pt x="127301" y="73075"/>
                  <a:pt x="127301" y="73075"/>
                </a:cubicBezTo>
                <a:cubicBezTo>
                  <a:pt x="122539" y="74133"/>
                  <a:pt x="149526" y="79425"/>
                  <a:pt x="143176" y="76250"/>
                </a:cubicBezTo>
                <a:cubicBezTo>
                  <a:pt x="136826" y="73075"/>
                  <a:pt x="108251" y="64079"/>
                  <a:pt x="89201" y="54025"/>
                </a:cubicBezTo>
                <a:cubicBezTo>
                  <a:pt x="70151" y="43971"/>
                  <a:pt x="4534" y="1637"/>
                  <a:pt x="301" y="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7DA55FB2-9D39-194D-DC0B-54F3C334C4C9}"/>
              </a:ext>
            </a:extLst>
          </p:cNvPr>
          <p:cNvSpPr/>
          <p:nvPr/>
        </p:nvSpPr>
        <p:spPr>
          <a:xfrm>
            <a:off x="5035356" y="4571900"/>
            <a:ext cx="125559" cy="76363"/>
          </a:xfrm>
          <a:custGeom>
            <a:avLst/>
            <a:gdLst>
              <a:gd name="connsiteX0" fmla="*/ 194 w 125559"/>
              <a:gd name="connsiteY0" fmla="*/ 100 h 76363"/>
              <a:gd name="connsiteX1" fmla="*/ 82744 w 125559"/>
              <a:gd name="connsiteY1" fmla="*/ 28675 h 76363"/>
              <a:gd name="connsiteX2" fmla="*/ 124019 w 125559"/>
              <a:gd name="connsiteY2" fmla="*/ 76300 h 76363"/>
              <a:gd name="connsiteX3" fmla="*/ 108144 w 125559"/>
              <a:gd name="connsiteY3" fmla="*/ 38200 h 76363"/>
              <a:gd name="connsiteX4" fmla="*/ 194 w 125559"/>
              <a:gd name="connsiteY4" fmla="*/ 100 h 7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59" h="76363">
                <a:moveTo>
                  <a:pt x="194" y="100"/>
                </a:moveTo>
                <a:cubicBezTo>
                  <a:pt x="-4039" y="-1487"/>
                  <a:pt x="62107" y="15975"/>
                  <a:pt x="82744" y="28675"/>
                </a:cubicBezTo>
                <a:cubicBezTo>
                  <a:pt x="103381" y="41375"/>
                  <a:pt x="119786" y="74713"/>
                  <a:pt x="124019" y="76300"/>
                </a:cubicBezTo>
                <a:cubicBezTo>
                  <a:pt x="128252" y="77887"/>
                  <a:pt x="124019" y="49313"/>
                  <a:pt x="108144" y="38200"/>
                </a:cubicBezTo>
                <a:cubicBezTo>
                  <a:pt x="92269" y="27088"/>
                  <a:pt x="4427" y="1687"/>
                  <a:pt x="194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9EFB5C62-C611-20CD-E7B6-F87B1FAF9077}"/>
              </a:ext>
            </a:extLst>
          </p:cNvPr>
          <p:cNvSpPr/>
          <p:nvPr/>
        </p:nvSpPr>
        <p:spPr>
          <a:xfrm>
            <a:off x="5492709" y="3930648"/>
            <a:ext cx="19104" cy="276229"/>
          </a:xfrm>
          <a:custGeom>
            <a:avLst/>
            <a:gdLst>
              <a:gd name="connsiteX0" fmla="*/ 9566 w 19104"/>
              <a:gd name="connsiteY0" fmla="*/ 2 h 276229"/>
              <a:gd name="connsiteX1" fmla="*/ 3216 w 19104"/>
              <a:gd name="connsiteY1" fmla="*/ 142877 h 276229"/>
              <a:gd name="connsiteX2" fmla="*/ 19091 w 19104"/>
              <a:gd name="connsiteY2" fmla="*/ 276227 h 276229"/>
              <a:gd name="connsiteX3" fmla="*/ 41 w 19104"/>
              <a:gd name="connsiteY3" fmla="*/ 146052 h 276229"/>
              <a:gd name="connsiteX4" fmla="*/ 9566 w 19104"/>
              <a:gd name="connsiteY4" fmla="*/ 2 h 27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04" h="276229">
                <a:moveTo>
                  <a:pt x="9566" y="2"/>
                </a:moveTo>
                <a:cubicBezTo>
                  <a:pt x="10095" y="-527"/>
                  <a:pt x="1629" y="96840"/>
                  <a:pt x="3216" y="142877"/>
                </a:cubicBezTo>
                <a:cubicBezTo>
                  <a:pt x="4803" y="188914"/>
                  <a:pt x="19620" y="275698"/>
                  <a:pt x="19091" y="276227"/>
                </a:cubicBezTo>
                <a:cubicBezTo>
                  <a:pt x="18562" y="276756"/>
                  <a:pt x="-1017" y="184681"/>
                  <a:pt x="41" y="146052"/>
                </a:cubicBezTo>
                <a:cubicBezTo>
                  <a:pt x="1099" y="107423"/>
                  <a:pt x="9037" y="531"/>
                  <a:pt x="956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2160AC11-71FF-6408-4FD4-1AF0F7176C5E}"/>
              </a:ext>
            </a:extLst>
          </p:cNvPr>
          <p:cNvSpPr/>
          <p:nvPr/>
        </p:nvSpPr>
        <p:spPr>
          <a:xfrm>
            <a:off x="5262243" y="3701805"/>
            <a:ext cx="33695" cy="299150"/>
          </a:xfrm>
          <a:custGeom>
            <a:avLst/>
            <a:gdLst>
              <a:gd name="connsiteX0" fmla="*/ 1907 w 33695"/>
              <a:gd name="connsiteY0" fmla="*/ 245 h 299150"/>
              <a:gd name="connsiteX1" fmla="*/ 8257 w 33695"/>
              <a:gd name="connsiteY1" fmla="*/ 162170 h 299150"/>
              <a:gd name="connsiteX2" fmla="*/ 33657 w 33695"/>
              <a:gd name="connsiteY2" fmla="*/ 298695 h 299150"/>
              <a:gd name="connsiteX3" fmla="*/ 1907 w 33695"/>
              <a:gd name="connsiteY3" fmla="*/ 200270 h 299150"/>
              <a:gd name="connsiteX4" fmla="*/ 1907 w 33695"/>
              <a:gd name="connsiteY4" fmla="*/ 245 h 29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95" h="299150">
                <a:moveTo>
                  <a:pt x="1907" y="245"/>
                </a:moveTo>
                <a:cubicBezTo>
                  <a:pt x="2965" y="-6105"/>
                  <a:pt x="2965" y="112428"/>
                  <a:pt x="8257" y="162170"/>
                </a:cubicBezTo>
                <a:cubicBezTo>
                  <a:pt x="13549" y="211912"/>
                  <a:pt x="34715" y="292345"/>
                  <a:pt x="33657" y="298695"/>
                </a:cubicBezTo>
                <a:cubicBezTo>
                  <a:pt x="32599" y="305045"/>
                  <a:pt x="5611" y="243662"/>
                  <a:pt x="1907" y="200270"/>
                </a:cubicBezTo>
                <a:cubicBezTo>
                  <a:pt x="-1797" y="156878"/>
                  <a:pt x="849" y="6595"/>
                  <a:pt x="1907" y="24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D147576A-8859-AC6A-8249-5E07A7FD00B8}"/>
              </a:ext>
            </a:extLst>
          </p:cNvPr>
          <p:cNvSpPr/>
          <p:nvPr/>
        </p:nvSpPr>
        <p:spPr>
          <a:xfrm>
            <a:off x="5302015" y="4070065"/>
            <a:ext cx="31478" cy="150012"/>
          </a:xfrm>
          <a:custGeom>
            <a:avLst/>
            <a:gdLst>
              <a:gd name="connsiteX0" fmla="*/ 28810 w 31478"/>
              <a:gd name="connsiteY0" fmla="*/ 285 h 150012"/>
              <a:gd name="connsiteX1" fmla="*/ 28810 w 31478"/>
              <a:gd name="connsiteY1" fmla="*/ 76485 h 150012"/>
              <a:gd name="connsiteX2" fmla="*/ 235 w 31478"/>
              <a:gd name="connsiteY2" fmla="*/ 149510 h 150012"/>
              <a:gd name="connsiteX3" fmla="*/ 16110 w 31478"/>
              <a:gd name="connsiteY3" fmla="*/ 105060 h 150012"/>
              <a:gd name="connsiteX4" fmla="*/ 28810 w 31478"/>
              <a:gd name="connsiteY4" fmla="*/ 285 h 15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78" h="150012">
                <a:moveTo>
                  <a:pt x="28810" y="285"/>
                </a:moveTo>
                <a:cubicBezTo>
                  <a:pt x="30927" y="-4477"/>
                  <a:pt x="33572" y="51614"/>
                  <a:pt x="28810" y="76485"/>
                </a:cubicBezTo>
                <a:cubicBezTo>
                  <a:pt x="24048" y="101356"/>
                  <a:pt x="2352" y="144748"/>
                  <a:pt x="235" y="149510"/>
                </a:cubicBezTo>
                <a:cubicBezTo>
                  <a:pt x="-1882" y="154272"/>
                  <a:pt x="10818" y="124110"/>
                  <a:pt x="16110" y="105060"/>
                </a:cubicBezTo>
                <a:cubicBezTo>
                  <a:pt x="21402" y="86010"/>
                  <a:pt x="26693" y="5047"/>
                  <a:pt x="28810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3EA81492-45DC-F146-4A89-E7056DACEC74}"/>
              </a:ext>
            </a:extLst>
          </p:cNvPr>
          <p:cNvSpPr/>
          <p:nvPr/>
        </p:nvSpPr>
        <p:spPr>
          <a:xfrm>
            <a:off x="5534002" y="4257660"/>
            <a:ext cx="44997" cy="229051"/>
          </a:xfrm>
          <a:custGeom>
            <a:avLst/>
            <a:gdLst>
              <a:gd name="connsiteX0" fmla="*/ 23 w 44997"/>
              <a:gd name="connsiteY0" fmla="*/ 15 h 229051"/>
              <a:gd name="connsiteX1" fmla="*/ 44473 w 44997"/>
              <a:gd name="connsiteY1" fmla="*/ 155590 h 229051"/>
              <a:gd name="connsiteX2" fmla="*/ 25423 w 44997"/>
              <a:gd name="connsiteY2" fmla="*/ 228615 h 229051"/>
              <a:gd name="connsiteX3" fmla="*/ 41298 w 44997"/>
              <a:gd name="connsiteY3" fmla="*/ 184165 h 229051"/>
              <a:gd name="connsiteX4" fmla="*/ 38123 w 44997"/>
              <a:gd name="connsiteY4" fmla="*/ 146065 h 229051"/>
              <a:gd name="connsiteX5" fmla="*/ 23 w 44997"/>
              <a:gd name="connsiteY5" fmla="*/ 15 h 22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97" h="229051">
                <a:moveTo>
                  <a:pt x="23" y="15"/>
                </a:moveTo>
                <a:cubicBezTo>
                  <a:pt x="1081" y="1603"/>
                  <a:pt x="40240" y="117490"/>
                  <a:pt x="44473" y="155590"/>
                </a:cubicBezTo>
                <a:cubicBezTo>
                  <a:pt x="48706" y="193690"/>
                  <a:pt x="25952" y="223853"/>
                  <a:pt x="25423" y="228615"/>
                </a:cubicBezTo>
                <a:cubicBezTo>
                  <a:pt x="24894" y="233378"/>
                  <a:pt x="39181" y="197923"/>
                  <a:pt x="41298" y="184165"/>
                </a:cubicBezTo>
                <a:cubicBezTo>
                  <a:pt x="43415" y="170407"/>
                  <a:pt x="41827" y="171465"/>
                  <a:pt x="38123" y="146065"/>
                </a:cubicBezTo>
                <a:cubicBezTo>
                  <a:pt x="34419" y="120665"/>
                  <a:pt x="-1035" y="-1573"/>
                  <a:pt x="23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646E0CBB-7354-190E-0499-116C50D62E5C}"/>
              </a:ext>
            </a:extLst>
          </p:cNvPr>
          <p:cNvSpPr/>
          <p:nvPr/>
        </p:nvSpPr>
        <p:spPr>
          <a:xfrm>
            <a:off x="5276837" y="4822754"/>
            <a:ext cx="79955" cy="95336"/>
          </a:xfrm>
          <a:custGeom>
            <a:avLst/>
            <a:gdLst>
              <a:gd name="connsiteX0" fmla="*/ 13 w 79955"/>
              <a:gd name="connsiteY0" fmla="*/ 71 h 95336"/>
              <a:gd name="connsiteX1" fmla="*/ 73038 w 79955"/>
              <a:gd name="connsiteY1" fmla="*/ 66746 h 95336"/>
              <a:gd name="connsiteX2" fmla="*/ 76213 w 79955"/>
              <a:gd name="connsiteY2" fmla="*/ 95321 h 95336"/>
              <a:gd name="connsiteX3" fmla="*/ 66688 w 79955"/>
              <a:gd name="connsiteY3" fmla="*/ 63571 h 95336"/>
              <a:gd name="connsiteX4" fmla="*/ 66688 w 79955"/>
              <a:gd name="connsiteY4" fmla="*/ 54046 h 95336"/>
              <a:gd name="connsiteX5" fmla="*/ 13 w 79955"/>
              <a:gd name="connsiteY5" fmla="*/ 71 h 9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955" h="95336">
                <a:moveTo>
                  <a:pt x="13" y="71"/>
                </a:moveTo>
                <a:cubicBezTo>
                  <a:pt x="1071" y="2188"/>
                  <a:pt x="60338" y="50871"/>
                  <a:pt x="73038" y="66746"/>
                </a:cubicBezTo>
                <a:cubicBezTo>
                  <a:pt x="85738" y="82621"/>
                  <a:pt x="77271" y="95850"/>
                  <a:pt x="76213" y="95321"/>
                </a:cubicBezTo>
                <a:cubicBezTo>
                  <a:pt x="75155" y="94792"/>
                  <a:pt x="66688" y="63571"/>
                  <a:pt x="66688" y="63571"/>
                </a:cubicBezTo>
                <a:cubicBezTo>
                  <a:pt x="65101" y="56692"/>
                  <a:pt x="74625" y="64629"/>
                  <a:pt x="66688" y="54046"/>
                </a:cubicBezTo>
                <a:cubicBezTo>
                  <a:pt x="58751" y="43463"/>
                  <a:pt x="-1045" y="-2046"/>
                  <a:pt x="13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C2AAB875-7FF6-456A-F281-690F0AC50DA4}"/>
              </a:ext>
            </a:extLst>
          </p:cNvPr>
          <p:cNvSpPr/>
          <p:nvPr/>
        </p:nvSpPr>
        <p:spPr>
          <a:xfrm>
            <a:off x="5330751" y="4943447"/>
            <a:ext cx="114483" cy="42979"/>
          </a:xfrm>
          <a:custGeom>
            <a:avLst/>
            <a:gdLst>
              <a:gd name="connsiteX0" fmla="*/ 74 w 114483"/>
              <a:gd name="connsiteY0" fmla="*/ 28 h 42979"/>
              <a:gd name="connsiteX1" fmla="*/ 60399 w 114483"/>
              <a:gd name="connsiteY1" fmla="*/ 34953 h 42979"/>
              <a:gd name="connsiteX2" fmla="*/ 114374 w 114483"/>
              <a:gd name="connsiteY2" fmla="*/ 41303 h 42979"/>
              <a:gd name="connsiteX3" fmla="*/ 73099 w 114483"/>
              <a:gd name="connsiteY3" fmla="*/ 41303 h 42979"/>
              <a:gd name="connsiteX4" fmla="*/ 74 w 114483"/>
              <a:gd name="connsiteY4" fmla="*/ 28 h 4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83" h="42979">
                <a:moveTo>
                  <a:pt x="74" y="28"/>
                </a:moveTo>
                <a:cubicBezTo>
                  <a:pt x="-2043" y="-1030"/>
                  <a:pt x="41349" y="28074"/>
                  <a:pt x="60399" y="34953"/>
                </a:cubicBezTo>
                <a:cubicBezTo>
                  <a:pt x="79449" y="41832"/>
                  <a:pt x="112257" y="40245"/>
                  <a:pt x="114374" y="41303"/>
                </a:cubicBezTo>
                <a:cubicBezTo>
                  <a:pt x="116491" y="42361"/>
                  <a:pt x="87386" y="44478"/>
                  <a:pt x="73099" y="41303"/>
                </a:cubicBezTo>
                <a:cubicBezTo>
                  <a:pt x="58812" y="38128"/>
                  <a:pt x="2191" y="1086"/>
                  <a:pt x="7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89E39F44-7543-A926-88CD-06BF9F1DD870}"/>
              </a:ext>
            </a:extLst>
          </p:cNvPr>
          <p:cNvSpPr/>
          <p:nvPr/>
        </p:nvSpPr>
        <p:spPr>
          <a:xfrm>
            <a:off x="5022849" y="4793714"/>
            <a:ext cx="241446" cy="57959"/>
          </a:xfrm>
          <a:custGeom>
            <a:avLst/>
            <a:gdLst>
              <a:gd name="connsiteX0" fmla="*/ 1 w 241446"/>
              <a:gd name="connsiteY0" fmla="*/ 536 h 57959"/>
              <a:gd name="connsiteX1" fmla="*/ 161926 w 241446"/>
              <a:gd name="connsiteY1" fmla="*/ 10061 h 57959"/>
              <a:gd name="connsiteX2" fmla="*/ 241301 w 241446"/>
              <a:gd name="connsiteY2" fmla="*/ 57686 h 57959"/>
              <a:gd name="connsiteX3" fmla="*/ 180976 w 241446"/>
              <a:gd name="connsiteY3" fmla="*/ 29111 h 57959"/>
              <a:gd name="connsiteX4" fmla="*/ 158751 w 241446"/>
              <a:gd name="connsiteY4" fmla="*/ 19586 h 57959"/>
              <a:gd name="connsiteX5" fmla="*/ 1 w 241446"/>
              <a:gd name="connsiteY5" fmla="*/ 536 h 5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446" h="57959">
                <a:moveTo>
                  <a:pt x="1" y="536"/>
                </a:moveTo>
                <a:cubicBezTo>
                  <a:pt x="530" y="-1051"/>
                  <a:pt x="121709" y="536"/>
                  <a:pt x="161926" y="10061"/>
                </a:cubicBezTo>
                <a:cubicBezTo>
                  <a:pt x="202143" y="19586"/>
                  <a:pt x="238126" y="54511"/>
                  <a:pt x="241301" y="57686"/>
                </a:cubicBezTo>
                <a:cubicBezTo>
                  <a:pt x="244476" y="60861"/>
                  <a:pt x="194734" y="35461"/>
                  <a:pt x="180976" y="29111"/>
                </a:cubicBezTo>
                <a:cubicBezTo>
                  <a:pt x="167218" y="22761"/>
                  <a:pt x="182034" y="24349"/>
                  <a:pt x="158751" y="19586"/>
                </a:cubicBezTo>
                <a:cubicBezTo>
                  <a:pt x="135468" y="14824"/>
                  <a:pt x="-528" y="2123"/>
                  <a:pt x="1" y="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1A062ACB-2453-4A6A-4A09-1ED9B373B377}"/>
              </a:ext>
            </a:extLst>
          </p:cNvPr>
          <p:cNvSpPr/>
          <p:nvPr/>
        </p:nvSpPr>
        <p:spPr>
          <a:xfrm>
            <a:off x="5594350" y="4816005"/>
            <a:ext cx="92118" cy="940"/>
          </a:xfrm>
          <a:custGeom>
            <a:avLst/>
            <a:gdLst>
              <a:gd name="connsiteX0" fmla="*/ 0 w 92118"/>
              <a:gd name="connsiteY0" fmla="*/ 470 h 940"/>
              <a:gd name="connsiteX1" fmla="*/ 79375 w 92118"/>
              <a:gd name="connsiteY1" fmla="*/ 470 h 940"/>
              <a:gd name="connsiteX2" fmla="*/ 88900 w 92118"/>
              <a:gd name="connsiteY2" fmla="*/ 470 h 940"/>
              <a:gd name="connsiteX3" fmla="*/ 0 w 92118"/>
              <a:gd name="connsiteY3" fmla="*/ 470 h 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118" h="940">
                <a:moveTo>
                  <a:pt x="0" y="470"/>
                </a:moveTo>
                <a:lnTo>
                  <a:pt x="79375" y="470"/>
                </a:lnTo>
                <a:cubicBezTo>
                  <a:pt x="94192" y="470"/>
                  <a:pt x="94191" y="1528"/>
                  <a:pt x="88900" y="470"/>
                </a:cubicBezTo>
                <a:cubicBezTo>
                  <a:pt x="83609" y="-588"/>
                  <a:pt x="1587" y="470"/>
                  <a:pt x="0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6E84769A-5639-FCE4-0420-006AC6ECA0E5}"/>
              </a:ext>
            </a:extLst>
          </p:cNvPr>
          <p:cNvSpPr/>
          <p:nvPr/>
        </p:nvSpPr>
        <p:spPr>
          <a:xfrm>
            <a:off x="5583601" y="4829153"/>
            <a:ext cx="125604" cy="19137"/>
          </a:xfrm>
          <a:custGeom>
            <a:avLst/>
            <a:gdLst>
              <a:gd name="connsiteX0" fmla="*/ 1224 w 125604"/>
              <a:gd name="connsiteY0" fmla="*/ 19072 h 19137"/>
              <a:gd name="connsiteX1" fmla="*/ 55199 w 125604"/>
              <a:gd name="connsiteY1" fmla="*/ 6372 h 19137"/>
              <a:gd name="connsiteX2" fmla="*/ 121874 w 125604"/>
              <a:gd name="connsiteY2" fmla="*/ 9547 h 19137"/>
              <a:gd name="connsiteX3" fmla="*/ 109174 w 125604"/>
              <a:gd name="connsiteY3" fmla="*/ 22 h 19137"/>
              <a:gd name="connsiteX4" fmla="*/ 1224 w 125604"/>
              <a:gd name="connsiteY4" fmla="*/ 19072 h 1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19137">
                <a:moveTo>
                  <a:pt x="1224" y="19072"/>
                </a:moveTo>
                <a:cubicBezTo>
                  <a:pt x="-7772" y="20130"/>
                  <a:pt x="35091" y="7959"/>
                  <a:pt x="55199" y="6372"/>
                </a:cubicBezTo>
                <a:cubicBezTo>
                  <a:pt x="75307" y="4784"/>
                  <a:pt x="121874" y="9547"/>
                  <a:pt x="121874" y="9547"/>
                </a:cubicBezTo>
                <a:cubicBezTo>
                  <a:pt x="130870" y="8489"/>
                  <a:pt x="122403" y="-507"/>
                  <a:pt x="109174" y="22"/>
                </a:cubicBezTo>
                <a:cubicBezTo>
                  <a:pt x="95945" y="551"/>
                  <a:pt x="10220" y="18014"/>
                  <a:pt x="1224" y="19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A3828DD9-3DBD-6E5D-42D9-2A1413342DCF}"/>
              </a:ext>
            </a:extLst>
          </p:cNvPr>
          <p:cNvSpPr/>
          <p:nvPr/>
        </p:nvSpPr>
        <p:spPr>
          <a:xfrm>
            <a:off x="5314858" y="5038642"/>
            <a:ext cx="184322" cy="31876"/>
          </a:xfrm>
          <a:custGeom>
            <a:avLst/>
            <a:gdLst>
              <a:gd name="connsiteX0" fmla="*/ 92 w 184322"/>
              <a:gd name="connsiteY0" fmla="*/ 83 h 31876"/>
              <a:gd name="connsiteX1" fmla="*/ 82642 w 184322"/>
              <a:gd name="connsiteY1" fmla="*/ 22308 h 31876"/>
              <a:gd name="connsiteX2" fmla="*/ 184242 w 184322"/>
              <a:gd name="connsiteY2" fmla="*/ 12783 h 31876"/>
              <a:gd name="connsiteX3" fmla="*/ 98517 w 184322"/>
              <a:gd name="connsiteY3" fmla="*/ 31833 h 31876"/>
              <a:gd name="connsiteX4" fmla="*/ 92 w 184322"/>
              <a:gd name="connsiteY4" fmla="*/ 83 h 31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322" h="31876">
                <a:moveTo>
                  <a:pt x="92" y="83"/>
                </a:moveTo>
                <a:cubicBezTo>
                  <a:pt x="-2554" y="-1505"/>
                  <a:pt x="51950" y="20191"/>
                  <a:pt x="82642" y="22308"/>
                </a:cubicBezTo>
                <a:cubicBezTo>
                  <a:pt x="113334" y="24425"/>
                  <a:pt x="181596" y="11196"/>
                  <a:pt x="184242" y="12783"/>
                </a:cubicBezTo>
                <a:cubicBezTo>
                  <a:pt x="186888" y="14371"/>
                  <a:pt x="123388" y="32891"/>
                  <a:pt x="98517" y="31833"/>
                </a:cubicBezTo>
                <a:cubicBezTo>
                  <a:pt x="73646" y="30775"/>
                  <a:pt x="2738" y="1671"/>
                  <a:pt x="92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26490862-65E8-264B-F687-4BF048BE2ECD}"/>
              </a:ext>
            </a:extLst>
          </p:cNvPr>
          <p:cNvSpPr/>
          <p:nvPr/>
        </p:nvSpPr>
        <p:spPr>
          <a:xfrm>
            <a:off x="5302222" y="5048143"/>
            <a:ext cx="57184" cy="114610"/>
          </a:xfrm>
          <a:custGeom>
            <a:avLst/>
            <a:gdLst>
              <a:gd name="connsiteX0" fmla="*/ 28 w 57184"/>
              <a:gd name="connsiteY0" fmla="*/ 107 h 114610"/>
              <a:gd name="connsiteX1" fmla="*/ 15903 w 57184"/>
              <a:gd name="connsiteY1" fmla="*/ 63607 h 114610"/>
              <a:gd name="connsiteX2" fmla="*/ 57178 w 57184"/>
              <a:gd name="connsiteY2" fmla="*/ 114407 h 114610"/>
              <a:gd name="connsiteX3" fmla="*/ 19078 w 57184"/>
              <a:gd name="connsiteY3" fmla="*/ 79482 h 114610"/>
              <a:gd name="connsiteX4" fmla="*/ 28 w 57184"/>
              <a:gd name="connsiteY4" fmla="*/ 107 h 11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84" h="114610">
                <a:moveTo>
                  <a:pt x="28" y="107"/>
                </a:moveTo>
                <a:cubicBezTo>
                  <a:pt x="-501" y="-2539"/>
                  <a:pt x="6378" y="44557"/>
                  <a:pt x="15903" y="63607"/>
                </a:cubicBezTo>
                <a:cubicBezTo>
                  <a:pt x="25428" y="82657"/>
                  <a:pt x="56649" y="111761"/>
                  <a:pt x="57178" y="114407"/>
                </a:cubicBezTo>
                <a:cubicBezTo>
                  <a:pt x="57707" y="117053"/>
                  <a:pt x="27016" y="93240"/>
                  <a:pt x="19078" y="79482"/>
                </a:cubicBezTo>
                <a:cubicBezTo>
                  <a:pt x="11141" y="65724"/>
                  <a:pt x="557" y="2753"/>
                  <a:pt x="28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7D7FAD26-3637-7847-EE09-E09164B822D8}"/>
              </a:ext>
            </a:extLst>
          </p:cNvPr>
          <p:cNvSpPr/>
          <p:nvPr/>
        </p:nvSpPr>
        <p:spPr>
          <a:xfrm>
            <a:off x="5397407" y="5026022"/>
            <a:ext cx="28778" cy="120660"/>
          </a:xfrm>
          <a:custGeom>
            <a:avLst/>
            <a:gdLst>
              <a:gd name="connsiteX0" fmla="*/ 93 w 28778"/>
              <a:gd name="connsiteY0" fmla="*/ 3 h 120660"/>
              <a:gd name="connsiteX1" fmla="*/ 19143 w 28778"/>
              <a:gd name="connsiteY1" fmla="*/ 73028 h 120660"/>
              <a:gd name="connsiteX2" fmla="*/ 9618 w 28778"/>
              <a:gd name="connsiteY2" fmla="*/ 120653 h 120660"/>
              <a:gd name="connsiteX3" fmla="*/ 28668 w 28778"/>
              <a:gd name="connsiteY3" fmla="*/ 76203 h 120660"/>
              <a:gd name="connsiteX4" fmla="*/ 93 w 28778"/>
              <a:gd name="connsiteY4" fmla="*/ 3 h 12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78" h="120660">
                <a:moveTo>
                  <a:pt x="93" y="3"/>
                </a:moveTo>
                <a:cubicBezTo>
                  <a:pt x="-1494" y="-526"/>
                  <a:pt x="17556" y="52920"/>
                  <a:pt x="19143" y="73028"/>
                </a:cubicBezTo>
                <a:cubicBezTo>
                  <a:pt x="20731" y="93136"/>
                  <a:pt x="8031" y="120124"/>
                  <a:pt x="9618" y="120653"/>
                </a:cubicBezTo>
                <a:cubicBezTo>
                  <a:pt x="11205" y="121182"/>
                  <a:pt x="26551" y="92078"/>
                  <a:pt x="28668" y="76203"/>
                </a:cubicBezTo>
                <a:cubicBezTo>
                  <a:pt x="30785" y="60328"/>
                  <a:pt x="1680" y="532"/>
                  <a:pt x="9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5A29BA22-1261-A7DF-485B-914184F9C6B2}"/>
              </a:ext>
            </a:extLst>
          </p:cNvPr>
          <p:cNvSpPr/>
          <p:nvPr/>
        </p:nvSpPr>
        <p:spPr>
          <a:xfrm>
            <a:off x="5413267" y="5019619"/>
            <a:ext cx="80372" cy="172179"/>
          </a:xfrm>
          <a:custGeom>
            <a:avLst/>
            <a:gdLst>
              <a:gd name="connsiteX0" fmla="*/ 73133 w 80372"/>
              <a:gd name="connsiteY0" fmla="*/ 56 h 172179"/>
              <a:gd name="connsiteX1" fmla="*/ 73133 w 80372"/>
              <a:gd name="connsiteY1" fmla="*/ 82606 h 172179"/>
              <a:gd name="connsiteX2" fmla="*/ 108 w 80372"/>
              <a:gd name="connsiteY2" fmla="*/ 171506 h 172179"/>
              <a:gd name="connsiteX3" fmla="*/ 57258 w 80372"/>
              <a:gd name="connsiteY3" fmla="*/ 120706 h 172179"/>
              <a:gd name="connsiteX4" fmla="*/ 79483 w 80372"/>
              <a:gd name="connsiteY4" fmla="*/ 69906 h 172179"/>
              <a:gd name="connsiteX5" fmla="*/ 73133 w 80372"/>
              <a:gd name="connsiteY5" fmla="*/ 56 h 17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72" h="172179">
                <a:moveTo>
                  <a:pt x="73133" y="56"/>
                </a:moveTo>
                <a:cubicBezTo>
                  <a:pt x="72075" y="2173"/>
                  <a:pt x="85304" y="54031"/>
                  <a:pt x="73133" y="82606"/>
                </a:cubicBezTo>
                <a:cubicBezTo>
                  <a:pt x="60962" y="111181"/>
                  <a:pt x="2754" y="165156"/>
                  <a:pt x="108" y="171506"/>
                </a:cubicBezTo>
                <a:cubicBezTo>
                  <a:pt x="-2538" y="177856"/>
                  <a:pt x="44029" y="137639"/>
                  <a:pt x="57258" y="120706"/>
                </a:cubicBezTo>
                <a:cubicBezTo>
                  <a:pt x="70487" y="103773"/>
                  <a:pt x="75779" y="83664"/>
                  <a:pt x="79483" y="69906"/>
                </a:cubicBezTo>
                <a:cubicBezTo>
                  <a:pt x="83187" y="56148"/>
                  <a:pt x="74191" y="-2061"/>
                  <a:pt x="73133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EAA427FE-593A-E772-4B5A-94971BB22264}"/>
              </a:ext>
            </a:extLst>
          </p:cNvPr>
          <p:cNvSpPr/>
          <p:nvPr/>
        </p:nvSpPr>
        <p:spPr>
          <a:xfrm>
            <a:off x="5314889" y="5244713"/>
            <a:ext cx="711261" cy="51196"/>
          </a:xfrm>
          <a:custGeom>
            <a:avLst/>
            <a:gdLst>
              <a:gd name="connsiteX0" fmla="*/ 3236 w 711261"/>
              <a:gd name="connsiteY0" fmla="*/ 6737 h 51196"/>
              <a:gd name="connsiteX1" fmla="*/ 241361 w 711261"/>
              <a:gd name="connsiteY1" fmla="*/ 28962 h 51196"/>
              <a:gd name="connsiteX2" fmla="*/ 384236 w 711261"/>
              <a:gd name="connsiteY2" fmla="*/ 25787 h 51196"/>
              <a:gd name="connsiteX3" fmla="*/ 282636 w 711261"/>
              <a:gd name="connsiteY3" fmla="*/ 32137 h 51196"/>
              <a:gd name="connsiteX4" fmla="*/ 454086 w 711261"/>
              <a:gd name="connsiteY4" fmla="*/ 25787 h 51196"/>
              <a:gd name="connsiteX5" fmla="*/ 396936 w 711261"/>
              <a:gd name="connsiteY5" fmla="*/ 51187 h 51196"/>
              <a:gd name="connsiteX6" fmla="*/ 558861 w 711261"/>
              <a:gd name="connsiteY6" fmla="*/ 22612 h 51196"/>
              <a:gd name="connsiteX7" fmla="*/ 631886 w 711261"/>
              <a:gd name="connsiteY7" fmla="*/ 6737 h 51196"/>
              <a:gd name="connsiteX8" fmla="*/ 673161 w 711261"/>
              <a:gd name="connsiteY8" fmla="*/ 9912 h 51196"/>
              <a:gd name="connsiteX9" fmla="*/ 711261 w 711261"/>
              <a:gd name="connsiteY9" fmla="*/ 25787 h 51196"/>
              <a:gd name="connsiteX10" fmla="*/ 673161 w 711261"/>
              <a:gd name="connsiteY10" fmla="*/ 387 h 51196"/>
              <a:gd name="connsiteX11" fmla="*/ 527111 w 711261"/>
              <a:gd name="connsiteY11" fmla="*/ 13087 h 51196"/>
              <a:gd name="connsiteX12" fmla="*/ 419161 w 711261"/>
              <a:gd name="connsiteY12" fmla="*/ 48012 h 51196"/>
              <a:gd name="connsiteX13" fmla="*/ 444561 w 711261"/>
              <a:gd name="connsiteY13" fmla="*/ 9912 h 51196"/>
              <a:gd name="connsiteX14" fmla="*/ 327086 w 711261"/>
              <a:gd name="connsiteY14" fmla="*/ 13087 h 51196"/>
              <a:gd name="connsiteX15" fmla="*/ 257236 w 711261"/>
              <a:gd name="connsiteY15" fmla="*/ 13087 h 51196"/>
              <a:gd name="connsiteX16" fmla="*/ 330261 w 711261"/>
              <a:gd name="connsiteY16" fmla="*/ 22612 h 51196"/>
              <a:gd name="connsiteX17" fmla="*/ 225486 w 711261"/>
              <a:gd name="connsiteY17" fmla="*/ 25787 h 51196"/>
              <a:gd name="connsiteX18" fmla="*/ 111186 w 711261"/>
              <a:gd name="connsiteY18" fmla="*/ 13087 h 51196"/>
              <a:gd name="connsiteX19" fmla="*/ 3236 w 711261"/>
              <a:gd name="connsiteY19" fmla="*/ 6737 h 5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11261" h="51196">
                <a:moveTo>
                  <a:pt x="3236" y="6737"/>
                </a:moveTo>
                <a:cubicBezTo>
                  <a:pt x="24932" y="9383"/>
                  <a:pt x="177861" y="25787"/>
                  <a:pt x="241361" y="28962"/>
                </a:cubicBezTo>
                <a:cubicBezTo>
                  <a:pt x="304861" y="32137"/>
                  <a:pt x="377357" y="25258"/>
                  <a:pt x="384236" y="25787"/>
                </a:cubicBezTo>
                <a:cubicBezTo>
                  <a:pt x="391115" y="26316"/>
                  <a:pt x="270994" y="32137"/>
                  <a:pt x="282636" y="32137"/>
                </a:cubicBezTo>
                <a:cubicBezTo>
                  <a:pt x="294278" y="32137"/>
                  <a:pt x="435036" y="22612"/>
                  <a:pt x="454086" y="25787"/>
                </a:cubicBezTo>
                <a:cubicBezTo>
                  <a:pt x="473136" y="28962"/>
                  <a:pt x="379474" y="51716"/>
                  <a:pt x="396936" y="51187"/>
                </a:cubicBezTo>
                <a:cubicBezTo>
                  <a:pt x="414398" y="50658"/>
                  <a:pt x="519703" y="30020"/>
                  <a:pt x="558861" y="22612"/>
                </a:cubicBezTo>
                <a:cubicBezTo>
                  <a:pt x="598019" y="15204"/>
                  <a:pt x="612836" y="8854"/>
                  <a:pt x="631886" y="6737"/>
                </a:cubicBezTo>
                <a:cubicBezTo>
                  <a:pt x="650936" y="4620"/>
                  <a:pt x="659932" y="6737"/>
                  <a:pt x="673161" y="9912"/>
                </a:cubicBezTo>
                <a:cubicBezTo>
                  <a:pt x="686390" y="13087"/>
                  <a:pt x="711261" y="27374"/>
                  <a:pt x="711261" y="25787"/>
                </a:cubicBezTo>
                <a:cubicBezTo>
                  <a:pt x="711261" y="24200"/>
                  <a:pt x="703853" y="2504"/>
                  <a:pt x="673161" y="387"/>
                </a:cubicBezTo>
                <a:cubicBezTo>
                  <a:pt x="642469" y="-1730"/>
                  <a:pt x="569444" y="5150"/>
                  <a:pt x="527111" y="13087"/>
                </a:cubicBezTo>
                <a:cubicBezTo>
                  <a:pt x="484778" y="21024"/>
                  <a:pt x="432919" y="48541"/>
                  <a:pt x="419161" y="48012"/>
                </a:cubicBezTo>
                <a:cubicBezTo>
                  <a:pt x="405403" y="47483"/>
                  <a:pt x="459907" y="15733"/>
                  <a:pt x="444561" y="9912"/>
                </a:cubicBezTo>
                <a:cubicBezTo>
                  <a:pt x="429215" y="4091"/>
                  <a:pt x="358307" y="12558"/>
                  <a:pt x="327086" y="13087"/>
                </a:cubicBezTo>
                <a:cubicBezTo>
                  <a:pt x="295865" y="13616"/>
                  <a:pt x="256707" y="11500"/>
                  <a:pt x="257236" y="13087"/>
                </a:cubicBezTo>
                <a:cubicBezTo>
                  <a:pt x="257765" y="14674"/>
                  <a:pt x="335553" y="20495"/>
                  <a:pt x="330261" y="22612"/>
                </a:cubicBezTo>
                <a:cubicBezTo>
                  <a:pt x="324969" y="24729"/>
                  <a:pt x="261998" y="27374"/>
                  <a:pt x="225486" y="25787"/>
                </a:cubicBezTo>
                <a:cubicBezTo>
                  <a:pt x="188974" y="24200"/>
                  <a:pt x="147698" y="16791"/>
                  <a:pt x="111186" y="13087"/>
                </a:cubicBezTo>
                <a:cubicBezTo>
                  <a:pt x="74674" y="9383"/>
                  <a:pt x="-18460" y="4091"/>
                  <a:pt x="3236" y="6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43AAF389-4090-F2F7-55D5-9CEA11F5C48A}"/>
              </a:ext>
            </a:extLst>
          </p:cNvPr>
          <p:cNvSpPr/>
          <p:nvPr/>
        </p:nvSpPr>
        <p:spPr>
          <a:xfrm>
            <a:off x="5010015" y="5219500"/>
            <a:ext cx="397218" cy="89445"/>
          </a:xfrm>
          <a:custGeom>
            <a:avLst/>
            <a:gdLst>
              <a:gd name="connsiteX0" fmla="*/ 135 w 397218"/>
              <a:gd name="connsiteY0" fmla="*/ 200 h 89445"/>
              <a:gd name="connsiteX1" fmla="*/ 247785 w 397218"/>
              <a:gd name="connsiteY1" fmla="*/ 76400 h 89445"/>
              <a:gd name="connsiteX2" fmla="*/ 219210 w 397218"/>
              <a:gd name="connsiteY2" fmla="*/ 47825 h 89445"/>
              <a:gd name="connsiteX3" fmla="*/ 397010 w 397218"/>
              <a:gd name="connsiteY3" fmla="*/ 89100 h 89445"/>
              <a:gd name="connsiteX4" fmla="*/ 254135 w 397218"/>
              <a:gd name="connsiteY4" fmla="*/ 66875 h 89445"/>
              <a:gd name="connsiteX5" fmla="*/ 212860 w 397218"/>
              <a:gd name="connsiteY5" fmla="*/ 54175 h 89445"/>
              <a:gd name="connsiteX6" fmla="*/ 135 w 397218"/>
              <a:gd name="connsiteY6" fmla="*/ 200 h 89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218" h="89445">
                <a:moveTo>
                  <a:pt x="135" y="200"/>
                </a:moveTo>
                <a:cubicBezTo>
                  <a:pt x="5956" y="3904"/>
                  <a:pt x="211273" y="68463"/>
                  <a:pt x="247785" y="76400"/>
                </a:cubicBezTo>
                <a:cubicBezTo>
                  <a:pt x="284297" y="84337"/>
                  <a:pt x="194339" y="45708"/>
                  <a:pt x="219210" y="47825"/>
                </a:cubicBezTo>
                <a:cubicBezTo>
                  <a:pt x="244081" y="49942"/>
                  <a:pt x="391189" y="85925"/>
                  <a:pt x="397010" y="89100"/>
                </a:cubicBezTo>
                <a:cubicBezTo>
                  <a:pt x="402831" y="92275"/>
                  <a:pt x="284827" y="72696"/>
                  <a:pt x="254135" y="66875"/>
                </a:cubicBezTo>
                <a:cubicBezTo>
                  <a:pt x="223443" y="61054"/>
                  <a:pt x="248314" y="63171"/>
                  <a:pt x="212860" y="54175"/>
                </a:cubicBezTo>
                <a:cubicBezTo>
                  <a:pt x="177406" y="45179"/>
                  <a:pt x="-5686" y="-3504"/>
                  <a:pt x="135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CF071495-CB04-3A68-D8EF-D387321FECF9}"/>
              </a:ext>
            </a:extLst>
          </p:cNvPr>
          <p:cNvSpPr/>
          <p:nvPr/>
        </p:nvSpPr>
        <p:spPr>
          <a:xfrm>
            <a:off x="5136769" y="5237444"/>
            <a:ext cx="254809" cy="24244"/>
          </a:xfrm>
          <a:custGeom>
            <a:avLst/>
            <a:gdLst>
              <a:gd name="connsiteX0" fmla="*/ 381 w 254809"/>
              <a:gd name="connsiteY0" fmla="*/ 4481 h 24244"/>
              <a:gd name="connsiteX1" fmla="*/ 152781 w 254809"/>
              <a:gd name="connsiteY1" fmla="*/ 1306 h 24244"/>
              <a:gd name="connsiteX2" fmla="*/ 254381 w 254809"/>
              <a:gd name="connsiteY2" fmla="*/ 17181 h 24244"/>
              <a:gd name="connsiteX3" fmla="*/ 114681 w 254809"/>
              <a:gd name="connsiteY3" fmla="*/ 23531 h 24244"/>
              <a:gd name="connsiteX4" fmla="*/ 200406 w 254809"/>
              <a:gd name="connsiteY4" fmla="*/ 1306 h 24244"/>
              <a:gd name="connsiteX5" fmla="*/ 381 w 254809"/>
              <a:gd name="connsiteY5" fmla="*/ 4481 h 24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809" h="24244">
                <a:moveTo>
                  <a:pt x="381" y="4481"/>
                </a:moveTo>
                <a:cubicBezTo>
                  <a:pt x="-7556" y="4481"/>
                  <a:pt x="110448" y="-811"/>
                  <a:pt x="152781" y="1306"/>
                </a:cubicBezTo>
                <a:cubicBezTo>
                  <a:pt x="195114" y="3423"/>
                  <a:pt x="260731" y="13477"/>
                  <a:pt x="254381" y="17181"/>
                </a:cubicBezTo>
                <a:cubicBezTo>
                  <a:pt x="248031" y="20885"/>
                  <a:pt x="123677" y="26177"/>
                  <a:pt x="114681" y="23531"/>
                </a:cubicBezTo>
                <a:cubicBezTo>
                  <a:pt x="105685" y="20885"/>
                  <a:pt x="213635" y="5539"/>
                  <a:pt x="200406" y="1306"/>
                </a:cubicBezTo>
                <a:cubicBezTo>
                  <a:pt x="187177" y="-2927"/>
                  <a:pt x="8318" y="4481"/>
                  <a:pt x="381" y="4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028006D2-AE1A-319C-53A8-34F1B9B2E60F}"/>
              </a:ext>
            </a:extLst>
          </p:cNvPr>
          <p:cNvSpPr/>
          <p:nvPr/>
        </p:nvSpPr>
        <p:spPr>
          <a:xfrm>
            <a:off x="4647980" y="5191085"/>
            <a:ext cx="562204" cy="54027"/>
          </a:xfrm>
          <a:custGeom>
            <a:avLst/>
            <a:gdLst>
              <a:gd name="connsiteX0" fmla="*/ 220 w 562204"/>
              <a:gd name="connsiteY0" fmla="*/ 40 h 54027"/>
              <a:gd name="connsiteX1" fmla="*/ 263745 w 562204"/>
              <a:gd name="connsiteY1" fmla="*/ 22265 h 54027"/>
              <a:gd name="connsiteX2" fmla="*/ 206595 w 562204"/>
              <a:gd name="connsiteY2" fmla="*/ 19090 h 54027"/>
              <a:gd name="connsiteX3" fmla="*/ 425670 w 562204"/>
              <a:gd name="connsiteY3" fmla="*/ 31790 h 54027"/>
              <a:gd name="connsiteX4" fmla="*/ 562195 w 562204"/>
              <a:gd name="connsiteY4" fmla="*/ 54015 h 54027"/>
              <a:gd name="connsiteX5" fmla="*/ 432020 w 562204"/>
              <a:gd name="connsiteY5" fmla="*/ 28615 h 54027"/>
              <a:gd name="connsiteX6" fmla="*/ 314545 w 562204"/>
              <a:gd name="connsiteY6" fmla="*/ 28615 h 54027"/>
              <a:gd name="connsiteX7" fmla="*/ 220 w 562204"/>
              <a:gd name="connsiteY7" fmla="*/ 40 h 5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204" h="54027">
                <a:moveTo>
                  <a:pt x="220" y="40"/>
                </a:moveTo>
                <a:cubicBezTo>
                  <a:pt x="-8247" y="-1018"/>
                  <a:pt x="229349" y="19090"/>
                  <a:pt x="263745" y="22265"/>
                </a:cubicBezTo>
                <a:cubicBezTo>
                  <a:pt x="298141" y="25440"/>
                  <a:pt x="206595" y="19090"/>
                  <a:pt x="206595" y="19090"/>
                </a:cubicBezTo>
                <a:cubicBezTo>
                  <a:pt x="233582" y="20677"/>
                  <a:pt x="366403" y="25969"/>
                  <a:pt x="425670" y="31790"/>
                </a:cubicBezTo>
                <a:cubicBezTo>
                  <a:pt x="484937" y="37611"/>
                  <a:pt x="561137" y="54544"/>
                  <a:pt x="562195" y="54015"/>
                </a:cubicBezTo>
                <a:cubicBezTo>
                  <a:pt x="563253" y="53486"/>
                  <a:pt x="473295" y="32848"/>
                  <a:pt x="432020" y="28615"/>
                </a:cubicBezTo>
                <a:cubicBezTo>
                  <a:pt x="390745" y="24382"/>
                  <a:pt x="380162" y="32319"/>
                  <a:pt x="314545" y="28615"/>
                </a:cubicBezTo>
                <a:cubicBezTo>
                  <a:pt x="248928" y="24911"/>
                  <a:pt x="8687" y="1098"/>
                  <a:pt x="220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5702A0D3-18B9-A086-F669-C4F6798B6DF7}"/>
              </a:ext>
            </a:extLst>
          </p:cNvPr>
          <p:cNvSpPr/>
          <p:nvPr/>
        </p:nvSpPr>
        <p:spPr>
          <a:xfrm>
            <a:off x="4386874" y="5191043"/>
            <a:ext cx="505036" cy="9607"/>
          </a:xfrm>
          <a:custGeom>
            <a:avLst/>
            <a:gdLst>
              <a:gd name="connsiteX0" fmla="*/ 10501 w 505036"/>
              <a:gd name="connsiteY0" fmla="*/ 9607 h 9607"/>
              <a:gd name="connsiteX1" fmla="*/ 502626 w 505036"/>
              <a:gd name="connsiteY1" fmla="*/ 3257 h 9607"/>
              <a:gd name="connsiteX2" fmla="*/ 191476 w 505036"/>
              <a:gd name="connsiteY2" fmla="*/ 82 h 9607"/>
              <a:gd name="connsiteX3" fmla="*/ 10501 w 505036"/>
              <a:gd name="connsiteY3" fmla="*/ 9607 h 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036" h="9607">
                <a:moveTo>
                  <a:pt x="10501" y="9607"/>
                </a:moveTo>
                <a:lnTo>
                  <a:pt x="502626" y="3257"/>
                </a:lnTo>
                <a:cubicBezTo>
                  <a:pt x="532788" y="1670"/>
                  <a:pt x="271380" y="-447"/>
                  <a:pt x="191476" y="82"/>
                </a:cubicBezTo>
                <a:cubicBezTo>
                  <a:pt x="111572" y="611"/>
                  <a:pt x="-41357" y="9078"/>
                  <a:pt x="10501" y="9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3B8FC2A0-C035-777F-E911-5BAC3EAEF197}"/>
              </a:ext>
            </a:extLst>
          </p:cNvPr>
          <p:cNvSpPr/>
          <p:nvPr/>
        </p:nvSpPr>
        <p:spPr>
          <a:xfrm>
            <a:off x="4341516" y="5181585"/>
            <a:ext cx="78486" cy="211881"/>
          </a:xfrm>
          <a:custGeom>
            <a:avLst/>
            <a:gdLst>
              <a:gd name="connsiteX0" fmla="*/ 49509 w 78486"/>
              <a:gd name="connsiteY0" fmla="*/ 15 h 211881"/>
              <a:gd name="connsiteX1" fmla="*/ 24109 w 78486"/>
              <a:gd name="connsiteY1" fmla="*/ 85740 h 211881"/>
              <a:gd name="connsiteX2" fmla="*/ 78084 w 78486"/>
              <a:gd name="connsiteY2" fmla="*/ 209565 h 211881"/>
              <a:gd name="connsiteX3" fmla="*/ 46334 w 78486"/>
              <a:gd name="connsiteY3" fmla="*/ 161940 h 211881"/>
              <a:gd name="connsiteX4" fmla="*/ 1884 w 78486"/>
              <a:gd name="connsiteY4" fmla="*/ 104790 h 211881"/>
              <a:gd name="connsiteX5" fmla="*/ 8234 w 78486"/>
              <a:gd name="connsiteY5" fmla="*/ 130190 h 211881"/>
              <a:gd name="connsiteX6" fmla="*/ 8234 w 78486"/>
              <a:gd name="connsiteY6" fmla="*/ 76215 h 211881"/>
              <a:gd name="connsiteX7" fmla="*/ 17759 w 78486"/>
              <a:gd name="connsiteY7" fmla="*/ 73040 h 211881"/>
              <a:gd name="connsiteX8" fmla="*/ 14584 w 78486"/>
              <a:gd name="connsiteY8" fmla="*/ 92090 h 211881"/>
              <a:gd name="connsiteX9" fmla="*/ 49509 w 78486"/>
              <a:gd name="connsiteY9" fmla="*/ 15 h 21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486" h="211881">
                <a:moveTo>
                  <a:pt x="49509" y="15"/>
                </a:moveTo>
                <a:cubicBezTo>
                  <a:pt x="51097" y="-1043"/>
                  <a:pt x="19346" y="50815"/>
                  <a:pt x="24109" y="85740"/>
                </a:cubicBezTo>
                <a:cubicBezTo>
                  <a:pt x="28871" y="120665"/>
                  <a:pt x="74380" y="196865"/>
                  <a:pt x="78084" y="209565"/>
                </a:cubicBezTo>
                <a:cubicBezTo>
                  <a:pt x="81788" y="222265"/>
                  <a:pt x="59034" y="179403"/>
                  <a:pt x="46334" y="161940"/>
                </a:cubicBezTo>
                <a:cubicBezTo>
                  <a:pt x="33634" y="144478"/>
                  <a:pt x="8234" y="110082"/>
                  <a:pt x="1884" y="104790"/>
                </a:cubicBezTo>
                <a:cubicBezTo>
                  <a:pt x="-4466" y="99498"/>
                  <a:pt x="7176" y="134952"/>
                  <a:pt x="8234" y="130190"/>
                </a:cubicBezTo>
                <a:cubicBezTo>
                  <a:pt x="9292" y="125428"/>
                  <a:pt x="8234" y="76215"/>
                  <a:pt x="8234" y="76215"/>
                </a:cubicBezTo>
                <a:cubicBezTo>
                  <a:pt x="9821" y="66690"/>
                  <a:pt x="16701" y="70394"/>
                  <a:pt x="17759" y="73040"/>
                </a:cubicBezTo>
                <a:cubicBezTo>
                  <a:pt x="18817" y="75686"/>
                  <a:pt x="10351" y="100557"/>
                  <a:pt x="14584" y="92090"/>
                </a:cubicBezTo>
                <a:cubicBezTo>
                  <a:pt x="18817" y="83623"/>
                  <a:pt x="47921" y="1073"/>
                  <a:pt x="49509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31D12CC8-ED2D-3587-D459-45822C43EDFD}"/>
              </a:ext>
            </a:extLst>
          </p:cNvPr>
          <p:cNvSpPr/>
          <p:nvPr/>
        </p:nvSpPr>
        <p:spPr>
          <a:xfrm>
            <a:off x="5349875" y="5285790"/>
            <a:ext cx="478087" cy="79960"/>
          </a:xfrm>
          <a:custGeom>
            <a:avLst/>
            <a:gdLst>
              <a:gd name="connsiteX0" fmla="*/ 0 w 478087"/>
              <a:gd name="connsiteY0" fmla="*/ 79960 h 79960"/>
              <a:gd name="connsiteX1" fmla="*/ 228600 w 478087"/>
              <a:gd name="connsiteY1" fmla="*/ 45035 h 79960"/>
              <a:gd name="connsiteX2" fmla="*/ 177800 w 478087"/>
              <a:gd name="connsiteY2" fmla="*/ 51385 h 79960"/>
              <a:gd name="connsiteX3" fmla="*/ 333375 w 478087"/>
              <a:gd name="connsiteY3" fmla="*/ 19635 h 79960"/>
              <a:gd name="connsiteX4" fmla="*/ 276225 w 478087"/>
              <a:gd name="connsiteY4" fmla="*/ 41860 h 79960"/>
              <a:gd name="connsiteX5" fmla="*/ 476250 w 478087"/>
              <a:gd name="connsiteY5" fmla="*/ 585 h 79960"/>
              <a:gd name="connsiteX6" fmla="*/ 381000 w 478087"/>
              <a:gd name="connsiteY6" fmla="*/ 16460 h 79960"/>
              <a:gd name="connsiteX7" fmla="*/ 238125 w 478087"/>
              <a:gd name="connsiteY7" fmla="*/ 38685 h 79960"/>
              <a:gd name="connsiteX8" fmla="*/ 0 w 478087"/>
              <a:gd name="connsiteY8" fmla="*/ 79960 h 7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087" h="79960">
                <a:moveTo>
                  <a:pt x="0" y="79960"/>
                </a:moveTo>
                <a:lnTo>
                  <a:pt x="228600" y="45035"/>
                </a:lnTo>
                <a:cubicBezTo>
                  <a:pt x="258233" y="40273"/>
                  <a:pt x="160338" y="55618"/>
                  <a:pt x="177800" y="51385"/>
                </a:cubicBezTo>
                <a:cubicBezTo>
                  <a:pt x="195262" y="47152"/>
                  <a:pt x="316971" y="21222"/>
                  <a:pt x="333375" y="19635"/>
                </a:cubicBezTo>
                <a:cubicBezTo>
                  <a:pt x="349779" y="18048"/>
                  <a:pt x="252413" y="45035"/>
                  <a:pt x="276225" y="41860"/>
                </a:cubicBezTo>
                <a:cubicBezTo>
                  <a:pt x="300038" y="38685"/>
                  <a:pt x="458788" y="4818"/>
                  <a:pt x="476250" y="585"/>
                </a:cubicBezTo>
                <a:cubicBezTo>
                  <a:pt x="493712" y="-3648"/>
                  <a:pt x="381000" y="16460"/>
                  <a:pt x="381000" y="16460"/>
                </a:cubicBezTo>
                <a:lnTo>
                  <a:pt x="238125" y="38685"/>
                </a:lnTo>
                <a:lnTo>
                  <a:pt x="0" y="799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95325528-1B98-CDE2-F5E1-4AB6806481AA}"/>
              </a:ext>
            </a:extLst>
          </p:cNvPr>
          <p:cNvSpPr/>
          <p:nvPr/>
        </p:nvSpPr>
        <p:spPr>
          <a:xfrm>
            <a:off x="4631769" y="5210056"/>
            <a:ext cx="699556" cy="158903"/>
          </a:xfrm>
          <a:custGeom>
            <a:avLst/>
            <a:gdLst>
              <a:gd name="connsiteX0" fmla="*/ 556 w 699556"/>
              <a:gd name="connsiteY0" fmla="*/ 119 h 158903"/>
              <a:gd name="connsiteX1" fmla="*/ 302181 w 699556"/>
              <a:gd name="connsiteY1" fmla="*/ 92194 h 158903"/>
              <a:gd name="connsiteX2" fmla="*/ 251381 w 699556"/>
              <a:gd name="connsiteY2" fmla="*/ 69969 h 158903"/>
              <a:gd name="connsiteX3" fmla="*/ 460931 w 699556"/>
              <a:gd name="connsiteY3" fmla="*/ 89019 h 158903"/>
              <a:gd name="connsiteX4" fmla="*/ 416481 w 699556"/>
              <a:gd name="connsiteY4" fmla="*/ 101719 h 158903"/>
              <a:gd name="connsiteX5" fmla="*/ 575231 w 699556"/>
              <a:gd name="connsiteY5" fmla="*/ 133469 h 158903"/>
              <a:gd name="connsiteX6" fmla="*/ 546656 w 699556"/>
              <a:gd name="connsiteY6" fmla="*/ 120769 h 158903"/>
              <a:gd name="connsiteX7" fmla="*/ 699056 w 699556"/>
              <a:gd name="connsiteY7" fmla="*/ 158869 h 158903"/>
              <a:gd name="connsiteX8" fmla="*/ 591106 w 699556"/>
              <a:gd name="connsiteY8" fmla="*/ 127119 h 158903"/>
              <a:gd name="connsiteX9" fmla="*/ 467281 w 699556"/>
              <a:gd name="connsiteY9" fmla="*/ 104894 h 158903"/>
              <a:gd name="connsiteX10" fmla="*/ 537131 w 699556"/>
              <a:gd name="connsiteY10" fmla="*/ 114419 h 158903"/>
              <a:gd name="connsiteX11" fmla="*/ 394256 w 699556"/>
              <a:gd name="connsiteY11" fmla="*/ 85844 h 158903"/>
              <a:gd name="connsiteX12" fmla="*/ 283131 w 699556"/>
              <a:gd name="connsiteY12" fmla="*/ 82669 h 158903"/>
              <a:gd name="connsiteX13" fmla="*/ 340281 w 699556"/>
              <a:gd name="connsiteY13" fmla="*/ 101719 h 158903"/>
              <a:gd name="connsiteX14" fmla="*/ 229156 w 699556"/>
              <a:gd name="connsiteY14" fmla="*/ 73144 h 158903"/>
              <a:gd name="connsiteX15" fmla="*/ 556 w 699556"/>
              <a:gd name="connsiteY15" fmla="*/ 119 h 158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9556" h="158903">
                <a:moveTo>
                  <a:pt x="556" y="119"/>
                </a:moveTo>
                <a:cubicBezTo>
                  <a:pt x="12727" y="3294"/>
                  <a:pt x="260377" y="80552"/>
                  <a:pt x="302181" y="92194"/>
                </a:cubicBezTo>
                <a:cubicBezTo>
                  <a:pt x="343985" y="103836"/>
                  <a:pt x="224923" y="70498"/>
                  <a:pt x="251381" y="69969"/>
                </a:cubicBezTo>
                <a:cubicBezTo>
                  <a:pt x="277839" y="69440"/>
                  <a:pt x="433414" y="83727"/>
                  <a:pt x="460931" y="89019"/>
                </a:cubicBezTo>
                <a:cubicBezTo>
                  <a:pt x="488448" y="94311"/>
                  <a:pt x="397431" y="94311"/>
                  <a:pt x="416481" y="101719"/>
                </a:cubicBezTo>
                <a:cubicBezTo>
                  <a:pt x="435531" y="109127"/>
                  <a:pt x="553535" y="130294"/>
                  <a:pt x="575231" y="133469"/>
                </a:cubicBezTo>
                <a:cubicBezTo>
                  <a:pt x="596927" y="136644"/>
                  <a:pt x="526019" y="116536"/>
                  <a:pt x="546656" y="120769"/>
                </a:cubicBezTo>
                <a:cubicBezTo>
                  <a:pt x="567293" y="125002"/>
                  <a:pt x="691648" y="157811"/>
                  <a:pt x="699056" y="158869"/>
                </a:cubicBezTo>
                <a:cubicBezTo>
                  <a:pt x="706464" y="159927"/>
                  <a:pt x="629735" y="136115"/>
                  <a:pt x="591106" y="127119"/>
                </a:cubicBezTo>
                <a:cubicBezTo>
                  <a:pt x="552477" y="118123"/>
                  <a:pt x="476277" y="107011"/>
                  <a:pt x="467281" y="104894"/>
                </a:cubicBezTo>
                <a:cubicBezTo>
                  <a:pt x="458285" y="102777"/>
                  <a:pt x="549302" y="117594"/>
                  <a:pt x="537131" y="114419"/>
                </a:cubicBezTo>
                <a:cubicBezTo>
                  <a:pt x="524960" y="111244"/>
                  <a:pt x="436589" y="91136"/>
                  <a:pt x="394256" y="85844"/>
                </a:cubicBezTo>
                <a:cubicBezTo>
                  <a:pt x="351923" y="80552"/>
                  <a:pt x="292127" y="80023"/>
                  <a:pt x="283131" y="82669"/>
                </a:cubicBezTo>
                <a:cubicBezTo>
                  <a:pt x="274135" y="85315"/>
                  <a:pt x="349277" y="103306"/>
                  <a:pt x="340281" y="101719"/>
                </a:cubicBezTo>
                <a:cubicBezTo>
                  <a:pt x="331285" y="100132"/>
                  <a:pt x="278898" y="88490"/>
                  <a:pt x="229156" y="73144"/>
                </a:cubicBezTo>
                <a:cubicBezTo>
                  <a:pt x="179414" y="57798"/>
                  <a:pt x="-11615" y="-3056"/>
                  <a:pt x="556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6D777C6D-07A6-C5BF-7547-0EE3FA599113}"/>
              </a:ext>
            </a:extLst>
          </p:cNvPr>
          <p:cNvSpPr/>
          <p:nvPr/>
        </p:nvSpPr>
        <p:spPr>
          <a:xfrm>
            <a:off x="5336508" y="5250469"/>
            <a:ext cx="96005" cy="86713"/>
          </a:xfrm>
          <a:custGeom>
            <a:avLst/>
            <a:gdLst>
              <a:gd name="connsiteX0" fmla="*/ 667 w 96005"/>
              <a:gd name="connsiteY0" fmla="*/ 981 h 86713"/>
              <a:gd name="connsiteX1" fmla="*/ 86392 w 96005"/>
              <a:gd name="connsiteY1" fmla="*/ 45431 h 86713"/>
              <a:gd name="connsiteX2" fmla="*/ 35592 w 96005"/>
              <a:gd name="connsiteY2" fmla="*/ 86706 h 86713"/>
              <a:gd name="connsiteX3" fmla="*/ 95917 w 96005"/>
              <a:gd name="connsiteY3" fmla="*/ 48606 h 86713"/>
              <a:gd name="connsiteX4" fmla="*/ 48292 w 96005"/>
              <a:gd name="connsiteY4" fmla="*/ 16856 h 86713"/>
              <a:gd name="connsiteX5" fmla="*/ 667 w 96005"/>
              <a:gd name="connsiteY5" fmla="*/ 981 h 86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005" h="86713">
                <a:moveTo>
                  <a:pt x="667" y="981"/>
                </a:moveTo>
                <a:cubicBezTo>
                  <a:pt x="7017" y="5743"/>
                  <a:pt x="80571" y="31144"/>
                  <a:pt x="86392" y="45431"/>
                </a:cubicBezTo>
                <a:cubicBezTo>
                  <a:pt x="92213" y="59718"/>
                  <a:pt x="34005" y="86177"/>
                  <a:pt x="35592" y="86706"/>
                </a:cubicBezTo>
                <a:cubicBezTo>
                  <a:pt x="37179" y="87235"/>
                  <a:pt x="93800" y="60248"/>
                  <a:pt x="95917" y="48606"/>
                </a:cubicBezTo>
                <a:cubicBezTo>
                  <a:pt x="98034" y="36964"/>
                  <a:pt x="61521" y="23735"/>
                  <a:pt x="48292" y="16856"/>
                </a:cubicBezTo>
                <a:cubicBezTo>
                  <a:pt x="35063" y="9977"/>
                  <a:pt x="-5683" y="-3781"/>
                  <a:pt x="667" y="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01916296-E199-E1B2-57F0-8155A4FC66BA}"/>
              </a:ext>
            </a:extLst>
          </p:cNvPr>
          <p:cNvSpPr/>
          <p:nvPr/>
        </p:nvSpPr>
        <p:spPr>
          <a:xfrm>
            <a:off x="5441555" y="5283183"/>
            <a:ext cx="186308" cy="16101"/>
          </a:xfrm>
          <a:custGeom>
            <a:avLst/>
            <a:gdLst>
              <a:gd name="connsiteX0" fmla="*/ 395 w 186308"/>
              <a:gd name="connsiteY0" fmla="*/ 12717 h 16101"/>
              <a:gd name="connsiteX1" fmla="*/ 184545 w 186308"/>
              <a:gd name="connsiteY1" fmla="*/ 17 h 16101"/>
              <a:gd name="connsiteX2" fmla="*/ 95645 w 186308"/>
              <a:gd name="connsiteY2" fmla="*/ 15892 h 16101"/>
              <a:gd name="connsiteX3" fmla="*/ 133745 w 186308"/>
              <a:gd name="connsiteY3" fmla="*/ 9542 h 16101"/>
              <a:gd name="connsiteX4" fmla="*/ 395 w 186308"/>
              <a:gd name="connsiteY4" fmla="*/ 12717 h 1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308" h="16101">
                <a:moveTo>
                  <a:pt x="395" y="12717"/>
                </a:moveTo>
                <a:cubicBezTo>
                  <a:pt x="8862" y="11130"/>
                  <a:pt x="168670" y="-512"/>
                  <a:pt x="184545" y="17"/>
                </a:cubicBezTo>
                <a:cubicBezTo>
                  <a:pt x="200420" y="546"/>
                  <a:pt x="104112" y="14305"/>
                  <a:pt x="95645" y="15892"/>
                </a:cubicBezTo>
                <a:cubicBezTo>
                  <a:pt x="87178" y="17479"/>
                  <a:pt x="145387" y="9542"/>
                  <a:pt x="133745" y="9542"/>
                </a:cubicBezTo>
                <a:cubicBezTo>
                  <a:pt x="122103" y="9542"/>
                  <a:pt x="-8072" y="14304"/>
                  <a:pt x="395" y="12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4DC06AE6-9DDC-48C5-74E8-F7FA6C6DB983}"/>
              </a:ext>
            </a:extLst>
          </p:cNvPr>
          <p:cNvSpPr/>
          <p:nvPr/>
        </p:nvSpPr>
        <p:spPr>
          <a:xfrm>
            <a:off x="5035313" y="5187939"/>
            <a:ext cx="215686" cy="26469"/>
          </a:xfrm>
          <a:custGeom>
            <a:avLst/>
            <a:gdLst>
              <a:gd name="connsiteX0" fmla="*/ 237 w 215686"/>
              <a:gd name="connsiteY0" fmla="*/ 11 h 26469"/>
              <a:gd name="connsiteX1" fmla="*/ 206612 w 215686"/>
              <a:gd name="connsiteY1" fmla="*/ 22236 h 26469"/>
              <a:gd name="connsiteX2" fmla="*/ 165337 w 215686"/>
              <a:gd name="connsiteY2" fmla="*/ 25411 h 26469"/>
              <a:gd name="connsiteX3" fmla="*/ 237 w 215686"/>
              <a:gd name="connsiteY3" fmla="*/ 11 h 2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686" h="26469">
                <a:moveTo>
                  <a:pt x="237" y="11"/>
                </a:moveTo>
                <a:cubicBezTo>
                  <a:pt x="7116" y="-518"/>
                  <a:pt x="179095" y="18003"/>
                  <a:pt x="206612" y="22236"/>
                </a:cubicBezTo>
                <a:cubicBezTo>
                  <a:pt x="234129" y="26469"/>
                  <a:pt x="192854" y="27528"/>
                  <a:pt x="165337" y="25411"/>
                </a:cubicBezTo>
                <a:cubicBezTo>
                  <a:pt x="137820" y="23294"/>
                  <a:pt x="-6642" y="540"/>
                  <a:pt x="237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518D603A-7222-3959-3C1D-597416477BD1}"/>
              </a:ext>
            </a:extLst>
          </p:cNvPr>
          <p:cNvSpPr/>
          <p:nvPr/>
        </p:nvSpPr>
        <p:spPr>
          <a:xfrm>
            <a:off x="5436795" y="5222748"/>
            <a:ext cx="207527" cy="9894"/>
          </a:xfrm>
          <a:custGeom>
            <a:avLst/>
            <a:gdLst>
              <a:gd name="connsiteX0" fmla="*/ 1980 w 207527"/>
              <a:gd name="connsiteY0" fmla="*/ 6477 h 9894"/>
              <a:gd name="connsiteX1" fmla="*/ 205180 w 207527"/>
              <a:gd name="connsiteY1" fmla="*/ 9652 h 9894"/>
              <a:gd name="connsiteX2" fmla="*/ 106755 w 207527"/>
              <a:gd name="connsiteY2" fmla="*/ 127 h 9894"/>
              <a:gd name="connsiteX3" fmla="*/ 1980 w 207527"/>
              <a:gd name="connsiteY3" fmla="*/ 6477 h 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527" h="9894">
                <a:moveTo>
                  <a:pt x="1980" y="6477"/>
                </a:moveTo>
                <a:cubicBezTo>
                  <a:pt x="18384" y="8064"/>
                  <a:pt x="187718" y="10710"/>
                  <a:pt x="205180" y="9652"/>
                </a:cubicBezTo>
                <a:cubicBezTo>
                  <a:pt x="222642" y="8594"/>
                  <a:pt x="137976" y="1185"/>
                  <a:pt x="106755" y="127"/>
                </a:cubicBezTo>
                <a:cubicBezTo>
                  <a:pt x="75534" y="-931"/>
                  <a:pt x="-14424" y="4890"/>
                  <a:pt x="1980" y="6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A3A28CED-BF0A-7555-2A71-6AA2B1F5FEA7}"/>
              </a:ext>
            </a:extLst>
          </p:cNvPr>
          <p:cNvSpPr/>
          <p:nvPr/>
        </p:nvSpPr>
        <p:spPr>
          <a:xfrm>
            <a:off x="5201228" y="5631260"/>
            <a:ext cx="334275" cy="10715"/>
          </a:xfrm>
          <a:custGeom>
            <a:avLst/>
            <a:gdLst>
              <a:gd name="connsiteX0" fmla="*/ 2597 w 334275"/>
              <a:gd name="connsiteY0" fmla="*/ 1190 h 10715"/>
              <a:gd name="connsiteX1" fmla="*/ 329622 w 334275"/>
              <a:gd name="connsiteY1" fmla="*/ 1190 h 10715"/>
              <a:gd name="connsiteX2" fmla="*/ 183572 w 334275"/>
              <a:gd name="connsiteY2" fmla="*/ 10715 h 10715"/>
              <a:gd name="connsiteX3" fmla="*/ 2597 w 334275"/>
              <a:gd name="connsiteY3" fmla="*/ 1190 h 10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275" h="10715">
                <a:moveTo>
                  <a:pt x="2597" y="1190"/>
                </a:moveTo>
                <a:cubicBezTo>
                  <a:pt x="26939" y="-398"/>
                  <a:pt x="299460" y="-397"/>
                  <a:pt x="329622" y="1190"/>
                </a:cubicBezTo>
                <a:cubicBezTo>
                  <a:pt x="359784" y="2777"/>
                  <a:pt x="235430" y="10715"/>
                  <a:pt x="183572" y="10715"/>
                </a:cubicBezTo>
                <a:cubicBezTo>
                  <a:pt x="131714" y="10715"/>
                  <a:pt x="-21745" y="2778"/>
                  <a:pt x="2597" y="1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7DD283D2-FDB3-CDE1-019F-7CD5935C857A}"/>
              </a:ext>
            </a:extLst>
          </p:cNvPr>
          <p:cNvSpPr/>
          <p:nvPr/>
        </p:nvSpPr>
        <p:spPr>
          <a:xfrm>
            <a:off x="4796303" y="5536547"/>
            <a:ext cx="546221" cy="147268"/>
          </a:xfrm>
          <a:custGeom>
            <a:avLst/>
            <a:gdLst>
              <a:gd name="connsiteX0" fmla="*/ 7472 w 546221"/>
              <a:gd name="connsiteY0" fmla="*/ 653 h 147268"/>
              <a:gd name="connsiteX1" fmla="*/ 305922 w 546221"/>
              <a:gd name="connsiteY1" fmla="*/ 83203 h 147268"/>
              <a:gd name="connsiteX2" fmla="*/ 226547 w 546221"/>
              <a:gd name="connsiteY2" fmla="*/ 70503 h 147268"/>
              <a:gd name="connsiteX3" fmla="*/ 382122 w 546221"/>
              <a:gd name="connsiteY3" fmla="*/ 95903 h 147268"/>
              <a:gd name="connsiteX4" fmla="*/ 544047 w 546221"/>
              <a:gd name="connsiteY4" fmla="*/ 146703 h 147268"/>
              <a:gd name="connsiteX5" fmla="*/ 464672 w 546221"/>
              <a:gd name="connsiteY5" fmla="*/ 121303 h 147268"/>
              <a:gd name="connsiteX6" fmla="*/ 312272 w 546221"/>
              <a:gd name="connsiteY6" fmla="*/ 92728 h 147268"/>
              <a:gd name="connsiteX7" fmla="*/ 328147 w 546221"/>
              <a:gd name="connsiteY7" fmla="*/ 102253 h 147268"/>
              <a:gd name="connsiteX8" fmla="*/ 232897 w 546221"/>
              <a:gd name="connsiteY8" fmla="*/ 64153 h 147268"/>
              <a:gd name="connsiteX9" fmla="*/ 99547 w 546221"/>
              <a:gd name="connsiteY9" fmla="*/ 45103 h 147268"/>
              <a:gd name="connsiteX10" fmla="*/ 7472 w 546221"/>
              <a:gd name="connsiteY10" fmla="*/ 653 h 147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221" h="147268">
                <a:moveTo>
                  <a:pt x="7472" y="653"/>
                </a:moveTo>
                <a:cubicBezTo>
                  <a:pt x="41868" y="7003"/>
                  <a:pt x="269410" y="71561"/>
                  <a:pt x="305922" y="83203"/>
                </a:cubicBezTo>
                <a:cubicBezTo>
                  <a:pt x="342434" y="94845"/>
                  <a:pt x="226547" y="70503"/>
                  <a:pt x="226547" y="70503"/>
                </a:cubicBezTo>
                <a:cubicBezTo>
                  <a:pt x="239247" y="72620"/>
                  <a:pt x="329205" y="83203"/>
                  <a:pt x="382122" y="95903"/>
                </a:cubicBezTo>
                <a:cubicBezTo>
                  <a:pt x="435039" y="108603"/>
                  <a:pt x="530289" y="142470"/>
                  <a:pt x="544047" y="146703"/>
                </a:cubicBezTo>
                <a:cubicBezTo>
                  <a:pt x="557805" y="150936"/>
                  <a:pt x="503301" y="130299"/>
                  <a:pt x="464672" y="121303"/>
                </a:cubicBezTo>
                <a:cubicBezTo>
                  <a:pt x="426043" y="112307"/>
                  <a:pt x="312272" y="92728"/>
                  <a:pt x="312272" y="92728"/>
                </a:cubicBezTo>
                <a:cubicBezTo>
                  <a:pt x="289518" y="89553"/>
                  <a:pt x="341376" y="107015"/>
                  <a:pt x="328147" y="102253"/>
                </a:cubicBezTo>
                <a:cubicBezTo>
                  <a:pt x="314918" y="97491"/>
                  <a:pt x="270997" y="73678"/>
                  <a:pt x="232897" y="64153"/>
                </a:cubicBezTo>
                <a:cubicBezTo>
                  <a:pt x="194797" y="54628"/>
                  <a:pt x="132355" y="54099"/>
                  <a:pt x="99547" y="45103"/>
                </a:cubicBezTo>
                <a:cubicBezTo>
                  <a:pt x="66739" y="36107"/>
                  <a:pt x="-26924" y="-5697"/>
                  <a:pt x="7472" y="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2BE42DBE-256A-7CBF-B7B2-137445060CCA}"/>
              </a:ext>
            </a:extLst>
          </p:cNvPr>
          <p:cNvSpPr/>
          <p:nvPr/>
        </p:nvSpPr>
        <p:spPr>
          <a:xfrm>
            <a:off x="5556167" y="5416475"/>
            <a:ext cx="321067" cy="200186"/>
          </a:xfrm>
          <a:custGeom>
            <a:avLst/>
            <a:gdLst>
              <a:gd name="connsiteX0" fmla="*/ 320758 w 321067"/>
              <a:gd name="connsiteY0" fmla="*/ 75 h 200186"/>
              <a:gd name="connsiteX1" fmla="*/ 231858 w 321067"/>
              <a:gd name="connsiteY1" fmla="*/ 98500 h 200186"/>
              <a:gd name="connsiteX2" fmla="*/ 83 w 321067"/>
              <a:gd name="connsiteY2" fmla="*/ 200100 h 200186"/>
              <a:gd name="connsiteX3" fmla="*/ 206458 w 321067"/>
              <a:gd name="connsiteY3" fmla="*/ 114375 h 200186"/>
              <a:gd name="connsiteX4" fmla="*/ 320758 w 321067"/>
              <a:gd name="connsiteY4" fmla="*/ 75 h 20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067" h="200186">
                <a:moveTo>
                  <a:pt x="320758" y="75"/>
                </a:moveTo>
                <a:cubicBezTo>
                  <a:pt x="324991" y="-2571"/>
                  <a:pt x="285304" y="65163"/>
                  <a:pt x="231858" y="98500"/>
                </a:cubicBezTo>
                <a:cubicBezTo>
                  <a:pt x="178412" y="131837"/>
                  <a:pt x="4316" y="197454"/>
                  <a:pt x="83" y="200100"/>
                </a:cubicBezTo>
                <a:cubicBezTo>
                  <a:pt x="-4150" y="202746"/>
                  <a:pt x="154071" y="144008"/>
                  <a:pt x="206458" y="114375"/>
                </a:cubicBezTo>
                <a:cubicBezTo>
                  <a:pt x="258845" y="84742"/>
                  <a:pt x="316525" y="2721"/>
                  <a:pt x="320758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F111197C-2229-7324-53E0-7A90D699AE9D}"/>
              </a:ext>
            </a:extLst>
          </p:cNvPr>
          <p:cNvSpPr/>
          <p:nvPr/>
        </p:nvSpPr>
        <p:spPr>
          <a:xfrm>
            <a:off x="4463290" y="5346372"/>
            <a:ext cx="316469" cy="191305"/>
          </a:xfrm>
          <a:custGeom>
            <a:avLst/>
            <a:gdLst>
              <a:gd name="connsiteX0" fmla="*/ 760 w 316469"/>
              <a:gd name="connsiteY0" fmla="*/ 328 h 191305"/>
              <a:gd name="connsiteX1" fmla="*/ 226185 w 316469"/>
              <a:gd name="connsiteY1" fmla="*/ 155903 h 191305"/>
              <a:gd name="connsiteX2" fmla="*/ 153160 w 316469"/>
              <a:gd name="connsiteY2" fmla="*/ 114628 h 191305"/>
              <a:gd name="connsiteX3" fmla="*/ 315085 w 316469"/>
              <a:gd name="connsiteY3" fmla="*/ 190828 h 191305"/>
              <a:gd name="connsiteX4" fmla="*/ 229360 w 316469"/>
              <a:gd name="connsiteY4" fmla="*/ 146378 h 191305"/>
              <a:gd name="connsiteX5" fmla="*/ 194435 w 316469"/>
              <a:gd name="connsiteY5" fmla="*/ 133678 h 191305"/>
              <a:gd name="connsiteX6" fmla="*/ 153160 w 316469"/>
              <a:gd name="connsiteY6" fmla="*/ 114628 h 191305"/>
              <a:gd name="connsiteX7" fmla="*/ 760 w 316469"/>
              <a:gd name="connsiteY7" fmla="*/ 328 h 19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469" h="191305">
                <a:moveTo>
                  <a:pt x="760" y="328"/>
                </a:moveTo>
                <a:cubicBezTo>
                  <a:pt x="12931" y="7207"/>
                  <a:pt x="200785" y="136853"/>
                  <a:pt x="226185" y="155903"/>
                </a:cubicBezTo>
                <a:cubicBezTo>
                  <a:pt x="251585" y="174953"/>
                  <a:pt x="138343" y="108807"/>
                  <a:pt x="153160" y="114628"/>
                </a:cubicBezTo>
                <a:cubicBezTo>
                  <a:pt x="167977" y="120449"/>
                  <a:pt x="302385" y="185536"/>
                  <a:pt x="315085" y="190828"/>
                </a:cubicBezTo>
                <a:cubicBezTo>
                  <a:pt x="327785" y="196120"/>
                  <a:pt x="249468" y="155903"/>
                  <a:pt x="229360" y="146378"/>
                </a:cubicBezTo>
                <a:cubicBezTo>
                  <a:pt x="209252" y="136853"/>
                  <a:pt x="207135" y="138970"/>
                  <a:pt x="194435" y="133678"/>
                </a:cubicBezTo>
                <a:cubicBezTo>
                  <a:pt x="181735" y="128386"/>
                  <a:pt x="180147" y="132620"/>
                  <a:pt x="153160" y="114628"/>
                </a:cubicBezTo>
                <a:cubicBezTo>
                  <a:pt x="126173" y="96636"/>
                  <a:pt x="-11411" y="-6551"/>
                  <a:pt x="760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89ABD104-E518-F752-C9D8-9BDCED1D9259}"/>
              </a:ext>
            </a:extLst>
          </p:cNvPr>
          <p:cNvSpPr/>
          <p:nvPr/>
        </p:nvSpPr>
        <p:spPr>
          <a:xfrm>
            <a:off x="4939620" y="5638736"/>
            <a:ext cx="314125" cy="108194"/>
          </a:xfrm>
          <a:custGeom>
            <a:avLst/>
            <a:gdLst>
              <a:gd name="connsiteX0" fmla="*/ 680 w 314125"/>
              <a:gd name="connsiteY0" fmla="*/ 64 h 108194"/>
              <a:gd name="connsiteX1" fmla="*/ 194355 w 314125"/>
              <a:gd name="connsiteY1" fmla="*/ 66739 h 108194"/>
              <a:gd name="connsiteX2" fmla="*/ 308655 w 314125"/>
              <a:gd name="connsiteY2" fmla="*/ 108014 h 108194"/>
              <a:gd name="connsiteX3" fmla="*/ 267380 w 314125"/>
              <a:gd name="connsiteY3" fmla="*/ 79439 h 108194"/>
              <a:gd name="connsiteX4" fmla="*/ 680 w 314125"/>
              <a:gd name="connsiteY4" fmla="*/ 64 h 10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5" h="108194">
                <a:moveTo>
                  <a:pt x="680" y="64"/>
                </a:moveTo>
                <a:cubicBezTo>
                  <a:pt x="-11491" y="-2053"/>
                  <a:pt x="143026" y="48747"/>
                  <a:pt x="194355" y="66739"/>
                </a:cubicBezTo>
                <a:cubicBezTo>
                  <a:pt x="245684" y="84731"/>
                  <a:pt x="296484" y="105897"/>
                  <a:pt x="308655" y="108014"/>
                </a:cubicBezTo>
                <a:cubicBezTo>
                  <a:pt x="320826" y="110131"/>
                  <a:pt x="315005" y="93197"/>
                  <a:pt x="267380" y="79439"/>
                </a:cubicBezTo>
                <a:lnTo>
                  <a:pt x="680" y="6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16AFE79D-931D-B933-62D2-456D97D7D441}"/>
              </a:ext>
            </a:extLst>
          </p:cNvPr>
          <p:cNvSpPr/>
          <p:nvPr/>
        </p:nvSpPr>
        <p:spPr>
          <a:xfrm>
            <a:off x="5184583" y="5622679"/>
            <a:ext cx="122675" cy="118541"/>
          </a:xfrm>
          <a:custGeom>
            <a:avLst/>
            <a:gdLst>
              <a:gd name="connsiteX0" fmla="*/ 192 w 122675"/>
              <a:gd name="connsiteY0" fmla="*/ 246 h 118541"/>
              <a:gd name="connsiteX1" fmla="*/ 82742 w 122675"/>
              <a:gd name="connsiteY1" fmla="*/ 66921 h 118541"/>
              <a:gd name="connsiteX2" fmla="*/ 120842 w 122675"/>
              <a:gd name="connsiteY2" fmla="*/ 117721 h 118541"/>
              <a:gd name="connsiteX3" fmla="*/ 108142 w 122675"/>
              <a:gd name="connsiteY3" fmla="*/ 92321 h 118541"/>
              <a:gd name="connsiteX4" fmla="*/ 192 w 122675"/>
              <a:gd name="connsiteY4" fmla="*/ 246 h 11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75" h="118541">
                <a:moveTo>
                  <a:pt x="192" y="246"/>
                </a:moveTo>
                <a:cubicBezTo>
                  <a:pt x="-4041" y="-3987"/>
                  <a:pt x="62634" y="47342"/>
                  <a:pt x="82742" y="66921"/>
                </a:cubicBezTo>
                <a:cubicBezTo>
                  <a:pt x="102850" y="86500"/>
                  <a:pt x="116609" y="113488"/>
                  <a:pt x="120842" y="117721"/>
                </a:cubicBezTo>
                <a:cubicBezTo>
                  <a:pt x="125075" y="121954"/>
                  <a:pt x="122429" y="109254"/>
                  <a:pt x="108142" y="92321"/>
                </a:cubicBezTo>
                <a:cubicBezTo>
                  <a:pt x="93855" y="75388"/>
                  <a:pt x="4425" y="4479"/>
                  <a:pt x="192" y="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021021F1-5B55-A5E1-E279-BAE0C94EF09A}"/>
              </a:ext>
            </a:extLst>
          </p:cNvPr>
          <p:cNvSpPr/>
          <p:nvPr/>
        </p:nvSpPr>
        <p:spPr>
          <a:xfrm>
            <a:off x="4699000" y="5527675"/>
            <a:ext cx="222397" cy="111396"/>
          </a:xfrm>
          <a:custGeom>
            <a:avLst/>
            <a:gdLst>
              <a:gd name="connsiteX0" fmla="*/ 0 w 222397"/>
              <a:gd name="connsiteY0" fmla="*/ 0 h 111396"/>
              <a:gd name="connsiteX1" fmla="*/ 136525 w 222397"/>
              <a:gd name="connsiteY1" fmla="*/ 57150 h 111396"/>
              <a:gd name="connsiteX2" fmla="*/ 222250 w 222397"/>
              <a:gd name="connsiteY2" fmla="*/ 111125 h 111396"/>
              <a:gd name="connsiteX3" fmla="*/ 158750 w 222397"/>
              <a:gd name="connsiteY3" fmla="*/ 79375 h 111396"/>
              <a:gd name="connsiteX4" fmla="*/ 0 w 222397"/>
              <a:gd name="connsiteY4" fmla="*/ 0 h 11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397" h="111396">
                <a:moveTo>
                  <a:pt x="0" y="0"/>
                </a:moveTo>
                <a:cubicBezTo>
                  <a:pt x="49741" y="19314"/>
                  <a:pt x="99483" y="38629"/>
                  <a:pt x="136525" y="57150"/>
                </a:cubicBezTo>
                <a:cubicBezTo>
                  <a:pt x="173567" y="75671"/>
                  <a:pt x="218546" y="107421"/>
                  <a:pt x="222250" y="111125"/>
                </a:cubicBezTo>
                <a:cubicBezTo>
                  <a:pt x="225954" y="114829"/>
                  <a:pt x="158750" y="79375"/>
                  <a:pt x="158750" y="793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5EB95B3E-1855-379D-9D50-E1EF33E70CC4}"/>
              </a:ext>
            </a:extLst>
          </p:cNvPr>
          <p:cNvSpPr/>
          <p:nvPr/>
        </p:nvSpPr>
        <p:spPr>
          <a:xfrm>
            <a:off x="5610719" y="5575262"/>
            <a:ext cx="149115" cy="68389"/>
          </a:xfrm>
          <a:custGeom>
            <a:avLst/>
            <a:gdLst>
              <a:gd name="connsiteX0" fmla="*/ 148731 w 149115"/>
              <a:gd name="connsiteY0" fmla="*/ 38 h 68389"/>
              <a:gd name="connsiteX1" fmla="*/ 43956 w 149115"/>
              <a:gd name="connsiteY1" fmla="*/ 57188 h 68389"/>
              <a:gd name="connsiteX2" fmla="*/ 2681 w 149115"/>
              <a:gd name="connsiteY2" fmla="*/ 66713 h 68389"/>
              <a:gd name="connsiteX3" fmla="*/ 148731 w 149115"/>
              <a:gd name="connsiteY3" fmla="*/ 38 h 6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115" h="68389">
                <a:moveTo>
                  <a:pt x="148731" y="38"/>
                </a:moveTo>
                <a:cubicBezTo>
                  <a:pt x="155610" y="-1549"/>
                  <a:pt x="68298" y="46076"/>
                  <a:pt x="43956" y="57188"/>
                </a:cubicBezTo>
                <a:cubicBezTo>
                  <a:pt x="19614" y="68300"/>
                  <a:pt x="-8961" y="70417"/>
                  <a:pt x="2681" y="66713"/>
                </a:cubicBezTo>
                <a:cubicBezTo>
                  <a:pt x="14323" y="63009"/>
                  <a:pt x="141852" y="1625"/>
                  <a:pt x="148731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20EB3C37-E1F5-6236-F6BC-52B39B23BE7E}"/>
              </a:ext>
            </a:extLst>
          </p:cNvPr>
          <p:cNvSpPr/>
          <p:nvPr/>
        </p:nvSpPr>
        <p:spPr>
          <a:xfrm>
            <a:off x="5283163" y="5641486"/>
            <a:ext cx="67170" cy="113747"/>
          </a:xfrm>
          <a:custGeom>
            <a:avLst/>
            <a:gdLst>
              <a:gd name="connsiteX0" fmla="*/ 37 w 67170"/>
              <a:gd name="connsiteY0" fmla="*/ 489 h 113747"/>
              <a:gd name="connsiteX1" fmla="*/ 57187 w 67170"/>
              <a:gd name="connsiteY1" fmla="*/ 60814 h 113747"/>
              <a:gd name="connsiteX2" fmla="*/ 54012 w 67170"/>
              <a:gd name="connsiteY2" fmla="*/ 111614 h 113747"/>
              <a:gd name="connsiteX3" fmla="*/ 66712 w 67170"/>
              <a:gd name="connsiteY3" fmla="*/ 95739 h 113747"/>
              <a:gd name="connsiteX4" fmla="*/ 37 w 67170"/>
              <a:gd name="connsiteY4" fmla="*/ 489 h 113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70" h="113747">
                <a:moveTo>
                  <a:pt x="37" y="489"/>
                </a:moveTo>
                <a:cubicBezTo>
                  <a:pt x="-1551" y="-5332"/>
                  <a:pt x="48191" y="42293"/>
                  <a:pt x="57187" y="60814"/>
                </a:cubicBezTo>
                <a:cubicBezTo>
                  <a:pt x="66183" y="79335"/>
                  <a:pt x="54012" y="111614"/>
                  <a:pt x="54012" y="111614"/>
                </a:cubicBezTo>
                <a:cubicBezTo>
                  <a:pt x="55600" y="117435"/>
                  <a:pt x="69887" y="111085"/>
                  <a:pt x="66712" y="95739"/>
                </a:cubicBezTo>
                <a:cubicBezTo>
                  <a:pt x="63537" y="80393"/>
                  <a:pt x="1625" y="6310"/>
                  <a:pt x="37" y="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C512549-B7DF-3771-42CA-5BA87F22098B}"/>
              </a:ext>
            </a:extLst>
          </p:cNvPr>
          <p:cNvSpPr/>
          <p:nvPr/>
        </p:nvSpPr>
        <p:spPr>
          <a:xfrm>
            <a:off x="5320745" y="5676666"/>
            <a:ext cx="238331" cy="73589"/>
          </a:xfrm>
          <a:custGeom>
            <a:avLst/>
            <a:gdLst>
              <a:gd name="connsiteX0" fmla="*/ 3730 w 238331"/>
              <a:gd name="connsiteY0" fmla="*/ 73259 h 73589"/>
              <a:gd name="connsiteX1" fmla="*/ 64055 w 238331"/>
              <a:gd name="connsiteY1" fmla="*/ 28809 h 73589"/>
              <a:gd name="connsiteX2" fmla="*/ 235505 w 238331"/>
              <a:gd name="connsiteY2" fmla="*/ 6584 h 73589"/>
              <a:gd name="connsiteX3" fmla="*/ 159305 w 238331"/>
              <a:gd name="connsiteY3" fmla="*/ 3409 h 73589"/>
              <a:gd name="connsiteX4" fmla="*/ 3730 w 238331"/>
              <a:gd name="connsiteY4" fmla="*/ 73259 h 7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331" h="73589">
                <a:moveTo>
                  <a:pt x="3730" y="73259"/>
                </a:moveTo>
                <a:cubicBezTo>
                  <a:pt x="-12145" y="77492"/>
                  <a:pt x="25426" y="39921"/>
                  <a:pt x="64055" y="28809"/>
                </a:cubicBezTo>
                <a:cubicBezTo>
                  <a:pt x="102684" y="17697"/>
                  <a:pt x="219630" y="10817"/>
                  <a:pt x="235505" y="6584"/>
                </a:cubicBezTo>
                <a:cubicBezTo>
                  <a:pt x="251380" y="2351"/>
                  <a:pt x="196876" y="-3999"/>
                  <a:pt x="159305" y="3409"/>
                </a:cubicBezTo>
                <a:cubicBezTo>
                  <a:pt x="121734" y="10817"/>
                  <a:pt x="19605" y="69026"/>
                  <a:pt x="3730" y="73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0116DE97-3B80-339A-EB8F-CFF10BB029A4}"/>
              </a:ext>
            </a:extLst>
          </p:cNvPr>
          <p:cNvSpPr/>
          <p:nvPr/>
        </p:nvSpPr>
        <p:spPr>
          <a:xfrm>
            <a:off x="4489350" y="5200492"/>
            <a:ext cx="199386" cy="140012"/>
          </a:xfrm>
          <a:custGeom>
            <a:avLst/>
            <a:gdLst>
              <a:gd name="connsiteX0" fmla="*/ 100 w 199386"/>
              <a:gd name="connsiteY0" fmla="*/ 158 h 140012"/>
              <a:gd name="connsiteX1" fmla="*/ 177900 w 199386"/>
              <a:gd name="connsiteY1" fmla="*/ 98583 h 140012"/>
              <a:gd name="connsiteX2" fmla="*/ 196950 w 199386"/>
              <a:gd name="connsiteY2" fmla="*/ 139858 h 140012"/>
              <a:gd name="connsiteX3" fmla="*/ 184250 w 199386"/>
              <a:gd name="connsiteY3" fmla="*/ 111283 h 140012"/>
              <a:gd name="connsiteX4" fmla="*/ 152500 w 199386"/>
              <a:gd name="connsiteY4" fmla="*/ 76358 h 140012"/>
              <a:gd name="connsiteX5" fmla="*/ 100 w 199386"/>
              <a:gd name="connsiteY5" fmla="*/ 158 h 14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386" h="140012">
                <a:moveTo>
                  <a:pt x="100" y="158"/>
                </a:moveTo>
                <a:cubicBezTo>
                  <a:pt x="4333" y="3862"/>
                  <a:pt x="145092" y="75300"/>
                  <a:pt x="177900" y="98583"/>
                </a:cubicBezTo>
                <a:cubicBezTo>
                  <a:pt x="210708" y="121866"/>
                  <a:pt x="195892" y="137741"/>
                  <a:pt x="196950" y="139858"/>
                </a:cubicBezTo>
                <a:cubicBezTo>
                  <a:pt x="198008" y="141975"/>
                  <a:pt x="191658" y="121866"/>
                  <a:pt x="184250" y="111283"/>
                </a:cubicBezTo>
                <a:cubicBezTo>
                  <a:pt x="176842" y="100700"/>
                  <a:pt x="177900" y="93821"/>
                  <a:pt x="152500" y="76358"/>
                </a:cubicBezTo>
                <a:cubicBezTo>
                  <a:pt x="127100" y="58895"/>
                  <a:pt x="-4133" y="-3546"/>
                  <a:pt x="100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75A40F92-C471-CC67-5B8C-ED4EEE7CD72D}"/>
              </a:ext>
            </a:extLst>
          </p:cNvPr>
          <p:cNvSpPr/>
          <p:nvPr/>
        </p:nvSpPr>
        <p:spPr>
          <a:xfrm>
            <a:off x="5276805" y="5355727"/>
            <a:ext cx="70631" cy="236249"/>
          </a:xfrm>
          <a:custGeom>
            <a:avLst/>
            <a:gdLst>
              <a:gd name="connsiteX0" fmla="*/ 45 w 70631"/>
              <a:gd name="connsiteY0" fmla="*/ 498 h 236249"/>
              <a:gd name="connsiteX1" fmla="*/ 50845 w 70631"/>
              <a:gd name="connsiteY1" fmla="*/ 70348 h 236249"/>
              <a:gd name="connsiteX2" fmla="*/ 69895 w 70631"/>
              <a:gd name="connsiteY2" fmla="*/ 121148 h 236249"/>
              <a:gd name="connsiteX3" fmla="*/ 66720 w 70631"/>
              <a:gd name="connsiteY3" fmla="*/ 95748 h 236249"/>
              <a:gd name="connsiteX4" fmla="*/ 66720 w 70631"/>
              <a:gd name="connsiteY4" fmla="*/ 232273 h 236249"/>
              <a:gd name="connsiteX5" fmla="*/ 57195 w 70631"/>
              <a:gd name="connsiteY5" fmla="*/ 194173 h 236249"/>
              <a:gd name="connsiteX6" fmla="*/ 54020 w 70631"/>
              <a:gd name="connsiteY6" fmla="*/ 137023 h 236249"/>
              <a:gd name="connsiteX7" fmla="*/ 60370 w 70631"/>
              <a:gd name="connsiteY7" fmla="*/ 165598 h 236249"/>
              <a:gd name="connsiteX8" fmla="*/ 60370 w 70631"/>
              <a:gd name="connsiteY8" fmla="*/ 108448 h 236249"/>
              <a:gd name="connsiteX9" fmla="*/ 45 w 70631"/>
              <a:gd name="connsiteY9" fmla="*/ 498 h 23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631" h="236249">
                <a:moveTo>
                  <a:pt x="45" y="498"/>
                </a:moveTo>
                <a:cubicBezTo>
                  <a:pt x="-1543" y="-5852"/>
                  <a:pt x="39203" y="50240"/>
                  <a:pt x="50845" y="70348"/>
                </a:cubicBezTo>
                <a:cubicBezTo>
                  <a:pt x="62487" y="90456"/>
                  <a:pt x="67249" y="116915"/>
                  <a:pt x="69895" y="121148"/>
                </a:cubicBezTo>
                <a:cubicBezTo>
                  <a:pt x="72541" y="125381"/>
                  <a:pt x="67249" y="77227"/>
                  <a:pt x="66720" y="95748"/>
                </a:cubicBezTo>
                <a:cubicBezTo>
                  <a:pt x="66191" y="114269"/>
                  <a:pt x="68307" y="215869"/>
                  <a:pt x="66720" y="232273"/>
                </a:cubicBezTo>
                <a:cubicBezTo>
                  <a:pt x="65133" y="248677"/>
                  <a:pt x="59312" y="210048"/>
                  <a:pt x="57195" y="194173"/>
                </a:cubicBezTo>
                <a:cubicBezTo>
                  <a:pt x="55078" y="178298"/>
                  <a:pt x="53491" y="141786"/>
                  <a:pt x="54020" y="137023"/>
                </a:cubicBezTo>
                <a:cubicBezTo>
                  <a:pt x="54549" y="132261"/>
                  <a:pt x="59312" y="170360"/>
                  <a:pt x="60370" y="165598"/>
                </a:cubicBezTo>
                <a:cubicBezTo>
                  <a:pt x="61428" y="160836"/>
                  <a:pt x="67778" y="131202"/>
                  <a:pt x="60370" y="108448"/>
                </a:cubicBezTo>
                <a:cubicBezTo>
                  <a:pt x="52962" y="85694"/>
                  <a:pt x="1633" y="6848"/>
                  <a:pt x="45" y="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3219919C-F923-383C-DCE8-BF100EB67AE1}"/>
              </a:ext>
            </a:extLst>
          </p:cNvPr>
          <p:cNvSpPr/>
          <p:nvPr/>
        </p:nvSpPr>
        <p:spPr>
          <a:xfrm>
            <a:off x="5140870" y="5372073"/>
            <a:ext cx="50303" cy="219709"/>
          </a:xfrm>
          <a:custGeom>
            <a:avLst/>
            <a:gdLst>
              <a:gd name="connsiteX0" fmla="*/ 50255 w 50303"/>
              <a:gd name="connsiteY0" fmla="*/ 27 h 219709"/>
              <a:gd name="connsiteX1" fmla="*/ 12155 w 50303"/>
              <a:gd name="connsiteY1" fmla="*/ 101627 h 219709"/>
              <a:gd name="connsiteX2" fmla="*/ 40730 w 50303"/>
              <a:gd name="connsiteY2" fmla="*/ 219102 h 219709"/>
              <a:gd name="connsiteX3" fmla="*/ 8980 w 50303"/>
              <a:gd name="connsiteY3" fmla="*/ 146077 h 219709"/>
              <a:gd name="connsiteX4" fmla="*/ 2630 w 50303"/>
              <a:gd name="connsiteY4" fmla="*/ 111152 h 219709"/>
              <a:gd name="connsiteX5" fmla="*/ 50255 w 50303"/>
              <a:gd name="connsiteY5" fmla="*/ 27 h 21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03" h="219709">
                <a:moveTo>
                  <a:pt x="50255" y="27"/>
                </a:moveTo>
                <a:cubicBezTo>
                  <a:pt x="51842" y="-1560"/>
                  <a:pt x="13742" y="65115"/>
                  <a:pt x="12155" y="101627"/>
                </a:cubicBezTo>
                <a:cubicBezTo>
                  <a:pt x="10568" y="138139"/>
                  <a:pt x="41259" y="211694"/>
                  <a:pt x="40730" y="219102"/>
                </a:cubicBezTo>
                <a:cubicBezTo>
                  <a:pt x="40201" y="226510"/>
                  <a:pt x="15330" y="164069"/>
                  <a:pt x="8980" y="146077"/>
                </a:cubicBezTo>
                <a:cubicBezTo>
                  <a:pt x="2630" y="128085"/>
                  <a:pt x="-3720" y="131789"/>
                  <a:pt x="2630" y="111152"/>
                </a:cubicBezTo>
                <a:cubicBezTo>
                  <a:pt x="8980" y="90515"/>
                  <a:pt x="48668" y="1614"/>
                  <a:pt x="50255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43C83402-B25E-51AE-C5CB-EA09CD8D97A2}"/>
              </a:ext>
            </a:extLst>
          </p:cNvPr>
          <p:cNvSpPr/>
          <p:nvPr/>
        </p:nvSpPr>
        <p:spPr>
          <a:xfrm>
            <a:off x="5191125" y="5419576"/>
            <a:ext cx="15949" cy="111671"/>
          </a:xfrm>
          <a:custGeom>
            <a:avLst/>
            <a:gdLst>
              <a:gd name="connsiteX0" fmla="*/ 0 w 15949"/>
              <a:gd name="connsiteY0" fmla="*/ 149 h 111671"/>
              <a:gd name="connsiteX1" fmla="*/ 15875 w 15949"/>
              <a:gd name="connsiteY1" fmla="*/ 63649 h 111671"/>
              <a:gd name="connsiteX2" fmla="*/ 6350 w 15949"/>
              <a:gd name="connsiteY2" fmla="*/ 111274 h 111671"/>
              <a:gd name="connsiteX3" fmla="*/ 15875 w 15949"/>
              <a:gd name="connsiteY3" fmla="*/ 82699 h 111671"/>
              <a:gd name="connsiteX4" fmla="*/ 0 w 15949"/>
              <a:gd name="connsiteY4" fmla="*/ 149 h 11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9" h="111671">
                <a:moveTo>
                  <a:pt x="0" y="149"/>
                </a:moveTo>
                <a:cubicBezTo>
                  <a:pt x="0" y="-3026"/>
                  <a:pt x="14817" y="45128"/>
                  <a:pt x="15875" y="63649"/>
                </a:cubicBezTo>
                <a:cubicBezTo>
                  <a:pt x="16933" y="82170"/>
                  <a:pt x="6350" y="108099"/>
                  <a:pt x="6350" y="111274"/>
                </a:cubicBezTo>
                <a:cubicBezTo>
                  <a:pt x="6350" y="114449"/>
                  <a:pt x="15346" y="98045"/>
                  <a:pt x="15875" y="82699"/>
                </a:cubicBezTo>
                <a:cubicBezTo>
                  <a:pt x="16404" y="67353"/>
                  <a:pt x="0" y="3324"/>
                  <a:pt x="0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2DA7A5D7-3A4A-7D9D-7946-25E1C03D73CA}"/>
              </a:ext>
            </a:extLst>
          </p:cNvPr>
          <p:cNvSpPr/>
          <p:nvPr/>
        </p:nvSpPr>
        <p:spPr>
          <a:xfrm>
            <a:off x="5157438" y="5357862"/>
            <a:ext cx="198869" cy="90509"/>
          </a:xfrm>
          <a:custGeom>
            <a:avLst/>
            <a:gdLst>
              <a:gd name="connsiteX0" fmla="*/ 1937 w 198869"/>
              <a:gd name="connsiteY0" fmla="*/ 65038 h 90509"/>
              <a:gd name="connsiteX1" fmla="*/ 43212 w 198869"/>
              <a:gd name="connsiteY1" fmla="*/ 20588 h 90509"/>
              <a:gd name="connsiteX2" fmla="*/ 100362 w 198869"/>
              <a:gd name="connsiteY2" fmla="*/ 11063 h 90509"/>
              <a:gd name="connsiteX3" fmla="*/ 160687 w 198869"/>
              <a:gd name="connsiteY3" fmla="*/ 20588 h 90509"/>
              <a:gd name="connsiteX4" fmla="*/ 198787 w 198869"/>
              <a:gd name="connsiteY4" fmla="*/ 90438 h 90509"/>
              <a:gd name="connsiteX5" fmla="*/ 170212 w 198869"/>
              <a:gd name="connsiteY5" fmla="*/ 33288 h 90509"/>
              <a:gd name="connsiteX6" fmla="*/ 147987 w 198869"/>
              <a:gd name="connsiteY6" fmla="*/ 7888 h 90509"/>
              <a:gd name="connsiteX7" fmla="*/ 106712 w 198869"/>
              <a:gd name="connsiteY7" fmla="*/ 1538 h 90509"/>
              <a:gd name="connsiteX8" fmla="*/ 1937 w 198869"/>
              <a:gd name="connsiteY8" fmla="*/ 65038 h 9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869" h="90509">
                <a:moveTo>
                  <a:pt x="1937" y="65038"/>
                </a:moveTo>
                <a:cubicBezTo>
                  <a:pt x="-8646" y="68213"/>
                  <a:pt x="26808" y="29584"/>
                  <a:pt x="43212" y="20588"/>
                </a:cubicBezTo>
                <a:cubicBezTo>
                  <a:pt x="59616" y="11592"/>
                  <a:pt x="80783" y="11063"/>
                  <a:pt x="100362" y="11063"/>
                </a:cubicBezTo>
                <a:cubicBezTo>
                  <a:pt x="119941" y="11063"/>
                  <a:pt x="144283" y="7359"/>
                  <a:pt x="160687" y="20588"/>
                </a:cubicBezTo>
                <a:cubicBezTo>
                  <a:pt x="177091" y="33817"/>
                  <a:pt x="197199" y="88321"/>
                  <a:pt x="198787" y="90438"/>
                </a:cubicBezTo>
                <a:cubicBezTo>
                  <a:pt x="200375" y="92555"/>
                  <a:pt x="178679" y="47046"/>
                  <a:pt x="170212" y="33288"/>
                </a:cubicBezTo>
                <a:cubicBezTo>
                  <a:pt x="161745" y="19530"/>
                  <a:pt x="158570" y="13180"/>
                  <a:pt x="147987" y="7888"/>
                </a:cubicBezTo>
                <a:cubicBezTo>
                  <a:pt x="137404" y="2596"/>
                  <a:pt x="126820" y="-2695"/>
                  <a:pt x="106712" y="1538"/>
                </a:cubicBezTo>
                <a:cubicBezTo>
                  <a:pt x="86604" y="5771"/>
                  <a:pt x="12520" y="61863"/>
                  <a:pt x="1937" y="65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076A05F4-8E3F-1CD6-E9B3-F0155EF55C50}"/>
              </a:ext>
            </a:extLst>
          </p:cNvPr>
          <p:cNvSpPr/>
          <p:nvPr/>
        </p:nvSpPr>
        <p:spPr>
          <a:xfrm>
            <a:off x="5335514" y="5352721"/>
            <a:ext cx="33588" cy="238779"/>
          </a:xfrm>
          <a:custGeom>
            <a:avLst/>
            <a:gdLst>
              <a:gd name="connsiteX0" fmla="*/ 33411 w 33588"/>
              <a:gd name="connsiteY0" fmla="*/ 329 h 238779"/>
              <a:gd name="connsiteX1" fmla="*/ 14361 w 33588"/>
              <a:gd name="connsiteY1" fmla="*/ 82879 h 238779"/>
              <a:gd name="connsiteX2" fmla="*/ 11186 w 33588"/>
              <a:gd name="connsiteY2" fmla="*/ 168604 h 238779"/>
              <a:gd name="connsiteX3" fmla="*/ 8011 w 33588"/>
              <a:gd name="connsiteY3" fmla="*/ 238454 h 238779"/>
              <a:gd name="connsiteX4" fmla="*/ 4836 w 33588"/>
              <a:gd name="connsiteY4" fmla="*/ 140029 h 238779"/>
              <a:gd name="connsiteX5" fmla="*/ 1661 w 33588"/>
              <a:gd name="connsiteY5" fmla="*/ 114629 h 238779"/>
              <a:gd name="connsiteX6" fmla="*/ 33411 w 33588"/>
              <a:gd name="connsiteY6" fmla="*/ 329 h 23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88" h="238779">
                <a:moveTo>
                  <a:pt x="33411" y="329"/>
                </a:moveTo>
                <a:cubicBezTo>
                  <a:pt x="35528" y="-4963"/>
                  <a:pt x="18065" y="54833"/>
                  <a:pt x="14361" y="82879"/>
                </a:cubicBezTo>
                <a:cubicBezTo>
                  <a:pt x="10657" y="110925"/>
                  <a:pt x="12244" y="142675"/>
                  <a:pt x="11186" y="168604"/>
                </a:cubicBezTo>
                <a:cubicBezTo>
                  <a:pt x="10128" y="194533"/>
                  <a:pt x="9069" y="243216"/>
                  <a:pt x="8011" y="238454"/>
                </a:cubicBezTo>
                <a:cubicBezTo>
                  <a:pt x="6953" y="233692"/>
                  <a:pt x="5894" y="160666"/>
                  <a:pt x="4836" y="140029"/>
                </a:cubicBezTo>
                <a:cubicBezTo>
                  <a:pt x="3778" y="119392"/>
                  <a:pt x="-3101" y="133679"/>
                  <a:pt x="1661" y="114629"/>
                </a:cubicBezTo>
                <a:cubicBezTo>
                  <a:pt x="6423" y="95579"/>
                  <a:pt x="31294" y="5621"/>
                  <a:pt x="33411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B4D1D50E-48E7-27F2-F60F-7D3162A17093}"/>
              </a:ext>
            </a:extLst>
          </p:cNvPr>
          <p:cNvSpPr/>
          <p:nvPr/>
        </p:nvSpPr>
        <p:spPr>
          <a:xfrm>
            <a:off x="5172024" y="5533273"/>
            <a:ext cx="169134" cy="53923"/>
          </a:xfrm>
          <a:custGeom>
            <a:avLst/>
            <a:gdLst>
              <a:gd name="connsiteX0" fmla="*/ 51 w 169134"/>
              <a:gd name="connsiteY0" fmla="*/ 45202 h 53923"/>
              <a:gd name="connsiteX1" fmla="*/ 133401 w 169134"/>
              <a:gd name="connsiteY1" fmla="*/ 51552 h 53923"/>
              <a:gd name="connsiteX2" fmla="*/ 168326 w 169134"/>
              <a:gd name="connsiteY2" fmla="*/ 752 h 53923"/>
              <a:gd name="connsiteX3" fmla="*/ 158801 w 169134"/>
              <a:gd name="connsiteY3" fmla="*/ 19802 h 53923"/>
              <a:gd name="connsiteX4" fmla="*/ 146101 w 169134"/>
              <a:gd name="connsiteY4" fmla="*/ 32502 h 53923"/>
              <a:gd name="connsiteX5" fmla="*/ 117526 w 169134"/>
              <a:gd name="connsiteY5" fmla="*/ 42027 h 53923"/>
              <a:gd name="connsiteX6" fmla="*/ 51 w 169134"/>
              <a:gd name="connsiteY6" fmla="*/ 45202 h 53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134" h="53923">
                <a:moveTo>
                  <a:pt x="51" y="45202"/>
                </a:moveTo>
                <a:cubicBezTo>
                  <a:pt x="2697" y="46790"/>
                  <a:pt x="105355" y="58960"/>
                  <a:pt x="133401" y="51552"/>
                </a:cubicBezTo>
                <a:cubicBezTo>
                  <a:pt x="161447" y="44144"/>
                  <a:pt x="168326" y="752"/>
                  <a:pt x="168326" y="752"/>
                </a:cubicBezTo>
                <a:cubicBezTo>
                  <a:pt x="172559" y="-4540"/>
                  <a:pt x="158801" y="19802"/>
                  <a:pt x="158801" y="19802"/>
                </a:cubicBezTo>
                <a:cubicBezTo>
                  <a:pt x="155097" y="25094"/>
                  <a:pt x="152980" y="28798"/>
                  <a:pt x="146101" y="32502"/>
                </a:cubicBezTo>
                <a:cubicBezTo>
                  <a:pt x="139222" y="36206"/>
                  <a:pt x="138163" y="39910"/>
                  <a:pt x="117526" y="42027"/>
                </a:cubicBezTo>
                <a:cubicBezTo>
                  <a:pt x="96889" y="44144"/>
                  <a:pt x="-2595" y="43614"/>
                  <a:pt x="51" y="45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9158CF11-B605-8A9F-DD1D-C5EC6986330E}"/>
              </a:ext>
            </a:extLst>
          </p:cNvPr>
          <p:cNvSpPr/>
          <p:nvPr/>
        </p:nvSpPr>
        <p:spPr>
          <a:xfrm>
            <a:off x="5133865" y="5375243"/>
            <a:ext cx="44624" cy="190909"/>
          </a:xfrm>
          <a:custGeom>
            <a:avLst/>
            <a:gdLst>
              <a:gd name="connsiteX0" fmla="*/ 44560 w 44624"/>
              <a:gd name="connsiteY0" fmla="*/ 32 h 190909"/>
              <a:gd name="connsiteX1" fmla="*/ 12810 w 44624"/>
              <a:gd name="connsiteY1" fmla="*/ 76232 h 190909"/>
              <a:gd name="connsiteX2" fmla="*/ 12810 w 44624"/>
              <a:gd name="connsiteY2" fmla="*/ 130207 h 190909"/>
              <a:gd name="connsiteX3" fmla="*/ 110 w 44624"/>
              <a:gd name="connsiteY3" fmla="*/ 190532 h 190909"/>
              <a:gd name="connsiteX4" fmla="*/ 6460 w 44624"/>
              <a:gd name="connsiteY4" fmla="*/ 152432 h 190909"/>
              <a:gd name="connsiteX5" fmla="*/ 3285 w 44624"/>
              <a:gd name="connsiteY5" fmla="*/ 85757 h 190909"/>
              <a:gd name="connsiteX6" fmla="*/ 44560 w 44624"/>
              <a:gd name="connsiteY6" fmla="*/ 32 h 19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24" h="190909">
                <a:moveTo>
                  <a:pt x="44560" y="32"/>
                </a:moveTo>
                <a:cubicBezTo>
                  <a:pt x="46147" y="-1555"/>
                  <a:pt x="18102" y="54536"/>
                  <a:pt x="12810" y="76232"/>
                </a:cubicBezTo>
                <a:cubicBezTo>
                  <a:pt x="7518" y="97928"/>
                  <a:pt x="14927" y="111157"/>
                  <a:pt x="12810" y="130207"/>
                </a:cubicBezTo>
                <a:cubicBezTo>
                  <a:pt x="10693" y="149257"/>
                  <a:pt x="1168" y="186828"/>
                  <a:pt x="110" y="190532"/>
                </a:cubicBezTo>
                <a:cubicBezTo>
                  <a:pt x="-948" y="194236"/>
                  <a:pt x="5931" y="169894"/>
                  <a:pt x="6460" y="152432"/>
                </a:cubicBezTo>
                <a:cubicBezTo>
                  <a:pt x="6989" y="134970"/>
                  <a:pt x="-1477" y="110628"/>
                  <a:pt x="3285" y="85757"/>
                </a:cubicBezTo>
                <a:cubicBezTo>
                  <a:pt x="8047" y="60886"/>
                  <a:pt x="42973" y="1619"/>
                  <a:pt x="44560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1876BD71-CB63-2459-7BC5-64F6F76C6988}"/>
              </a:ext>
            </a:extLst>
          </p:cNvPr>
          <p:cNvSpPr/>
          <p:nvPr/>
        </p:nvSpPr>
        <p:spPr>
          <a:xfrm>
            <a:off x="5333996" y="5361368"/>
            <a:ext cx="192789" cy="224365"/>
          </a:xfrm>
          <a:custGeom>
            <a:avLst/>
            <a:gdLst>
              <a:gd name="connsiteX0" fmla="*/ 4 w 192789"/>
              <a:gd name="connsiteY0" fmla="*/ 67882 h 224365"/>
              <a:gd name="connsiteX1" fmla="*/ 50804 w 192789"/>
              <a:gd name="connsiteY1" fmla="*/ 26607 h 224365"/>
              <a:gd name="connsiteX2" fmla="*/ 120654 w 192789"/>
              <a:gd name="connsiteY2" fmla="*/ 7557 h 224365"/>
              <a:gd name="connsiteX3" fmla="*/ 88904 w 192789"/>
              <a:gd name="connsiteY3" fmla="*/ 10732 h 224365"/>
              <a:gd name="connsiteX4" fmla="*/ 149229 w 192789"/>
              <a:gd name="connsiteY4" fmla="*/ 1207 h 224365"/>
              <a:gd name="connsiteX5" fmla="*/ 180979 w 192789"/>
              <a:gd name="connsiteY5" fmla="*/ 42482 h 224365"/>
              <a:gd name="connsiteX6" fmla="*/ 180979 w 192789"/>
              <a:gd name="connsiteY6" fmla="*/ 20257 h 224365"/>
              <a:gd name="connsiteX7" fmla="*/ 190504 w 192789"/>
              <a:gd name="connsiteY7" fmla="*/ 115507 h 224365"/>
              <a:gd name="connsiteX8" fmla="*/ 190504 w 192789"/>
              <a:gd name="connsiteY8" fmla="*/ 150432 h 224365"/>
              <a:gd name="connsiteX9" fmla="*/ 165104 w 192789"/>
              <a:gd name="connsiteY9" fmla="*/ 223457 h 224365"/>
              <a:gd name="connsiteX10" fmla="*/ 174629 w 192789"/>
              <a:gd name="connsiteY10" fmla="*/ 188532 h 224365"/>
              <a:gd name="connsiteX11" fmla="*/ 184154 w 192789"/>
              <a:gd name="connsiteY11" fmla="*/ 147257 h 224365"/>
              <a:gd name="connsiteX12" fmla="*/ 187329 w 192789"/>
              <a:gd name="connsiteY12" fmla="*/ 115507 h 224365"/>
              <a:gd name="connsiteX13" fmla="*/ 165104 w 192789"/>
              <a:gd name="connsiteY13" fmla="*/ 20257 h 224365"/>
              <a:gd name="connsiteX14" fmla="*/ 34929 w 192789"/>
              <a:gd name="connsiteY14" fmla="*/ 7557 h 224365"/>
              <a:gd name="connsiteX15" fmla="*/ 47629 w 192789"/>
              <a:gd name="connsiteY15" fmla="*/ 10732 h 224365"/>
              <a:gd name="connsiteX16" fmla="*/ 4 w 192789"/>
              <a:gd name="connsiteY16" fmla="*/ 67882 h 22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2789" h="224365">
                <a:moveTo>
                  <a:pt x="4" y="67882"/>
                </a:moveTo>
                <a:cubicBezTo>
                  <a:pt x="533" y="70528"/>
                  <a:pt x="30696" y="36661"/>
                  <a:pt x="50804" y="26607"/>
                </a:cubicBezTo>
                <a:cubicBezTo>
                  <a:pt x="70912" y="16553"/>
                  <a:pt x="114304" y="10203"/>
                  <a:pt x="120654" y="7557"/>
                </a:cubicBezTo>
                <a:cubicBezTo>
                  <a:pt x="127004" y="4911"/>
                  <a:pt x="84142" y="11790"/>
                  <a:pt x="88904" y="10732"/>
                </a:cubicBezTo>
                <a:cubicBezTo>
                  <a:pt x="93666" y="9674"/>
                  <a:pt x="133883" y="-4085"/>
                  <a:pt x="149229" y="1207"/>
                </a:cubicBezTo>
                <a:cubicBezTo>
                  <a:pt x="164575" y="6499"/>
                  <a:pt x="175687" y="39307"/>
                  <a:pt x="180979" y="42482"/>
                </a:cubicBezTo>
                <a:cubicBezTo>
                  <a:pt x="186271" y="45657"/>
                  <a:pt x="179392" y="8086"/>
                  <a:pt x="180979" y="20257"/>
                </a:cubicBezTo>
                <a:cubicBezTo>
                  <a:pt x="182566" y="32428"/>
                  <a:pt x="188917" y="93811"/>
                  <a:pt x="190504" y="115507"/>
                </a:cubicBezTo>
                <a:cubicBezTo>
                  <a:pt x="192091" y="137203"/>
                  <a:pt x="194737" y="132440"/>
                  <a:pt x="190504" y="150432"/>
                </a:cubicBezTo>
                <a:cubicBezTo>
                  <a:pt x="186271" y="168424"/>
                  <a:pt x="167750" y="217107"/>
                  <a:pt x="165104" y="223457"/>
                </a:cubicBezTo>
                <a:cubicBezTo>
                  <a:pt x="162458" y="229807"/>
                  <a:pt x="171454" y="201232"/>
                  <a:pt x="174629" y="188532"/>
                </a:cubicBezTo>
                <a:cubicBezTo>
                  <a:pt x="177804" y="175832"/>
                  <a:pt x="182037" y="159428"/>
                  <a:pt x="184154" y="147257"/>
                </a:cubicBezTo>
                <a:cubicBezTo>
                  <a:pt x="186271" y="135086"/>
                  <a:pt x="190504" y="136674"/>
                  <a:pt x="187329" y="115507"/>
                </a:cubicBezTo>
                <a:cubicBezTo>
                  <a:pt x="184154" y="94340"/>
                  <a:pt x="190504" y="38249"/>
                  <a:pt x="165104" y="20257"/>
                </a:cubicBezTo>
                <a:cubicBezTo>
                  <a:pt x="139704" y="2265"/>
                  <a:pt x="34929" y="7557"/>
                  <a:pt x="34929" y="7557"/>
                </a:cubicBezTo>
                <a:cubicBezTo>
                  <a:pt x="15350" y="5970"/>
                  <a:pt x="50275" y="3853"/>
                  <a:pt x="47629" y="10732"/>
                </a:cubicBezTo>
                <a:cubicBezTo>
                  <a:pt x="44983" y="17611"/>
                  <a:pt x="-525" y="65236"/>
                  <a:pt x="4" y="67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FA474EFE-18A9-3F7F-EA66-BD4C692CD5C4}"/>
              </a:ext>
            </a:extLst>
          </p:cNvPr>
          <p:cNvSpPr/>
          <p:nvPr/>
        </p:nvSpPr>
        <p:spPr>
          <a:xfrm>
            <a:off x="5374158" y="5403624"/>
            <a:ext cx="61461" cy="70360"/>
          </a:xfrm>
          <a:custGeom>
            <a:avLst/>
            <a:gdLst>
              <a:gd name="connsiteX0" fmla="*/ 61442 w 61461"/>
              <a:gd name="connsiteY0" fmla="*/ 226 h 70360"/>
              <a:gd name="connsiteX1" fmla="*/ 7467 w 61461"/>
              <a:gd name="connsiteY1" fmla="*/ 44676 h 70360"/>
              <a:gd name="connsiteX2" fmla="*/ 1117 w 61461"/>
              <a:gd name="connsiteY2" fmla="*/ 70076 h 70360"/>
              <a:gd name="connsiteX3" fmla="*/ 13817 w 61461"/>
              <a:gd name="connsiteY3" fmla="*/ 28801 h 70360"/>
              <a:gd name="connsiteX4" fmla="*/ 61442 w 61461"/>
              <a:gd name="connsiteY4" fmla="*/ 226 h 7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61" h="70360">
                <a:moveTo>
                  <a:pt x="61442" y="226"/>
                </a:moveTo>
                <a:cubicBezTo>
                  <a:pt x="60384" y="2872"/>
                  <a:pt x="17521" y="33034"/>
                  <a:pt x="7467" y="44676"/>
                </a:cubicBezTo>
                <a:cubicBezTo>
                  <a:pt x="-2587" y="56318"/>
                  <a:pt x="59" y="72722"/>
                  <a:pt x="1117" y="70076"/>
                </a:cubicBezTo>
                <a:cubicBezTo>
                  <a:pt x="2175" y="67430"/>
                  <a:pt x="6938" y="38855"/>
                  <a:pt x="13817" y="28801"/>
                </a:cubicBezTo>
                <a:cubicBezTo>
                  <a:pt x="20696" y="18747"/>
                  <a:pt x="62500" y="-2420"/>
                  <a:pt x="61442" y="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0CE8F7E6-CCE9-B52D-A35E-50A85CBC53FD}"/>
              </a:ext>
            </a:extLst>
          </p:cNvPr>
          <p:cNvSpPr/>
          <p:nvPr/>
        </p:nvSpPr>
        <p:spPr>
          <a:xfrm>
            <a:off x="5516266" y="5349870"/>
            <a:ext cx="46432" cy="192228"/>
          </a:xfrm>
          <a:custGeom>
            <a:avLst/>
            <a:gdLst>
              <a:gd name="connsiteX0" fmla="*/ 46334 w 46432"/>
              <a:gd name="connsiteY0" fmla="*/ 5 h 192228"/>
              <a:gd name="connsiteX1" fmla="*/ 1884 w 46432"/>
              <a:gd name="connsiteY1" fmla="*/ 69855 h 192228"/>
              <a:gd name="connsiteX2" fmla="*/ 8234 w 46432"/>
              <a:gd name="connsiteY2" fmla="*/ 190505 h 192228"/>
              <a:gd name="connsiteX3" fmla="*/ 8234 w 46432"/>
              <a:gd name="connsiteY3" fmla="*/ 136530 h 192228"/>
              <a:gd name="connsiteX4" fmla="*/ 14584 w 46432"/>
              <a:gd name="connsiteY4" fmla="*/ 73030 h 192228"/>
              <a:gd name="connsiteX5" fmla="*/ 46334 w 46432"/>
              <a:gd name="connsiteY5" fmla="*/ 5 h 19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32" h="192228">
                <a:moveTo>
                  <a:pt x="46334" y="5"/>
                </a:moveTo>
                <a:cubicBezTo>
                  <a:pt x="44217" y="-524"/>
                  <a:pt x="8234" y="38105"/>
                  <a:pt x="1884" y="69855"/>
                </a:cubicBezTo>
                <a:cubicBezTo>
                  <a:pt x="-4466" y="101605"/>
                  <a:pt x="7176" y="179393"/>
                  <a:pt x="8234" y="190505"/>
                </a:cubicBezTo>
                <a:cubicBezTo>
                  <a:pt x="9292" y="201617"/>
                  <a:pt x="7176" y="156109"/>
                  <a:pt x="8234" y="136530"/>
                </a:cubicBezTo>
                <a:cubicBezTo>
                  <a:pt x="9292" y="116951"/>
                  <a:pt x="13526" y="89434"/>
                  <a:pt x="14584" y="73030"/>
                </a:cubicBezTo>
                <a:cubicBezTo>
                  <a:pt x="15642" y="56626"/>
                  <a:pt x="48451" y="534"/>
                  <a:pt x="4633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5C9C5A79-AA31-F3BC-02B6-82649384E95E}"/>
              </a:ext>
            </a:extLst>
          </p:cNvPr>
          <p:cNvSpPr/>
          <p:nvPr/>
        </p:nvSpPr>
        <p:spPr>
          <a:xfrm>
            <a:off x="5632174" y="5333973"/>
            <a:ext cx="35390" cy="187352"/>
          </a:xfrm>
          <a:custGeom>
            <a:avLst/>
            <a:gdLst>
              <a:gd name="connsiteX0" fmla="*/ 276 w 35390"/>
              <a:gd name="connsiteY0" fmla="*/ 27 h 187352"/>
              <a:gd name="connsiteX1" fmla="*/ 25676 w 35390"/>
              <a:gd name="connsiteY1" fmla="*/ 92102 h 187352"/>
              <a:gd name="connsiteX2" fmla="*/ 35201 w 35390"/>
              <a:gd name="connsiteY2" fmla="*/ 133377 h 187352"/>
              <a:gd name="connsiteX3" fmla="*/ 32026 w 35390"/>
              <a:gd name="connsiteY3" fmla="*/ 187352 h 187352"/>
              <a:gd name="connsiteX4" fmla="*/ 32026 w 35390"/>
              <a:gd name="connsiteY4" fmla="*/ 133377 h 187352"/>
              <a:gd name="connsiteX5" fmla="*/ 12976 w 35390"/>
              <a:gd name="connsiteY5" fmla="*/ 82577 h 187352"/>
              <a:gd name="connsiteX6" fmla="*/ 276 w 35390"/>
              <a:gd name="connsiteY6" fmla="*/ 27 h 18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90" h="187352">
                <a:moveTo>
                  <a:pt x="276" y="27"/>
                </a:moveTo>
                <a:cubicBezTo>
                  <a:pt x="2393" y="1615"/>
                  <a:pt x="19855" y="69877"/>
                  <a:pt x="25676" y="92102"/>
                </a:cubicBezTo>
                <a:cubicBezTo>
                  <a:pt x="31497" y="114327"/>
                  <a:pt x="34143" y="117502"/>
                  <a:pt x="35201" y="133377"/>
                </a:cubicBezTo>
                <a:cubicBezTo>
                  <a:pt x="36259" y="149252"/>
                  <a:pt x="32555" y="187352"/>
                  <a:pt x="32026" y="187352"/>
                </a:cubicBezTo>
                <a:cubicBezTo>
                  <a:pt x="31497" y="187352"/>
                  <a:pt x="35201" y="150840"/>
                  <a:pt x="32026" y="133377"/>
                </a:cubicBezTo>
                <a:cubicBezTo>
                  <a:pt x="28851" y="115915"/>
                  <a:pt x="17209" y="100039"/>
                  <a:pt x="12976" y="82577"/>
                </a:cubicBezTo>
                <a:cubicBezTo>
                  <a:pt x="8743" y="65115"/>
                  <a:pt x="-1841" y="-1561"/>
                  <a:pt x="276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825AC391-A45C-2AAB-7C8F-94507FD9931E}"/>
              </a:ext>
            </a:extLst>
          </p:cNvPr>
          <p:cNvSpPr/>
          <p:nvPr/>
        </p:nvSpPr>
        <p:spPr>
          <a:xfrm>
            <a:off x="5698724" y="5282763"/>
            <a:ext cx="134457" cy="203687"/>
          </a:xfrm>
          <a:custGeom>
            <a:avLst/>
            <a:gdLst>
              <a:gd name="connsiteX0" fmla="*/ 133751 w 134457"/>
              <a:gd name="connsiteY0" fmla="*/ 437 h 203687"/>
              <a:gd name="connsiteX1" fmla="*/ 105176 w 134457"/>
              <a:gd name="connsiteY1" fmla="*/ 76637 h 203687"/>
              <a:gd name="connsiteX2" fmla="*/ 86126 w 134457"/>
              <a:gd name="connsiteY2" fmla="*/ 108387 h 203687"/>
              <a:gd name="connsiteX3" fmla="*/ 41676 w 134457"/>
              <a:gd name="connsiteY3" fmla="*/ 146487 h 203687"/>
              <a:gd name="connsiteX4" fmla="*/ 401 w 134457"/>
              <a:gd name="connsiteY4" fmla="*/ 203637 h 203687"/>
              <a:gd name="connsiteX5" fmla="*/ 22626 w 134457"/>
              <a:gd name="connsiteY5" fmla="*/ 156012 h 203687"/>
              <a:gd name="connsiteX6" fmla="*/ 54376 w 134457"/>
              <a:gd name="connsiteY6" fmla="*/ 124262 h 203687"/>
              <a:gd name="connsiteX7" fmla="*/ 73426 w 134457"/>
              <a:gd name="connsiteY7" fmla="*/ 114737 h 203687"/>
              <a:gd name="connsiteX8" fmla="*/ 133751 w 134457"/>
              <a:gd name="connsiteY8" fmla="*/ 437 h 20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457" h="203687">
                <a:moveTo>
                  <a:pt x="133751" y="437"/>
                </a:moveTo>
                <a:cubicBezTo>
                  <a:pt x="139043" y="-5913"/>
                  <a:pt x="113113" y="58645"/>
                  <a:pt x="105176" y="76637"/>
                </a:cubicBezTo>
                <a:cubicBezTo>
                  <a:pt x="97238" y="94629"/>
                  <a:pt x="96709" y="96745"/>
                  <a:pt x="86126" y="108387"/>
                </a:cubicBezTo>
                <a:cubicBezTo>
                  <a:pt x="75543" y="120029"/>
                  <a:pt x="55963" y="130612"/>
                  <a:pt x="41676" y="146487"/>
                </a:cubicBezTo>
                <a:cubicBezTo>
                  <a:pt x="27388" y="162362"/>
                  <a:pt x="3576" y="202050"/>
                  <a:pt x="401" y="203637"/>
                </a:cubicBezTo>
                <a:cubicBezTo>
                  <a:pt x="-2774" y="205224"/>
                  <a:pt x="13630" y="169241"/>
                  <a:pt x="22626" y="156012"/>
                </a:cubicBezTo>
                <a:cubicBezTo>
                  <a:pt x="31622" y="142783"/>
                  <a:pt x="54376" y="124262"/>
                  <a:pt x="54376" y="124262"/>
                </a:cubicBezTo>
                <a:cubicBezTo>
                  <a:pt x="62843" y="117383"/>
                  <a:pt x="62843" y="130612"/>
                  <a:pt x="73426" y="114737"/>
                </a:cubicBezTo>
                <a:cubicBezTo>
                  <a:pt x="84009" y="98862"/>
                  <a:pt x="128459" y="6787"/>
                  <a:pt x="133751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A4A94AE4-6462-342E-F2DA-7BDA52FFD8FA}"/>
              </a:ext>
            </a:extLst>
          </p:cNvPr>
          <p:cNvSpPr/>
          <p:nvPr/>
        </p:nvSpPr>
        <p:spPr>
          <a:xfrm>
            <a:off x="5730682" y="5314824"/>
            <a:ext cx="29010" cy="101732"/>
          </a:xfrm>
          <a:custGeom>
            <a:avLst/>
            <a:gdLst>
              <a:gd name="connsiteX0" fmla="*/ 193 w 29010"/>
              <a:gd name="connsiteY0" fmla="*/ 126 h 101732"/>
              <a:gd name="connsiteX1" fmla="*/ 16068 w 29010"/>
              <a:gd name="connsiteY1" fmla="*/ 54101 h 101732"/>
              <a:gd name="connsiteX2" fmla="*/ 12893 w 29010"/>
              <a:gd name="connsiteY2" fmla="*/ 101726 h 101732"/>
              <a:gd name="connsiteX3" fmla="*/ 19243 w 29010"/>
              <a:gd name="connsiteY3" fmla="*/ 50926 h 101732"/>
              <a:gd name="connsiteX4" fmla="*/ 25593 w 29010"/>
              <a:gd name="connsiteY4" fmla="*/ 92201 h 101732"/>
              <a:gd name="connsiteX5" fmla="*/ 28768 w 29010"/>
              <a:gd name="connsiteY5" fmla="*/ 69976 h 101732"/>
              <a:gd name="connsiteX6" fmla="*/ 193 w 29010"/>
              <a:gd name="connsiteY6" fmla="*/ 126 h 10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10" h="101732">
                <a:moveTo>
                  <a:pt x="193" y="126"/>
                </a:moveTo>
                <a:cubicBezTo>
                  <a:pt x="-1924" y="-2520"/>
                  <a:pt x="13951" y="37168"/>
                  <a:pt x="16068" y="54101"/>
                </a:cubicBezTo>
                <a:cubicBezTo>
                  <a:pt x="18185" y="71034"/>
                  <a:pt x="12364" y="102255"/>
                  <a:pt x="12893" y="101726"/>
                </a:cubicBezTo>
                <a:cubicBezTo>
                  <a:pt x="13422" y="101197"/>
                  <a:pt x="17126" y="52514"/>
                  <a:pt x="19243" y="50926"/>
                </a:cubicBezTo>
                <a:cubicBezTo>
                  <a:pt x="21360" y="49338"/>
                  <a:pt x="24006" y="89026"/>
                  <a:pt x="25593" y="92201"/>
                </a:cubicBezTo>
                <a:cubicBezTo>
                  <a:pt x="27180" y="95376"/>
                  <a:pt x="29826" y="82676"/>
                  <a:pt x="28768" y="69976"/>
                </a:cubicBezTo>
                <a:cubicBezTo>
                  <a:pt x="27710" y="57276"/>
                  <a:pt x="2310" y="2772"/>
                  <a:pt x="193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BA84CB70-2F84-975F-B4E3-D1CCE1A42F86}"/>
              </a:ext>
            </a:extLst>
          </p:cNvPr>
          <p:cNvSpPr/>
          <p:nvPr/>
        </p:nvSpPr>
        <p:spPr>
          <a:xfrm>
            <a:off x="5689335" y="5317925"/>
            <a:ext cx="28109" cy="130708"/>
          </a:xfrm>
          <a:custGeom>
            <a:avLst/>
            <a:gdLst>
              <a:gd name="connsiteX0" fmla="*/ 25665 w 28109"/>
              <a:gd name="connsiteY0" fmla="*/ 200 h 130708"/>
              <a:gd name="connsiteX1" fmla="*/ 25665 w 28109"/>
              <a:gd name="connsiteY1" fmla="*/ 66875 h 130708"/>
              <a:gd name="connsiteX2" fmla="*/ 265 w 28109"/>
              <a:gd name="connsiteY2" fmla="*/ 130375 h 130708"/>
              <a:gd name="connsiteX3" fmla="*/ 12965 w 28109"/>
              <a:gd name="connsiteY3" fmla="*/ 89100 h 130708"/>
              <a:gd name="connsiteX4" fmla="*/ 25665 w 28109"/>
              <a:gd name="connsiteY4" fmla="*/ 200 h 130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09" h="130708">
                <a:moveTo>
                  <a:pt x="25665" y="200"/>
                </a:moveTo>
                <a:cubicBezTo>
                  <a:pt x="27782" y="-3504"/>
                  <a:pt x="29898" y="45179"/>
                  <a:pt x="25665" y="66875"/>
                </a:cubicBezTo>
                <a:cubicBezTo>
                  <a:pt x="21432" y="88571"/>
                  <a:pt x="2382" y="126671"/>
                  <a:pt x="265" y="130375"/>
                </a:cubicBezTo>
                <a:cubicBezTo>
                  <a:pt x="-1852" y="134079"/>
                  <a:pt x="9261" y="106033"/>
                  <a:pt x="12965" y="89100"/>
                </a:cubicBezTo>
                <a:cubicBezTo>
                  <a:pt x="16669" y="72167"/>
                  <a:pt x="23548" y="3904"/>
                  <a:pt x="25665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AC00E136-0379-8154-561C-DF92B1A3AC95}"/>
              </a:ext>
            </a:extLst>
          </p:cNvPr>
          <p:cNvSpPr/>
          <p:nvPr/>
        </p:nvSpPr>
        <p:spPr>
          <a:xfrm>
            <a:off x="5076821" y="5352957"/>
            <a:ext cx="73055" cy="200146"/>
          </a:xfrm>
          <a:custGeom>
            <a:avLst/>
            <a:gdLst>
              <a:gd name="connsiteX0" fmla="*/ 4 w 73055"/>
              <a:gd name="connsiteY0" fmla="*/ 93 h 200146"/>
              <a:gd name="connsiteX1" fmla="*/ 50804 w 73055"/>
              <a:gd name="connsiteY1" fmla="*/ 98518 h 200146"/>
              <a:gd name="connsiteX2" fmla="*/ 57154 w 73055"/>
              <a:gd name="connsiteY2" fmla="*/ 146143 h 200146"/>
              <a:gd name="connsiteX3" fmla="*/ 50804 w 73055"/>
              <a:gd name="connsiteY3" fmla="*/ 200118 h 200146"/>
              <a:gd name="connsiteX4" fmla="*/ 69854 w 73055"/>
              <a:gd name="connsiteY4" fmla="*/ 152493 h 200146"/>
              <a:gd name="connsiteX5" fmla="*/ 73029 w 73055"/>
              <a:gd name="connsiteY5" fmla="*/ 82643 h 200146"/>
              <a:gd name="connsiteX6" fmla="*/ 69854 w 73055"/>
              <a:gd name="connsiteY6" fmla="*/ 117568 h 200146"/>
              <a:gd name="connsiteX7" fmla="*/ 50804 w 73055"/>
              <a:gd name="connsiteY7" fmla="*/ 47718 h 200146"/>
              <a:gd name="connsiteX8" fmla="*/ 53979 w 73055"/>
              <a:gd name="connsiteY8" fmla="*/ 79468 h 200146"/>
              <a:gd name="connsiteX9" fmla="*/ 4 w 73055"/>
              <a:gd name="connsiteY9" fmla="*/ 93 h 20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055" h="200146">
                <a:moveTo>
                  <a:pt x="4" y="93"/>
                </a:moveTo>
                <a:cubicBezTo>
                  <a:pt x="-525" y="3268"/>
                  <a:pt x="41279" y="74176"/>
                  <a:pt x="50804" y="98518"/>
                </a:cubicBezTo>
                <a:cubicBezTo>
                  <a:pt x="60329" y="122860"/>
                  <a:pt x="57154" y="129210"/>
                  <a:pt x="57154" y="146143"/>
                </a:cubicBezTo>
                <a:cubicBezTo>
                  <a:pt x="57154" y="163076"/>
                  <a:pt x="48687" y="199060"/>
                  <a:pt x="50804" y="200118"/>
                </a:cubicBezTo>
                <a:cubicBezTo>
                  <a:pt x="52921" y="201176"/>
                  <a:pt x="66150" y="172072"/>
                  <a:pt x="69854" y="152493"/>
                </a:cubicBezTo>
                <a:cubicBezTo>
                  <a:pt x="73558" y="132914"/>
                  <a:pt x="73029" y="88464"/>
                  <a:pt x="73029" y="82643"/>
                </a:cubicBezTo>
                <a:cubicBezTo>
                  <a:pt x="73029" y="76822"/>
                  <a:pt x="73558" y="123389"/>
                  <a:pt x="69854" y="117568"/>
                </a:cubicBezTo>
                <a:cubicBezTo>
                  <a:pt x="66150" y="111747"/>
                  <a:pt x="53450" y="54068"/>
                  <a:pt x="50804" y="47718"/>
                </a:cubicBezTo>
                <a:cubicBezTo>
                  <a:pt x="48158" y="41368"/>
                  <a:pt x="58741" y="83172"/>
                  <a:pt x="53979" y="79468"/>
                </a:cubicBezTo>
                <a:cubicBezTo>
                  <a:pt x="49217" y="75764"/>
                  <a:pt x="533" y="-3082"/>
                  <a:pt x="4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C893D84-9D43-B30F-9F91-5BE5D3B2707D}"/>
              </a:ext>
            </a:extLst>
          </p:cNvPr>
          <p:cNvSpPr/>
          <p:nvPr/>
        </p:nvSpPr>
        <p:spPr>
          <a:xfrm>
            <a:off x="4991066" y="5334000"/>
            <a:ext cx="50839" cy="215982"/>
          </a:xfrm>
          <a:custGeom>
            <a:avLst/>
            <a:gdLst>
              <a:gd name="connsiteX0" fmla="*/ 50834 w 50839"/>
              <a:gd name="connsiteY0" fmla="*/ 0 h 215982"/>
              <a:gd name="connsiteX1" fmla="*/ 6384 w 50839"/>
              <a:gd name="connsiteY1" fmla="*/ 92075 h 215982"/>
              <a:gd name="connsiteX2" fmla="*/ 9559 w 50839"/>
              <a:gd name="connsiteY2" fmla="*/ 136525 h 215982"/>
              <a:gd name="connsiteX3" fmla="*/ 9559 w 50839"/>
              <a:gd name="connsiteY3" fmla="*/ 79375 h 215982"/>
              <a:gd name="connsiteX4" fmla="*/ 3209 w 50839"/>
              <a:gd name="connsiteY4" fmla="*/ 139700 h 215982"/>
              <a:gd name="connsiteX5" fmla="*/ 12734 w 50839"/>
              <a:gd name="connsiteY5" fmla="*/ 215900 h 215982"/>
              <a:gd name="connsiteX6" fmla="*/ 12734 w 50839"/>
              <a:gd name="connsiteY6" fmla="*/ 152400 h 215982"/>
              <a:gd name="connsiteX7" fmla="*/ 3209 w 50839"/>
              <a:gd name="connsiteY7" fmla="*/ 57150 h 215982"/>
              <a:gd name="connsiteX8" fmla="*/ 3209 w 50839"/>
              <a:gd name="connsiteY8" fmla="*/ 92075 h 215982"/>
              <a:gd name="connsiteX9" fmla="*/ 50834 w 50839"/>
              <a:gd name="connsiteY9" fmla="*/ 0 h 21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39" h="215982">
                <a:moveTo>
                  <a:pt x="50834" y="0"/>
                </a:moveTo>
                <a:cubicBezTo>
                  <a:pt x="51363" y="0"/>
                  <a:pt x="13263" y="69321"/>
                  <a:pt x="6384" y="92075"/>
                </a:cubicBezTo>
                <a:cubicBezTo>
                  <a:pt x="-495" y="114829"/>
                  <a:pt x="9030" y="138642"/>
                  <a:pt x="9559" y="136525"/>
                </a:cubicBezTo>
                <a:cubicBezTo>
                  <a:pt x="10088" y="134408"/>
                  <a:pt x="10617" y="78846"/>
                  <a:pt x="9559" y="79375"/>
                </a:cubicBezTo>
                <a:cubicBezTo>
                  <a:pt x="8501" y="79904"/>
                  <a:pt x="2680" y="116946"/>
                  <a:pt x="3209" y="139700"/>
                </a:cubicBezTo>
                <a:cubicBezTo>
                  <a:pt x="3738" y="162454"/>
                  <a:pt x="11146" y="213783"/>
                  <a:pt x="12734" y="215900"/>
                </a:cubicBezTo>
                <a:cubicBezTo>
                  <a:pt x="14322" y="218017"/>
                  <a:pt x="14321" y="178858"/>
                  <a:pt x="12734" y="152400"/>
                </a:cubicBezTo>
                <a:cubicBezTo>
                  <a:pt x="11146" y="125942"/>
                  <a:pt x="4796" y="67204"/>
                  <a:pt x="3209" y="57150"/>
                </a:cubicBezTo>
                <a:cubicBezTo>
                  <a:pt x="1622" y="47096"/>
                  <a:pt x="-3141" y="98954"/>
                  <a:pt x="3209" y="92075"/>
                </a:cubicBezTo>
                <a:cubicBezTo>
                  <a:pt x="9559" y="85196"/>
                  <a:pt x="50305" y="0"/>
                  <a:pt x="5083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EC624F07-9ED0-8796-1D09-5C3F68DDBE35}"/>
              </a:ext>
            </a:extLst>
          </p:cNvPr>
          <p:cNvSpPr/>
          <p:nvPr/>
        </p:nvSpPr>
        <p:spPr>
          <a:xfrm>
            <a:off x="4999847" y="5360789"/>
            <a:ext cx="157446" cy="116119"/>
          </a:xfrm>
          <a:custGeom>
            <a:avLst/>
            <a:gdLst>
              <a:gd name="connsiteX0" fmla="*/ 778 w 157446"/>
              <a:gd name="connsiteY0" fmla="*/ 24011 h 116119"/>
              <a:gd name="connsiteX1" fmla="*/ 73803 w 157446"/>
              <a:gd name="connsiteY1" fmla="*/ 1786 h 116119"/>
              <a:gd name="connsiteX2" fmla="*/ 111903 w 157446"/>
              <a:gd name="connsiteY2" fmla="*/ 4961 h 116119"/>
              <a:gd name="connsiteX3" fmla="*/ 130953 w 157446"/>
              <a:gd name="connsiteY3" fmla="*/ 33536 h 116119"/>
              <a:gd name="connsiteX4" fmla="*/ 156353 w 157446"/>
              <a:gd name="connsiteY4" fmla="*/ 116086 h 116119"/>
              <a:gd name="connsiteX5" fmla="*/ 150003 w 157446"/>
              <a:gd name="connsiteY5" fmla="*/ 43061 h 116119"/>
              <a:gd name="connsiteX6" fmla="*/ 124603 w 157446"/>
              <a:gd name="connsiteY6" fmla="*/ 1786 h 116119"/>
              <a:gd name="connsiteX7" fmla="*/ 778 w 157446"/>
              <a:gd name="connsiteY7" fmla="*/ 24011 h 116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446" h="116119">
                <a:moveTo>
                  <a:pt x="778" y="24011"/>
                </a:moveTo>
                <a:cubicBezTo>
                  <a:pt x="-7689" y="24011"/>
                  <a:pt x="55282" y="4961"/>
                  <a:pt x="73803" y="1786"/>
                </a:cubicBezTo>
                <a:cubicBezTo>
                  <a:pt x="92324" y="-1389"/>
                  <a:pt x="102378" y="-331"/>
                  <a:pt x="111903" y="4961"/>
                </a:cubicBezTo>
                <a:cubicBezTo>
                  <a:pt x="121428" y="10253"/>
                  <a:pt x="123545" y="15015"/>
                  <a:pt x="130953" y="33536"/>
                </a:cubicBezTo>
                <a:cubicBezTo>
                  <a:pt x="138361" y="52057"/>
                  <a:pt x="153178" y="114499"/>
                  <a:pt x="156353" y="116086"/>
                </a:cubicBezTo>
                <a:cubicBezTo>
                  <a:pt x="159528" y="117673"/>
                  <a:pt x="155295" y="62111"/>
                  <a:pt x="150003" y="43061"/>
                </a:cubicBezTo>
                <a:cubicBezTo>
                  <a:pt x="144711" y="24011"/>
                  <a:pt x="151061" y="9194"/>
                  <a:pt x="124603" y="1786"/>
                </a:cubicBezTo>
                <a:cubicBezTo>
                  <a:pt x="98145" y="-5622"/>
                  <a:pt x="9245" y="24011"/>
                  <a:pt x="778" y="24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B3C91B82-B3A7-F46C-450E-B36B97B3924E}"/>
              </a:ext>
            </a:extLst>
          </p:cNvPr>
          <p:cNvSpPr/>
          <p:nvPr/>
        </p:nvSpPr>
        <p:spPr>
          <a:xfrm>
            <a:off x="4989564" y="5400146"/>
            <a:ext cx="147817" cy="162811"/>
          </a:xfrm>
          <a:custGeom>
            <a:avLst/>
            <a:gdLst>
              <a:gd name="connsiteX0" fmla="*/ 4711 w 147817"/>
              <a:gd name="connsiteY0" fmla="*/ 529 h 162811"/>
              <a:gd name="connsiteX1" fmla="*/ 1536 w 147817"/>
              <a:gd name="connsiteY1" fmla="*/ 86254 h 162811"/>
              <a:gd name="connsiteX2" fmla="*/ 1536 w 147817"/>
              <a:gd name="connsiteY2" fmla="*/ 124354 h 162811"/>
              <a:gd name="connsiteX3" fmla="*/ 20586 w 147817"/>
              <a:gd name="connsiteY3" fmla="*/ 156104 h 162811"/>
              <a:gd name="connsiteX4" fmla="*/ 52336 w 147817"/>
              <a:gd name="connsiteY4" fmla="*/ 162454 h 162811"/>
              <a:gd name="connsiteX5" fmla="*/ 147586 w 147817"/>
              <a:gd name="connsiteY5" fmla="*/ 149754 h 162811"/>
              <a:gd name="connsiteX6" fmla="*/ 77736 w 147817"/>
              <a:gd name="connsiteY6" fmla="*/ 162454 h 162811"/>
              <a:gd name="connsiteX7" fmla="*/ 33286 w 147817"/>
              <a:gd name="connsiteY7" fmla="*/ 152929 h 162811"/>
              <a:gd name="connsiteX8" fmla="*/ 14236 w 147817"/>
              <a:gd name="connsiteY8" fmla="*/ 130704 h 162811"/>
              <a:gd name="connsiteX9" fmla="*/ 4711 w 147817"/>
              <a:gd name="connsiteY9" fmla="*/ 529 h 162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817" h="162811">
                <a:moveTo>
                  <a:pt x="4711" y="529"/>
                </a:moveTo>
                <a:cubicBezTo>
                  <a:pt x="2594" y="-6879"/>
                  <a:pt x="2065" y="65617"/>
                  <a:pt x="1536" y="86254"/>
                </a:cubicBezTo>
                <a:cubicBezTo>
                  <a:pt x="1007" y="106891"/>
                  <a:pt x="-1639" y="112712"/>
                  <a:pt x="1536" y="124354"/>
                </a:cubicBezTo>
                <a:cubicBezTo>
                  <a:pt x="4711" y="135996"/>
                  <a:pt x="12119" y="149754"/>
                  <a:pt x="20586" y="156104"/>
                </a:cubicBezTo>
                <a:cubicBezTo>
                  <a:pt x="29053" y="162454"/>
                  <a:pt x="31169" y="163512"/>
                  <a:pt x="52336" y="162454"/>
                </a:cubicBezTo>
                <a:cubicBezTo>
                  <a:pt x="73503" y="161396"/>
                  <a:pt x="143353" y="149754"/>
                  <a:pt x="147586" y="149754"/>
                </a:cubicBezTo>
                <a:cubicBezTo>
                  <a:pt x="151819" y="149754"/>
                  <a:pt x="96786" y="161925"/>
                  <a:pt x="77736" y="162454"/>
                </a:cubicBezTo>
                <a:cubicBezTo>
                  <a:pt x="58686" y="162983"/>
                  <a:pt x="43869" y="158221"/>
                  <a:pt x="33286" y="152929"/>
                </a:cubicBezTo>
                <a:cubicBezTo>
                  <a:pt x="22703" y="147637"/>
                  <a:pt x="18469" y="148696"/>
                  <a:pt x="14236" y="130704"/>
                </a:cubicBezTo>
                <a:cubicBezTo>
                  <a:pt x="10003" y="112712"/>
                  <a:pt x="6828" y="7937"/>
                  <a:pt x="4711" y="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4A33A326-1EC4-7698-A8F1-95A56041ECA5}"/>
              </a:ext>
            </a:extLst>
          </p:cNvPr>
          <p:cNvSpPr/>
          <p:nvPr/>
        </p:nvSpPr>
        <p:spPr>
          <a:xfrm>
            <a:off x="5082590" y="5445120"/>
            <a:ext cx="55053" cy="80027"/>
          </a:xfrm>
          <a:custGeom>
            <a:avLst/>
            <a:gdLst>
              <a:gd name="connsiteX0" fmla="*/ 25985 w 55053"/>
              <a:gd name="connsiteY0" fmla="*/ 5 h 80027"/>
              <a:gd name="connsiteX1" fmla="*/ 41860 w 55053"/>
              <a:gd name="connsiteY1" fmla="*/ 53980 h 80027"/>
              <a:gd name="connsiteX2" fmla="*/ 585 w 55053"/>
              <a:gd name="connsiteY2" fmla="*/ 79380 h 80027"/>
              <a:gd name="connsiteX3" fmla="*/ 16460 w 55053"/>
              <a:gd name="connsiteY3" fmla="*/ 73030 h 80027"/>
              <a:gd name="connsiteX4" fmla="*/ 54560 w 55053"/>
              <a:gd name="connsiteY4" fmla="*/ 57155 h 80027"/>
              <a:gd name="connsiteX5" fmla="*/ 25985 w 55053"/>
              <a:gd name="connsiteY5" fmla="*/ 5 h 80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053" h="80027">
                <a:moveTo>
                  <a:pt x="25985" y="5"/>
                </a:moveTo>
                <a:cubicBezTo>
                  <a:pt x="23868" y="-524"/>
                  <a:pt x="46093" y="40751"/>
                  <a:pt x="41860" y="53980"/>
                </a:cubicBezTo>
                <a:cubicBezTo>
                  <a:pt x="37627" y="67209"/>
                  <a:pt x="585" y="79380"/>
                  <a:pt x="585" y="79380"/>
                </a:cubicBezTo>
                <a:cubicBezTo>
                  <a:pt x="-3648" y="82555"/>
                  <a:pt x="16460" y="73030"/>
                  <a:pt x="16460" y="73030"/>
                </a:cubicBezTo>
                <a:cubicBezTo>
                  <a:pt x="25456" y="69326"/>
                  <a:pt x="49798" y="65093"/>
                  <a:pt x="54560" y="57155"/>
                </a:cubicBezTo>
                <a:cubicBezTo>
                  <a:pt x="59323" y="49218"/>
                  <a:pt x="28102" y="534"/>
                  <a:pt x="2598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71EC2A13-13B0-4AE6-DC4D-9E63FC7E60F7}"/>
              </a:ext>
            </a:extLst>
          </p:cNvPr>
          <p:cNvSpPr/>
          <p:nvPr/>
        </p:nvSpPr>
        <p:spPr>
          <a:xfrm>
            <a:off x="5524448" y="5492675"/>
            <a:ext cx="155671" cy="58338"/>
          </a:xfrm>
          <a:custGeom>
            <a:avLst/>
            <a:gdLst>
              <a:gd name="connsiteX0" fmla="*/ 155627 w 155671"/>
              <a:gd name="connsiteY0" fmla="*/ 75 h 58338"/>
              <a:gd name="connsiteX1" fmla="*/ 54027 w 155671"/>
              <a:gd name="connsiteY1" fmla="*/ 57225 h 58338"/>
              <a:gd name="connsiteX2" fmla="*/ 52 w 155671"/>
              <a:gd name="connsiteY2" fmla="*/ 38175 h 58338"/>
              <a:gd name="connsiteX3" fmla="*/ 44502 w 155671"/>
              <a:gd name="connsiteY3" fmla="*/ 41350 h 58338"/>
              <a:gd name="connsiteX4" fmla="*/ 66727 w 155671"/>
              <a:gd name="connsiteY4" fmla="*/ 44525 h 58338"/>
              <a:gd name="connsiteX5" fmla="*/ 155627 w 155671"/>
              <a:gd name="connsiteY5" fmla="*/ 75 h 58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671" h="58338">
                <a:moveTo>
                  <a:pt x="155627" y="75"/>
                </a:moveTo>
                <a:cubicBezTo>
                  <a:pt x="153510" y="2192"/>
                  <a:pt x="79956" y="50875"/>
                  <a:pt x="54027" y="57225"/>
                </a:cubicBezTo>
                <a:cubicBezTo>
                  <a:pt x="28098" y="63575"/>
                  <a:pt x="1639" y="40821"/>
                  <a:pt x="52" y="38175"/>
                </a:cubicBezTo>
                <a:cubicBezTo>
                  <a:pt x="-1536" y="35529"/>
                  <a:pt x="33390" y="40292"/>
                  <a:pt x="44502" y="41350"/>
                </a:cubicBezTo>
                <a:cubicBezTo>
                  <a:pt x="55614" y="42408"/>
                  <a:pt x="50323" y="48229"/>
                  <a:pt x="66727" y="44525"/>
                </a:cubicBezTo>
                <a:cubicBezTo>
                  <a:pt x="83131" y="40821"/>
                  <a:pt x="157744" y="-2042"/>
                  <a:pt x="155627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CA7B5CC2-902C-50F7-E5A1-BF25B706638A}"/>
              </a:ext>
            </a:extLst>
          </p:cNvPr>
          <p:cNvSpPr/>
          <p:nvPr/>
        </p:nvSpPr>
        <p:spPr>
          <a:xfrm>
            <a:off x="4902188" y="5295823"/>
            <a:ext cx="99385" cy="214395"/>
          </a:xfrm>
          <a:custGeom>
            <a:avLst/>
            <a:gdLst>
              <a:gd name="connsiteX0" fmla="*/ 12 w 99385"/>
              <a:gd name="connsiteY0" fmla="*/ 77 h 214395"/>
              <a:gd name="connsiteX1" fmla="*/ 82562 w 99385"/>
              <a:gd name="connsiteY1" fmla="*/ 98502 h 214395"/>
              <a:gd name="connsiteX2" fmla="*/ 98437 w 99385"/>
              <a:gd name="connsiteY2" fmla="*/ 212802 h 214395"/>
              <a:gd name="connsiteX3" fmla="*/ 95262 w 99385"/>
              <a:gd name="connsiteY3" fmla="*/ 162002 h 214395"/>
              <a:gd name="connsiteX4" fmla="*/ 76212 w 99385"/>
              <a:gd name="connsiteY4" fmla="*/ 114377 h 214395"/>
              <a:gd name="connsiteX5" fmla="*/ 12 w 99385"/>
              <a:gd name="connsiteY5" fmla="*/ 77 h 21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385" h="214395">
                <a:moveTo>
                  <a:pt x="12" y="77"/>
                </a:moveTo>
                <a:cubicBezTo>
                  <a:pt x="1070" y="-2569"/>
                  <a:pt x="66158" y="63048"/>
                  <a:pt x="82562" y="98502"/>
                </a:cubicBezTo>
                <a:cubicBezTo>
                  <a:pt x="98966" y="133956"/>
                  <a:pt x="96320" y="202219"/>
                  <a:pt x="98437" y="212802"/>
                </a:cubicBezTo>
                <a:cubicBezTo>
                  <a:pt x="100554" y="223385"/>
                  <a:pt x="98966" y="178406"/>
                  <a:pt x="95262" y="162002"/>
                </a:cubicBezTo>
                <a:cubicBezTo>
                  <a:pt x="91558" y="145598"/>
                  <a:pt x="87854" y="136073"/>
                  <a:pt x="76212" y="114377"/>
                </a:cubicBezTo>
                <a:cubicBezTo>
                  <a:pt x="64570" y="92681"/>
                  <a:pt x="-1046" y="2723"/>
                  <a:pt x="12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841F8D51-AC2D-D5E1-6CDD-E7F448B2CC5F}"/>
              </a:ext>
            </a:extLst>
          </p:cNvPr>
          <p:cNvSpPr/>
          <p:nvPr/>
        </p:nvSpPr>
        <p:spPr>
          <a:xfrm>
            <a:off x="4835489" y="5295888"/>
            <a:ext cx="109804" cy="133362"/>
          </a:xfrm>
          <a:custGeom>
            <a:avLst/>
            <a:gdLst>
              <a:gd name="connsiteX0" fmla="*/ 36 w 109804"/>
              <a:gd name="connsiteY0" fmla="*/ 12 h 133362"/>
              <a:gd name="connsiteX1" fmla="*/ 88936 w 109804"/>
              <a:gd name="connsiteY1" fmla="*/ 63512 h 133362"/>
              <a:gd name="connsiteX2" fmla="*/ 95286 w 109804"/>
              <a:gd name="connsiteY2" fmla="*/ 85737 h 133362"/>
              <a:gd name="connsiteX3" fmla="*/ 107986 w 109804"/>
              <a:gd name="connsiteY3" fmla="*/ 133362 h 133362"/>
              <a:gd name="connsiteX4" fmla="*/ 104811 w 109804"/>
              <a:gd name="connsiteY4" fmla="*/ 85737 h 133362"/>
              <a:gd name="connsiteX5" fmla="*/ 101636 w 109804"/>
              <a:gd name="connsiteY5" fmla="*/ 69862 h 133362"/>
              <a:gd name="connsiteX6" fmla="*/ 36 w 109804"/>
              <a:gd name="connsiteY6" fmla="*/ 12 h 13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04" h="133362">
                <a:moveTo>
                  <a:pt x="36" y="12"/>
                </a:moveTo>
                <a:cubicBezTo>
                  <a:pt x="-2081" y="-1046"/>
                  <a:pt x="88936" y="63512"/>
                  <a:pt x="88936" y="63512"/>
                </a:cubicBezTo>
                <a:cubicBezTo>
                  <a:pt x="104811" y="77800"/>
                  <a:pt x="92111" y="74095"/>
                  <a:pt x="95286" y="85737"/>
                </a:cubicBezTo>
                <a:cubicBezTo>
                  <a:pt x="98461" y="97379"/>
                  <a:pt x="106399" y="133362"/>
                  <a:pt x="107986" y="133362"/>
                </a:cubicBezTo>
                <a:cubicBezTo>
                  <a:pt x="109573" y="133362"/>
                  <a:pt x="104811" y="85737"/>
                  <a:pt x="104811" y="85737"/>
                </a:cubicBezTo>
                <a:cubicBezTo>
                  <a:pt x="103753" y="75154"/>
                  <a:pt x="118569" y="81504"/>
                  <a:pt x="101636" y="69862"/>
                </a:cubicBezTo>
                <a:lnTo>
                  <a:pt x="36" y="1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E5E16D58-1DE8-E44B-9CC8-1FCE267DB41B}"/>
              </a:ext>
            </a:extLst>
          </p:cNvPr>
          <p:cNvSpPr/>
          <p:nvPr/>
        </p:nvSpPr>
        <p:spPr>
          <a:xfrm>
            <a:off x="4818067" y="5295881"/>
            <a:ext cx="65977" cy="238650"/>
          </a:xfrm>
          <a:custGeom>
            <a:avLst/>
            <a:gdLst>
              <a:gd name="connsiteX0" fmla="*/ 33333 w 65977"/>
              <a:gd name="connsiteY0" fmla="*/ 19 h 238650"/>
              <a:gd name="connsiteX1" fmla="*/ 1583 w 65977"/>
              <a:gd name="connsiteY1" fmla="*/ 120669 h 238650"/>
              <a:gd name="connsiteX2" fmla="*/ 11108 w 65977"/>
              <a:gd name="connsiteY2" fmla="*/ 158769 h 238650"/>
              <a:gd name="connsiteX3" fmla="*/ 65083 w 65977"/>
              <a:gd name="connsiteY3" fmla="*/ 238144 h 238650"/>
              <a:gd name="connsiteX4" fmla="*/ 42858 w 65977"/>
              <a:gd name="connsiteY4" fmla="*/ 190519 h 238650"/>
              <a:gd name="connsiteX5" fmla="*/ 17458 w 65977"/>
              <a:gd name="connsiteY5" fmla="*/ 146069 h 238650"/>
              <a:gd name="connsiteX6" fmla="*/ 14283 w 65977"/>
              <a:gd name="connsiteY6" fmla="*/ 130194 h 238650"/>
              <a:gd name="connsiteX7" fmla="*/ 33333 w 65977"/>
              <a:gd name="connsiteY7" fmla="*/ 19 h 23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977" h="238650">
                <a:moveTo>
                  <a:pt x="33333" y="19"/>
                </a:moveTo>
                <a:cubicBezTo>
                  <a:pt x="31216" y="-1569"/>
                  <a:pt x="5287" y="94211"/>
                  <a:pt x="1583" y="120669"/>
                </a:cubicBezTo>
                <a:cubicBezTo>
                  <a:pt x="-2121" y="147127"/>
                  <a:pt x="525" y="139190"/>
                  <a:pt x="11108" y="158769"/>
                </a:cubicBezTo>
                <a:cubicBezTo>
                  <a:pt x="21691" y="178348"/>
                  <a:pt x="59791" y="232852"/>
                  <a:pt x="65083" y="238144"/>
                </a:cubicBezTo>
                <a:cubicBezTo>
                  <a:pt x="70375" y="243436"/>
                  <a:pt x="50795" y="205865"/>
                  <a:pt x="42858" y="190519"/>
                </a:cubicBezTo>
                <a:cubicBezTo>
                  <a:pt x="34921" y="175173"/>
                  <a:pt x="17458" y="146069"/>
                  <a:pt x="17458" y="146069"/>
                </a:cubicBezTo>
                <a:cubicBezTo>
                  <a:pt x="12695" y="136015"/>
                  <a:pt x="13754" y="148186"/>
                  <a:pt x="14283" y="130194"/>
                </a:cubicBezTo>
                <a:cubicBezTo>
                  <a:pt x="14812" y="112202"/>
                  <a:pt x="35450" y="1607"/>
                  <a:pt x="33333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6CED462F-55E1-2F83-82A7-6C5C02123F14}"/>
              </a:ext>
            </a:extLst>
          </p:cNvPr>
          <p:cNvSpPr/>
          <p:nvPr/>
        </p:nvSpPr>
        <p:spPr>
          <a:xfrm>
            <a:off x="4854509" y="5441420"/>
            <a:ext cx="155802" cy="108496"/>
          </a:xfrm>
          <a:custGeom>
            <a:avLst/>
            <a:gdLst>
              <a:gd name="connsiteX0" fmla="*/ 155641 w 155802"/>
              <a:gd name="connsiteY0" fmla="*/ 530 h 108496"/>
              <a:gd name="connsiteX1" fmla="*/ 117541 w 155802"/>
              <a:gd name="connsiteY1" fmla="*/ 35455 h 108496"/>
              <a:gd name="connsiteX2" fmla="*/ 95316 w 155802"/>
              <a:gd name="connsiteY2" fmla="*/ 67205 h 108496"/>
              <a:gd name="connsiteX3" fmla="*/ 76266 w 155802"/>
              <a:gd name="connsiteY3" fmla="*/ 89430 h 108496"/>
              <a:gd name="connsiteX4" fmla="*/ 66 w 155802"/>
              <a:gd name="connsiteY4" fmla="*/ 108480 h 108496"/>
              <a:gd name="connsiteX5" fmla="*/ 63566 w 155802"/>
              <a:gd name="connsiteY5" fmla="*/ 86255 h 108496"/>
              <a:gd name="connsiteX6" fmla="*/ 101666 w 155802"/>
              <a:gd name="connsiteY6" fmla="*/ 64030 h 108496"/>
              <a:gd name="connsiteX7" fmla="*/ 155641 w 155802"/>
              <a:gd name="connsiteY7" fmla="*/ 530 h 10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802" h="108496">
                <a:moveTo>
                  <a:pt x="155641" y="530"/>
                </a:moveTo>
                <a:cubicBezTo>
                  <a:pt x="158287" y="-4232"/>
                  <a:pt x="127595" y="24343"/>
                  <a:pt x="117541" y="35455"/>
                </a:cubicBezTo>
                <a:cubicBezTo>
                  <a:pt x="107487" y="46567"/>
                  <a:pt x="102195" y="58209"/>
                  <a:pt x="95316" y="67205"/>
                </a:cubicBezTo>
                <a:cubicBezTo>
                  <a:pt x="88437" y="76201"/>
                  <a:pt x="92141" y="82551"/>
                  <a:pt x="76266" y="89430"/>
                </a:cubicBezTo>
                <a:cubicBezTo>
                  <a:pt x="60391" y="96309"/>
                  <a:pt x="2183" y="109009"/>
                  <a:pt x="66" y="108480"/>
                </a:cubicBezTo>
                <a:cubicBezTo>
                  <a:pt x="-2051" y="107951"/>
                  <a:pt x="46633" y="93663"/>
                  <a:pt x="63566" y="86255"/>
                </a:cubicBezTo>
                <a:cubicBezTo>
                  <a:pt x="80499" y="78847"/>
                  <a:pt x="90024" y="73555"/>
                  <a:pt x="101666" y="64030"/>
                </a:cubicBezTo>
                <a:cubicBezTo>
                  <a:pt x="113308" y="54505"/>
                  <a:pt x="152995" y="5292"/>
                  <a:pt x="155641" y="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6519D289-CDB6-9E84-47DE-DD7567D5675E}"/>
              </a:ext>
            </a:extLst>
          </p:cNvPr>
          <p:cNvSpPr/>
          <p:nvPr/>
        </p:nvSpPr>
        <p:spPr>
          <a:xfrm>
            <a:off x="4791008" y="5321271"/>
            <a:ext cx="50911" cy="142965"/>
          </a:xfrm>
          <a:custGeom>
            <a:avLst/>
            <a:gdLst>
              <a:gd name="connsiteX0" fmla="*/ 67 w 50911"/>
              <a:gd name="connsiteY0" fmla="*/ 29 h 142965"/>
              <a:gd name="connsiteX1" fmla="*/ 25467 w 50911"/>
              <a:gd name="connsiteY1" fmla="*/ 85754 h 142965"/>
              <a:gd name="connsiteX2" fmla="*/ 50867 w 50911"/>
              <a:gd name="connsiteY2" fmla="*/ 142904 h 142965"/>
              <a:gd name="connsiteX3" fmla="*/ 19117 w 50911"/>
              <a:gd name="connsiteY3" fmla="*/ 95279 h 142965"/>
              <a:gd name="connsiteX4" fmla="*/ 67 w 50911"/>
              <a:gd name="connsiteY4" fmla="*/ 29 h 14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11" h="142965">
                <a:moveTo>
                  <a:pt x="67" y="29"/>
                </a:moveTo>
                <a:cubicBezTo>
                  <a:pt x="1125" y="-1559"/>
                  <a:pt x="17000" y="61942"/>
                  <a:pt x="25467" y="85754"/>
                </a:cubicBezTo>
                <a:cubicBezTo>
                  <a:pt x="33934" y="109566"/>
                  <a:pt x="51925" y="141316"/>
                  <a:pt x="50867" y="142904"/>
                </a:cubicBezTo>
                <a:cubicBezTo>
                  <a:pt x="49809" y="144492"/>
                  <a:pt x="27584" y="114858"/>
                  <a:pt x="19117" y="95279"/>
                </a:cubicBezTo>
                <a:cubicBezTo>
                  <a:pt x="10650" y="75700"/>
                  <a:pt x="-991" y="1617"/>
                  <a:pt x="67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1A89A0DE-2D1E-F831-5222-D0008462CA2A}"/>
              </a:ext>
            </a:extLst>
          </p:cNvPr>
          <p:cNvSpPr/>
          <p:nvPr/>
        </p:nvSpPr>
        <p:spPr>
          <a:xfrm>
            <a:off x="4683091" y="5292673"/>
            <a:ext cx="44565" cy="171536"/>
          </a:xfrm>
          <a:custGeom>
            <a:avLst/>
            <a:gdLst>
              <a:gd name="connsiteX0" fmla="*/ 25434 w 44565"/>
              <a:gd name="connsiteY0" fmla="*/ 52 h 171536"/>
              <a:gd name="connsiteX1" fmla="*/ 19084 w 44565"/>
              <a:gd name="connsiteY1" fmla="*/ 82602 h 171536"/>
              <a:gd name="connsiteX2" fmla="*/ 31784 w 44565"/>
              <a:gd name="connsiteY2" fmla="*/ 130227 h 171536"/>
              <a:gd name="connsiteX3" fmla="*/ 44484 w 44565"/>
              <a:gd name="connsiteY3" fmla="*/ 171502 h 171536"/>
              <a:gd name="connsiteX4" fmla="*/ 25434 w 44565"/>
              <a:gd name="connsiteY4" fmla="*/ 136577 h 171536"/>
              <a:gd name="connsiteX5" fmla="*/ 34 w 44565"/>
              <a:gd name="connsiteY5" fmla="*/ 95302 h 171536"/>
              <a:gd name="connsiteX6" fmla="*/ 25434 w 44565"/>
              <a:gd name="connsiteY6" fmla="*/ 52 h 17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65" h="171536">
                <a:moveTo>
                  <a:pt x="25434" y="52"/>
                </a:moveTo>
                <a:cubicBezTo>
                  <a:pt x="28609" y="-2065"/>
                  <a:pt x="18026" y="60906"/>
                  <a:pt x="19084" y="82602"/>
                </a:cubicBezTo>
                <a:cubicBezTo>
                  <a:pt x="20142" y="104298"/>
                  <a:pt x="27551" y="115410"/>
                  <a:pt x="31784" y="130227"/>
                </a:cubicBezTo>
                <a:cubicBezTo>
                  <a:pt x="36017" y="145044"/>
                  <a:pt x="45542" y="170444"/>
                  <a:pt x="44484" y="171502"/>
                </a:cubicBezTo>
                <a:cubicBezTo>
                  <a:pt x="43426" y="172560"/>
                  <a:pt x="32842" y="149277"/>
                  <a:pt x="25434" y="136577"/>
                </a:cubicBezTo>
                <a:cubicBezTo>
                  <a:pt x="18026" y="123877"/>
                  <a:pt x="1092" y="114881"/>
                  <a:pt x="34" y="95302"/>
                </a:cubicBezTo>
                <a:cubicBezTo>
                  <a:pt x="-1024" y="75723"/>
                  <a:pt x="22259" y="2169"/>
                  <a:pt x="25434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8CE8784A-053D-E2CA-E605-3C6A67BC67E8}"/>
              </a:ext>
            </a:extLst>
          </p:cNvPr>
          <p:cNvSpPr/>
          <p:nvPr/>
        </p:nvSpPr>
        <p:spPr>
          <a:xfrm>
            <a:off x="4733922" y="5302042"/>
            <a:ext cx="79505" cy="152659"/>
          </a:xfrm>
          <a:custGeom>
            <a:avLst/>
            <a:gdLst>
              <a:gd name="connsiteX0" fmla="*/ 3 w 79505"/>
              <a:gd name="connsiteY0" fmla="*/ 208 h 152659"/>
              <a:gd name="connsiteX1" fmla="*/ 69853 w 79505"/>
              <a:gd name="connsiteY1" fmla="*/ 95458 h 152659"/>
              <a:gd name="connsiteX2" fmla="*/ 73028 w 79505"/>
              <a:gd name="connsiteY2" fmla="*/ 152608 h 152659"/>
              <a:gd name="connsiteX3" fmla="*/ 79378 w 79505"/>
              <a:gd name="connsiteY3" fmla="*/ 104983 h 152659"/>
              <a:gd name="connsiteX4" fmla="*/ 66678 w 79505"/>
              <a:gd name="connsiteY4" fmla="*/ 70058 h 152659"/>
              <a:gd name="connsiteX5" fmla="*/ 3 w 79505"/>
              <a:gd name="connsiteY5" fmla="*/ 208 h 15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05" h="152659">
                <a:moveTo>
                  <a:pt x="3" y="208"/>
                </a:moveTo>
                <a:cubicBezTo>
                  <a:pt x="532" y="4441"/>
                  <a:pt x="57682" y="70058"/>
                  <a:pt x="69853" y="95458"/>
                </a:cubicBezTo>
                <a:cubicBezTo>
                  <a:pt x="82024" y="120858"/>
                  <a:pt x="71441" y="151021"/>
                  <a:pt x="73028" y="152608"/>
                </a:cubicBezTo>
                <a:cubicBezTo>
                  <a:pt x="74615" y="154195"/>
                  <a:pt x="80436" y="118741"/>
                  <a:pt x="79378" y="104983"/>
                </a:cubicBezTo>
                <a:cubicBezTo>
                  <a:pt x="78320" y="91225"/>
                  <a:pt x="78849" y="82758"/>
                  <a:pt x="66678" y="70058"/>
                </a:cubicBezTo>
                <a:cubicBezTo>
                  <a:pt x="54507" y="57358"/>
                  <a:pt x="-526" y="-4025"/>
                  <a:pt x="3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70138398-9819-48FF-F290-94EB167EA888}"/>
              </a:ext>
            </a:extLst>
          </p:cNvPr>
          <p:cNvSpPr/>
          <p:nvPr/>
        </p:nvSpPr>
        <p:spPr>
          <a:xfrm>
            <a:off x="4730746" y="5340248"/>
            <a:ext cx="60553" cy="102080"/>
          </a:xfrm>
          <a:custGeom>
            <a:avLst/>
            <a:gdLst>
              <a:gd name="connsiteX0" fmla="*/ 4 w 60553"/>
              <a:gd name="connsiteY0" fmla="*/ 102 h 102080"/>
              <a:gd name="connsiteX1" fmla="*/ 57154 w 60553"/>
              <a:gd name="connsiteY1" fmla="*/ 63602 h 102080"/>
              <a:gd name="connsiteX2" fmla="*/ 53979 w 60553"/>
              <a:gd name="connsiteY2" fmla="*/ 101702 h 102080"/>
              <a:gd name="connsiteX3" fmla="*/ 53979 w 60553"/>
              <a:gd name="connsiteY3" fmla="*/ 79477 h 102080"/>
              <a:gd name="connsiteX4" fmla="*/ 4 w 60553"/>
              <a:gd name="connsiteY4" fmla="*/ 102 h 10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53" h="102080">
                <a:moveTo>
                  <a:pt x="4" y="102"/>
                </a:moveTo>
                <a:cubicBezTo>
                  <a:pt x="533" y="-2544"/>
                  <a:pt x="48158" y="46669"/>
                  <a:pt x="57154" y="63602"/>
                </a:cubicBezTo>
                <a:cubicBezTo>
                  <a:pt x="66150" y="80535"/>
                  <a:pt x="54508" y="99056"/>
                  <a:pt x="53979" y="101702"/>
                </a:cubicBezTo>
                <a:cubicBezTo>
                  <a:pt x="53450" y="104348"/>
                  <a:pt x="57683" y="92706"/>
                  <a:pt x="53979" y="79477"/>
                </a:cubicBezTo>
                <a:cubicBezTo>
                  <a:pt x="50275" y="66248"/>
                  <a:pt x="-525" y="2748"/>
                  <a:pt x="4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C33F2CEF-9561-EE72-0F7F-87487F5DC0AC}"/>
              </a:ext>
            </a:extLst>
          </p:cNvPr>
          <p:cNvSpPr/>
          <p:nvPr/>
        </p:nvSpPr>
        <p:spPr>
          <a:xfrm>
            <a:off x="4698613" y="5422068"/>
            <a:ext cx="131344" cy="49868"/>
          </a:xfrm>
          <a:custGeom>
            <a:avLst/>
            <a:gdLst>
              <a:gd name="connsiteX0" fmla="*/ 387 w 131344"/>
              <a:gd name="connsiteY0" fmla="*/ 35757 h 49868"/>
              <a:gd name="connsiteX1" fmla="*/ 67062 w 131344"/>
              <a:gd name="connsiteY1" fmla="*/ 48457 h 49868"/>
              <a:gd name="connsiteX2" fmla="*/ 130562 w 131344"/>
              <a:gd name="connsiteY2" fmla="*/ 832 h 49868"/>
              <a:gd name="connsiteX3" fmla="*/ 98812 w 131344"/>
              <a:gd name="connsiteY3" fmla="*/ 19882 h 49868"/>
              <a:gd name="connsiteX4" fmla="*/ 387 w 131344"/>
              <a:gd name="connsiteY4" fmla="*/ 35757 h 4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344" h="49868">
                <a:moveTo>
                  <a:pt x="387" y="35757"/>
                </a:moveTo>
                <a:cubicBezTo>
                  <a:pt x="-4905" y="40520"/>
                  <a:pt x="45366" y="54278"/>
                  <a:pt x="67062" y="48457"/>
                </a:cubicBezTo>
                <a:cubicBezTo>
                  <a:pt x="88758" y="42636"/>
                  <a:pt x="125270" y="5594"/>
                  <a:pt x="130562" y="832"/>
                </a:cubicBezTo>
                <a:cubicBezTo>
                  <a:pt x="135854" y="-3931"/>
                  <a:pt x="113100" y="13003"/>
                  <a:pt x="98812" y="19882"/>
                </a:cubicBezTo>
                <a:cubicBezTo>
                  <a:pt x="84525" y="26761"/>
                  <a:pt x="5679" y="30994"/>
                  <a:pt x="387" y="35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048EEF56-1377-34A1-D138-01F6FA2BD63D}"/>
              </a:ext>
            </a:extLst>
          </p:cNvPr>
          <p:cNvSpPr/>
          <p:nvPr/>
        </p:nvSpPr>
        <p:spPr>
          <a:xfrm>
            <a:off x="4583500" y="5238566"/>
            <a:ext cx="59517" cy="195478"/>
          </a:xfrm>
          <a:custGeom>
            <a:avLst/>
            <a:gdLst>
              <a:gd name="connsiteX0" fmla="*/ 13900 w 59517"/>
              <a:gd name="connsiteY0" fmla="*/ 184 h 195478"/>
              <a:gd name="connsiteX1" fmla="*/ 4375 w 59517"/>
              <a:gd name="connsiteY1" fmla="*/ 85909 h 195478"/>
              <a:gd name="connsiteX2" fmla="*/ 4375 w 59517"/>
              <a:gd name="connsiteY2" fmla="*/ 120834 h 195478"/>
              <a:gd name="connsiteX3" fmla="*/ 58350 w 59517"/>
              <a:gd name="connsiteY3" fmla="*/ 193859 h 195478"/>
              <a:gd name="connsiteX4" fmla="*/ 39300 w 59517"/>
              <a:gd name="connsiteY4" fmla="*/ 168459 h 195478"/>
              <a:gd name="connsiteX5" fmla="*/ 13900 w 59517"/>
              <a:gd name="connsiteY5" fmla="*/ 133534 h 195478"/>
              <a:gd name="connsiteX6" fmla="*/ 10725 w 59517"/>
              <a:gd name="connsiteY6" fmla="*/ 111309 h 195478"/>
              <a:gd name="connsiteX7" fmla="*/ 13900 w 59517"/>
              <a:gd name="connsiteY7" fmla="*/ 184 h 195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517" h="195478">
                <a:moveTo>
                  <a:pt x="13900" y="184"/>
                </a:moveTo>
                <a:cubicBezTo>
                  <a:pt x="12842" y="-4049"/>
                  <a:pt x="5962" y="65801"/>
                  <a:pt x="4375" y="85909"/>
                </a:cubicBezTo>
                <a:cubicBezTo>
                  <a:pt x="2787" y="106017"/>
                  <a:pt x="-4621" y="102842"/>
                  <a:pt x="4375" y="120834"/>
                </a:cubicBezTo>
                <a:cubicBezTo>
                  <a:pt x="13371" y="138826"/>
                  <a:pt x="52529" y="185922"/>
                  <a:pt x="58350" y="193859"/>
                </a:cubicBezTo>
                <a:cubicBezTo>
                  <a:pt x="64171" y="201796"/>
                  <a:pt x="46708" y="178513"/>
                  <a:pt x="39300" y="168459"/>
                </a:cubicBezTo>
                <a:cubicBezTo>
                  <a:pt x="31892" y="158405"/>
                  <a:pt x="18663" y="143059"/>
                  <a:pt x="13900" y="133534"/>
                </a:cubicBezTo>
                <a:cubicBezTo>
                  <a:pt x="9137" y="124009"/>
                  <a:pt x="13371" y="127713"/>
                  <a:pt x="10725" y="111309"/>
                </a:cubicBezTo>
                <a:cubicBezTo>
                  <a:pt x="8079" y="94905"/>
                  <a:pt x="14958" y="4417"/>
                  <a:pt x="13900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2E1929B9-E815-6D1B-8C60-816783979A5F}"/>
              </a:ext>
            </a:extLst>
          </p:cNvPr>
          <p:cNvSpPr/>
          <p:nvPr/>
        </p:nvSpPr>
        <p:spPr>
          <a:xfrm>
            <a:off x="4594183" y="5235395"/>
            <a:ext cx="102391" cy="190689"/>
          </a:xfrm>
          <a:custGeom>
            <a:avLst/>
            <a:gdLst>
              <a:gd name="connsiteX0" fmla="*/ 42 w 102391"/>
              <a:gd name="connsiteY0" fmla="*/ 180 h 190689"/>
              <a:gd name="connsiteX1" fmla="*/ 34967 w 102391"/>
              <a:gd name="connsiteY1" fmla="*/ 63680 h 190689"/>
              <a:gd name="connsiteX2" fmla="*/ 76242 w 102391"/>
              <a:gd name="connsiteY2" fmla="*/ 127180 h 190689"/>
              <a:gd name="connsiteX3" fmla="*/ 101642 w 102391"/>
              <a:gd name="connsiteY3" fmla="*/ 165280 h 190689"/>
              <a:gd name="connsiteX4" fmla="*/ 47667 w 102391"/>
              <a:gd name="connsiteY4" fmla="*/ 190680 h 190689"/>
              <a:gd name="connsiteX5" fmla="*/ 73067 w 102391"/>
              <a:gd name="connsiteY5" fmla="*/ 168455 h 190689"/>
              <a:gd name="connsiteX6" fmla="*/ 82592 w 102391"/>
              <a:gd name="connsiteY6" fmla="*/ 158930 h 190689"/>
              <a:gd name="connsiteX7" fmla="*/ 28617 w 102391"/>
              <a:gd name="connsiteY7" fmla="*/ 47805 h 190689"/>
              <a:gd name="connsiteX8" fmla="*/ 42 w 102391"/>
              <a:gd name="connsiteY8" fmla="*/ 180 h 19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391" h="190689">
                <a:moveTo>
                  <a:pt x="42" y="180"/>
                </a:moveTo>
                <a:cubicBezTo>
                  <a:pt x="1100" y="2826"/>
                  <a:pt x="22267" y="42513"/>
                  <a:pt x="34967" y="63680"/>
                </a:cubicBezTo>
                <a:cubicBezTo>
                  <a:pt x="47667" y="84847"/>
                  <a:pt x="65130" y="110247"/>
                  <a:pt x="76242" y="127180"/>
                </a:cubicBezTo>
                <a:cubicBezTo>
                  <a:pt x="87354" y="144113"/>
                  <a:pt x="106405" y="154697"/>
                  <a:pt x="101642" y="165280"/>
                </a:cubicBezTo>
                <a:cubicBezTo>
                  <a:pt x="96880" y="175863"/>
                  <a:pt x="52430" y="190151"/>
                  <a:pt x="47667" y="190680"/>
                </a:cubicBezTo>
                <a:cubicBezTo>
                  <a:pt x="42905" y="191209"/>
                  <a:pt x="73067" y="168455"/>
                  <a:pt x="73067" y="168455"/>
                </a:cubicBezTo>
                <a:cubicBezTo>
                  <a:pt x="78888" y="163163"/>
                  <a:pt x="90000" y="179038"/>
                  <a:pt x="82592" y="158930"/>
                </a:cubicBezTo>
                <a:cubicBezTo>
                  <a:pt x="75184" y="138822"/>
                  <a:pt x="39200" y="71088"/>
                  <a:pt x="28617" y="47805"/>
                </a:cubicBezTo>
                <a:cubicBezTo>
                  <a:pt x="18034" y="24522"/>
                  <a:pt x="-1016" y="-2466"/>
                  <a:pt x="42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83DB5C0E-ADB5-2E5A-48F3-200FFE035751}"/>
              </a:ext>
            </a:extLst>
          </p:cNvPr>
          <p:cNvSpPr/>
          <p:nvPr/>
        </p:nvSpPr>
        <p:spPr>
          <a:xfrm>
            <a:off x="4644992" y="5543500"/>
            <a:ext cx="593025" cy="228055"/>
          </a:xfrm>
          <a:custGeom>
            <a:avLst/>
            <a:gdLst>
              <a:gd name="connsiteX0" fmla="*/ 33 w 593025"/>
              <a:gd name="connsiteY0" fmla="*/ 50 h 228055"/>
              <a:gd name="connsiteX1" fmla="*/ 266733 w 593025"/>
              <a:gd name="connsiteY1" fmla="*/ 123875 h 228055"/>
              <a:gd name="connsiteX2" fmla="*/ 355633 w 593025"/>
              <a:gd name="connsiteY2" fmla="*/ 149275 h 228055"/>
              <a:gd name="connsiteX3" fmla="*/ 336583 w 593025"/>
              <a:gd name="connsiteY3" fmla="*/ 123875 h 228055"/>
              <a:gd name="connsiteX4" fmla="*/ 431833 w 593025"/>
              <a:gd name="connsiteY4" fmla="*/ 168325 h 228055"/>
              <a:gd name="connsiteX5" fmla="*/ 584233 w 593025"/>
              <a:gd name="connsiteY5" fmla="*/ 225475 h 228055"/>
              <a:gd name="connsiteX6" fmla="*/ 549308 w 593025"/>
              <a:gd name="connsiteY6" fmla="*/ 209600 h 228055"/>
              <a:gd name="connsiteX7" fmla="*/ 339758 w 593025"/>
              <a:gd name="connsiteY7" fmla="*/ 133400 h 228055"/>
              <a:gd name="connsiteX8" fmla="*/ 257208 w 593025"/>
              <a:gd name="connsiteY8" fmla="*/ 120700 h 228055"/>
              <a:gd name="connsiteX9" fmla="*/ 187358 w 593025"/>
              <a:gd name="connsiteY9" fmla="*/ 79425 h 228055"/>
              <a:gd name="connsiteX10" fmla="*/ 247683 w 593025"/>
              <a:gd name="connsiteY10" fmla="*/ 108000 h 228055"/>
              <a:gd name="connsiteX11" fmla="*/ 33 w 593025"/>
              <a:gd name="connsiteY11" fmla="*/ 50 h 22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3025" h="228055">
                <a:moveTo>
                  <a:pt x="33" y="50"/>
                </a:moveTo>
                <a:cubicBezTo>
                  <a:pt x="3208" y="2696"/>
                  <a:pt x="207466" y="99004"/>
                  <a:pt x="266733" y="123875"/>
                </a:cubicBezTo>
                <a:cubicBezTo>
                  <a:pt x="326000" y="148746"/>
                  <a:pt x="343991" y="149275"/>
                  <a:pt x="355633" y="149275"/>
                </a:cubicBezTo>
                <a:cubicBezTo>
                  <a:pt x="367275" y="149275"/>
                  <a:pt x="323883" y="120700"/>
                  <a:pt x="336583" y="123875"/>
                </a:cubicBezTo>
                <a:cubicBezTo>
                  <a:pt x="349283" y="127050"/>
                  <a:pt x="390558" y="151392"/>
                  <a:pt x="431833" y="168325"/>
                </a:cubicBezTo>
                <a:cubicBezTo>
                  <a:pt x="473108" y="185258"/>
                  <a:pt x="564654" y="218596"/>
                  <a:pt x="584233" y="225475"/>
                </a:cubicBezTo>
                <a:cubicBezTo>
                  <a:pt x="603812" y="232354"/>
                  <a:pt x="590054" y="224946"/>
                  <a:pt x="549308" y="209600"/>
                </a:cubicBezTo>
                <a:cubicBezTo>
                  <a:pt x="508562" y="194254"/>
                  <a:pt x="388441" y="148217"/>
                  <a:pt x="339758" y="133400"/>
                </a:cubicBezTo>
                <a:cubicBezTo>
                  <a:pt x="291075" y="118583"/>
                  <a:pt x="282608" y="129696"/>
                  <a:pt x="257208" y="120700"/>
                </a:cubicBezTo>
                <a:cubicBezTo>
                  <a:pt x="231808" y="111704"/>
                  <a:pt x="188946" y="81542"/>
                  <a:pt x="187358" y="79425"/>
                </a:cubicBezTo>
                <a:cubicBezTo>
                  <a:pt x="185770" y="77308"/>
                  <a:pt x="273612" y="116996"/>
                  <a:pt x="247683" y="108000"/>
                </a:cubicBezTo>
                <a:cubicBezTo>
                  <a:pt x="221754" y="99004"/>
                  <a:pt x="-3142" y="-2596"/>
                  <a:pt x="33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687B3A5C-1ACF-6D9C-1EAA-4080F497DBFB}"/>
              </a:ext>
            </a:extLst>
          </p:cNvPr>
          <p:cNvSpPr/>
          <p:nvPr/>
        </p:nvSpPr>
        <p:spPr>
          <a:xfrm>
            <a:off x="5822946" y="5400635"/>
            <a:ext cx="101613" cy="136605"/>
          </a:xfrm>
          <a:custGeom>
            <a:avLst/>
            <a:gdLst>
              <a:gd name="connsiteX0" fmla="*/ 101604 w 101613"/>
              <a:gd name="connsiteY0" fmla="*/ 40 h 136605"/>
              <a:gd name="connsiteX1" fmla="*/ 63504 w 101613"/>
              <a:gd name="connsiteY1" fmla="*/ 66715 h 136605"/>
              <a:gd name="connsiteX2" fmla="*/ 4 w 101613"/>
              <a:gd name="connsiteY2" fmla="*/ 136565 h 136605"/>
              <a:gd name="connsiteX3" fmla="*/ 66679 w 101613"/>
              <a:gd name="connsiteY3" fmla="*/ 76240 h 136605"/>
              <a:gd name="connsiteX4" fmla="*/ 101604 w 101613"/>
              <a:gd name="connsiteY4" fmla="*/ 40 h 13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13" h="136605">
                <a:moveTo>
                  <a:pt x="101604" y="40"/>
                </a:moveTo>
                <a:cubicBezTo>
                  <a:pt x="101075" y="-1547"/>
                  <a:pt x="80437" y="43961"/>
                  <a:pt x="63504" y="66715"/>
                </a:cubicBezTo>
                <a:cubicBezTo>
                  <a:pt x="46571" y="89469"/>
                  <a:pt x="-525" y="134978"/>
                  <a:pt x="4" y="136565"/>
                </a:cubicBezTo>
                <a:cubicBezTo>
                  <a:pt x="533" y="138152"/>
                  <a:pt x="52392" y="93173"/>
                  <a:pt x="66679" y="76240"/>
                </a:cubicBezTo>
                <a:cubicBezTo>
                  <a:pt x="80966" y="59307"/>
                  <a:pt x="102133" y="1627"/>
                  <a:pt x="101604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F2B6DABE-EA69-23AD-F134-FB126157D89A}"/>
              </a:ext>
            </a:extLst>
          </p:cNvPr>
          <p:cNvSpPr/>
          <p:nvPr/>
        </p:nvSpPr>
        <p:spPr>
          <a:xfrm>
            <a:off x="5924424" y="5349862"/>
            <a:ext cx="67397" cy="146247"/>
          </a:xfrm>
          <a:custGeom>
            <a:avLst/>
            <a:gdLst>
              <a:gd name="connsiteX0" fmla="*/ 60451 w 67397"/>
              <a:gd name="connsiteY0" fmla="*/ 13 h 146247"/>
              <a:gd name="connsiteX1" fmla="*/ 63626 w 67397"/>
              <a:gd name="connsiteY1" fmla="*/ 79388 h 146247"/>
              <a:gd name="connsiteX2" fmla="*/ 126 w 67397"/>
              <a:gd name="connsiteY2" fmla="*/ 146063 h 146247"/>
              <a:gd name="connsiteX3" fmla="*/ 47751 w 67397"/>
              <a:gd name="connsiteY3" fmla="*/ 98438 h 146247"/>
              <a:gd name="connsiteX4" fmla="*/ 63626 w 67397"/>
              <a:gd name="connsiteY4" fmla="*/ 73038 h 146247"/>
              <a:gd name="connsiteX5" fmla="*/ 60451 w 67397"/>
              <a:gd name="connsiteY5" fmla="*/ 13 h 14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97" h="146247">
                <a:moveTo>
                  <a:pt x="60451" y="13"/>
                </a:moveTo>
                <a:cubicBezTo>
                  <a:pt x="60451" y="1071"/>
                  <a:pt x="73680" y="55046"/>
                  <a:pt x="63626" y="79388"/>
                </a:cubicBezTo>
                <a:cubicBezTo>
                  <a:pt x="53572" y="103730"/>
                  <a:pt x="2772" y="142888"/>
                  <a:pt x="126" y="146063"/>
                </a:cubicBezTo>
                <a:cubicBezTo>
                  <a:pt x="-2520" y="149238"/>
                  <a:pt x="37168" y="110609"/>
                  <a:pt x="47751" y="98438"/>
                </a:cubicBezTo>
                <a:cubicBezTo>
                  <a:pt x="58334" y="86267"/>
                  <a:pt x="59922" y="86796"/>
                  <a:pt x="63626" y="73038"/>
                </a:cubicBezTo>
                <a:cubicBezTo>
                  <a:pt x="67330" y="59280"/>
                  <a:pt x="60451" y="-1045"/>
                  <a:pt x="60451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F70B6EE0-A9A9-8C2B-A9E9-FDE47958D0EF}"/>
              </a:ext>
            </a:extLst>
          </p:cNvPr>
          <p:cNvSpPr/>
          <p:nvPr/>
        </p:nvSpPr>
        <p:spPr>
          <a:xfrm>
            <a:off x="5965539" y="5139389"/>
            <a:ext cx="88988" cy="188264"/>
          </a:xfrm>
          <a:custGeom>
            <a:avLst/>
            <a:gdLst>
              <a:gd name="connsiteX0" fmla="*/ 28861 w 88988"/>
              <a:gd name="connsiteY0" fmla="*/ 936 h 188264"/>
              <a:gd name="connsiteX1" fmla="*/ 70136 w 88988"/>
              <a:gd name="connsiteY1" fmla="*/ 102536 h 188264"/>
              <a:gd name="connsiteX2" fmla="*/ 86011 w 88988"/>
              <a:gd name="connsiteY2" fmla="*/ 181911 h 188264"/>
              <a:gd name="connsiteX3" fmla="*/ 54261 w 88988"/>
              <a:gd name="connsiteY3" fmla="*/ 181911 h 188264"/>
              <a:gd name="connsiteX4" fmla="*/ 286 w 88988"/>
              <a:gd name="connsiteY4" fmla="*/ 178736 h 188264"/>
              <a:gd name="connsiteX5" fmla="*/ 79661 w 88988"/>
              <a:gd name="connsiteY5" fmla="*/ 188261 h 188264"/>
              <a:gd name="connsiteX6" fmla="*/ 82836 w 88988"/>
              <a:gd name="connsiteY6" fmla="*/ 166036 h 188264"/>
              <a:gd name="connsiteX7" fmla="*/ 28861 w 88988"/>
              <a:gd name="connsiteY7" fmla="*/ 936 h 188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88" h="188264">
                <a:moveTo>
                  <a:pt x="28861" y="936"/>
                </a:moveTo>
                <a:cubicBezTo>
                  <a:pt x="26744" y="-9647"/>
                  <a:pt x="60611" y="72374"/>
                  <a:pt x="70136" y="102536"/>
                </a:cubicBezTo>
                <a:cubicBezTo>
                  <a:pt x="79661" y="132698"/>
                  <a:pt x="88657" y="168682"/>
                  <a:pt x="86011" y="181911"/>
                </a:cubicBezTo>
                <a:cubicBezTo>
                  <a:pt x="83365" y="195140"/>
                  <a:pt x="68549" y="182440"/>
                  <a:pt x="54261" y="181911"/>
                </a:cubicBezTo>
                <a:cubicBezTo>
                  <a:pt x="39974" y="181382"/>
                  <a:pt x="-3947" y="177678"/>
                  <a:pt x="286" y="178736"/>
                </a:cubicBezTo>
                <a:cubicBezTo>
                  <a:pt x="4519" y="179794"/>
                  <a:pt x="79661" y="188261"/>
                  <a:pt x="79661" y="188261"/>
                </a:cubicBezTo>
                <a:cubicBezTo>
                  <a:pt x="93419" y="186144"/>
                  <a:pt x="89715" y="196198"/>
                  <a:pt x="82836" y="166036"/>
                </a:cubicBezTo>
                <a:cubicBezTo>
                  <a:pt x="75957" y="135874"/>
                  <a:pt x="30978" y="11519"/>
                  <a:pt x="28861" y="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6E90E131-08EB-B545-CAE2-3DD0C1855BA4}"/>
              </a:ext>
            </a:extLst>
          </p:cNvPr>
          <p:cNvSpPr/>
          <p:nvPr/>
        </p:nvSpPr>
        <p:spPr>
          <a:xfrm>
            <a:off x="5860536" y="5305169"/>
            <a:ext cx="143455" cy="86108"/>
          </a:xfrm>
          <a:custGeom>
            <a:avLst/>
            <a:gdLst>
              <a:gd name="connsiteX0" fmla="*/ 143389 w 143455"/>
              <a:gd name="connsiteY0" fmla="*/ 256 h 86108"/>
              <a:gd name="connsiteX1" fmla="*/ 44964 w 143455"/>
              <a:gd name="connsiteY1" fmla="*/ 12956 h 86108"/>
              <a:gd name="connsiteX2" fmla="*/ 514 w 143455"/>
              <a:gd name="connsiteY2" fmla="*/ 85981 h 86108"/>
              <a:gd name="connsiteX3" fmla="*/ 19564 w 143455"/>
              <a:gd name="connsiteY3" fmla="*/ 32006 h 86108"/>
              <a:gd name="connsiteX4" fmla="*/ 29089 w 143455"/>
              <a:gd name="connsiteY4" fmla="*/ 16131 h 86108"/>
              <a:gd name="connsiteX5" fmla="*/ 143389 w 143455"/>
              <a:gd name="connsiteY5" fmla="*/ 256 h 86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455" h="86108">
                <a:moveTo>
                  <a:pt x="143389" y="256"/>
                </a:moveTo>
                <a:cubicBezTo>
                  <a:pt x="146035" y="-273"/>
                  <a:pt x="68776" y="-1331"/>
                  <a:pt x="44964" y="12956"/>
                </a:cubicBezTo>
                <a:cubicBezTo>
                  <a:pt x="21152" y="27243"/>
                  <a:pt x="4747" y="82806"/>
                  <a:pt x="514" y="85981"/>
                </a:cubicBezTo>
                <a:cubicBezTo>
                  <a:pt x="-3719" y="89156"/>
                  <a:pt x="19564" y="32006"/>
                  <a:pt x="19564" y="32006"/>
                </a:cubicBezTo>
                <a:cubicBezTo>
                  <a:pt x="24326" y="20364"/>
                  <a:pt x="12685" y="19835"/>
                  <a:pt x="29089" y="16131"/>
                </a:cubicBezTo>
                <a:cubicBezTo>
                  <a:pt x="45493" y="12427"/>
                  <a:pt x="140743" y="785"/>
                  <a:pt x="143389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09084DF0-FC89-A55A-C774-A4A790C98D54}"/>
              </a:ext>
            </a:extLst>
          </p:cNvPr>
          <p:cNvSpPr/>
          <p:nvPr/>
        </p:nvSpPr>
        <p:spPr>
          <a:xfrm>
            <a:off x="4457545" y="5305414"/>
            <a:ext cx="158923" cy="212736"/>
          </a:xfrm>
          <a:custGeom>
            <a:avLst/>
            <a:gdLst>
              <a:gd name="connsiteX0" fmla="*/ 155 w 158923"/>
              <a:gd name="connsiteY0" fmla="*/ 11 h 212736"/>
              <a:gd name="connsiteX1" fmla="*/ 54130 w 158923"/>
              <a:gd name="connsiteY1" fmla="*/ 104786 h 212736"/>
              <a:gd name="connsiteX2" fmla="*/ 149380 w 158923"/>
              <a:gd name="connsiteY2" fmla="*/ 200036 h 212736"/>
              <a:gd name="connsiteX3" fmla="*/ 114455 w 158923"/>
              <a:gd name="connsiteY3" fmla="*/ 158761 h 212736"/>
              <a:gd name="connsiteX4" fmla="*/ 158905 w 158923"/>
              <a:gd name="connsiteY4" fmla="*/ 212736 h 212736"/>
              <a:gd name="connsiteX5" fmla="*/ 108105 w 158923"/>
              <a:gd name="connsiteY5" fmla="*/ 158761 h 212736"/>
              <a:gd name="connsiteX6" fmla="*/ 70005 w 158923"/>
              <a:gd name="connsiteY6" fmla="*/ 111136 h 212736"/>
              <a:gd name="connsiteX7" fmla="*/ 155 w 158923"/>
              <a:gd name="connsiteY7" fmla="*/ 11 h 212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923" h="212736">
                <a:moveTo>
                  <a:pt x="155" y="11"/>
                </a:moveTo>
                <a:cubicBezTo>
                  <a:pt x="-2491" y="-1047"/>
                  <a:pt x="29259" y="71449"/>
                  <a:pt x="54130" y="104786"/>
                </a:cubicBezTo>
                <a:cubicBezTo>
                  <a:pt x="79001" y="138123"/>
                  <a:pt x="139326" y="191040"/>
                  <a:pt x="149380" y="200036"/>
                </a:cubicBezTo>
                <a:cubicBezTo>
                  <a:pt x="159434" y="209032"/>
                  <a:pt x="112867" y="156644"/>
                  <a:pt x="114455" y="158761"/>
                </a:cubicBezTo>
                <a:cubicBezTo>
                  <a:pt x="116043" y="160878"/>
                  <a:pt x="159963" y="212736"/>
                  <a:pt x="158905" y="212736"/>
                </a:cubicBezTo>
                <a:cubicBezTo>
                  <a:pt x="157847" y="212736"/>
                  <a:pt x="122922" y="175694"/>
                  <a:pt x="108105" y="158761"/>
                </a:cubicBezTo>
                <a:cubicBezTo>
                  <a:pt x="93288" y="141828"/>
                  <a:pt x="85351" y="132303"/>
                  <a:pt x="70005" y="111136"/>
                </a:cubicBezTo>
                <a:cubicBezTo>
                  <a:pt x="54659" y="89969"/>
                  <a:pt x="2801" y="1069"/>
                  <a:pt x="15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26E0A77C-870F-E956-7E45-06AB76C92228}"/>
              </a:ext>
            </a:extLst>
          </p:cNvPr>
          <p:cNvSpPr/>
          <p:nvPr/>
        </p:nvSpPr>
        <p:spPr>
          <a:xfrm>
            <a:off x="5312060" y="5546718"/>
            <a:ext cx="225170" cy="40041"/>
          </a:xfrm>
          <a:custGeom>
            <a:avLst/>
            <a:gdLst>
              <a:gd name="connsiteX0" fmla="*/ 2890 w 225170"/>
              <a:gd name="connsiteY0" fmla="*/ 7 h 40041"/>
              <a:gd name="connsiteX1" fmla="*/ 63215 w 225170"/>
              <a:gd name="connsiteY1" fmla="*/ 31757 h 40041"/>
              <a:gd name="connsiteX2" fmla="*/ 180690 w 225170"/>
              <a:gd name="connsiteY2" fmla="*/ 38107 h 40041"/>
              <a:gd name="connsiteX3" fmla="*/ 225140 w 225170"/>
              <a:gd name="connsiteY3" fmla="*/ 3182 h 40041"/>
              <a:gd name="connsiteX4" fmla="*/ 187040 w 225170"/>
              <a:gd name="connsiteY4" fmla="*/ 25407 h 40041"/>
              <a:gd name="connsiteX5" fmla="*/ 152115 w 225170"/>
              <a:gd name="connsiteY5" fmla="*/ 34932 h 40041"/>
              <a:gd name="connsiteX6" fmla="*/ 2890 w 225170"/>
              <a:gd name="connsiteY6" fmla="*/ 7 h 4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170" h="40041">
                <a:moveTo>
                  <a:pt x="2890" y="7"/>
                </a:moveTo>
                <a:cubicBezTo>
                  <a:pt x="-11927" y="-522"/>
                  <a:pt x="33582" y="25407"/>
                  <a:pt x="63215" y="31757"/>
                </a:cubicBezTo>
                <a:cubicBezTo>
                  <a:pt x="92848" y="38107"/>
                  <a:pt x="153703" y="42869"/>
                  <a:pt x="180690" y="38107"/>
                </a:cubicBezTo>
                <a:cubicBezTo>
                  <a:pt x="207677" y="33345"/>
                  <a:pt x="224082" y="5299"/>
                  <a:pt x="225140" y="3182"/>
                </a:cubicBezTo>
                <a:cubicBezTo>
                  <a:pt x="226198" y="1065"/>
                  <a:pt x="199211" y="20115"/>
                  <a:pt x="187040" y="25407"/>
                </a:cubicBezTo>
                <a:cubicBezTo>
                  <a:pt x="174869" y="30699"/>
                  <a:pt x="178573" y="36520"/>
                  <a:pt x="152115" y="34932"/>
                </a:cubicBezTo>
                <a:cubicBezTo>
                  <a:pt x="125657" y="33345"/>
                  <a:pt x="17707" y="536"/>
                  <a:pt x="2890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BEFFBE56-D192-24DE-265A-F99AA25D65A9}"/>
              </a:ext>
            </a:extLst>
          </p:cNvPr>
          <p:cNvSpPr/>
          <p:nvPr/>
        </p:nvSpPr>
        <p:spPr>
          <a:xfrm>
            <a:off x="6559518" y="4111613"/>
            <a:ext cx="106139" cy="470566"/>
          </a:xfrm>
          <a:custGeom>
            <a:avLst/>
            <a:gdLst>
              <a:gd name="connsiteX0" fmla="*/ 32 w 106139"/>
              <a:gd name="connsiteY0" fmla="*/ 12 h 470566"/>
              <a:gd name="connsiteX1" fmla="*/ 73057 w 106139"/>
              <a:gd name="connsiteY1" fmla="*/ 222262 h 470566"/>
              <a:gd name="connsiteX2" fmla="*/ 104807 w 106139"/>
              <a:gd name="connsiteY2" fmla="*/ 466737 h 470566"/>
              <a:gd name="connsiteX3" fmla="*/ 98457 w 106139"/>
              <a:gd name="connsiteY3" fmla="*/ 361962 h 470566"/>
              <a:gd name="connsiteX4" fmla="*/ 82582 w 106139"/>
              <a:gd name="connsiteY4" fmla="*/ 231787 h 470566"/>
              <a:gd name="connsiteX5" fmla="*/ 32 w 106139"/>
              <a:gd name="connsiteY5" fmla="*/ 12 h 470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139" h="470566">
                <a:moveTo>
                  <a:pt x="32" y="12"/>
                </a:moveTo>
                <a:cubicBezTo>
                  <a:pt x="-1555" y="-1575"/>
                  <a:pt x="55595" y="144475"/>
                  <a:pt x="73057" y="222262"/>
                </a:cubicBezTo>
                <a:cubicBezTo>
                  <a:pt x="90519" y="300049"/>
                  <a:pt x="100574" y="443454"/>
                  <a:pt x="104807" y="466737"/>
                </a:cubicBezTo>
                <a:cubicBezTo>
                  <a:pt x="109040" y="490020"/>
                  <a:pt x="102161" y="401120"/>
                  <a:pt x="98457" y="361962"/>
                </a:cubicBezTo>
                <a:cubicBezTo>
                  <a:pt x="94753" y="322804"/>
                  <a:pt x="96869" y="289995"/>
                  <a:pt x="82582" y="231787"/>
                </a:cubicBezTo>
                <a:cubicBezTo>
                  <a:pt x="68295" y="173579"/>
                  <a:pt x="1619" y="1599"/>
                  <a:pt x="3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3F35FB21-B8A6-B680-4F42-6A7BA704533F}"/>
              </a:ext>
            </a:extLst>
          </p:cNvPr>
          <p:cNvSpPr/>
          <p:nvPr/>
        </p:nvSpPr>
        <p:spPr>
          <a:xfrm>
            <a:off x="6562613" y="4494686"/>
            <a:ext cx="66815" cy="509115"/>
          </a:xfrm>
          <a:custGeom>
            <a:avLst/>
            <a:gdLst>
              <a:gd name="connsiteX0" fmla="*/ 112 w 66815"/>
              <a:gd name="connsiteY0" fmla="*/ 1114 h 509115"/>
              <a:gd name="connsiteX1" fmla="*/ 50912 w 66815"/>
              <a:gd name="connsiteY1" fmla="*/ 232889 h 509115"/>
              <a:gd name="connsiteX2" fmla="*/ 50912 w 66815"/>
              <a:gd name="connsiteY2" fmla="*/ 340839 h 509115"/>
              <a:gd name="connsiteX3" fmla="*/ 112 w 66815"/>
              <a:gd name="connsiteY3" fmla="*/ 509114 h 509115"/>
              <a:gd name="connsiteX4" fmla="*/ 66787 w 66815"/>
              <a:gd name="connsiteY4" fmla="*/ 337664 h 509115"/>
              <a:gd name="connsiteX5" fmla="*/ 112 w 66815"/>
              <a:gd name="connsiteY5" fmla="*/ 1114 h 509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815" h="509115">
                <a:moveTo>
                  <a:pt x="112" y="1114"/>
                </a:moveTo>
                <a:cubicBezTo>
                  <a:pt x="-2534" y="-16349"/>
                  <a:pt x="42445" y="176268"/>
                  <a:pt x="50912" y="232889"/>
                </a:cubicBezTo>
                <a:cubicBezTo>
                  <a:pt x="59379" y="289510"/>
                  <a:pt x="59379" y="294802"/>
                  <a:pt x="50912" y="340839"/>
                </a:cubicBezTo>
                <a:cubicBezTo>
                  <a:pt x="42445" y="386876"/>
                  <a:pt x="-2534" y="509643"/>
                  <a:pt x="112" y="509114"/>
                </a:cubicBezTo>
                <a:cubicBezTo>
                  <a:pt x="2758" y="508585"/>
                  <a:pt x="65200" y="420214"/>
                  <a:pt x="66787" y="337664"/>
                </a:cubicBezTo>
                <a:cubicBezTo>
                  <a:pt x="68374" y="255114"/>
                  <a:pt x="2758" y="18577"/>
                  <a:pt x="112" y="1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4199A1B1-23E7-0BF7-922A-2FE3B7861D1E}"/>
              </a:ext>
            </a:extLst>
          </p:cNvPr>
          <p:cNvSpPr/>
          <p:nvPr/>
        </p:nvSpPr>
        <p:spPr>
          <a:xfrm>
            <a:off x="6341441" y="5050251"/>
            <a:ext cx="202170" cy="420060"/>
          </a:xfrm>
          <a:custGeom>
            <a:avLst/>
            <a:gdLst>
              <a:gd name="connsiteX0" fmla="*/ 199059 w 202170"/>
              <a:gd name="connsiteY0" fmla="*/ 7524 h 420060"/>
              <a:gd name="connsiteX1" fmla="*/ 148259 w 202170"/>
              <a:gd name="connsiteY1" fmla="*/ 90074 h 420060"/>
              <a:gd name="connsiteX2" fmla="*/ 2209 w 202170"/>
              <a:gd name="connsiteY2" fmla="*/ 417099 h 420060"/>
              <a:gd name="connsiteX3" fmla="*/ 68884 w 202170"/>
              <a:gd name="connsiteY3" fmla="*/ 239299 h 420060"/>
              <a:gd name="connsiteX4" fmla="*/ 199059 w 202170"/>
              <a:gd name="connsiteY4" fmla="*/ 7524 h 42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170" h="420060">
                <a:moveTo>
                  <a:pt x="199059" y="7524"/>
                </a:moveTo>
                <a:cubicBezTo>
                  <a:pt x="212288" y="-17347"/>
                  <a:pt x="181067" y="21812"/>
                  <a:pt x="148259" y="90074"/>
                </a:cubicBezTo>
                <a:cubicBezTo>
                  <a:pt x="115451" y="158336"/>
                  <a:pt x="15438" y="392228"/>
                  <a:pt x="2209" y="417099"/>
                </a:cubicBezTo>
                <a:cubicBezTo>
                  <a:pt x="-11020" y="441970"/>
                  <a:pt x="38192" y="303857"/>
                  <a:pt x="68884" y="239299"/>
                </a:cubicBezTo>
                <a:cubicBezTo>
                  <a:pt x="99576" y="174741"/>
                  <a:pt x="185830" y="32395"/>
                  <a:pt x="199059" y="7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DDE5D1CD-1DFA-4853-A69B-486D760275D2}"/>
              </a:ext>
            </a:extLst>
          </p:cNvPr>
          <p:cNvSpPr/>
          <p:nvPr/>
        </p:nvSpPr>
        <p:spPr>
          <a:xfrm>
            <a:off x="5991138" y="5562471"/>
            <a:ext cx="295400" cy="400399"/>
          </a:xfrm>
          <a:custGeom>
            <a:avLst/>
            <a:gdLst>
              <a:gd name="connsiteX0" fmla="*/ 295362 w 295400"/>
              <a:gd name="connsiteY0" fmla="*/ 129 h 400399"/>
              <a:gd name="connsiteX1" fmla="*/ 104862 w 295400"/>
              <a:gd name="connsiteY1" fmla="*/ 247779 h 400399"/>
              <a:gd name="connsiteX2" fmla="*/ 87 w 295400"/>
              <a:gd name="connsiteY2" fmla="*/ 400179 h 400399"/>
              <a:gd name="connsiteX3" fmla="*/ 120737 w 295400"/>
              <a:gd name="connsiteY3" fmla="*/ 216029 h 400399"/>
              <a:gd name="connsiteX4" fmla="*/ 295362 w 295400"/>
              <a:gd name="connsiteY4" fmla="*/ 129 h 400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400" h="400399">
                <a:moveTo>
                  <a:pt x="295362" y="129"/>
                </a:moveTo>
                <a:cubicBezTo>
                  <a:pt x="292716" y="5421"/>
                  <a:pt x="154074" y="181104"/>
                  <a:pt x="104862" y="247779"/>
                </a:cubicBezTo>
                <a:cubicBezTo>
                  <a:pt x="55649" y="314454"/>
                  <a:pt x="-2559" y="405471"/>
                  <a:pt x="87" y="400179"/>
                </a:cubicBezTo>
                <a:cubicBezTo>
                  <a:pt x="2733" y="394887"/>
                  <a:pt x="76287" y="278471"/>
                  <a:pt x="120737" y="216029"/>
                </a:cubicBezTo>
                <a:cubicBezTo>
                  <a:pt x="165187" y="153587"/>
                  <a:pt x="298008" y="-5163"/>
                  <a:pt x="295362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3C4A6CAA-CADD-53E6-DFAD-8D87E84BB48F}"/>
              </a:ext>
            </a:extLst>
          </p:cNvPr>
          <p:cNvSpPr/>
          <p:nvPr/>
        </p:nvSpPr>
        <p:spPr>
          <a:xfrm>
            <a:off x="5667239" y="5864211"/>
            <a:ext cx="292508" cy="301665"/>
          </a:xfrm>
          <a:custGeom>
            <a:avLst/>
            <a:gdLst>
              <a:gd name="connsiteX0" fmla="*/ 292236 w 292508"/>
              <a:gd name="connsiteY0" fmla="*/ 14 h 301665"/>
              <a:gd name="connsiteX1" fmla="*/ 165236 w 292508"/>
              <a:gd name="connsiteY1" fmla="*/ 184164 h 301665"/>
              <a:gd name="connsiteX2" fmla="*/ 136 w 292508"/>
              <a:gd name="connsiteY2" fmla="*/ 301639 h 301665"/>
              <a:gd name="connsiteX3" fmla="*/ 193811 w 292508"/>
              <a:gd name="connsiteY3" fmla="*/ 174639 h 301665"/>
              <a:gd name="connsiteX4" fmla="*/ 292236 w 292508"/>
              <a:gd name="connsiteY4" fmla="*/ 14 h 30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508" h="301665">
                <a:moveTo>
                  <a:pt x="292236" y="14"/>
                </a:moveTo>
                <a:cubicBezTo>
                  <a:pt x="287474" y="1601"/>
                  <a:pt x="213919" y="133893"/>
                  <a:pt x="165236" y="184164"/>
                </a:cubicBezTo>
                <a:cubicBezTo>
                  <a:pt x="116553" y="234435"/>
                  <a:pt x="-4626" y="303226"/>
                  <a:pt x="136" y="301639"/>
                </a:cubicBezTo>
                <a:cubicBezTo>
                  <a:pt x="4898" y="300052"/>
                  <a:pt x="149361" y="221206"/>
                  <a:pt x="193811" y="174639"/>
                </a:cubicBezTo>
                <a:cubicBezTo>
                  <a:pt x="238261" y="128072"/>
                  <a:pt x="296998" y="-1573"/>
                  <a:pt x="292236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779765CF-72B1-EDB4-12C6-F86E21D76443}"/>
              </a:ext>
            </a:extLst>
          </p:cNvPr>
          <p:cNvSpPr/>
          <p:nvPr/>
        </p:nvSpPr>
        <p:spPr>
          <a:xfrm>
            <a:off x="5137144" y="6140445"/>
            <a:ext cx="435842" cy="53980"/>
          </a:xfrm>
          <a:custGeom>
            <a:avLst/>
            <a:gdLst>
              <a:gd name="connsiteX0" fmla="*/ 6 w 435842"/>
              <a:gd name="connsiteY0" fmla="*/ 5 h 53980"/>
              <a:gd name="connsiteX1" fmla="*/ 209556 w 435842"/>
              <a:gd name="connsiteY1" fmla="*/ 47630 h 53980"/>
              <a:gd name="connsiteX2" fmla="*/ 431806 w 435842"/>
              <a:gd name="connsiteY2" fmla="*/ 44455 h 53980"/>
              <a:gd name="connsiteX3" fmla="*/ 342906 w 435842"/>
              <a:gd name="connsiteY3" fmla="*/ 53980 h 53980"/>
              <a:gd name="connsiteX4" fmla="*/ 215906 w 435842"/>
              <a:gd name="connsiteY4" fmla="*/ 44455 h 53980"/>
              <a:gd name="connsiteX5" fmla="*/ 6 w 435842"/>
              <a:gd name="connsiteY5" fmla="*/ 5 h 5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842" h="53980">
                <a:moveTo>
                  <a:pt x="6" y="5"/>
                </a:moveTo>
                <a:cubicBezTo>
                  <a:pt x="-1052" y="534"/>
                  <a:pt x="137589" y="40222"/>
                  <a:pt x="209556" y="47630"/>
                </a:cubicBezTo>
                <a:cubicBezTo>
                  <a:pt x="281523" y="55038"/>
                  <a:pt x="409581" y="43397"/>
                  <a:pt x="431806" y="44455"/>
                </a:cubicBezTo>
                <a:cubicBezTo>
                  <a:pt x="454031" y="45513"/>
                  <a:pt x="378889" y="53980"/>
                  <a:pt x="342906" y="53980"/>
                </a:cubicBezTo>
                <a:cubicBezTo>
                  <a:pt x="306923" y="53980"/>
                  <a:pt x="266706" y="51334"/>
                  <a:pt x="215906" y="44455"/>
                </a:cubicBezTo>
                <a:cubicBezTo>
                  <a:pt x="165106" y="37576"/>
                  <a:pt x="1064" y="-524"/>
                  <a:pt x="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E4F1CB46-DC00-BD85-853B-78A2FDCA5CBA}"/>
              </a:ext>
            </a:extLst>
          </p:cNvPr>
          <p:cNvSpPr/>
          <p:nvPr/>
        </p:nvSpPr>
        <p:spPr>
          <a:xfrm>
            <a:off x="4591050" y="5959475"/>
            <a:ext cx="586413" cy="282511"/>
          </a:xfrm>
          <a:custGeom>
            <a:avLst/>
            <a:gdLst>
              <a:gd name="connsiteX0" fmla="*/ 0 w 586413"/>
              <a:gd name="connsiteY0" fmla="*/ 0 h 282511"/>
              <a:gd name="connsiteX1" fmla="*/ 241300 w 586413"/>
              <a:gd name="connsiteY1" fmla="*/ 152400 h 282511"/>
              <a:gd name="connsiteX2" fmla="*/ 577850 w 586413"/>
              <a:gd name="connsiteY2" fmla="*/ 279400 h 282511"/>
              <a:gd name="connsiteX3" fmla="*/ 479425 w 586413"/>
              <a:gd name="connsiteY3" fmla="*/ 241300 h 282511"/>
              <a:gd name="connsiteX4" fmla="*/ 406400 w 586413"/>
              <a:gd name="connsiteY4" fmla="*/ 215900 h 282511"/>
              <a:gd name="connsiteX5" fmla="*/ 339725 w 586413"/>
              <a:gd name="connsiteY5" fmla="*/ 193675 h 282511"/>
              <a:gd name="connsiteX6" fmla="*/ 269875 w 586413"/>
              <a:gd name="connsiteY6" fmla="*/ 155575 h 282511"/>
              <a:gd name="connsiteX7" fmla="*/ 0 w 586413"/>
              <a:gd name="connsiteY7" fmla="*/ 0 h 28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6413" h="282511">
                <a:moveTo>
                  <a:pt x="0" y="0"/>
                </a:moveTo>
                <a:cubicBezTo>
                  <a:pt x="72496" y="52916"/>
                  <a:pt x="144992" y="105833"/>
                  <a:pt x="241300" y="152400"/>
                </a:cubicBezTo>
                <a:cubicBezTo>
                  <a:pt x="337608" y="198967"/>
                  <a:pt x="538163" y="264583"/>
                  <a:pt x="577850" y="279400"/>
                </a:cubicBezTo>
                <a:cubicBezTo>
                  <a:pt x="617537" y="294217"/>
                  <a:pt x="508000" y="251883"/>
                  <a:pt x="479425" y="241300"/>
                </a:cubicBezTo>
                <a:cubicBezTo>
                  <a:pt x="450850" y="230717"/>
                  <a:pt x="406400" y="215900"/>
                  <a:pt x="406400" y="215900"/>
                </a:cubicBezTo>
                <a:cubicBezTo>
                  <a:pt x="383117" y="207963"/>
                  <a:pt x="362479" y="203729"/>
                  <a:pt x="339725" y="193675"/>
                </a:cubicBezTo>
                <a:cubicBezTo>
                  <a:pt x="316971" y="183621"/>
                  <a:pt x="269875" y="155575"/>
                  <a:pt x="269875" y="15557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56B93FAB-A24E-DB67-6290-2F89280D86CB}"/>
              </a:ext>
            </a:extLst>
          </p:cNvPr>
          <p:cNvSpPr/>
          <p:nvPr/>
        </p:nvSpPr>
        <p:spPr>
          <a:xfrm>
            <a:off x="4232183" y="5600504"/>
            <a:ext cx="177946" cy="308177"/>
          </a:xfrm>
          <a:custGeom>
            <a:avLst/>
            <a:gdLst>
              <a:gd name="connsiteX0" fmla="*/ 92 w 177946"/>
              <a:gd name="connsiteY0" fmla="*/ 196 h 308177"/>
              <a:gd name="connsiteX1" fmla="*/ 57242 w 177946"/>
              <a:gd name="connsiteY1" fmla="*/ 162121 h 308177"/>
              <a:gd name="connsiteX2" fmla="*/ 177892 w 177946"/>
              <a:gd name="connsiteY2" fmla="*/ 308171 h 308177"/>
              <a:gd name="connsiteX3" fmla="*/ 41367 w 177946"/>
              <a:gd name="connsiteY3" fmla="*/ 168471 h 308177"/>
              <a:gd name="connsiteX4" fmla="*/ 82642 w 177946"/>
              <a:gd name="connsiteY4" fmla="*/ 212921 h 308177"/>
              <a:gd name="connsiteX5" fmla="*/ 44542 w 177946"/>
              <a:gd name="connsiteY5" fmla="*/ 130371 h 308177"/>
              <a:gd name="connsiteX6" fmla="*/ 92 w 177946"/>
              <a:gd name="connsiteY6" fmla="*/ 196 h 30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7946" h="308177">
                <a:moveTo>
                  <a:pt x="92" y="196"/>
                </a:moveTo>
                <a:cubicBezTo>
                  <a:pt x="2209" y="5488"/>
                  <a:pt x="27609" y="110792"/>
                  <a:pt x="57242" y="162121"/>
                </a:cubicBezTo>
                <a:cubicBezTo>
                  <a:pt x="86875" y="213450"/>
                  <a:pt x="180538" y="307113"/>
                  <a:pt x="177892" y="308171"/>
                </a:cubicBezTo>
                <a:cubicBezTo>
                  <a:pt x="175246" y="309229"/>
                  <a:pt x="57242" y="184346"/>
                  <a:pt x="41367" y="168471"/>
                </a:cubicBezTo>
                <a:cubicBezTo>
                  <a:pt x="25492" y="152596"/>
                  <a:pt x="82113" y="219271"/>
                  <a:pt x="82642" y="212921"/>
                </a:cubicBezTo>
                <a:cubicBezTo>
                  <a:pt x="83171" y="206571"/>
                  <a:pt x="56184" y="162650"/>
                  <a:pt x="44542" y="130371"/>
                </a:cubicBezTo>
                <a:cubicBezTo>
                  <a:pt x="32900" y="98092"/>
                  <a:pt x="-2025" y="-5096"/>
                  <a:pt x="92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AE3A6338-CB6C-98DE-B5FD-A2EE6E773411}"/>
              </a:ext>
            </a:extLst>
          </p:cNvPr>
          <p:cNvSpPr/>
          <p:nvPr/>
        </p:nvSpPr>
        <p:spPr>
          <a:xfrm>
            <a:off x="3795096" y="4381348"/>
            <a:ext cx="97456" cy="416100"/>
          </a:xfrm>
          <a:custGeom>
            <a:avLst/>
            <a:gdLst>
              <a:gd name="connsiteX0" fmla="*/ 49829 w 97456"/>
              <a:gd name="connsiteY0" fmla="*/ 152 h 416100"/>
              <a:gd name="connsiteX1" fmla="*/ 11729 w 97456"/>
              <a:gd name="connsiteY1" fmla="*/ 225577 h 416100"/>
              <a:gd name="connsiteX2" fmla="*/ 97454 w 97456"/>
              <a:gd name="connsiteY2" fmla="*/ 416077 h 416100"/>
              <a:gd name="connsiteX3" fmla="*/ 8554 w 97456"/>
              <a:gd name="connsiteY3" fmla="*/ 238277 h 416100"/>
              <a:gd name="connsiteX4" fmla="*/ 8554 w 97456"/>
              <a:gd name="connsiteY4" fmla="*/ 190652 h 416100"/>
              <a:gd name="connsiteX5" fmla="*/ 49829 w 97456"/>
              <a:gd name="connsiteY5" fmla="*/ 152 h 4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56" h="416100">
                <a:moveTo>
                  <a:pt x="49829" y="152"/>
                </a:moveTo>
                <a:cubicBezTo>
                  <a:pt x="50358" y="5973"/>
                  <a:pt x="3791" y="156256"/>
                  <a:pt x="11729" y="225577"/>
                </a:cubicBezTo>
                <a:cubicBezTo>
                  <a:pt x="19667" y="294898"/>
                  <a:pt x="97983" y="413960"/>
                  <a:pt x="97454" y="416077"/>
                </a:cubicBezTo>
                <a:cubicBezTo>
                  <a:pt x="96925" y="418194"/>
                  <a:pt x="23371" y="275848"/>
                  <a:pt x="8554" y="238277"/>
                </a:cubicBezTo>
                <a:cubicBezTo>
                  <a:pt x="-6263" y="200706"/>
                  <a:pt x="1146" y="223989"/>
                  <a:pt x="8554" y="190652"/>
                </a:cubicBezTo>
                <a:cubicBezTo>
                  <a:pt x="15962" y="157315"/>
                  <a:pt x="49300" y="-5669"/>
                  <a:pt x="49829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BCDC2E9B-70D5-57BB-76A7-A088D7894B35}"/>
              </a:ext>
            </a:extLst>
          </p:cNvPr>
          <p:cNvSpPr/>
          <p:nvPr/>
        </p:nvSpPr>
        <p:spPr>
          <a:xfrm>
            <a:off x="3825455" y="4987698"/>
            <a:ext cx="311897" cy="116941"/>
          </a:xfrm>
          <a:custGeom>
            <a:avLst/>
            <a:gdLst>
              <a:gd name="connsiteX0" fmla="*/ 420 w 311897"/>
              <a:gd name="connsiteY0" fmla="*/ 227 h 116941"/>
              <a:gd name="connsiteX1" fmla="*/ 159170 w 311897"/>
              <a:gd name="connsiteY1" fmla="*/ 111352 h 116941"/>
              <a:gd name="connsiteX2" fmla="*/ 311570 w 311897"/>
              <a:gd name="connsiteY2" fmla="*/ 101827 h 116941"/>
              <a:gd name="connsiteX3" fmla="*/ 197270 w 311897"/>
              <a:gd name="connsiteY3" fmla="*/ 114527 h 116941"/>
              <a:gd name="connsiteX4" fmla="*/ 114720 w 311897"/>
              <a:gd name="connsiteY4" fmla="*/ 82777 h 116941"/>
              <a:gd name="connsiteX5" fmla="*/ 420 w 311897"/>
              <a:gd name="connsiteY5" fmla="*/ 227 h 11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97" h="116941">
                <a:moveTo>
                  <a:pt x="420" y="227"/>
                </a:moveTo>
                <a:cubicBezTo>
                  <a:pt x="7828" y="4990"/>
                  <a:pt x="107312" y="94419"/>
                  <a:pt x="159170" y="111352"/>
                </a:cubicBezTo>
                <a:cubicBezTo>
                  <a:pt x="211028" y="128285"/>
                  <a:pt x="305220" y="101298"/>
                  <a:pt x="311570" y="101827"/>
                </a:cubicBezTo>
                <a:cubicBezTo>
                  <a:pt x="317920" y="102356"/>
                  <a:pt x="230078" y="117702"/>
                  <a:pt x="197270" y="114527"/>
                </a:cubicBezTo>
                <a:cubicBezTo>
                  <a:pt x="164462" y="111352"/>
                  <a:pt x="143824" y="98652"/>
                  <a:pt x="114720" y="82777"/>
                </a:cubicBezTo>
                <a:cubicBezTo>
                  <a:pt x="85616" y="66902"/>
                  <a:pt x="-6988" y="-4536"/>
                  <a:pt x="420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F3A804FA-A07D-84F8-76D2-E8BBF3EA8ACA}"/>
              </a:ext>
            </a:extLst>
          </p:cNvPr>
          <p:cNvSpPr/>
          <p:nvPr/>
        </p:nvSpPr>
        <p:spPr>
          <a:xfrm>
            <a:off x="3964323" y="5346691"/>
            <a:ext cx="112457" cy="254019"/>
          </a:xfrm>
          <a:custGeom>
            <a:avLst/>
            <a:gdLst>
              <a:gd name="connsiteX0" fmla="*/ 1252 w 112457"/>
              <a:gd name="connsiteY0" fmla="*/ 9 h 254019"/>
              <a:gd name="connsiteX1" fmla="*/ 33002 w 112457"/>
              <a:gd name="connsiteY1" fmla="*/ 136534 h 254019"/>
              <a:gd name="connsiteX2" fmla="*/ 112377 w 112457"/>
              <a:gd name="connsiteY2" fmla="*/ 254009 h 254019"/>
              <a:gd name="connsiteX3" fmla="*/ 17127 w 112457"/>
              <a:gd name="connsiteY3" fmla="*/ 130184 h 254019"/>
              <a:gd name="connsiteX4" fmla="*/ 1252 w 112457"/>
              <a:gd name="connsiteY4" fmla="*/ 9 h 254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57" h="254019">
                <a:moveTo>
                  <a:pt x="1252" y="9"/>
                </a:moveTo>
                <a:cubicBezTo>
                  <a:pt x="3898" y="1067"/>
                  <a:pt x="14481" y="94201"/>
                  <a:pt x="33002" y="136534"/>
                </a:cubicBezTo>
                <a:cubicBezTo>
                  <a:pt x="51523" y="178867"/>
                  <a:pt x="115023" y="255067"/>
                  <a:pt x="112377" y="254009"/>
                </a:cubicBezTo>
                <a:cubicBezTo>
                  <a:pt x="109731" y="252951"/>
                  <a:pt x="35648" y="169342"/>
                  <a:pt x="17127" y="130184"/>
                </a:cubicBezTo>
                <a:cubicBezTo>
                  <a:pt x="-1394" y="91026"/>
                  <a:pt x="-1394" y="-1049"/>
                  <a:pt x="1252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A74278AF-7624-E90D-B92D-D1BE04297BB8}"/>
              </a:ext>
            </a:extLst>
          </p:cNvPr>
          <p:cNvSpPr/>
          <p:nvPr/>
        </p:nvSpPr>
        <p:spPr>
          <a:xfrm>
            <a:off x="3608358" y="4533897"/>
            <a:ext cx="36576" cy="473328"/>
          </a:xfrm>
          <a:custGeom>
            <a:avLst/>
            <a:gdLst>
              <a:gd name="connsiteX0" fmla="*/ 36542 w 36576"/>
              <a:gd name="connsiteY0" fmla="*/ 3 h 473328"/>
              <a:gd name="connsiteX1" fmla="*/ 7967 w 36576"/>
              <a:gd name="connsiteY1" fmla="*/ 260353 h 473328"/>
              <a:gd name="connsiteX2" fmla="*/ 1617 w 36576"/>
              <a:gd name="connsiteY2" fmla="*/ 307978 h 473328"/>
              <a:gd name="connsiteX3" fmla="*/ 33367 w 36576"/>
              <a:gd name="connsiteY3" fmla="*/ 473078 h 473328"/>
              <a:gd name="connsiteX4" fmla="*/ 1617 w 36576"/>
              <a:gd name="connsiteY4" fmla="*/ 266703 h 473328"/>
              <a:gd name="connsiteX5" fmla="*/ 36542 w 36576"/>
              <a:gd name="connsiteY5" fmla="*/ 3 h 4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" h="473328">
                <a:moveTo>
                  <a:pt x="36542" y="3"/>
                </a:moveTo>
                <a:cubicBezTo>
                  <a:pt x="37600" y="-1055"/>
                  <a:pt x="13788" y="209024"/>
                  <a:pt x="7967" y="260353"/>
                </a:cubicBezTo>
                <a:cubicBezTo>
                  <a:pt x="2146" y="311682"/>
                  <a:pt x="-2616" y="272524"/>
                  <a:pt x="1617" y="307978"/>
                </a:cubicBezTo>
                <a:cubicBezTo>
                  <a:pt x="5850" y="343432"/>
                  <a:pt x="33367" y="479957"/>
                  <a:pt x="33367" y="473078"/>
                </a:cubicBezTo>
                <a:cubicBezTo>
                  <a:pt x="33367" y="466199"/>
                  <a:pt x="4263" y="339199"/>
                  <a:pt x="1617" y="266703"/>
                </a:cubicBezTo>
                <a:cubicBezTo>
                  <a:pt x="-1029" y="194207"/>
                  <a:pt x="35484" y="1061"/>
                  <a:pt x="3654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FDB9E159-0AB8-F183-BBC0-A859F24EAFE0}"/>
              </a:ext>
            </a:extLst>
          </p:cNvPr>
          <p:cNvSpPr/>
          <p:nvPr/>
        </p:nvSpPr>
        <p:spPr>
          <a:xfrm>
            <a:off x="3708706" y="4033531"/>
            <a:ext cx="81702" cy="402258"/>
          </a:xfrm>
          <a:custGeom>
            <a:avLst/>
            <a:gdLst>
              <a:gd name="connsiteX0" fmla="*/ 81629 w 81702"/>
              <a:gd name="connsiteY0" fmla="*/ 153 h 402258"/>
              <a:gd name="connsiteX1" fmla="*/ 15262 w 81702"/>
              <a:gd name="connsiteY1" fmla="*/ 206630 h 402258"/>
              <a:gd name="connsiteX2" fmla="*/ 30010 w 81702"/>
              <a:gd name="connsiteY2" fmla="*/ 402046 h 402258"/>
              <a:gd name="connsiteX3" fmla="*/ 513 w 81702"/>
              <a:gd name="connsiteY3" fmla="*/ 239814 h 402258"/>
              <a:gd name="connsiteX4" fmla="*/ 81629 w 81702"/>
              <a:gd name="connsiteY4" fmla="*/ 153 h 402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02" h="402258">
                <a:moveTo>
                  <a:pt x="81629" y="153"/>
                </a:moveTo>
                <a:cubicBezTo>
                  <a:pt x="84087" y="-5378"/>
                  <a:pt x="23865" y="139648"/>
                  <a:pt x="15262" y="206630"/>
                </a:cubicBezTo>
                <a:cubicBezTo>
                  <a:pt x="6659" y="273612"/>
                  <a:pt x="32468" y="396515"/>
                  <a:pt x="30010" y="402046"/>
                </a:cubicBezTo>
                <a:cubicBezTo>
                  <a:pt x="27552" y="407577"/>
                  <a:pt x="-4403" y="303724"/>
                  <a:pt x="513" y="239814"/>
                </a:cubicBezTo>
                <a:cubicBezTo>
                  <a:pt x="5429" y="175904"/>
                  <a:pt x="79171" y="5684"/>
                  <a:pt x="81629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2FFCA61B-C7A4-688F-C7CC-C978C1B777DE}"/>
              </a:ext>
            </a:extLst>
          </p:cNvPr>
          <p:cNvSpPr/>
          <p:nvPr/>
        </p:nvSpPr>
        <p:spPr>
          <a:xfrm>
            <a:off x="4236428" y="4229046"/>
            <a:ext cx="227897" cy="147553"/>
          </a:xfrm>
          <a:custGeom>
            <a:avLst/>
            <a:gdLst>
              <a:gd name="connsiteX0" fmla="*/ 46 w 227897"/>
              <a:gd name="connsiteY0" fmla="*/ 54 h 147553"/>
              <a:gd name="connsiteX1" fmla="*/ 184401 w 227897"/>
              <a:gd name="connsiteY1" fmla="*/ 51673 h 147553"/>
              <a:gd name="connsiteX2" fmla="*/ 224959 w 227897"/>
              <a:gd name="connsiteY2" fmla="*/ 147538 h 147553"/>
              <a:gd name="connsiteX3" fmla="*/ 202837 w 227897"/>
              <a:gd name="connsiteY3" fmla="*/ 44299 h 147553"/>
              <a:gd name="connsiteX4" fmla="*/ 46 w 227897"/>
              <a:gd name="connsiteY4" fmla="*/ 54 h 14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897" h="147553">
                <a:moveTo>
                  <a:pt x="46" y="54"/>
                </a:moveTo>
                <a:cubicBezTo>
                  <a:pt x="-3027" y="1283"/>
                  <a:pt x="146916" y="27092"/>
                  <a:pt x="184401" y="51673"/>
                </a:cubicBezTo>
                <a:cubicBezTo>
                  <a:pt x="221886" y="76254"/>
                  <a:pt x="221886" y="148767"/>
                  <a:pt x="224959" y="147538"/>
                </a:cubicBezTo>
                <a:cubicBezTo>
                  <a:pt x="228032" y="146309"/>
                  <a:pt x="235406" y="70109"/>
                  <a:pt x="202837" y="44299"/>
                </a:cubicBezTo>
                <a:cubicBezTo>
                  <a:pt x="170268" y="18489"/>
                  <a:pt x="3119" y="-1175"/>
                  <a:pt x="46" y="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5DCBC63A-3052-5923-164E-09210021912E}"/>
              </a:ext>
            </a:extLst>
          </p:cNvPr>
          <p:cNvSpPr/>
          <p:nvPr/>
        </p:nvSpPr>
        <p:spPr>
          <a:xfrm>
            <a:off x="3904434" y="4176928"/>
            <a:ext cx="247822" cy="85360"/>
          </a:xfrm>
          <a:custGeom>
            <a:avLst/>
            <a:gdLst>
              <a:gd name="connsiteX0" fmla="*/ 201 w 247822"/>
              <a:gd name="connsiteY0" fmla="*/ 85356 h 85360"/>
              <a:gd name="connsiteX1" fmla="*/ 177182 w 247822"/>
              <a:gd name="connsiteY1" fmla="*/ 11614 h 85360"/>
              <a:gd name="connsiteX2" fmla="*/ 247237 w 247822"/>
              <a:gd name="connsiteY2" fmla="*/ 553 h 85360"/>
              <a:gd name="connsiteX3" fmla="*/ 143998 w 247822"/>
              <a:gd name="connsiteY3" fmla="*/ 15301 h 85360"/>
              <a:gd name="connsiteX4" fmla="*/ 201 w 247822"/>
              <a:gd name="connsiteY4" fmla="*/ 85356 h 8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822" h="85360">
                <a:moveTo>
                  <a:pt x="201" y="85356"/>
                </a:moveTo>
                <a:cubicBezTo>
                  <a:pt x="5732" y="84742"/>
                  <a:pt x="136009" y="25748"/>
                  <a:pt x="177182" y="11614"/>
                </a:cubicBezTo>
                <a:cubicBezTo>
                  <a:pt x="218355" y="-2520"/>
                  <a:pt x="252768" y="-61"/>
                  <a:pt x="247237" y="553"/>
                </a:cubicBezTo>
                <a:cubicBezTo>
                  <a:pt x="241706" y="1167"/>
                  <a:pt x="183327" y="4240"/>
                  <a:pt x="143998" y="15301"/>
                </a:cubicBezTo>
                <a:cubicBezTo>
                  <a:pt x="104669" y="26362"/>
                  <a:pt x="-5330" y="85970"/>
                  <a:pt x="201" y="8535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144B9802-76C0-7360-D28C-DC4B4836E656}"/>
              </a:ext>
            </a:extLst>
          </p:cNvPr>
          <p:cNvSpPr/>
          <p:nvPr/>
        </p:nvSpPr>
        <p:spPr>
          <a:xfrm>
            <a:off x="4133172" y="4479804"/>
            <a:ext cx="99585" cy="136473"/>
          </a:xfrm>
          <a:custGeom>
            <a:avLst/>
            <a:gdLst>
              <a:gd name="connsiteX0" fmla="*/ 81180 w 99585"/>
              <a:gd name="connsiteY0" fmla="*/ 19 h 136473"/>
              <a:gd name="connsiteX1" fmla="*/ 81180 w 99585"/>
              <a:gd name="connsiteY1" fmla="*/ 77448 h 136473"/>
              <a:gd name="connsiteX2" fmla="*/ 63 w 99585"/>
              <a:gd name="connsiteY2" fmla="*/ 136441 h 136473"/>
              <a:gd name="connsiteX3" fmla="*/ 95928 w 99585"/>
              <a:gd name="connsiteY3" fmla="*/ 84822 h 136473"/>
              <a:gd name="connsiteX4" fmla="*/ 81180 w 99585"/>
              <a:gd name="connsiteY4" fmla="*/ 19 h 13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85" h="136473">
                <a:moveTo>
                  <a:pt x="81180" y="19"/>
                </a:moveTo>
                <a:cubicBezTo>
                  <a:pt x="78722" y="-1210"/>
                  <a:pt x="94699" y="54711"/>
                  <a:pt x="81180" y="77448"/>
                </a:cubicBezTo>
                <a:cubicBezTo>
                  <a:pt x="67661" y="100185"/>
                  <a:pt x="-2395" y="135212"/>
                  <a:pt x="63" y="136441"/>
                </a:cubicBezTo>
                <a:cubicBezTo>
                  <a:pt x="2521" y="137670"/>
                  <a:pt x="83023" y="103258"/>
                  <a:pt x="95928" y="84822"/>
                </a:cubicBezTo>
                <a:cubicBezTo>
                  <a:pt x="108833" y="66386"/>
                  <a:pt x="83638" y="1248"/>
                  <a:pt x="81180" y="1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22148496-7381-3D14-A950-CCEF674C85D9}"/>
              </a:ext>
            </a:extLst>
          </p:cNvPr>
          <p:cNvSpPr/>
          <p:nvPr/>
        </p:nvSpPr>
        <p:spPr>
          <a:xfrm>
            <a:off x="4310206" y="4608871"/>
            <a:ext cx="153831" cy="125361"/>
          </a:xfrm>
          <a:custGeom>
            <a:avLst/>
            <a:gdLst>
              <a:gd name="connsiteX0" fmla="*/ 151181 w 153831"/>
              <a:gd name="connsiteY0" fmla="*/ 0 h 125361"/>
              <a:gd name="connsiteX1" fmla="*/ 136433 w 153831"/>
              <a:gd name="connsiteY1" fmla="*/ 92177 h 125361"/>
              <a:gd name="connsiteX2" fmla="*/ 10 w 153831"/>
              <a:gd name="connsiteY2" fmla="*/ 125361 h 125361"/>
              <a:gd name="connsiteX3" fmla="*/ 129059 w 153831"/>
              <a:gd name="connsiteY3" fmla="*/ 92177 h 125361"/>
              <a:gd name="connsiteX4" fmla="*/ 151181 w 153831"/>
              <a:gd name="connsiteY4" fmla="*/ 0 h 12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831" h="125361">
                <a:moveTo>
                  <a:pt x="151181" y="0"/>
                </a:moveTo>
                <a:cubicBezTo>
                  <a:pt x="152410" y="0"/>
                  <a:pt x="161628" y="71284"/>
                  <a:pt x="136433" y="92177"/>
                </a:cubicBezTo>
                <a:cubicBezTo>
                  <a:pt x="111238" y="113070"/>
                  <a:pt x="1239" y="125361"/>
                  <a:pt x="10" y="125361"/>
                </a:cubicBezTo>
                <a:cubicBezTo>
                  <a:pt x="-1219" y="125361"/>
                  <a:pt x="102635" y="109383"/>
                  <a:pt x="129059" y="92177"/>
                </a:cubicBezTo>
                <a:cubicBezTo>
                  <a:pt x="155483" y="74971"/>
                  <a:pt x="149952" y="0"/>
                  <a:pt x="151181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E789FEB6-A4F8-1E07-1E80-4CAB81F81D41}"/>
              </a:ext>
            </a:extLst>
          </p:cNvPr>
          <p:cNvSpPr/>
          <p:nvPr/>
        </p:nvSpPr>
        <p:spPr>
          <a:xfrm>
            <a:off x="4175984" y="4745098"/>
            <a:ext cx="97481" cy="107371"/>
          </a:xfrm>
          <a:custGeom>
            <a:avLst/>
            <a:gdLst>
              <a:gd name="connsiteX0" fmla="*/ 97361 w 97481"/>
              <a:gd name="connsiteY0" fmla="*/ 196 h 107371"/>
              <a:gd name="connsiteX1" fmla="*/ 8871 w 97481"/>
              <a:gd name="connsiteY1" fmla="*/ 66563 h 107371"/>
              <a:gd name="connsiteX2" fmla="*/ 5184 w 97481"/>
              <a:gd name="connsiteY2" fmla="*/ 107121 h 107371"/>
              <a:gd name="connsiteX3" fmla="*/ 27306 w 97481"/>
              <a:gd name="connsiteY3" fmla="*/ 48128 h 107371"/>
              <a:gd name="connsiteX4" fmla="*/ 97361 w 97481"/>
              <a:gd name="connsiteY4" fmla="*/ 196 h 107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81" h="107371">
                <a:moveTo>
                  <a:pt x="97361" y="196"/>
                </a:moveTo>
                <a:cubicBezTo>
                  <a:pt x="94289" y="3268"/>
                  <a:pt x="24234" y="48742"/>
                  <a:pt x="8871" y="66563"/>
                </a:cubicBezTo>
                <a:cubicBezTo>
                  <a:pt x="-6492" y="84384"/>
                  <a:pt x="2112" y="110193"/>
                  <a:pt x="5184" y="107121"/>
                </a:cubicBezTo>
                <a:cubicBezTo>
                  <a:pt x="8256" y="104049"/>
                  <a:pt x="10714" y="65334"/>
                  <a:pt x="27306" y="48128"/>
                </a:cubicBezTo>
                <a:cubicBezTo>
                  <a:pt x="43898" y="30922"/>
                  <a:pt x="100433" y="-2876"/>
                  <a:pt x="97361" y="19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02890EB9-6048-2140-D466-89F9BFA3B7C2}"/>
              </a:ext>
            </a:extLst>
          </p:cNvPr>
          <p:cNvSpPr/>
          <p:nvPr/>
        </p:nvSpPr>
        <p:spPr>
          <a:xfrm>
            <a:off x="6293130" y="4586742"/>
            <a:ext cx="92960" cy="165930"/>
          </a:xfrm>
          <a:custGeom>
            <a:avLst/>
            <a:gdLst>
              <a:gd name="connsiteX0" fmla="*/ 92922 w 92960"/>
              <a:gd name="connsiteY0" fmla="*/ 6 h 165930"/>
              <a:gd name="connsiteX1" fmla="*/ 15493 w 92960"/>
              <a:gd name="connsiteY1" fmla="*/ 73748 h 165930"/>
              <a:gd name="connsiteX2" fmla="*/ 8118 w 92960"/>
              <a:gd name="connsiteY2" fmla="*/ 165926 h 165930"/>
              <a:gd name="connsiteX3" fmla="*/ 4431 w 92960"/>
              <a:gd name="connsiteY3" fmla="*/ 70061 h 165930"/>
              <a:gd name="connsiteX4" fmla="*/ 92922 w 92960"/>
              <a:gd name="connsiteY4" fmla="*/ 6 h 16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60" h="165930">
                <a:moveTo>
                  <a:pt x="92922" y="6"/>
                </a:moveTo>
                <a:cubicBezTo>
                  <a:pt x="94766" y="621"/>
                  <a:pt x="29627" y="46095"/>
                  <a:pt x="15493" y="73748"/>
                </a:cubicBezTo>
                <a:cubicBezTo>
                  <a:pt x="1359" y="101401"/>
                  <a:pt x="9962" y="166541"/>
                  <a:pt x="8118" y="165926"/>
                </a:cubicBezTo>
                <a:cubicBezTo>
                  <a:pt x="6274" y="165312"/>
                  <a:pt x="-6630" y="96485"/>
                  <a:pt x="4431" y="70061"/>
                </a:cubicBezTo>
                <a:cubicBezTo>
                  <a:pt x="15492" y="43637"/>
                  <a:pt x="91078" y="-609"/>
                  <a:pt x="92922" y="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422E61B5-F910-0632-A37A-FF9741244E48}"/>
              </a:ext>
            </a:extLst>
          </p:cNvPr>
          <p:cNvSpPr/>
          <p:nvPr/>
        </p:nvSpPr>
        <p:spPr>
          <a:xfrm>
            <a:off x="6223324" y="5209470"/>
            <a:ext cx="48998" cy="214702"/>
          </a:xfrm>
          <a:custGeom>
            <a:avLst/>
            <a:gdLst>
              <a:gd name="connsiteX0" fmla="*/ 44741 w 48998"/>
              <a:gd name="connsiteY0" fmla="*/ 398 h 214702"/>
              <a:gd name="connsiteX1" fmla="*/ 44741 w 48998"/>
              <a:gd name="connsiteY1" fmla="*/ 96262 h 214702"/>
              <a:gd name="connsiteX2" fmla="*/ 495 w 48998"/>
              <a:gd name="connsiteY2" fmla="*/ 214249 h 214702"/>
              <a:gd name="connsiteX3" fmla="*/ 22618 w 48998"/>
              <a:gd name="connsiteY3" fmla="*/ 133133 h 214702"/>
              <a:gd name="connsiteX4" fmla="*/ 44741 w 48998"/>
              <a:gd name="connsiteY4" fmla="*/ 398 h 214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98" h="214702">
                <a:moveTo>
                  <a:pt x="44741" y="398"/>
                </a:moveTo>
                <a:cubicBezTo>
                  <a:pt x="48428" y="-5747"/>
                  <a:pt x="52115" y="60620"/>
                  <a:pt x="44741" y="96262"/>
                </a:cubicBezTo>
                <a:cubicBezTo>
                  <a:pt x="37367" y="131904"/>
                  <a:pt x="4182" y="208104"/>
                  <a:pt x="495" y="214249"/>
                </a:cubicBezTo>
                <a:cubicBezTo>
                  <a:pt x="-3192" y="220394"/>
                  <a:pt x="14629" y="162630"/>
                  <a:pt x="22618" y="133133"/>
                </a:cubicBezTo>
                <a:cubicBezTo>
                  <a:pt x="30607" y="103636"/>
                  <a:pt x="41054" y="6543"/>
                  <a:pt x="44741" y="39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B8775C55-299A-0005-9FEA-BAACE20EAB35}"/>
              </a:ext>
            </a:extLst>
          </p:cNvPr>
          <p:cNvSpPr/>
          <p:nvPr/>
        </p:nvSpPr>
        <p:spPr>
          <a:xfrm>
            <a:off x="5585921" y="4217959"/>
            <a:ext cx="81268" cy="210509"/>
          </a:xfrm>
          <a:custGeom>
            <a:avLst/>
            <a:gdLst>
              <a:gd name="connsiteX0" fmla="*/ 31 w 81268"/>
              <a:gd name="connsiteY0" fmla="*/ 80 h 210509"/>
              <a:gd name="connsiteX1" fmla="*/ 47963 w 81268"/>
              <a:gd name="connsiteY1" fmla="*/ 121754 h 210509"/>
              <a:gd name="connsiteX2" fmla="*/ 81147 w 81268"/>
              <a:gd name="connsiteY2" fmla="*/ 210244 h 210509"/>
              <a:gd name="connsiteX3" fmla="*/ 59024 w 81268"/>
              <a:gd name="connsiteY3" fmla="*/ 147564 h 210509"/>
              <a:gd name="connsiteX4" fmla="*/ 55337 w 81268"/>
              <a:gd name="connsiteY4" fmla="*/ 103318 h 210509"/>
              <a:gd name="connsiteX5" fmla="*/ 31 w 81268"/>
              <a:gd name="connsiteY5" fmla="*/ 80 h 21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68" h="210509">
                <a:moveTo>
                  <a:pt x="31" y="80"/>
                </a:moveTo>
                <a:cubicBezTo>
                  <a:pt x="-1198" y="3153"/>
                  <a:pt x="34444" y="86727"/>
                  <a:pt x="47963" y="121754"/>
                </a:cubicBezTo>
                <a:cubicBezTo>
                  <a:pt x="61482" y="156781"/>
                  <a:pt x="79304" y="205942"/>
                  <a:pt x="81147" y="210244"/>
                </a:cubicBezTo>
                <a:cubicBezTo>
                  <a:pt x="82991" y="214546"/>
                  <a:pt x="63326" y="165385"/>
                  <a:pt x="59024" y="147564"/>
                </a:cubicBezTo>
                <a:cubicBezTo>
                  <a:pt x="54722" y="129743"/>
                  <a:pt x="63326" y="123597"/>
                  <a:pt x="55337" y="103318"/>
                </a:cubicBezTo>
                <a:cubicBezTo>
                  <a:pt x="47348" y="83039"/>
                  <a:pt x="1260" y="-2993"/>
                  <a:pt x="31" y="8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3C656AE9-D6F3-B00C-75AC-216CBC58950A}"/>
              </a:ext>
            </a:extLst>
          </p:cNvPr>
          <p:cNvSpPr/>
          <p:nvPr/>
        </p:nvSpPr>
        <p:spPr>
          <a:xfrm>
            <a:off x="6387792" y="4162704"/>
            <a:ext cx="68321" cy="254506"/>
          </a:xfrm>
          <a:custGeom>
            <a:avLst/>
            <a:gdLst>
              <a:gd name="connsiteX0" fmla="*/ 68314 w 68321"/>
              <a:gd name="connsiteY0" fmla="*/ 28 h 254506"/>
              <a:gd name="connsiteX1" fmla="*/ 20382 w 68321"/>
              <a:gd name="connsiteY1" fmla="*/ 125390 h 254506"/>
              <a:gd name="connsiteX2" fmla="*/ 9321 w 68321"/>
              <a:gd name="connsiteY2" fmla="*/ 254438 h 254506"/>
              <a:gd name="connsiteX3" fmla="*/ 1947 w 68321"/>
              <a:gd name="connsiteY3" fmla="*/ 143825 h 254506"/>
              <a:gd name="connsiteX4" fmla="*/ 1947 w 68321"/>
              <a:gd name="connsiteY4" fmla="*/ 177009 h 254506"/>
              <a:gd name="connsiteX5" fmla="*/ 24069 w 68321"/>
              <a:gd name="connsiteY5" fmla="*/ 114328 h 254506"/>
              <a:gd name="connsiteX6" fmla="*/ 68314 w 68321"/>
              <a:gd name="connsiteY6" fmla="*/ 28 h 254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321" h="254506">
                <a:moveTo>
                  <a:pt x="68314" y="28"/>
                </a:moveTo>
                <a:cubicBezTo>
                  <a:pt x="67699" y="1872"/>
                  <a:pt x="30214" y="82988"/>
                  <a:pt x="20382" y="125390"/>
                </a:cubicBezTo>
                <a:cubicBezTo>
                  <a:pt x="10550" y="167792"/>
                  <a:pt x="12393" y="251366"/>
                  <a:pt x="9321" y="254438"/>
                </a:cubicBezTo>
                <a:cubicBezTo>
                  <a:pt x="6249" y="257510"/>
                  <a:pt x="3176" y="156730"/>
                  <a:pt x="1947" y="143825"/>
                </a:cubicBezTo>
                <a:cubicBezTo>
                  <a:pt x="718" y="130920"/>
                  <a:pt x="-1740" y="181925"/>
                  <a:pt x="1947" y="177009"/>
                </a:cubicBezTo>
                <a:cubicBezTo>
                  <a:pt x="5634" y="172093"/>
                  <a:pt x="14851" y="142596"/>
                  <a:pt x="24069" y="114328"/>
                </a:cubicBezTo>
                <a:cubicBezTo>
                  <a:pt x="33287" y="86060"/>
                  <a:pt x="68929" y="-1816"/>
                  <a:pt x="6831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54FA7551-BFAE-B195-7AF1-3CEE0A64D0FF}"/>
              </a:ext>
            </a:extLst>
          </p:cNvPr>
          <p:cNvSpPr/>
          <p:nvPr/>
        </p:nvSpPr>
        <p:spPr>
          <a:xfrm>
            <a:off x="6162747" y="4523805"/>
            <a:ext cx="68545" cy="192364"/>
          </a:xfrm>
          <a:custGeom>
            <a:avLst/>
            <a:gdLst>
              <a:gd name="connsiteX0" fmla="*/ 68447 w 68545"/>
              <a:gd name="connsiteY0" fmla="*/ 263 h 192364"/>
              <a:gd name="connsiteX1" fmla="*/ 16827 w 68545"/>
              <a:gd name="connsiteY1" fmla="*/ 92440 h 192364"/>
              <a:gd name="connsiteX2" fmla="*/ 9453 w 68545"/>
              <a:gd name="connsiteY2" fmla="*/ 191992 h 192364"/>
              <a:gd name="connsiteX3" fmla="*/ 2079 w 68545"/>
              <a:gd name="connsiteY3" fmla="*/ 121937 h 192364"/>
              <a:gd name="connsiteX4" fmla="*/ 68447 w 68545"/>
              <a:gd name="connsiteY4" fmla="*/ 263 h 19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45" h="192364">
                <a:moveTo>
                  <a:pt x="68447" y="263"/>
                </a:moveTo>
                <a:cubicBezTo>
                  <a:pt x="70905" y="-4653"/>
                  <a:pt x="26659" y="60485"/>
                  <a:pt x="16827" y="92440"/>
                </a:cubicBezTo>
                <a:cubicBezTo>
                  <a:pt x="6995" y="124395"/>
                  <a:pt x="11911" y="187076"/>
                  <a:pt x="9453" y="191992"/>
                </a:cubicBezTo>
                <a:cubicBezTo>
                  <a:pt x="6995" y="196908"/>
                  <a:pt x="-4681" y="152048"/>
                  <a:pt x="2079" y="121937"/>
                </a:cubicBezTo>
                <a:cubicBezTo>
                  <a:pt x="8839" y="91826"/>
                  <a:pt x="65989" y="5179"/>
                  <a:pt x="68447" y="2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6200BDCB-B3DA-DBD2-C6C6-8DFC75E38CD0}"/>
              </a:ext>
            </a:extLst>
          </p:cNvPr>
          <p:cNvSpPr/>
          <p:nvPr/>
        </p:nvSpPr>
        <p:spPr>
          <a:xfrm>
            <a:off x="4477369" y="4405259"/>
            <a:ext cx="433844" cy="63905"/>
          </a:xfrm>
          <a:custGeom>
            <a:avLst/>
            <a:gdLst>
              <a:gd name="connsiteX0" fmla="*/ 2454 w 433844"/>
              <a:gd name="connsiteY0" fmla="*/ 63502 h 63905"/>
              <a:gd name="connsiteX1" fmla="*/ 219992 w 433844"/>
              <a:gd name="connsiteY1" fmla="*/ 4509 h 63905"/>
              <a:gd name="connsiteX2" fmla="*/ 433844 w 433844"/>
              <a:gd name="connsiteY2" fmla="*/ 4509 h 63905"/>
              <a:gd name="connsiteX3" fmla="*/ 312170 w 433844"/>
              <a:gd name="connsiteY3" fmla="*/ 8196 h 63905"/>
              <a:gd name="connsiteX4" fmla="*/ 242115 w 433844"/>
              <a:gd name="connsiteY4" fmla="*/ 11883 h 63905"/>
              <a:gd name="connsiteX5" fmla="*/ 109379 w 433844"/>
              <a:gd name="connsiteY5" fmla="*/ 30318 h 63905"/>
              <a:gd name="connsiteX6" fmla="*/ 2454 w 433844"/>
              <a:gd name="connsiteY6" fmla="*/ 63502 h 6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844" h="63905">
                <a:moveTo>
                  <a:pt x="2454" y="63502"/>
                </a:moveTo>
                <a:cubicBezTo>
                  <a:pt x="20889" y="59201"/>
                  <a:pt x="148094" y="14341"/>
                  <a:pt x="219992" y="4509"/>
                </a:cubicBezTo>
                <a:cubicBezTo>
                  <a:pt x="291890" y="-5323"/>
                  <a:pt x="418481" y="3895"/>
                  <a:pt x="433844" y="4509"/>
                </a:cubicBezTo>
                <a:lnTo>
                  <a:pt x="312170" y="8196"/>
                </a:lnTo>
                <a:cubicBezTo>
                  <a:pt x="280215" y="9425"/>
                  <a:pt x="275913" y="8196"/>
                  <a:pt x="242115" y="11883"/>
                </a:cubicBezTo>
                <a:cubicBezTo>
                  <a:pt x="208317" y="15570"/>
                  <a:pt x="144406" y="24173"/>
                  <a:pt x="109379" y="30318"/>
                </a:cubicBezTo>
                <a:cubicBezTo>
                  <a:pt x="74352" y="36463"/>
                  <a:pt x="-15981" y="67803"/>
                  <a:pt x="2454" y="6350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8E959453-79D4-B650-EA89-71608B1FC785}"/>
              </a:ext>
            </a:extLst>
          </p:cNvPr>
          <p:cNvSpPr/>
          <p:nvPr/>
        </p:nvSpPr>
        <p:spPr>
          <a:xfrm>
            <a:off x="3505300" y="3986949"/>
            <a:ext cx="115063" cy="541786"/>
          </a:xfrm>
          <a:custGeom>
            <a:avLst/>
            <a:gdLst>
              <a:gd name="connsiteX0" fmla="*/ 114978 w 115063"/>
              <a:gd name="connsiteY0" fmla="*/ 333 h 541786"/>
              <a:gd name="connsiteX1" fmla="*/ 21671 w 115063"/>
              <a:gd name="connsiteY1" fmla="*/ 230488 h 541786"/>
              <a:gd name="connsiteX2" fmla="*/ 34112 w 115063"/>
              <a:gd name="connsiteY2" fmla="*/ 541508 h 541786"/>
              <a:gd name="connsiteX3" fmla="*/ 3010 w 115063"/>
              <a:gd name="connsiteY3" fmla="*/ 280251 h 541786"/>
              <a:gd name="connsiteX4" fmla="*/ 114978 w 115063"/>
              <a:gd name="connsiteY4" fmla="*/ 333 h 541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63" h="541786">
                <a:moveTo>
                  <a:pt x="114978" y="333"/>
                </a:moveTo>
                <a:cubicBezTo>
                  <a:pt x="118088" y="-7961"/>
                  <a:pt x="35149" y="140292"/>
                  <a:pt x="21671" y="230488"/>
                </a:cubicBezTo>
                <a:cubicBezTo>
                  <a:pt x="8193" y="320684"/>
                  <a:pt x="37222" y="533214"/>
                  <a:pt x="34112" y="541508"/>
                </a:cubicBezTo>
                <a:cubicBezTo>
                  <a:pt x="31002" y="549802"/>
                  <a:pt x="-11504" y="370447"/>
                  <a:pt x="3010" y="280251"/>
                </a:cubicBezTo>
                <a:cubicBezTo>
                  <a:pt x="17524" y="190055"/>
                  <a:pt x="111868" y="8627"/>
                  <a:pt x="114978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51DCDCD9-687A-DDB9-B4BE-73B1C6FDD7C1}"/>
              </a:ext>
            </a:extLst>
          </p:cNvPr>
          <p:cNvSpPr/>
          <p:nvPr/>
        </p:nvSpPr>
        <p:spPr>
          <a:xfrm>
            <a:off x="4534334" y="2357529"/>
            <a:ext cx="491801" cy="348356"/>
          </a:xfrm>
          <a:custGeom>
            <a:avLst/>
            <a:gdLst>
              <a:gd name="connsiteX0" fmla="*/ 491756 w 491801"/>
              <a:gd name="connsiteY0" fmla="*/ 6 h 348356"/>
              <a:gd name="connsiteX1" fmla="*/ 130972 w 491801"/>
              <a:gd name="connsiteY1" fmla="*/ 174177 h 348356"/>
              <a:gd name="connsiteX2" fmla="*/ 344 w 491801"/>
              <a:gd name="connsiteY2" fmla="*/ 348349 h 348356"/>
              <a:gd name="connsiteX3" fmla="*/ 106090 w 491801"/>
              <a:gd name="connsiteY3" fmla="*/ 180398 h 348356"/>
              <a:gd name="connsiteX4" fmla="*/ 491756 w 491801"/>
              <a:gd name="connsiteY4" fmla="*/ 6 h 34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801" h="348356">
                <a:moveTo>
                  <a:pt x="491756" y="6"/>
                </a:moveTo>
                <a:cubicBezTo>
                  <a:pt x="495903" y="-1031"/>
                  <a:pt x="212874" y="116120"/>
                  <a:pt x="130972" y="174177"/>
                </a:cubicBezTo>
                <a:cubicBezTo>
                  <a:pt x="49070" y="232234"/>
                  <a:pt x="4491" y="347312"/>
                  <a:pt x="344" y="348349"/>
                </a:cubicBezTo>
                <a:cubicBezTo>
                  <a:pt x="-3803" y="349386"/>
                  <a:pt x="29372" y="237419"/>
                  <a:pt x="106090" y="180398"/>
                </a:cubicBezTo>
                <a:cubicBezTo>
                  <a:pt x="182808" y="123377"/>
                  <a:pt x="487609" y="1043"/>
                  <a:pt x="491756" y="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EB870259-A350-CAA1-F8DD-535C2E6D1CF7}"/>
              </a:ext>
            </a:extLst>
          </p:cNvPr>
          <p:cNvSpPr/>
          <p:nvPr/>
        </p:nvSpPr>
        <p:spPr>
          <a:xfrm>
            <a:off x="4267125" y="2805396"/>
            <a:ext cx="137507" cy="192871"/>
          </a:xfrm>
          <a:custGeom>
            <a:avLst/>
            <a:gdLst>
              <a:gd name="connsiteX0" fmla="*/ 118263 w 137507"/>
              <a:gd name="connsiteY0" fmla="*/ 8 h 192871"/>
              <a:gd name="connsiteX1" fmla="*/ 130704 w 137507"/>
              <a:gd name="connsiteY1" fmla="*/ 130637 h 192871"/>
              <a:gd name="connsiteX2" fmla="*/ 75 w 137507"/>
              <a:gd name="connsiteY2" fmla="*/ 192841 h 192871"/>
              <a:gd name="connsiteX3" fmla="*/ 112042 w 137507"/>
              <a:gd name="connsiteY3" fmla="*/ 136857 h 192871"/>
              <a:gd name="connsiteX4" fmla="*/ 118263 w 137507"/>
              <a:gd name="connsiteY4" fmla="*/ 8 h 192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507" h="192871">
                <a:moveTo>
                  <a:pt x="118263" y="8"/>
                </a:moveTo>
                <a:cubicBezTo>
                  <a:pt x="121373" y="-1029"/>
                  <a:pt x="150402" y="98498"/>
                  <a:pt x="130704" y="130637"/>
                </a:cubicBezTo>
                <a:cubicBezTo>
                  <a:pt x="111006" y="162776"/>
                  <a:pt x="3185" y="191804"/>
                  <a:pt x="75" y="192841"/>
                </a:cubicBezTo>
                <a:cubicBezTo>
                  <a:pt x="-3035" y="193878"/>
                  <a:pt x="91307" y="167959"/>
                  <a:pt x="112042" y="136857"/>
                </a:cubicBezTo>
                <a:cubicBezTo>
                  <a:pt x="132777" y="105755"/>
                  <a:pt x="115153" y="1045"/>
                  <a:pt x="118263" y="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998622A0-38E9-3BB7-A741-B6BD41DFB596}"/>
              </a:ext>
            </a:extLst>
          </p:cNvPr>
          <p:cNvSpPr/>
          <p:nvPr/>
        </p:nvSpPr>
        <p:spPr>
          <a:xfrm>
            <a:off x="4140084" y="3177058"/>
            <a:ext cx="454384" cy="67809"/>
          </a:xfrm>
          <a:custGeom>
            <a:avLst/>
            <a:gdLst>
              <a:gd name="connsiteX0" fmla="*/ 116 w 454384"/>
              <a:gd name="connsiteY0" fmla="*/ 67792 h 67809"/>
              <a:gd name="connsiteX1" fmla="*/ 212841 w 454384"/>
              <a:gd name="connsiteY1" fmla="*/ 13817 h 67809"/>
              <a:gd name="connsiteX2" fmla="*/ 450966 w 454384"/>
              <a:gd name="connsiteY2" fmla="*/ 13817 h 67809"/>
              <a:gd name="connsiteX3" fmla="*/ 346191 w 454384"/>
              <a:gd name="connsiteY3" fmla="*/ 1117 h 67809"/>
              <a:gd name="connsiteX4" fmla="*/ 241416 w 454384"/>
              <a:gd name="connsiteY4" fmla="*/ 7467 h 67809"/>
              <a:gd name="connsiteX5" fmla="*/ 116 w 454384"/>
              <a:gd name="connsiteY5" fmla="*/ 67792 h 67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4384" h="67809">
                <a:moveTo>
                  <a:pt x="116" y="67792"/>
                </a:moveTo>
                <a:cubicBezTo>
                  <a:pt x="-4646" y="68850"/>
                  <a:pt x="137699" y="22813"/>
                  <a:pt x="212841" y="13817"/>
                </a:cubicBezTo>
                <a:cubicBezTo>
                  <a:pt x="287983" y="4821"/>
                  <a:pt x="428741" y="15934"/>
                  <a:pt x="450966" y="13817"/>
                </a:cubicBezTo>
                <a:cubicBezTo>
                  <a:pt x="473191" y="11700"/>
                  <a:pt x="381116" y="2175"/>
                  <a:pt x="346191" y="1117"/>
                </a:cubicBezTo>
                <a:cubicBezTo>
                  <a:pt x="311266" y="59"/>
                  <a:pt x="301212" y="-2587"/>
                  <a:pt x="241416" y="7467"/>
                </a:cubicBezTo>
                <a:cubicBezTo>
                  <a:pt x="181620" y="17521"/>
                  <a:pt x="4878" y="66734"/>
                  <a:pt x="116" y="6779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032B87CB-93EC-9FEF-CA31-023B61F3840B}"/>
              </a:ext>
            </a:extLst>
          </p:cNvPr>
          <p:cNvSpPr/>
          <p:nvPr/>
        </p:nvSpPr>
        <p:spPr>
          <a:xfrm>
            <a:off x="5203416" y="3298811"/>
            <a:ext cx="54405" cy="328086"/>
          </a:xfrm>
          <a:custGeom>
            <a:avLst/>
            <a:gdLst>
              <a:gd name="connsiteX0" fmla="*/ 54384 w 54405"/>
              <a:gd name="connsiteY0" fmla="*/ 14 h 328086"/>
              <a:gd name="connsiteX1" fmla="*/ 9934 w 54405"/>
              <a:gd name="connsiteY1" fmla="*/ 174639 h 328086"/>
              <a:gd name="connsiteX2" fmla="*/ 16284 w 54405"/>
              <a:gd name="connsiteY2" fmla="*/ 327039 h 328086"/>
              <a:gd name="connsiteX3" fmla="*/ 3584 w 54405"/>
              <a:gd name="connsiteY3" fmla="*/ 238139 h 328086"/>
              <a:gd name="connsiteX4" fmla="*/ 3584 w 54405"/>
              <a:gd name="connsiteY4" fmla="*/ 165114 h 328086"/>
              <a:gd name="connsiteX5" fmla="*/ 54384 w 54405"/>
              <a:gd name="connsiteY5" fmla="*/ 14 h 32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05" h="328086">
                <a:moveTo>
                  <a:pt x="54384" y="14"/>
                </a:moveTo>
                <a:cubicBezTo>
                  <a:pt x="55442" y="1602"/>
                  <a:pt x="16284" y="120135"/>
                  <a:pt x="9934" y="174639"/>
                </a:cubicBezTo>
                <a:cubicBezTo>
                  <a:pt x="3584" y="229143"/>
                  <a:pt x="17342" y="316456"/>
                  <a:pt x="16284" y="327039"/>
                </a:cubicBezTo>
                <a:cubicBezTo>
                  <a:pt x="15226" y="337622"/>
                  <a:pt x="5701" y="265127"/>
                  <a:pt x="3584" y="238139"/>
                </a:cubicBezTo>
                <a:cubicBezTo>
                  <a:pt x="1467" y="211152"/>
                  <a:pt x="-3295" y="198452"/>
                  <a:pt x="3584" y="165114"/>
                </a:cubicBezTo>
                <a:cubicBezTo>
                  <a:pt x="10463" y="131776"/>
                  <a:pt x="53326" y="-1574"/>
                  <a:pt x="54384" y="1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5B5055FF-464A-BA4F-9D71-A58DAD556A55}"/>
              </a:ext>
            </a:extLst>
          </p:cNvPr>
          <p:cNvSpPr/>
          <p:nvPr/>
        </p:nvSpPr>
        <p:spPr>
          <a:xfrm>
            <a:off x="5410094" y="3238237"/>
            <a:ext cx="49950" cy="293109"/>
          </a:xfrm>
          <a:custGeom>
            <a:avLst/>
            <a:gdLst>
              <a:gd name="connsiteX0" fmla="*/ 106 w 49950"/>
              <a:gd name="connsiteY0" fmla="*/ 263 h 293109"/>
              <a:gd name="connsiteX1" fmla="*/ 35031 w 49950"/>
              <a:gd name="connsiteY1" fmla="*/ 171713 h 293109"/>
              <a:gd name="connsiteX2" fmla="*/ 41381 w 49950"/>
              <a:gd name="connsiteY2" fmla="*/ 292363 h 293109"/>
              <a:gd name="connsiteX3" fmla="*/ 47731 w 49950"/>
              <a:gd name="connsiteY3" fmla="*/ 212988 h 293109"/>
              <a:gd name="connsiteX4" fmla="*/ 106 w 49950"/>
              <a:gd name="connsiteY4" fmla="*/ 263 h 293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50" h="293109">
                <a:moveTo>
                  <a:pt x="106" y="263"/>
                </a:moveTo>
                <a:cubicBezTo>
                  <a:pt x="-2011" y="-6616"/>
                  <a:pt x="28152" y="123030"/>
                  <a:pt x="35031" y="171713"/>
                </a:cubicBezTo>
                <a:cubicBezTo>
                  <a:pt x="41910" y="220396"/>
                  <a:pt x="39264" y="285484"/>
                  <a:pt x="41381" y="292363"/>
                </a:cubicBezTo>
                <a:cubicBezTo>
                  <a:pt x="43498" y="299242"/>
                  <a:pt x="54610" y="257438"/>
                  <a:pt x="47731" y="212988"/>
                </a:cubicBezTo>
                <a:cubicBezTo>
                  <a:pt x="40852" y="168538"/>
                  <a:pt x="2223" y="7142"/>
                  <a:pt x="106" y="2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9E3300A3-4394-BB31-AEFC-F906A1621E24}"/>
              </a:ext>
            </a:extLst>
          </p:cNvPr>
          <p:cNvSpPr/>
          <p:nvPr/>
        </p:nvSpPr>
        <p:spPr>
          <a:xfrm>
            <a:off x="5102504" y="2533650"/>
            <a:ext cx="94973" cy="282911"/>
          </a:xfrm>
          <a:custGeom>
            <a:avLst/>
            <a:gdLst>
              <a:gd name="connsiteX0" fmla="*/ 94971 w 94973"/>
              <a:gd name="connsiteY0" fmla="*/ 0 h 282911"/>
              <a:gd name="connsiteX1" fmla="*/ 9246 w 94973"/>
              <a:gd name="connsiteY1" fmla="*/ 120650 h 282911"/>
              <a:gd name="connsiteX2" fmla="*/ 88621 w 94973"/>
              <a:gd name="connsiteY2" fmla="*/ 282575 h 282911"/>
              <a:gd name="connsiteX3" fmla="*/ 12421 w 94973"/>
              <a:gd name="connsiteY3" fmla="*/ 161925 h 282911"/>
              <a:gd name="connsiteX4" fmla="*/ 6071 w 94973"/>
              <a:gd name="connsiteY4" fmla="*/ 120650 h 282911"/>
              <a:gd name="connsiteX5" fmla="*/ 94971 w 94973"/>
              <a:gd name="connsiteY5" fmla="*/ 0 h 28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973" h="282911">
                <a:moveTo>
                  <a:pt x="94971" y="0"/>
                </a:moveTo>
                <a:cubicBezTo>
                  <a:pt x="95500" y="0"/>
                  <a:pt x="10304" y="73554"/>
                  <a:pt x="9246" y="120650"/>
                </a:cubicBezTo>
                <a:cubicBezTo>
                  <a:pt x="8188" y="167746"/>
                  <a:pt x="88092" y="275696"/>
                  <a:pt x="88621" y="282575"/>
                </a:cubicBezTo>
                <a:cubicBezTo>
                  <a:pt x="89150" y="289454"/>
                  <a:pt x="26179" y="188913"/>
                  <a:pt x="12421" y="161925"/>
                </a:cubicBezTo>
                <a:cubicBezTo>
                  <a:pt x="-1337" y="134938"/>
                  <a:pt x="-3983" y="143933"/>
                  <a:pt x="6071" y="120650"/>
                </a:cubicBezTo>
                <a:cubicBezTo>
                  <a:pt x="16125" y="97367"/>
                  <a:pt x="94442" y="0"/>
                  <a:pt x="94971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6E51A860-D9C4-082A-71EE-2E96ECEB53D4}"/>
              </a:ext>
            </a:extLst>
          </p:cNvPr>
          <p:cNvSpPr/>
          <p:nvPr/>
        </p:nvSpPr>
        <p:spPr>
          <a:xfrm>
            <a:off x="5441944" y="2365338"/>
            <a:ext cx="170621" cy="379769"/>
          </a:xfrm>
          <a:custGeom>
            <a:avLst/>
            <a:gdLst>
              <a:gd name="connsiteX0" fmla="*/ 6 w 170621"/>
              <a:gd name="connsiteY0" fmla="*/ 37 h 379769"/>
              <a:gd name="connsiteX1" fmla="*/ 149231 w 170621"/>
              <a:gd name="connsiteY1" fmla="*/ 327062 h 379769"/>
              <a:gd name="connsiteX2" fmla="*/ 155581 w 170621"/>
              <a:gd name="connsiteY2" fmla="*/ 349287 h 379769"/>
              <a:gd name="connsiteX3" fmla="*/ 6 w 170621"/>
              <a:gd name="connsiteY3" fmla="*/ 37 h 379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621" h="379769">
                <a:moveTo>
                  <a:pt x="6" y="37"/>
                </a:moveTo>
                <a:cubicBezTo>
                  <a:pt x="-1052" y="-3667"/>
                  <a:pt x="123302" y="268854"/>
                  <a:pt x="149231" y="327062"/>
                </a:cubicBezTo>
                <a:cubicBezTo>
                  <a:pt x="175160" y="385270"/>
                  <a:pt x="177806" y="399029"/>
                  <a:pt x="155581" y="349287"/>
                </a:cubicBezTo>
                <a:lnTo>
                  <a:pt x="6" y="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C0906078-0F34-2262-2107-6332CE3A737E}"/>
              </a:ext>
            </a:extLst>
          </p:cNvPr>
          <p:cNvSpPr/>
          <p:nvPr/>
        </p:nvSpPr>
        <p:spPr>
          <a:xfrm>
            <a:off x="5651437" y="2832100"/>
            <a:ext cx="95331" cy="152400"/>
          </a:xfrm>
          <a:custGeom>
            <a:avLst/>
            <a:gdLst>
              <a:gd name="connsiteX0" fmla="*/ 95313 w 95331"/>
              <a:gd name="connsiteY0" fmla="*/ 0 h 152400"/>
              <a:gd name="connsiteX1" fmla="*/ 34988 w 95331"/>
              <a:gd name="connsiteY1" fmla="*/ 76200 h 152400"/>
              <a:gd name="connsiteX2" fmla="*/ 63 w 95331"/>
              <a:gd name="connsiteY2" fmla="*/ 152400 h 152400"/>
              <a:gd name="connsiteX3" fmla="*/ 28638 w 95331"/>
              <a:gd name="connsiteY3" fmla="*/ 76200 h 152400"/>
              <a:gd name="connsiteX4" fmla="*/ 95313 w 95331"/>
              <a:gd name="connsiteY4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331" h="152400">
                <a:moveTo>
                  <a:pt x="95313" y="0"/>
                </a:moveTo>
                <a:cubicBezTo>
                  <a:pt x="96371" y="0"/>
                  <a:pt x="50863" y="50800"/>
                  <a:pt x="34988" y="76200"/>
                </a:cubicBezTo>
                <a:cubicBezTo>
                  <a:pt x="19113" y="101600"/>
                  <a:pt x="1121" y="152400"/>
                  <a:pt x="63" y="152400"/>
                </a:cubicBezTo>
                <a:cubicBezTo>
                  <a:pt x="-995" y="152400"/>
                  <a:pt x="11175" y="99483"/>
                  <a:pt x="28638" y="76200"/>
                </a:cubicBezTo>
                <a:cubicBezTo>
                  <a:pt x="46100" y="52917"/>
                  <a:pt x="94255" y="0"/>
                  <a:pt x="95313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8138D053-F36D-3A94-14CB-68955CD1A817}"/>
              </a:ext>
            </a:extLst>
          </p:cNvPr>
          <p:cNvSpPr/>
          <p:nvPr/>
        </p:nvSpPr>
        <p:spPr>
          <a:xfrm>
            <a:off x="5165851" y="2920577"/>
            <a:ext cx="101474" cy="328554"/>
          </a:xfrm>
          <a:custGeom>
            <a:avLst/>
            <a:gdLst>
              <a:gd name="connsiteX0" fmla="*/ 101474 w 101474"/>
              <a:gd name="connsiteY0" fmla="*/ 423 h 328554"/>
              <a:gd name="connsiteX1" fmla="*/ 9399 w 101474"/>
              <a:gd name="connsiteY1" fmla="*/ 222673 h 328554"/>
              <a:gd name="connsiteX2" fmla="*/ 3049 w 101474"/>
              <a:gd name="connsiteY2" fmla="*/ 327448 h 328554"/>
              <a:gd name="connsiteX3" fmla="*/ 9399 w 101474"/>
              <a:gd name="connsiteY3" fmla="*/ 162348 h 328554"/>
              <a:gd name="connsiteX4" fmla="*/ 15749 w 101474"/>
              <a:gd name="connsiteY4" fmla="*/ 136948 h 328554"/>
              <a:gd name="connsiteX5" fmla="*/ 9399 w 101474"/>
              <a:gd name="connsiteY5" fmla="*/ 165523 h 328554"/>
              <a:gd name="connsiteX6" fmla="*/ 101474 w 101474"/>
              <a:gd name="connsiteY6" fmla="*/ 423 h 32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474" h="328554">
                <a:moveTo>
                  <a:pt x="101474" y="423"/>
                </a:moveTo>
                <a:cubicBezTo>
                  <a:pt x="101474" y="9948"/>
                  <a:pt x="25803" y="168169"/>
                  <a:pt x="9399" y="222673"/>
                </a:cubicBezTo>
                <a:cubicBezTo>
                  <a:pt x="-7005" y="277177"/>
                  <a:pt x="3049" y="337502"/>
                  <a:pt x="3049" y="327448"/>
                </a:cubicBezTo>
                <a:cubicBezTo>
                  <a:pt x="3049" y="317394"/>
                  <a:pt x="7282" y="194098"/>
                  <a:pt x="9399" y="162348"/>
                </a:cubicBezTo>
                <a:cubicBezTo>
                  <a:pt x="11516" y="130598"/>
                  <a:pt x="15749" y="136419"/>
                  <a:pt x="15749" y="136948"/>
                </a:cubicBezTo>
                <a:cubicBezTo>
                  <a:pt x="15749" y="137477"/>
                  <a:pt x="-4359" y="186161"/>
                  <a:pt x="9399" y="165523"/>
                </a:cubicBezTo>
                <a:cubicBezTo>
                  <a:pt x="23157" y="144885"/>
                  <a:pt x="101474" y="-9102"/>
                  <a:pt x="101474" y="4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BA5612EF-0FA3-38F3-0A6C-96FCE73478B5}"/>
              </a:ext>
            </a:extLst>
          </p:cNvPr>
          <p:cNvSpPr/>
          <p:nvPr/>
        </p:nvSpPr>
        <p:spPr>
          <a:xfrm>
            <a:off x="5391147" y="2476351"/>
            <a:ext cx="50845" cy="381177"/>
          </a:xfrm>
          <a:custGeom>
            <a:avLst/>
            <a:gdLst>
              <a:gd name="connsiteX0" fmla="*/ 3178 w 50845"/>
              <a:gd name="connsiteY0" fmla="*/ 149 h 381177"/>
              <a:gd name="connsiteX1" fmla="*/ 3178 w 50845"/>
              <a:gd name="connsiteY1" fmla="*/ 108099 h 381177"/>
              <a:gd name="connsiteX2" fmla="*/ 44453 w 50845"/>
              <a:gd name="connsiteY2" fmla="*/ 273199 h 381177"/>
              <a:gd name="connsiteX3" fmla="*/ 31753 w 50845"/>
              <a:gd name="connsiteY3" fmla="*/ 381149 h 381177"/>
              <a:gd name="connsiteX4" fmla="*/ 50803 w 50845"/>
              <a:gd name="connsiteY4" fmla="*/ 263674 h 381177"/>
              <a:gd name="connsiteX5" fmla="*/ 25403 w 50845"/>
              <a:gd name="connsiteY5" fmla="*/ 174774 h 381177"/>
              <a:gd name="connsiteX6" fmla="*/ 6353 w 50845"/>
              <a:gd name="connsiteY6" fmla="*/ 130324 h 381177"/>
              <a:gd name="connsiteX7" fmla="*/ 3178 w 50845"/>
              <a:gd name="connsiteY7" fmla="*/ 149 h 38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45" h="381177">
                <a:moveTo>
                  <a:pt x="3178" y="149"/>
                </a:moveTo>
                <a:cubicBezTo>
                  <a:pt x="2649" y="-3555"/>
                  <a:pt x="-3701" y="62591"/>
                  <a:pt x="3178" y="108099"/>
                </a:cubicBezTo>
                <a:cubicBezTo>
                  <a:pt x="10057" y="153607"/>
                  <a:pt x="39691" y="227691"/>
                  <a:pt x="44453" y="273199"/>
                </a:cubicBezTo>
                <a:cubicBezTo>
                  <a:pt x="49215" y="318707"/>
                  <a:pt x="30695" y="382737"/>
                  <a:pt x="31753" y="381149"/>
                </a:cubicBezTo>
                <a:cubicBezTo>
                  <a:pt x="32811" y="379561"/>
                  <a:pt x="51861" y="298070"/>
                  <a:pt x="50803" y="263674"/>
                </a:cubicBezTo>
                <a:cubicBezTo>
                  <a:pt x="49745" y="229278"/>
                  <a:pt x="32811" y="196999"/>
                  <a:pt x="25403" y="174774"/>
                </a:cubicBezTo>
                <a:cubicBezTo>
                  <a:pt x="17995" y="152549"/>
                  <a:pt x="9528" y="152549"/>
                  <a:pt x="6353" y="130324"/>
                </a:cubicBezTo>
                <a:cubicBezTo>
                  <a:pt x="3178" y="108099"/>
                  <a:pt x="3707" y="3853"/>
                  <a:pt x="3178" y="14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79A6A1D4-FEB3-BD03-AF46-41FEC5421CB7}"/>
              </a:ext>
            </a:extLst>
          </p:cNvPr>
          <p:cNvSpPr/>
          <p:nvPr/>
        </p:nvSpPr>
        <p:spPr>
          <a:xfrm>
            <a:off x="5123854" y="3340086"/>
            <a:ext cx="54591" cy="368362"/>
          </a:xfrm>
          <a:custGeom>
            <a:avLst/>
            <a:gdLst>
              <a:gd name="connsiteX0" fmla="*/ 29171 w 54591"/>
              <a:gd name="connsiteY0" fmla="*/ 14 h 368362"/>
              <a:gd name="connsiteX1" fmla="*/ 596 w 54591"/>
              <a:gd name="connsiteY1" fmla="*/ 161939 h 368362"/>
              <a:gd name="connsiteX2" fmla="*/ 54571 w 54591"/>
              <a:gd name="connsiteY2" fmla="*/ 368314 h 368362"/>
              <a:gd name="connsiteX3" fmla="*/ 6946 w 54591"/>
              <a:gd name="connsiteY3" fmla="*/ 180989 h 368362"/>
              <a:gd name="connsiteX4" fmla="*/ 596 w 54591"/>
              <a:gd name="connsiteY4" fmla="*/ 152414 h 368362"/>
              <a:gd name="connsiteX5" fmla="*/ 29171 w 54591"/>
              <a:gd name="connsiteY5" fmla="*/ 14 h 36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91" h="368362">
                <a:moveTo>
                  <a:pt x="29171" y="14"/>
                </a:moveTo>
                <a:cubicBezTo>
                  <a:pt x="29171" y="1601"/>
                  <a:pt x="-3637" y="100556"/>
                  <a:pt x="596" y="161939"/>
                </a:cubicBezTo>
                <a:cubicBezTo>
                  <a:pt x="4829" y="223322"/>
                  <a:pt x="53513" y="365139"/>
                  <a:pt x="54571" y="368314"/>
                </a:cubicBezTo>
                <a:cubicBezTo>
                  <a:pt x="55629" y="371489"/>
                  <a:pt x="15942" y="216972"/>
                  <a:pt x="6946" y="180989"/>
                </a:cubicBezTo>
                <a:cubicBezTo>
                  <a:pt x="-2050" y="145006"/>
                  <a:pt x="67" y="177285"/>
                  <a:pt x="596" y="152414"/>
                </a:cubicBezTo>
                <a:cubicBezTo>
                  <a:pt x="1125" y="127543"/>
                  <a:pt x="29171" y="-1573"/>
                  <a:pt x="29171" y="1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9DEE1B82-5399-BF6F-6C3D-759DAF73F904}"/>
              </a:ext>
            </a:extLst>
          </p:cNvPr>
          <p:cNvSpPr/>
          <p:nvPr/>
        </p:nvSpPr>
        <p:spPr>
          <a:xfrm>
            <a:off x="5458022" y="3031973"/>
            <a:ext cx="60128" cy="200247"/>
          </a:xfrm>
          <a:custGeom>
            <a:avLst/>
            <a:gdLst>
              <a:gd name="connsiteX0" fmla="*/ 22028 w 60128"/>
              <a:gd name="connsiteY0" fmla="*/ 152 h 200247"/>
              <a:gd name="connsiteX1" fmla="*/ 6153 w 60128"/>
              <a:gd name="connsiteY1" fmla="*/ 127152 h 200247"/>
              <a:gd name="connsiteX2" fmla="*/ 60128 w 60128"/>
              <a:gd name="connsiteY2" fmla="*/ 200177 h 200247"/>
              <a:gd name="connsiteX3" fmla="*/ 6153 w 60128"/>
              <a:gd name="connsiteY3" fmla="*/ 139852 h 200247"/>
              <a:gd name="connsiteX4" fmla="*/ 2978 w 60128"/>
              <a:gd name="connsiteY4" fmla="*/ 101752 h 200247"/>
              <a:gd name="connsiteX5" fmla="*/ 22028 w 60128"/>
              <a:gd name="connsiteY5" fmla="*/ 152 h 200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28" h="200247">
                <a:moveTo>
                  <a:pt x="22028" y="152"/>
                </a:moveTo>
                <a:cubicBezTo>
                  <a:pt x="22557" y="4385"/>
                  <a:pt x="-197" y="93815"/>
                  <a:pt x="6153" y="127152"/>
                </a:cubicBezTo>
                <a:cubicBezTo>
                  <a:pt x="12503" y="160490"/>
                  <a:pt x="60128" y="198060"/>
                  <a:pt x="60128" y="200177"/>
                </a:cubicBezTo>
                <a:cubicBezTo>
                  <a:pt x="60128" y="202294"/>
                  <a:pt x="15678" y="156256"/>
                  <a:pt x="6153" y="139852"/>
                </a:cubicBezTo>
                <a:cubicBezTo>
                  <a:pt x="-3372" y="123448"/>
                  <a:pt x="332" y="122389"/>
                  <a:pt x="2978" y="101752"/>
                </a:cubicBezTo>
                <a:cubicBezTo>
                  <a:pt x="5624" y="81115"/>
                  <a:pt x="21499" y="-4081"/>
                  <a:pt x="22028" y="15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FCBE92FF-8D4E-DD04-0877-5CBE71FF1FCE}"/>
              </a:ext>
            </a:extLst>
          </p:cNvPr>
          <p:cNvSpPr/>
          <p:nvPr/>
        </p:nvSpPr>
        <p:spPr>
          <a:xfrm>
            <a:off x="5534619" y="3352742"/>
            <a:ext cx="56638" cy="247709"/>
          </a:xfrm>
          <a:custGeom>
            <a:avLst/>
            <a:gdLst>
              <a:gd name="connsiteX0" fmla="*/ 56556 w 56638"/>
              <a:gd name="connsiteY0" fmla="*/ 58 h 247709"/>
              <a:gd name="connsiteX1" fmla="*/ 18456 w 56638"/>
              <a:gd name="connsiteY1" fmla="*/ 95308 h 247709"/>
              <a:gd name="connsiteX2" fmla="*/ 50206 w 56638"/>
              <a:gd name="connsiteY2" fmla="*/ 247708 h 247709"/>
              <a:gd name="connsiteX3" fmla="*/ 5756 w 56638"/>
              <a:gd name="connsiteY3" fmla="*/ 98483 h 247709"/>
              <a:gd name="connsiteX4" fmla="*/ 5756 w 56638"/>
              <a:gd name="connsiteY4" fmla="*/ 108008 h 247709"/>
              <a:gd name="connsiteX5" fmla="*/ 56556 w 56638"/>
              <a:gd name="connsiteY5" fmla="*/ 58 h 24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638" h="247709">
                <a:moveTo>
                  <a:pt x="56556" y="58"/>
                </a:moveTo>
                <a:cubicBezTo>
                  <a:pt x="58673" y="-2059"/>
                  <a:pt x="19514" y="54033"/>
                  <a:pt x="18456" y="95308"/>
                </a:cubicBezTo>
                <a:cubicBezTo>
                  <a:pt x="17398" y="136583"/>
                  <a:pt x="52323" y="247179"/>
                  <a:pt x="50206" y="247708"/>
                </a:cubicBezTo>
                <a:cubicBezTo>
                  <a:pt x="48089" y="248237"/>
                  <a:pt x="13164" y="121766"/>
                  <a:pt x="5756" y="98483"/>
                </a:cubicBezTo>
                <a:cubicBezTo>
                  <a:pt x="-1652" y="75200"/>
                  <a:pt x="-2182" y="121766"/>
                  <a:pt x="5756" y="108008"/>
                </a:cubicBezTo>
                <a:cubicBezTo>
                  <a:pt x="13693" y="94250"/>
                  <a:pt x="54439" y="2175"/>
                  <a:pt x="56556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11936453-9F84-084F-A0F6-8A63BA3C115E}"/>
              </a:ext>
            </a:extLst>
          </p:cNvPr>
          <p:cNvSpPr/>
          <p:nvPr/>
        </p:nvSpPr>
        <p:spPr>
          <a:xfrm>
            <a:off x="5770473" y="3266789"/>
            <a:ext cx="534407" cy="44866"/>
          </a:xfrm>
          <a:custGeom>
            <a:avLst/>
            <a:gdLst>
              <a:gd name="connsiteX0" fmla="*/ 1677 w 534407"/>
              <a:gd name="connsiteY0" fmla="*/ 41561 h 44866"/>
              <a:gd name="connsiteX1" fmla="*/ 344577 w 534407"/>
              <a:gd name="connsiteY1" fmla="*/ 6636 h 44866"/>
              <a:gd name="connsiteX2" fmla="*/ 306477 w 534407"/>
              <a:gd name="connsiteY2" fmla="*/ 3461 h 44866"/>
              <a:gd name="connsiteX3" fmla="*/ 531902 w 534407"/>
              <a:gd name="connsiteY3" fmla="*/ 44736 h 44866"/>
              <a:gd name="connsiteX4" fmla="*/ 420777 w 534407"/>
              <a:gd name="connsiteY4" fmla="*/ 16161 h 44866"/>
              <a:gd name="connsiteX5" fmla="*/ 319177 w 534407"/>
              <a:gd name="connsiteY5" fmla="*/ 6636 h 44866"/>
              <a:gd name="connsiteX6" fmla="*/ 217577 w 534407"/>
              <a:gd name="connsiteY6" fmla="*/ 6636 h 44866"/>
              <a:gd name="connsiteX7" fmla="*/ 1677 w 534407"/>
              <a:gd name="connsiteY7" fmla="*/ 41561 h 44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4407" h="44866">
                <a:moveTo>
                  <a:pt x="1677" y="41561"/>
                </a:moveTo>
                <a:cubicBezTo>
                  <a:pt x="22844" y="41561"/>
                  <a:pt x="293777" y="12986"/>
                  <a:pt x="344577" y="6636"/>
                </a:cubicBezTo>
                <a:cubicBezTo>
                  <a:pt x="395377" y="286"/>
                  <a:pt x="275256" y="-2889"/>
                  <a:pt x="306477" y="3461"/>
                </a:cubicBezTo>
                <a:cubicBezTo>
                  <a:pt x="337698" y="9811"/>
                  <a:pt x="512852" y="42619"/>
                  <a:pt x="531902" y="44736"/>
                </a:cubicBezTo>
                <a:cubicBezTo>
                  <a:pt x="550952" y="46853"/>
                  <a:pt x="456231" y="22511"/>
                  <a:pt x="420777" y="16161"/>
                </a:cubicBezTo>
                <a:cubicBezTo>
                  <a:pt x="385323" y="9811"/>
                  <a:pt x="353044" y="8223"/>
                  <a:pt x="319177" y="6636"/>
                </a:cubicBezTo>
                <a:cubicBezTo>
                  <a:pt x="285310" y="5049"/>
                  <a:pt x="269435" y="1873"/>
                  <a:pt x="217577" y="6636"/>
                </a:cubicBezTo>
                <a:cubicBezTo>
                  <a:pt x="165719" y="11398"/>
                  <a:pt x="-19490" y="41561"/>
                  <a:pt x="1677" y="4156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C70F859B-5A6A-1AF2-1016-F7345FCA517A}"/>
              </a:ext>
            </a:extLst>
          </p:cNvPr>
          <p:cNvSpPr/>
          <p:nvPr/>
        </p:nvSpPr>
        <p:spPr>
          <a:xfrm>
            <a:off x="5816551" y="2504891"/>
            <a:ext cx="242887" cy="279113"/>
          </a:xfrm>
          <a:custGeom>
            <a:avLst/>
            <a:gdLst>
              <a:gd name="connsiteX0" fmla="*/ 49 w 242887"/>
              <a:gd name="connsiteY0" fmla="*/ 184 h 279113"/>
              <a:gd name="connsiteX1" fmla="*/ 206424 w 242887"/>
              <a:gd name="connsiteY1" fmla="*/ 235134 h 279113"/>
              <a:gd name="connsiteX2" fmla="*/ 241349 w 242887"/>
              <a:gd name="connsiteY2" fmla="*/ 276409 h 279113"/>
              <a:gd name="connsiteX3" fmla="*/ 187374 w 242887"/>
              <a:gd name="connsiteY3" fmla="*/ 197034 h 279113"/>
              <a:gd name="connsiteX4" fmla="*/ 49 w 242887"/>
              <a:gd name="connsiteY4" fmla="*/ 184 h 27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887" h="279113">
                <a:moveTo>
                  <a:pt x="49" y="184"/>
                </a:moveTo>
                <a:cubicBezTo>
                  <a:pt x="3224" y="6534"/>
                  <a:pt x="166207" y="189097"/>
                  <a:pt x="206424" y="235134"/>
                </a:cubicBezTo>
                <a:cubicBezTo>
                  <a:pt x="246641" y="281171"/>
                  <a:pt x="244524" y="282759"/>
                  <a:pt x="241349" y="276409"/>
                </a:cubicBezTo>
                <a:cubicBezTo>
                  <a:pt x="238174" y="270059"/>
                  <a:pt x="227062" y="240955"/>
                  <a:pt x="187374" y="197034"/>
                </a:cubicBezTo>
                <a:cubicBezTo>
                  <a:pt x="147687" y="153113"/>
                  <a:pt x="-3126" y="-6166"/>
                  <a:pt x="49" y="18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CB644FD1-52A1-B06B-08B6-E0282E298867}"/>
              </a:ext>
            </a:extLst>
          </p:cNvPr>
          <p:cNvSpPr/>
          <p:nvPr/>
        </p:nvSpPr>
        <p:spPr>
          <a:xfrm>
            <a:off x="6042782" y="2889026"/>
            <a:ext cx="59589" cy="200455"/>
          </a:xfrm>
          <a:custGeom>
            <a:avLst/>
            <a:gdLst>
              <a:gd name="connsiteX0" fmla="*/ 2418 w 59589"/>
              <a:gd name="connsiteY0" fmla="*/ 224 h 200455"/>
              <a:gd name="connsiteX1" fmla="*/ 5593 w 59589"/>
              <a:gd name="connsiteY1" fmla="*/ 85949 h 200455"/>
              <a:gd name="connsiteX2" fmla="*/ 59568 w 59589"/>
              <a:gd name="connsiteY2" fmla="*/ 200249 h 200455"/>
              <a:gd name="connsiteX3" fmla="*/ 11943 w 59589"/>
              <a:gd name="connsiteY3" fmla="*/ 111349 h 200455"/>
              <a:gd name="connsiteX4" fmla="*/ 2418 w 59589"/>
              <a:gd name="connsiteY4" fmla="*/ 224 h 20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89" h="200455">
                <a:moveTo>
                  <a:pt x="2418" y="224"/>
                </a:moveTo>
                <a:cubicBezTo>
                  <a:pt x="1360" y="-4009"/>
                  <a:pt x="-3932" y="52612"/>
                  <a:pt x="5593" y="85949"/>
                </a:cubicBezTo>
                <a:cubicBezTo>
                  <a:pt x="15118" y="119287"/>
                  <a:pt x="58510" y="196016"/>
                  <a:pt x="59568" y="200249"/>
                </a:cubicBezTo>
                <a:cubicBezTo>
                  <a:pt x="60626" y="204482"/>
                  <a:pt x="21468" y="142570"/>
                  <a:pt x="11943" y="111349"/>
                </a:cubicBezTo>
                <a:cubicBezTo>
                  <a:pt x="2418" y="80128"/>
                  <a:pt x="3476" y="4457"/>
                  <a:pt x="2418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FA9EAC56-6047-4F39-BFA2-3FDFB3687C50}"/>
              </a:ext>
            </a:extLst>
          </p:cNvPr>
          <p:cNvSpPr/>
          <p:nvPr/>
        </p:nvSpPr>
        <p:spPr>
          <a:xfrm>
            <a:off x="4981040" y="5943563"/>
            <a:ext cx="515505" cy="125507"/>
          </a:xfrm>
          <a:custGeom>
            <a:avLst/>
            <a:gdLst>
              <a:gd name="connsiteX0" fmla="*/ 535 w 515505"/>
              <a:gd name="connsiteY0" fmla="*/ 37 h 125507"/>
              <a:gd name="connsiteX1" fmla="*/ 238660 w 515505"/>
              <a:gd name="connsiteY1" fmla="*/ 41312 h 125507"/>
              <a:gd name="connsiteX2" fmla="*/ 508535 w 515505"/>
              <a:gd name="connsiteY2" fmla="*/ 123862 h 125507"/>
              <a:gd name="connsiteX3" fmla="*/ 441860 w 515505"/>
              <a:gd name="connsiteY3" fmla="*/ 98462 h 125507"/>
              <a:gd name="connsiteX4" fmla="*/ 305335 w 515505"/>
              <a:gd name="connsiteY4" fmla="*/ 47662 h 125507"/>
              <a:gd name="connsiteX5" fmla="*/ 535 w 515505"/>
              <a:gd name="connsiteY5" fmla="*/ 37 h 12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5505" h="125507">
                <a:moveTo>
                  <a:pt x="535" y="37"/>
                </a:moveTo>
                <a:cubicBezTo>
                  <a:pt x="-10577" y="-1021"/>
                  <a:pt x="153993" y="20675"/>
                  <a:pt x="238660" y="41312"/>
                </a:cubicBezTo>
                <a:cubicBezTo>
                  <a:pt x="323327" y="61950"/>
                  <a:pt x="474668" y="114337"/>
                  <a:pt x="508535" y="123862"/>
                </a:cubicBezTo>
                <a:cubicBezTo>
                  <a:pt x="542402" y="133387"/>
                  <a:pt x="441860" y="98462"/>
                  <a:pt x="441860" y="98462"/>
                </a:cubicBezTo>
                <a:cubicBezTo>
                  <a:pt x="407993" y="85762"/>
                  <a:pt x="373597" y="63008"/>
                  <a:pt x="305335" y="47662"/>
                </a:cubicBezTo>
                <a:cubicBezTo>
                  <a:pt x="237073" y="32316"/>
                  <a:pt x="11647" y="1095"/>
                  <a:pt x="535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EF81A735-4D95-EF77-4854-A594E32E86BF}"/>
              </a:ext>
            </a:extLst>
          </p:cNvPr>
          <p:cNvSpPr/>
          <p:nvPr/>
        </p:nvSpPr>
        <p:spPr>
          <a:xfrm>
            <a:off x="4256236" y="5379820"/>
            <a:ext cx="81080" cy="232401"/>
          </a:xfrm>
          <a:custGeom>
            <a:avLst/>
            <a:gdLst>
              <a:gd name="connsiteX0" fmla="*/ 1439 w 81080"/>
              <a:gd name="connsiteY0" fmla="*/ 1805 h 232401"/>
              <a:gd name="connsiteX1" fmla="*/ 14139 w 81080"/>
              <a:gd name="connsiteY1" fmla="*/ 84355 h 232401"/>
              <a:gd name="connsiteX2" fmla="*/ 80814 w 81080"/>
              <a:gd name="connsiteY2" fmla="*/ 230405 h 232401"/>
              <a:gd name="connsiteX3" fmla="*/ 36364 w 81080"/>
              <a:gd name="connsiteY3" fmla="*/ 160555 h 232401"/>
              <a:gd name="connsiteX4" fmla="*/ 1439 w 81080"/>
              <a:gd name="connsiteY4" fmla="*/ 1805 h 23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080" h="232401">
                <a:moveTo>
                  <a:pt x="1439" y="1805"/>
                </a:moveTo>
                <a:cubicBezTo>
                  <a:pt x="-2265" y="-10895"/>
                  <a:pt x="910" y="46255"/>
                  <a:pt x="14139" y="84355"/>
                </a:cubicBezTo>
                <a:cubicBezTo>
                  <a:pt x="27368" y="122455"/>
                  <a:pt x="77110" y="217705"/>
                  <a:pt x="80814" y="230405"/>
                </a:cubicBezTo>
                <a:cubicBezTo>
                  <a:pt x="84518" y="243105"/>
                  <a:pt x="48535" y="192305"/>
                  <a:pt x="36364" y="160555"/>
                </a:cubicBezTo>
                <a:cubicBezTo>
                  <a:pt x="24193" y="128805"/>
                  <a:pt x="5143" y="14505"/>
                  <a:pt x="1439" y="18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1EF3853E-5711-8761-7B84-E057C0576EA9}"/>
              </a:ext>
            </a:extLst>
          </p:cNvPr>
          <p:cNvSpPr/>
          <p:nvPr/>
        </p:nvSpPr>
        <p:spPr>
          <a:xfrm>
            <a:off x="5511776" y="5797407"/>
            <a:ext cx="250979" cy="162442"/>
          </a:xfrm>
          <a:custGeom>
            <a:avLst/>
            <a:gdLst>
              <a:gd name="connsiteX0" fmla="*/ 250849 w 250979"/>
              <a:gd name="connsiteY0" fmla="*/ 143 h 162442"/>
              <a:gd name="connsiteX1" fmla="*/ 187349 w 250979"/>
              <a:gd name="connsiteY1" fmla="*/ 92218 h 162442"/>
              <a:gd name="connsiteX2" fmla="*/ 24 w 250979"/>
              <a:gd name="connsiteY2" fmla="*/ 162068 h 162442"/>
              <a:gd name="connsiteX3" fmla="*/ 174649 w 250979"/>
              <a:gd name="connsiteY3" fmla="*/ 114443 h 162442"/>
              <a:gd name="connsiteX4" fmla="*/ 250849 w 250979"/>
              <a:gd name="connsiteY4" fmla="*/ 143 h 162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979" h="162442">
                <a:moveTo>
                  <a:pt x="250849" y="143"/>
                </a:moveTo>
                <a:cubicBezTo>
                  <a:pt x="252966" y="-3561"/>
                  <a:pt x="229153" y="65231"/>
                  <a:pt x="187349" y="92218"/>
                </a:cubicBezTo>
                <a:cubicBezTo>
                  <a:pt x="145545" y="119206"/>
                  <a:pt x="2141" y="158364"/>
                  <a:pt x="24" y="162068"/>
                </a:cubicBezTo>
                <a:cubicBezTo>
                  <a:pt x="-2093" y="165772"/>
                  <a:pt x="131257" y="141431"/>
                  <a:pt x="174649" y="114443"/>
                </a:cubicBezTo>
                <a:cubicBezTo>
                  <a:pt x="218041" y="87456"/>
                  <a:pt x="248732" y="3847"/>
                  <a:pt x="250849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D5B101A4-94C3-A275-EBC3-70F9EFFA8B49}"/>
              </a:ext>
            </a:extLst>
          </p:cNvPr>
          <p:cNvSpPr/>
          <p:nvPr/>
        </p:nvSpPr>
        <p:spPr>
          <a:xfrm>
            <a:off x="5416365" y="5943502"/>
            <a:ext cx="231799" cy="273271"/>
          </a:xfrm>
          <a:custGeom>
            <a:avLst/>
            <a:gdLst>
              <a:gd name="connsiteX0" fmla="*/ 185 w 231799"/>
              <a:gd name="connsiteY0" fmla="*/ 98 h 273271"/>
              <a:gd name="connsiteX1" fmla="*/ 187510 w 231799"/>
              <a:gd name="connsiteY1" fmla="*/ 127098 h 273271"/>
              <a:gd name="connsiteX2" fmla="*/ 212910 w 231799"/>
              <a:gd name="connsiteY2" fmla="*/ 171548 h 273271"/>
              <a:gd name="connsiteX3" fmla="*/ 177985 w 231799"/>
              <a:gd name="connsiteY3" fmla="*/ 273148 h 273271"/>
              <a:gd name="connsiteX4" fmla="*/ 225610 w 231799"/>
              <a:gd name="connsiteY4" fmla="*/ 149323 h 273271"/>
              <a:gd name="connsiteX5" fmla="*/ 185 w 231799"/>
              <a:gd name="connsiteY5" fmla="*/ 98 h 273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799" h="273271">
                <a:moveTo>
                  <a:pt x="185" y="98"/>
                </a:moveTo>
                <a:cubicBezTo>
                  <a:pt x="-6165" y="-3606"/>
                  <a:pt x="152056" y="98523"/>
                  <a:pt x="187510" y="127098"/>
                </a:cubicBezTo>
                <a:cubicBezTo>
                  <a:pt x="222964" y="155673"/>
                  <a:pt x="214498" y="147206"/>
                  <a:pt x="212910" y="171548"/>
                </a:cubicBezTo>
                <a:cubicBezTo>
                  <a:pt x="211323" y="195890"/>
                  <a:pt x="175868" y="276852"/>
                  <a:pt x="177985" y="273148"/>
                </a:cubicBezTo>
                <a:cubicBezTo>
                  <a:pt x="180102" y="269444"/>
                  <a:pt x="253127" y="194302"/>
                  <a:pt x="225610" y="149323"/>
                </a:cubicBezTo>
                <a:cubicBezTo>
                  <a:pt x="198093" y="104344"/>
                  <a:pt x="6535" y="3802"/>
                  <a:pt x="185" y="9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6BFCC26D-0A29-4B2F-0969-17D72973184A}"/>
              </a:ext>
            </a:extLst>
          </p:cNvPr>
          <p:cNvSpPr/>
          <p:nvPr/>
        </p:nvSpPr>
        <p:spPr>
          <a:xfrm>
            <a:off x="4416425" y="5502257"/>
            <a:ext cx="373130" cy="396213"/>
          </a:xfrm>
          <a:custGeom>
            <a:avLst/>
            <a:gdLst>
              <a:gd name="connsiteX0" fmla="*/ 0 w 373130"/>
              <a:gd name="connsiteY0" fmla="*/ 18 h 396213"/>
              <a:gd name="connsiteX1" fmla="*/ 187325 w 373130"/>
              <a:gd name="connsiteY1" fmla="*/ 241318 h 396213"/>
              <a:gd name="connsiteX2" fmla="*/ 371475 w 373130"/>
              <a:gd name="connsiteY2" fmla="*/ 393718 h 396213"/>
              <a:gd name="connsiteX3" fmla="*/ 273050 w 373130"/>
              <a:gd name="connsiteY3" fmla="*/ 330218 h 396213"/>
              <a:gd name="connsiteX4" fmla="*/ 187325 w 373130"/>
              <a:gd name="connsiteY4" fmla="*/ 254018 h 396213"/>
              <a:gd name="connsiteX5" fmla="*/ 0 w 373130"/>
              <a:gd name="connsiteY5" fmla="*/ 18 h 39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130" h="396213">
                <a:moveTo>
                  <a:pt x="0" y="18"/>
                </a:moveTo>
                <a:cubicBezTo>
                  <a:pt x="0" y="-2099"/>
                  <a:pt x="125413" y="175701"/>
                  <a:pt x="187325" y="241318"/>
                </a:cubicBezTo>
                <a:cubicBezTo>
                  <a:pt x="249238" y="306935"/>
                  <a:pt x="357188" y="378901"/>
                  <a:pt x="371475" y="393718"/>
                </a:cubicBezTo>
                <a:cubicBezTo>
                  <a:pt x="385762" y="408535"/>
                  <a:pt x="303742" y="353501"/>
                  <a:pt x="273050" y="330218"/>
                </a:cubicBezTo>
                <a:cubicBezTo>
                  <a:pt x="242358" y="306935"/>
                  <a:pt x="228600" y="305876"/>
                  <a:pt x="187325" y="254018"/>
                </a:cubicBezTo>
                <a:cubicBezTo>
                  <a:pt x="146050" y="202160"/>
                  <a:pt x="0" y="2135"/>
                  <a:pt x="0" y="1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D2A53BE0-122B-3C5C-265F-C69A619FDE6D}"/>
              </a:ext>
            </a:extLst>
          </p:cNvPr>
          <p:cNvSpPr/>
          <p:nvPr/>
        </p:nvSpPr>
        <p:spPr>
          <a:xfrm>
            <a:off x="4810047" y="5989747"/>
            <a:ext cx="371612" cy="58721"/>
          </a:xfrm>
          <a:custGeom>
            <a:avLst/>
            <a:gdLst>
              <a:gd name="connsiteX0" fmla="*/ 78 w 371612"/>
              <a:gd name="connsiteY0" fmla="*/ 30053 h 58721"/>
              <a:gd name="connsiteX1" fmla="*/ 190578 w 371612"/>
              <a:gd name="connsiteY1" fmla="*/ 4653 h 58721"/>
              <a:gd name="connsiteX2" fmla="*/ 289003 w 371612"/>
              <a:gd name="connsiteY2" fmla="*/ 17353 h 58721"/>
              <a:gd name="connsiteX3" fmla="*/ 371553 w 371612"/>
              <a:gd name="connsiteY3" fmla="*/ 58628 h 58721"/>
              <a:gd name="connsiteX4" fmla="*/ 276303 w 371612"/>
              <a:gd name="connsiteY4" fmla="*/ 4653 h 58721"/>
              <a:gd name="connsiteX5" fmla="*/ 168353 w 371612"/>
              <a:gd name="connsiteY5" fmla="*/ 4653 h 58721"/>
              <a:gd name="connsiteX6" fmla="*/ 78 w 371612"/>
              <a:gd name="connsiteY6" fmla="*/ 30053 h 5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612" h="58721">
                <a:moveTo>
                  <a:pt x="78" y="30053"/>
                </a:moveTo>
                <a:cubicBezTo>
                  <a:pt x="3782" y="30053"/>
                  <a:pt x="142424" y="6770"/>
                  <a:pt x="190578" y="4653"/>
                </a:cubicBezTo>
                <a:cubicBezTo>
                  <a:pt x="238732" y="2536"/>
                  <a:pt x="258841" y="8357"/>
                  <a:pt x="289003" y="17353"/>
                </a:cubicBezTo>
                <a:cubicBezTo>
                  <a:pt x="319166" y="26349"/>
                  <a:pt x="373670" y="60745"/>
                  <a:pt x="371553" y="58628"/>
                </a:cubicBezTo>
                <a:cubicBezTo>
                  <a:pt x="369436" y="56511"/>
                  <a:pt x="310170" y="13649"/>
                  <a:pt x="276303" y="4653"/>
                </a:cubicBezTo>
                <a:cubicBezTo>
                  <a:pt x="242436" y="-4343"/>
                  <a:pt x="211745" y="2007"/>
                  <a:pt x="168353" y="4653"/>
                </a:cubicBezTo>
                <a:cubicBezTo>
                  <a:pt x="124961" y="7299"/>
                  <a:pt x="-3626" y="30053"/>
                  <a:pt x="78" y="300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B789296D-EE61-E405-034E-8BEE86DD10EB}"/>
              </a:ext>
            </a:extLst>
          </p:cNvPr>
          <p:cNvSpPr/>
          <p:nvPr/>
        </p:nvSpPr>
        <p:spPr>
          <a:xfrm>
            <a:off x="4476750" y="5943598"/>
            <a:ext cx="272017" cy="275088"/>
          </a:xfrm>
          <a:custGeom>
            <a:avLst/>
            <a:gdLst>
              <a:gd name="connsiteX0" fmla="*/ 0 w 272017"/>
              <a:gd name="connsiteY0" fmla="*/ 2 h 275088"/>
              <a:gd name="connsiteX1" fmla="*/ 111125 w 272017"/>
              <a:gd name="connsiteY1" fmla="*/ 146052 h 275088"/>
              <a:gd name="connsiteX2" fmla="*/ 269875 w 272017"/>
              <a:gd name="connsiteY2" fmla="*/ 273052 h 275088"/>
              <a:gd name="connsiteX3" fmla="*/ 196850 w 272017"/>
              <a:gd name="connsiteY3" fmla="*/ 219077 h 275088"/>
              <a:gd name="connsiteX4" fmla="*/ 111125 w 272017"/>
              <a:gd name="connsiteY4" fmla="*/ 149227 h 275088"/>
              <a:gd name="connsiteX5" fmla="*/ 0 w 272017"/>
              <a:gd name="connsiteY5" fmla="*/ 2 h 275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017" h="275088">
                <a:moveTo>
                  <a:pt x="0" y="2"/>
                </a:moveTo>
                <a:cubicBezTo>
                  <a:pt x="0" y="-527"/>
                  <a:pt x="66146" y="100544"/>
                  <a:pt x="111125" y="146052"/>
                </a:cubicBezTo>
                <a:cubicBezTo>
                  <a:pt x="156104" y="191560"/>
                  <a:pt x="255588" y="260881"/>
                  <a:pt x="269875" y="273052"/>
                </a:cubicBezTo>
                <a:cubicBezTo>
                  <a:pt x="284162" y="285223"/>
                  <a:pt x="223308" y="239715"/>
                  <a:pt x="196850" y="219077"/>
                </a:cubicBezTo>
                <a:cubicBezTo>
                  <a:pt x="170392" y="198439"/>
                  <a:pt x="141817" y="182035"/>
                  <a:pt x="111125" y="149227"/>
                </a:cubicBezTo>
                <a:cubicBezTo>
                  <a:pt x="80433" y="116419"/>
                  <a:pt x="0" y="531"/>
                  <a:pt x="0" y="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C94D9711-1E29-548F-E64A-4375879143A7}"/>
              </a:ext>
            </a:extLst>
          </p:cNvPr>
          <p:cNvSpPr/>
          <p:nvPr/>
        </p:nvSpPr>
        <p:spPr>
          <a:xfrm>
            <a:off x="4268724" y="4832350"/>
            <a:ext cx="160401" cy="307985"/>
          </a:xfrm>
          <a:custGeom>
            <a:avLst/>
            <a:gdLst>
              <a:gd name="connsiteX0" fmla="*/ 160401 w 160401"/>
              <a:gd name="connsiteY0" fmla="*/ 0 h 307985"/>
              <a:gd name="connsiteX1" fmla="*/ 55626 w 160401"/>
              <a:gd name="connsiteY1" fmla="*/ 98425 h 307985"/>
              <a:gd name="connsiteX2" fmla="*/ 23876 w 160401"/>
              <a:gd name="connsiteY2" fmla="*/ 193675 h 307985"/>
              <a:gd name="connsiteX3" fmla="*/ 1651 w 160401"/>
              <a:gd name="connsiteY3" fmla="*/ 307975 h 307985"/>
              <a:gd name="connsiteX4" fmla="*/ 4826 w 160401"/>
              <a:gd name="connsiteY4" fmla="*/ 200025 h 307985"/>
              <a:gd name="connsiteX5" fmla="*/ 30226 w 160401"/>
              <a:gd name="connsiteY5" fmla="*/ 127000 h 307985"/>
              <a:gd name="connsiteX6" fmla="*/ 4826 w 160401"/>
              <a:gd name="connsiteY6" fmla="*/ 212725 h 307985"/>
              <a:gd name="connsiteX7" fmla="*/ 30226 w 160401"/>
              <a:gd name="connsiteY7" fmla="*/ 107950 h 307985"/>
              <a:gd name="connsiteX8" fmla="*/ 55626 w 160401"/>
              <a:gd name="connsiteY8" fmla="*/ 98425 h 307985"/>
              <a:gd name="connsiteX9" fmla="*/ 160401 w 160401"/>
              <a:gd name="connsiteY9" fmla="*/ 0 h 307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401" h="307985">
                <a:moveTo>
                  <a:pt x="160401" y="0"/>
                </a:moveTo>
                <a:cubicBezTo>
                  <a:pt x="160401" y="0"/>
                  <a:pt x="78380" y="66146"/>
                  <a:pt x="55626" y="98425"/>
                </a:cubicBezTo>
                <a:cubicBezTo>
                  <a:pt x="32872" y="130704"/>
                  <a:pt x="32872" y="158750"/>
                  <a:pt x="23876" y="193675"/>
                </a:cubicBezTo>
                <a:cubicBezTo>
                  <a:pt x="14880" y="228600"/>
                  <a:pt x="4826" y="306917"/>
                  <a:pt x="1651" y="307975"/>
                </a:cubicBezTo>
                <a:cubicBezTo>
                  <a:pt x="-1524" y="309033"/>
                  <a:pt x="63" y="230188"/>
                  <a:pt x="4826" y="200025"/>
                </a:cubicBezTo>
                <a:cubicBezTo>
                  <a:pt x="9588" y="169863"/>
                  <a:pt x="30226" y="124883"/>
                  <a:pt x="30226" y="127000"/>
                </a:cubicBezTo>
                <a:cubicBezTo>
                  <a:pt x="30226" y="129117"/>
                  <a:pt x="4826" y="215900"/>
                  <a:pt x="4826" y="212725"/>
                </a:cubicBezTo>
                <a:cubicBezTo>
                  <a:pt x="4826" y="209550"/>
                  <a:pt x="21759" y="127000"/>
                  <a:pt x="30226" y="107950"/>
                </a:cubicBezTo>
                <a:cubicBezTo>
                  <a:pt x="38693" y="88900"/>
                  <a:pt x="37634" y="113242"/>
                  <a:pt x="55626" y="98425"/>
                </a:cubicBezTo>
                <a:cubicBezTo>
                  <a:pt x="73618" y="83608"/>
                  <a:pt x="160401" y="0"/>
                  <a:pt x="160401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2456F600-AD8C-7CB9-F68E-84502E0D5EEA}"/>
              </a:ext>
            </a:extLst>
          </p:cNvPr>
          <p:cNvSpPr/>
          <p:nvPr/>
        </p:nvSpPr>
        <p:spPr>
          <a:xfrm>
            <a:off x="6025670" y="4774902"/>
            <a:ext cx="286625" cy="279864"/>
          </a:xfrm>
          <a:custGeom>
            <a:avLst/>
            <a:gdLst>
              <a:gd name="connsiteX0" fmla="*/ 480 w 286625"/>
              <a:gd name="connsiteY0" fmla="*/ 298 h 279864"/>
              <a:gd name="connsiteX1" fmla="*/ 235430 w 286625"/>
              <a:gd name="connsiteY1" fmla="*/ 127298 h 279864"/>
              <a:gd name="connsiteX2" fmla="*/ 286230 w 286625"/>
              <a:gd name="connsiteY2" fmla="*/ 279698 h 279864"/>
              <a:gd name="connsiteX3" fmla="*/ 257655 w 286625"/>
              <a:gd name="connsiteY3" fmla="*/ 155873 h 279864"/>
              <a:gd name="connsiteX4" fmla="*/ 232255 w 286625"/>
              <a:gd name="connsiteY4" fmla="*/ 101898 h 279864"/>
              <a:gd name="connsiteX5" fmla="*/ 175105 w 286625"/>
              <a:gd name="connsiteY5" fmla="*/ 92373 h 279864"/>
              <a:gd name="connsiteX6" fmla="*/ 480 w 286625"/>
              <a:gd name="connsiteY6" fmla="*/ 298 h 279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625" h="279864">
                <a:moveTo>
                  <a:pt x="480" y="298"/>
                </a:moveTo>
                <a:cubicBezTo>
                  <a:pt x="10534" y="6119"/>
                  <a:pt x="187805" y="80731"/>
                  <a:pt x="235430" y="127298"/>
                </a:cubicBezTo>
                <a:cubicBezTo>
                  <a:pt x="283055" y="173865"/>
                  <a:pt x="282526" y="274936"/>
                  <a:pt x="286230" y="279698"/>
                </a:cubicBezTo>
                <a:cubicBezTo>
                  <a:pt x="289934" y="284460"/>
                  <a:pt x="266651" y="185506"/>
                  <a:pt x="257655" y="155873"/>
                </a:cubicBezTo>
                <a:cubicBezTo>
                  <a:pt x="248659" y="126240"/>
                  <a:pt x="246013" y="112481"/>
                  <a:pt x="232255" y="101898"/>
                </a:cubicBezTo>
                <a:cubicBezTo>
                  <a:pt x="218497" y="91315"/>
                  <a:pt x="208972" y="109306"/>
                  <a:pt x="175105" y="92373"/>
                </a:cubicBezTo>
                <a:cubicBezTo>
                  <a:pt x="141238" y="75440"/>
                  <a:pt x="-9574" y="-5523"/>
                  <a:pt x="480" y="29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0D987846-8453-4B8C-A6FF-89E1EA2DA870}"/>
              </a:ext>
            </a:extLst>
          </p:cNvPr>
          <p:cNvSpPr/>
          <p:nvPr/>
        </p:nvSpPr>
        <p:spPr>
          <a:xfrm>
            <a:off x="5864225" y="4387846"/>
            <a:ext cx="229090" cy="210231"/>
          </a:xfrm>
          <a:custGeom>
            <a:avLst/>
            <a:gdLst>
              <a:gd name="connsiteX0" fmla="*/ 0 w 229090"/>
              <a:gd name="connsiteY0" fmla="*/ 4 h 210231"/>
              <a:gd name="connsiteX1" fmla="*/ 136525 w 229090"/>
              <a:gd name="connsiteY1" fmla="*/ 85729 h 210231"/>
              <a:gd name="connsiteX2" fmla="*/ 228600 w 229090"/>
              <a:gd name="connsiteY2" fmla="*/ 209554 h 210231"/>
              <a:gd name="connsiteX3" fmla="*/ 171450 w 229090"/>
              <a:gd name="connsiteY3" fmla="*/ 133354 h 210231"/>
              <a:gd name="connsiteX4" fmla="*/ 136525 w 229090"/>
              <a:gd name="connsiteY4" fmla="*/ 88904 h 210231"/>
              <a:gd name="connsiteX5" fmla="*/ 0 w 229090"/>
              <a:gd name="connsiteY5" fmla="*/ 4 h 210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090" h="210231">
                <a:moveTo>
                  <a:pt x="0" y="4"/>
                </a:moveTo>
                <a:cubicBezTo>
                  <a:pt x="0" y="-525"/>
                  <a:pt x="98425" y="50804"/>
                  <a:pt x="136525" y="85729"/>
                </a:cubicBezTo>
                <a:cubicBezTo>
                  <a:pt x="174625" y="120654"/>
                  <a:pt x="222779" y="201617"/>
                  <a:pt x="228600" y="209554"/>
                </a:cubicBezTo>
                <a:cubicBezTo>
                  <a:pt x="234421" y="217491"/>
                  <a:pt x="186796" y="153462"/>
                  <a:pt x="171450" y="133354"/>
                </a:cubicBezTo>
                <a:cubicBezTo>
                  <a:pt x="156104" y="113246"/>
                  <a:pt x="162454" y="110600"/>
                  <a:pt x="136525" y="88904"/>
                </a:cubicBezTo>
                <a:cubicBezTo>
                  <a:pt x="110596" y="67208"/>
                  <a:pt x="0" y="533"/>
                  <a:pt x="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72BB4DA1-857B-5742-1CE7-B9CD46F10E5A}"/>
              </a:ext>
            </a:extLst>
          </p:cNvPr>
          <p:cNvSpPr/>
          <p:nvPr/>
        </p:nvSpPr>
        <p:spPr>
          <a:xfrm>
            <a:off x="5971690" y="4269107"/>
            <a:ext cx="299460" cy="61636"/>
          </a:xfrm>
          <a:custGeom>
            <a:avLst/>
            <a:gdLst>
              <a:gd name="connsiteX0" fmla="*/ 485 w 299460"/>
              <a:gd name="connsiteY0" fmla="*/ 42543 h 61636"/>
              <a:gd name="connsiteX1" fmla="*/ 200510 w 299460"/>
              <a:gd name="connsiteY1" fmla="*/ 1268 h 61636"/>
              <a:gd name="connsiteX2" fmla="*/ 298935 w 299460"/>
              <a:gd name="connsiteY2" fmla="*/ 61593 h 61636"/>
              <a:gd name="connsiteX3" fmla="*/ 235435 w 299460"/>
              <a:gd name="connsiteY3" fmla="*/ 10793 h 61636"/>
              <a:gd name="connsiteX4" fmla="*/ 146535 w 299460"/>
              <a:gd name="connsiteY4" fmla="*/ 1268 h 61636"/>
              <a:gd name="connsiteX5" fmla="*/ 485 w 299460"/>
              <a:gd name="connsiteY5" fmla="*/ 42543 h 6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460" h="61636">
                <a:moveTo>
                  <a:pt x="485" y="42543"/>
                </a:moveTo>
                <a:cubicBezTo>
                  <a:pt x="9481" y="42543"/>
                  <a:pt x="150768" y="-1907"/>
                  <a:pt x="200510" y="1268"/>
                </a:cubicBezTo>
                <a:cubicBezTo>
                  <a:pt x="250252" y="4443"/>
                  <a:pt x="293114" y="60006"/>
                  <a:pt x="298935" y="61593"/>
                </a:cubicBezTo>
                <a:cubicBezTo>
                  <a:pt x="304756" y="63181"/>
                  <a:pt x="260835" y="20847"/>
                  <a:pt x="235435" y="10793"/>
                </a:cubicBezTo>
                <a:cubicBezTo>
                  <a:pt x="210035" y="739"/>
                  <a:pt x="183047" y="-1907"/>
                  <a:pt x="146535" y="1268"/>
                </a:cubicBezTo>
                <a:cubicBezTo>
                  <a:pt x="110023" y="4443"/>
                  <a:pt x="-8511" y="42543"/>
                  <a:pt x="485" y="4254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4FB9C160-70CB-EEAF-BB16-70FEAC41D0EC}"/>
              </a:ext>
            </a:extLst>
          </p:cNvPr>
          <p:cNvSpPr/>
          <p:nvPr/>
        </p:nvSpPr>
        <p:spPr>
          <a:xfrm>
            <a:off x="5505419" y="3749330"/>
            <a:ext cx="83216" cy="213075"/>
          </a:xfrm>
          <a:custGeom>
            <a:avLst/>
            <a:gdLst>
              <a:gd name="connsiteX0" fmla="*/ 31 w 83216"/>
              <a:gd name="connsiteY0" fmla="*/ 345 h 213075"/>
              <a:gd name="connsiteX1" fmla="*/ 76231 w 83216"/>
              <a:gd name="connsiteY1" fmla="*/ 136870 h 213075"/>
              <a:gd name="connsiteX2" fmla="*/ 79406 w 83216"/>
              <a:gd name="connsiteY2" fmla="*/ 213070 h 213075"/>
              <a:gd name="connsiteX3" fmla="*/ 73056 w 83216"/>
              <a:gd name="connsiteY3" fmla="*/ 133695 h 213075"/>
              <a:gd name="connsiteX4" fmla="*/ 66706 w 83216"/>
              <a:gd name="connsiteY4" fmla="*/ 98770 h 213075"/>
              <a:gd name="connsiteX5" fmla="*/ 31 w 83216"/>
              <a:gd name="connsiteY5" fmla="*/ 345 h 21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216" h="213075">
                <a:moveTo>
                  <a:pt x="31" y="345"/>
                </a:moveTo>
                <a:cubicBezTo>
                  <a:pt x="1619" y="6695"/>
                  <a:pt x="63002" y="101416"/>
                  <a:pt x="76231" y="136870"/>
                </a:cubicBezTo>
                <a:cubicBezTo>
                  <a:pt x="89460" y="172324"/>
                  <a:pt x="79935" y="213599"/>
                  <a:pt x="79406" y="213070"/>
                </a:cubicBezTo>
                <a:cubicBezTo>
                  <a:pt x="78877" y="212541"/>
                  <a:pt x="75173" y="152745"/>
                  <a:pt x="73056" y="133695"/>
                </a:cubicBezTo>
                <a:cubicBezTo>
                  <a:pt x="70939" y="114645"/>
                  <a:pt x="76760" y="120466"/>
                  <a:pt x="66706" y="98770"/>
                </a:cubicBezTo>
                <a:cubicBezTo>
                  <a:pt x="56652" y="77074"/>
                  <a:pt x="-1557" y="-6005"/>
                  <a:pt x="31" y="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79B88C4D-A306-3E57-1C05-A2752DD5AD3D}"/>
              </a:ext>
            </a:extLst>
          </p:cNvPr>
          <p:cNvSpPr/>
          <p:nvPr/>
        </p:nvSpPr>
        <p:spPr>
          <a:xfrm>
            <a:off x="5616928" y="3720761"/>
            <a:ext cx="40922" cy="263864"/>
          </a:xfrm>
          <a:custGeom>
            <a:avLst/>
            <a:gdLst>
              <a:gd name="connsiteX0" fmla="*/ 40922 w 40922"/>
              <a:gd name="connsiteY0" fmla="*/ 339 h 263864"/>
              <a:gd name="connsiteX1" fmla="*/ 2822 w 40922"/>
              <a:gd name="connsiteY1" fmla="*/ 162264 h 263864"/>
              <a:gd name="connsiteX2" fmla="*/ 2822 w 40922"/>
              <a:gd name="connsiteY2" fmla="*/ 263864 h 263864"/>
              <a:gd name="connsiteX3" fmla="*/ 2822 w 40922"/>
              <a:gd name="connsiteY3" fmla="*/ 181314 h 263864"/>
              <a:gd name="connsiteX4" fmla="*/ 2822 w 40922"/>
              <a:gd name="connsiteY4" fmla="*/ 120989 h 263864"/>
              <a:gd name="connsiteX5" fmla="*/ 40922 w 40922"/>
              <a:gd name="connsiteY5" fmla="*/ 339 h 26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922" h="263864">
                <a:moveTo>
                  <a:pt x="40922" y="339"/>
                </a:moveTo>
                <a:cubicBezTo>
                  <a:pt x="40922" y="7218"/>
                  <a:pt x="9172" y="118343"/>
                  <a:pt x="2822" y="162264"/>
                </a:cubicBezTo>
                <a:cubicBezTo>
                  <a:pt x="-3528" y="206185"/>
                  <a:pt x="2822" y="263864"/>
                  <a:pt x="2822" y="263864"/>
                </a:cubicBezTo>
                <a:lnTo>
                  <a:pt x="2822" y="181314"/>
                </a:lnTo>
                <a:cubicBezTo>
                  <a:pt x="2822" y="157502"/>
                  <a:pt x="-2999" y="149035"/>
                  <a:pt x="2822" y="120989"/>
                </a:cubicBezTo>
                <a:cubicBezTo>
                  <a:pt x="8643" y="92943"/>
                  <a:pt x="40922" y="-6540"/>
                  <a:pt x="40922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E700ECBF-52B6-197B-3D92-9D52E0E846F4}"/>
              </a:ext>
            </a:extLst>
          </p:cNvPr>
          <p:cNvSpPr/>
          <p:nvPr/>
        </p:nvSpPr>
        <p:spPr>
          <a:xfrm>
            <a:off x="5048220" y="3467098"/>
            <a:ext cx="70038" cy="245181"/>
          </a:xfrm>
          <a:custGeom>
            <a:avLst/>
            <a:gdLst>
              <a:gd name="connsiteX0" fmla="*/ 30 w 70038"/>
              <a:gd name="connsiteY0" fmla="*/ 2 h 245181"/>
              <a:gd name="connsiteX1" fmla="*/ 15905 w 70038"/>
              <a:gd name="connsiteY1" fmla="*/ 123827 h 245181"/>
              <a:gd name="connsiteX2" fmla="*/ 69880 w 70038"/>
              <a:gd name="connsiteY2" fmla="*/ 244477 h 245181"/>
              <a:gd name="connsiteX3" fmla="*/ 31780 w 70038"/>
              <a:gd name="connsiteY3" fmla="*/ 171452 h 245181"/>
              <a:gd name="connsiteX4" fmla="*/ 12730 w 70038"/>
              <a:gd name="connsiteY4" fmla="*/ 127002 h 245181"/>
              <a:gd name="connsiteX5" fmla="*/ 30 w 70038"/>
              <a:gd name="connsiteY5" fmla="*/ 2 h 245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038" h="245181">
                <a:moveTo>
                  <a:pt x="30" y="2"/>
                </a:moveTo>
                <a:cubicBezTo>
                  <a:pt x="559" y="-527"/>
                  <a:pt x="4263" y="83081"/>
                  <a:pt x="15905" y="123827"/>
                </a:cubicBezTo>
                <a:cubicBezTo>
                  <a:pt x="27547" y="164573"/>
                  <a:pt x="67234" y="236540"/>
                  <a:pt x="69880" y="244477"/>
                </a:cubicBezTo>
                <a:cubicBezTo>
                  <a:pt x="72526" y="252414"/>
                  <a:pt x="41305" y="191031"/>
                  <a:pt x="31780" y="171452"/>
                </a:cubicBezTo>
                <a:cubicBezTo>
                  <a:pt x="22255" y="151873"/>
                  <a:pt x="19609" y="148698"/>
                  <a:pt x="12730" y="127002"/>
                </a:cubicBezTo>
                <a:cubicBezTo>
                  <a:pt x="5851" y="105306"/>
                  <a:pt x="-499" y="531"/>
                  <a:pt x="3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4FC15EAD-92F9-7E08-697C-8803720D31AD}"/>
              </a:ext>
            </a:extLst>
          </p:cNvPr>
          <p:cNvSpPr/>
          <p:nvPr/>
        </p:nvSpPr>
        <p:spPr>
          <a:xfrm>
            <a:off x="5209486" y="3852534"/>
            <a:ext cx="59367" cy="344816"/>
          </a:xfrm>
          <a:custGeom>
            <a:avLst/>
            <a:gdLst>
              <a:gd name="connsiteX0" fmla="*/ 689 w 59367"/>
              <a:gd name="connsiteY0" fmla="*/ 1916 h 344816"/>
              <a:gd name="connsiteX1" fmla="*/ 26089 w 59367"/>
              <a:gd name="connsiteY1" fmla="*/ 119391 h 344816"/>
              <a:gd name="connsiteX2" fmla="*/ 54664 w 59367"/>
              <a:gd name="connsiteY2" fmla="*/ 246391 h 344816"/>
              <a:gd name="connsiteX3" fmla="*/ 54664 w 59367"/>
              <a:gd name="connsiteY3" fmla="*/ 262266 h 344816"/>
              <a:gd name="connsiteX4" fmla="*/ 54664 w 59367"/>
              <a:gd name="connsiteY4" fmla="*/ 344816 h 344816"/>
              <a:gd name="connsiteX5" fmla="*/ 54664 w 59367"/>
              <a:gd name="connsiteY5" fmla="*/ 217816 h 344816"/>
              <a:gd name="connsiteX6" fmla="*/ 689 w 59367"/>
              <a:gd name="connsiteY6" fmla="*/ 1916 h 34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67" h="344816">
                <a:moveTo>
                  <a:pt x="689" y="1916"/>
                </a:moveTo>
                <a:cubicBezTo>
                  <a:pt x="-4074" y="-14488"/>
                  <a:pt x="17093" y="78645"/>
                  <a:pt x="26089" y="119391"/>
                </a:cubicBezTo>
                <a:cubicBezTo>
                  <a:pt x="35085" y="160137"/>
                  <a:pt x="54664" y="246391"/>
                  <a:pt x="54664" y="246391"/>
                </a:cubicBezTo>
                <a:cubicBezTo>
                  <a:pt x="59426" y="270203"/>
                  <a:pt x="54664" y="262266"/>
                  <a:pt x="54664" y="262266"/>
                </a:cubicBezTo>
                <a:lnTo>
                  <a:pt x="54664" y="344816"/>
                </a:lnTo>
                <a:cubicBezTo>
                  <a:pt x="54664" y="337408"/>
                  <a:pt x="65247" y="271791"/>
                  <a:pt x="54664" y="217816"/>
                </a:cubicBezTo>
                <a:cubicBezTo>
                  <a:pt x="44081" y="163841"/>
                  <a:pt x="5452" y="18320"/>
                  <a:pt x="689" y="191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E34955D6-9C3F-741D-C616-0A8C74FBDF10}"/>
              </a:ext>
            </a:extLst>
          </p:cNvPr>
          <p:cNvSpPr/>
          <p:nvPr/>
        </p:nvSpPr>
        <p:spPr>
          <a:xfrm>
            <a:off x="4778367" y="3708381"/>
            <a:ext cx="216606" cy="223043"/>
          </a:xfrm>
          <a:custGeom>
            <a:avLst/>
            <a:gdLst>
              <a:gd name="connsiteX0" fmla="*/ 8 w 216606"/>
              <a:gd name="connsiteY0" fmla="*/ 19 h 223043"/>
              <a:gd name="connsiteX1" fmla="*/ 130183 w 216606"/>
              <a:gd name="connsiteY1" fmla="*/ 130194 h 223043"/>
              <a:gd name="connsiteX2" fmla="*/ 215908 w 216606"/>
              <a:gd name="connsiteY2" fmla="*/ 222269 h 223043"/>
              <a:gd name="connsiteX3" fmla="*/ 168283 w 216606"/>
              <a:gd name="connsiteY3" fmla="*/ 171469 h 223043"/>
              <a:gd name="connsiteX4" fmla="*/ 123833 w 216606"/>
              <a:gd name="connsiteY4" fmla="*/ 120669 h 223043"/>
              <a:gd name="connsiteX5" fmla="*/ 8 w 216606"/>
              <a:gd name="connsiteY5" fmla="*/ 19 h 223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606" h="223043">
                <a:moveTo>
                  <a:pt x="8" y="19"/>
                </a:moveTo>
                <a:cubicBezTo>
                  <a:pt x="1066" y="1607"/>
                  <a:pt x="94200" y="93152"/>
                  <a:pt x="130183" y="130194"/>
                </a:cubicBezTo>
                <a:cubicBezTo>
                  <a:pt x="166166" y="167236"/>
                  <a:pt x="209558" y="215390"/>
                  <a:pt x="215908" y="222269"/>
                </a:cubicBezTo>
                <a:cubicBezTo>
                  <a:pt x="222258" y="229148"/>
                  <a:pt x="183629" y="188402"/>
                  <a:pt x="168283" y="171469"/>
                </a:cubicBezTo>
                <a:cubicBezTo>
                  <a:pt x="152937" y="154536"/>
                  <a:pt x="147116" y="146598"/>
                  <a:pt x="123833" y="120669"/>
                </a:cubicBezTo>
                <a:cubicBezTo>
                  <a:pt x="100550" y="94740"/>
                  <a:pt x="-1050" y="-1569"/>
                  <a:pt x="8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4C76B1ED-507C-735D-005B-DAC4006E0FE5}"/>
              </a:ext>
            </a:extLst>
          </p:cNvPr>
          <p:cNvSpPr/>
          <p:nvPr/>
        </p:nvSpPr>
        <p:spPr>
          <a:xfrm>
            <a:off x="5664200" y="3060631"/>
            <a:ext cx="61486" cy="200191"/>
          </a:xfrm>
          <a:custGeom>
            <a:avLst/>
            <a:gdLst>
              <a:gd name="connsiteX0" fmla="*/ 0 w 61486"/>
              <a:gd name="connsiteY0" fmla="*/ 69 h 200191"/>
              <a:gd name="connsiteX1" fmla="*/ 60325 w 61486"/>
              <a:gd name="connsiteY1" fmla="*/ 117544 h 200191"/>
              <a:gd name="connsiteX2" fmla="*/ 41275 w 61486"/>
              <a:gd name="connsiteY2" fmla="*/ 200094 h 200191"/>
              <a:gd name="connsiteX3" fmla="*/ 60325 w 61486"/>
              <a:gd name="connsiteY3" fmla="*/ 101669 h 200191"/>
              <a:gd name="connsiteX4" fmla="*/ 0 w 61486"/>
              <a:gd name="connsiteY4" fmla="*/ 69 h 20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86" h="200191">
                <a:moveTo>
                  <a:pt x="0" y="69"/>
                </a:moveTo>
                <a:cubicBezTo>
                  <a:pt x="0" y="2715"/>
                  <a:pt x="53446" y="84206"/>
                  <a:pt x="60325" y="117544"/>
                </a:cubicBezTo>
                <a:cubicBezTo>
                  <a:pt x="67204" y="150882"/>
                  <a:pt x="41275" y="202740"/>
                  <a:pt x="41275" y="200094"/>
                </a:cubicBezTo>
                <a:cubicBezTo>
                  <a:pt x="41275" y="197448"/>
                  <a:pt x="66146" y="131832"/>
                  <a:pt x="60325" y="101669"/>
                </a:cubicBezTo>
                <a:cubicBezTo>
                  <a:pt x="54504" y="71506"/>
                  <a:pt x="0" y="-2577"/>
                  <a:pt x="0" y="6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79E5924E-DB09-06FB-A4B6-35EB4EBA0D62}"/>
              </a:ext>
            </a:extLst>
          </p:cNvPr>
          <p:cNvSpPr/>
          <p:nvPr/>
        </p:nvSpPr>
        <p:spPr>
          <a:xfrm>
            <a:off x="5072685" y="2924139"/>
            <a:ext cx="61330" cy="247734"/>
          </a:xfrm>
          <a:custGeom>
            <a:avLst/>
            <a:gdLst>
              <a:gd name="connsiteX0" fmla="*/ 61290 w 61330"/>
              <a:gd name="connsiteY0" fmla="*/ 36 h 247734"/>
              <a:gd name="connsiteX1" fmla="*/ 10490 w 61330"/>
              <a:gd name="connsiteY1" fmla="*/ 130211 h 247734"/>
              <a:gd name="connsiteX2" fmla="*/ 23190 w 61330"/>
              <a:gd name="connsiteY2" fmla="*/ 247686 h 247734"/>
              <a:gd name="connsiteX3" fmla="*/ 965 w 61330"/>
              <a:gd name="connsiteY3" fmla="*/ 142911 h 247734"/>
              <a:gd name="connsiteX4" fmla="*/ 61290 w 61330"/>
              <a:gd name="connsiteY4" fmla="*/ 36 h 247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30" h="247734">
                <a:moveTo>
                  <a:pt x="61290" y="36"/>
                </a:moveTo>
                <a:cubicBezTo>
                  <a:pt x="62878" y="-2081"/>
                  <a:pt x="16840" y="88936"/>
                  <a:pt x="10490" y="130211"/>
                </a:cubicBezTo>
                <a:cubicBezTo>
                  <a:pt x="4140" y="171486"/>
                  <a:pt x="24778" y="245569"/>
                  <a:pt x="23190" y="247686"/>
                </a:cubicBezTo>
                <a:cubicBezTo>
                  <a:pt x="21602" y="249803"/>
                  <a:pt x="-5385" y="182069"/>
                  <a:pt x="965" y="142911"/>
                </a:cubicBezTo>
                <a:cubicBezTo>
                  <a:pt x="7315" y="103753"/>
                  <a:pt x="59702" y="2153"/>
                  <a:pt x="61290" y="3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7E6A7BD7-FF11-26DE-B74C-23A28D0DF998}"/>
              </a:ext>
            </a:extLst>
          </p:cNvPr>
          <p:cNvSpPr/>
          <p:nvPr/>
        </p:nvSpPr>
        <p:spPr>
          <a:xfrm>
            <a:off x="6099167" y="5505372"/>
            <a:ext cx="66693" cy="174818"/>
          </a:xfrm>
          <a:custGeom>
            <a:avLst/>
            <a:gdLst>
              <a:gd name="connsiteX0" fmla="*/ 66683 w 66693"/>
              <a:gd name="connsiteY0" fmla="*/ 78 h 174818"/>
              <a:gd name="connsiteX1" fmla="*/ 34933 w 66693"/>
              <a:gd name="connsiteY1" fmla="*/ 104853 h 174818"/>
              <a:gd name="connsiteX2" fmla="*/ 8 w 66693"/>
              <a:gd name="connsiteY2" fmla="*/ 174703 h 174818"/>
              <a:gd name="connsiteX3" fmla="*/ 38108 w 66693"/>
              <a:gd name="connsiteY3" fmla="*/ 88978 h 174818"/>
              <a:gd name="connsiteX4" fmla="*/ 66683 w 66693"/>
              <a:gd name="connsiteY4" fmla="*/ 78 h 17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93" h="174818">
                <a:moveTo>
                  <a:pt x="66683" y="78"/>
                </a:moveTo>
                <a:cubicBezTo>
                  <a:pt x="66154" y="2724"/>
                  <a:pt x="46045" y="75749"/>
                  <a:pt x="34933" y="104853"/>
                </a:cubicBezTo>
                <a:cubicBezTo>
                  <a:pt x="23820" y="133957"/>
                  <a:pt x="-521" y="177349"/>
                  <a:pt x="8" y="174703"/>
                </a:cubicBezTo>
                <a:cubicBezTo>
                  <a:pt x="537" y="172057"/>
                  <a:pt x="28583" y="115965"/>
                  <a:pt x="38108" y="88978"/>
                </a:cubicBezTo>
                <a:cubicBezTo>
                  <a:pt x="47633" y="61991"/>
                  <a:pt x="67212" y="-2568"/>
                  <a:pt x="66683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CE7F3974-D2B4-762B-2691-F834510583DF}"/>
              </a:ext>
            </a:extLst>
          </p:cNvPr>
          <p:cNvSpPr/>
          <p:nvPr/>
        </p:nvSpPr>
        <p:spPr>
          <a:xfrm>
            <a:off x="4399328" y="4863614"/>
            <a:ext cx="141009" cy="238631"/>
          </a:xfrm>
          <a:custGeom>
            <a:avLst/>
            <a:gdLst>
              <a:gd name="connsiteX0" fmla="*/ 140922 w 141009"/>
              <a:gd name="connsiteY0" fmla="*/ 486 h 238631"/>
              <a:gd name="connsiteX1" fmla="*/ 20272 w 141009"/>
              <a:gd name="connsiteY1" fmla="*/ 140186 h 238631"/>
              <a:gd name="connsiteX2" fmla="*/ 1222 w 141009"/>
              <a:gd name="connsiteY2" fmla="*/ 238611 h 238631"/>
              <a:gd name="connsiteX3" fmla="*/ 32972 w 141009"/>
              <a:gd name="connsiteY3" fmla="*/ 149711 h 238631"/>
              <a:gd name="connsiteX4" fmla="*/ 17097 w 141009"/>
              <a:gd name="connsiteY4" fmla="*/ 152886 h 238631"/>
              <a:gd name="connsiteX5" fmla="*/ 39322 w 141009"/>
              <a:gd name="connsiteY5" fmla="*/ 95736 h 238631"/>
              <a:gd name="connsiteX6" fmla="*/ 140922 w 141009"/>
              <a:gd name="connsiteY6" fmla="*/ 486 h 23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009" h="238631">
                <a:moveTo>
                  <a:pt x="140922" y="486"/>
                </a:moveTo>
                <a:cubicBezTo>
                  <a:pt x="137747" y="7894"/>
                  <a:pt x="43555" y="100499"/>
                  <a:pt x="20272" y="140186"/>
                </a:cubicBezTo>
                <a:cubicBezTo>
                  <a:pt x="-3011" y="179874"/>
                  <a:pt x="-895" y="237023"/>
                  <a:pt x="1222" y="238611"/>
                </a:cubicBezTo>
                <a:cubicBezTo>
                  <a:pt x="3339" y="240199"/>
                  <a:pt x="32972" y="149711"/>
                  <a:pt x="32972" y="149711"/>
                </a:cubicBezTo>
                <a:cubicBezTo>
                  <a:pt x="35618" y="135424"/>
                  <a:pt x="16039" y="161882"/>
                  <a:pt x="17097" y="152886"/>
                </a:cubicBezTo>
                <a:cubicBezTo>
                  <a:pt x="18155" y="143890"/>
                  <a:pt x="18685" y="119019"/>
                  <a:pt x="39322" y="95736"/>
                </a:cubicBezTo>
                <a:cubicBezTo>
                  <a:pt x="59959" y="72453"/>
                  <a:pt x="144097" y="-6922"/>
                  <a:pt x="140922" y="48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36127B7F-7E9F-DC05-1724-6FC636BFB6FB}"/>
              </a:ext>
            </a:extLst>
          </p:cNvPr>
          <p:cNvSpPr/>
          <p:nvPr/>
        </p:nvSpPr>
        <p:spPr>
          <a:xfrm>
            <a:off x="4485336" y="5089356"/>
            <a:ext cx="585224" cy="28756"/>
          </a:xfrm>
          <a:custGeom>
            <a:avLst/>
            <a:gdLst>
              <a:gd name="connsiteX0" fmla="*/ 939 w 585224"/>
              <a:gd name="connsiteY0" fmla="*/ 19219 h 28756"/>
              <a:gd name="connsiteX1" fmla="*/ 327964 w 585224"/>
              <a:gd name="connsiteY1" fmla="*/ 169 h 28756"/>
              <a:gd name="connsiteX2" fmla="*/ 261289 w 585224"/>
              <a:gd name="connsiteY2" fmla="*/ 9694 h 28756"/>
              <a:gd name="connsiteX3" fmla="*/ 524814 w 585224"/>
              <a:gd name="connsiteY3" fmla="*/ 6519 h 28756"/>
              <a:gd name="connsiteX4" fmla="*/ 461314 w 585224"/>
              <a:gd name="connsiteY4" fmla="*/ 28744 h 28756"/>
              <a:gd name="connsiteX5" fmla="*/ 585139 w 585224"/>
              <a:gd name="connsiteY5" fmla="*/ 9694 h 28756"/>
              <a:gd name="connsiteX6" fmla="*/ 439089 w 585224"/>
              <a:gd name="connsiteY6" fmla="*/ 9694 h 28756"/>
              <a:gd name="connsiteX7" fmla="*/ 235889 w 585224"/>
              <a:gd name="connsiteY7" fmla="*/ 3344 h 28756"/>
              <a:gd name="connsiteX8" fmla="*/ 939 w 585224"/>
              <a:gd name="connsiteY8" fmla="*/ 19219 h 2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5224" h="28756">
                <a:moveTo>
                  <a:pt x="939" y="19219"/>
                </a:moveTo>
                <a:cubicBezTo>
                  <a:pt x="16285" y="18690"/>
                  <a:pt x="284572" y="1756"/>
                  <a:pt x="327964" y="169"/>
                </a:cubicBezTo>
                <a:cubicBezTo>
                  <a:pt x="371356" y="-1419"/>
                  <a:pt x="228481" y="8636"/>
                  <a:pt x="261289" y="9694"/>
                </a:cubicBezTo>
                <a:cubicBezTo>
                  <a:pt x="294097" y="10752"/>
                  <a:pt x="491477" y="3344"/>
                  <a:pt x="524814" y="6519"/>
                </a:cubicBezTo>
                <a:cubicBezTo>
                  <a:pt x="558151" y="9694"/>
                  <a:pt x="451260" y="28215"/>
                  <a:pt x="461314" y="28744"/>
                </a:cubicBezTo>
                <a:cubicBezTo>
                  <a:pt x="471368" y="29273"/>
                  <a:pt x="588843" y="12869"/>
                  <a:pt x="585139" y="9694"/>
                </a:cubicBezTo>
                <a:cubicBezTo>
                  <a:pt x="581435" y="6519"/>
                  <a:pt x="497297" y="10752"/>
                  <a:pt x="439089" y="9694"/>
                </a:cubicBezTo>
                <a:cubicBezTo>
                  <a:pt x="380881" y="8636"/>
                  <a:pt x="309443" y="4402"/>
                  <a:pt x="235889" y="3344"/>
                </a:cubicBezTo>
                <a:cubicBezTo>
                  <a:pt x="162335" y="2286"/>
                  <a:pt x="-14407" y="19748"/>
                  <a:pt x="939" y="19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38B2C266-B9CF-E66C-FD30-F1DAEA3822C1}"/>
              </a:ext>
            </a:extLst>
          </p:cNvPr>
          <p:cNvSpPr/>
          <p:nvPr/>
        </p:nvSpPr>
        <p:spPr>
          <a:xfrm>
            <a:off x="4664075" y="4841843"/>
            <a:ext cx="83122" cy="162882"/>
          </a:xfrm>
          <a:custGeom>
            <a:avLst/>
            <a:gdLst>
              <a:gd name="connsiteX0" fmla="*/ 69850 w 83122"/>
              <a:gd name="connsiteY0" fmla="*/ 32 h 162882"/>
              <a:gd name="connsiteX1" fmla="*/ 9525 w 83122"/>
              <a:gd name="connsiteY1" fmla="*/ 82582 h 162882"/>
              <a:gd name="connsiteX2" fmla="*/ 82550 w 83122"/>
              <a:gd name="connsiteY2" fmla="*/ 161957 h 162882"/>
              <a:gd name="connsiteX3" fmla="*/ 41275 w 83122"/>
              <a:gd name="connsiteY3" fmla="*/ 123857 h 162882"/>
              <a:gd name="connsiteX4" fmla="*/ 0 w 83122"/>
              <a:gd name="connsiteY4" fmla="*/ 92107 h 162882"/>
              <a:gd name="connsiteX5" fmla="*/ 69850 w 83122"/>
              <a:gd name="connsiteY5" fmla="*/ 32 h 16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122" h="162882">
                <a:moveTo>
                  <a:pt x="69850" y="32"/>
                </a:moveTo>
                <a:cubicBezTo>
                  <a:pt x="71437" y="-1555"/>
                  <a:pt x="7408" y="55595"/>
                  <a:pt x="9525" y="82582"/>
                </a:cubicBezTo>
                <a:cubicBezTo>
                  <a:pt x="11642" y="109570"/>
                  <a:pt x="77258" y="155078"/>
                  <a:pt x="82550" y="161957"/>
                </a:cubicBezTo>
                <a:cubicBezTo>
                  <a:pt x="87842" y="168836"/>
                  <a:pt x="55033" y="135499"/>
                  <a:pt x="41275" y="123857"/>
                </a:cubicBezTo>
                <a:cubicBezTo>
                  <a:pt x="27517" y="112215"/>
                  <a:pt x="0" y="107453"/>
                  <a:pt x="0" y="92107"/>
                </a:cubicBezTo>
                <a:cubicBezTo>
                  <a:pt x="0" y="76761"/>
                  <a:pt x="68263" y="1619"/>
                  <a:pt x="69850" y="3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D78DC805-6E09-42AF-1354-3693E9C82845}"/>
              </a:ext>
            </a:extLst>
          </p:cNvPr>
          <p:cNvSpPr/>
          <p:nvPr/>
        </p:nvSpPr>
        <p:spPr>
          <a:xfrm>
            <a:off x="5705473" y="5019672"/>
            <a:ext cx="92340" cy="177807"/>
          </a:xfrm>
          <a:custGeom>
            <a:avLst/>
            <a:gdLst>
              <a:gd name="connsiteX0" fmla="*/ 2 w 92340"/>
              <a:gd name="connsiteY0" fmla="*/ 3 h 177807"/>
              <a:gd name="connsiteX1" fmla="*/ 88902 w 92340"/>
              <a:gd name="connsiteY1" fmla="*/ 98428 h 177807"/>
              <a:gd name="connsiteX2" fmla="*/ 47627 w 92340"/>
              <a:gd name="connsiteY2" fmla="*/ 177803 h 177807"/>
              <a:gd name="connsiteX3" fmla="*/ 92077 w 92340"/>
              <a:gd name="connsiteY3" fmla="*/ 101603 h 177807"/>
              <a:gd name="connsiteX4" fmla="*/ 2 w 92340"/>
              <a:gd name="connsiteY4" fmla="*/ 3 h 177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40" h="177807">
                <a:moveTo>
                  <a:pt x="2" y="3"/>
                </a:moveTo>
                <a:cubicBezTo>
                  <a:pt x="-527" y="-526"/>
                  <a:pt x="80965" y="68795"/>
                  <a:pt x="88902" y="98428"/>
                </a:cubicBezTo>
                <a:cubicBezTo>
                  <a:pt x="96839" y="128061"/>
                  <a:pt x="47098" y="177274"/>
                  <a:pt x="47627" y="177803"/>
                </a:cubicBezTo>
                <a:cubicBezTo>
                  <a:pt x="48156" y="178332"/>
                  <a:pt x="96310" y="129120"/>
                  <a:pt x="92077" y="101603"/>
                </a:cubicBezTo>
                <a:cubicBezTo>
                  <a:pt x="87844" y="74086"/>
                  <a:pt x="531" y="532"/>
                  <a:pt x="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4562F19E-DF8E-CF3A-BF94-16632AD5D1F8}"/>
              </a:ext>
            </a:extLst>
          </p:cNvPr>
          <p:cNvSpPr/>
          <p:nvPr/>
        </p:nvSpPr>
        <p:spPr>
          <a:xfrm>
            <a:off x="5800725" y="5019659"/>
            <a:ext cx="137303" cy="190648"/>
          </a:xfrm>
          <a:custGeom>
            <a:avLst/>
            <a:gdLst>
              <a:gd name="connsiteX0" fmla="*/ 0 w 137303"/>
              <a:gd name="connsiteY0" fmla="*/ 16 h 190648"/>
              <a:gd name="connsiteX1" fmla="*/ 133350 w 137303"/>
              <a:gd name="connsiteY1" fmla="*/ 142891 h 190648"/>
              <a:gd name="connsiteX2" fmla="*/ 104775 w 137303"/>
              <a:gd name="connsiteY2" fmla="*/ 190516 h 190648"/>
              <a:gd name="connsiteX3" fmla="*/ 133350 w 137303"/>
              <a:gd name="connsiteY3" fmla="*/ 152416 h 190648"/>
              <a:gd name="connsiteX4" fmla="*/ 0 w 137303"/>
              <a:gd name="connsiteY4" fmla="*/ 16 h 190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303" h="190648">
                <a:moveTo>
                  <a:pt x="0" y="16"/>
                </a:moveTo>
                <a:cubicBezTo>
                  <a:pt x="0" y="-1571"/>
                  <a:pt x="115888" y="111141"/>
                  <a:pt x="133350" y="142891"/>
                </a:cubicBezTo>
                <a:cubicBezTo>
                  <a:pt x="150812" y="174641"/>
                  <a:pt x="104775" y="188929"/>
                  <a:pt x="104775" y="190516"/>
                </a:cubicBezTo>
                <a:cubicBezTo>
                  <a:pt x="104775" y="192103"/>
                  <a:pt x="148167" y="179404"/>
                  <a:pt x="133350" y="152416"/>
                </a:cubicBezTo>
                <a:cubicBezTo>
                  <a:pt x="118533" y="125428"/>
                  <a:pt x="0" y="1603"/>
                  <a:pt x="0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B6A0A0F9-7AE0-3890-8B3B-B706B90EA705}"/>
              </a:ext>
            </a:extLst>
          </p:cNvPr>
          <p:cNvSpPr/>
          <p:nvPr/>
        </p:nvSpPr>
        <p:spPr>
          <a:xfrm>
            <a:off x="5591151" y="5000623"/>
            <a:ext cx="66714" cy="184236"/>
          </a:xfrm>
          <a:custGeom>
            <a:avLst/>
            <a:gdLst>
              <a:gd name="connsiteX0" fmla="*/ 66699 w 66714"/>
              <a:gd name="connsiteY0" fmla="*/ 2 h 184236"/>
              <a:gd name="connsiteX1" fmla="*/ 12724 w 66714"/>
              <a:gd name="connsiteY1" fmla="*/ 95252 h 184236"/>
              <a:gd name="connsiteX2" fmla="*/ 50824 w 66714"/>
              <a:gd name="connsiteY2" fmla="*/ 184152 h 184236"/>
              <a:gd name="connsiteX3" fmla="*/ 6374 w 66714"/>
              <a:gd name="connsiteY3" fmla="*/ 111127 h 184236"/>
              <a:gd name="connsiteX4" fmla="*/ 6374 w 66714"/>
              <a:gd name="connsiteY4" fmla="*/ 92077 h 184236"/>
              <a:gd name="connsiteX5" fmla="*/ 66699 w 66714"/>
              <a:gd name="connsiteY5" fmla="*/ 2 h 18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14" h="184236">
                <a:moveTo>
                  <a:pt x="66699" y="2"/>
                </a:moveTo>
                <a:cubicBezTo>
                  <a:pt x="67757" y="531"/>
                  <a:pt x="15370" y="64560"/>
                  <a:pt x="12724" y="95252"/>
                </a:cubicBezTo>
                <a:cubicBezTo>
                  <a:pt x="10078" y="125944"/>
                  <a:pt x="51882" y="181506"/>
                  <a:pt x="50824" y="184152"/>
                </a:cubicBezTo>
                <a:cubicBezTo>
                  <a:pt x="49766" y="186798"/>
                  <a:pt x="13782" y="126473"/>
                  <a:pt x="6374" y="111127"/>
                </a:cubicBezTo>
                <a:cubicBezTo>
                  <a:pt x="-1034" y="95781"/>
                  <a:pt x="-3151" y="105835"/>
                  <a:pt x="6374" y="92077"/>
                </a:cubicBezTo>
                <a:cubicBezTo>
                  <a:pt x="15899" y="78319"/>
                  <a:pt x="65641" y="-527"/>
                  <a:pt x="6669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1B21F68D-DFB8-E4BA-F959-C0A7CD4425AE}"/>
              </a:ext>
            </a:extLst>
          </p:cNvPr>
          <p:cNvSpPr/>
          <p:nvPr/>
        </p:nvSpPr>
        <p:spPr>
          <a:xfrm>
            <a:off x="4648060" y="5022443"/>
            <a:ext cx="349944" cy="41682"/>
          </a:xfrm>
          <a:custGeom>
            <a:avLst/>
            <a:gdLst>
              <a:gd name="connsiteX0" fmla="*/ 140 w 349944"/>
              <a:gd name="connsiteY0" fmla="*/ 41682 h 41682"/>
              <a:gd name="connsiteX1" fmla="*/ 228740 w 349944"/>
              <a:gd name="connsiteY1" fmla="*/ 407 h 41682"/>
              <a:gd name="connsiteX2" fmla="*/ 349390 w 349944"/>
              <a:gd name="connsiteY2" fmla="*/ 19457 h 41682"/>
              <a:gd name="connsiteX3" fmla="*/ 263665 w 349944"/>
              <a:gd name="connsiteY3" fmla="*/ 407 h 41682"/>
              <a:gd name="connsiteX4" fmla="*/ 140 w 349944"/>
              <a:gd name="connsiteY4" fmla="*/ 41682 h 4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9944" h="41682">
                <a:moveTo>
                  <a:pt x="140" y="41682"/>
                </a:moveTo>
                <a:cubicBezTo>
                  <a:pt x="-5681" y="41682"/>
                  <a:pt x="170532" y="4111"/>
                  <a:pt x="228740" y="407"/>
                </a:cubicBezTo>
                <a:cubicBezTo>
                  <a:pt x="286948" y="-3297"/>
                  <a:pt x="343569" y="19457"/>
                  <a:pt x="349390" y="19457"/>
                </a:cubicBezTo>
                <a:cubicBezTo>
                  <a:pt x="355211" y="19457"/>
                  <a:pt x="314465" y="-651"/>
                  <a:pt x="263665" y="407"/>
                </a:cubicBezTo>
                <a:cubicBezTo>
                  <a:pt x="212865" y="1465"/>
                  <a:pt x="5961" y="41682"/>
                  <a:pt x="140" y="41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393F7ABA-A2A9-2573-1BCF-8BC36CF8E506}"/>
              </a:ext>
            </a:extLst>
          </p:cNvPr>
          <p:cNvSpPr/>
          <p:nvPr/>
        </p:nvSpPr>
        <p:spPr>
          <a:xfrm>
            <a:off x="5534017" y="5006928"/>
            <a:ext cx="28624" cy="152573"/>
          </a:xfrm>
          <a:custGeom>
            <a:avLst/>
            <a:gdLst>
              <a:gd name="connsiteX0" fmla="*/ 9533 w 28624"/>
              <a:gd name="connsiteY0" fmla="*/ 47 h 152573"/>
              <a:gd name="connsiteX1" fmla="*/ 25408 w 28624"/>
              <a:gd name="connsiteY1" fmla="*/ 92122 h 152573"/>
              <a:gd name="connsiteX2" fmla="*/ 8 w 28624"/>
              <a:gd name="connsiteY2" fmla="*/ 152447 h 152573"/>
              <a:gd name="connsiteX3" fmla="*/ 28583 w 28624"/>
              <a:gd name="connsiteY3" fmla="*/ 104822 h 152573"/>
              <a:gd name="connsiteX4" fmla="*/ 9533 w 28624"/>
              <a:gd name="connsiteY4" fmla="*/ 47 h 15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24" h="152573">
                <a:moveTo>
                  <a:pt x="9533" y="47"/>
                </a:moveTo>
                <a:cubicBezTo>
                  <a:pt x="9004" y="-2070"/>
                  <a:pt x="26996" y="66722"/>
                  <a:pt x="25408" y="92122"/>
                </a:cubicBezTo>
                <a:cubicBezTo>
                  <a:pt x="23821" y="117522"/>
                  <a:pt x="-521" y="150330"/>
                  <a:pt x="8" y="152447"/>
                </a:cubicBezTo>
                <a:cubicBezTo>
                  <a:pt x="537" y="154564"/>
                  <a:pt x="27525" y="129693"/>
                  <a:pt x="28583" y="104822"/>
                </a:cubicBezTo>
                <a:cubicBezTo>
                  <a:pt x="29641" y="79951"/>
                  <a:pt x="10062" y="2164"/>
                  <a:pt x="9533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2D5633AA-695E-7B26-3394-2BF374CEF3F2}"/>
              </a:ext>
            </a:extLst>
          </p:cNvPr>
          <p:cNvSpPr/>
          <p:nvPr/>
        </p:nvSpPr>
        <p:spPr>
          <a:xfrm>
            <a:off x="2740782" y="3528725"/>
            <a:ext cx="153437" cy="180299"/>
          </a:xfrm>
          <a:custGeom>
            <a:avLst/>
            <a:gdLst>
              <a:gd name="connsiteX0" fmla="*/ 2418 w 153437"/>
              <a:gd name="connsiteY0" fmla="*/ 1875 h 180299"/>
              <a:gd name="connsiteX1" fmla="*/ 148468 w 153437"/>
              <a:gd name="connsiteY1" fmla="*/ 176500 h 180299"/>
              <a:gd name="connsiteX2" fmla="*/ 113543 w 153437"/>
              <a:gd name="connsiteY2" fmla="*/ 116175 h 180299"/>
              <a:gd name="connsiteX3" fmla="*/ 56393 w 153437"/>
              <a:gd name="connsiteY3" fmla="*/ 46325 h 180299"/>
              <a:gd name="connsiteX4" fmla="*/ 56393 w 153437"/>
              <a:gd name="connsiteY4" fmla="*/ 81250 h 180299"/>
              <a:gd name="connsiteX5" fmla="*/ 2418 w 153437"/>
              <a:gd name="connsiteY5" fmla="*/ 1875 h 18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437" h="180299">
                <a:moveTo>
                  <a:pt x="2418" y="1875"/>
                </a:moveTo>
                <a:cubicBezTo>
                  <a:pt x="17764" y="17750"/>
                  <a:pt x="129947" y="157450"/>
                  <a:pt x="148468" y="176500"/>
                </a:cubicBezTo>
                <a:cubicBezTo>
                  <a:pt x="166989" y="195550"/>
                  <a:pt x="128889" y="137871"/>
                  <a:pt x="113543" y="116175"/>
                </a:cubicBezTo>
                <a:cubicBezTo>
                  <a:pt x="98197" y="94479"/>
                  <a:pt x="65918" y="52146"/>
                  <a:pt x="56393" y="46325"/>
                </a:cubicBezTo>
                <a:cubicBezTo>
                  <a:pt x="46868" y="40504"/>
                  <a:pt x="63272" y="86542"/>
                  <a:pt x="56393" y="81250"/>
                </a:cubicBezTo>
                <a:cubicBezTo>
                  <a:pt x="49514" y="75958"/>
                  <a:pt x="-12928" y="-14000"/>
                  <a:pt x="2418" y="1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6A65676C-626A-AFBD-70FA-A079CBCF1DE7}"/>
              </a:ext>
            </a:extLst>
          </p:cNvPr>
          <p:cNvSpPr/>
          <p:nvPr/>
        </p:nvSpPr>
        <p:spPr>
          <a:xfrm>
            <a:off x="2488043" y="3482920"/>
            <a:ext cx="198143" cy="407052"/>
          </a:xfrm>
          <a:custGeom>
            <a:avLst/>
            <a:gdLst>
              <a:gd name="connsiteX0" fmla="*/ 198007 w 198143"/>
              <a:gd name="connsiteY0" fmla="*/ 55 h 407052"/>
              <a:gd name="connsiteX1" fmla="*/ 48782 w 198143"/>
              <a:gd name="connsiteY1" fmla="*/ 88955 h 407052"/>
              <a:gd name="connsiteX2" fmla="*/ 1157 w 198143"/>
              <a:gd name="connsiteY2" fmla="*/ 193730 h 407052"/>
              <a:gd name="connsiteX3" fmla="*/ 13857 w 198143"/>
              <a:gd name="connsiteY3" fmla="*/ 149280 h 407052"/>
              <a:gd name="connsiteX4" fmla="*/ 4332 w 198143"/>
              <a:gd name="connsiteY4" fmla="*/ 231830 h 407052"/>
              <a:gd name="connsiteX5" fmla="*/ 32907 w 198143"/>
              <a:gd name="connsiteY5" fmla="*/ 371530 h 407052"/>
              <a:gd name="connsiteX6" fmla="*/ 29732 w 198143"/>
              <a:gd name="connsiteY6" fmla="*/ 403280 h 407052"/>
              <a:gd name="connsiteX7" fmla="*/ 7507 w 198143"/>
              <a:gd name="connsiteY7" fmla="*/ 304855 h 407052"/>
              <a:gd name="connsiteX8" fmla="*/ 10682 w 198143"/>
              <a:gd name="connsiteY8" fmla="*/ 130230 h 407052"/>
              <a:gd name="connsiteX9" fmla="*/ 39257 w 198143"/>
              <a:gd name="connsiteY9" fmla="*/ 79430 h 407052"/>
              <a:gd name="connsiteX10" fmla="*/ 20207 w 198143"/>
              <a:gd name="connsiteY10" fmla="*/ 101655 h 407052"/>
              <a:gd name="connsiteX11" fmla="*/ 198007 w 198143"/>
              <a:gd name="connsiteY11" fmla="*/ 55 h 40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143" h="407052">
                <a:moveTo>
                  <a:pt x="198007" y="55"/>
                </a:moveTo>
                <a:cubicBezTo>
                  <a:pt x="202769" y="-2062"/>
                  <a:pt x="81590" y="56676"/>
                  <a:pt x="48782" y="88955"/>
                </a:cubicBezTo>
                <a:cubicBezTo>
                  <a:pt x="15974" y="121234"/>
                  <a:pt x="6978" y="183676"/>
                  <a:pt x="1157" y="193730"/>
                </a:cubicBezTo>
                <a:cubicBezTo>
                  <a:pt x="-4664" y="203784"/>
                  <a:pt x="13328" y="142930"/>
                  <a:pt x="13857" y="149280"/>
                </a:cubicBezTo>
                <a:cubicBezTo>
                  <a:pt x="14386" y="155630"/>
                  <a:pt x="1157" y="194788"/>
                  <a:pt x="4332" y="231830"/>
                </a:cubicBezTo>
                <a:cubicBezTo>
                  <a:pt x="7507" y="268872"/>
                  <a:pt x="28674" y="342955"/>
                  <a:pt x="32907" y="371530"/>
                </a:cubicBezTo>
                <a:cubicBezTo>
                  <a:pt x="37140" y="400105"/>
                  <a:pt x="33965" y="414393"/>
                  <a:pt x="29732" y="403280"/>
                </a:cubicBezTo>
                <a:cubicBezTo>
                  <a:pt x="25499" y="392168"/>
                  <a:pt x="10682" y="350363"/>
                  <a:pt x="7507" y="304855"/>
                </a:cubicBezTo>
                <a:cubicBezTo>
                  <a:pt x="4332" y="259347"/>
                  <a:pt x="5390" y="167801"/>
                  <a:pt x="10682" y="130230"/>
                </a:cubicBezTo>
                <a:cubicBezTo>
                  <a:pt x="15974" y="92659"/>
                  <a:pt x="37670" y="84192"/>
                  <a:pt x="39257" y="79430"/>
                </a:cubicBezTo>
                <a:cubicBezTo>
                  <a:pt x="40844" y="74668"/>
                  <a:pt x="-7310" y="118059"/>
                  <a:pt x="20207" y="101655"/>
                </a:cubicBezTo>
                <a:cubicBezTo>
                  <a:pt x="47724" y="85251"/>
                  <a:pt x="193245" y="2172"/>
                  <a:pt x="198007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82ED70E4-AE37-A2AE-95D0-1DEA6B7C4A47}"/>
              </a:ext>
            </a:extLst>
          </p:cNvPr>
          <p:cNvSpPr/>
          <p:nvPr/>
        </p:nvSpPr>
        <p:spPr>
          <a:xfrm>
            <a:off x="2520891" y="3910883"/>
            <a:ext cx="6598" cy="373167"/>
          </a:xfrm>
          <a:custGeom>
            <a:avLst/>
            <a:gdLst>
              <a:gd name="connsiteX0" fmla="*/ 3234 w 6598"/>
              <a:gd name="connsiteY0" fmla="*/ 717 h 373167"/>
              <a:gd name="connsiteX1" fmla="*/ 3234 w 6598"/>
              <a:gd name="connsiteY1" fmla="*/ 172167 h 373167"/>
              <a:gd name="connsiteX2" fmla="*/ 59 w 6598"/>
              <a:gd name="connsiteY2" fmla="*/ 372192 h 373167"/>
              <a:gd name="connsiteX3" fmla="*/ 6409 w 6598"/>
              <a:gd name="connsiteY3" fmla="*/ 238842 h 373167"/>
              <a:gd name="connsiteX4" fmla="*/ 3234 w 6598"/>
              <a:gd name="connsiteY4" fmla="*/ 717 h 37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8" h="373167">
                <a:moveTo>
                  <a:pt x="3234" y="717"/>
                </a:moveTo>
                <a:cubicBezTo>
                  <a:pt x="2705" y="-10395"/>
                  <a:pt x="3763" y="110255"/>
                  <a:pt x="3234" y="172167"/>
                </a:cubicBezTo>
                <a:cubicBezTo>
                  <a:pt x="2705" y="234079"/>
                  <a:pt x="-470" y="361080"/>
                  <a:pt x="59" y="372192"/>
                </a:cubicBezTo>
                <a:cubicBezTo>
                  <a:pt x="588" y="383304"/>
                  <a:pt x="5351" y="297050"/>
                  <a:pt x="6409" y="238842"/>
                </a:cubicBezTo>
                <a:cubicBezTo>
                  <a:pt x="7467" y="180634"/>
                  <a:pt x="3763" y="11829"/>
                  <a:pt x="3234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8A8FC0C7-98C9-0DCC-8315-EC31420507FF}"/>
              </a:ext>
            </a:extLst>
          </p:cNvPr>
          <p:cNvSpPr/>
          <p:nvPr/>
        </p:nvSpPr>
        <p:spPr>
          <a:xfrm>
            <a:off x="2523262" y="4273115"/>
            <a:ext cx="175488" cy="365566"/>
          </a:xfrm>
          <a:custGeom>
            <a:avLst/>
            <a:gdLst>
              <a:gd name="connsiteX0" fmla="*/ 863 w 175488"/>
              <a:gd name="connsiteY0" fmla="*/ 435 h 365566"/>
              <a:gd name="connsiteX1" fmla="*/ 80238 w 175488"/>
              <a:gd name="connsiteY1" fmla="*/ 111560 h 365566"/>
              <a:gd name="connsiteX2" fmla="*/ 115163 w 175488"/>
              <a:gd name="connsiteY2" fmla="*/ 175060 h 365566"/>
              <a:gd name="connsiteX3" fmla="*/ 134213 w 175488"/>
              <a:gd name="connsiteY3" fmla="*/ 213160 h 365566"/>
              <a:gd name="connsiteX4" fmla="*/ 146913 w 175488"/>
              <a:gd name="connsiteY4" fmla="*/ 298885 h 365566"/>
              <a:gd name="connsiteX5" fmla="*/ 175488 w 175488"/>
              <a:gd name="connsiteY5" fmla="*/ 365560 h 365566"/>
              <a:gd name="connsiteX6" fmla="*/ 146913 w 175488"/>
              <a:gd name="connsiteY6" fmla="*/ 302060 h 365566"/>
              <a:gd name="connsiteX7" fmla="*/ 118338 w 175488"/>
              <a:gd name="connsiteY7" fmla="*/ 184585 h 365566"/>
              <a:gd name="connsiteX8" fmla="*/ 42138 w 175488"/>
              <a:gd name="connsiteY8" fmla="*/ 76635 h 365566"/>
              <a:gd name="connsiteX9" fmla="*/ 863 w 175488"/>
              <a:gd name="connsiteY9" fmla="*/ 435 h 36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488" h="365566">
                <a:moveTo>
                  <a:pt x="863" y="435"/>
                </a:moveTo>
                <a:cubicBezTo>
                  <a:pt x="7213" y="6256"/>
                  <a:pt x="61188" y="82456"/>
                  <a:pt x="80238" y="111560"/>
                </a:cubicBezTo>
                <a:cubicBezTo>
                  <a:pt x="99288" y="140664"/>
                  <a:pt x="106167" y="158127"/>
                  <a:pt x="115163" y="175060"/>
                </a:cubicBezTo>
                <a:cubicBezTo>
                  <a:pt x="124159" y="191993"/>
                  <a:pt x="128921" y="192523"/>
                  <a:pt x="134213" y="213160"/>
                </a:cubicBezTo>
                <a:cubicBezTo>
                  <a:pt x="139505" y="233797"/>
                  <a:pt x="140034" y="273485"/>
                  <a:pt x="146913" y="298885"/>
                </a:cubicBezTo>
                <a:cubicBezTo>
                  <a:pt x="153792" y="324285"/>
                  <a:pt x="175488" y="365031"/>
                  <a:pt x="175488" y="365560"/>
                </a:cubicBezTo>
                <a:cubicBezTo>
                  <a:pt x="175488" y="366089"/>
                  <a:pt x="156438" y="332222"/>
                  <a:pt x="146913" y="302060"/>
                </a:cubicBezTo>
                <a:cubicBezTo>
                  <a:pt x="137388" y="271898"/>
                  <a:pt x="135800" y="222156"/>
                  <a:pt x="118338" y="184585"/>
                </a:cubicBezTo>
                <a:cubicBezTo>
                  <a:pt x="100876" y="147014"/>
                  <a:pt x="59601" y="104681"/>
                  <a:pt x="42138" y="76635"/>
                </a:cubicBezTo>
                <a:cubicBezTo>
                  <a:pt x="24676" y="48589"/>
                  <a:pt x="-5487" y="-5386"/>
                  <a:pt x="863" y="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010B0B61-EB3B-B422-8316-F4274E8047B6}"/>
              </a:ext>
            </a:extLst>
          </p:cNvPr>
          <p:cNvSpPr/>
          <p:nvPr/>
        </p:nvSpPr>
        <p:spPr>
          <a:xfrm>
            <a:off x="2685717" y="4599938"/>
            <a:ext cx="133739" cy="146873"/>
          </a:xfrm>
          <a:custGeom>
            <a:avLst/>
            <a:gdLst>
              <a:gd name="connsiteX0" fmla="*/ 333 w 133739"/>
              <a:gd name="connsiteY0" fmla="*/ 637 h 146873"/>
              <a:gd name="connsiteX1" fmla="*/ 98758 w 133739"/>
              <a:gd name="connsiteY1" fmla="*/ 99062 h 146873"/>
              <a:gd name="connsiteX2" fmla="*/ 133683 w 133739"/>
              <a:gd name="connsiteY2" fmla="*/ 146687 h 146873"/>
              <a:gd name="connsiteX3" fmla="*/ 92408 w 133739"/>
              <a:gd name="connsiteY3" fmla="*/ 83187 h 146873"/>
              <a:gd name="connsiteX4" fmla="*/ 67008 w 133739"/>
              <a:gd name="connsiteY4" fmla="*/ 57787 h 146873"/>
              <a:gd name="connsiteX5" fmla="*/ 333 w 133739"/>
              <a:gd name="connsiteY5" fmla="*/ 637 h 146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39" h="146873">
                <a:moveTo>
                  <a:pt x="333" y="637"/>
                </a:moveTo>
                <a:cubicBezTo>
                  <a:pt x="5625" y="7516"/>
                  <a:pt x="76533" y="74720"/>
                  <a:pt x="98758" y="99062"/>
                </a:cubicBezTo>
                <a:cubicBezTo>
                  <a:pt x="120983" y="123404"/>
                  <a:pt x="134741" y="149333"/>
                  <a:pt x="133683" y="146687"/>
                </a:cubicBezTo>
                <a:cubicBezTo>
                  <a:pt x="132625" y="144041"/>
                  <a:pt x="103520" y="98003"/>
                  <a:pt x="92408" y="83187"/>
                </a:cubicBezTo>
                <a:cubicBezTo>
                  <a:pt x="81296" y="68371"/>
                  <a:pt x="79708" y="71016"/>
                  <a:pt x="67008" y="57787"/>
                </a:cubicBezTo>
                <a:cubicBezTo>
                  <a:pt x="54308" y="44558"/>
                  <a:pt x="-4959" y="-6242"/>
                  <a:pt x="333" y="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660848AF-943A-D4CB-22B0-BA8838042655}"/>
              </a:ext>
            </a:extLst>
          </p:cNvPr>
          <p:cNvSpPr/>
          <p:nvPr/>
        </p:nvSpPr>
        <p:spPr>
          <a:xfrm>
            <a:off x="2691554" y="4657362"/>
            <a:ext cx="509003" cy="136926"/>
          </a:xfrm>
          <a:custGeom>
            <a:avLst/>
            <a:gdLst>
              <a:gd name="connsiteX0" fmla="*/ 846 w 509003"/>
              <a:gd name="connsiteY0" fmla="*/ 363 h 136926"/>
              <a:gd name="connsiteX1" fmla="*/ 146896 w 509003"/>
              <a:gd name="connsiteY1" fmla="*/ 82913 h 136926"/>
              <a:gd name="connsiteX2" fmla="*/ 80221 w 509003"/>
              <a:gd name="connsiteY2" fmla="*/ 60688 h 136926"/>
              <a:gd name="connsiteX3" fmla="*/ 213571 w 509003"/>
              <a:gd name="connsiteY3" fmla="*/ 127363 h 136926"/>
              <a:gd name="connsiteX4" fmla="*/ 194521 w 509003"/>
              <a:gd name="connsiteY4" fmla="*/ 108313 h 136926"/>
              <a:gd name="connsiteX5" fmla="*/ 353271 w 509003"/>
              <a:gd name="connsiteY5" fmla="*/ 136888 h 136926"/>
              <a:gd name="connsiteX6" fmla="*/ 508846 w 509003"/>
              <a:gd name="connsiteY6" fmla="*/ 114663 h 136926"/>
              <a:gd name="connsiteX7" fmla="*/ 378671 w 509003"/>
              <a:gd name="connsiteY7" fmla="*/ 124188 h 136926"/>
              <a:gd name="connsiteX8" fmla="*/ 194521 w 509003"/>
              <a:gd name="connsiteY8" fmla="*/ 117838 h 136926"/>
              <a:gd name="connsiteX9" fmla="*/ 226271 w 509003"/>
              <a:gd name="connsiteY9" fmla="*/ 121013 h 136926"/>
              <a:gd name="connsiteX10" fmla="*/ 846 w 509003"/>
              <a:gd name="connsiteY10" fmla="*/ 363 h 136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9003" h="136926">
                <a:moveTo>
                  <a:pt x="846" y="363"/>
                </a:moveTo>
                <a:cubicBezTo>
                  <a:pt x="-12383" y="-5987"/>
                  <a:pt x="133667" y="72859"/>
                  <a:pt x="146896" y="82913"/>
                </a:cubicBezTo>
                <a:cubicBezTo>
                  <a:pt x="160125" y="92967"/>
                  <a:pt x="69109" y="53280"/>
                  <a:pt x="80221" y="60688"/>
                </a:cubicBezTo>
                <a:cubicBezTo>
                  <a:pt x="91334" y="68096"/>
                  <a:pt x="213571" y="127363"/>
                  <a:pt x="213571" y="127363"/>
                </a:cubicBezTo>
                <a:cubicBezTo>
                  <a:pt x="232621" y="135300"/>
                  <a:pt x="171238" y="106726"/>
                  <a:pt x="194521" y="108313"/>
                </a:cubicBezTo>
                <a:cubicBezTo>
                  <a:pt x="217804" y="109901"/>
                  <a:pt x="300884" y="135830"/>
                  <a:pt x="353271" y="136888"/>
                </a:cubicBezTo>
                <a:cubicBezTo>
                  <a:pt x="405658" y="137946"/>
                  <a:pt x="504613" y="116780"/>
                  <a:pt x="508846" y="114663"/>
                </a:cubicBezTo>
                <a:cubicBezTo>
                  <a:pt x="513079" y="112546"/>
                  <a:pt x="431058" y="123659"/>
                  <a:pt x="378671" y="124188"/>
                </a:cubicBezTo>
                <a:cubicBezTo>
                  <a:pt x="326284" y="124717"/>
                  <a:pt x="219921" y="118367"/>
                  <a:pt x="194521" y="117838"/>
                </a:cubicBezTo>
                <a:cubicBezTo>
                  <a:pt x="169121" y="117309"/>
                  <a:pt x="256963" y="139005"/>
                  <a:pt x="226271" y="121013"/>
                </a:cubicBezTo>
                <a:cubicBezTo>
                  <a:pt x="195579" y="103021"/>
                  <a:pt x="14075" y="6713"/>
                  <a:pt x="846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DDDF1BF5-C33D-EB7B-9966-F50D1908FED7}"/>
              </a:ext>
            </a:extLst>
          </p:cNvPr>
          <p:cNvSpPr/>
          <p:nvPr/>
        </p:nvSpPr>
        <p:spPr>
          <a:xfrm>
            <a:off x="2528827" y="3498850"/>
            <a:ext cx="208023" cy="206785"/>
          </a:xfrm>
          <a:custGeom>
            <a:avLst/>
            <a:gdLst>
              <a:gd name="connsiteX0" fmla="*/ 208023 w 208023"/>
              <a:gd name="connsiteY0" fmla="*/ 0 h 206785"/>
              <a:gd name="connsiteX1" fmla="*/ 30223 w 208023"/>
              <a:gd name="connsiteY1" fmla="*/ 98425 h 206785"/>
              <a:gd name="connsiteX2" fmla="*/ 7998 w 208023"/>
              <a:gd name="connsiteY2" fmla="*/ 136525 h 206785"/>
              <a:gd name="connsiteX3" fmla="*/ 4823 w 208023"/>
              <a:gd name="connsiteY3" fmla="*/ 206375 h 206785"/>
              <a:gd name="connsiteX4" fmla="*/ 4823 w 208023"/>
              <a:gd name="connsiteY4" fmla="*/ 101600 h 206785"/>
              <a:gd name="connsiteX5" fmla="*/ 68323 w 208023"/>
              <a:gd name="connsiteY5" fmla="*/ 69850 h 206785"/>
              <a:gd name="connsiteX6" fmla="*/ 208023 w 208023"/>
              <a:gd name="connsiteY6" fmla="*/ 0 h 206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023" h="206785">
                <a:moveTo>
                  <a:pt x="208023" y="0"/>
                </a:moveTo>
                <a:cubicBezTo>
                  <a:pt x="135791" y="37835"/>
                  <a:pt x="63560" y="75671"/>
                  <a:pt x="30223" y="98425"/>
                </a:cubicBezTo>
                <a:cubicBezTo>
                  <a:pt x="-3115" y="121179"/>
                  <a:pt x="12231" y="118533"/>
                  <a:pt x="7998" y="136525"/>
                </a:cubicBezTo>
                <a:cubicBezTo>
                  <a:pt x="3765" y="154517"/>
                  <a:pt x="5352" y="212196"/>
                  <a:pt x="4823" y="206375"/>
                </a:cubicBezTo>
                <a:cubicBezTo>
                  <a:pt x="4294" y="200554"/>
                  <a:pt x="-5760" y="124354"/>
                  <a:pt x="4823" y="101600"/>
                </a:cubicBezTo>
                <a:cubicBezTo>
                  <a:pt x="15406" y="78846"/>
                  <a:pt x="68323" y="69850"/>
                  <a:pt x="68323" y="69850"/>
                </a:cubicBezTo>
                <a:lnTo>
                  <a:pt x="20802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F752F95C-0566-3F53-CD7D-8F0DE1925A02}"/>
              </a:ext>
            </a:extLst>
          </p:cNvPr>
          <p:cNvSpPr/>
          <p:nvPr/>
        </p:nvSpPr>
        <p:spPr>
          <a:xfrm>
            <a:off x="2616052" y="3539429"/>
            <a:ext cx="177958" cy="76896"/>
          </a:xfrm>
          <a:custGeom>
            <a:avLst/>
            <a:gdLst>
              <a:gd name="connsiteX0" fmla="*/ 148 w 177958"/>
              <a:gd name="connsiteY0" fmla="*/ 10221 h 76896"/>
              <a:gd name="connsiteX1" fmla="*/ 76348 w 177958"/>
              <a:gd name="connsiteY1" fmla="*/ 26096 h 76896"/>
              <a:gd name="connsiteX2" fmla="*/ 177948 w 177958"/>
              <a:gd name="connsiteY2" fmla="*/ 76896 h 76896"/>
              <a:gd name="connsiteX3" fmla="*/ 82698 w 177958"/>
              <a:gd name="connsiteY3" fmla="*/ 26096 h 76896"/>
              <a:gd name="connsiteX4" fmla="*/ 57298 w 177958"/>
              <a:gd name="connsiteY4" fmla="*/ 696 h 76896"/>
              <a:gd name="connsiteX5" fmla="*/ 148 w 177958"/>
              <a:gd name="connsiteY5" fmla="*/ 10221 h 7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958" h="76896">
                <a:moveTo>
                  <a:pt x="148" y="10221"/>
                </a:moveTo>
                <a:cubicBezTo>
                  <a:pt x="3323" y="14454"/>
                  <a:pt x="46715" y="14984"/>
                  <a:pt x="76348" y="26096"/>
                </a:cubicBezTo>
                <a:cubicBezTo>
                  <a:pt x="105981" y="37208"/>
                  <a:pt x="176890" y="76896"/>
                  <a:pt x="177948" y="76896"/>
                </a:cubicBezTo>
                <a:cubicBezTo>
                  <a:pt x="179006" y="76896"/>
                  <a:pt x="102806" y="38796"/>
                  <a:pt x="82698" y="26096"/>
                </a:cubicBezTo>
                <a:cubicBezTo>
                  <a:pt x="62590" y="13396"/>
                  <a:pt x="68940" y="3871"/>
                  <a:pt x="57298" y="696"/>
                </a:cubicBezTo>
                <a:cubicBezTo>
                  <a:pt x="45656" y="-2479"/>
                  <a:pt x="-3027" y="5988"/>
                  <a:pt x="148" y="10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BC6C69C0-4274-E7BA-4D41-3799A12FDC41}"/>
              </a:ext>
            </a:extLst>
          </p:cNvPr>
          <p:cNvSpPr/>
          <p:nvPr/>
        </p:nvSpPr>
        <p:spPr>
          <a:xfrm>
            <a:off x="2681909" y="3559003"/>
            <a:ext cx="208063" cy="140052"/>
          </a:xfrm>
          <a:custGeom>
            <a:avLst/>
            <a:gdLst>
              <a:gd name="connsiteX0" fmla="*/ 966 w 208063"/>
              <a:gd name="connsiteY0" fmla="*/ 47797 h 140052"/>
              <a:gd name="connsiteX1" fmla="*/ 96216 w 208063"/>
              <a:gd name="connsiteY1" fmla="*/ 66847 h 140052"/>
              <a:gd name="connsiteX2" fmla="*/ 207341 w 208063"/>
              <a:gd name="connsiteY2" fmla="*/ 139872 h 140052"/>
              <a:gd name="connsiteX3" fmla="*/ 147016 w 208063"/>
              <a:gd name="connsiteY3" fmla="*/ 89072 h 140052"/>
              <a:gd name="connsiteX4" fmla="*/ 39066 w 208063"/>
              <a:gd name="connsiteY4" fmla="*/ 172 h 140052"/>
              <a:gd name="connsiteX5" fmla="*/ 96216 w 208063"/>
              <a:gd name="connsiteY5" fmla="*/ 66847 h 140052"/>
              <a:gd name="connsiteX6" fmla="*/ 156541 w 208063"/>
              <a:gd name="connsiteY6" fmla="*/ 79547 h 140052"/>
              <a:gd name="connsiteX7" fmla="*/ 966 w 208063"/>
              <a:gd name="connsiteY7" fmla="*/ 47797 h 14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063" h="140052">
                <a:moveTo>
                  <a:pt x="966" y="47797"/>
                </a:moveTo>
                <a:cubicBezTo>
                  <a:pt x="-9088" y="45680"/>
                  <a:pt x="61820" y="51501"/>
                  <a:pt x="96216" y="66847"/>
                </a:cubicBezTo>
                <a:cubicBezTo>
                  <a:pt x="130612" y="82193"/>
                  <a:pt x="198874" y="136168"/>
                  <a:pt x="207341" y="139872"/>
                </a:cubicBezTo>
                <a:cubicBezTo>
                  <a:pt x="215808" y="143576"/>
                  <a:pt x="147016" y="89072"/>
                  <a:pt x="147016" y="89072"/>
                </a:cubicBezTo>
                <a:cubicBezTo>
                  <a:pt x="118970" y="65789"/>
                  <a:pt x="47533" y="3876"/>
                  <a:pt x="39066" y="172"/>
                </a:cubicBezTo>
                <a:cubicBezTo>
                  <a:pt x="30599" y="-3532"/>
                  <a:pt x="76637" y="53618"/>
                  <a:pt x="96216" y="66847"/>
                </a:cubicBezTo>
                <a:cubicBezTo>
                  <a:pt x="115795" y="80076"/>
                  <a:pt x="165008" y="83780"/>
                  <a:pt x="156541" y="79547"/>
                </a:cubicBezTo>
                <a:cubicBezTo>
                  <a:pt x="148074" y="75314"/>
                  <a:pt x="11020" y="49914"/>
                  <a:pt x="966" y="47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54F12D5B-569D-10B4-106A-962E42ADC494}"/>
              </a:ext>
            </a:extLst>
          </p:cNvPr>
          <p:cNvSpPr/>
          <p:nvPr/>
        </p:nvSpPr>
        <p:spPr>
          <a:xfrm>
            <a:off x="2523714" y="3555897"/>
            <a:ext cx="225985" cy="117590"/>
          </a:xfrm>
          <a:custGeom>
            <a:avLst/>
            <a:gdLst>
              <a:gd name="connsiteX0" fmla="*/ 411 w 225985"/>
              <a:gd name="connsiteY0" fmla="*/ 117578 h 117590"/>
              <a:gd name="connsiteX1" fmla="*/ 102011 w 225985"/>
              <a:gd name="connsiteY1" fmla="*/ 35028 h 117590"/>
              <a:gd name="connsiteX2" fmla="*/ 136936 w 225985"/>
              <a:gd name="connsiteY2" fmla="*/ 103 h 117590"/>
              <a:gd name="connsiteX3" fmla="*/ 48036 w 225985"/>
              <a:gd name="connsiteY3" fmla="*/ 44553 h 117590"/>
              <a:gd name="connsiteX4" fmla="*/ 133761 w 225985"/>
              <a:gd name="connsiteY4" fmla="*/ 38203 h 117590"/>
              <a:gd name="connsiteX5" fmla="*/ 225836 w 225985"/>
              <a:gd name="connsiteY5" fmla="*/ 41378 h 117590"/>
              <a:gd name="connsiteX6" fmla="*/ 111536 w 225985"/>
              <a:gd name="connsiteY6" fmla="*/ 15978 h 117590"/>
              <a:gd name="connsiteX7" fmla="*/ 67086 w 225985"/>
              <a:gd name="connsiteY7" fmla="*/ 41378 h 117590"/>
              <a:gd name="connsiteX8" fmla="*/ 411 w 225985"/>
              <a:gd name="connsiteY8" fmla="*/ 117578 h 11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985" h="117590">
                <a:moveTo>
                  <a:pt x="411" y="117578"/>
                </a:moveTo>
                <a:cubicBezTo>
                  <a:pt x="6232" y="116520"/>
                  <a:pt x="79257" y="54607"/>
                  <a:pt x="102011" y="35028"/>
                </a:cubicBezTo>
                <a:cubicBezTo>
                  <a:pt x="124765" y="15449"/>
                  <a:pt x="145932" y="-1484"/>
                  <a:pt x="136936" y="103"/>
                </a:cubicBezTo>
                <a:cubicBezTo>
                  <a:pt x="127940" y="1690"/>
                  <a:pt x="48565" y="38203"/>
                  <a:pt x="48036" y="44553"/>
                </a:cubicBezTo>
                <a:cubicBezTo>
                  <a:pt x="47507" y="50903"/>
                  <a:pt x="104128" y="38732"/>
                  <a:pt x="133761" y="38203"/>
                </a:cubicBezTo>
                <a:cubicBezTo>
                  <a:pt x="163394" y="37674"/>
                  <a:pt x="229540" y="45082"/>
                  <a:pt x="225836" y="41378"/>
                </a:cubicBezTo>
                <a:cubicBezTo>
                  <a:pt x="222132" y="37674"/>
                  <a:pt x="137994" y="15978"/>
                  <a:pt x="111536" y="15978"/>
                </a:cubicBezTo>
                <a:cubicBezTo>
                  <a:pt x="85078" y="15978"/>
                  <a:pt x="81902" y="30266"/>
                  <a:pt x="67086" y="41378"/>
                </a:cubicBezTo>
                <a:cubicBezTo>
                  <a:pt x="52270" y="52490"/>
                  <a:pt x="-5410" y="118636"/>
                  <a:pt x="411" y="117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59B1207C-72C0-371B-05D3-3F164FCF0F7B}"/>
              </a:ext>
            </a:extLst>
          </p:cNvPr>
          <p:cNvSpPr/>
          <p:nvPr/>
        </p:nvSpPr>
        <p:spPr>
          <a:xfrm>
            <a:off x="2516911" y="3673467"/>
            <a:ext cx="59871" cy="412785"/>
          </a:xfrm>
          <a:custGeom>
            <a:avLst/>
            <a:gdLst>
              <a:gd name="connsiteX0" fmla="*/ 13564 w 59871"/>
              <a:gd name="connsiteY0" fmla="*/ 8 h 412785"/>
              <a:gd name="connsiteX1" fmla="*/ 7214 w 59871"/>
              <a:gd name="connsiteY1" fmla="*/ 120658 h 412785"/>
              <a:gd name="connsiteX2" fmla="*/ 58014 w 59871"/>
              <a:gd name="connsiteY2" fmla="*/ 241308 h 412785"/>
              <a:gd name="connsiteX3" fmla="*/ 48489 w 59871"/>
              <a:gd name="connsiteY3" fmla="*/ 196858 h 412785"/>
              <a:gd name="connsiteX4" fmla="*/ 45314 w 59871"/>
              <a:gd name="connsiteY4" fmla="*/ 301633 h 412785"/>
              <a:gd name="connsiteX5" fmla="*/ 26264 w 59871"/>
              <a:gd name="connsiteY5" fmla="*/ 412758 h 412785"/>
              <a:gd name="connsiteX6" fmla="*/ 42139 w 59871"/>
              <a:gd name="connsiteY6" fmla="*/ 311158 h 412785"/>
              <a:gd name="connsiteX7" fmla="*/ 7214 w 59871"/>
              <a:gd name="connsiteY7" fmla="*/ 193683 h 412785"/>
              <a:gd name="connsiteX8" fmla="*/ 38964 w 59871"/>
              <a:gd name="connsiteY8" fmla="*/ 257183 h 412785"/>
              <a:gd name="connsiteX9" fmla="*/ 29439 w 59871"/>
              <a:gd name="connsiteY9" fmla="*/ 161933 h 412785"/>
              <a:gd name="connsiteX10" fmla="*/ 864 w 59871"/>
              <a:gd name="connsiteY10" fmla="*/ 114308 h 412785"/>
              <a:gd name="connsiteX11" fmla="*/ 13564 w 59871"/>
              <a:gd name="connsiteY11" fmla="*/ 8 h 41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871" h="412785">
                <a:moveTo>
                  <a:pt x="13564" y="8"/>
                </a:moveTo>
                <a:cubicBezTo>
                  <a:pt x="14622" y="1066"/>
                  <a:pt x="-194" y="80441"/>
                  <a:pt x="7214" y="120658"/>
                </a:cubicBezTo>
                <a:cubicBezTo>
                  <a:pt x="14622" y="160875"/>
                  <a:pt x="51135" y="228608"/>
                  <a:pt x="58014" y="241308"/>
                </a:cubicBezTo>
                <a:cubicBezTo>
                  <a:pt x="64893" y="254008"/>
                  <a:pt x="50606" y="186804"/>
                  <a:pt x="48489" y="196858"/>
                </a:cubicBezTo>
                <a:cubicBezTo>
                  <a:pt x="46372" y="206912"/>
                  <a:pt x="49018" y="265650"/>
                  <a:pt x="45314" y="301633"/>
                </a:cubicBezTo>
                <a:cubicBezTo>
                  <a:pt x="41610" y="337616"/>
                  <a:pt x="26793" y="411171"/>
                  <a:pt x="26264" y="412758"/>
                </a:cubicBezTo>
                <a:cubicBezTo>
                  <a:pt x="25735" y="414345"/>
                  <a:pt x="45314" y="347670"/>
                  <a:pt x="42139" y="311158"/>
                </a:cubicBezTo>
                <a:cubicBezTo>
                  <a:pt x="38964" y="274646"/>
                  <a:pt x="7743" y="202679"/>
                  <a:pt x="7214" y="193683"/>
                </a:cubicBezTo>
                <a:cubicBezTo>
                  <a:pt x="6685" y="184687"/>
                  <a:pt x="35260" y="262475"/>
                  <a:pt x="38964" y="257183"/>
                </a:cubicBezTo>
                <a:cubicBezTo>
                  <a:pt x="42668" y="251891"/>
                  <a:pt x="35789" y="185745"/>
                  <a:pt x="29439" y="161933"/>
                </a:cubicBezTo>
                <a:cubicBezTo>
                  <a:pt x="23089" y="138121"/>
                  <a:pt x="5626" y="134945"/>
                  <a:pt x="864" y="114308"/>
                </a:cubicBezTo>
                <a:cubicBezTo>
                  <a:pt x="-3898" y="93671"/>
                  <a:pt x="12506" y="-1050"/>
                  <a:pt x="13564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50ED7532-B2F1-62F5-304B-9221A6100D93}"/>
              </a:ext>
            </a:extLst>
          </p:cNvPr>
          <p:cNvSpPr/>
          <p:nvPr/>
        </p:nvSpPr>
        <p:spPr>
          <a:xfrm>
            <a:off x="2533248" y="4003554"/>
            <a:ext cx="29176" cy="343828"/>
          </a:xfrm>
          <a:custGeom>
            <a:avLst/>
            <a:gdLst>
              <a:gd name="connsiteX0" fmla="*/ 28977 w 29176"/>
              <a:gd name="connsiteY0" fmla="*/ 121 h 343828"/>
              <a:gd name="connsiteX1" fmla="*/ 13102 w 29176"/>
              <a:gd name="connsiteY1" fmla="*/ 168396 h 343828"/>
              <a:gd name="connsiteX2" fmla="*/ 13102 w 29176"/>
              <a:gd name="connsiteY2" fmla="*/ 216021 h 343828"/>
              <a:gd name="connsiteX3" fmla="*/ 25802 w 29176"/>
              <a:gd name="connsiteY3" fmla="*/ 343021 h 343828"/>
              <a:gd name="connsiteX4" fmla="*/ 13102 w 29176"/>
              <a:gd name="connsiteY4" fmla="*/ 266821 h 343828"/>
              <a:gd name="connsiteX5" fmla="*/ 402 w 29176"/>
              <a:gd name="connsiteY5" fmla="*/ 196971 h 343828"/>
              <a:gd name="connsiteX6" fmla="*/ 28977 w 29176"/>
              <a:gd name="connsiteY6" fmla="*/ 121 h 34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76" h="343828">
                <a:moveTo>
                  <a:pt x="28977" y="121"/>
                </a:moveTo>
                <a:cubicBezTo>
                  <a:pt x="31094" y="-4641"/>
                  <a:pt x="15748" y="132413"/>
                  <a:pt x="13102" y="168396"/>
                </a:cubicBezTo>
                <a:cubicBezTo>
                  <a:pt x="10456" y="204379"/>
                  <a:pt x="10985" y="186917"/>
                  <a:pt x="13102" y="216021"/>
                </a:cubicBezTo>
                <a:cubicBezTo>
                  <a:pt x="15219" y="245125"/>
                  <a:pt x="25802" y="334554"/>
                  <a:pt x="25802" y="343021"/>
                </a:cubicBezTo>
                <a:cubicBezTo>
                  <a:pt x="25802" y="351488"/>
                  <a:pt x="17335" y="291163"/>
                  <a:pt x="13102" y="266821"/>
                </a:cubicBezTo>
                <a:cubicBezTo>
                  <a:pt x="8869" y="242479"/>
                  <a:pt x="-2244" y="235071"/>
                  <a:pt x="402" y="196971"/>
                </a:cubicBezTo>
                <a:cubicBezTo>
                  <a:pt x="3048" y="158871"/>
                  <a:pt x="26860" y="4883"/>
                  <a:pt x="28977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26A0038E-FD18-3CED-A404-9882AA8FA0AC}"/>
              </a:ext>
            </a:extLst>
          </p:cNvPr>
          <p:cNvSpPr/>
          <p:nvPr/>
        </p:nvSpPr>
        <p:spPr>
          <a:xfrm>
            <a:off x="2600313" y="4317991"/>
            <a:ext cx="216989" cy="215952"/>
          </a:xfrm>
          <a:custGeom>
            <a:avLst/>
            <a:gdLst>
              <a:gd name="connsiteX0" fmla="*/ 12 w 216989"/>
              <a:gd name="connsiteY0" fmla="*/ 9 h 215952"/>
              <a:gd name="connsiteX1" fmla="*/ 104787 w 216989"/>
              <a:gd name="connsiteY1" fmla="*/ 107959 h 215952"/>
              <a:gd name="connsiteX2" fmla="*/ 104787 w 216989"/>
              <a:gd name="connsiteY2" fmla="*/ 111134 h 215952"/>
              <a:gd name="connsiteX3" fmla="*/ 193687 w 216989"/>
              <a:gd name="connsiteY3" fmla="*/ 111134 h 215952"/>
              <a:gd name="connsiteX4" fmla="*/ 158762 w 216989"/>
              <a:gd name="connsiteY4" fmla="*/ 215909 h 215952"/>
              <a:gd name="connsiteX5" fmla="*/ 215912 w 216989"/>
              <a:gd name="connsiteY5" fmla="*/ 123834 h 215952"/>
              <a:gd name="connsiteX6" fmla="*/ 98437 w 216989"/>
              <a:gd name="connsiteY6" fmla="*/ 101609 h 215952"/>
              <a:gd name="connsiteX7" fmla="*/ 12 w 216989"/>
              <a:gd name="connsiteY7" fmla="*/ 9 h 215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989" h="215952">
                <a:moveTo>
                  <a:pt x="12" y="9"/>
                </a:moveTo>
                <a:cubicBezTo>
                  <a:pt x="1070" y="1067"/>
                  <a:pt x="104787" y="107959"/>
                  <a:pt x="104787" y="107959"/>
                </a:cubicBezTo>
                <a:cubicBezTo>
                  <a:pt x="122250" y="126480"/>
                  <a:pt x="89970" y="110605"/>
                  <a:pt x="104787" y="111134"/>
                </a:cubicBezTo>
                <a:cubicBezTo>
                  <a:pt x="119604" y="111663"/>
                  <a:pt x="184691" y="93672"/>
                  <a:pt x="193687" y="111134"/>
                </a:cubicBezTo>
                <a:cubicBezTo>
                  <a:pt x="202683" y="128597"/>
                  <a:pt x="155058" y="213792"/>
                  <a:pt x="158762" y="215909"/>
                </a:cubicBezTo>
                <a:cubicBezTo>
                  <a:pt x="162466" y="218026"/>
                  <a:pt x="225966" y="142884"/>
                  <a:pt x="215912" y="123834"/>
                </a:cubicBezTo>
                <a:cubicBezTo>
                  <a:pt x="205858" y="104784"/>
                  <a:pt x="130187" y="118542"/>
                  <a:pt x="98437" y="101609"/>
                </a:cubicBezTo>
                <a:cubicBezTo>
                  <a:pt x="66687" y="84676"/>
                  <a:pt x="-1046" y="-1049"/>
                  <a:pt x="12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6542D01B-EAE9-07A2-7572-5AB6D3414A17}"/>
              </a:ext>
            </a:extLst>
          </p:cNvPr>
          <p:cNvSpPr/>
          <p:nvPr/>
        </p:nvSpPr>
        <p:spPr>
          <a:xfrm>
            <a:off x="2662461" y="4424477"/>
            <a:ext cx="582612" cy="335257"/>
          </a:xfrm>
          <a:custGeom>
            <a:avLst/>
            <a:gdLst>
              <a:gd name="connsiteX0" fmla="*/ 1364 w 582612"/>
              <a:gd name="connsiteY0" fmla="*/ 1473 h 335257"/>
              <a:gd name="connsiteX1" fmla="*/ 39464 w 582612"/>
              <a:gd name="connsiteY1" fmla="*/ 118948 h 335257"/>
              <a:gd name="connsiteX2" fmla="*/ 55339 w 582612"/>
              <a:gd name="connsiteY2" fmla="*/ 188798 h 335257"/>
              <a:gd name="connsiteX3" fmla="*/ 36289 w 582612"/>
              <a:gd name="connsiteY3" fmla="*/ 150698 h 335257"/>
              <a:gd name="connsiteX4" fmla="*/ 131539 w 582612"/>
              <a:gd name="connsiteY4" fmla="*/ 249123 h 335257"/>
              <a:gd name="connsiteX5" fmla="*/ 226789 w 582612"/>
              <a:gd name="connsiteY5" fmla="*/ 325323 h 335257"/>
              <a:gd name="connsiteX6" fmla="*/ 201389 w 582612"/>
              <a:gd name="connsiteY6" fmla="*/ 290398 h 335257"/>
              <a:gd name="connsiteX7" fmla="*/ 474439 w 582612"/>
              <a:gd name="connsiteY7" fmla="*/ 331673 h 335257"/>
              <a:gd name="connsiteX8" fmla="*/ 579214 w 582612"/>
              <a:gd name="connsiteY8" fmla="*/ 331673 h 335257"/>
              <a:gd name="connsiteX9" fmla="*/ 363314 w 582612"/>
              <a:gd name="connsiteY9" fmla="*/ 318973 h 335257"/>
              <a:gd name="connsiteX10" fmla="*/ 217264 w 582612"/>
              <a:gd name="connsiteY10" fmla="*/ 274523 h 335257"/>
              <a:gd name="connsiteX11" fmla="*/ 93439 w 582612"/>
              <a:gd name="connsiteY11" fmla="*/ 207848 h 335257"/>
              <a:gd name="connsiteX12" fmla="*/ 1364 w 582612"/>
              <a:gd name="connsiteY12" fmla="*/ 1473 h 335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2612" h="335257">
                <a:moveTo>
                  <a:pt x="1364" y="1473"/>
                </a:moveTo>
                <a:cubicBezTo>
                  <a:pt x="-7632" y="-13344"/>
                  <a:pt x="30468" y="87727"/>
                  <a:pt x="39464" y="118948"/>
                </a:cubicBezTo>
                <a:cubicBezTo>
                  <a:pt x="48460" y="150169"/>
                  <a:pt x="55868" y="183506"/>
                  <a:pt x="55339" y="188798"/>
                </a:cubicBezTo>
                <a:cubicBezTo>
                  <a:pt x="54810" y="194090"/>
                  <a:pt x="23589" y="140644"/>
                  <a:pt x="36289" y="150698"/>
                </a:cubicBezTo>
                <a:cubicBezTo>
                  <a:pt x="48989" y="160752"/>
                  <a:pt x="99789" y="220019"/>
                  <a:pt x="131539" y="249123"/>
                </a:cubicBezTo>
                <a:cubicBezTo>
                  <a:pt x="163289" y="278227"/>
                  <a:pt x="215147" y="318444"/>
                  <a:pt x="226789" y="325323"/>
                </a:cubicBezTo>
                <a:cubicBezTo>
                  <a:pt x="238431" y="332202"/>
                  <a:pt x="160114" y="289340"/>
                  <a:pt x="201389" y="290398"/>
                </a:cubicBezTo>
                <a:cubicBezTo>
                  <a:pt x="242664" y="291456"/>
                  <a:pt x="411468" y="324794"/>
                  <a:pt x="474439" y="331673"/>
                </a:cubicBezTo>
                <a:cubicBezTo>
                  <a:pt x="537410" y="338552"/>
                  <a:pt x="597735" y="333790"/>
                  <a:pt x="579214" y="331673"/>
                </a:cubicBezTo>
                <a:cubicBezTo>
                  <a:pt x="560693" y="329556"/>
                  <a:pt x="423639" y="328498"/>
                  <a:pt x="363314" y="318973"/>
                </a:cubicBezTo>
                <a:cubicBezTo>
                  <a:pt x="302989" y="309448"/>
                  <a:pt x="262243" y="293044"/>
                  <a:pt x="217264" y="274523"/>
                </a:cubicBezTo>
                <a:cubicBezTo>
                  <a:pt x="172285" y="256002"/>
                  <a:pt x="129422" y="247535"/>
                  <a:pt x="93439" y="207848"/>
                </a:cubicBezTo>
                <a:cubicBezTo>
                  <a:pt x="57456" y="168161"/>
                  <a:pt x="10360" y="16290"/>
                  <a:pt x="1364" y="1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A5236F17-7238-AB37-BC40-C6732D477333}"/>
              </a:ext>
            </a:extLst>
          </p:cNvPr>
          <p:cNvSpPr/>
          <p:nvPr/>
        </p:nvSpPr>
        <p:spPr>
          <a:xfrm>
            <a:off x="2596937" y="3672919"/>
            <a:ext cx="255601" cy="765755"/>
          </a:xfrm>
          <a:custGeom>
            <a:avLst/>
            <a:gdLst>
              <a:gd name="connsiteX0" fmla="*/ 104988 w 255601"/>
              <a:gd name="connsiteY0" fmla="*/ 556 h 765755"/>
              <a:gd name="connsiteX1" fmla="*/ 127213 w 255601"/>
              <a:gd name="connsiteY1" fmla="*/ 197406 h 765755"/>
              <a:gd name="connsiteX2" fmla="*/ 38313 w 255601"/>
              <a:gd name="connsiteY2" fmla="*/ 356156 h 765755"/>
              <a:gd name="connsiteX3" fmla="*/ 213 w 255601"/>
              <a:gd name="connsiteY3" fmla="*/ 505381 h 765755"/>
              <a:gd name="connsiteX4" fmla="*/ 22438 w 255601"/>
              <a:gd name="connsiteY4" fmla="*/ 422831 h 765755"/>
              <a:gd name="connsiteX5" fmla="*/ 12913 w 255601"/>
              <a:gd name="connsiteY5" fmla="*/ 524431 h 765755"/>
              <a:gd name="connsiteX6" fmla="*/ 98638 w 255601"/>
              <a:gd name="connsiteY6" fmla="*/ 610156 h 765755"/>
              <a:gd name="connsiteX7" fmla="*/ 22438 w 255601"/>
              <a:gd name="connsiteY7" fmla="*/ 553006 h 765755"/>
              <a:gd name="connsiteX8" fmla="*/ 136738 w 255601"/>
              <a:gd name="connsiteY8" fmla="*/ 673656 h 765755"/>
              <a:gd name="connsiteX9" fmla="*/ 120863 w 255601"/>
              <a:gd name="connsiteY9" fmla="*/ 711756 h 765755"/>
              <a:gd name="connsiteX10" fmla="*/ 254213 w 255601"/>
              <a:gd name="connsiteY10" fmla="*/ 708581 h 765755"/>
              <a:gd name="connsiteX11" fmla="*/ 190713 w 255601"/>
              <a:gd name="connsiteY11" fmla="*/ 765731 h 765755"/>
              <a:gd name="connsiteX12" fmla="*/ 193888 w 255601"/>
              <a:gd name="connsiteY12" fmla="*/ 714931 h 765755"/>
              <a:gd name="connsiteX13" fmla="*/ 114513 w 255601"/>
              <a:gd name="connsiteY13" fmla="*/ 651431 h 765755"/>
              <a:gd name="connsiteX14" fmla="*/ 25613 w 255601"/>
              <a:gd name="connsiteY14" fmla="*/ 546656 h 765755"/>
              <a:gd name="connsiteX15" fmla="*/ 9738 w 255601"/>
              <a:gd name="connsiteY15" fmla="*/ 486331 h 765755"/>
              <a:gd name="connsiteX16" fmla="*/ 44663 w 255601"/>
              <a:gd name="connsiteY16" fmla="*/ 327581 h 765755"/>
              <a:gd name="connsiteX17" fmla="*/ 101813 w 255601"/>
              <a:gd name="connsiteY17" fmla="*/ 238681 h 765755"/>
              <a:gd name="connsiteX18" fmla="*/ 41488 w 255601"/>
              <a:gd name="connsiteY18" fmla="*/ 283131 h 765755"/>
              <a:gd name="connsiteX19" fmla="*/ 124038 w 255601"/>
              <a:gd name="connsiteY19" fmla="*/ 213281 h 765755"/>
              <a:gd name="connsiteX20" fmla="*/ 130388 w 255601"/>
              <a:gd name="connsiteY20" fmla="*/ 140256 h 765755"/>
              <a:gd name="connsiteX21" fmla="*/ 104988 w 255601"/>
              <a:gd name="connsiteY21" fmla="*/ 556 h 765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5601" h="765755">
                <a:moveTo>
                  <a:pt x="104988" y="556"/>
                </a:moveTo>
                <a:cubicBezTo>
                  <a:pt x="104459" y="10081"/>
                  <a:pt x="138326" y="138139"/>
                  <a:pt x="127213" y="197406"/>
                </a:cubicBezTo>
                <a:cubicBezTo>
                  <a:pt x="116101" y="256673"/>
                  <a:pt x="59480" y="304827"/>
                  <a:pt x="38313" y="356156"/>
                </a:cubicBezTo>
                <a:cubicBezTo>
                  <a:pt x="17146" y="407485"/>
                  <a:pt x="2859" y="494268"/>
                  <a:pt x="213" y="505381"/>
                </a:cubicBezTo>
                <a:cubicBezTo>
                  <a:pt x="-2433" y="516494"/>
                  <a:pt x="20321" y="419656"/>
                  <a:pt x="22438" y="422831"/>
                </a:cubicBezTo>
                <a:cubicBezTo>
                  <a:pt x="24555" y="426006"/>
                  <a:pt x="213" y="493210"/>
                  <a:pt x="12913" y="524431"/>
                </a:cubicBezTo>
                <a:cubicBezTo>
                  <a:pt x="25613" y="555652"/>
                  <a:pt x="97051" y="605394"/>
                  <a:pt x="98638" y="610156"/>
                </a:cubicBezTo>
                <a:cubicBezTo>
                  <a:pt x="100225" y="614918"/>
                  <a:pt x="16088" y="542423"/>
                  <a:pt x="22438" y="553006"/>
                </a:cubicBezTo>
                <a:cubicBezTo>
                  <a:pt x="28788" y="563589"/>
                  <a:pt x="120334" y="647198"/>
                  <a:pt x="136738" y="673656"/>
                </a:cubicBezTo>
                <a:cubicBezTo>
                  <a:pt x="153142" y="700114"/>
                  <a:pt x="101284" y="705935"/>
                  <a:pt x="120863" y="711756"/>
                </a:cubicBezTo>
                <a:cubicBezTo>
                  <a:pt x="140442" y="717577"/>
                  <a:pt x="242571" y="699585"/>
                  <a:pt x="254213" y="708581"/>
                </a:cubicBezTo>
                <a:cubicBezTo>
                  <a:pt x="265855" y="717577"/>
                  <a:pt x="200767" y="764673"/>
                  <a:pt x="190713" y="765731"/>
                </a:cubicBezTo>
                <a:cubicBezTo>
                  <a:pt x="180659" y="766789"/>
                  <a:pt x="206588" y="733981"/>
                  <a:pt x="193888" y="714931"/>
                </a:cubicBezTo>
                <a:cubicBezTo>
                  <a:pt x="181188" y="695881"/>
                  <a:pt x="142559" y="679477"/>
                  <a:pt x="114513" y="651431"/>
                </a:cubicBezTo>
                <a:cubicBezTo>
                  <a:pt x="86467" y="623385"/>
                  <a:pt x="43075" y="574173"/>
                  <a:pt x="25613" y="546656"/>
                </a:cubicBezTo>
                <a:cubicBezTo>
                  <a:pt x="8150" y="519139"/>
                  <a:pt x="6563" y="522843"/>
                  <a:pt x="9738" y="486331"/>
                </a:cubicBezTo>
                <a:cubicBezTo>
                  <a:pt x="12913" y="449819"/>
                  <a:pt x="29317" y="368856"/>
                  <a:pt x="44663" y="327581"/>
                </a:cubicBezTo>
                <a:cubicBezTo>
                  <a:pt x="60009" y="286306"/>
                  <a:pt x="102342" y="246089"/>
                  <a:pt x="101813" y="238681"/>
                </a:cubicBezTo>
                <a:cubicBezTo>
                  <a:pt x="101284" y="231273"/>
                  <a:pt x="37784" y="287364"/>
                  <a:pt x="41488" y="283131"/>
                </a:cubicBezTo>
                <a:cubicBezTo>
                  <a:pt x="45192" y="278898"/>
                  <a:pt x="109221" y="237093"/>
                  <a:pt x="124038" y="213281"/>
                </a:cubicBezTo>
                <a:cubicBezTo>
                  <a:pt x="138855" y="189469"/>
                  <a:pt x="129330" y="174123"/>
                  <a:pt x="130388" y="140256"/>
                </a:cubicBezTo>
                <a:cubicBezTo>
                  <a:pt x="131446" y="106389"/>
                  <a:pt x="105517" y="-8969"/>
                  <a:pt x="104988" y="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8D2C5C60-581F-6A9C-B8F9-2C59AE06A45E}"/>
              </a:ext>
            </a:extLst>
          </p:cNvPr>
          <p:cNvSpPr/>
          <p:nvPr/>
        </p:nvSpPr>
        <p:spPr>
          <a:xfrm>
            <a:off x="2654260" y="3698874"/>
            <a:ext cx="134507" cy="346153"/>
          </a:xfrm>
          <a:custGeom>
            <a:avLst/>
            <a:gdLst>
              <a:gd name="connsiteX0" fmla="*/ 133390 w 134507"/>
              <a:gd name="connsiteY0" fmla="*/ 1 h 346153"/>
              <a:gd name="connsiteX1" fmla="*/ 127040 w 134507"/>
              <a:gd name="connsiteY1" fmla="*/ 149226 h 346153"/>
              <a:gd name="connsiteX2" fmla="*/ 73065 w 134507"/>
              <a:gd name="connsiteY2" fmla="*/ 234951 h 346153"/>
              <a:gd name="connsiteX3" fmla="*/ 40 w 134507"/>
              <a:gd name="connsiteY3" fmla="*/ 346076 h 346153"/>
              <a:gd name="connsiteX4" fmla="*/ 63540 w 134507"/>
              <a:gd name="connsiteY4" fmla="*/ 250826 h 346153"/>
              <a:gd name="connsiteX5" fmla="*/ 120690 w 134507"/>
              <a:gd name="connsiteY5" fmla="*/ 152401 h 346153"/>
              <a:gd name="connsiteX6" fmla="*/ 133390 w 134507"/>
              <a:gd name="connsiteY6" fmla="*/ 1 h 34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507" h="346153">
                <a:moveTo>
                  <a:pt x="133390" y="1"/>
                </a:moveTo>
                <a:cubicBezTo>
                  <a:pt x="134448" y="-528"/>
                  <a:pt x="137094" y="110068"/>
                  <a:pt x="127040" y="149226"/>
                </a:cubicBezTo>
                <a:cubicBezTo>
                  <a:pt x="116986" y="188384"/>
                  <a:pt x="94232" y="202143"/>
                  <a:pt x="73065" y="234951"/>
                </a:cubicBezTo>
                <a:cubicBezTo>
                  <a:pt x="51898" y="267759"/>
                  <a:pt x="1627" y="343430"/>
                  <a:pt x="40" y="346076"/>
                </a:cubicBezTo>
                <a:cubicBezTo>
                  <a:pt x="-1548" y="348722"/>
                  <a:pt x="43432" y="283105"/>
                  <a:pt x="63540" y="250826"/>
                </a:cubicBezTo>
                <a:cubicBezTo>
                  <a:pt x="83648" y="218547"/>
                  <a:pt x="107461" y="186797"/>
                  <a:pt x="120690" y="152401"/>
                </a:cubicBezTo>
                <a:cubicBezTo>
                  <a:pt x="133919" y="118005"/>
                  <a:pt x="132332" y="530"/>
                  <a:pt x="13339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A1F0F6FC-5507-9F38-F5B4-B644544E86F0}"/>
              </a:ext>
            </a:extLst>
          </p:cNvPr>
          <p:cNvSpPr/>
          <p:nvPr/>
        </p:nvSpPr>
        <p:spPr>
          <a:xfrm>
            <a:off x="2851106" y="3714335"/>
            <a:ext cx="102527" cy="213326"/>
          </a:xfrm>
          <a:custGeom>
            <a:avLst/>
            <a:gdLst>
              <a:gd name="connsiteX0" fmla="*/ 44 w 102527"/>
              <a:gd name="connsiteY0" fmla="*/ 415 h 213326"/>
              <a:gd name="connsiteX1" fmla="*/ 98469 w 102527"/>
              <a:gd name="connsiteY1" fmla="*/ 140115 h 213326"/>
              <a:gd name="connsiteX2" fmla="*/ 28619 w 102527"/>
              <a:gd name="connsiteY2" fmla="*/ 213140 h 213326"/>
              <a:gd name="connsiteX3" fmla="*/ 98469 w 102527"/>
              <a:gd name="connsiteY3" fmla="*/ 159165 h 213326"/>
              <a:gd name="connsiteX4" fmla="*/ 85769 w 102527"/>
              <a:gd name="connsiteY4" fmla="*/ 98840 h 213326"/>
              <a:gd name="connsiteX5" fmla="*/ 44 w 102527"/>
              <a:gd name="connsiteY5" fmla="*/ 415 h 21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527" h="213326">
                <a:moveTo>
                  <a:pt x="44" y="415"/>
                </a:moveTo>
                <a:cubicBezTo>
                  <a:pt x="2161" y="7294"/>
                  <a:pt x="93707" y="104661"/>
                  <a:pt x="98469" y="140115"/>
                </a:cubicBezTo>
                <a:cubicBezTo>
                  <a:pt x="103231" y="175569"/>
                  <a:pt x="28619" y="209965"/>
                  <a:pt x="28619" y="213140"/>
                </a:cubicBezTo>
                <a:cubicBezTo>
                  <a:pt x="28619" y="216315"/>
                  <a:pt x="88944" y="178215"/>
                  <a:pt x="98469" y="159165"/>
                </a:cubicBezTo>
                <a:cubicBezTo>
                  <a:pt x="107994" y="140115"/>
                  <a:pt x="99527" y="123711"/>
                  <a:pt x="85769" y="98840"/>
                </a:cubicBezTo>
                <a:cubicBezTo>
                  <a:pt x="72011" y="73969"/>
                  <a:pt x="-2073" y="-6464"/>
                  <a:pt x="44" y="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200E26ED-5F62-87BA-698C-81196CB6901A}"/>
              </a:ext>
            </a:extLst>
          </p:cNvPr>
          <p:cNvSpPr/>
          <p:nvPr/>
        </p:nvSpPr>
        <p:spPr>
          <a:xfrm>
            <a:off x="2662731" y="3914686"/>
            <a:ext cx="290611" cy="130264"/>
          </a:xfrm>
          <a:custGeom>
            <a:avLst/>
            <a:gdLst>
              <a:gd name="connsiteX0" fmla="*/ 283669 w 290611"/>
              <a:gd name="connsiteY0" fmla="*/ 89 h 130264"/>
              <a:gd name="connsiteX1" fmla="*/ 261444 w 290611"/>
              <a:gd name="connsiteY1" fmla="*/ 50889 h 130264"/>
              <a:gd name="connsiteX2" fmla="*/ 112219 w 290611"/>
              <a:gd name="connsiteY2" fmla="*/ 38189 h 130264"/>
              <a:gd name="connsiteX3" fmla="*/ 1094 w 290611"/>
              <a:gd name="connsiteY3" fmla="*/ 130264 h 130264"/>
              <a:gd name="connsiteX4" fmla="*/ 55069 w 290611"/>
              <a:gd name="connsiteY4" fmla="*/ 38189 h 130264"/>
              <a:gd name="connsiteX5" fmla="*/ 48719 w 290611"/>
              <a:gd name="connsiteY5" fmla="*/ 60414 h 130264"/>
              <a:gd name="connsiteX6" fmla="*/ 45544 w 290611"/>
              <a:gd name="connsiteY6" fmla="*/ 63589 h 130264"/>
              <a:gd name="connsiteX7" fmla="*/ 175719 w 290611"/>
              <a:gd name="connsiteY7" fmla="*/ 38189 h 130264"/>
              <a:gd name="connsiteX8" fmla="*/ 283669 w 290611"/>
              <a:gd name="connsiteY8" fmla="*/ 89 h 1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611" h="130264">
                <a:moveTo>
                  <a:pt x="283669" y="89"/>
                </a:moveTo>
                <a:cubicBezTo>
                  <a:pt x="297957" y="2206"/>
                  <a:pt x="290019" y="44539"/>
                  <a:pt x="261444" y="50889"/>
                </a:cubicBezTo>
                <a:cubicBezTo>
                  <a:pt x="232869" y="57239"/>
                  <a:pt x="155611" y="24960"/>
                  <a:pt x="112219" y="38189"/>
                </a:cubicBezTo>
                <a:cubicBezTo>
                  <a:pt x="68827" y="51418"/>
                  <a:pt x="10619" y="130264"/>
                  <a:pt x="1094" y="130264"/>
                </a:cubicBezTo>
                <a:cubicBezTo>
                  <a:pt x="-8431" y="130264"/>
                  <a:pt x="47131" y="49831"/>
                  <a:pt x="55069" y="38189"/>
                </a:cubicBezTo>
                <a:cubicBezTo>
                  <a:pt x="63006" y="26547"/>
                  <a:pt x="50306" y="56181"/>
                  <a:pt x="48719" y="60414"/>
                </a:cubicBezTo>
                <a:cubicBezTo>
                  <a:pt x="47132" y="64647"/>
                  <a:pt x="24377" y="67293"/>
                  <a:pt x="45544" y="63589"/>
                </a:cubicBezTo>
                <a:cubicBezTo>
                  <a:pt x="66711" y="59885"/>
                  <a:pt x="139206" y="42422"/>
                  <a:pt x="175719" y="38189"/>
                </a:cubicBezTo>
                <a:cubicBezTo>
                  <a:pt x="212231" y="33956"/>
                  <a:pt x="269381" y="-2028"/>
                  <a:pt x="283669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FB7EADE5-99F6-3173-187A-63BD46CDC467}"/>
              </a:ext>
            </a:extLst>
          </p:cNvPr>
          <p:cNvSpPr/>
          <p:nvPr/>
        </p:nvSpPr>
        <p:spPr>
          <a:xfrm>
            <a:off x="2621540" y="3905212"/>
            <a:ext cx="249107" cy="423813"/>
          </a:xfrm>
          <a:custGeom>
            <a:avLst/>
            <a:gdLst>
              <a:gd name="connsiteX0" fmla="*/ 48635 w 249107"/>
              <a:gd name="connsiteY0" fmla="*/ 38 h 423813"/>
              <a:gd name="connsiteX1" fmla="*/ 16885 w 249107"/>
              <a:gd name="connsiteY1" fmla="*/ 215938 h 423813"/>
              <a:gd name="connsiteX2" fmla="*/ 45460 w 249107"/>
              <a:gd name="connsiteY2" fmla="*/ 314363 h 423813"/>
              <a:gd name="connsiteX3" fmla="*/ 20060 w 249107"/>
              <a:gd name="connsiteY3" fmla="*/ 282613 h 423813"/>
              <a:gd name="connsiteX4" fmla="*/ 80385 w 249107"/>
              <a:gd name="connsiteY4" fmla="*/ 349288 h 423813"/>
              <a:gd name="connsiteX5" fmla="*/ 131185 w 249107"/>
              <a:gd name="connsiteY5" fmla="*/ 361988 h 423813"/>
              <a:gd name="connsiteX6" fmla="*/ 188335 w 249107"/>
              <a:gd name="connsiteY6" fmla="*/ 301663 h 423813"/>
              <a:gd name="connsiteX7" fmla="*/ 137535 w 249107"/>
              <a:gd name="connsiteY7" fmla="*/ 409613 h 423813"/>
              <a:gd name="connsiteX8" fmla="*/ 248660 w 249107"/>
              <a:gd name="connsiteY8" fmla="*/ 422313 h 423813"/>
              <a:gd name="connsiteX9" fmla="*/ 172460 w 249107"/>
              <a:gd name="connsiteY9" fmla="*/ 409613 h 423813"/>
              <a:gd name="connsiteX10" fmla="*/ 70860 w 249107"/>
              <a:gd name="connsiteY10" fmla="*/ 298488 h 423813"/>
              <a:gd name="connsiteX11" fmla="*/ 35935 w 249107"/>
              <a:gd name="connsiteY11" fmla="*/ 263563 h 423813"/>
              <a:gd name="connsiteX12" fmla="*/ 93085 w 249107"/>
              <a:gd name="connsiteY12" fmla="*/ 82588 h 423813"/>
              <a:gd name="connsiteX13" fmla="*/ 1010 w 249107"/>
              <a:gd name="connsiteY13" fmla="*/ 196888 h 423813"/>
              <a:gd name="connsiteX14" fmla="*/ 48635 w 249107"/>
              <a:gd name="connsiteY14" fmla="*/ 38 h 42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107" h="423813">
                <a:moveTo>
                  <a:pt x="48635" y="38"/>
                </a:moveTo>
                <a:cubicBezTo>
                  <a:pt x="51281" y="3213"/>
                  <a:pt x="17414" y="163551"/>
                  <a:pt x="16885" y="215938"/>
                </a:cubicBezTo>
                <a:cubicBezTo>
                  <a:pt x="16356" y="268325"/>
                  <a:pt x="44931" y="303251"/>
                  <a:pt x="45460" y="314363"/>
                </a:cubicBezTo>
                <a:cubicBezTo>
                  <a:pt x="45989" y="325475"/>
                  <a:pt x="14239" y="276792"/>
                  <a:pt x="20060" y="282613"/>
                </a:cubicBezTo>
                <a:cubicBezTo>
                  <a:pt x="25881" y="288434"/>
                  <a:pt x="61864" y="336059"/>
                  <a:pt x="80385" y="349288"/>
                </a:cubicBezTo>
                <a:cubicBezTo>
                  <a:pt x="98906" y="362517"/>
                  <a:pt x="113193" y="369926"/>
                  <a:pt x="131185" y="361988"/>
                </a:cubicBezTo>
                <a:cubicBezTo>
                  <a:pt x="149177" y="354051"/>
                  <a:pt x="187277" y="293726"/>
                  <a:pt x="188335" y="301663"/>
                </a:cubicBezTo>
                <a:cubicBezTo>
                  <a:pt x="189393" y="309600"/>
                  <a:pt x="127481" y="389505"/>
                  <a:pt x="137535" y="409613"/>
                </a:cubicBezTo>
                <a:cubicBezTo>
                  <a:pt x="147589" y="429721"/>
                  <a:pt x="242839" y="422313"/>
                  <a:pt x="248660" y="422313"/>
                </a:cubicBezTo>
                <a:cubicBezTo>
                  <a:pt x="254481" y="422313"/>
                  <a:pt x="202093" y="430250"/>
                  <a:pt x="172460" y="409613"/>
                </a:cubicBezTo>
                <a:cubicBezTo>
                  <a:pt x="142827" y="388976"/>
                  <a:pt x="93614" y="322830"/>
                  <a:pt x="70860" y="298488"/>
                </a:cubicBezTo>
                <a:cubicBezTo>
                  <a:pt x="48106" y="274146"/>
                  <a:pt x="32231" y="299546"/>
                  <a:pt x="35935" y="263563"/>
                </a:cubicBezTo>
                <a:cubicBezTo>
                  <a:pt x="39639" y="227580"/>
                  <a:pt x="98906" y="93700"/>
                  <a:pt x="93085" y="82588"/>
                </a:cubicBezTo>
                <a:cubicBezTo>
                  <a:pt x="87264" y="71476"/>
                  <a:pt x="10006" y="203238"/>
                  <a:pt x="1010" y="196888"/>
                </a:cubicBezTo>
                <a:cubicBezTo>
                  <a:pt x="-7986" y="190538"/>
                  <a:pt x="45989" y="-3137"/>
                  <a:pt x="48635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4445B39B-6D23-746F-7FDB-FB0FCAABD5DC}"/>
              </a:ext>
            </a:extLst>
          </p:cNvPr>
          <p:cNvSpPr/>
          <p:nvPr/>
        </p:nvSpPr>
        <p:spPr>
          <a:xfrm>
            <a:off x="2771420" y="4263789"/>
            <a:ext cx="197276" cy="309060"/>
          </a:xfrm>
          <a:custGeom>
            <a:avLst/>
            <a:gdLst>
              <a:gd name="connsiteX0" fmla="*/ 197205 w 197276"/>
              <a:gd name="connsiteY0" fmla="*/ 236 h 309060"/>
              <a:gd name="connsiteX1" fmla="*/ 86080 w 197276"/>
              <a:gd name="connsiteY1" fmla="*/ 51036 h 309060"/>
              <a:gd name="connsiteX2" fmla="*/ 79730 w 197276"/>
              <a:gd name="connsiteY2" fmla="*/ 152636 h 309060"/>
              <a:gd name="connsiteX3" fmla="*/ 355 w 197276"/>
              <a:gd name="connsiteY3" fmla="*/ 308211 h 309060"/>
              <a:gd name="connsiteX4" fmla="*/ 51155 w 197276"/>
              <a:gd name="connsiteY4" fmla="*/ 209786 h 309060"/>
              <a:gd name="connsiteX5" fmla="*/ 67030 w 197276"/>
              <a:gd name="connsiteY5" fmla="*/ 98661 h 309060"/>
              <a:gd name="connsiteX6" fmla="*/ 32105 w 197276"/>
              <a:gd name="connsiteY6" fmla="*/ 47861 h 309060"/>
              <a:gd name="connsiteX7" fmla="*/ 57505 w 197276"/>
              <a:gd name="connsiteY7" fmla="*/ 79611 h 309060"/>
              <a:gd name="connsiteX8" fmla="*/ 101955 w 197276"/>
              <a:gd name="connsiteY8" fmla="*/ 35161 h 309060"/>
              <a:gd name="connsiteX9" fmla="*/ 197205 w 197276"/>
              <a:gd name="connsiteY9" fmla="*/ 236 h 30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276" h="309060">
                <a:moveTo>
                  <a:pt x="197205" y="236"/>
                </a:moveTo>
                <a:cubicBezTo>
                  <a:pt x="194559" y="2882"/>
                  <a:pt x="105659" y="25636"/>
                  <a:pt x="86080" y="51036"/>
                </a:cubicBezTo>
                <a:cubicBezTo>
                  <a:pt x="66501" y="76436"/>
                  <a:pt x="94017" y="109774"/>
                  <a:pt x="79730" y="152636"/>
                </a:cubicBezTo>
                <a:cubicBezTo>
                  <a:pt x="65443" y="195498"/>
                  <a:pt x="5118" y="298686"/>
                  <a:pt x="355" y="308211"/>
                </a:cubicBezTo>
                <a:cubicBezTo>
                  <a:pt x="-4408" y="317736"/>
                  <a:pt x="40042" y="244711"/>
                  <a:pt x="51155" y="209786"/>
                </a:cubicBezTo>
                <a:cubicBezTo>
                  <a:pt x="62267" y="174861"/>
                  <a:pt x="70205" y="125649"/>
                  <a:pt x="67030" y="98661"/>
                </a:cubicBezTo>
                <a:cubicBezTo>
                  <a:pt x="63855" y="71673"/>
                  <a:pt x="33692" y="51036"/>
                  <a:pt x="32105" y="47861"/>
                </a:cubicBezTo>
                <a:cubicBezTo>
                  <a:pt x="30518" y="44686"/>
                  <a:pt x="45863" y="81728"/>
                  <a:pt x="57505" y="79611"/>
                </a:cubicBezTo>
                <a:cubicBezTo>
                  <a:pt x="69147" y="77494"/>
                  <a:pt x="75497" y="52624"/>
                  <a:pt x="101955" y="35161"/>
                </a:cubicBezTo>
                <a:cubicBezTo>
                  <a:pt x="128413" y="17698"/>
                  <a:pt x="199851" y="-2410"/>
                  <a:pt x="197205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9E5636A6-3CBF-4779-5440-9A6C5A8E843D}"/>
              </a:ext>
            </a:extLst>
          </p:cNvPr>
          <p:cNvSpPr/>
          <p:nvPr/>
        </p:nvSpPr>
        <p:spPr>
          <a:xfrm>
            <a:off x="2793997" y="4254406"/>
            <a:ext cx="171482" cy="231978"/>
          </a:xfrm>
          <a:custGeom>
            <a:avLst/>
            <a:gdLst>
              <a:gd name="connsiteX0" fmla="*/ 3 w 171482"/>
              <a:gd name="connsiteY0" fmla="*/ 19144 h 231978"/>
              <a:gd name="connsiteX1" fmla="*/ 92078 w 171482"/>
              <a:gd name="connsiteY1" fmla="*/ 101694 h 231978"/>
              <a:gd name="connsiteX2" fmla="*/ 101603 w 171482"/>
              <a:gd name="connsiteY2" fmla="*/ 146144 h 231978"/>
              <a:gd name="connsiteX3" fmla="*/ 41278 w 171482"/>
              <a:gd name="connsiteY3" fmla="*/ 231869 h 231978"/>
              <a:gd name="connsiteX4" fmla="*/ 101603 w 171482"/>
              <a:gd name="connsiteY4" fmla="*/ 165194 h 231978"/>
              <a:gd name="connsiteX5" fmla="*/ 76203 w 171482"/>
              <a:gd name="connsiteY5" fmla="*/ 212819 h 231978"/>
              <a:gd name="connsiteX6" fmla="*/ 152403 w 171482"/>
              <a:gd name="connsiteY6" fmla="*/ 152494 h 231978"/>
              <a:gd name="connsiteX7" fmla="*/ 95253 w 171482"/>
              <a:gd name="connsiteY7" fmla="*/ 184244 h 231978"/>
              <a:gd name="connsiteX8" fmla="*/ 98428 w 171482"/>
              <a:gd name="connsiteY8" fmla="*/ 98519 h 231978"/>
              <a:gd name="connsiteX9" fmla="*/ 171453 w 171482"/>
              <a:gd name="connsiteY9" fmla="*/ 94 h 231978"/>
              <a:gd name="connsiteX10" fmla="*/ 88903 w 171482"/>
              <a:gd name="connsiteY10" fmla="*/ 79469 h 231978"/>
              <a:gd name="connsiteX11" fmla="*/ 3 w 171482"/>
              <a:gd name="connsiteY11" fmla="*/ 19144 h 23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482" h="231978">
                <a:moveTo>
                  <a:pt x="3" y="19144"/>
                </a:moveTo>
                <a:cubicBezTo>
                  <a:pt x="532" y="22848"/>
                  <a:pt x="75145" y="80527"/>
                  <a:pt x="92078" y="101694"/>
                </a:cubicBezTo>
                <a:cubicBezTo>
                  <a:pt x="109011" y="122861"/>
                  <a:pt x="110070" y="124448"/>
                  <a:pt x="101603" y="146144"/>
                </a:cubicBezTo>
                <a:cubicBezTo>
                  <a:pt x="93136" y="167840"/>
                  <a:pt x="41278" y="228694"/>
                  <a:pt x="41278" y="231869"/>
                </a:cubicBezTo>
                <a:cubicBezTo>
                  <a:pt x="41278" y="235044"/>
                  <a:pt x="95782" y="168369"/>
                  <a:pt x="101603" y="165194"/>
                </a:cubicBezTo>
                <a:cubicBezTo>
                  <a:pt x="107424" y="162019"/>
                  <a:pt x="67736" y="214936"/>
                  <a:pt x="76203" y="212819"/>
                </a:cubicBezTo>
                <a:cubicBezTo>
                  <a:pt x="84670" y="210702"/>
                  <a:pt x="149228" y="157256"/>
                  <a:pt x="152403" y="152494"/>
                </a:cubicBezTo>
                <a:cubicBezTo>
                  <a:pt x="155578" y="147732"/>
                  <a:pt x="104249" y="193240"/>
                  <a:pt x="95253" y="184244"/>
                </a:cubicBezTo>
                <a:cubicBezTo>
                  <a:pt x="86257" y="175248"/>
                  <a:pt x="85728" y="129211"/>
                  <a:pt x="98428" y="98519"/>
                </a:cubicBezTo>
                <a:cubicBezTo>
                  <a:pt x="111128" y="67827"/>
                  <a:pt x="173040" y="3269"/>
                  <a:pt x="171453" y="94"/>
                </a:cubicBezTo>
                <a:cubicBezTo>
                  <a:pt x="169866" y="-3081"/>
                  <a:pt x="119066" y="74707"/>
                  <a:pt x="88903" y="79469"/>
                </a:cubicBezTo>
                <a:cubicBezTo>
                  <a:pt x="58741" y="84232"/>
                  <a:pt x="-526" y="15440"/>
                  <a:pt x="3" y="19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96D0DEFD-5AE4-9161-B4C1-E11355E0C7FC}"/>
              </a:ext>
            </a:extLst>
          </p:cNvPr>
          <p:cNvSpPr/>
          <p:nvPr/>
        </p:nvSpPr>
        <p:spPr>
          <a:xfrm>
            <a:off x="2851112" y="3800225"/>
            <a:ext cx="184818" cy="316036"/>
          </a:xfrm>
          <a:custGeom>
            <a:avLst/>
            <a:gdLst>
              <a:gd name="connsiteX0" fmla="*/ 38 w 184818"/>
              <a:gd name="connsiteY0" fmla="*/ 250 h 316036"/>
              <a:gd name="connsiteX1" fmla="*/ 117513 w 184818"/>
              <a:gd name="connsiteY1" fmla="*/ 193925 h 316036"/>
              <a:gd name="connsiteX2" fmla="*/ 146088 w 184818"/>
              <a:gd name="connsiteY2" fmla="*/ 314575 h 316036"/>
              <a:gd name="connsiteX3" fmla="*/ 171488 w 184818"/>
              <a:gd name="connsiteY3" fmla="*/ 257425 h 316036"/>
              <a:gd name="connsiteX4" fmla="*/ 184188 w 184818"/>
              <a:gd name="connsiteY4" fmla="*/ 206625 h 316036"/>
              <a:gd name="connsiteX5" fmla="*/ 152438 w 184818"/>
              <a:gd name="connsiteY5" fmla="*/ 66925 h 316036"/>
              <a:gd name="connsiteX6" fmla="*/ 158788 w 184818"/>
              <a:gd name="connsiteY6" fmla="*/ 130425 h 316036"/>
              <a:gd name="connsiteX7" fmla="*/ 168313 w 184818"/>
              <a:gd name="connsiteY7" fmla="*/ 85975 h 316036"/>
              <a:gd name="connsiteX8" fmla="*/ 161963 w 184818"/>
              <a:gd name="connsiteY8" fmla="*/ 301875 h 316036"/>
              <a:gd name="connsiteX9" fmla="*/ 104813 w 184818"/>
              <a:gd name="connsiteY9" fmla="*/ 155825 h 316036"/>
              <a:gd name="connsiteX10" fmla="*/ 38 w 184818"/>
              <a:gd name="connsiteY10" fmla="*/ 250 h 316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818" h="316036">
                <a:moveTo>
                  <a:pt x="38" y="250"/>
                </a:moveTo>
                <a:cubicBezTo>
                  <a:pt x="2155" y="6600"/>
                  <a:pt x="93171" y="141538"/>
                  <a:pt x="117513" y="193925"/>
                </a:cubicBezTo>
                <a:cubicBezTo>
                  <a:pt x="141855" y="246312"/>
                  <a:pt x="137092" y="303992"/>
                  <a:pt x="146088" y="314575"/>
                </a:cubicBezTo>
                <a:cubicBezTo>
                  <a:pt x="155084" y="325158"/>
                  <a:pt x="165138" y="275417"/>
                  <a:pt x="171488" y="257425"/>
                </a:cubicBezTo>
                <a:cubicBezTo>
                  <a:pt x="177838" y="239433"/>
                  <a:pt x="187363" y="238375"/>
                  <a:pt x="184188" y="206625"/>
                </a:cubicBezTo>
                <a:cubicBezTo>
                  <a:pt x="181013" y="174875"/>
                  <a:pt x="156671" y="79625"/>
                  <a:pt x="152438" y="66925"/>
                </a:cubicBezTo>
                <a:cubicBezTo>
                  <a:pt x="148205" y="54225"/>
                  <a:pt x="156142" y="127250"/>
                  <a:pt x="158788" y="130425"/>
                </a:cubicBezTo>
                <a:cubicBezTo>
                  <a:pt x="161434" y="133600"/>
                  <a:pt x="167784" y="57400"/>
                  <a:pt x="168313" y="85975"/>
                </a:cubicBezTo>
                <a:cubicBezTo>
                  <a:pt x="168842" y="114550"/>
                  <a:pt x="172546" y="290233"/>
                  <a:pt x="161963" y="301875"/>
                </a:cubicBezTo>
                <a:cubicBezTo>
                  <a:pt x="151380" y="313517"/>
                  <a:pt x="126509" y="201863"/>
                  <a:pt x="104813" y="155825"/>
                </a:cubicBezTo>
                <a:cubicBezTo>
                  <a:pt x="83117" y="109788"/>
                  <a:pt x="-2079" y="-6100"/>
                  <a:pt x="38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514FE679-7689-46C3-9639-00432CBD4F08}"/>
              </a:ext>
            </a:extLst>
          </p:cNvPr>
          <p:cNvSpPr/>
          <p:nvPr/>
        </p:nvSpPr>
        <p:spPr>
          <a:xfrm>
            <a:off x="3020952" y="3924085"/>
            <a:ext cx="87376" cy="375430"/>
          </a:xfrm>
          <a:custGeom>
            <a:avLst/>
            <a:gdLst>
              <a:gd name="connsiteX0" fmla="*/ 87373 w 87376"/>
              <a:gd name="connsiteY0" fmla="*/ 215 h 375430"/>
              <a:gd name="connsiteX1" fmla="*/ 7998 w 87376"/>
              <a:gd name="connsiteY1" fmla="*/ 209765 h 375430"/>
              <a:gd name="connsiteX2" fmla="*/ 7998 w 87376"/>
              <a:gd name="connsiteY2" fmla="*/ 374865 h 375430"/>
              <a:gd name="connsiteX3" fmla="*/ 4823 w 87376"/>
              <a:gd name="connsiteY3" fmla="*/ 260565 h 375430"/>
              <a:gd name="connsiteX4" fmla="*/ 4823 w 87376"/>
              <a:gd name="connsiteY4" fmla="*/ 171665 h 375430"/>
              <a:gd name="connsiteX5" fmla="*/ 87373 w 87376"/>
              <a:gd name="connsiteY5" fmla="*/ 215 h 37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76" h="375430">
                <a:moveTo>
                  <a:pt x="87373" y="215"/>
                </a:moveTo>
                <a:cubicBezTo>
                  <a:pt x="87902" y="6565"/>
                  <a:pt x="21227" y="147323"/>
                  <a:pt x="7998" y="209765"/>
                </a:cubicBezTo>
                <a:cubicBezTo>
                  <a:pt x="-5231" y="272207"/>
                  <a:pt x="8527" y="366398"/>
                  <a:pt x="7998" y="374865"/>
                </a:cubicBezTo>
                <a:cubicBezTo>
                  <a:pt x="7469" y="383332"/>
                  <a:pt x="5352" y="294432"/>
                  <a:pt x="4823" y="260565"/>
                </a:cubicBezTo>
                <a:cubicBezTo>
                  <a:pt x="4294" y="226698"/>
                  <a:pt x="-5760" y="213998"/>
                  <a:pt x="4823" y="171665"/>
                </a:cubicBezTo>
                <a:cubicBezTo>
                  <a:pt x="15406" y="129332"/>
                  <a:pt x="86844" y="-6135"/>
                  <a:pt x="87373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CE7221B7-B155-5681-E6A7-3A52750C8103}"/>
              </a:ext>
            </a:extLst>
          </p:cNvPr>
          <p:cNvSpPr/>
          <p:nvPr/>
        </p:nvSpPr>
        <p:spPr>
          <a:xfrm>
            <a:off x="2981603" y="3968699"/>
            <a:ext cx="99675" cy="660322"/>
          </a:xfrm>
          <a:custGeom>
            <a:avLst/>
            <a:gdLst>
              <a:gd name="connsiteX0" fmla="*/ 85447 w 99675"/>
              <a:gd name="connsiteY0" fmla="*/ 51 h 660322"/>
              <a:gd name="connsiteX1" fmla="*/ 18772 w 99675"/>
              <a:gd name="connsiteY1" fmla="*/ 181026 h 660322"/>
              <a:gd name="connsiteX2" fmla="*/ 18772 w 99675"/>
              <a:gd name="connsiteY2" fmla="*/ 301676 h 660322"/>
              <a:gd name="connsiteX3" fmla="*/ 6072 w 99675"/>
              <a:gd name="connsiteY3" fmla="*/ 263576 h 660322"/>
              <a:gd name="connsiteX4" fmla="*/ 72747 w 99675"/>
              <a:gd name="connsiteY4" fmla="*/ 396926 h 660322"/>
              <a:gd name="connsiteX5" fmla="*/ 98147 w 99675"/>
              <a:gd name="connsiteY5" fmla="*/ 657276 h 660322"/>
              <a:gd name="connsiteX6" fmla="*/ 88622 w 99675"/>
              <a:gd name="connsiteY6" fmla="*/ 527101 h 660322"/>
              <a:gd name="connsiteX7" fmla="*/ 21947 w 99675"/>
              <a:gd name="connsiteY7" fmla="*/ 342951 h 660322"/>
              <a:gd name="connsiteX8" fmla="*/ 82272 w 99675"/>
              <a:gd name="connsiteY8" fmla="*/ 454076 h 660322"/>
              <a:gd name="connsiteX9" fmla="*/ 12422 w 99675"/>
              <a:gd name="connsiteY9" fmla="*/ 323901 h 660322"/>
              <a:gd name="connsiteX10" fmla="*/ 15597 w 99675"/>
              <a:gd name="connsiteY10" fmla="*/ 146101 h 660322"/>
              <a:gd name="connsiteX11" fmla="*/ 2897 w 99675"/>
              <a:gd name="connsiteY11" fmla="*/ 161976 h 660322"/>
              <a:gd name="connsiteX12" fmla="*/ 85447 w 99675"/>
              <a:gd name="connsiteY12" fmla="*/ 51 h 660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675" h="660322">
                <a:moveTo>
                  <a:pt x="85447" y="51"/>
                </a:moveTo>
                <a:cubicBezTo>
                  <a:pt x="88093" y="3226"/>
                  <a:pt x="29884" y="130755"/>
                  <a:pt x="18772" y="181026"/>
                </a:cubicBezTo>
                <a:cubicBezTo>
                  <a:pt x="7660" y="231297"/>
                  <a:pt x="20889" y="287918"/>
                  <a:pt x="18772" y="301676"/>
                </a:cubicBezTo>
                <a:cubicBezTo>
                  <a:pt x="16655" y="315434"/>
                  <a:pt x="-2924" y="247701"/>
                  <a:pt x="6072" y="263576"/>
                </a:cubicBezTo>
                <a:cubicBezTo>
                  <a:pt x="15068" y="279451"/>
                  <a:pt x="57401" y="331309"/>
                  <a:pt x="72747" y="396926"/>
                </a:cubicBezTo>
                <a:cubicBezTo>
                  <a:pt x="88093" y="462543"/>
                  <a:pt x="95501" y="635580"/>
                  <a:pt x="98147" y="657276"/>
                </a:cubicBezTo>
                <a:cubicBezTo>
                  <a:pt x="100793" y="678972"/>
                  <a:pt x="101322" y="579489"/>
                  <a:pt x="88622" y="527101"/>
                </a:cubicBezTo>
                <a:cubicBezTo>
                  <a:pt x="75922" y="474714"/>
                  <a:pt x="23005" y="355122"/>
                  <a:pt x="21947" y="342951"/>
                </a:cubicBezTo>
                <a:cubicBezTo>
                  <a:pt x="20889" y="330780"/>
                  <a:pt x="83859" y="457251"/>
                  <a:pt x="82272" y="454076"/>
                </a:cubicBezTo>
                <a:cubicBezTo>
                  <a:pt x="80685" y="450901"/>
                  <a:pt x="23534" y="375230"/>
                  <a:pt x="12422" y="323901"/>
                </a:cubicBezTo>
                <a:cubicBezTo>
                  <a:pt x="1310" y="272572"/>
                  <a:pt x="17184" y="173088"/>
                  <a:pt x="15597" y="146101"/>
                </a:cubicBezTo>
                <a:cubicBezTo>
                  <a:pt x="14010" y="119114"/>
                  <a:pt x="-7686" y="181026"/>
                  <a:pt x="2897" y="161976"/>
                </a:cubicBezTo>
                <a:cubicBezTo>
                  <a:pt x="13480" y="142926"/>
                  <a:pt x="82801" y="-3124"/>
                  <a:pt x="85447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F7B00939-D74A-3589-8156-F327C8B5AAC0}"/>
              </a:ext>
            </a:extLst>
          </p:cNvPr>
          <p:cNvSpPr/>
          <p:nvPr/>
        </p:nvSpPr>
        <p:spPr>
          <a:xfrm>
            <a:off x="4368267" y="1717323"/>
            <a:ext cx="1077382" cy="594378"/>
          </a:xfrm>
          <a:custGeom>
            <a:avLst/>
            <a:gdLst>
              <a:gd name="connsiteX0" fmla="*/ 962384 w 1077382"/>
              <a:gd name="connsiteY0" fmla="*/ 10993 h 594378"/>
              <a:gd name="connsiteX1" fmla="*/ 1047795 w 1077382"/>
              <a:gd name="connsiteY1" fmla="*/ 297372 h 594378"/>
              <a:gd name="connsiteX2" fmla="*/ 952335 w 1077382"/>
              <a:gd name="connsiteY2" fmla="*/ 382782 h 594378"/>
              <a:gd name="connsiteX3" fmla="*/ 972432 w 1077382"/>
              <a:gd name="connsiteY3" fmla="*/ 397855 h 594378"/>
              <a:gd name="connsiteX4" fmla="*/ 781513 w 1077382"/>
              <a:gd name="connsiteY4" fmla="*/ 458145 h 594378"/>
              <a:gd name="connsiteX5" fmla="*/ 500159 w 1077382"/>
              <a:gd name="connsiteY5" fmla="*/ 468193 h 594378"/>
              <a:gd name="connsiteX6" fmla="*/ 665957 w 1077382"/>
              <a:gd name="connsiteY6" fmla="*/ 478242 h 594378"/>
              <a:gd name="connsiteX7" fmla="*/ 304217 w 1077382"/>
              <a:gd name="connsiteY7" fmla="*/ 463169 h 594378"/>
              <a:gd name="connsiteX8" fmla="*/ 2766 w 1077382"/>
              <a:gd name="connsiteY8" fmla="*/ 593798 h 594378"/>
              <a:gd name="connsiteX9" fmla="*/ 168564 w 1077382"/>
              <a:gd name="connsiteY9" fmla="*/ 508387 h 594378"/>
              <a:gd name="connsiteX10" fmla="*/ 404700 w 1077382"/>
              <a:gd name="connsiteY10" fmla="*/ 443073 h 594378"/>
              <a:gd name="connsiteX11" fmla="*/ 454942 w 1077382"/>
              <a:gd name="connsiteY11" fmla="*/ 468193 h 594378"/>
              <a:gd name="connsiteX12" fmla="*/ 791562 w 1077382"/>
              <a:gd name="connsiteY12" fmla="*/ 468193 h 594378"/>
              <a:gd name="connsiteX13" fmla="*/ 711175 w 1077382"/>
              <a:gd name="connsiteY13" fmla="*/ 473218 h 594378"/>
              <a:gd name="connsiteX14" fmla="*/ 892045 w 1077382"/>
              <a:gd name="connsiteY14" fmla="*/ 372734 h 594378"/>
              <a:gd name="connsiteX15" fmla="*/ 796586 w 1077382"/>
              <a:gd name="connsiteY15" fmla="*/ 412928 h 594378"/>
              <a:gd name="connsiteX16" fmla="*/ 1057843 w 1077382"/>
              <a:gd name="connsiteY16" fmla="*/ 332541 h 594378"/>
              <a:gd name="connsiteX17" fmla="*/ 1057843 w 1077382"/>
              <a:gd name="connsiteY17" fmla="*/ 227033 h 594378"/>
              <a:gd name="connsiteX18" fmla="*/ 1052819 w 1077382"/>
              <a:gd name="connsiteY18" fmla="*/ 237081 h 594378"/>
              <a:gd name="connsiteX19" fmla="*/ 972432 w 1077382"/>
              <a:gd name="connsiteY19" fmla="*/ 76308 h 594378"/>
              <a:gd name="connsiteX20" fmla="*/ 962384 w 1077382"/>
              <a:gd name="connsiteY20" fmla="*/ 10993 h 59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77382" h="594378">
                <a:moveTo>
                  <a:pt x="962384" y="10993"/>
                </a:moveTo>
                <a:cubicBezTo>
                  <a:pt x="974944" y="47837"/>
                  <a:pt x="1049470" y="235407"/>
                  <a:pt x="1047795" y="297372"/>
                </a:cubicBezTo>
                <a:cubicBezTo>
                  <a:pt x="1046120" y="359337"/>
                  <a:pt x="964896" y="366035"/>
                  <a:pt x="952335" y="382782"/>
                </a:cubicBezTo>
                <a:cubicBezTo>
                  <a:pt x="939774" y="399529"/>
                  <a:pt x="1000902" y="385295"/>
                  <a:pt x="972432" y="397855"/>
                </a:cubicBezTo>
                <a:cubicBezTo>
                  <a:pt x="943962" y="410416"/>
                  <a:pt x="860225" y="446422"/>
                  <a:pt x="781513" y="458145"/>
                </a:cubicBezTo>
                <a:cubicBezTo>
                  <a:pt x="702801" y="469868"/>
                  <a:pt x="519418" y="464844"/>
                  <a:pt x="500159" y="468193"/>
                </a:cubicBezTo>
                <a:cubicBezTo>
                  <a:pt x="480900" y="471542"/>
                  <a:pt x="698614" y="479079"/>
                  <a:pt x="665957" y="478242"/>
                </a:cubicBezTo>
                <a:cubicBezTo>
                  <a:pt x="633300" y="477405"/>
                  <a:pt x="414749" y="443910"/>
                  <a:pt x="304217" y="463169"/>
                </a:cubicBezTo>
                <a:cubicBezTo>
                  <a:pt x="193685" y="482428"/>
                  <a:pt x="25375" y="586262"/>
                  <a:pt x="2766" y="593798"/>
                </a:cubicBezTo>
                <a:cubicBezTo>
                  <a:pt x="-19843" y="601334"/>
                  <a:pt x="101575" y="533508"/>
                  <a:pt x="168564" y="508387"/>
                </a:cubicBezTo>
                <a:cubicBezTo>
                  <a:pt x="235553" y="483266"/>
                  <a:pt x="356970" y="449772"/>
                  <a:pt x="404700" y="443073"/>
                </a:cubicBezTo>
                <a:cubicBezTo>
                  <a:pt x="452430" y="436374"/>
                  <a:pt x="390465" y="464006"/>
                  <a:pt x="454942" y="468193"/>
                </a:cubicBezTo>
                <a:cubicBezTo>
                  <a:pt x="519419" y="472380"/>
                  <a:pt x="748857" y="467356"/>
                  <a:pt x="791562" y="468193"/>
                </a:cubicBezTo>
                <a:cubicBezTo>
                  <a:pt x="834267" y="469030"/>
                  <a:pt x="694428" y="489128"/>
                  <a:pt x="711175" y="473218"/>
                </a:cubicBezTo>
                <a:cubicBezTo>
                  <a:pt x="727922" y="457308"/>
                  <a:pt x="877810" y="382782"/>
                  <a:pt x="892045" y="372734"/>
                </a:cubicBezTo>
                <a:cubicBezTo>
                  <a:pt x="906280" y="362686"/>
                  <a:pt x="768953" y="419627"/>
                  <a:pt x="796586" y="412928"/>
                </a:cubicBezTo>
                <a:cubicBezTo>
                  <a:pt x="824219" y="406229"/>
                  <a:pt x="1014300" y="363524"/>
                  <a:pt x="1057843" y="332541"/>
                </a:cubicBezTo>
                <a:cubicBezTo>
                  <a:pt x="1101386" y="301559"/>
                  <a:pt x="1058680" y="242943"/>
                  <a:pt x="1057843" y="227033"/>
                </a:cubicBezTo>
                <a:cubicBezTo>
                  <a:pt x="1057006" y="211123"/>
                  <a:pt x="1067054" y="262202"/>
                  <a:pt x="1052819" y="237081"/>
                </a:cubicBezTo>
                <a:cubicBezTo>
                  <a:pt x="1038584" y="211960"/>
                  <a:pt x="986667" y="113989"/>
                  <a:pt x="972432" y="76308"/>
                </a:cubicBezTo>
                <a:cubicBezTo>
                  <a:pt x="958197" y="38627"/>
                  <a:pt x="949824" y="-25851"/>
                  <a:pt x="962384" y="10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1412F7E4-249C-3B4C-094D-5F9504B9CEF9}"/>
              </a:ext>
            </a:extLst>
          </p:cNvPr>
          <p:cNvSpPr/>
          <p:nvPr/>
        </p:nvSpPr>
        <p:spPr>
          <a:xfrm>
            <a:off x="4339419" y="1915459"/>
            <a:ext cx="1077439" cy="407036"/>
          </a:xfrm>
          <a:custGeom>
            <a:avLst/>
            <a:gdLst>
              <a:gd name="connsiteX0" fmla="*/ 1076643 w 1077439"/>
              <a:gd name="connsiteY0" fmla="*/ 114308 h 407036"/>
              <a:gd name="connsiteX1" fmla="*/ 750071 w 1077439"/>
              <a:gd name="connsiteY1" fmla="*/ 74115 h 407036"/>
              <a:gd name="connsiteX2" fmla="*/ 529007 w 1077439"/>
              <a:gd name="connsiteY2" fmla="*/ 8800 h 407036"/>
              <a:gd name="connsiteX3" fmla="*/ 112001 w 1077439"/>
              <a:gd name="connsiteY3" fmla="*/ 254985 h 407036"/>
              <a:gd name="connsiteX4" fmla="*/ 197412 w 1077439"/>
              <a:gd name="connsiteY4" fmla="*/ 174598 h 407036"/>
              <a:gd name="connsiteX5" fmla="*/ 1469 w 1077439"/>
              <a:gd name="connsiteY5" fmla="*/ 405710 h 407036"/>
              <a:gd name="connsiteX6" fmla="*/ 122049 w 1077439"/>
              <a:gd name="connsiteY6" fmla="*/ 260009 h 407036"/>
              <a:gd name="connsiteX7" fmla="*/ 378282 w 1077439"/>
              <a:gd name="connsiteY7" fmla="*/ 69090 h 407036"/>
              <a:gd name="connsiteX8" fmla="*/ 569201 w 1077439"/>
              <a:gd name="connsiteY8" fmla="*/ 8800 h 407036"/>
              <a:gd name="connsiteX9" fmla="*/ 649588 w 1077439"/>
              <a:gd name="connsiteY9" fmla="*/ 13825 h 407036"/>
              <a:gd name="connsiteX10" fmla="*/ 1076643 w 1077439"/>
              <a:gd name="connsiteY10" fmla="*/ 114308 h 407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7439" h="407036">
                <a:moveTo>
                  <a:pt x="1076643" y="114308"/>
                </a:moveTo>
                <a:cubicBezTo>
                  <a:pt x="1093390" y="124356"/>
                  <a:pt x="841344" y="91700"/>
                  <a:pt x="750071" y="74115"/>
                </a:cubicBezTo>
                <a:cubicBezTo>
                  <a:pt x="658798" y="56530"/>
                  <a:pt x="635352" y="-21345"/>
                  <a:pt x="529007" y="8800"/>
                </a:cubicBezTo>
                <a:cubicBezTo>
                  <a:pt x="422662" y="38945"/>
                  <a:pt x="167267" y="227352"/>
                  <a:pt x="112001" y="254985"/>
                </a:cubicBezTo>
                <a:cubicBezTo>
                  <a:pt x="56735" y="282618"/>
                  <a:pt x="215834" y="149477"/>
                  <a:pt x="197412" y="174598"/>
                </a:cubicBezTo>
                <a:cubicBezTo>
                  <a:pt x="178990" y="199719"/>
                  <a:pt x="14029" y="391475"/>
                  <a:pt x="1469" y="405710"/>
                </a:cubicBezTo>
                <a:cubicBezTo>
                  <a:pt x="-11092" y="419945"/>
                  <a:pt x="59247" y="316112"/>
                  <a:pt x="122049" y="260009"/>
                </a:cubicBezTo>
                <a:cubicBezTo>
                  <a:pt x="184851" y="203906"/>
                  <a:pt x="303757" y="110958"/>
                  <a:pt x="378282" y="69090"/>
                </a:cubicBezTo>
                <a:cubicBezTo>
                  <a:pt x="452807" y="27222"/>
                  <a:pt x="523983" y="18011"/>
                  <a:pt x="569201" y="8800"/>
                </a:cubicBezTo>
                <a:cubicBezTo>
                  <a:pt x="614419" y="-411"/>
                  <a:pt x="561665" y="-7109"/>
                  <a:pt x="649588" y="13825"/>
                </a:cubicBezTo>
                <a:cubicBezTo>
                  <a:pt x="737511" y="34759"/>
                  <a:pt x="1059896" y="104260"/>
                  <a:pt x="1076643" y="114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25EFCBAF-E1C5-1E31-47D1-7B1BA5D063C7}"/>
              </a:ext>
            </a:extLst>
          </p:cNvPr>
          <p:cNvSpPr/>
          <p:nvPr/>
        </p:nvSpPr>
        <p:spPr>
          <a:xfrm>
            <a:off x="3895101" y="2230710"/>
            <a:ext cx="651888" cy="1739481"/>
          </a:xfrm>
          <a:custGeom>
            <a:avLst/>
            <a:gdLst>
              <a:gd name="connsiteX0" fmla="*/ 651778 w 651888"/>
              <a:gd name="connsiteY0" fmla="*/ 24 h 1739481"/>
              <a:gd name="connsiteX1" fmla="*/ 485980 w 651888"/>
              <a:gd name="connsiteY1" fmla="*/ 160798 h 1739481"/>
              <a:gd name="connsiteX2" fmla="*/ 325207 w 651888"/>
              <a:gd name="connsiteY2" fmla="*/ 472297 h 1739481"/>
              <a:gd name="connsiteX3" fmla="*/ 470908 w 651888"/>
              <a:gd name="connsiteY3" fmla="*/ 145725 h 1739481"/>
              <a:gd name="connsiteX4" fmla="*/ 340279 w 651888"/>
              <a:gd name="connsiteY4" fmla="*/ 406982 h 1739481"/>
              <a:gd name="connsiteX5" fmla="*/ 214675 w 651888"/>
              <a:gd name="connsiteY5" fmla="*/ 708433 h 1739481"/>
              <a:gd name="connsiteX6" fmla="*/ 84046 w 651888"/>
              <a:gd name="connsiteY6" fmla="*/ 1075198 h 1739481"/>
              <a:gd name="connsiteX7" fmla="*/ 119215 w 651888"/>
              <a:gd name="connsiteY7" fmla="*/ 974714 h 1739481"/>
              <a:gd name="connsiteX8" fmla="*/ 84046 w 651888"/>
              <a:gd name="connsiteY8" fmla="*/ 1281189 h 1739481"/>
              <a:gd name="connsiteX9" fmla="*/ 3659 w 651888"/>
              <a:gd name="connsiteY9" fmla="*/ 1723316 h 1739481"/>
              <a:gd name="connsiteX10" fmla="*/ 18732 w 651888"/>
              <a:gd name="connsiteY10" fmla="*/ 1612785 h 1739481"/>
              <a:gd name="connsiteX11" fmla="*/ 63950 w 651888"/>
              <a:gd name="connsiteY11" fmla="*/ 1321382 h 1739481"/>
              <a:gd name="connsiteX12" fmla="*/ 219699 w 651888"/>
              <a:gd name="connsiteY12" fmla="*/ 643119 h 1739481"/>
              <a:gd name="connsiteX13" fmla="*/ 460859 w 651888"/>
              <a:gd name="connsiteY13" fmla="*/ 170846 h 1739481"/>
              <a:gd name="connsiteX14" fmla="*/ 651778 w 651888"/>
              <a:gd name="connsiteY14" fmla="*/ 24 h 1739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1888" h="1739481">
                <a:moveTo>
                  <a:pt x="651778" y="24"/>
                </a:moveTo>
                <a:cubicBezTo>
                  <a:pt x="655965" y="-1651"/>
                  <a:pt x="540408" y="82086"/>
                  <a:pt x="485980" y="160798"/>
                </a:cubicBezTo>
                <a:cubicBezTo>
                  <a:pt x="431552" y="239510"/>
                  <a:pt x="327719" y="474809"/>
                  <a:pt x="325207" y="472297"/>
                </a:cubicBezTo>
                <a:cubicBezTo>
                  <a:pt x="322695" y="469785"/>
                  <a:pt x="468396" y="156611"/>
                  <a:pt x="470908" y="145725"/>
                </a:cubicBezTo>
                <a:cubicBezTo>
                  <a:pt x="473420" y="134839"/>
                  <a:pt x="382984" y="313197"/>
                  <a:pt x="340279" y="406982"/>
                </a:cubicBezTo>
                <a:cubicBezTo>
                  <a:pt x="297573" y="500767"/>
                  <a:pt x="257380" y="597064"/>
                  <a:pt x="214675" y="708433"/>
                </a:cubicBezTo>
                <a:cubicBezTo>
                  <a:pt x="171970" y="819802"/>
                  <a:pt x="99956" y="1030818"/>
                  <a:pt x="84046" y="1075198"/>
                </a:cubicBezTo>
                <a:cubicBezTo>
                  <a:pt x="68136" y="1119578"/>
                  <a:pt x="119215" y="940382"/>
                  <a:pt x="119215" y="974714"/>
                </a:cubicBezTo>
                <a:cubicBezTo>
                  <a:pt x="119215" y="1009046"/>
                  <a:pt x="103305" y="1156422"/>
                  <a:pt x="84046" y="1281189"/>
                </a:cubicBezTo>
                <a:cubicBezTo>
                  <a:pt x="64787" y="1405956"/>
                  <a:pt x="14545" y="1668050"/>
                  <a:pt x="3659" y="1723316"/>
                </a:cubicBezTo>
                <a:cubicBezTo>
                  <a:pt x="-7227" y="1778582"/>
                  <a:pt x="8684" y="1679774"/>
                  <a:pt x="18732" y="1612785"/>
                </a:cubicBezTo>
                <a:cubicBezTo>
                  <a:pt x="28780" y="1545796"/>
                  <a:pt x="30456" y="1482993"/>
                  <a:pt x="63950" y="1321382"/>
                </a:cubicBezTo>
                <a:cubicBezTo>
                  <a:pt x="97444" y="1159771"/>
                  <a:pt x="153548" y="834875"/>
                  <a:pt x="219699" y="643119"/>
                </a:cubicBezTo>
                <a:cubicBezTo>
                  <a:pt x="285850" y="451363"/>
                  <a:pt x="394707" y="276354"/>
                  <a:pt x="460859" y="170846"/>
                </a:cubicBezTo>
                <a:cubicBezTo>
                  <a:pt x="527011" y="65338"/>
                  <a:pt x="647591" y="1699"/>
                  <a:pt x="651778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F82B3177-61CE-9A66-6EA8-7B820E8FFD3B}"/>
              </a:ext>
            </a:extLst>
          </p:cNvPr>
          <p:cNvSpPr/>
          <p:nvPr/>
        </p:nvSpPr>
        <p:spPr>
          <a:xfrm>
            <a:off x="4752311" y="1934206"/>
            <a:ext cx="608633" cy="222465"/>
          </a:xfrm>
          <a:custGeom>
            <a:avLst/>
            <a:gdLst>
              <a:gd name="connsiteX0" fmla="*/ 608485 w 608633"/>
              <a:gd name="connsiteY0" fmla="*/ 102 h 222465"/>
              <a:gd name="connsiteX1" fmla="*/ 276889 w 608633"/>
              <a:gd name="connsiteY1" fmla="*/ 80489 h 222465"/>
              <a:gd name="connsiteX2" fmla="*/ 5584 w 608633"/>
              <a:gd name="connsiteY2" fmla="*/ 221165 h 222465"/>
              <a:gd name="connsiteX3" fmla="*/ 111091 w 608633"/>
              <a:gd name="connsiteY3" fmla="*/ 145803 h 222465"/>
              <a:gd name="connsiteX4" fmla="*/ 317082 w 608633"/>
              <a:gd name="connsiteY4" fmla="*/ 65416 h 222465"/>
              <a:gd name="connsiteX5" fmla="*/ 608485 w 608633"/>
              <a:gd name="connsiteY5" fmla="*/ 102 h 22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3" h="222465">
                <a:moveTo>
                  <a:pt x="608485" y="102"/>
                </a:moveTo>
                <a:cubicBezTo>
                  <a:pt x="601786" y="2614"/>
                  <a:pt x="377372" y="43645"/>
                  <a:pt x="276889" y="80489"/>
                </a:cubicBezTo>
                <a:cubicBezTo>
                  <a:pt x="176406" y="117333"/>
                  <a:pt x="33217" y="210279"/>
                  <a:pt x="5584" y="221165"/>
                </a:cubicBezTo>
                <a:cubicBezTo>
                  <a:pt x="-22049" y="232051"/>
                  <a:pt x="59175" y="171761"/>
                  <a:pt x="111091" y="145803"/>
                </a:cubicBezTo>
                <a:cubicBezTo>
                  <a:pt x="163007" y="119845"/>
                  <a:pt x="240045" y="88862"/>
                  <a:pt x="317082" y="65416"/>
                </a:cubicBezTo>
                <a:cubicBezTo>
                  <a:pt x="394119" y="41970"/>
                  <a:pt x="615184" y="-2410"/>
                  <a:pt x="608485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141E0A42-F5AE-5B22-A569-990EC3626EC8}"/>
              </a:ext>
            </a:extLst>
          </p:cNvPr>
          <p:cNvSpPr/>
          <p:nvPr/>
        </p:nvSpPr>
        <p:spPr>
          <a:xfrm>
            <a:off x="3695918" y="2111190"/>
            <a:ext cx="817598" cy="1917829"/>
          </a:xfrm>
          <a:custGeom>
            <a:avLst/>
            <a:gdLst>
              <a:gd name="connsiteX0" fmla="*/ 815792 w 817598"/>
              <a:gd name="connsiteY0" fmla="*/ 3988 h 1917829"/>
              <a:gd name="connsiteX1" fmla="*/ 479172 w 817598"/>
              <a:gd name="connsiteY1" fmla="*/ 496357 h 1917829"/>
              <a:gd name="connsiteX2" fmla="*/ 353568 w 817598"/>
              <a:gd name="connsiteY2" fmla="*/ 817905 h 1917829"/>
              <a:gd name="connsiteX3" fmla="*/ 368640 w 817598"/>
              <a:gd name="connsiteY3" fmla="*/ 692300 h 1917829"/>
              <a:gd name="connsiteX4" fmla="*/ 303326 w 817598"/>
              <a:gd name="connsiteY4" fmla="*/ 988726 h 1917829"/>
              <a:gd name="connsiteX5" fmla="*/ 207867 w 817598"/>
              <a:gd name="connsiteY5" fmla="*/ 1466023 h 1917829"/>
              <a:gd name="connsiteX6" fmla="*/ 202842 w 817598"/>
              <a:gd name="connsiteY6" fmla="*/ 1486120 h 1917829"/>
              <a:gd name="connsiteX7" fmla="*/ 107383 w 817598"/>
              <a:gd name="connsiteY7" fmla="*/ 1752401 h 1917829"/>
              <a:gd name="connsiteX8" fmla="*/ 37045 w 817598"/>
              <a:gd name="connsiteY8" fmla="*/ 1867957 h 1917829"/>
              <a:gd name="connsiteX9" fmla="*/ 1875 w 817598"/>
              <a:gd name="connsiteY9" fmla="*/ 1913175 h 1917829"/>
              <a:gd name="connsiteX10" fmla="*/ 92311 w 817598"/>
              <a:gd name="connsiteY10" fmla="*/ 1762450 h 1917829"/>
              <a:gd name="connsiteX11" fmla="*/ 293278 w 817598"/>
              <a:gd name="connsiteY11" fmla="*/ 1049017 h 1917829"/>
              <a:gd name="connsiteX12" fmla="*/ 403809 w 817598"/>
              <a:gd name="connsiteY12" fmla="*/ 697324 h 1917829"/>
              <a:gd name="connsiteX13" fmla="*/ 604777 w 817598"/>
              <a:gd name="connsiteY13" fmla="*/ 285342 h 1917829"/>
              <a:gd name="connsiteX14" fmla="*/ 815792 w 817598"/>
              <a:gd name="connsiteY14" fmla="*/ 3988 h 191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7598" h="1917829">
                <a:moveTo>
                  <a:pt x="815792" y="3988"/>
                </a:moveTo>
                <a:cubicBezTo>
                  <a:pt x="794858" y="39157"/>
                  <a:pt x="556209" y="360704"/>
                  <a:pt x="479172" y="496357"/>
                </a:cubicBezTo>
                <a:cubicBezTo>
                  <a:pt x="402135" y="632010"/>
                  <a:pt x="371990" y="785248"/>
                  <a:pt x="353568" y="817905"/>
                </a:cubicBezTo>
                <a:cubicBezTo>
                  <a:pt x="335146" y="850562"/>
                  <a:pt x="377014" y="663830"/>
                  <a:pt x="368640" y="692300"/>
                </a:cubicBezTo>
                <a:cubicBezTo>
                  <a:pt x="360266" y="720770"/>
                  <a:pt x="330121" y="859772"/>
                  <a:pt x="303326" y="988726"/>
                </a:cubicBezTo>
                <a:cubicBezTo>
                  <a:pt x="276531" y="1117680"/>
                  <a:pt x="207867" y="1466023"/>
                  <a:pt x="207867" y="1466023"/>
                </a:cubicBezTo>
                <a:cubicBezTo>
                  <a:pt x="191120" y="1548922"/>
                  <a:pt x="219589" y="1438390"/>
                  <a:pt x="202842" y="1486120"/>
                </a:cubicBezTo>
                <a:cubicBezTo>
                  <a:pt x="186095" y="1533850"/>
                  <a:pt x="135016" y="1688762"/>
                  <a:pt x="107383" y="1752401"/>
                </a:cubicBezTo>
                <a:cubicBezTo>
                  <a:pt x="79750" y="1816040"/>
                  <a:pt x="54630" y="1841161"/>
                  <a:pt x="37045" y="1867957"/>
                </a:cubicBezTo>
                <a:cubicBezTo>
                  <a:pt x="19460" y="1894753"/>
                  <a:pt x="-7336" y="1930760"/>
                  <a:pt x="1875" y="1913175"/>
                </a:cubicBezTo>
                <a:cubicBezTo>
                  <a:pt x="11086" y="1895590"/>
                  <a:pt x="43744" y="1906476"/>
                  <a:pt x="92311" y="1762450"/>
                </a:cubicBezTo>
                <a:cubicBezTo>
                  <a:pt x="140878" y="1618424"/>
                  <a:pt x="241362" y="1226538"/>
                  <a:pt x="293278" y="1049017"/>
                </a:cubicBezTo>
                <a:cubicBezTo>
                  <a:pt x="345194" y="871496"/>
                  <a:pt x="351892" y="824603"/>
                  <a:pt x="403809" y="697324"/>
                </a:cubicBezTo>
                <a:cubicBezTo>
                  <a:pt x="455725" y="570045"/>
                  <a:pt x="539463" y="395874"/>
                  <a:pt x="604777" y="285342"/>
                </a:cubicBezTo>
                <a:cubicBezTo>
                  <a:pt x="670091" y="174810"/>
                  <a:pt x="836726" y="-31181"/>
                  <a:pt x="815792" y="3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AA30ABAE-A12A-A433-F8CB-CB37202FC7CE}"/>
              </a:ext>
            </a:extLst>
          </p:cNvPr>
          <p:cNvSpPr/>
          <p:nvPr/>
        </p:nvSpPr>
        <p:spPr>
          <a:xfrm>
            <a:off x="3262672" y="2073435"/>
            <a:ext cx="1192701" cy="1280636"/>
          </a:xfrm>
          <a:custGeom>
            <a:avLst/>
            <a:gdLst>
              <a:gd name="connsiteX0" fmla="*/ 1183724 w 1192701"/>
              <a:gd name="connsiteY0" fmla="*/ 6574 h 1280636"/>
              <a:gd name="connsiteX1" fmla="*/ 264299 w 1192701"/>
              <a:gd name="connsiteY1" fmla="*/ 760200 h 1280636"/>
              <a:gd name="connsiteX2" fmla="*/ 384880 w 1192701"/>
              <a:gd name="connsiteY2" fmla="*/ 629572 h 1280636"/>
              <a:gd name="connsiteX3" fmla="*/ 28163 w 1192701"/>
              <a:gd name="connsiteY3" fmla="*/ 1232473 h 1280636"/>
              <a:gd name="connsiteX4" fmla="*/ 23139 w 1192701"/>
              <a:gd name="connsiteY4" fmla="*/ 1242521 h 1280636"/>
              <a:gd name="connsiteX5" fmla="*/ 445170 w 1192701"/>
              <a:gd name="connsiteY5" fmla="*/ 584354 h 1280636"/>
              <a:gd name="connsiteX6" fmla="*/ 786814 w 1192701"/>
              <a:gd name="connsiteY6" fmla="*/ 343194 h 1280636"/>
              <a:gd name="connsiteX7" fmla="*/ 736572 w 1192701"/>
              <a:gd name="connsiteY7" fmla="*/ 388411 h 1280636"/>
              <a:gd name="connsiteX8" fmla="*/ 1183724 w 1192701"/>
              <a:gd name="connsiteY8" fmla="*/ 6574 h 128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2701" h="1280636">
                <a:moveTo>
                  <a:pt x="1183724" y="6574"/>
                </a:moveTo>
                <a:cubicBezTo>
                  <a:pt x="1105012" y="68539"/>
                  <a:pt x="397440" y="656367"/>
                  <a:pt x="264299" y="760200"/>
                </a:cubicBezTo>
                <a:cubicBezTo>
                  <a:pt x="131158" y="864033"/>
                  <a:pt x="424236" y="550860"/>
                  <a:pt x="384880" y="629572"/>
                </a:cubicBezTo>
                <a:cubicBezTo>
                  <a:pt x="345524" y="708284"/>
                  <a:pt x="28163" y="1232473"/>
                  <a:pt x="28163" y="1232473"/>
                </a:cubicBezTo>
                <a:cubicBezTo>
                  <a:pt x="-32127" y="1334631"/>
                  <a:pt x="23139" y="1242521"/>
                  <a:pt x="23139" y="1242521"/>
                </a:cubicBezTo>
                <a:cubicBezTo>
                  <a:pt x="92640" y="1134501"/>
                  <a:pt x="317891" y="734242"/>
                  <a:pt x="445170" y="584354"/>
                </a:cubicBezTo>
                <a:cubicBezTo>
                  <a:pt x="572449" y="434466"/>
                  <a:pt x="738247" y="375851"/>
                  <a:pt x="786814" y="343194"/>
                </a:cubicBezTo>
                <a:cubicBezTo>
                  <a:pt x="835381" y="310537"/>
                  <a:pt x="673770" y="436978"/>
                  <a:pt x="736572" y="388411"/>
                </a:cubicBezTo>
                <a:cubicBezTo>
                  <a:pt x="799374" y="339844"/>
                  <a:pt x="1262436" y="-55391"/>
                  <a:pt x="1183724" y="6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56F03D51-B805-F578-21F5-7392FAAD2F59}"/>
              </a:ext>
            </a:extLst>
          </p:cNvPr>
          <p:cNvSpPr/>
          <p:nvPr/>
        </p:nvSpPr>
        <p:spPr>
          <a:xfrm>
            <a:off x="3219264" y="3350755"/>
            <a:ext cx="111910" cy="497156"/>
          </a:xfrm>
          <a:custGeom>
            <a:avLst/>
            <a:gdLst>
              <a:gd name="connsiteX0" fmla="*/ 111765 w 111910"/>
              <a:gd name="connsiteY0" fmla="*/ 370 h 497156"/>
              <a:gd name="connsiteX1" fmla="*/ 41426 w 111910"/>
              <a:gd name="connsiteY1" fmla="*/ 161144 h 497156"/>
              <a:gd name="connsiteX2" fmla="*/ 1233 w 111910"/>
              <a:gd name="connsiteY2" fmla="*/ 492740 h 497156"/>
              <a:gd name="connsiteX3" fmla="*/ 11281 w 111910"/>
              <a:gd name="connsiteY3" fmla="*/ 342014 h 497156"/>
              <a:gd name="connsiteX4" fmla="*/ 21329 w 111910"/>
              <a:gd name="connsiteY4" fmla="*/ 201337 h 497156"/>
              <a:gd name="connsiteX5" fmla="*/ 111765 w 111910"/>
              <a:gd name="connsiteY5" fmla="*/ 370 h 49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910" h="497156">
                <a:moveTo>
                  <a:pt x="111765" y="370"/>
                </a:moveTo>
                <a:cubicBezTo>
                  <a:pt x="115115" y="-6329"/>
                  <a:pt x="59848" y="79082"/>
                  <a:pt x="41426" y="161144"/>
                </a:cubicBezTo>
                <a:cubicBezTo>
                  <a:pt x="23004" y="243206"/>
                  <a:pt x="6257" y="462595"/>
                  <a:pt x="1233" y="492740"/>
                </a:cubicBezTo>
                <a:cubicBezTo>
                  <a:pt x="-3791" y="522885"/>
                  <a:pt x="7932" y="390581"/>
                  <a:pt x="11281" y="342014"/>
                </a:cubicBezTo>
                <a:cubicBezTo>
                  <a:pt x="14630" y="293447"/>
                  <a:pt x="3744" y="256603"/>
                  <a:pt x="21329" y="201337"/>
                </a:cubicBezTo>
                <a:cubicBezTo>
                  <a:pt x="38914" y="146071"/>
                  <a:pt x="108415" y="7069"/>
                  <a:pt x="111765" y="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E7E17C92-3B5F-48FE-B8C7-06D2CC0D425E}"/>
              </a:ext>
            </a:extLst>
          </p:cNvPr>
          <p:cNvSpPr/>
          <p:nvPr/>
        </p:nvSpPr>
        <p:spPr>
          <a:xfrm>
            <a:off x="2873631" y="3329140"/>
            <a:ext cx="332725" cy="539475"/>
          </a:xfrm>
          <a:custGeom>
            <a:avLst/>
            <a:gdLst>
              <a:gd name="connsiteX0" fmla="*/ 316721 w 332725"/>
              <a:gd name="connsiteY0" fmla="*/ 11937 h 539475"/>
              <a:gd name="connsiteX1" fmla="*/ 331793 w 332725"/>
              <a:gd name="connsiteY1" fmla="*/ 268170 h 539475"/>
              <a:gd name="connsiteX2" fmla="*/ 286576 w 332725"/>
              <a:gd name="connsiteY2" fmla="*/ 373678 h 539475"/>
              <a:gd name="connsiteX3" fmla="*/ 165995 w 332725"/>
              <a:gd name="connsiteY3" fmla="*/ 539475 h 539475"/>
              <a:gd name="connsiteX4" fmla="*/ 316721 w 332725"/>
              <a:gd name="connsiteY4" fmla="*/ 373678 h 539475"/>
              <a:gd name="connsiteX5" fmla="*/ 211213 w 332725"/>
              <a:gd name="connsiteY5" fmla="*/ 449040 h 539475"/>
              <a:gd name="connsiteX6" fmla="*/ 198 w 332725"/>
              <a:gd name="connsiteY6" fmla="*/ 474161 h 539475"/>
              <a:gd name="connsiteX7" fmla="*/ 251406 w 332725"/>
              <a:gd name="connsiteY7" fmla="*/ 438992 h 539475"/>
              <a:gd name="connsiteX8" fmla="*/ 306672 w 332725"/>
              <a:gd name="connsiteY8" fmla="*/ 398798 h 539475"/>
              <a:gd name="connsiteX9" fmla="*/ 311696 w 332725"/>
              <a:gd name="connsiteY9" fmla="*/ 238025 h 539475"/>
              <a:gd name="connsiteX10" fmla="*/ 311696 w 332725"/>
              <a:gd name="connsiteY10" fmla="*/ 62179 h 539475"/>
              <a:gd name="connsiteX11" fmla="*/ 316721 w 332725"/>
              <a:gd name="connsiteY11" fmla="*/ 11937 h 53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2725" h="539475">
                <a:moveTo>
                  <a:pt x="316721" y="11937"/>
                </a:moveTo>
                <a:cubicBezTo>
                  <a:pt x="320070" y="46269"/>
                  <a:pt x="336817" y="207880"/>
                  <a:pt x="331793" y="268170"/>
                </a:cubicBezTo>
                <a:cubicBezTo>
                  <a:pt x="326769" y="328460"/>
                  <a:pt x="314209" y="328461"/>
                  <a:pt x="286576" y="373678"/>
                </a:cubicBezTo>
                <a:cubicBezTo>
                  <a:pt x="258943" y="418895"/>
                  <a:pt x="160971" y="539475"/>
                  <a:pt x="165995" y="539475"/>
                </a:cubicBezTo>
                <a:cubicBezTo>
                  <a:pt x="171019" y="539475"/>
                  <a:pt x="309185" y="388751"/>
                  <a:pt x="316721" y="373678"/>
                </a:cubicBezTo>
                <a:cubicBezTo>
                  <a:pt x="324257" y="358606"/>
                  <a:pt x="263967" y="432293"/>
                  <a:pt x="211213" y="449040"/>
                </a:cubicBezTo>
                <a:cubicBezTo>
                  <a:pt x="158459" y="465787"/>
                  <a:pt x="-6501" y="475836"/>
                  <a:pt x="198" y="474161"/>
                </a:cubicBezTo>
                <a:cubicBezTo>
                  <a:pt x="6897" y="472486"/>
                  <a:pt x="200327" y="451553"/>
                  <a:pt x="251406" y="438992"/>
                </a:cubicBezTo>
                <a:cubicBezTo>
                  <a:pt x="302485" y="426432"/>
                  <a:pt x="296624" y="432292"/>
                  <a:pt x="306672" y="398798"/>
                </a:cubicBezTo>
                <a:cubicBezTo>
                  <a:pt x="316720" y="365304"/>
                  <a:pt x="310859" y="294128"/>
                  <a:pt x="311696" y="238025"/>
                </a:cubicBezTo>
                <a:cubicBezTo>
                  <a:pt x="312533" y="181922"/>
                  <a:pt x="310858" y="99860"/>
                  <a:pt x="311696" y="62179"/>
                </a:cubicBezTo>
                <a:cubicBezTo>
                  <a:pt x="312534" y="24498"/>
                  <a:pt x="313372" y="-22395"/>
                  <a:pt x="316721" y="11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6EC457D3-3AEC-90A2-EC04-EE4D30DE925D}"/>
              </a:ext>
            </a:extLst>
          </p:cNvPr>
          <p:cNvSpPr/>
          <p:nvPr/>
        </p:nvSpPr>
        <p:spPr>
          <a:xfrm>
            <a:off x="2488969" y="2934119"/>
            <a:ext cx="1017906" cy="613975"/>
          </a:xfrm>
          <a:custGeom>
            <a:avLst/>
            <a:gdLst>
              <a:gd name="connsiteX0" fmla="*/ 1017906 w 1017906"/>
              <a:gd name="connsiteY0" fmla="*/ 0 h 613975"/>
              <a:gd name="connsiteX1" fmla="*/ 661189 w 1017906"/>
              <a:gd name="connsiteY1" fmla="*/ 316523 h 613975"/>
              <a:gd name="connsiteX2" fmla="*/ 394908 w 1017906"/>
              <a:gd name="connsiteY2" fmla="*/ 497393 h 613975"/>
              <a:gd name="connsiteX3" fmla="*/ 178868 w 1017906"/>
              <a:gd name="connsiteY3" fmla="*/ 547635 h 613975"/>
              <a:gd name="connsiteX4" fmla="*/ 8046 w 1017906"/>
              <a:gd name="connsiteY4" fmla="*/ 612949 h 613975"/>
              <a:gd name="connsiteX5" fmla="*/ 445150 w 1017906"/>
              <a:gd name="connsiteY5" fmla="*/ 492369 h 613975"/>
              <a:gd name="connsiteX6" fmla="*/ 641093 w 1017906"/>
              <a:gd name="connsiteY6" fmla="*/ 326571 h 613975"/>
              <a:gd name="connsiteX7" fmla="*/ 580802 w 1017906"/>
              <a:gd name="connsiteY7" fmla="*/ 371789 h 613975"/>
              <a:gd name="connsiteX8" fmla="*/ 1017906 w 1017906"/>
              <a:gd name="connsiteY8" fmla="*/ 0 h 61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7906" h="613975">
                <a:moveTo>
                  <a:pt x="1017906" y="0"/>
                </a:moveTo>
                <a:cubicBezTo>
                  <a:pt x="891464" y="116812"/>
                  <a:pt x="765022" y="233624"/>
                  <a:pt x="661189" y="316523"/>
                </a:cubicBezTo>
                <a:cubicBezTo>
                  <a:pt x="557356" y="399422"/>
                  <a:pt x="475295" y="458874"/>
                  <a:pt x="394908" y="497393"/>
                </a:cubicBezTo>
                <a:cubicBezTo>
                  <a:pt x="314521" y="535912"/>
                  <a:pt x="243345" y="528376"/>
                  <a:pt x="178868" y="547635"/>
                </a:cubicBezTo>
                <a:cubicBezTo>
                  <a:pt x="114391" y="566894"/>
                  <a:pt x="-36334" y="622160"/>
                  <a:pt x="8046" y="612949"/>
                </a:cubicBezTo>
                <a:cubicBezTo>
                  <a:pt x="52426" y="603738"/>
                  <a:pt x="339642" y="540099"/>
                  <a:pt x="445150" y="492369"/>
                </a:cubicBezTo>
                <a:cubicBezTo>
                  <a:pt x="550658" y="444639"/>
                  <a:pt x="618484" y="346668"/>
                  <a:pt x="641093" y="326571"/>
                </a:cubicBezTo>
                <a:cubicBezTo>
                  <a:pt x="663702" y="306474"/>
                  <a:pt x="580802" y="371789"/>
                  <a:pt x="580802" y="371789"/>
                </a:cubicBezTo>
                <a:lnTo>
                  <a:pt x="101790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3EE5904B-9CAB-EAE8-B003-469512FE751D}"/>
              </a:ext>
            </a:extLst>
          </p:cNvPr>
          <p:cNvSpPr/>
          <p:nvPr/>
        </p:nvSpPr>
        <p:spPr>
          <a:xfrm>
            <a:off x="3724138" y="741296"/>
            <a:ext cx="1223512" cy="376680"/>
          </a:xfrm>
          <a:custGeom>
            <a:avLst/>
            <a:gdLst>
              <a:gd name="connsiteX0" fmla="*/ 3800 w 1223512"/>
              <a:gd name="connsiteY0" fmla="*/ 374071 h 376680"/>
              <a:gd name="connsiteX1" fmla="*/ 375589 w 1223512"/>
              <a:gd name="connsiteY1" fmla="*/ 183152 h 376680"/>
              <a:gd name="connsiteX2" fmla="*/ 697137 w 1223512"/>
              <a:gd name="connsiteY2" fmla="*/ 92717 h 376680"/>
              <a:gd name="connsiteX3" fmla="*/ 440904 w 1223512"/>
              <a:gd name="connsiteY3" fmla="*/ 142959 h 376680"/>
              <a:gd name="connsiteX4" fmla="*/ 1013660 w 1223512"/>
              <a:gd name="connsiteY4" fmla="*/ 2282 h 376680"/>
              <a:gd name="connsiteX5" fmla="*/ 1219651 w 1223512"/>
              <a:gd name="connsiteY5" fmla="*/ 52524 h 376680"/>
              <a:gd name="connsiteX6" fmla="*/ 1134240 w 1223512"/>
              <a:gd name="connsiteY6" fmla="*/ 7306 h 376680"/>
              <a:gd name="connsiteX7" fmla="*/ 963418 w 1223512"/>
              <a:gd name="connsiteY7" fmla="*/ 22379 h 376680"/>
              <a:gd name="connsiteX8" fmla="*/ 496170 w 1223512"/>
              <a:gd name="connsiteY8" fmla="*/ 117838 h 376680"/>
              <a:gd name="connsiteX9" fmla="*/ 199743 w 1223512"/>
              <a:gd name="connsiteY9" fmla="*/ 283636 h 376680"/>
              <a:gd name="connsiteX10" fmla="*/ 3800 w 1223512"/>
              <a:gd name="connsiteY10" fmla="*/ 374071 h 37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3512" h="376680">
                <a:moveTo>
                  <a:pt x="3800" y="374071"/>
                </a:moveTo>
                <a:cubicBezTo>
                  <a:pt x="33108" y="357324"/>
                  <a:pt x="260033" y="230044"/>
                  <a:pt x="375589" y="183152"/>
                </a:cubicBezTo>
                <a:cubicBezTo>
                  <a:pt x="491145" y="136260"/>
                  <a:pt x="686251" y="99416"/>
                  <a:pt x="697137" y="92717"/>
                </a:cubicBezTo>
                <a:cubicBezTo>
                  <a:pt x="708023" y="86018"/>
                  <a:pt x="388150" y="158031"/>
                  <a:pt x="440904" y="142959"/>
                </a:cubicBezTo>
                <a:cubicBezTo>
                  <a:pt x="493658" y="127887"/>
                  <a:pt x="883869" y="17354"/>
                  <a:pt x="1013660" y="2282"/>
                </a:cubicBezTo>
                <a:cubicBezTo>
                  <a:pt x="1143451" y="-12790"/>
                  <a:pt x="1199554" y="51687"/>
                  <a:pt x="1219651" y="52524"/>
                </a:cubicBezTo>
                <a:cubicBezTo>
                  <a:pt x="1239748" y="53361"/>
                  <a:pt x="1176945" y="12330"/>
                  <a:pt x="1134240" y="7306"/>
                </a:cubicBezTo>
                <a:cubicBezTo>
                  <a:pt x="1091535" y="2282"/>
                  <a:pt x="1069763" y="3957"/>
                  <a:pt x="963418" y="22379"/>
                </a:cubicBezTo>
                <a:cubicBezTo>
                  <a:pt x="857073" y="40801"/>
                  <a:pt x="623449" y="74295"/>
                  <a:pt x="496170" y="117838"/>
                </a:cubicBezTo>
                <a:cubicBezTo>
                  <a:pt x="368891" y="161381"/>
                  <a:pt x="277618" y="244280"/>
                  <a:pt x="199743" y="283636"/>
                </a:cubicBezTo>
                <a:cubicBezTo>
                  <a:pt x="121868" y="322992"/>
                  <a:pt x="-25508" y="390818"/>
                  <a:pt x="3800" y="374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06A586DD-1441-F605-5AA2-C9B6DD283DD4}"/>
              </a:ext>
            </a:extLst>
          </p:cNvPr>
          <p:cNvSpPr/>
          <p:nvPr/>
        </p:nvSpPr>
        <p:spPr>
          <a:xfrm>
            <a:off x="3320873" y="1123082"/>
            <a:ext cx="585524" cy="258571"/>
          </a:xfrm>
          <a:custGeom>
            <a:avLst/>
            <a:gdLst>
              <a:gd name="connsiteX0" fmla="*/ 557791 w 585524"/>
              <a:gd name="connsiteY0" fmla="*/ 12382 h 258571"/>
              <a:gd name="connsiteX1" fmla="*/ 165905 w 585524"/>
              <a:gd name="connsiteY1" fmla="*/ 168131 h 258571"/>
              <a:gd name="connsiteX2" fmla="*/ 216147 w 585524"/>
              <a:gd name="connsiteY2" fmla="*/ 148034 h 258571"/>
              <a:gd name="connsiteX3" fmla="*/ 107 w 585524"/>
              <a:gd name="connsiteY3" fmla="*/ 258566 h 258571"/>
              <a:gd name="connsiteX4" fmla="*/ 186002 w 585524"/>
              <a:gd name="connsiteY4" fmla="*/ 153059 h 258571"/>
              <a:gd name="connsiteX5" fmla="*/ 105615 w 585524"/>
              <a:gd name="connsiteY5" fmla="*/ 173155 h 258571"/>
              <a:gd name="connsiteX6" fmla="*/ 507549 w 585524"/>
              <a:gd name="connsiteY6" fmla="*/ 27454 h 258571"/>
              <a:gd name="connsiteX7" fmla="*/ 557791 w 585524"/>
              <a:gd name="connsiteY7" fmla="*/ 12382 h 25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524" h="258571">
                <a:moveTo>
                  <a:pt x="557791" y="12382"/>
                </a:moveTo>
                <a:cubicBezTo>
                  <a:pt x="500850" y="35828"/>
                  <a:pt x="222846" y="145522"/>
                  <a:pt x="165905" y="168131"/>
                </a:cubicBezTo>
                <a:cubicBezTo>
                  <a:pt x="108964" y="190740"/>
                  <a:pt x="243780" y="132962"/>
                  <a:pt x="216147" y="148034"/>
                </a:cubicBezTo>
                <a:cubicBezTo>
                  <a:pt x="188514" y="163107"/>
                  <a:pt x="5131" y="257729"/>
                  <a:pt x="107" y="258566"/>
                </a:cubicBezTo>
                <a:cubicBezTo>
                  <a:pt x="-4917" y="259403"/>
                  <a:pt x="168417" y="167294"/>
                  <a:pt x="186002" y="153059"/>
                </a:cubicBezTo>
                <a:cubicBezTo>
                  <a:pt x="203587" y="138824"/>
                  <a:pt x="52024" y="194089"/>
                  <a:pt x="105615" y="173155"/>
                </a:cubicBezTo>
                <a:cubicBezTo>
                  <a:pt x="159206" y="152221"/>
                  <a:pt x="438048" y="53412"/>
                  <a:pt x="507549" y="27454"/>
                </a:cubicBezTo>
                <a:cubicBezTo>
                  <a:pt x="577050" y="1496"/>
                  <a:pt x="614732" y="-11064"/>
                  <a:pt x="557791" y="12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8BDBDC28-B854-C88B-2678-51E67797E22A}"/>
              </a:ext>
            </a:extLst>
          </p:cNvPr>
          <p:cNvSpPr/>
          <p:nvPr/>
        </p:nvSpPr>
        <p:spPr>
          <a:xfrm>
            <a:off x="2742890" y="1347067"/>
            <a:ext cx="906303" cy="895668"/>
          </a:xfrm>
          <a:custGeom>
            <a:avLst/>
            <a:gdLst>
              <a:gd name="connsiteX0" fmla="*/ 904662 w 906303"/>
              <a:gd name="connsiteY0" fmla="*/ 4436 h 895668"/>
              <a:gd name="connsiteX1" fmla="*/ 482631 w 906303"/>
              <a:gd name="connsiteY1" fmla="*/ 250621 h 895668"/>
              <a:gd name="connsiteX2" fmla="*/ 171132 w 906303"/>
              <a:gd name="connsiteY2" fmla="*/ 587241 h 895668"/>
              <a:gd name="connsiteX3" fmla="*/ 281664 w 906303"/>
              <a:gd name="connsiteY3" fmla="*/ 441540 h 895668"/>
              <a:gd name="connsiteX4" fmla="*/ 310 w 906303"/>
              <a:gd name="connsiteY4" fmla="*/ 893715 h 895668"/>
              <a:gd name="connsiteX5" fmla="*/ 231422 w 906303"/>
              <a:gd name="connsiteY5" fmla="*/ 592265 h 895668"/>
              <a:gd name="connsiteX6" fmla="*/ 457510 w 906303"/>
              <a:gd name="connsiteY6" fmla="*/ 275742 h 895668"/>
              <a:gd name="connsiteX7" fmla="*/ 387172 w 906303"/>
              <a:gd name="connsiteY7" fmla="*/ 325984 h 895668"/>
              <a:gd name="connsiteX8" fmla="*/ 618284 w 906303"/>
              <a:gd name="connsiteY8" fmla="*/ 109944 h 895668"/>
              <a:gd name="connsiteX9" fmla="*/ 904662 w 906303"/>
              <a:gd name="connsiteY9" fmla="*/ 4436 h 895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6303" h="895668">
                <a:moveTo>
                  <a:pt x="904662" y="4436"/>
                </a:moveTo>
                <a:cubicBezTo>
                  <a:pt x="882053" y="27882"/>
                  <a:pt x="604886" y="153487"/>
                  <a:pt x="482631" y="250621"/>
                </a:cubicBezTo>
                <a:cubicBezTo>
                  <a:pt x="360376" y="347755"/>
                  <a:pt x="204626" y="555421"/>
                  <a:pt x="171132" y="587241"/>
                </a:cubicBezTo>
                <a:cubicBezTo>
                  <a:pt x="137637" y="619061"/>
                  <a:pt x="310134" y="390461"/>
                  <a:pt x="281664" y="441540"/>
                </a:cubicBezTo>
                <a:cubicBezTo>
                  <a:pt x="253194" y="492619"/>
                  <a:pt x="8684" y="868594"/>
                  <a:pt x="310" y="893715"/>
                </a:cubicBezTo>
                <a:cubicBezTo>
                  <a:pt x="-8064" y="918836"/>
                  <a:pt x="155222" y="695260"/>
                  <a:pt x="231422" y="592265"/>
                </a:cubicBezTo>
                <a:cubicBezTo>
                  <a:pt x="307622" y="489270"/>
                  <a:pt x="431552" y="320122"/>
                  <a:pt x="457510" y="275742"/>
                </a:cubicBezTo>
                <a:cubicBezTo>
                  <a:pt x="483468" y="231362"/>
                  <a:pt x="360376" y="353617"/>
                  <a:pt x="387172" y="325984"/>
                </a:cubicBezTo>
                <a:cubicBezTo>
                  <a:pt x="413968" y="298351"/>
                  <a:pt x="526174" y="164373"/>
                  <a:pt x="618284" y="109944"/>
                </a:cubicBezTo>
                <a:cubicBezTo>
                  <a:pt x="710394" y="55515"/>
                  <a:pt x="927271" y="-19010"/>
                  <a:pt x="904662" y="4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D2ECCE52-215A-2F0A-F1DC-BC608F9AEA05}"/>
              </a:ext>
            </a:extLst>
          </p:cNvPr>
          <p:cNvSpPr/>
          <p:nvPr/>
        </p:nvSpPr>
        <p:spPr>
          <a:xfrm>
            <a:off x="2609617" y="1813455"/>
            <a:ext cx="545579" cy="1161391"/>
          </a:xfrm>
          <a:custGeom>
            <a:avLst/>
            <a:gdLst>
              <a:gd name="connsiteX0" fmla="*/ 545565 w 545579"/>
              <a:gd name="connsiteY0" fmla="*/ 272 h 1161391"/>
              <a:gd name="connsiteX1" fmla="*/ 128559 w 545579"/>
              <a:gd name="connsiteY1" fmla="*/ 562980 h 1161391"/>
              <a:gd name="connsiteX2" fmla="*/ 2954 w 545579"/>
              <a:gd name="connsiteY2" fmla="*/ 1155833 h 1161391"/>
              <a:gd name="connsiteX3" fmla="*/ 48172 w 545579"/>
              <a:gd name="connsiteY3" fmla="*/ 839310 h 1161391"/>
              <a:gd name="connsiteX4" fmla="*/ 143631 w 545579"/>
              <a:gd name="connsiteY4" fmla="*/ 492642 h 1161391"/>
              <a:gd name="connsiteX5" fmla="*/ 545565 w 545579"/>
              <a:gd name="connsiteY5" fmla="*/ 272 h 1161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579" h="1161391">
                <a:moveTo>
                  <a:pt x="545565" y="272"/>
                </a:moveTo>
                <a:cubicBezTo>
                  <a:pt x="543053" y="11995"/>
                  <a:pt x="218994" y="370387"/>
                  <a:pt x="128559" y="562980"/>
                </a:cubicBezTo>
                <a:cubicBezTo>
                  <a:pt x="38124" y="755573"/>
                  <a:pt x="16352" y="1109778"/>
                  <a:pt x="2954" y="1155833"/>
                </a:cubicBezTo>
                <a:cubicBezTo>
                  <a:pt x="-10444" y="1201888"/>
                  <a:pt x="24726" y="949842"/>
                  <a:pt x="48172" y="839310"/>
                </a:cubicBezTo>
                <a:cubicBezTo>
                  <a:pt x="71618" y="728778"/>
                  <a:pt x="58220" y="627457"/>
                  <a:pt x="143631" y="492642"/>
                </a:cubicBezTo>
                <a:cubicBezTo>
                  <a:pt x="229042" y="357827"/>
                  <a:pt x="548077" y="-11451"/>
                  <a:pt x="545565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99EC0EC1-9705-0230-F00C-FCCEEE0B6220}"/>
              </a:ext>
            </a:extLst>
          </p:cNvPr>
          <p:cNvSpPr/>
          <p:nvPr/>
        </p:nvSpPr>
        <p:spPr>
          <a:xfrm>
            <a:off x="2500238" y="2139235"/>
            <a:ext cx="841698" cy="1408575"/>
          </a:xfrm>
          <a:custGeom>
            <a:avLst/>
            <a:gdLst>
              <a:gd name="connsiteX0" fmla="*/ 840839 w 841698"/>
              <a:gd name="connsiteY0" fmla="*/ 1064 h 1408575"/>
              <a:gd name="connsiteX1" fmla="*/ 102285 w 841698"/>
              <a:gd name="connsiteY1" fmla="*/ 950633 h 1408575"/>
              <a:gd name="connsiteX2" fmla="*/ 6826 w 841698"/>
              <a:gd name="connsiteY2" fmla="*/ 1201842 h 1408575"/>
              <a:gd name="connsiteX3" fmla="*/ 107309 w 841698"/>
              <a:gd name="connsiteY3" fmla="*/ 910440 h 1408575"/>
              <a:gd name="connsiteX4" fmla="*/ 36971 w 841698"/>
              <a:gd name="connsiteY4" fmla="*/ 1116431 h 1408575"/>
              <a:gd name="connsiteX5" fmla="*/ 102285 w 841698"/>
              <a:gd name="connsiteY5" fmla="*/ 1407833 h 1408575"/>
              <a:gd name="connsiteX6" fmla="*/ 72140 w 841698"/>
              <a:gd name="connsiteY6" fmla="*/ 1196818 h 1408575"/>
              <a:gd name="connsiteX7" fmla="*/ 41995 w 841698"/>
              <a:gd name="connsiteY7" fmla="*/ 1091310 h 1408575"/>
              <a:gd name="connsiteX8" fmla="*/ 348470 w 841698"/>
              <a:gd name="connsiteY8" fmla="*/ 614013 h 1408575"/>
              <a:gd name="connsiteX9" fmla="*/ 253010 w 841698"/>
              <a:gd name="connsiteY9" fmla="*/ 759714 h 1408575"/>
              <a:gd name="connsiteX10" fmla="*/ 840839 w 841698"/>
              <a:gd name="connsiteY10" fmla="*/ 1064 h 140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1698" h="1408575">
                <a:moveTo>
                  <a:pt x="840839" y="1064"/>
                </a:moveTo>
                <a:cubicBezTo>
                  <a:pt x="815718" y="32884"/>
                  <a:pt x="241287" y="750503"/>
                  <a:pt x="102285" y="950633"/>
                </a:cubicBezTo>
                <a:cubicBezTo>
                  <a:pt x="-36717" y="1150763"/>
                  <a:pt x="5989" y="1208541"/>
                  <a:pt x="6826" y="1201842"/>
                </a:cubicBezTo>
                <a:cubicBezTo>
                  <a:pt x="7663" y="1195143"/>
                  <a:pt x="102285" y="924675"/>
                  <a:pt x="107309" y="910440"/>
                </a:cubicBezTo>
                <a:cubicBezTo>
                  <a:pt x="112333" y="896205"/>
                  <a:pt x="37808" y="1033532"/>
                  <a:pt x="36971" y="1116431"/>
                </a:cubicBezTo>
                <a:cubicBezTo>
                  <a:pt x="36134" y="1199330"/>
                  <a:pt x="96424" y="1394435"/>
                  <a:pt x="102285" y="1407833"/>
                </a:cubicBezTo>
                <a:cubicBezTo>
                  <a:pt x="108146" y="1421231"/>
                  <a:pt x="82188" y="1249572"/>
                  <a:pt x="72140" y="1196818"/>
                </a:cubicBezTo>
                <a:cubicBezTo>
                  <a:pt x="62092" y="1144064"/>
                  <a:pt x="-4060" y="1188444"/>
                  <a:pt x="41995" y="1091310"/>
                </a:cubicBezTo>
                <a:cubicBezTo>
                  <a:pt x="88050" y="994176"/>
                  <a:pt x="313301" y="669279"/>
                  <a:pt x="348470" y="614013"/>
                </a:cubicBezTo>
                <a:cubicBezTo>
                  <a:pt x="383639" y="558747"/>
                  <a:pt x="173461" y="858523"/>
                  <a:pt x="253010" y="759714"/>
                </a:cubicBezTo>
                <a:cubicBezTo>
                  <a:pt x="332559" y="660905"/>
                  <a:pt x="865960" y="-30756"/>
                  <a:pt x="840839" y="1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1109DEF3-40A3-216C-AB99-7330346DFEB8}"/>
              </a:ext>
            </a:extLst>
          </p:cNvPr>
          <p:cNvSpPr/>
          <p:nvPr/>
        </p:nvSpPr>
        <p:spPr>
          <a:xfrm>
            <a:off x="4722583" y="736667"/>
            <a:ext cx="986391" cy="303143"/>
          </a:xfrm>
          <a:custGeom>
            <a:avLst/>
            <a:gdLst>
              <a:gd name="connsiteX0" fmla="*/ 142 w 986391"/>
              <a:gd name="connsiteY0" fmla="*/ 112419 h 303143"/>
              <a:gd name="connsiteX1" fmla="*/ 467391 w 986391"/>
              <a:gd name="connsiteY1" fmla="*/ 16959 h 303143"/>
              <a:gd name="connsiteX2" fmla="*/ 683430 w 986391"/>
              <a:gd name="connsiteY2" fmla="*/ 72225 h 303143"/>
              <a:gd name="connsiteX3" fmla="*/ 603043 w 986391"/>
              <a:gd name="connsiteY3" fmla="*/ 16959 h 303143"/>
              <a:gd name="connsiteX4" fmla="*/ 979857 w 986391"/>
              <a:gd name="connsiteY4" fmla="*/ 298313 h 303143"/>
              <a:gd name="connsiteX5" fmla="*/ 824107 w 986391"/>
              <a:gd name="connsiteY5" fmla="*/ 182757 h 303143"/>
              <a:gd name="connsiteX6" fmla="*/ 592995 w 986391"/>
              <a:gd name="connsiteY6" fmla="*/ 27008 h 303143"/>
              <a:gd name="connsiteX7" fmla="*/ 517632 w 986391"/>
              <a:gd name="connsiteY7" fmla="*/ 6911 h 303143"/>
              <a:gd name="connsiteX8" fmla="*/ 142 w 986391"/>
              <a:gd name="connsiteY8" fmla="*/ 112419 h 30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6391" h="303143">
                <a:moveTo>
                  <a:pt x="142" y="112419"/>
                </a:moveTo>
                <a:cubicBezTo>
                  <a:pt x="-8231" y="114094"/>
                  <a:pt x="353510" y="23658"/>
                  <a:pt x="467391" y="16959"/>
                </a:cubicBezTo>
                <a:cubicBezTo>
                  <a:pt x="581272" y="10260"/>
                  <a:pt x="660821" y="72225"/>
                  <a:pt x="683430" y="72225"/>
                </a:cubicBezTo>
                <a:cubicBezTo>
                  <a:pt x="706039" y="72225"/>
                  <a:pt x="553639" y="-20722"/>
                  <a:pt x="603043" y="16959"/>
                </a:cubicBezTo>
                <a:cubicBezTo>
                  <a:pt x="652447" y="54640"/>
                  <a:pt x="979857" y="298313"/>
                  <a:pt x="979857" y="298313"/>
                </a:cubicBezTo>
                <a:cubicBezTo>
                  <a:pt x="1016701" y="325946"/>
                  <a:pt x="888584" y="227975"/>
                  <a:pt x="824107" y="182757"/>
                </a:cubicBezTo>
                <a:cubicBezTo>
                  <a:pt x="759630" y="137540"/>
                  <a:pt x="644074" y="56316"/>
                  <a:pt x="592995" y="27008"/>
                </a:cubicBezTo>
                <a:cubicBezTo>
                  <a:pt x="541916" y="-2300"/>
                  <a:pt x="615603" y="-5649"/>
                  <a:pt x="517632" y="6911"/>
                </a:cubicBezTo>
                <a:cubicBezTo>
                  <a:pt x="419661" y="19471"/>
                  <a:pt x="8515" y="110744"/>
                  <a:pt x="142" y="112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2C0287B5-5F51-A8A2-421E-FE576C72FE16}"/>
              </a:ext>
            </a:extLst>
          </p:cNvPr>
          <p:cNvSpPr/>
          <p:nvPr/>
        </p:nvSpPr>
        <p:spPr>
          <a:xfrm>
            <a:off x="5039217" y="989501"/>
            <a:ext cx="950975" cy="401580"/>
          </a:xfrm>
          <a:custGeom>
            <a:avLst/>
            <a:gdLst>
              <a:gd name="connsiteX0" fmla="*/ 31 w 950975"/>
              <a:gd name="connsiteY0" fmla="*/ 120842 h 401580"/>
              <a:gd name="connsiteX1" fmla="*/ 381869 w 950975"/>
              <a:gd name="connsiteY1" fmla="*/ 20358 h 401580"/>
              <a:gd name="connsiteX2" fmla="*/ 929504 w 950975"/>
              <a:gd name="connsiteY2" fmla="*/ 382099 h 401580"/>
              <a:gd name="connsiteX3" fmla="*/ 829020 w 950975"/>
              <a:gd name="connsiteY3" fmla="*/ 336881 h 401580"/>
              <a:gd name="connsiteX4" fmla="*/ 723513 w 950975"/>
              <a:gd name="connsiteY4" fmla="*/ 201229 h 401580"/>
              <a:gd name="connsiteX5" fmla="*/ 788827 w 950975"/>
              <a:gd name="connsiteY5" fmla="*/ 276591 h 401580"/>
              <a:gd name="connsiteX6" fmla="*/ 572787 w 950975"/>
              <a:gd name="connsiteY6" fmla="*/ 50503 h 401580"/>
              <a:gd name="connsiteX7" fmla="*/ 643126 w 950975"/>
              <a:gd name="connsiteY7" fmla="*/ 135914 h 401580"/>
              <a:gd name="connsiteX8" fmla="*/ 361772 w 950975"/>
              <a:gd name="connsiteY8" fmla="*/ 262 h 401580"/>
              <a:gd name="connsiteX9" fmla="*/ 31 w 950975"/>
              <a:gd name="connsiteY9" fmla="*/ 120842 h 401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0975" h="401580">
                <a:moveTo>
                  <a:pt x="31" y="120842"/>
                </a:moveTo>
                <a:cubicBezTo>
                  <a:pt x="3380" y="124191"/>
                  <a:pt x="226957" y="-23185"/>
                  <a:pt x="381869" y="20358"/>
                </a:cubicBezTo>
                <a:cubicBezTo>
                  <a:pt x="536781" y="63901"/>
                  <a:pt x="854979" y="329345"/>
                  <a:pt x="929504" y="382099"/>
                </a:cubicBezTo>
                <a:cubicBezTo>
                  <a:pt x="1004029" y="434853"/>
                  <a:pt x="863352" y="367026"/>
                  <a:pt x="829020" y="336881"/>
                </a:cubicBezTo>
                <a:cubicBezTo>
                  <a:pt x="794688" y="306736"/>
                  <a:pt x="730212" y="211277"/>
                  <a:pt x="723513" y="201229"/>
                </a:cubicBezTo>
                <a:cubicBezTo>
                  <a:pt x="716814" y="191181"/>
                  <a:pt x="813948" y="301712"/>
                  <a:pt x="788827" y="276591"/>
                </a:cubicBezTo>
                <a:cubicBezTo>
                  <a:pt x="763706" y="251470"/>
                  <a:pt x="597070" y="73949"/>
                  <a:pt x="572787" y="50503"/>
                </a:cubicBezTo>
                <a:cubicBezTo>
                  <a:pt x="548504" y="27057"/>
                  <a:pt x="678295" y="144287"/>
                  <a:pt x="643126" y="135914"/>
                </a:cubicBezTo>
                <a:cubicBezTo>
                  <a:pt x="607957" y="127541"/>
                  <a:pt x="465605" y="6961"/>
                  <a:pt x="361772" y="262"/>
                </a:cubicBezTo>
                <a:cubicBezTo>
                  <a:pt x="257939" y="-6437"/>
                  <a:pt x="-3318" y="117493"/>
                  <a:pt x="31" y="120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59B6A73B-DCC0-BA37-58E3-722A1A2B6C44}"/>
              </a:ext>
            </a:extLst>
          </p:cNvPr>
          <p:cNvSpPr/>
          <p:nvPr/>
        </p:nvSpPr>
        <p:spPr>
          <a:xfrm>
            <a:off x="4947934" y="1307273"/>
            <a:ext cx="1508142" cy="627582"/>
          </a:xfrm>
          <a:custGeom>
            <a:avLst/>
            <a:gdLst>
              <a:gd name="connsiteX0" fmla="*/ 879 w 1508142"/>
              <a:gd name="connsiteY0" fmla="*/ 109545 h 627582"/>
              <a:gd name="connsiteX1" fmla="*/ 643974 w 1508142"/>
              <a:gd name="connsiteY1" fmla="*/ 24134 h 627582"/>
              <a:gd name="connsiteX2" fmla="*/ 1086101 w 1508142"/>
              <a:gd name="connsiteY2" fmla="*/ 154762 h 627582"/>
              <a:gd name="connsiteX3" fmla="*/ 1005714 w 1508142"/>
              <a:gd name="connsiteY3" fmla="*/ 114569 h 627582"/>
              <a:gd name="connsiteX4" fmla="*/ 1508132 w 1508142"/>
              <a:gd name="connsiteY4" fmla="*/ 627035 h 627582"/>
              <a:gd name="connsiteX5" fmla="*/ 990642 w 1508142"/>
              <a:gd name="connsiteY5" fmla="*/ 4037 h 627582"/>
              <a:gd name="connsiteX6" fmla="*/ 1266971 w 1508142"/>
              <a:gd name="connsiteY6" fmla="*/ 345681 h 627582"/>
              <a:gd name="connsiteX7" fmla="*/ 885134 w 1508142"/>
              <a:gd name="connsiteY7" fmla="*/ 74375 h 627582"/>
              <a:gd name="connsiteX8" fmla="*/ 513345 w 1508142"/>
              <a:gd name="connsiteY8" fmla="*/ 34182 h 627582"/>
              <a:gd name="connsiteX9" fmla="*/ 879 w 1508142"/>
              <a:gd name="connsiteY9" fmla="*/ 109545 h 62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08142" h="627582">
                <a:moveTo>
                  <a:pt x="879" y="109545"/>
                </a:moveTo>
                <a:cubicBezTo>
                  <a:pt x="22651" y="107870"/>
                  <a:pt x="463104" y="16598"/>
                  <a:pt x="643974" y="24134"/>
                </a:cubicBezTo>
                <a:cubicBezTo>
                  <a:pt x="824844" y="31670"/>
                  <a:pt x="1025811" y="139689"/>
                  <a:pt x="1086101" y="154762"/>
                </a:cubicBezTo>
                <a:cubicBezTo>
                  <a:pt x="1146391" y="169835"/>
                  <a:pt x="935376" y="35857"/>
                  <a:pt x="1005714" y="114569"/>
                </a:cubicBezTo>
                <a:cubicBezTo>
                  <a:pt x="1076052" y="193281"/>
                  <a:pt x="1510644" y="645457"/>
                  <a:pt x="1508132" y="627035"/>
                </a:cubicBezTo>
                <a:cubicBezTo>
                  <a:pt x="1505620" y="608613"/>
                  <a:pt x="1030836" y="50929"/>
                  <a:pt x="990642" y="4037"/>
                </a:cubicBezTo>
                <a:cubicBezTo>
                  <a:pt x="950449" y="-42855"/>
                  <a:pt x="1284556" y="333958"/>
                  <a:pt x="1266971" y="345681"/>
                </a:cubicBezTo>
                <a:cubicBezTo>
                  <a:pt x="1249386" y="357404"/>
                  <a:pt x="1010738" y="126292"/>
                  <a:pt x="885134" y="74375"/>
                </a:cubicBezTo>
                <a:cubicBezTo>
                  <a:pt x="759530" y="22458"/>
                  <a:pt x="659046" y="34182"/>
                  <a:pt x="513345" y="34182"/>
                </a:cubicBezTo>
                <a:cubicBezTo>
                  <a:pt x="367644" y="34182"/>
                  <a:pt x="-20893" y="111220"/>
                  <a:pt x="879" y="109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42969E70-2069-1543-AF38-E77695BDC5ED}"/>
              </a:ext>
            </a:extLst>
          </p:cNvPr>
          <p:cNvSpPr/>
          <p:nvPr/>
        </p:nvSpPr>
        <p:spPr>
          <a:xfrm>
            <a:off x="5117450" y="1671790"/>
            <a:ext cx="734080" cy="329224"/>
          </a:xfrm>
          <a:custGeom>
            <a:avLst/>
            <a:gdLst>
              <a:gd name="connsiteX0" fmla="*/ 2185 w 734080"/>
              <a:gd name="connsiteY0" fmla="*/ 21357 h 329224"/>
              <a:gd name="connsiteX1" fmla="*/ 303636 w 734080"/>
              <a:gd name="connsiteY1" fmla="*/ 61551 h 329224"/>
              <a:gd name="connsiteX2" fmla="*/ 730691 w 734080"/>
              <a:gd name="connsiteY2" fmla="*/ 327832 h 329224"/>
              <a:gd name="connsiteX3" fmla="*/ 494554 w 734080"/>
              <a:gd name="connsiteY3" fmla="*/ 162034 h 329224"/>
              <a:gd name="connsiteX4" fmla="*/ 328757 w 734080"/>
              <a:gd name="connsiteY4" fmla="*/ 66575 h 329224"/>
              <a:gd name="connsiteX5" fmla="*/ 178031 w 734080"/>
              <a:gd name="connsiteY5" fmla="*/ 1261 h 329224"/>
              <a:gd name="connsiteX6" fmla="*/ 2185 w 734080"/>
              <a:gd name="connsiteY6" fmla="*/ 21357 h 329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080" h="329224">
                <a:moveTo>
                  <a:pt x="2185" y="21357"/>
                </a:moveTo>
                <a:cubicBezTo>
                  <a:pt x="23119" y="31405"/>
                  <a:pt x="182218" y="10472"/>
                  <a:pt x="303636" y="61551"/>
                </a:cubicBezTo>
                <a:cubicBezTo>
                  <a:pt x="425054" y="112630"/>
                  <a:pt x="698871" y="311085"/>
                  <a:pt x="730691" y="327832"/>
                </a:cubicBezTo>
                <a:cubicBezTo>
                  <a:pt x="762511" y="344579"/>
                  <a:pt x="561543" y="205577"/>
                  <a:pt x="494554" y="162034"/>
                </a:cubicBezTo>
                <a:cubicBezTo>
                  <a:pt x="427565" y="118491"/>
                  <a:pt x="381511" y="93371"/>
                  <a:pt x="328757" y="66575"/>
                </a:cubicBezTo>
                <a:cubicBezTo>
                  <a:pt x="276003" y="39780"/>
                  <a:pt x="239996" y="7122"/>
                  <a:pt x="178031" y="1261"/>
                </a:cubicBezTo>
                <a:cubicBezTo>
                  <a:pt x="116066" y="-4600"/>
                  <a:pt x="-18749" y="11309"/>
                  <a:pt x="2185" y="21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B5FD59C0-73EA-DF0A-7CA5-8A4EAE4E47A2}"/>
              </a:ext>
            </a:extLst>
          </p:cNvPr>
          <p:cNvSpPr/>
          <p:nvPr/>
        </p:nvSpPr>
        <p:spPr>
          <a:xfrm>
            <a:off x="5471327" y="1989574"/>
            <a:ext cx="807941" cy="625066"/>
          </a:xfrm>
          <a:custGeom>
            <a:avLst/>
            <a:gdLst>
              <a:gd name="connsiteX0" fmla="*/ 0 w 807941"/>
              <a:gd name="connsiteY0" fmla="*/ 0 h 625066"/>
              <a:gd name="connsiteX1" fmla="*/ 341644 w 807941"/>
              <a:gd name="connsiteY1" fmla="*/ 231112 h 625066"/>
              <a:gd name="connsiteX2" fmla="*/ 643095 w 807941"/>
              <a:gd name="connsiteY2" fmla="*/ 442127 h 625066"/>
              <a:gd name="connsiteX3" fmla="*/ 562708 w 807941"/>
              <a:gd name="connsiteY3" fmla="*/ 396910 h 625066"/>
              <a:gd name="connsiteX4" fmla="*/ 803869 w 807941"/>
              <a:gd name="connsiteY4" fmla="*/ 622997 h 625066"/>
              <a:gd name="connsiteX5" fmla="*/ 678264 w 807941"/>
              <a:gd name="connsiteY5" fmla="*/ 487345 h 625066"/>
              <a:gd name="connsiteX6" fmla="*/ 236137 w 807941"/>
              <a:gd name="connsiteY6" fmla="*/ 135652 h 625066"/>
              <a:gd name="connsiteX7" fmla="*/ 286378 w 807941"/>
              <a:gd name="connsiteY7" fmla="*/ 160773 h 625066"/>
              <a:gd name="connsiteX8" fmla="*/ 0 w 807941"/>
              <a:gd name="connsiteY8" fmla="*/ 0 h 62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941" h="625066">
                <a:moveTo>
                  <a:pt x="0" y="0"/>
                </a:moveTo>
                <a:lnTo>
                  <a:pt x="341644" y="231112"/>
                </a:lnTo>
                <a:cubicBezTo>
                  <a:pt x="448826" y="304800"/>
                  <a:pt x="606251" y="414494"/>
                  <a:pt x="643095" y="442127"/>
                </a:cubicBezTo>
                <a:cubicBezTo>
                  <a:pt x="679939" y="469760"/>
                  <a:pt x="535912" y="366765"/>
                  <a:pt x="562708" y="396910"/>
                </a:cubicBezTo>
                <a:cubicBezTo>
                  <a:pt x="589504" y="427055"/>
                  <a:pt x="784610" y="607925"/>
                  <a:pt x="803869" y="622997"/>
                </a:cubicBezTo>
                <a:cubicBezTo>
                  <a:pt x="823128" y="638069"/>
                  <a:pt x="772886" y="568569"/>
                  <a:pt x="678264" y="487345"/>
                </a:cubicBezTo>
                <a:cubicBezTo>
                  <a:pt x="583642" y="406121"/>
                  <a:pt x="301451" y="190081"/>
                  <a:pt x="236137" y="135652"/>
                </a:cubicBezTo>
                <a:cubicBezTo>
                  <a:pt x="170823" y="81223"/>
                  <a:pt x="286378" y="160773"/>
                  <a:pt x="286378" y="16077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602AC01D-96F4-F064-675A-AB48A2327833}"/>
              </a:ext>
            </a:extLst>
          </p:cNvPr>
          <p:cNvSpPr/>
          <p:nvPr/>
        </p:nvSpPr>
        <p:spPr>
          <a:xfrm>
            <a:off x="5556737" y="1899115"/>
            <a:ext cx="741184" cy="830955"/>
          </a:xfrm>
          <a:custGeom>
            <a:avLst/>
            <a:gdLst>
              <a:gd name="connsiteX0" fmla="*/ 1 w 741184"/>
              <a:gd name="connsiteY0" fmla="*/ 23 h 830955"/>
              <a:gd name="connsiteX1" fmla="*/ 607927 w 741184"/>
              <a:gd name="connsiteY1" fmla="*/ 472296 h 830955"/>
              <a:gd name="connsiteX2" fmla="*/ 738555 w 741184"/>
              <a:gd name="connsiteY2" fmla="*/ 829012 h 830955"/>
              <a:gd name="connsiteX3" fmla="*/ 688314 w 741184"/>
              <a:gd name="connsiteY3" fmla="*/ 607949 h 830955"/>
              <a:gd name="connsiteX4" fmla="*/ 602903 w 741184"/>
              <a:gd name="connsiteY4" fmla="*/ 452199 h 830955"/>
              <a:gd name="connsiteX5" fmla="*/ 1 w 741184"/>
              <a:gd name="connsiteY5" fmla="*/ 23 h 83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1184" h="830955">
                <a:moveTo>
                  <a:pt x="1" y="23"/>
                </a:moveTo>
                <a:cubicBezTo>
                  <a:pt x="838" y="3372"/>
                  <a:pt x="484835" y="334131"/>
                  <a:pt x="607927" y="472296"/>
                </a:cubicBezTo>
                <a:cubicBezTo>
                  <a:pt x="731019" y="610461"/>
                  <a:pt x="725157" y="806403"/>
                  <a:pt x="738555" y="829012"/>
                </a:cubicBezTo>
                <a:cubicBezTo>
                  <a:pt x="751953" y="851621"/>
                  <a:pt x="710923" y="670751"/>
                  <a:pt x="688314" y="607949"/>
                </a:cubicBezTo>
                <a:cubicBezTo>
                  <a:pt x="665705" y="545147"/>
                  <a:pt x="712597" y="552682"/>
                  <a:pt x="602903" y="452199"/>
                </a:cubicBezTo>
                <a:cubicBezTo>
                  <a:pt x="493209" y="351716"/>
                  <a:pt x="-836" y="-3326"/>
                  <a:pt x="1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5F4A9D07-64F7-290B-938B-A88281840082}"/>
              </a:ext>
            </a:extLst>
          </p:cNvPr>
          <p:cNvSpPr/>
          <p:nvPr/>
        </p:nvSpPr>
        <p:spPr>
          <a:xfrm>
            <a:off x="6236678" y="2466870"/>
            <a:ext cx="315409" cy="1529574"/>
          </a:xfrm>
          <a:custGeom>
            <a:avLst/>
            <a:gdLst>
              <a:gd name="connsiteX0" fmla="*/ 3348 w 315409"/>
              <a:gd name="connsiteY0" fmla="*/ 0 h 1529574"/>
              <a:gd name="connsiteX1" fmla="*/ 43542 w 315409"/>
              <a:gd name="connsiteY1" fmla="*/ 432079 h 1529574"/>
              <a:gd name="connsiteX2" fmla="*/ 23445 w 315409"/>
              <a:gd name="connsiteY2" fmla="*/ 276330 h 1529574"/>
              <a:gd name="connsiteX3" fmla="*/ 83735 w 315409"/>
              <a:gd name="connsiteY3" fmla="*/ 477297 h 1529574"/>
              <a:gd name="connsiteX4" fmla="*/ 214364 w 315409"/>
              <a:gd name="connsiteY4" fmla="*/ 1045029 h 1529574"/>
              <a:gd name="connsiteX5" fmla="*/ 184219 w 315409"/>
              <a:gd name="connsiteY5" fmla="*/ 989763 h 1529574"/>
              <a:gd name="connsiteX6" fmla="*/ 314847 w 315409"/>
              <a:gd name="connsiteY6" fmla="*/ 1517301 h 1529574"/>
              <a:gd name="connsiteX7" fmla="*/ 234460 w 315409"/>
              <a:gd name="connsiteY7" fmla="*/ 1371600 h 1529574"/>
              <a:gd name="connsiteX8" fmla="*/ 309823 w 315409"/>
              <a:gd name="connsiteY8" fmla="*/ 1487156 h 1529574"/>
              <a:gd name="connsiteX9" fmla="*/ 164122 w 315409"/>
              <a:gd name="connsiteY9" fmla="*/ 1060101 h 1529574"/>
              <a:gd name="connsiteX10" fmla="*/ 88759 w 315409"/>
              <a:gd name="connsiteY10" fmla="*/ 698361 h 1529574"/>
              <a:gd name="connsiteX11" fmla="*/ 38518 w 315409"/>
              <a:gd name="connsiteY11" fmla="*/ 512466 h 1529574"/>
              <a:gd name="connsiteX12" fmla="*/ 194267 w 315409"/>
              <a:gd name="connsiteY12" fmla="*/ 1009860 h 1529574"/>
              <a:gd name="connsiteX13" fmla="*/ 13397 w 315409"/>
              <a:gd name="connsiteY13" fmla="*/ 306475 h 1529574"/>
              <a:gd name="connsiteX14" fmla="*/ 13397 w 315409"/>
              <a:gd name="connsiteY14" fmla="*/ 50242 h 1529574"/>
              <a:gd name="connsiteX15" fmla="*/ 3348 w 315409"/>
              <a:gd name="connsiteY15" fmla="*/ 0 h 1529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5409" h="1529574">
                <a:moveTo>
                  <a:pt x="3348" y="0"/>
                </a:moveTo>
                <a:cubicBezTo>
                  <a:pt x="21770" y="193012"/>
                  <a:pt x="40193" y="386024"/>
                  <a:pt x="43542" y="432079"/>
                </a:cubicBezTo>
                <a:cubicBezTo>
                  <a:pt x="46891" y="478134"/>
                  <a:pt x="16746" y="268794"/>
                  <a:pt x="23445" y="276330"/>
                </a:cubicBezTo>
                <a:cubicBezTo>
                  <a:pt x="30144" y="283866"/>
                  <a:pt x="51915" y="349181"/>
                  <a:pt x="83735" y="477297"/>
                </a:cubicBezTo>
                <a:cubicBezTo>
                  <a:pt x="115555" y="605413"/>
                  <a:pt x="197617" y="959618"/>
                  <a:pt x="214364" y="1045029"/>
                </a:cubicBezTo>
                <a:cubicBezTo>
                  <a:pt x="231111" y="1130440"/>
                  <a:pt x="167472" y="911051"/>
                  <a:pt x="184219" y="989763"/>
                </a:cubicBezTo>
                <a:cubicBezTo>
                  <a:pt x="200966" y="1068475"/>
                  <a:pt x="306474" y="1453662"/>
                  <a:pt x="314847" y="1517301"/>
                </a:cubicBezTo>
                <a:cubicBezTo>
                  <a:pt x="323220" y="1580940"/>
                  <a:pt x="235297" y="1376624"/>
                  <a:pt x="234460" y="1371600"/>
                </a:cubicBezTo>
                <a:cubicBezTo>
                  <a:pt x="233623" y="1366576"/>
                  <a:pt x="321546" y="1539072"/>
                  <a:pt x="309823" y="1487156"/>
                </a:cubicBezTo>
                <a:cubicBezTo>
                  <a:pt x="298100" y="1435240"/>
                  <a:pt x="200966" y="1191567"/>
                  <a:pt x="164122" y="1060101"/>
                </a:cubicBezTo>
                <a:cubicBezTo>
                  <a:pt x="127278" y="928635"/>
                  <a:pt x="109693" y="789633"/>
                  <a:pt x="88759" y="698361"/>
                </a:cubicBezTo>
                <a:cubicBezTo>
                  <a:pt x="67825" y="607089"/>
                  <a:pt x="20933" y="460550"/>
                  <a:pt x="38518" y="512466"/>
                </a:cubicBezTo>
                <a:cubicBezTo>
                  <a:pt x="56103" y="564382"/>
                  <a:pt x="198454" y="1044192"/>
                  <a:pt x="194267" y="1009860"/>
                </a:cubicBezTo>
                <a:cubicBezTo>
                  <a:pt x="190080" y="975528"/>
                  <a:pt x="43542" y="466411"/>
                  <a:pt x="13397" y="306475"/>
                </a:cubicBezTo>
                <a:cubicBezTo>
                  <a:pt x="-16748" y="146539"/>
                  <a:pt x="13397" y="50242"/>
                  <a:pt x="13397" y="50242"/>
                </a:cubicBezTo>
                <a:lnTo>
                  <a:pt x="334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7AEF32BC-C24C-69B1-E477-691492E1DA87}"/>
              </a:ext>
            </a:extLst>
          </p:cNvPr>
          <p:cNvSpPr/>
          <p:nvPr/>
        </p:nvSpPr>
        <p:spPr>
          <a:xfrm>
            <a:off x="6048522" y="2092057"/>
            <a:ext cx="737222" cy="2143427"/>
          </a:xfrm>
          <a:custGeom>
            <a:avLst/>
            <a:gdLst>
              <a:gd name="connsiteX0" fmla="*/ 586 w 737222"/>
              <a:gd name="connsiteY0" fmla="*/ 3024 h 2143427"/>
              <a:gd name="connsiteX1" fmla="*/ 342230 w 737222"/>
              <a:gd name="connsiteY1" fmla="*/ 681288 h 2143427"/>
              <a:gd name="connsiteX2" fmla="*/ 703970 w 737222"/>
              <a:gd name="connsiteY2" fmla="*/ 2012695 h 2143427"/>
              <a:gd name="connsiteX3" fmla="*/ 678849 w 737222"/>
              <a:gd name="connsiteY3" fmla="*/ 1937332 h 2143427"/>
              <a:gd name="connsiteX4" fmla="*/ 332181 w 737222"/>
              <a:gd name="connsiteY4" fmla="*/ 631046 h 2143427"/>
              <a:gd name="connsiteX5" fmla="*/ 261843 w 737222"/>
              <a:gd name="connsiteY5" fmla="*/ 440128 h 2143427"/>
              <a:gd name="connsiteX6" fmla="*/ 586 w 737222"/>
              <a:gd name="connsiteY6" fmla="*/ 3024 h 2143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7222" h="2143427">
                <a:moveTo>
                  <a:pt x="586" y="3024"/>
                </a:moveTo>
                <a:cubicBezTo>
                  <a:pt x="13984" y="43217"/>
                  <a:pt x="224999" y="346343"/>
                  <a:pt x="342230" y="681288"/>
                </a:cubicBezTo>
                <a:cubicBezTo>
                  <a:pt x="459461" y="1016233"/>
                  <a:pt x="647867" y="1803354"/>
                  <a:pt x="703970" y="2012695"/>
                </a:cubicBezTo>
                <a:cubicBezTo>
                  <a:pt x="760073" y="2222036"/>
                  <a:pt x="740814" y="2167607"/>
                  <a:pt x="678849" y="1937332"/>
                </a:cubicBezTo>
                <a:cubicBezTo>
                  <a:pt x="616884" y="1707057"/>
                  <a:pt x="401682" y="880580"/>
                  <a:pt x="332181" y="631046"/>
                </a:cubicBezTo>
                <a:cubicBezTo>
                  <a:pt x="262680" y="381512"/>
                  <a:pt x="316272" y="545636"/>
                  <a:pt x="261843" y="440128"/>
                </a:cubicBezTo>
                <a:cubicBezTo>
                  <a:pt x="207414" y="334620"/>
                  <a:pt x="-12812" y="-37169"/>
                  <a:pt x="586" y="3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14A96018-AFF1-497D-DE0C-061E481AE30A}"/>
              </a:ext>
            </a:extLst>
          </p:cNvPr>
          <p:cNvSpPr/>
          <p:nvPr/>
        </p:nvSpPr>
        <p:spPr>
          <a:xfrm>
            <a:off x="6031094" y="1608650"/>
            <a:ext cx="703203" cy="929471"/>
          </a:xfrm>
          <a:custGeom>
            <a:avLst/>
            <a:gdLst>
              <a:gd name="connsiteX0" fmla="*/ 2941 w 703203"/>
              <a:gd name="connsiteY0" fmla="*/ 4110 h 929471"/>
              <a:gd name="connsiteX1" fmla="*/ 550576 w 703203"/>
              <a:gd name="connsiteY1" fmla="*/ 657253 h 929471"/>
              <a:gd name="connsiteX2" fmla="*/ 701302 w 703203"/>
              <a:gd name="connsiteY2" fmla="*/ 928559 h 929471"/>
              <a:gd name="connsiteX3" fmla="*/ 615891 w 703203"/>
              <a:gd name="connsiteY3" fmla="*/ 732616 h 929471"/>
              <a:gd name="connsiteX4" fmla="*/ 344585 w 703203"/>
              <a:gd name="connsiteY4" fmla="*/ 395996 h 929471"/>
              <a:gd name="connsiteX5" fmla="*/ 2941 w 703203"/>
              <a:gd name="connsiteY5" fmla="*/ 4110 h 92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203" h="929471">
                <a:moveTo>
                  <a:pt x="2941" y="4110"/>
                </a:moveTo>
                <a:cubicBezTo>
                  <a:pt x="37273" y="47653"/>
                  <a:pt x="434183" y="503178"/>
                  <a:pt x="550576" y="657253"/>
                </a:cubicBezTo>
                <a:cubicBezTo>
                  <a:pt x="666969" y="811328"/>
                  <a:pt x="690416" y="915999"/>
                  <a:pt x="701302" y="928559"/>
                </a:cubicBezTo>
                <a:cubicBezTo>
                  <a:pt x="712188" y="941119"/>
                  <a:pt x="675344" y="821377"/>
                  <a:pt x="615891" y="732616"/>
                </a:cubicBezTo>
                <a:cubicBezTo>
                  <a:pt x="556438" y="643855"/>
                  <a:pt x="445068" y="517414"/>
                  <a:pt x="344585" y="395996"/>
                </a:cubicBezTo>
                <a:cubicBezTo>
                  <a:pt x="244102" y="274578"/>
                  <a:pt x="-31391" y="-39433"/>
                  <a:pt x="2941" y="4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F5EF8F4F-0BFC-B153-3B43-CC6A45C9EADC}"/>
              </a:ext>
            </a:extLst>
          </p:cNvPr>
          <p:cNvSpPr/>
          <p:nvPr/>
        </p:nvSpPr>
        <p:spPr>
          <a:xfrm>
            <a:off x="6591421" y="2610857"/>
            <a:ext cx="259037" cy="964404"/>
          </a:xfrm>
          <a:custGeom>
            <a:avLst/>
            <a:gdLst>
              <a:gd name="connsiteX0" fmla="*/ 298 w 259037"/>
              <a:gd name="connsiteY0" fmla="*/ 1714 h 964404"/>
              <a:gd name="connsiteX1" fmla="*/ 140975 w 259037"/>
              <a:gd name="connsiteY1" fmla="*/ 458914 h 964404"/>
              <a:gd name="connsiteX2" fmla="*/ 256531 w 259037"/>
              <a:gd name="connsiteY2" fmla="*/ 956308 h 964404"/>
              <a:gd name="connsiteX3" fmla="*/ 211313 w 259037"/>
              <a:gd name="connsiteY3" fmla="*/ 735244 h 964404"/>
              <a:gd name="connsiteX4" fmla="*/ 105805 w 259037"/>
              <a:gd name="connsiteY4" fmla="*/ 318238 h 964404"/>
              <a:gd name="connsiteX5" fmla="*/ 298 w 259037"/>
              <a:gd name="connsiteY5" fmla="*/ 1714 h 96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037" h="964404">
                <a:moveTo>
                  <a:pt x="298" y="1714"/>
                </a:moveTo>
                <a:cubicBezTo>
                  <a:pt x="6160" y="25160"/>
                  <a:pt x="98270" y="299815"/>
                  <a:pt x="140975" y="458914"/>
                </a:cubicBezTo>
                <a:cubicBezTo>
                  <a:pt x="183680" y="618013"/>
                  <a:pt x="244808" y="910253"/>
                  <a:pt x="256531" y="956308"/>
                </a:cubicBezTo>
                <a:cubicBezTo>
                  <a:pt x="268254" y="1002363"/>
                  <a:pt x="236434" y="841589"/>
                  <a:pt x="211313" y="735244"/>
                </a:cubicBezTo>
                <a:cubicBezTo>
                  <a:pt x="186192" y="628899"/>
                  <a:pt x="135113" y="435469"/>
                  <a:pt x="105805" y="318238"/>
                </a:cubicBezTo>
                <a:cubicBezTo>
                  <a:pt x="76497" y="201007"/>
                  <a:pt x="-5564" y="-21732"/>
                  <a:pt x="298" y="1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DF9F3C01-302E-7762-FD12-5495D4BE54E2}"/>
              </a:ext>
            </a:extLst>
          </p:cNvPr>
          <p:cNvSpPr/>
          <p:nvPr/>
        </p:nvSpPr>
        <p:spPr>
          <a:xfrm>
            <a:off x="6611766" y="2903965"/>
            <a:ext cx="125591" cy="1079617"/>
          </a:xfrm>
          <a:custGeom>
            <a:avLst/>
            <a:gdLst>
              <a:gd name="connsiteX0" fmla="*/ 49 w 125591"/>
              <a:gd name="connsiteY0" fmla="*/ 9 h 1079617"/>
              <a:gd name="connsiteX1" fmla="*/ 105557 w 125591"/>
              <a:gd name="connsiteY1" fmla="*/ 663200 h 1079617"/>
              <a:gd name="connsiteX2" fmla="*/ 80436 w 125591"/>
              <a:gd name="connsiteY2" fmla="*/ 1075182 h 1079617"/>
              <a:gd name="connsiteX3" fmla="*/ 105557 w 125591"/>
              <a:gd name="connsiteY3" fmla="*/ 869191 h 1079617"/>
              <a:gd name="connsiteX4" fmla="*/ 120630 w 125591"/>
              <a:gd name="connsiteY4" fmla="*/ 678272 h 1079617"/>
              <a:gd name="connsiteX5" fmla="*/ 49 w 125591"/>
              <a:gd name="connsiteY5" fmla="*/ 9 h 10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591" h="1079617">
                <a:moveTo>
                  <a:pt x="49" y="9"/>
                </a:moveTo>
                <a:cubicBezTo>
                  <a:pt x="-2463" y="-2503"/>
                  <a:pt x="92159" y="484005"/>
                  <a:pt x="105557" y="663200"/>
                </a:cubicBezTo>
                <a:cubicBezTo>
                  <a:pt x="118955" y="842395"/>
                  <a:pt x="80436" y="1040850"/>
                  <a:pt x="80436" y="1075182"/>
                </a:cubicBezTo>
                <a:cubicBezTo>
                  <a:pt x="80436" y="1109514"/>
                  <a:pt x="98858" y="935343"/>
                  <a:pt x="105557" y="869191"/>
                </a:cubicBezTo>
                <a:cubicBezTo>
                  <a:pt x="112256" y="803039"/>
                  <a:pt x="135702" y="818111"/>
                  <a:pt x="120630" y="678272"/>
                </a:cubicBezTo>
                <a:cubicBezTo>
                  <a:pt x="105558" y="538433"/>
                  <a:pt x="2561" y="2521"/>
                  <a:pt x="49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601BCFBE-4759-1C7D-70FD-DBACA29D9773}"/>
              </a:ext>
            </a:extLst>
          </p:cNvPr>
          <p:cNvSpPr/>
          <p:nvPr/>
        </p:nvSpPr>
        <p:spPr>
          <a:xfrm>
            <a:off x="6618866" y="2473936"/>
            <a:ext cx="145640" cy="778108"/>
          </a:xfrm>
          <a:custGeom>
            <a:avLst/>
            <a:gdLst>
              <a:gd name="connsiteX0" fmla="*/ 8022 w 145640"/>
              <a:gd name="connsiteY0" fmla="*/ 33128 h 778108"/>
              <a:gd name="connsiteX1" fmla="*/ 133626 w 145640"/>
              <a:gd name="connsiteY1" fmla="*/ 515449 h 778108"/>
              <a:gd name="connsiteX2" fmla="*/ 128602 w 145640"/>
              <a:gd name="connsiteY2" fmla="*/ 776706 h 778108"/>
              <a:gd name="connsiteX3" fmla="*/ 133626 w 145640"/>
              <a:gd name="connsiteY3" fmla="*/ 625980 h 778108"/>
              <a:gd name="connsiteX4" fmla="*/ 138650 w 145640"/>
              <a:gd name="connsiteY4" fmla="*/ 475255 h 778108"/>
              <a:gd name="connsiteX5" fmla="*/ 28119 w 145640"/>
              <a:gd name="connsiteY5" fmla="*/ 88394 h 778108"/>
              <a:gd name="connsiteX6" fmla="*/ 8022 w 145640"/>
              <a:gd name="connsiteY6" fmla="*/ 33128 h 778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640" h="778108">
                <a:moveTo>
                  <a:pt x="8022" y="33128"/>
                </a:moveTo>
                <a:cubicBezTo>
                  <a:pt x="25606" y="104304"/>
                  <a:pt x="113529" y="391519"/>
                  <a:pt x="133626" y="515449"/>
                </a:cubicBezTo>
                <a:cubicBezTo>
                  <a:pt x="153723" y="639379"/>
                  <a:pt x="128602" y="758284"/>
                  <a:pt x="128602" y="776706"/>
                </a:cubicBezTo>
                <a:cubicBezTo>
                  <a:pt x="128602" y="795128"/>
                  <a:pt x="133626" y="625980"/>
                  <a:pt x="133626" y="625980"/>
                </a:cubicBezTo>
                <a:cubicBezTo>
                  <a:pt x="135301" y="575738"/>
                  <a:pt x="156235" y="564853"/>
                  <a:pt x="138650" y="475255"/>
                </a:cubicBezTo>
                <a:cubicBezTo>
                  <a:pt x="121066" y="385657"/>
                  <a:pt x="52403" y="159570"/>
                  <a:pt x="28119" y="88394"/>
                </a:cubicBezTo>
                <a:cubicBezTo>
                  <a:pt x="3835" y="17218"/>
                  <a:pt x="-9562" y="-38048"/>
                  <a:pt x="8022" y="33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A2316EB7-CC74-0634-6BD2-660606FBB167}"/>
              </a:ext>
            </a:extLst>
          </p:cNvPr>
          <p:cNvSpPr/>
          <p:nvPr/>
        </p:nvSpPr>
        <p:spPr>
          <a:xfrm>
            <a:off x="6702200" y="3124698"/>
            <a:ext cx="118854" cy="1246557"/>
          </a:xfrm>
          <a:custGeom>
            <a:avLst/>
            <a:gdLst>
              <a:gd name="connsiteX0" fmla="*/ 51 w 118854"/>
              <a:gd name="connsiteY0" fmla="*/ 339 h 1246557"/>
              <a:gd name="connsiteX1" fmla="*/ 95510 w 118854"/>
              <a:gd name="connsiteY1" fmla="*/ 693676 h 1246557"/>
              <a:gd name="connsiteX2" fmla="*/ 45268 w 118854"/>
              <a:gd name="connsiteY2" fmla="*/ 1246335 h 1246557"/>
              <a:gd name="connsiteX3" fmla="*/ 105558 w 118854"/>
              <a:gd name="connsiteY3" fmla="*/ 758990 h 1246557"/>
              <a:gd name="connsiteX4" fmla="*/ 110582 w 118854"/>
              <a:gd name="connsiteY4" fmla="*/ 603240 h 1246557"/>
              <a:gd name="connsiteX5" fmla="*/ 51 w 118854"/>
              <a:gd name="connsiteY5" fmla="*/ 339 h 124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854" h="1246557">
                <a:moveTo>
                  <a:pt x="51" y="339"/>
                </a:moveTo>
                <a:cubicBezTo>
                  <a:pt x="-2461" y="15412"/>
                  <a:pt x="87974" y="486010"/>
                  <a:pt x="95510" y="693676"/>
                </a:cubicBezTo>
                <a:cubicBezTo>
                  <a:pt x="103046" y="901342"/>
                  <a:pt x="43593" y="1235449"/>
                  <a:pt x="45268" y="1246335"/>
                </a:cubicBezTo>
                <a:cubicBezTo>
                  <a:pt x="46943" y="1257221"/>
                  <a:pt x="94672" y="866172"/>
                  <a:pt x="105558" y="758990"/>
                </a:cubicBezTo>
                <a:cubicBezTo>
                  <a:pt x="116444" y="651808"/>
                  <a:pt x="126492" y="730519"/>
                  <a:pt x="110582" y="603240"/>
                </a:cubicBezTo>
                <a:cubicBezTo>
                  <a:pt x="94672" y="475961"/>
                  <a:pt x="2563" y="-14734"/>
                  <a:pt x="51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78E20BE9-1075-623F-872C-BADB883B916E}"/>
              </a:ext>
            </a:extLst>
          </p:cNvPr>
          <p:cNvSpPr/>
          <p:nvPr/>
        </p:nvSpPr>
        <p:spPr>
          <a:xfrm>
            <a:off x="3339426" y="3854116"/>
            <a:ext cx="142272" cy="939514"/>
          </a:xfrm>
          <a:custGeom>
            <a:avLst/>
            <a:gdLst>
              <a:gd name="connsiteX0" fmla="*/ 36163 w 142272"/>
              <a:gd name="connsiteY0" fmla="*/ 37 h 939514"/>
              <a:gd name="connsiteX1" fmla="*/ 27617 w 142272"/>
              <a:gd name="connsiteY1" fmla="*/ 512785 h 939514"/>
              <a:gd name="connsiteX2" fmla="*/ 138712 w 142272"/>
              <a:gd name="connsiteY2" fmla="*/ 931529 h 939514"/>
              <a:gd name="connsiteX3" fmla="*/ 104529 w 142272"/>
              <a:gd name="connsiteY3" fmla="*/ 769159 h 939514"/>
              <a:gd name="connsiteX4" fmla="*/ 1980 w 142272"/>
              <a:gd name="connsiteY4" fmla="*/ 538422 h 939514"/>
              <a:gd name="connsiteX5" fmla="*/ 36163 w 142272"/>
              <a:gd name="connsiteY5" fmla="*/ 37 h 939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272" h="939514">
                <a:moveTo>
                  <a:pt x="36163" y="37"/>
                </a:moveTo>
                <a:cubicBezTo>
                  <a:pt x="40436" y="-4236"/>
                  <a:pt x="10525" y="357536"/>
                  <a:pt x="27617" y="512785"/>
                </a:cubicBezTo>
                <a:cubicBezTo>
                  <a:pt x="44709" y="668034"/>
                  <a:pt x="125893" y="888800"/>
                  <a:pt x="138712" y="931529"/>
                </a:cubicBezTo>
                <a:cubicBezTo>
                  <a:pt x="151531" y="974258"/>
                  <a:pt x="127318" y="834677"/>
                  <a:pt x="104529" y="769159"/>
                </a:cubicBezTo>
                <a:cubicBezTo>
                  <a:pt x="81740" y="703641"/>
                  <a:pt x="13374" y="668033"/>
                  <a:pt x="1980" y="538422"/>
                </a:cubicBezTo>
                <a:cubicBezTo>
                  <a:pt x="-9414" y="408811"/>
                  <a:pt x="31890" y="4310"/>
                  <a:pt x="36163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A23C52B0-4C3B-EC44-3528-33658DC2BBD9}"/>
              </a:ext>
            </a:extLst>
          </p:cNvPr>
          <p:cNvSpPr/>
          <p:nvPr/>
        </p:nvSpPr>
        <p:spPr>
          <a:xfrm>
            <a:off x="3512178" y="5007564"/>
            <a:ext cx="243741" cy="476953"/>
          </a:xfrm>
          <a:custGeom>
            <a:avLst/>
            <a:gdLst>
              <a:gd name="connsiteX0" fmla="*/ 143 w 243741"/>
              <a:gd name="connsiteY0" fmla="*/ 272 h 476953"/>
              <a:gd name="connsiteX1" fmla="*/ 77056 w 243741"/>
              <a:gd name="connsiteY1" fmla="*/ 205371 h 476953"/>
              <a:gd name="connsiteX2" fmla="*/ 239426 w 243741"/>
              <a:gd name="connsiteY2" fmla="*/ 470290 h 476953"/>
              <a:gd name="connsiteX3" fmla="*/ 188151 w 243741"/>
              <a:gd name="connsiteY3" fmla="*/ 384832 h 476953"/>
              <a:gd name="connsiteX4" fmla="*/ 94147 w 243741"/>
              <a:gd name="connsiteY4" fmla="*/ 248100 h 476953"/>
              <a:gd name="connsiteX5" fmla="*/ 143 w 243741"/>
              <a:gd name="connsiteY5" fmla="*/ 272 h 476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741" h="476953">
                <a:moveTo>
                  <a:pt x="143" y="272"/>
                </a:moveTo>
                <a:cubicBezTo>
                  <a:pt x="-2705" y="-6849"/>
                  <a:pt x="37176" y="127035"/>
                  <a:pt x="77056" y="205371"/>
                </a:cubicBezTo>
                <a:cubicBezTo>
                  <a:pt x="116936" y="283707"/>
                  <a:pt x="220910" y="440380"/>
                  <a:pt x="239426" y="470290"/>
                </a:cubicBezTo>
                <a:cubicBezTo>
                  <a:pt x="257942" y="500200"/>
                  <a:pt x="212364" y="421864"/>
                  <a:pt x="188151" y="384832"/>
                </a:cubicBezTo>
                <a:cubicBezTo>
                  <a:pt x="163938" y="347800"/>
                  <a:pt x="124057" y="310769"/>
                  <a:pt x="94147" y="248100"/>
                </a:cubicBezTo>
                <a:cubicBezTo>
                  <a:pt x="64237" y="185431"/>
                  <a:pt x="2991" y="7393"/>
                  <a:pt x="143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7B7D88AB-2D92-DF8C-89C1-1EAB062F992E}"/>
              </a:ext>
            </a:extLst>
          </p:cNvPr>
          <p:cNvSpPr/>
          <p:nvPr/>
        </p:nvSpPr>
        <p:spPr>
          <a:xfrm>
            <a:off x="3328049" y="4705566"/>
            <a:ext cx="299857" cy="754920"/>
          </a:xfrm>
          <a:custGeom>
            <a:avLst/>
            <a:gdLst>
              <a:gd name="connsiteX0" fmla="*/ 13357 w 299857"/>
              <a:gd name="connsiteY0" fmla="*/ 28804 h 754920"/>
              <a:gd name="connsiteX1" fmla="*/ 115906 w 299857"/>
              <a:gd name="connsiteY1" fmla="*/ 447548 h 754920"/>
              <a:gd name="connsiteX2" fmla="*/ 295368 w 299857"/>
              <a:gd name="connsiteY2" fmla="*/ 746651 h 754920"/>
              <a:gd name="connsiteX3" fmla="*/ 235547 w 299857"/>
              <a:gd name="connsiteY3" fmla="*/ 652647 h 754920"/>
              <a:gd name="connsiteX4" fmla="*/ 124452 w 299857"/>
              <a:gd name="connsiteY4" fmla="*/ 456094 h 754920"/>
              <a:gd name="connsiteX5" fmla="*/ 13357 w 299857"/>
              <a:gd name="connsiteY5" fmla="*/ 80079 h 754920"/>
              <a:gd name="connsiteX6" fmla="*/ 13357 w 299857"/>
              <a:gd name="connsiteY6" fmla="*/ 28804 h 75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857" h="754920">
                <a:moveTo>
                  <a:pt x="13357" y="28804"/>
                </a:moveTo>
                <a:cubicBezTo>
                  <a:pt x="30448" y="90049"/>
                  <a:pt x="68904" y="327907"/>
                  <a:pt x="115906" y="447548"/>
                </a:cubicBezTo>
                <a:cubicBezTo>
                  <a:pt x="162908" y="567189"/>
                  <a:pt x="275428" y="712468"/>
                  <a:pt x="295368" y="746651"/>
                </a:cubicBezTo>
                <a:cubicBezTo>
                  <a:pt x="315308" y="780834"/>
                  <a:pt x="264033" y="701073"/>
                  <a:pt x="235547" y="652647"/>
                </a:cubicBezTo>
                <a:cubicBezTo>
                  <a:pt x="207061" y="604221"/>
                  <a:pt x="161484" y="551522"/>
                  <a:pt x="124452" y="456094"/>
                </a:cubicBezTo>
                <a:cubicBezTo>
                  <a:pt x="87420" y="360666"/>
                  <a:pt x="31873" y="147021"/>
                  <a:pt x="13357" y="80079"/>
                </a:cubicBezTo>
                <a:cubicBezTo>
                  <a:pt x="-5159" y="13137"/>
                  <a:pt x="-3734" y="-32441"/>
                  <a:pt x="13357" y="28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77F45A91-E149-E90A-F938-DB8F90AD211A}"/>
              </a:ext>
            </a:extLst>
          </p:cNvPr>
          <p:cNvSpPr/>
          <p:nvPr/>
        </p:nvSpPr>
        <p:spPr>
          <a:xfrm>
            <a:off x="3922513" y="5717053"/>
            <a:ext cx="489569" cy="412849"/>
          </a:xfrm>
          <a:custGeom>
            <a:avLst/>
            <a:gdLst>
              <a:gd name="connsiteX0" fmla="*/ 7 w 489569"/>
              <a:gd name="connsiteY0" fmla="*/ 83 h 412849"/>
              <a:gd name="connsiteX1" fmla="*/ 264926 w 489569"/>
              <a:gd name="connsiteY1" fmla="*/ 239366 h 412849"/>
              <a:gd name="connsiteX2" fmla="*/ 487117 w 489569"/>
              <a:gd name="connsiteY2" fmla="*/ 410282 h 412849"/>
              <a:gd name="connsiteX3" fmla="*/ 376022 w 489569"/>
              <a:gd name="connsiteY3" fmla="*/ 333369 h 412849"/>
              <a:gd name="connsiteX4" fmla="*/ 256380 w 489569"/>
              <a:gd name="connsiteY4" fmla="*/ 213728 h 412849"/>
              <a:gd name="connsiteX5" fmla="*/ 7 w 489569"/>
              <a:gd name="connsiteY5" fmla="*/ 83 h 412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9569" h="412849">
                <a:moveTo>
                  <a:pt x="7" y="83"/>
                </a:moveTo>
                <a:cubicBezTo>
                  <a:pt x="1431" y="4356"/>
                  <a:pt x="183741" y="170999"/>
                  <a:pt x="264926" y="239366"/>
                </a:cubicBezTo>
                <a:cubicBezTo>
                  <a:pt x="346111" y="307733"/>
                  <a:pt x="468601" y="394615"/>
                  <a:pt x="487117" y="410282"/>
                </a:cubicBezTo>
                <a:cubicBezTo>
                  <a:pt x="505633" y="425949"/>
                  <a:pt x="414478" y="366128"/>
                  <a:pt x="376022" y="333369"/>
                </a:cubicBezTo>
                <a:cubicBezTo>
                  <a:pt x="337566" y="300610"/>
                  <a:pt x="317625" y="270700"/>
                  <a:pt x="256380" y="213728"/>
                </a:cubicBezTo>
                <a:cubicBezTo>
                  <a:pt x="195135" y="156756"/>
                  <a:pt x="-1417" y="-4190"/>
                  <a:pt x="7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403C8B31-DB66-3A38-771F-BC5DD057FDB4}"/>
              </a:ext>
            </a:extLst>
          </p:cNvPr>
          <p:cNvSpPr/>
          <p:nvPr/>
        </p:nvSpPr>
        <p:spPr>
          <a:xfrm>
            <a:off x="2650995" y="4844831"/>
            <a:ext cx="693754" cy="1746379"/>
          </a:xfrm>
          <a:custGeom>
            <a:avLst/>
            <a:gdLst>
              <a:gd name="connsiteX0" fmla="*/ 677615 w 693754"/>
              <a:gd name="connsiteY0" fmla="*/ 17455 h 1746379"/>
              <a:gd name="connsiteX1" fmla="*/ 401843 w 693754"/>
              <a:gd name="connsiteY1" fmla="*/ 322255 h 1746379"/>
              <a:gd name="connsiteX2" fmla="*/ 285729 w 693754"/>
              <a:gd name="connsiteY2" fmla="*/ 419017 h 1746379"/>
              <a:gd name="connsiteX3" fmla="*/ 416357 w 693754"/>
              <a:gd name="connsiteY3" fmla="*/ 264198 h 1746379"/>
              <a:gd name="connsiteX4" fmla="*/ 343786 w 693754"/>
              <a:gd name="connsiteY4" fmla="*/ 380312 h 1746379"/>
              <a:gd name="connsiteX5" fmla="*/ 130910 w 693754"/>
              <a:gd name="connsiteY5" fmla="*/ 951207 h 1746379"/>
              <a:gd name="connsiteX6" fmla="*/ 77691 w 693754"/>
              <a:gd name="connsiteY6" fmla="*/ 1464045 h 1746379"/>
              <a:gd name="connsiteX7" fmla="*/ 77691 w 693754"/>
              <a:gd name="connsiteY7" fmla="*/ 1343093 h 1746379"/>
              <a:gd name="connsiteX8" fmla="*/ 281 w 693754"/>
              <a:gd name="connsiteY8" fmla="*/ 1744655 h 1746379"/>
              <a:gd name="connsiteX9" fmla="*/ 53500 w 693754"/>
              <a:gd name="connsiteY9" fmla="*/ 1464045 h 1746379"/>
              <a:gd name="connsiteX10" fmla="*/ 101881 w 693754"/>
              <a:gd name="connsiteY10" fmla="*/ 902826 h 1746379"/>
              <a:gd name="connsiteX11" fmla="*/ 92205 w 693754"/>
              <a:gd name="connsiteY11" fmla="*/ 1023779 h 1746379"/>
              <a:gd name="connsiteX12" fmla="*/ 358300 w 693754"/>
              <a:gd name="connsiteY12" fmla="*/ 394826 h 1746379"/>
              <a:gd name="connsiteX13" fmla="*/ 300243 w 693754"/>
              <a:gd name="connsiteY13" fmla="*/ 462559 h 1746379"/>
              <a:gd name="connsiteX14" fmla="*/ 624395 w 693754"/>
              <a:gd name="connsiteY14" fmla="*/ 80350 h 1746379"/>
              <a:gd name="connsiteX15" fmla="*/ 677615 w 693754"/>
              <a:gd name="connsiteY15" fmla="*/ 17455 h 174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3754" h="1746379">
                <a:moveTo>
                  <a:pt x="677615" y="17455"/>
                </a:moveTo>
                <a:cubicBezTo>
                  <a:pt x="640523" y="57772"/>
                  <a:pt x="467157" y="255328"/>
                  <a:pt x="401843" y="322255"/>
                </a:cubicBezTo>
                <a:cubicBezTo>
                  <a:pt x="336529" y="389182"/>
                  <a:pt x="283310" y="428693"/>
                  <a:pt x="285729" y="419017"/>
                </a:cubicBezTo>
                <a:cubicBezTo>
                  <a:pt x="288148" y="409341"/>
                  <a:pt x="406681" y="270649"/>
                  <a:pt x="416357" y="264198"/>
                </a:cubicBezTo>
                <a:cubicBezTo>
                  <a:pt x="426033" y="257747"/>
                  <a:pt x="391360" y="265811"/>
                  <a:pt x="343786" y="380312"/>
                </a:cubicBezTo>
                <a:cubicBezTo>
                  <a:pt x="296211" y="494814"/>
                  <a:pt x="175259" y="770585"/>
                  <a:pt x="130910" y="951207"/>
                </a:cubicBezTo>
                <a:cubicBezTo>
                  <a:pt x="86561" y="1131829"/>
                  <a:pt x="86561" y="1398731"/>
                  <a:pt x="77691" y="1464045"/>
                </a:cubicBezTo>
                <a:cubicBezTo>
                  <a:pt x="68821" y="1529359"/>
                  <a:pt x="90593" y="1296325"/>
                  <a:pt x="77691" y="1343093"/>
                </a:cubicBezTo>
                <a:cubicBezTo>
                  <a:pt x="64789" y="1389861"/>
                  <a:pt x="4313" y="1724496"/>
                  <a:pt x="281" y="1744655"/>
                </a:cubicBezTo>
                <a:cubicBezTo>
                  <a:pt x="-3751" y="1764814"/>
                  <a:pt x="36567" y="1604350"/>
                  <a:pt x="53500" y="1464045"/>
                </a:cubicBezTo>
                <a:cubicBezTo>
                  <a:pt x="70433" y="1323740"/>
                  <a:pt x="95430" y="976204"/>
                  <a:pt x="101881" y="902826"/>
                </a:cubicBezTo>
                <a:cubicBezTo>
                  <a:pt x="108332" y="829448"/>
                  <a:pt x="49469" y="1108446"/>
                  <a:pt x="92205" y="1023779"/>
                </a:cubicBezTo>
                <a:cubicBezTo>
                  <a:pt x="134941" y="939112"/>
                  <a:pt x="323627" y="488363"/>
                  <a:pt x="358300" y="394826"/>
                </a:cubicBezTo>
                <a:cubicBezTo>
                  <a:pt x="392973" y="301289"/>
                  <a:pt x="300243" y="462559"/>
                  <a:pt x="300243" y="462559"/>
                </a:cubicBezTo>
                <a:lnTo>
                  <a:pt x="624395" y="80350"/>
                </a:lnTo>
                <a:cubicBezTo>
                  <a:pt x="684065" y="10198"/>
                  <a:pt x="714707" y="-22862"/>
                  <a:pt x="677615" y="17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8FFF1DD0-8F6D-9F25-1308-C8A8035EDD2E}"/>
              </a:ext>
            </a:extLst>
          </p:cNvPr>
          <p:cNvSpPr/>
          <p:nvPr/>
        </p:nvSpPr>
        <p:spPr>
          <a:xfrm>
            <a:off x="3031319" y="6056999"/>
            <a:ext cx="282779" cy="599069"/>
          </a:xfrm>
          <a:custGeom>
            <a:avLst/>
            <a:gdLst>
              <a:gd name="connsiteX0" fmla="*/ 282776 w 282779"/>
              <a:gd name="connsiteY0" fmla="*/ 296 h 599069"/>
              <a:gd name="connsiteX1" fmla="*/ 84414 w 282779"/>
              <a:gd name="connsiteY1" fmla="*/ 213172 h 599069"/>
              <a:gd name="connsiteX2" fmla="*/ 7005 w 282779"/>
              <a:gd name="connsiteY2" fmla="*/ 585706 h 599069"/>
              <a:gd name="connsiteX3" fmla="*/ 11843 w 282779"/>
              <a:gd name="connsiteY3" fmla="*/ 484106 h 599069"/>
              <a:gd name="connsiteX4" fmla="*/ 79576 w 282779"/>
              <a:gd name="connsiteY4" fmla="*/ 174468 h 599069"/>
              <a:gd name="connsiteX5" fmla="*/ 282776 w 282779"/>
              <a:gd name="connsiteY5" fmla="*/ 296 h 5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779" h="599069">
                <a:moveTo>
                  <a:pt x="282776" y="296"/>
                </a:moveTo>
                <a:cubicBezTo>
                  <a:pt x="283582" y="6747"/>
                  <a:pt x="130376" y="115604"/>
                  <a:pt x="84414" y="213172"/>
                </a:cubicBezTo>
                <a:cubicBezTo>
                  <a:pt x="38452" y="310740"/>
                  <a:pt x="19100" y="540550"/>
                  <a:pt x="7005" y="585706"/>
                </a:cubicBezTo>
                <a:cubicBezTo>
                  <a:pt x="-5090" y="630862"/>
                  <a:pt x="-252" y="552646"/>
                  <a:pt x="11843" y="484106"/>
                </a:cubicBezTo>
                <a:cubicBezTo>
                  <a:pt x="23938" y="415566"/>
                  <a:pt x="37646" y="255103"/>
                  <a:pt x="79576" y="174468"/>
                </a:cubicBezTo>
                <a:cubicBezTo>
                  <a:pt x="121506" y="93833"/>
                  <a:pt x="281970" y="-6155"/>
                  <a:pt x="282776" y="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880C01A3-79B8-1D58-E6AD-F6972E03E3EF}"/>
              </a:ext>
            </a:extLst>
          </p:cNvPr>
          <p:cNvSpPr/>
          <p:nvPr/>
        </p:nvSpPr>
        <p:spPr>
          <a:xfrm>
            <a:off x="2790807" y="5457220"/>
            <a:ext cx="317303" cy="1592683"/>
          </a:xfrm>
          <a:custGeom>
            <a:avLst/>
            <a:gdLst>
              <a:gd name="connsiteX0" fmla="*/ 315250 w 317303"/>
              <a:gd name="connsiteY0" fmla="*/ 9828 h 1592683"/>
              <a:gd name="connsiteX1" fmla="*/ 68507 w 317303"/>
              <a:gd name="connsiteY1" fmla="*/ 841980 h 1592683"/>
              <a:gd name="connsiteX2" fmla="*/ 49155 w 317303"/>
              <a:gd name="connsiteY2" fmla="*/ 1340304 h 1592683"/>
              <a:gd name="connsiteX3" fmla="*/ 92698 w 317303"/>
              <a:gd name="connsiteY3" fmla="*/ 1591885 h 1592683"/>
              <a:gd name="connsiteX4" fmla="*/ 53993 w 317303"/>
              <a:gd name="connsiteY4" fmla="*/ 1403199 h 1592683"/>
              <a:gd name="connsiteX5" fmla="*/ 10450 w 317303"/>
              <a:gd name="connsiteY5" fmla="*/ 962932 h 1592683"/>
              <a:gd name="connsiteX6" fmla="*/ 10450 w 317303"/>
              <a:gd name="connsiteY6" fmla="*/ 1045180 h 1592683"/>
              <a:gd name="connsiteX7" fmla="*/ 126564 w 317303"/>
              <a:gd name="connsiteY7" fmla="*/ 450094 h 1592683"/>
              <a:gd name="connsiteX8" fmla="*/ 49155 w 317303"/>
              <a:gd name="connsiteY8" fmla="*/ 754894 h 1592683"/>
              <a:gd name="connsiteX9" fmla="*/ 179783 w 317303"/>
              <a:gd name="connsiteY9" fmla="*/ 406551 h 1592683"/>
              <a:gd name="connsiteX10" fmla="*/ 315250 w 317303"/>
              <a:gd name="connsiteY10" fmla="*/ 9828 h 1592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7303" h="1592683">
                <a:moveTo>
                  <a:pt x="315250" y="9828"/>
                </a:moveTo>
                <a:cubicBezTo>
                  <a:pt x="296704" y="82400"/>
                  <a:pt x="112856" y="620234"/>
                  <a:pt x="68507" y="841980"/>
                </a:cubicBezTo>
                <a:cubicBezTo>
                  <a:pt x="24158" y="1063726"/>
                  <a:pt x="45123" y="1215320"/>
                  <a:pt x="49155" y="1340304"/>
                </a:cubicBezTo>
                <a:cubicBezTo>
                  <a:pt x="53187" y="1465288"/>
                  <a:pt x="91892" y="1581403"/>
                  <a:pt x="92698" y="1591885"/>
                </a:cubicBezTo>
                <a:cubicBezTo>
                  <a:pt x="93504" y="1602367"/>
                  <a:pt x="67701" y="1508025"/>
                  <a:pt x="53993" y="1403199"/>
                </a:cubicBezTo>
                <a:cubicBezTo>
                  <a:pt x="40285" y="1298373"/>
                  <a:pt x="17707" y="1022602"/>
                  <a:pt x="10450" y="962932"/>
                </a:cubicBezTo>
                <a:cubicBezTo>
                  <a:pt x="3193" y="903262"/>
                  <a:pt x="-8902" y="1130653"/>
                  <a:pt x="10450" y="1045180"/>
                </a:cubicBezTo>
                <a:cubicBezTo>
                  <a:pt x="29802" y="959707"/>
                  <a:pt x="120113" y="498475"/>
                  <a:pt x="126564" y="450094"/>
                </a:cubicBezTo>
                <a:cubicBezTo>
                  <a:pt x="133015" y="401713"/>
                  <a:pt x="40285" y="762151"/>
                  <a:pt x="49155" y="754894"/>
                </a:cubicBezTo>
                <a:cubicBezTo>
                  <a:pt x="58025" y="747637"/>
                  <a:pt x="137853" y="526697"/>
                  <a:pt x="179783" y="406551"/>
                </a:cubicBezTo>
                <a:cubicBezTo>
                  <a:pt x="221713" y="286405"/>
                  <a:pt x="333796" y="-62744"/>
                  <a:pt x="315250" y="9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903E8778-67E9-6DA7-ADA5-B2BEAB0AE73D}"/>
              </a:ext>
            </a:extLst>
          </p:cNvPr>
          <p:cNvSpPr/>
          <p:nvPr/>
        </p:nvSpPr>
        <p:spPr>
          <a:xfrm>
            <a:off x="5731281" y="6200411"/>
            <a:ext cx="30933" cy="961308"/>
          </a:xfrm>
          <a:custGeom>
            <a:avLst/>
            <a:gdLst>
              <a:gd name="connsiteX0" fmla="*/ 16376 w 30933"/>
              <a:gd name="connsiteY0" fmla="*/ 2027 h 961308"/>
              <a:gd name="connsiteX1" fmla="*/ 30890 w 30933"/>
              <a:gd name="connsiteY1" fmla="*/ 224579 h 961308"/>
              <a:gd name="connsiteX2" fmla="*/ 11538 w 30933"/>
              <a:gd name="connsiteY2" fmla="*/ 514865 h 961308"/>
              <a:gd name="connsiteX3" fmla="*/ 11538 w 30933"/>
              <a:gd name="connsiteY3" fmla="*/ 437456 h 961308"/>
              <a:gd name="connsiteX4" fmla="*/ 1862 w 30933"/>
              <a:gd name="connsiteY4" fmla="*/ 611627 h 961308"/>
              <a:gd name="connsiteX5" fmla="*/ 1862 w 30933"/>
              <a:gd name="connsiteY5" fmla="*/ 959970 h 961308"/>
              <a:gd name="connsiteX6" fmla="*/ 11538 w 30933"/>
              <a:gd name="connsiteY6" fmla="*/ 722903 h 961308"/>
              <a:gd name="connsiteX7" fmla="*/ 1862 w 30933"/>
              <a:gd name="connsiteY7" fmla="*/ 500351 h 961308"/>
              <a:gd name="connsiteX8" fmla="*/ 1862 w 30933"/>
              <a:gd name="connsiteY8" fmla="*/ 355208 h 961308"/>
              <a:gd name="connsiteX9" fmla="*/ 16376 w 30933"/>
              <a:gd name="connsiteY9" fmla="*/ 2027 h 96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933" h="961308">
                <a:moveTo>
                  <a:pt x="16376" y="2027"/>
                </a:moveTo>
                <a:cubicBezTo>
                  <a:pt x="21214" y="-19744"/>
                  <a:pt x="31696" y="139106"/>
                  <a:pt x="30890" y="224579"/>
                </a:cubicBezTo>
                <a:cubicBezTo>
                  <a:pt x="30084" y="310052"/>
                  <a:pt x="14763" y="479386"/>
                  <a:pt x="11538" y="514865"/>
                </a:cubicBezTo>
                <a:cubicBezTo>
                  <a:pt x="8313" y="550344"/>
                  <a:pt x="13151" y="421329"/>
                  <a:pt x="11538" y="437456"/>
                </a:cubicBezTo>
                <a:cubicBezTo>
                  <a:pt x="9925" y="453583"/>
                  <a:pt x="3475" y="524541"/>
                  <a:pt x="1862" y="611627"/>
                </a:cubicBezTo>
                <a:cubicBezTo>
                  <a:pt x="249" y="698713"/>
                  <a:pt x="249" y="941424"/>
                  <a:pt x="1862" y="959970"/>
                </a:cubicBezTo>
                <a:cubicBezTo>
                  <a:pt x="3475" y="978516"/>
                  <a:pt x="11538" y="799506"/>
                  <a:pt x="11538" y="722903"/>
                </a:cubicBezTo>
                <a:cubicBezTo>
                  <a:pt x="11538" y="646300"/>
                  <a:pt x="3475" y="561633"/>
                  <a:pt x="1862" y="500351"/>
                </a:cubicBezTo>
                <a:cubicBezTo>
                  <a:pt x="249" y="439069"/>
                  <a:pt x="-1363" y="432617"/>
                  <a:pt x="1862" y="355208"/>
                </a:cubicBezTo>
                <a:cubicBezTo>
                  <a:pt x="5087" y="277799"/>
                  <a:pt x="11538" y="23798"/>
                  <a:pt x="16376" y="2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08593065-478A-4807-1EAC-609FF0D1617D}"/>
              </a:ext>
            </a:extLst>
          </p:cNvPr>
          <p:cNvSpPr/>
          <p:nvPr/>
        </p:nvSpPr>
        <p:spPr>
          <a:xfrm>
            <a:off x="5413824" y="6390720"/>
            <a:ext cx="127788" cy="514894"/>
          </a:xfrm>
          <a:custGeom>
            <a:avLst/>
            <a:gdLst>
              <a:gd name="connsiteX0" fmla="*/ 5 w 127788"/>
              <a:gd name="connsiteY0" fmla="*/ 404 h 514894"/>
              <a:gd name="connsiteX1" fmla="*/ 91928 w 127788"/>
              <a:gd name="connsiteY1" fmla="*/ 237470 h 514894"/>
              <a:gd name="connsiteX2" fmla="*/ 33871 w 127788"/>
              <a:gd name="connsiteY2" fmla="*/ 508404 h 514894"/>
              <a:gd name="connsiteX3" fmla="*/ 48386 w 127788"/>
              <a:gd name="connsiteY3" fmla="*/ 406804 h 514894"/>
              <a:gd name="connsiteX4" fmla="*/ 125795 w 127788"/>
              <a:gd name="connsiteY4" fmla="*/ 145547 h 514894"/>
              <a:gd name="connsiteX5" fmla="*/ 96766 w 127788"/>
              <a:gd name="connsiteY5" fmla="*/ 179413 h 514894"/>
              <a:gd name="connsiteX6" fmla="*/ 5 w 127788"/>
              <a:gd name="connsiteY6" fmla="*/ 404 h 514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88" h="514894">
                <a:moveTo>
                  <a:pt x="5" y="404"/>
                </a:moveTo>
                <a:cubicBezTo>
                  <a:pt x="-801" y="10080"/>
                  <a:pt x="86284" y="152803"/>
                  <a:pt x="91928" y="237470"/>
                </a:cubicBezTo>
                <a:cubicBezTo>
                  <a:pt x="97572" y="322137"/>
                  <a:pt x="41128" y="480182"/>
                  <a:pt x="33871" y="508404"/>
                </a:cubicBezTo>
                <a:cubicBezTo>
                  <a:pt x="26614" y="536626"/>
                  <a:pt x="33065" y="467280"/>
                  <a:pt x="48386" y="406804"/>
                </a:cubicBezTo>
                <a:cubicBezTo>
                  <a:pt x="63707" y="346328"/>
                  <a:pt x="117732" y="183446"/>
                  <a:pt x="125795" y="145547"/>
                </a:cubicBezTo>
                <a:cubicBezTo>
                  <a:pt x="133858" y="107648"/>
                  <a:pt x="116118" y="201184"/>
                  <a:pt x="96766" y="179413"/>
                </a:cubicBezTo>
                <a:cubicBezTo>
                  <a:pt x="77414" y="157642"/>
                  <a:pt x="811" y="-9272"/>
                  <a:pt x="5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4BEBB742-607F-45E7-1F09-8426AFD808A8}"/>
              </a:ext>
            </a:extLst>
          </p:cNvPr>
          <p:cNvSpPr/>
          <p:nvPr/>
        </p:nvSpPr>
        <p:spPr>
          <a:xfrm>
            <a:off x="5522826" y="6313463"/>
            <a:ext cx="148676" cy="726982"/>
          </a:xfrm>
          <a:custGeom>
            <a:avLst/>
            <a:gdLst>
              <a:gd name="connsiteX0" fmla="*/ 36145 w 148676"/>
              <a:gd name="connsiteY0" fmla="*/ 251 h 726982"/>
              <a:gd name="connsiteX1" fmla="*/ 132907 w 148676"/>
              <a:gd name="connsiteY1" fmla="*/ 300213 h 726982"/>
              <a:gd name="connsiteX2" fmla="*/ 2279 w 148676"/>
              <a:gd name="connsiteY2" fmla="*/ 716289 h 726982"/>
              <a:gd name="connsiteX3" fmla="*/ 55498 w 148676"/>
              <a:gd name="connsiteY3" fmla="*/ 585661 h 726982"/>
              <a:gd name="connsiteX4" fmla="*/ 128069 w 148676"/>
              <a:gd name="connsiteY4" fmla="*/ 387299 h 726982"/>
              <a:gd name="connsiteX5" fmla="*/ 142584 w 148676"/>
              <a:gd name="connsiteY5" fmla="*/ 300213 h 726982"/>
              <a:gd name="connsiteX6" fmla="*/ 142584 w 148676"/>
              <a:gd name="connsiteY6" fmla="*/ 184099 h 726982"/>
              <a:gd name="connsiteX7" fmla="*/ 142584 w 148676"/>
              <a:gd name="connsiteY7" fmla="*/ 246994 h 726982"/>
              <a:gd name="connsiteX8" fmla="*/ 36145 w 148676"/>
              <a:gd name="connsiteY8" fmla="*/ 251 h 72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676" h="726982">
                <a:moveTo>
                  <a:pt x="36145" y="251"/>
                </a:moveTo>
                <a:cubicBezTo>
                  <a:pt x="34532" y="9121"/>
                  <a:pt x="138551" y="180873"/>
                  <a:pt x="132907" y="300213"/>
                </a:cubicBezTo>
                <a:cubicBezTo>
                  <a:pt x="127263" y="419553"/>
                  <a:pt x="15181" y="668714"/>
                  <a:pt x="2279" y="716289"/>
                </a:cubicBezTo>
                <a:cubicBezTo>
                  <a:pt x="-10623" y="763864"/>
                  <a:pt x="34533" y="640493"/>
                  <a:pt x="55498" y="585661"/>
                </a:cubicBezTo>
                <a:cubicBezTo>
                  <a:pt x="76463" y="530829"/>
                  <a:pt x="113555" y="434874"/>
                  <a:pt x="128069" y="387299"/>
                </a:cubicBezTo>
                <a:cubicBezTo>
                  <a:pt x="142583" y="339724"/>
                  <a:pt x="140165" y="334080"/>
                  <a:pt x="142584" y="300213"/>
                </a:cubicBezTo>
                <a:cubicBezTo>
                  <a:pt x="145003" y="266346"/>
                  <a:pt x="142584" y="184099"/>
                  <a:pt x="142584" y="184099"/>
                </a:cubicBezTo>
                <a:cubicBezTo>
                  <a:pt x="142584" y="175229"/>
                  <a:pt x="156292" y="274410"/>
                  <a:pt x="142584" y="246994"/>
                </a:cubicBezTo>
                <a:cubicBezTo>
                  <a:pt x="128876" y="219578"/>
                  <a:pt x="37758" y="-8619"/>
                  <a:pt x="36145" y="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9F1AEFD9-088E-93CF-B852-F1D1ABC3E88C}"/>
              </a:ext>
            </a:extLst>
          </p:cNvPr>
          <p:cNvSpPr/>
          <p:nvPr/>
        </p:nvSpPr>
        <p:spPr>
          <a:xfrm>
            <a:off x="3066560" y="4426281"/>
            <a:ext cx="360189" cy="1452007"/>
          </a:xfrm>
          <a:custGeom>
            <a:avLst/>
            <a:gdLst>
              <a:gd name="connsiteX0" fmla="*/ 78202 w 360189"/>
              <a:gd name="connsiteY0" fmla="*/ 576 h 1452007"/>
              <a:gd name="connsiteX1" fmla="*/ 5630 w 360189"/>
              <a:gd name="connsiteY1" fmla="*/ 339243 h 1452007"/>
              <a:gd name="connsiteX2" fmla="*/ 213669 w 360189"/>
              <a:gd name="connsiteY2" fmla="*/ 929490 h 1452007"/>
              <a:gd name="connsiteX3" fmla="*/ 218507 w 360189"/>
              <a:gd name="connsiteY3" fmla="*/ 866595 h 1452007"/>
              <a:gd name="connsiteX4" fmla="*/ 339459 w 360189"/>
              <a:gd name="connsiteY4" fmla="*/ 1103662 h 1452007"/>
              <a:gd name="connsiteX5" fmla="*/ 339459 w 360189"/>
              <a:gd name="connsiteY5" fmla="*/ 1190748 h 1452007"/>
              <a:gd name="connsiteX6" fmla="*/ 305592 w 360189"/>
              <a:gd name="connsiteY6" fmla="*/ 1452005 h 1452007"/>
              <a:gd name="connsiteX7" fmla="*/ 353973 w 360189"/>
              <a:gd name="connsiteY7" fmla="*/ 1185909 h 1452007"/>
              <a:gd name="connsiteX8" fmla="*/ 324945 w 360189"/>
              <a:gd name="connsiteY8" fmla="*/ 1011738 h 1452007"/>
              <a:gd name="connsiteX9" fmla="*/ 44335 w 360189"/>
              <a:gd name="connsiteY9" fmla="*/ 576309 h 1452007"/>
              <a:gd name="connsiteX10" fmla="*/ 792 w 360189"/>
              <a:gd name="connsiteY10" fmla="*/ 445681 h 1452007"/>
              <a:gd name="connsiteX11" fmla="*/ 20145 w 360189"/>
              <a:gd name="connsiteY11" fmla="*/ 261833 h 1452007"/>
              <a:gd name="connsiteX12" fmla="*/ 78202 w 360189"/>
              <a:gd name="connsiteY12" fmla="*/ 576 h 145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0189" h="1452007">
                <a:moveTo>
                  <a:pt x="78202" y="576"/>
                </a:moveTo>
                <a:cubicBezTo>
                  <a:pt x="75783" y="13478"/>
                  <a:pt x="-16948" y="184424"/>
                  <a:pt x="5630" y="339243"/>
                </a:cubicBezTo>
                <a:cubicBezTo>
                  <a:pt x="28208" y="494062"/>
                  <a:pt x="178190" y="841598"/>
                  <a:pt x="213669" y="929490"/>
                </a:cubicBezTo>
                <a:cubicBezTo>
                  <a:pt x="249148" y="1017382"/>
                  <a:pt x="197542" y="837566"/>
                  <a:pt x="218507" y="866595"/>
                </a:cubicBezTo>
                <a:cubicBezTo>
                  <a:pt x="239472" y="895624"/>
                  <a:pt x="319300" y="1049637"/>
                  <a:pt x="339459" y="1103662"/>
                </a:cubicBezTo>
                <a:cubicBezTo>
                  <a:pt x="359618" y="1157687"/>
                  <a:pt x="345104" y="1132691"/>
                  <a:pt x="339459" y="1190748"/>
                </a:cubicBezTo>
                <a:cubicBezTo>
                  <a:pt x="333815" y="1248805"/>
                  <a:pt x="303173" y="1452812"/>
                  <a:pt x="305592" y="1452005"/>
                </a:cubicBezTo>
                <a:cubicBezTo>
                  <a:pt x="308011" y="1451199"/>
                  <a:pt x="350748" y="1259287"/>
                  <a:pt x="353973" y="1185909"/>
                </a:cubicBezTo>
                <a:cubicBezTo>
                  <a:pt x="357198" y="1112531"/>
                  <a:pt x="376551" y="1113338"/>
                  <a:pt x="324945" y="1011738"/>
                </a:cubicBezTo>
                <a:cubicBezTo>
                  <a:pt x="273339" y="910138"/>
                  <a:pt x="98360" y="670652"/>
                  <a:pt x="44335" y="576309"/>
                </a:cubicBezTo>
                <a:cubicBezTo>
                  <a:pt x="-9690" y="481966"/>
                  <a:pt x="4824" y="498094"/>
                  <a:pt x="792" y="445681"/>
                </a:cubicBezTo>
                <a:cubicBezTo>
                  <a:pt x="-3240" y="393268"/>
                  <a:pt x="8856" y="328760"/>
                  <a:pt x="20145" y="261833"/>
                </a:cubicBezTo>
                <a:cubicBezTo>
                  <a:pt x="31434" y="194906"/>
                  <a:pt x="80621" y="-12326"/>
                  <a:pt x="78202" y="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AC51BBF3-FB54-0006-DECF-51156B187AF0}"/>
              </a:ext>
            </a:extLst>
          </p:cNvPr>
          <p:cNvSpPr/>
          <p:nvPr/>
        </p:nvSpPr>
        <p:spPr>
          <a:xfrm>
            <a:off x="5229175" y="6397836"/>
            <a:ext cx="203458" cy="1243359"/>
          </a:xfrm>
          <a:custGeom>
            <a:avLst/>
            <a:gdLst>
              <a:gd name="connsiteX0" fmla="*/ 203250 w 203458"/>
              <a:gd name="connsiteY0" fmla="*/ 2964 h 1243359"/>
              <a:gd name="connsiteX1" fmla="*/ 82600 w 203458"/>
              <a:gd name="connsiteY1" fmla="*/ 387139 h 1243359"/>
              <a:gd name="connsiteX2" fmla="*/ 98475 w 203458"/>
              <a:gd name="connsiteY2" fmla="*/ 329989 h 1243359"/>
              <a:gd name="connsiteX3" fmla="*/ 50850 w 203458"/>
              <a:gd name="connsiteY3" fmla="*/ 720514 h 1243359"/>
              <a:gd name="connsiteX4" fmla="*/ 54025 w 203458"/>
              <a:gd name="connsiteY4" fmla="*/ 669714 h 1243359"/>
              <a:gd name="connsiteX5" fmla="*/ 28625 w 203458"/>
              <a:gd name="connsiteY5" fmla="*/ 1225339 h 1243359"/>
              <a:gd name="connsiteX6" fmla="*/ 50 w 203458"/>
              <a:gd name="connsiteY6" fmla="*/ 1114214 h 1243359"/>
              <a:gd name="connsiteX7" fmla="*/ 22275 w 203458"/>
              <a:gd name="connsiteY7" fmla="*/ 1180889 h 1243359"/>
              <a:gd name="connsiteX8" fmla="*/ 44500 w 203458"/>
              <a:gd name="connsiteY8" fmla="*/ 1104689 h 1243359"/>
              <a:gd name="connsiteX9" fmla="*/ 88950 w 203458"/>
              <a:gd name="connsiteY9" fmla="*/ 428414 h 1243359"/>
              <a:gd name="connsiteX10" fmla="*/ 108000 w 203458"/>
              <a:gd name="connsiteY10" fmla="*/ 307764 h 1243359"/>
              <a:gd name="connsiteX11" fmla="*/ 111175 w 203458"/>
              <a:gd name="connsiteY11" fmla="*/ 212514 h 1243359"/>
              <a:gd name="connsiteX12" fmla="*/ 203250 w 203458"/>
              <a:gd name="connsiteY12" fmla="*/ 2964 h 124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458" h="1243359">
                <a:moveTo>
                  <a:pt x="203250" y="2964"/>
                </a:moveTo>
                <a:cubicBezTo>
                  <a:pt x="198488" y="32068"/>
                  <a:pt x="100062" y="332635"/>
                  <a:pt x="82600" y="387139"/>
                </a:cubicBezTo>
                <a:cubicBezTo>
                  <a:pt x="65138" y="441643"/>
                  <a:pt x="103767" y="274427"/>
                  <a:pt x="98475" y="329989"/>
                </a:cubicBezTo>
                <a:cubicBezTo>
                  <a:pt x="93183" y="385551"/>
                  <a:pt x="58258" y="663893"/>
                  <a:pt x="50850" y="720514"/>
                </a:cubicBezTo>
                <a:cubicBezTo>
                  <a:pt x="43442" y="777135"/>
                  <a:pt x="57729" y="585577"/>
                  <a:pt x="54025" y="669714"/>
                </a:cubicBezTo>
                <a:cubicBezTo>
                  <a:pt x="50321" y="753851"/>
                  <a:pt x="37621" y="1151256"/>
                  <a:pt x="28625" y="1225339"/>
                </a:cubicBezTo>
                <a:cubicBezTo>
                  <a:pt x="19629" y="1299422"/>
                  <a:pt x="1108" y="1121622"/>
                  <a:pt x="50" y="1114214"/>
                </a:cubicBezTo>
                <a:cubicBezTo>
                  <a:pt x="-1008" y="1106806"/>
                  <a:pt x="14867" y="1182476"/>
                  <a:pt x="22275" y="1180889"/>
                </a:cubicBezTo>
                <a:cubicBezTo>
                  <a:pt x="29683" y="1179302"/>
                  <a:pt x="33387" y="1230102"/>
                  <a:pt x="44500" y="1104689"/>
                </a:cubicBezTo>
                <a:cubicBezTo>
                  <a:pt x="55612" y="979277"/>
                  <a:pt x="78367" y="561235"/>
                  <a:pt x="88950" y="428414"/>
                </a:cubicBezTo>
                <a:cubicBezTo>
                  <a:pt x="99533" y="295593"/>
                  <a:pt x="104296" y="343747"/>
                  <a:pt x="108000" y="307764"/>
                </a:cubicBezTo>
                <a:cubicBezTo>
                  <a:pt x="111704" y="271781"/>
                  <a:pt x="92654" y="257493"/>
                  <a:pt x="111175" y="212514"/>
                </a:cubicBezTo>
                <a:cubicBezTo>
                  <a:pt x="129696" y="167535"/>
                  <a:pt x="208012" y="-26140"/>
                  <a:pt x="203250" y="2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54B956D4-D9FF-FA8E-28EF-BBC6C47149D4}"/>
              </a:ext>
            </a:extLst>
          </p:cNvPr>
          <p:cNvSpPr/>
          <p:nvPr/>
        </p:nvSpPr>
        <p:spPr>
          <a:xfrm>
            <a:off x="3594081" y="5489461"/>
            <a:ext cx="151472" cy="1215750"/>
          </a:xfrm>
          <a:custGeom>
            <a:avLst/>
            <a:gdLst>
              <a:gd name="connsiteX0" fmla="*/ 19 w 151472"/>
              <a:gd name="connsiteY0" fmla="*/ 114 h 1215750"/>
              <a:gd name="connsiteX1" fmla="*/ 114319 w 151472"/>
              <a:gd name="connsiteY1" fmla="*/ 422389 h 1215750"/>
              <a:gd name="connsiteX2" fmla="*/ 107969 w 151472"/>
              <a:gd name="connsiteY2" fmla="*/ 368414 h 1215750"/>
              <a:gd name="connsiteX3" fmla="*/ 111144 w 151472"/>
              <a:gd name="connsiteY3" fmla="*/ 581139 h 1215750"/>
              <a:gd name="connsiteX4" fmla="*/ 146069 w 151472"/>
              <a:gd name="connsiteY4" fmla="*/ 1158989 h 1215750"/>
              <a:gd name="connsiteX5" fmla="*/ 146069 w 151472"/>
              <a:gd name="connsiteY5" fmla="*/ 1120889 h 1215750"/>
              <a:gd name="connsiteX6" fmla="*/ 95269 w 151472"/>
              <a:gd name="connsiteY6" fmla="*/ 511289 h 1215750"/>
              <a:gd name="connsiteX7" fmla="*/ 104794 w 151472"/>
              <a:gd name="connsiteY7" fmla="*/ 381114 h 1215750"/>
              <a:gd name="connsiteX8" fmla="*/ 19 w 151472"/>
              <a:gd name="connsiteY8" fmla="*/ 114 h 121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472" h="1215750">
                <a:moveTo>
                  <a:pt x="19" y="114"/>
                </a:moveTo>
                <a:cubicBezTo>
                  <a:pt x="1606" y="6993"/>
                  <a:pt x="96327" y="361006"/>
                  <a:pt x="114319" y="422389"/>
                </a:cubicBezTo>
                <a:cubicBezTo>
                  <a:pt x="132311" y="483772"/>
                  <a:pt x="108498" y="341956"/>
                  <a:pt x="107969" y="368414"/>
                </a:cubicBezTo>
                <a:cubicBezTo>
                  <a:pt x="107440" y="394872"/>
                  <a:pt x="104794" y="449377"/>
                  <a:pt x="111144" y="581139"/>
                </a:cubicBezTo>
                <a:cubicBezTo>
                  <a:pt x="117494" y="712901"/>
                  <a:pt x="140248" y="1069031"/>
                  <a:pt x="146069" y="1158989"/>
                </a:cubicBezTo>
                <a:cubicBezTo>
                  <a:pt x="151890" y="1248947"/>
                  <a:pt x="154536" y="1228839"/>
                  <a:pt x="146069" y="1120889"/>
                </a:cubicBezTo>
                <a:cubicBezTo>
                  <a:pt x="137602" y="1012939"/>
                  <a:pt x="102148" y="634585"/>
                  <a:pt x="95269" y="511289"/>
                </a:cubicBezTo>
                <a:cubicBezTo>
                  <a:pt x="88390" y="387993"/>
                  <a:pt x="115906" y="463664"/>
                  <a:pt x="104794" y="381114"/>
                </a:cubicBezTo>
                <a:cubicBezTo>
                  <a:pt x="93682" y="298564"/>
                  <a:pt x="-1568" y="-6765"/>
                  <a:pt x="19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FBF82C15-2C2B-80A4-88B0-E8E8F7E1DFAE}"/>
              </a:ext>
            </a:extLst>
          </p:cNvPr>
          <p:cNvSpPr/>
          <p:nvPr/>
        </p:nvSpPr>
        <p:spPr>
          <a:xfrm>
            <a:off x="3460392" y="3524701"/>
            <a:ext cx="204594" cy="890561"/>
          </a:xfrm>
          <a:custGeom>
            <a:avLst/>
            <a:gdLst>
              <a:gd name="connsiteX0" fmla="*/ 203558 w 204594"/>
              <a:gd name="connsiteY0" fmla="*/ 5899 h 890561"/>
              <a:gd name="connsiteX1" fmla="*/ 47983 w 204594"/>
              <a:gd name="connsiteY1" fmla="*/ 564699 h 890561"/>
              <a:gd name="connsiteX2" fmla="*/ 16233 w 204594"/>
              <a:gd name="connsiteY2" fmla="*/ 885374 h 890561"/>
              <a:gd name="connsiteX3" fmla="*/ 25758 w 204594"/>
              <a:gd name="connsiteY3" fmla="*/ 739324 h 890561"/>
              <a:gd name="connsiteX4" fmla="*/ 54333 w 204594"/>
              <a:gd name="connsiteY4" fmla="*/ 431349 h 890561"/>
              <a:gd name="connsiteX5" fmla="*/ 358 w 204594"/>
              <a:gd name="connsiteY5" fmla="*/ 567874 h 890561"/>
              <a:gd name="connsiteX6" fmla="*/ 86083 w 204594"/>
              <a:gd name="connsiteY6" fmla="*/ 317049 h 890561"/>
              <a:gd name="connsiteX7" fmla="*/ 114658 w 204594"/>
              <a:gd name="connsiteY7" fmla="*/ 272599 h 890561"/>
              <a:gd name="connsiteX8" fmla="*/ 203558 w 204594"/>
              <a:gd name="connsiteY8" fmla="*/ 5899 h 89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594" h="890561">
                <a:moveTo>
                  <a:pt x="203558" y="5899"/>
                </a:moveTo>
                <a:cubicBezTo>
                  <a:pt x="192446" y="54582"/>
                  <a:pt x="79204" y="418120"/>
                  <a:pt x="47983" y="564699"/>
                </a:cubicBezTo>
                <a:cubicBezTo>
                  <a:pt x="16762" y="711278"/>
                  <a:pt x="19937" y="856270"/>
                  <a:pt x="16233" y="885374"/>
                </a:cubicBezTo>
                <a:cubicBezTo>
                  <a:pt x="12529" y="914478"/>
                  <a:pt x="19408" y="814995"/>
                  <a:pt x="25758" y="739324"/>
                </a:cubicBezTo>
                <a:cubicBezTo>
                  <a:pt x="32108" y="663653"/>
                  <a:pt x="58566" y="459924"/>
                  <a:pt x="54333" y="431349"/>
                </a:cubicBezTo>
                <a:cubicBezTo>
                  <a:pt x="50100" y="402774"/>
                  <a:pt x="-4934" y="586924"/>
                  <a:pt x="358" y="567874"/>
                </a:cubicBezTo>
                <a:cubicBezTo>
                  <a:pt x="5650" y="548824"/>
                  <a:pt x="67033" y="366262"/>
                  <a:pt x="86083" y="317049"/>
                </a:cubicBezTo>
                <a:cubicBezTo>
                  <a:pt x="105133" y="267837"/>
                  <a:pt x="96137" y="320753"/>
                  <a:pt x="114658" y="272599"/>
                </a:cubicBezTo>
                <a:cubicBezTo>
                  <a:pt x="133179" y="224445"/>
                  <a:pt x="214670" y="-42784"/>
                  <a:pt x="203558" y="5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58F52A11-23E5-C6B7-EAA2-2877B80ACF64}"/>
              </a:ext>
            </a:extLst>
          </p:cNvPr>
          <p:cNvSpPr/>
          <p:nvPr/>
        </p:nvSpPr>
        <p:spPr>
          <a:xfrm>
            <a:off x="3145891" y="6219560"/>
            <a:ext cx="389653" cy="293060"/>
          </a:xfrm>
          <a:custGeom>
            <a:avLst/>
            <a:gdLst>
              <a:gd name="connsiteX0" fmla="*/ 384709 w 389653"/>
              <a:gd name="connsiteY0" fmla="*/ 265 h 293060"/>
              <a:gd name="connsiteX1" fmla="*/ 213259 w 389653"/>
              <a:gd name="connsiteY1" fmla="*/ 12965 h 293060"/>
              <a:gd name="connsiteX2" fmla="*/ 19584 w 389653"/>
              <a:gd name="connsiteY2" fmla="*/ 22490 h 293060"/>
              <a:gd name="connsiteX3" fmla="*/ 44984 w 389653"/>
              <a:gd name="connsiteY3" fmla="*/ 66940 h 293060"/>
              <a:gd name="connsiteX4" fmla="*/ 114834 w 389653"/>
              <a:gd name="connsiteY4" fmla="*/ 159015 h 293060"/>
              <a:gd name="connsiteX5" fmla="*/ 86259 w 389653"/>
              <a:gd name="connsiteY5" fmla="*/ 139965 h 293060"/>
              <a:gd name="connsiteX6" fmla="*/ 194209 w 389653"/>
              <a:gd name="connsiteY6" fmla="*/ 292365 h 293060"/>
              <a:gd name="connsiteX7" fmla="*/ 98959 w 389653"/>
              <a:gd name="connsiteY7" fmla="*/ 190765 h 293060"/>
              <a:gd name="connsiteX8" fmla="*/ 6884 w 389653"/>
              <a:gd name="connsiteY8" fmla="*/ 57415 h 293060"/>
              <a:gd name="connsiteX9" fmla="*/ 60859 w 389653"/>
              <a:gd name="connsiteY9" fmla="*/ 28840 h 293060"/>
              <a:gd name="connsiteX10" fmla="*/ 13234 w 389653"/>
              <a:gd name="connsiteY10" fmla="*/ 25665 h 293060"/>
              <a:gd name="connsiteX11" fmla="*/ 384709 w 389653"/>
              <a:gd name="connsiteY11" fmla="*/ 265 h 29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9653" h="293060">
                <a:moveTo>
                  <a:pt x="384709" y="265"/>
                </a:moveTo>
                <a:cubicBezTo>
                  <a:pt x="418046" y="-1852"/>
                  <a:pt x="274113" y="9261"/>
                  <a:pt x="213259" y="12965"/>
                </a:cubicBezTo>
                <a:cubicBezTo>
                  <a:pt x="152405" y="16669"/>
                  <a:pt x="47630" y="13494"/>
                  <a:pt x="19584" y="22490"/>
                </a:cubicBezTo>
                <a:cubicBezTo>
                  <a:pt x="-8462" y="31486"/>
                  <a:pt x="29109" y="44186"/>
                  <a:pt x="44984" y="66940"/>
                </a:cubicBezTo>
                <a:cubicBezTo>
                  <a:pt x="60859" y="89694"/>
                  <a:pt x="107955" y="146844"/>
                  <a:pt x="114834" y="159015"/>
                </a:cubicBezTo>
                <a:cubicBezTo>
                  <a:pt x="121713" y="171186"/>
                  <a:pt x="73030" y="117740"/>
                  <a:pt x="86259" y="139965"/>
                </a:cubicBezTo>
                <a:cubicBezTo>
                  <a:pt x="99488" y="162190"/>
                  <a:pt x="192092" y="283898"/>
                  <a:pt x="194209" y="292365"/>
                </a:cubicBezTo>
                <a:cubicBezTo>
                  <a:pt x="196326" y="300832"/>
                  <a:pt x="130180" y="229923"/>
                  <a:pt x="98959" y="190765"/>
                </a:cubicBezTo>
                <a:cubicBezTo>
                  <a:pt x="67738" y="151607"/>
                  <a:pt x="13234" y="84402"/>
                  <a:pt x="6884" y="57415"/>
                </a:cubicBezTo>
                <a:cubicBezTo>
                  <a:pt x="534" y="30428"/>
                  <a:pt x="59801" y="34131"/>
                  <a:pt x="60859" y="28840"/>
                </a:cubicBezTo>
                <a:cubicBezTo>
                  <a:pt x="61917" y="23549"/>
                  <a:pt x="-34391" y="27782"/>
                  <a:pt x="13234" y="25665"/>
                </a:cubicBezTo>
                <a:cubicBezTo>
                  <a:pt x="60859" y="23548"/>
                  <a:pt x="351372" y="2382"/>
                  <a:pt x="384709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2E04BD8E-EF03-B87D-FFEC-50B1ED99A1CE}"/>
              </a:ext>
            </a:extLst>
          </p:cNvPr>
          <p:cNvSpPr/>
          <p:nvPr/>
        </p:nvSpPr>
        <p:spPr>
          <a:xfrm>
            <a:off x="3194538" y="6253927"/>
            <a:ext cx="517450" cy="424394"/>
          </a:xfrm>
          <a:custGeom>
            <a:avLst/>
            <a:gdLst>
              <a:gd name="connsiteX0" fmla="*/ 209062 w 517450"/>
              <a:gd name="connsiteY0" fmla="*/ 19873 h 424394"/>
              <a:gd name="connsiteX1" fmla="*/ 40787 w 517450"/>
              <a:gd name="connsiteY1" fmla="*/ 7173 h 424394"/>
              <a:gd name="connsiteX2" fmla="*/ 75712 w 517450"/>
              <a:gd name="connsiteY2" fmla="*/ 73848 h 424394"/>
              <a:gd name="connsiteX3" fmla="*/ 40787 w 517450"/>
              <a:gd name="connsiteY3" fmla="*/ 61148 h 424394"/>
              <a:gd name="connsiteX4" fmla="*/ 205887 w 517450"/>
              <a:gd name="connsiteY4" fmla="*/ 207198 h 424394"/>
              <a:gd name="connsiteX5" fmla="*/ 167787 w 517450"/>
              <a:gd name="connsiteY5" fmla="*/ 184973 h 424394"/>
              <a:gd name="connsiteX6" fmla="*/ 380512 w 517450"/>
              <a:gd name="connsiteY6" fmla="*/ 337373 h 424394"/>
              <a:gd name="connsiteX7" fmla="*/ 517037 w 517450"/>
              <a:gd name="connsiteY7" fmla="*/ 423098 h 424394"/>
              <a:gd name="connsiteX8" fmla="*/ 412262 w 517450"/>
              <a:gd name="connsiteY8" fmla="*/ 372298 h 424394"/>
              <a:gd name="connsiteX9" fmla="*/ 132862 w 517450"/>
              <a:gd name="connsiteY9" fmla="*/ 162748 h 424394"/>
              <a:gd name="connsiteX10" fmla="*/ 21737 w 517450"/>
              <a:gd name="connsiteY10" fmla="*/ 26223 h 424394"/>
              <a:gd name="connsiteX11" fmla="*/ 21737 w 517450"/>
              <a:gd name="connsiteY11" fmla="*/ 3998 h 424394"/>
              <a:gd name="connsiteX12" fmla="*/ 9037 w 517450"/>
              <a:gd name="connsiteY12" fmla="*/ 823 h 424394"/>
              <a:gd name="connsiteX13" fmla="*/ 209062 w 517450"/>
              <a:gd name="connsiteY13" fmla="*/ 19873 h 42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7450" h="424394">
                <a:moveTo>
                  <a:pt x="209062" y="19873"/>
                </a:moveTo>
                <a:cubicBezTo>
                  <a:pt x="214353" y="20931"/>
                  <a:pt x="63012" y="-1823"/>
                  <a:pt x="40787" y="7173"/>
                </a:cubicBezTo>
                <a:cubicBezTo>
                  <a:pt x="18562" y="16169"/>
                  <a:pt x="75712" y="64852"/>
                  <a:pt x="75712" y="73848"/>
                </a:cubicBezTo>
                <a:cubicBezTo>
                  <a:pt x="75712" y="82844"/>
                  <a:pt x="19091" y="38923"/>
                  <a:pt x="40787" y="61148"/>
                </a:cubicBezTo>
                <a:cubicBezTo>
                  <a:pt x="62483" y="83373"/>
                  <a:pt x="184720" y="186561"/>
                  <a:pt x="205887" y="207198"/>
                </a:cubicBezTo>
                <a:cubicBezTo>
                  <a:pt x="227054" y="227836"/>
                  <a:pt x="138683" y="163277"/>
                  <a:pt x="167787" y="184973"/>
                </a:cubicBezTo>
                <a:cubicBezTo>
                  <a:pt x="196891" y="206669"/>
                  <a:pt x="322304" y="297686"/>
                  <a:pt x="380512" y="337373"/>
                </a:cubicBezTo>
                <a:cubicBezTo>
                  <a:pt x="438720" y="377060"/>
                  <a:pt x="511745" y="417277"/>
                  <a:pt x="517037" y="423098"/>
                </a:cubicBezTo>
                <a:cubicBezTo>
                  <a:pt x="522329" y="428919"/>
                  <a:pt x="476291" y="415690"/>
                  <a:pt x="412262" y="372298"/>
                </a:cubicBezTo>
                <a:cubicBezTo>
                  <a:pt x="348233" y="328906"/>
                  <a:pt x="197950" y="220427"/>
                  <a:pt x="132862" y="162748"/>
                </a:cubicBezTo>
                <a:cubicBezTo>
                  <a:pt x="67774" y="105069"/>
                  <a:pt x="40258" y="52681"/>
                  <a:pt x="21737" y="26223"/>
                </a:cubicBezTo>
                <a:cubicBezTo>
                  <a:pt x="3216" y="-235"/>
                  <a:pt x="21737" y="3998"/>
                  <a:pt x="21737" y="3998"/>
                </a:cubicBezTo>
                <a:cubicBezTo>
                  <a:pt x="19620" y="-235"/>
                  <a:pt x="-16363" y="-765"/>
                  <a:pt x="9037" y="823"/>
                </a:cubicBezTo>
                <a:cubicBezTo>
                  <a:pt x="34437" y="2410"/>
                  <a:pt x="203771" y="18815"/>
                  <a:pt x="209062" y="19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DDA41F1E-B473-A673-C48F-FBFB22487F6F}"/>
              </a:ext>
            </a:extLst>
          </p:cNvPr>
          <p:cNvSpPr/>
          <p:nvPr/>
        </p:nvSpPr>
        <p:spPr>
          <a:xfrm>
            <a:off x="2857500" y="6217731"/>
            <a:ext cx="315442" cy="979994"/>
          </a:xfrm>
          <a:custGeom>
            <a:avLst/>
            <a:gdLst>
              <a:gd name="connsiteX0" fmla="*/ 314325 w 315442"/>
              <a:gd name="connsiteY0" fmla="*/ 2094 h 979994"/>
              <a:gd name="connsiteX1" fmla="*/ 250825 w 315442"/>
              <a:gd name="connsiteY1" fmla="*/ 211644 h 979994"/>
              <a:gd name="connsiteX2" fmla="*/ 200025 w 315442"/>
              <a:gd name="connsiteY2" fmla="*/ 383094 h 979994"/>
              <a:gd name="connsiteX3" fmla="*/ 234950 w 315442"/>
              <a:gd name="connsiteY3" fmla="*/ 316419 h 979994"/>
              <a:gd name="connsiteX4" fmla="*/ 139700 w 315442"/>
              <a:gd name="connsiteY4" fmla="*/ 468819 h 979994"/>
              <a:gd name="connsiteX5" fmla="*/ 95250 w 315442"/>
              <a:gd name="connsiteY5" fmla="*/ 554544 h 979994"/>
              <a:gd name="connsiteX6" fmla="*/ 82550 w 315442"/>
              <a:gd name="connsiteY6" fmla="*/ 586294 h 979994"/>
              <a:gd name="connsiteX7" fmla="*/ 22225 w 315442"/>
              <a:gd name="connsiteY7" fmla="*/ 843469 h 979994"/>
              <a:gd name="connsiteX8" fmla="*/ 0 w 315442"/>
              <a:gd name="connsiteY8" fmla="*/ 913319 h 979994"/>
              <a:gd name="connsiteX9" fmla="*/ 22225 w 315442"/>
              <a:gd name="connsiteY9" fmla="*/ 872044 h 979994"/>
              <a:gd name="connsiteX10" fmla="*/ 22225 w 315442"/>
              <a:gd name="connsiteY10" fmla="*/ 910144 h 979994"/>
              <a:gd name="connsiteX11" fmla="*/ 66675 w 315442"/>
              <a:gd name="connsiteY11" fmla="*/ 979994 h 979994"/>
              <a:gd name="connsiteX12" fmla="*/ 28575 w 315442"/>
              <a:gd name="connsiteY12" fmla="*/ 910144 h 979994"/>
              <a:gd name="connsiteX13" fmla="*/ 25400 w 315442"/>
              <a:gd name="connsiteY13" fmla="*/ 830769 h 979994"/>
              <a:gd name="connsiteX14" fmla="*/ 88900 w 315442"/>
              <a:gd name="connsiteY14" fmla="*/ 595819 h 979994"/>
              <a:gd name="connsiteX15" fmla="*/ 212725 w 315442"/>
              <a:gd name="connsiteY15" fmla="*/ 300544 h 979994"/>
              <a:gd name="connsiteX16" fmla="*/ 193675 w 315442"/>
              <a:gd name="connsiteY16" fmla="*/ 348169 h 979994"/>
              <a:gd name="connsiteX17" fmla="*/ 314325 w 315442"/>
              <a:gd name="connsiteY17" fmla="*/ 2094 h 97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5442" h="979994">
                <a:moveTo>
                  <a:pt x="314325" y="2094"/>
                </a:moveTo>
                <a:cubicBezTo>
                  <a:pt x="323850" y="-20660"/>
                  <a:pt x="269875" y="148144"/>
                  <a:pt x="250825" y="211644"/>
                </a:cubicBezTo>
                <a:cubicBezTo>
                  <a:pt x="231775" y="275144"/>
                  <a:pt x="202671" y="365631"/>
                  <a:pt x="200025" y="383094"/>
                </a:cubicBezTo>
                <a:cubicBezTo>
                  <a:pt x="197379" y="400557"/>
                  <a:pt x="245004" y="302132"/>
                  <a:pt x="234950" y="316419"/>
                </a:cubicBezTo>
                <a:cubicBezTo>
                  <a:pt x="224896" y="330706"/>
                  <a:pt x="162983" y="429132"/>
                  <a:pt x="139700" y="468819"/>
                </a:cubicBezTo>
                <a:cubicBezTo>
                  <a:pt x="116417" y="508507"/>
                  <a:pt x="104775" y="534965"/>
                  <a:pt x="95250" y="554544"/>
                </a:cubicBezTo>
                <a:cubicBezTo>
                  <a:pt x="85725" y="574123"/>
                  <a:pt x="94721" y="538140"/>
                  <a:pt x="82550" y="586294"/>
                </a:cubicBezTo>
                <a:cubicBezTo>
                  <a:pt x="70379" y="634448"/>
                  <a:pt x="35983" y="788965"/>
                  <a:pt x="22225" y="843469"/>
                </a:cubicBezTo>
                <a:cubicBezTo>
                  <a:pt x="8467" y="897973"/>
                  <a:pt x="0" y="908557"/>
                  <a:pt x="0" y="913319"/>
                </a:cubicBezTo>
                <a:cubicBezTo>
                  <a:pt x="0" y="918081"/>
                  <a:pt x="18521" y="872573"/>
                  <a:pt x="22225" y="872044"/>
                </a:cubicBezTo>
                <a:cubicBezTo>
                  <a:pt x="25929" y="871515"/>
                  <a:pt x="14817" y="892152"/>
                  <a:pt x="22225" y="910144"/>
                </a:cubicBezTo>
                <a:cubicBezTo>
                  <a:pt x="29633" y="928136"/>
                  <a:pt x="65617" y="979994"/>
                  <a:pt x="66675" y="979994"/>
                </a:cubicBezTo>
                <a:cubicBezTo>
                  <a:pt x="67733" y="979994"/>
                  <a:pt x="35454" y="935015"/>
                  <a:pt x="28575" y="910144"/>
                </a:cubicBezTo>
                <a:cubicBezTo>
                  <a:pt x="21696" y="885273"/>
                  <a:pt x="15346" y="883157"/>
                  <a:pt x="25400" y="830769"/>
                </a:cubicBezTo>
                <a:cubicBezTo>
                  <a:pt x="35454" y="778382"/>
                  <a:pt x="57679" y="684190"/>
                  <a:pt x="88900" y="595819"/>
                </a:cubicBezTo>
                <a:cubicBezTo>
                  <a:pt x="120121" y="507448"/>
                  <a:pt x="195262" y="341819"/>
                  <a:pt x="212725" y="300544"/>
                </a:cubicBezTo>
                <a:cubicBezTo>
                  <a:pt x="230187" y="259269"/>
                  <a:pt x="176213" y="394206"/>
                  <a:pt x="193675" y="348169"/>
                </a:cubicBezTo>
                <a:cubicBezTo>
                  <a:pt x="211137" y="302132"/>
                  <a:pt x="304800" y="24848"/>
                  <a:pt x="314325" y="2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22CE2B50-28F7-3BA8-2C57-2B1F6C66F526}"/>
              </a:ext>
            </a:extLst>
          </p:cNvPr>
          <p:cNvSpPr/>
          <p:nvPr/>
        </p:nvSpPr>
        <p:spPr>
          <a:xfrm>
            <a:off x="3087374" y="6375165"/>
            <a:ext cx="78135" cy="270940"/>
          </a:xfrm>
          <a:custGeom>
            <a:avLst/>
            <a:gdLst>
              <a:gd name="connsiteX0" fmla="*/ 78101 w 78135"/>
              <a:gd name="connsiteY0" fmla="*/ 235 h 270940"/>
              <a:gd name="connsiteX1" fmla="*/ 14601 w 78135"/>
              <a:gd name="connsiteY1" fmla="*/ 143110 h 270940"/>
              <a:gd name="connsiteX2" fmla="*/ 14601 w 78135"/>
              <a:gd name="connsiteY2" fmla="*/ 270110 h 270940"/>
              <a:gd name="connsiteX3" fmla="*/ 5076 w 78135"/>
              <a:gd name="connsiteY3" fmla="*/ 197085 h 270940"/>
              <a:gd name="connsiteX4" fmla="*/ 5076 w 78135"/>
              <a:gd name="connsiteY4" fmla="*/ 178035 h 270940"/>
              <a:gd name="connsiteX5" fmla="*/ 78101 w 78135"/>
              <a:gd name="connsiteY5" fmla="*/ 235 h 270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135" h="270940">
                <a:moveTo>
                  <a:pt x="78101" y="235"/>
                </a:moveTo>
                <a:cubicBezTo>
                  <a:pt x="79689" y="-5586"/>
                  <a:pt x="25184" y="98131"/>
                  <a:pt x="14601" y="143110"/>
                </a:cubicBezTo>
                <a:cubicBezTo>
                  <a:pt x="4018" y="188089"/>
                  <a:pt x="16188" y="261114"/>
                  <a:pt x="14601" y="270110"/>
                </a:cubicBezTo>
                <a:cubicBezTo>
                  <a:pt x="13014" y="279106"/>
                  <a:pt x="6663" y="212431"/>
                  <a:pt x="5076" y="197085"/>
                </a:cubicBezTo>
                <a:cubicBezTo>
                  <a:pt x="3488" y="181739"/>
                  <a:pt x="-5507" y="205022"/>
                  <a:pt x="5076" y="178035"/>
                </a:cubicBezTo>
                <a:cubicBezTo>
                  <a:pt x="15659" y="151048"/>
                  <a:pt x="76513" y="6056"/>
                  <a:pt x="78101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86F19ECE-53C8-382D-2FEA-0F58A494CB3A}"/>
              </a:ext>
            </a:extLst>
          </p:cNvPr>
          <p:cNvSpPr/>
          <p:nvPr/>
        </p:nvSpPr>
        <p:spPr>
          <a:xfrm>
            <a:off x="3708395" y="6667495"/>
            <a:ext cx="444745" cy="327193"/>
          </a:xfrm>
          <a:custGeom>
            <a:avLst/>
            <a:gdLst>
              <a:gd name="connsiteX0" fmla="*/ 5 w 444745"/>
              <a:gd name="connsiteY0" fmla="*/ 5 h 327193"/>
              <a:gd name="connsiteX1" fmla="*/ 228605 w 444745"/>
              <a:gd name="connsiteY1" fmla="*/ 165105 h 327193"/>
              <a:gd name="connsiteX2" fmla="*/ 196855 w 444745"/>
              <a:gd name="connsiteY2" fmla="*/ 136530 h 327193"/>
              <a:gd name="connsiteX3" fmla="*/ 349255 w 444745"/>
              <a:gd name="connsiteY3" fmla="*/ 241305 h 327193"/>
              <a:gd name="connsiteX4" fmla="*/ 444505 w 444745"/>
              <a:gd name="connsiteY4" fmla="*/ 327030 h 327193"/>
              <a:gd name="connsiteX5" fmla="*/ 371480 w 444745"/>
              <a:gd name="connsiteY5" fmla="*/ 260355 h 327193"/>
              <a:gd name="connsiteX6" fmla="*/ 222255 w 444745"/>
              <a:gd name="connsiteY6" fmla="*/ 171455 h 327193"/>
              <a:gd name="connsiteX7" fmla="*/ 5 w 444745"/>
              <a:gd name="connsiteY7" fmla="*/ 5 h 327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745" h="327193">
                <a:moveTo>
                  <a:pt x="5" y="5"/>
                </a:moveTo>
                <a:cubicBezTo>
                  <a:pt x="1063" y="-1053"/>
                  <a:pt x="195797" y="142351"/>
                  <a:pt x="228605" y="165105"/>
                </a:cubicBezTo>
                <a:cubicBezTo>
                  <a:pt x="261413" y="187859"/>
                  <a:pt x="176747" y="123830"/>
                  <a:pt x="196855" y="136530"/>
                </a:cubicBezTo>
                <a:cubicBezTo>
                  <a:pt x="216963" y="149230"/>
                  <a:pt x="307980" y="209555"/>
                  <a:pt x="349255" y="241305"/>
                </a:cubicBezTo>
                <a:cubicBezTo>
                  <a:pt x="390530" y="273055"/>
                  <a:pt x="440801" y="323855"/>
                  <a:pt x="444505" y="327030"/>
                </a:cubicBezTo>
                <a:cubicBezTo>
                  <a:pt x="448209" y="330205"/>
                  <a:pt x="408522" y="286284"/>
                  <a:pt x="371480" y="260355"/>
                </a:cubicBezTo>
                <a:cubicBezTo>
                  <a:pt x="334438" y="234426"/>
                  <a:pt x="283638" y="212730"/>
                  <a:pt x="222255" y="171455"/>
                </a:cubicBezTo>
                <a:cubicBezTo>
                  <a:pt x="160872" y="130180"/>
                  <a:pt x="-1053" y="1063"/>
                  <a:pt x="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30BCF1C4-FA67-0988-249A-9E8CA2DB5EB8}"/>
              </a:ext>
            </a:extLst>
          </p:cNvPr>
          <p:cNvSpPr/>
          <p:nvPr/>
        </p:nvSpPr>
        <p:spPr>
          <a:xfrm>
            <a:off x="3284607" y="6403054"/>
            <a:ext cx="769124" cy="559530"/>
          </a:xfrm>
          <a:custGeom>
            <a:avLst/>
            <a:gdLst>
              <a:gd name="connsiteX0" fmla="*/ 1518 w 769124"/>
              <a:gd name="connsiteY0" fmla="*/ 921 h 559530"/>
              <a:gd name="connsiteX1" fmla="*/ 261868 w 769124"/>
              <a:gd name="connsiteY1" fmla="*/ 219996 h 559530"/>
              <a:gd name="connsiteX2" fmla="*/ 201543 w 769124"/>
              <a:gd name="connsiteY2" fmla="*/ 175546 h 559530"/>
              <a:gd name="connsiteX3" fmla="*/ 452368 w 769124"/>
              <a:gd name="connsiteY3" fmla="*/ 334296 h 559530"/>
              <a:gd name="connsiteX4" fmla="*/ 538093 w 769124"/>
              <a:gd name="connsiteY4" fmla="*/ 397796 h 559530"/>
              <a:gd name="connsiteX5" fmla="*/ 436493 w 769124"/>
              <a:gd name="connsiteY5" fmla="*/ 350171 h 559530"/>
              <a:gd name="connsiteX6" fmla="*/ 611118 w 769124"/>
              <a:gd name="connsiteY6" fmla="*/ 432721 h 559530"/>
              <a:gd name="connsiteX7" fmla="*/ 763518 w 769124"/>
              <a:gd name="connsiteY7" fmla="*/ 556546 h 559530"/>
              <a:gd name="connsiteX8" fmla="*/ 693668 w 769124"/>
              <a:gd name="connsiteY8" fmla="*/ 499396 h 559530"/>
              <a:gd name="connsiteX9" fmla="*/ 306318 w 769124"/>
              <a:gd name="connsiteY9" fmla="*/ 267621 h 559530"/>
              <a:gd name="connsiteX10" fmla="*/ 360293 w 769124"/>
              <a:gd name="connsiteY10" fmla="*/ 289846 h 559530"/>
              <a:gd name="connsiteX11" fmla="*/ 163443 w 769124"/>
              <a:gd name="connsiteY11" fmla="*/ 146971 h 559530"/>
              <a:gd name="connsiteX12" fmla="*/ 1518 w 769124"/>
              <a:gd name="connsiteY12" fmla="*/ 921 h 55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9124" h="559530">
                <a:moveTo>
                  <a:pt x="1518" y="921"/>
                </a:moveTo>
                <a:cubicBezTo>
                  <a:pt x="17922" y="13092"/>
                  <a:pt x="228531" y="190892"/>
                  <a:pt x="261868" y="219996"/>
                </a:cubicBezTo>
                <a:cubicBezTo>
                  <a:pt x="295205" y="249100"/>
                  <a:pt x="169793" y="156496"/>
                  <a:pt x="201543" y="175546"/>
                </a:cubicBezTo>
                <a:cubicBezTo>
                  <a:pt x="233293" y="194596"/>
                  <a:pt x="396276" y="297254"/>
                  <a:pt x="452368" y="334296"/>
                </a:cubicBezTo>
                <a:cubicBezTo>
                  <a:pt x="508460" y="371338"/>
                  <a:pt x="540739" y="395150"/>
                  <a:pt x="538093" y="397796"/>
                </a:cubicBezTo>
                <a:cubicBezTo>
                  <a:pt x="535447" y="400442"/>
                  <a:pt x="436493" y="350171"/>
                  <a:pt x="436493" y="350171"/>
                </a:cubicBezTo>
                <a:cubicBezTo>
                  <a:pt x="448664" y="355992"/>
                  <a:pt x="556614" y="398325"/>
                  <a:pt x="611118" y="432721"/>
                </a:cubicBezTo>
                <a:cubicBezTo>
                  <a:pt x="665622" y="467117"/>
                  <a:pt x="749760" y="545433"/>
                  <a:pt x="763518" y="556546"/>
                </a:cubicBezTo>
                <a:cubicBezTo>
                  <a:pt x="777276" y="567659"/>
                  <a:pt x="769868" y="547550"/>
                  <a:pt x="693668" y="499396"/>
                </a:cubicBezTo>
                <a:cubicBezTo>
                  <a:pt x="617468" y="451242"/>
                  <a:pt x="361881" y="302546"/>
                  <a:pt x="306318" y="267621"/>
                </a:cubicBezTo>
                <a:cubicBezTo>
                  <a:pt x="250756" y="232696"/>
                  <a:pt x="384105" y="309954"/>
                  <a:pt x="360293" y="289846"/>
                </a:cubicBezTo>
                <a:cubicBezTo>
                  <a:pt x="336481" y="269738"/>
                  <a:pt x="221122" y="193538"/>
                  <a:pt x="163443" y="146971"/>
                </a:cubicBezTo>
                <a:cubicBezTo>
                  <a:pt x="105764" y="100404"/>
                  <a:pt x="-14886" y="-11250"/>
                  <a:pt x="1518" y="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D406CA9C-2E98-802D-A1C5-FE1E7DEBBD24}"/>
              </a:ext>
            </a:extLst>
          </p:cNvPr>
          <p:cNvSpPr/>
          <p:nvPr/>
        </p:nvSpPr>
        <p:spPr>
          <a:xfrm>
            <a:off x="4146545" y="6984893"/>
            <a:ext cx="636756" cy="536662"/>
          </a:xfrm>
          <a:custGeom>
            <a:avLst/>
            <a:gdLst>
              <a:gd name="connsiteX0" fmla="*/ 5 w 636756"/>
              <a:gd name="connsiteY0" fmla="*/ 107 h 536662"/>
              <a:gd name="connsiteX1" fmla="*/ 200030 w 636756"/>
              <a:gd name="connsiteY1" fmla="*/ 181082 h 536662"/>
              <a:gd name="connsiteX2" fmla="*/ 374655 w 636756"/>
              <a:gd name="connsiteY2" fmla="*/ 339832 h 536662"/>
              <a:gd name="connsiteX3" fmla="*/ 336555 w 636756"/>
              <a:gd name="connsiteY3" fmla="*/ 289032 h 536662"/>
              <a:gd name="connsiteX4" fmla="*/ 635005 w 636756"/>
              <a:gd name="connsiteY4" fmla="*/ 533507 h 536662"/>
              <a:gd name="connsiteX5" fmla="*/ 450855 w 636756"/>
              <a:gd name="connsiteY5" fmla="*/ 416032 h 536662"/>
              <a:gd name="connsiteX6" fmla="*/ 263530 w 636756"/>
              <a:gd name="connsiteY6" fmla="*/ 244582 h 536662"/>
              <a:gd name="connsiteX7" fmla="*/ 193680 w 636756"/>
              <a:gd name="connsiteY7" fmla="*/ 155682 h 536662"/>
              <a:gd name="connsiteX8" fmla="*/ 5 w 636756"/>
              <a:gd name="connsiteY8" fmla="*/ 107 h 536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756" h="536662">
                <a:moveTo>
                  <a:pt x="5" y="107"/>
                </a:moveTo>
                <a:cubicBezTo>
                  <a:pt x="1063" y="4340"/>
                  <a:pt x="200030" y="181082"/>
                  <a:pt x="200030" y="181082"/>
                </a:cubicBezTo>
                <a:cubicBezTo>
                  <a:pt x="262472" y="237703"/>
                  <a:pt x="351901" y="321840"/>
                  <a:pt x="374655" y="339832"/>
                </a:cubicBezTo>
                <a:cubicBezTo>
                  <a:pt x="397409" y="357824"/>
                  <a:pt x="293163" y="256753"/>
                  <a:pt x="336555" y="289032"/>
                </a:cubicBezTo>
                <a:cubicBezTo>
                  <a:pt x="379947" y="321311"/>
                  <a:pt x="615955" y="512341"/>
                  <a:pt x="635005" y="533507"/>
                </a:cubicBezTo>
                <a:cubicBezTo>
                  <a:pt x="654055" y="554673"/>
                  <a:pt x="512767" y="464186"/>
                  <a:pt x="450855" y="416032"/>
                </a:cubicBezTo>
                <a:cubicBezTo>
                  <a:pt x="388943" y="367878"/>
                  <a:pt x="306392" y="287973"/>
                  <a:pt x="263530" y="244582"/>
                </a:cubicBezTo>
                <a:cubicBezTo>
                  <a:pt x="220668" y="201191"/>
                  <a:pt x="242893" y="193782"/>
                  <a:pt x="193680" y="155682"/>
                </a:cubicBezTo>
                <a:cubicBezTo>
                  <a:pt x="144468" y="117582"/>
                  <a:pt x="-1053" y="-4126"/>
                  <a:pt x="5" y="10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A304AEB8-5D6B-99C9-F913-0B1FD03CB2BC}"/>
              </a:ext>
            </a:extLst>
          </p:cNvPr>
          <p:cNvSpPr/>
          <p:nvPr/>
        </p:nvSpPr>
        <p:spPr>
          <a:xfrm>
            <a:off x="4062436" y="6952707"/>
            <a:ext cx="716441" cy="612207"/>
          </a:xfrm>
          <a:custGeom>
            <a:avLst/>
            <a:gdLst>
              <a:gd name="connsiteX0" fmla="*/ 1564 w 716441"/>
              <a:gd name="connsiteY0" fmla="*/ 543 h 612207"/>
              <a:gd name="connsiteX1" fmla="*/ 169839 w 716441"/>
              <a:gd name="connsiteY1" fmla="*/ 159293 h 612207"/>
              <a:gd name="connsiteX2" fmla="*/ 312714 w 716441"/>
              <a:gd name="connsiteY2" fmla="*/ 260893 h 612207"/>
              <a:gd name="connsiteX3" fmla="*/ 284139 w 716441"/>
              <a:gd name="connsiteY3" fmla="*/ 248193 h 612207"/>
              <a:gd name="connsiteX4" fmla="*/ 388914 w 716441"/>
              <a:gd name="connsiteY4" fmla="*/ 365668 h 612207"/>
              <a:gd name="connsiteX5" fmla="*/ 709589 w 716441"/>
              <a:gd name="connsiteY5" fmla="*/ 603793 h 612207"/>
              <a:gd name="connsiteX6" fmla="*/ 582589 w 716441"/>
              <a:gd name="connsiteY6" fmla="*/ 527593 h 612207"/>
              <a:gd name="connsiteX7" fmla="*/ 284139 w 716441"/>
              <a:gd name="connsiteY7" fmla="*/ 232318 h 612207"/>
              <a:gd name="connsiteX8" fmla="*/ 96814 w 716441"/>
              <a:gd name="connsiteY8" fmla="*/ 111668 h 612207"/>
              <a:gd name="connsiteX9" fmla="*/ 1564 w 716441"/>
              <a:gd name="connsiteY9" fmla="*/ 543 h 61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6441" h="612207">
                <a:moveTo>
                  <a:pt x="1564" y="543"/>
                </a:moveTo>
                <a:cubicBezTo>
                  <a:pt x="13735" y="8480"/>
                  <a:pt x="117981" y="115901"/>
                  <a:pt x="169839" y="159293"/>
                </a:cubicBezTo>
                <a:cubicBezTo>
                  <a:pt x="221697" y="202685"/>
                  <a:pt x="293664" y="246076"/>
                  <a:pt x="312714" y="260893"/>
                </a:cubicBezTo>
                <a:cubicBezTo>
                  <a:pt x="331764" y="275710"/>
                  <a:pt x="271439" y="230731"/>
                  <a:pt x="284139" y="248193"/>
                </a:cubicBezTo>
                <a:cubicBezTo>
                  <a:pt x="296839" y="265656"/>
                  <a:pt x="318006" y="306401"/>
                  <a:pt x="388914" y="365668"/>
                </a:cubicBezTo>
                <a:cubicBezTo>
                  <a:pt x="459822" y="424935"/>
                  <a:pt x="677310" y="576806"/>
                  <a:pt x="709589" y="603793"/>
                </a:cubicBezTo>
                <a:cubicBezTo>
                  <a:pt x="741868" y="630780"/>
                  <a:pt x="653497" y="589505"/>
                  <a:pt x="582589" y="527593"/>
                </a:cubicBezTo>
                <a:cubicBezTo>
                  <a:pt x="511681" y="465681"/>
                  <a:pt x="365101" y="301639"/>
                  <a:pt x="284139" y="232318"/>
                </a:cubicBezTo>
                <a:cubicBezTo>
                  <a:pt x="203177" y="162997"/>
                  <a:pt x="142851" y="149768"/>
                  <a:pt x="96814" y="111668"/>
                </a:cubicBezTo>
                <a:cubicBezTo>
                  <a:pt x="50777" y="73568"/>
                  <a:pt x="-10607" y="-7394"/>
                  <a:pt x="1564" y="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F44AC3F4-250A-73A0-1A52-514FC9FAAC49}"/>
              </a:ext>
            </a:extLst>
          </p:cNvPr>
          <p:cNvSpPr/>
          <p:nvPr/>
        </p:nvSpPr>
        <p:spPr>
          <a:xfrm>
            <a:off x="4754216" y="7476858"/>
            <a:ext cx="764027" cy="667298"/>
          </a:xfrm>
          <a:custGeom>
            <a:avLst/>
            <a:gdLst>
              <a:gd name="connsiteX0" fmla="*/ 5109 w 764027"/>
              <a:gd name="connsiteY0" fmla="*/ 3442 h 667298"/>
              <a:gd name="connsiteX1" fmla="*/ 122584 w 764027"/>
              <a:gd name="connsiteY1" fmla="*/ 133617 h 667298"/>
              <a:gd name="connsiteX2" fmla="*/ 313084 w 764027"/>
              <a:gd name="connsiteY2" fmla="*/ 292367 h 667298"/>
              <a:gd name="connsiteX3" fmla="*/ 278159 w 764027"/>
              <a:gd name="connsiteY3" fmla="*/ 270142 h 667298"/>
              <a:gd name="connsiteX4" fmla="*/ 509934 w 764027"/>
              <a:gd name="connsiteY4" fmla="*/ 463817 h 667298"/>
              <a:gd name="connsiteX5" fmla="*/ 563909 w 764027"/>
              <a:gd name="connsiteY5" fmla="*/ 517792 h 667298"/>
              <a:gd name="connsiteX6" fmla="*/ 535334 w 764027"/>
              <a:gd name="connsiteY6" fmla="*/ 489217 h 667298"/>
              <a:gd name="connsiteX7" fmla="*/ 725834 w 764027"/>
              <a:gd name="connsiteY7" fmla="*/ 641617 h 667298"/>
              <a:gd name="connsiteX8" fmla="*/ 757584 w 764027"/>
              <a:gd name="connsiteY8" fmla="*/ 660667 h 667298"/>
              <a:gd name="connsiteX9" fmla="*/ 640109 w 764027"/>
              <a:gd name="connsiteY9" fmla="*/ 571767 h 667298"/>
              <a:gd name="connsiteX10" fmla="*/ 367059 w 764027"/>
              <a:gd name="connsiteY10" fmla="*/ 387617 h 667298"/>
              <a:gd name="connsiteX11" fmla="*/ 395634 w 764027"/>
              <a:gd name="connsiteY11" fmla="*/ 400317 h 667298"/>
              <a:gd name="connsiteX12" fmla="*/ 290859 w 764027"/>
              <a:gd name="connsiteY12" fmla="*/ 276492 h 667298"/>
              <a:gd name="connsiteX13" fmla="*/ 5109 w 764027"/>
              <a:gd name="connsiteY13" fmla="*/ 3442 h 66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64027" h="667298">
                <a:moveTo>
                  <a:pt x="5109" y="3442"/>
                </a:moveTo>
                <a:cubicBezTo>
                  <a:pt x="-22937" y="-20371"/>
                  <a:pt x="71255" y="85463"/>
                  <a:pt x="122584" y="133617"/>
                </a:cubicBezTo>
                <a:cubicBezTo>
                  <a:pt x="173913" y="181771"/>
                  <a:pt x="287155" y="269613"/>
                  <a:pt x="313084" y="292367"/>
                </a:cubicBezTo>
                <a:cubicBezTo>
                  <a:pt x="339013" y="315121"/>
                  <a:pt x="245351" y="241567"/>
                  <a:pt x="278159" y="270142"/>
                </a:cubicBezTo>
                <a:cubicBezTo>
                  <a:pt x="310967" y="298717"/>
                  <a:pt x="462309" y="422542"/>
                  <a:pt x="509934" y="463817"/>
                </a:cubicBezTo>
                <a:cubicBezTo>
                  <a:pt x="557559" y="505092"/>
                  <a:pt x="563909" y="517792"/>
                  <a:pt x="563909" y="517792"/>
                </a:cubicBezTo>
                <a:cubicBezTo>
                  <a:pt x="568142" y="522025"/>
                  <a:pt x="508346" y="468579"/>
                  <a:pt x="535334" y="489217"/>
                </a:cubicBezTo>
                <a:cubicBezTo>
                  <a:pt x="562322" y="509855"/>
                  <a:pt x="688792" y="613042"/>
                  <a:pt x="725834" y="641617"/>
                </a:cubicBezTo>
                <a:cubicBezTo>
                  <a:pt x="762876" y="670192"/>
                  <a:pt x="771871" y="672309"/>
                  <a:pt x="757584" y="660667"/>
                </a:cubicBezTo>
                <a:cubicBezTo>
                  <a:pt x="743297" y="649025"/>
                  <a:pt x="705196" y="617275"/>
                  <a:pt x="640109" y="571767"/>
                </a:cubicBezTo>
                <a:cubicBezTo>
                  <a:pt x="575022" y="526259"/>
                  <a:pt x="407805" y="416192"/>
                  <a:pt x="367059" y="387617"/>
                </a:cubicBezTo>
                <a:cubicBezTo>
                  <a:pt x="326313" y="359042"/>
                  <a:pt x="408334" y="418838"/>
                  <a:pt x="395634" y="400317"/>
                </a:cubicBezTo>
                <a:cubicBezTo>
                  <a:pt x="382934" y="381796"/>
                  <a:pt x="362826" y="341050"/>
                  <a:pt x="290859" y="276492"/>
                </a:cubicBezTo>
                <a:cubicBezTo>
                  <a:pt x="218892" y="211934"/>
                  <a:pt x="33155" y="27255"/>
                  <a:pt x="5109" y="34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15EDB96C-5BA5-0CE4-B4E9-FFBE1DDF999B}"/>
              </a:ext>
            </a:extLst>
          </p:cNvPr>
          <p:cNvSpPr/>
          <p:nvPr/>
        </p:nvSpPr>
        <p:spPr>
          <a:xfrm>
            <a:off x="4721961" y="7458792"/>
            <a:ext cx="483557" cy="511328"/>
          </a:xfrm>
          <a:custGeom>
            <a:avLst/>
            <a:gdLst>
              <a:gd name="connsiteX0" fmla="*/ 2439 w 483557"/>
              <a:gd name="connsiteY0" fmla="*/ 2458 h 511328"/>
              <a:gd name="connsiteX1" fmla="*/ 199289 w 483557"/>
              <a:gd name="connsiteY1" fmla="*/ 240583 h 511328"/>
              <a:gd name="connsiteX2" fmla="*/ 138964 w 483557"/>
              <a:gd name="connsiteY2" fmla="*/ 177083 h 511328"/>
              <a:gd name="connsiteX3" fmla="*/ 361214 w 483557"/>
              <a:gd name="connsiteY3" fmla="*/ 348533 h 511328"/>
              <a:gd name="connsiteX4" fmla="*/ 481864 w 483557"/>
              <a:gd name="connsiteY4" fmla="*/ 510458 h 511328"/>
              <a:gd name="connsiteX5" fmla="*/ 412014 w 483557"/>
              <a:gd name="connsiteY5" fmla="*/ 402508 h 511328"/>
              <a:gd name="connsiteX6" fmla="*/ 151664 w 483557"/>
              <a:gd name="connsiteY6" fmla="*/ 183433 h 511328"/>
              <a:gd name="connsiteX7" fmla="*/ 91339 w 483557"/>
              <a:gd name="connsiteY7" fmla="*/ 119933 h 511328"/>
              <a:gd name="connsiteX8" fmla="*/ 2439 w 483557"/>
              <a:gd name="connsiteY8" fmla="*/ 2458 h 511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3557" h="511328">
                <a:moveTo>
                  <a:pt x="2439" y="2458"/>
                </a:moveTo>
                <a:cubicBezTo>
                  <a:pt x="20431" y="22566"/>
                  <a:pt x="176535" y="211479"/>
                  <a:pt x="199289" y="240583"/>
                </a:cubicBezTo>
                <a:cubicBezTo>
                  <a:pt x="222043" y="269687"/>
                  <a:pt x="111977" y="159091"/>
                  <a:pt x="138964" y="177083"/>
                </a:cubicBezTo>
                <a:cubicBezTo>
                  <a:pt x="165951" y="195075"/>
                  <a:pt x="304064" y="292971"/>
                  <a:pt x="361214" y="348533"/>
                </a:cubicBezTo>
                <a:cubicBezTo>
                  <a:pt x="418364" y="404095"/>
                  <a:pt x="473397" y="501462"/>
                  <a:pt x="481864" y="510458"/>
                </a:cubicBezTo>
                <a:cubicBezTo>
                  <a:pt x="490331" y="519454"/>
                  <a:pt x="467047" y="457012"/>
                  <a:pt x="412014" y="402508"/>
                </a:cubicBezTo>
                <a:cubicBezTo>
                  <a:pt x="356981" y="348004"/>
                  <a:pt x="205110" y="230529"/>
                  <a:pt x="151664" y="183433"/>
                </a:cubicBezTo>
                <a:cubicBezTo>
                  <a:pt x="98218" y="136337"/>
                  <a:pt x="111447" y="148508"/>
                  <a:pt x="91339" y="119933"/>
                </a:cubicBezTo>
                <a:cubicBezTo>
                  <a:pt x="71231" y="91358"/>
                  <a:pt x="-15553" y="-17650"/>
                  <a:pt x="2439" y="2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4269CB53-1F03-1352-DEFD-0E039352D7B5}"/>
              </a:ext>
            </a:extLst>
          </p:cNvPr>
          <p:cNvSpPr/>
          <p:nvPr/>
        </p:nvSpPr>
        <p:spPr>
          <a:xfrm>
            <a:off x="5260765" y="8007252"/>
            <a:ext cx="212935" cy="346238"/>
          </a:xfrm>
          <a:custGeom>
            <a:avLst/>
            <a:gdLst>
              <a:gd name="connsiteX0" fmla="*/ 210 w 212935"/>
              <a:gd name="connsiteY0" fmla="*/ 98 h 346238"/>
              <a:gd name="connsiteX1" fmla="*/ 162135 w 212935"/>
              <a:gd name="connsiteY1" fmla="*/ 108048 h 346238"/>
              <a:gd name="connsiteX2" fmla="*/ 174835 w 212935"/>
              <a:gd name="connsiteY2" fmla="*/ 222348 h 346238"/>
              <a:gd name="connsiteX3" fmla="*/ 203410 w 212935"/>
              <a:gd name="connsiteY3" fmla="*/ 181073 h 346238"/>
              <a:gd name="connsiteX4" fmla="*/ 149435 w 212935"/>
              <a:gd name="connsiteY4" fmla="*/ 346173 h 346238"/>
              <a:gd name="connsiteX5" fmla="*/ 193885 w 212935"/>
              <a:gd name="connsiteY5" fmla="*/ 200123 h 346238"/>
              <a:gd name="connsiteX6" fmla="*/ 200235 w 212935"/>
              <a:gd name="connsiteY6" fmla="*/ 127098 h 346238"/>
              <a:gd name="connsiteX7" fmla="*/ 210 w 212935"/>
              <a:gd name="connsiteY7" fmla="*/ 98 h 34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935" h="346238">
                <a:moveTo>
                  <a:pt x="210" y="98"/>
                </a:moveTo>
                <a:cubicBezTo>
                  <a:pt x="-6140" y="-3077"/>
                  <a:pt x="133031" y="71006"/>
                  <a:pt x="162135" y="108048"/>
                </a:cubicBezTo>
                <a:cubicBezTo>
                  <a:pt x="191239" y="145090"/>
                  <a:pt x="167956" y="210177"/>
                  <a:pt x="174835" y="222348"/>
                </a:cubicBezTo>
                <a:cubicBezTo>
                  <a:pt x="181714" y="234519"/>
                  <a:pt x="207643" y="160436"/>
                  <a:pt x="203410" y="181073"/>
                </a:cubicBezTo>
                <a:cubicBezTo>
                  <a:pt x="199177" y="201710"/>
                  <a:pt x="151022" y="342998"/>
                  <a:pt x="149435" y="346173"/>
                </a:cubicBezTo>
                <a:cubicBezTo>
                  <a:pt x="147848" y="349348"/>
                  <a:pt x="185418" y="236636"/>
                  <a:pt x="193885" y="200123"/>
                </a:cubicBezTo>
                <a:cubicBezTo>
                  <a:pt x="202352" y="163611"/>
                  <a:pt x="228281" y="157260"/>
                  <a:pt x="200235" y="127098"/>
                </a:cubicBezTo>
                <a:cubicBezTo>
                  <a:pt x="172189" y="96936"/>
                  <a:pt x="6560" y="3273"/>
                  <a:pt x="210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4A1862AC-493D-60DD-E3A5-34FB27F538A4}"/>
              </a:ext>
            </a:extLst>
          </p:cNvPr>
          <p:cNvSpPr/>
          <p:nvPr/>
        </p:nvSpPr>
        <p:spPr>
          <a:xfrm>
            <a:off x="5368918" y="8035647"/>
            <a:ext cx="133945" cy="454900"/>
          </a:xfrm>
          <a:custGeom>
            <a:avLst/>
            <a:gdLst>
              <a:gd name="connsiteX0" fmla="*/ 7 w 133945"/>
              <a:gd name="connsiteY0" fmla="*/ 278 h 454900"/>
              <a:gd name="connsiteX1" fmla="*/ 123832 w 133945"/>
              <a:gd name="connsiteY1" fmla="*/ 101878 h 454900"/>
              <a:gd name="connsiteX2" fmla="*/ 95257 w 133945"/>
              <a:gd name="connsiteY2" fmla="*/ 213003 h 454900"/>
              <a:gd name="connsiteX3" fmla="*/ 127007 w 133945"/>
              <a:gd name="connsiteY3" fmla="*/ 149503 h 454900"/>
              <a:gd name="connsiteX4" fmla="*/ 53982 w 133945"/>
              <a:gd name="connsiteY4" fmla="*/ 327303 h 454900"/>
              <a:gd name="connsiteX5" fmla="*/ 19057 w 133945"/>
              <a:gd name="connsiteY5" fmla="*/ 454303 h 454900"/>
              <a:gd name="connsiteX6" fmla="*/ 34932 w 133945"/>
              <a:gd name="connsiteY6" fmla="*/ 368578 h 454900"/>
              <a:gd name="connsiteX7" fmla="*/ 104782 w 133945"/>
              <a:gd name="connsiteY7" fmla="*/ 222528 h 454900"/>
              <a:gd name="connsiteX8" fmla="*/ 130182 w 133945"/>
              <a:gd name="connsiteY8" fmla="*/ 133628 h 454900"/>
              <a:gd name="connsiteX9" fmla="*/ 7 w 133945"/>
              <a:gd name="connsiteY9" fmla="*/ 278 h 45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945" h="454900">
                <a:moveTo>
                  <a:pt x="7" y="278"/>
                </a:moveTo>
                <a:cubicBezTo>
                  <a:pt x="-1051" y="-5013"/>
                  <a:pt x="107957" y="66424"/>
                  <a:pt x="123832" y="101878"/>
                </a:cubicBezTo>
                <a:cubicBezTo>
                  <a:pt x="139707" y="137332"/>
                  <a:pt x="94728" y="205066"/>
                  <a:pt x="95257" y="213003"/>
                </a:cubicBezTo>
                <a:cubicBezTo>
                  <a:pt x="95786" y="220941"/>
                  <a:pt x="133886" y="130453"/>
                  <a:pt x="127007" y="149503"/>
                </a:cubicBezTo>
                <a:cubicBezTo>
                  <a:pt x="120128" y="168553"/>
                  <a:pt x="71974" y="276503"/>
                  <a:pt x="53982" y="327303"/>
                </a:cubicBezTo>
                <a:cubicBezTo>
                  <a:pt x="35990" y="378103"/>
                  <a:pt x="22232" y="447424"/>
                  <a:pt x="19057" y="454303"/>
                </a:cubicBezTo>
                <a:cubicBezTo>
                  <a:pt x="15882" y="461182"/>
                  <a:pt x="20645" y="407207"/>
                  <a:pt x="34932" y="368578"/>
                </a:cubicBezTo>
                <a:cubicBezTo>
                  <a:pt x="49219" y="329949"/>
                  <a:pt x="88907" y="261686"/>
                  <a:pt x="104782" y="222528"/>
                </a:cubicBezTo>
                <a:cubicBezTo>
                  <a:pt x="120657" y="183370"/>
                  <a:pt x="142882" y="168553"/>
                  <a:pt x="130182" y="133628"/>
                </a:cubicBezTo>
                <a:cubicBezTo>
                  <a:pt x="117482" y="98703"/>
                  <a:pt x="1065" y="5569"/>
                  <a:pt x="7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7DF075B8-364C-031E-02AB-1234AA436EAA}"/>
              </a:ext>
            </a:extLst>
          </p:cNvPr>
          <p:cNvSpPr/>
          <p:nvPr/>
        </p:nvSpPr>
        <p:spPr>
          <a:xfrm>
            <a:off x="2951045" y="6699213"/>
            <a:ext cx="128705" cy="539850"/>
          </a:xfrm>
          <a:custGeom>
            <a:avLst/>
            <a:gdLst>
              <a:gd name="connsiteX0" fmla="*/ 128705 w 128705"/>
              <a:gd name="connsiteY0" fmla="*/ 37 h 539850"/>
              <a:gd name="connsiteX1" fmla="*/ 42980 w 128705"/>
              <a:gd name="connsiteY1" fmla="*/ 142912 h 539850"/>
              <a:gd name="connsiteX2" fmla="*/ 17580 w 128705"/>
              <a:gd name="connsiteY2" fmla="*/ 339762 h 539850"/>
              <a:gd name="connsiteX3" fmla="*/ 33455 w 128705"/>
              <a:gd name="connsiteY3" fmla="*/ 241337 h 539850"/>
              <a:gd name="connsiteX4" fmla="*/ 4880 w 128705"/>
              <a:gd name="connsiteY4" fmla="*/ 536612 h 539850"/>
              <a:gd name="connsiteX5" fmla="*/ 17580 w 128705"/>
              <a:gd name="connsiteY5" fmla="*/ 384212 h 539850"/>
              <a:gd name="connsiteX6" fmla="*/ 11230 w 128705"/>
              <a:gd name="connsiteY6" fmla="*/ 158787 h 539850"/>
              <a:gd name="connsiteX7" fmla="*/ 1705 w 128705"/>
              <a:gd name="connsiteY7" fmla="*/ 250862 h 539850"/>
              <a:gd name="connsiteX8" fmla="*/ 49330 w 128705"/>
              <a:gd name="connsiteY8" fmla="*/ 44487 h 539850"/>
              <a:gd name="connsiteX9" fmla="*/ 42980 w 128705"/>
              <a:gd name="connsiteY9" fmla="*/ 155612 h 539850"/>
              <a:gd name="connsiteX10" fmla="*/ 128705 w 128705"/>
              <a:gd name="connsiteY10" fmla="*/ 37 h 5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705" h="539850">
                <a:moveTo>
                  <a:pt x="128705" y="37"/>
                </a:moveTo>
                <a:cubicBezTo>
                  <a:pt x="128705" y="-2080"/>
                  <a:pt x="61501" y="86291"/>
                  <a:pt x="42980" y="142912"/>
                </a:cubicBezTo>
                <a:cubicBezTo>
                  <a:pt x="24459" y="199533"/>
                  <a:pt x="19167" y="323358"/>
                  <a:pt x="17580" y="339762"/>
                </a:cubicBezTo>
                <a:cubicBezTo>
                  <a:pt x="15993" y="356166"/>
                  <a:pt x="35572" y="208529"/>
                  <a:pt x="33455" y="241337"/>
                </a:cubicBezTo>
                <a:cubicBezTo>
                  <a:pt x="31338" y="274145"/>
                  <a:pt x="7526" y="512800"/>
                  <a:pt x="4880" y="536612"/>
                </a:cubicBezTo>
                <a:cubicBezTo>
                  <a:pt x="2234" y="560424"/>
                  <a:pt x="16522" y="447183"/>
                  <a:pt x="17580" y="384212"/>
                </a:cubicBezTo>
                <a:cubicBezTo>
                  <a:pt x="18638" y="321241"/>
                  <a:pt x="13876" y="181012"/>
                  <a:pt x="11230" y="158787"/>
                </a:cubicBezTo>
                <a:cubicBezTo>
                  <a:pt x="8584" y="136562"/>
                  <a:pt x="-4645" y="269912"/>
                  <a:pt x="1705" y="250862"/>
                </a:cubicBezTo>
                <a:cubicBezTo>
                  <a:pt x="8055" y="231812"/>
                  <a:pt x="42451" y="60362"/>
                  <a:pt x="49330" y="44487"/>
                </a:cubicBezTo>
                <a:cubicBezTo>
                  <a:pt x="56209" y="28612"/>
                  <a:pt x="29222" y="167783"/>
                  <a:pt x="42980" y="155612"/>
                </a:cubicBezTo>
                <a:cubicBezTo>
                  <a:pt x="56738" y="143441"/>
                  <a:pt x="128705" y="2154"/>
                  <a:pt x="128705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2E18D943-A86E-C14D-1F55-BDE3C313C472}"/>
              </a:ext>
            </a:extLst>
          </p:cNvPr>
          <p:cNvSpPr/>
          <p:nvPr/>
        </p:nvSpPr>
        <p:spPr>
          <a:xfrm>
            <a:off x="2944353" y="7219098"/>
            <a:ext cx="392673" cy="325586"/>
          </a:xfrm>
          <a:custGeom>
            <a:avLst/>
            <a:gdLst>
              <a:gd name="connsiteX0" fmla="*/ 2047 w 392673"/>
              <a:gd name="connsiteY0" fmla="*/ 852 h 325586"/>
              <a:gd name="connsiteX1" fmla="*/ 265572 w 392673"/>
              <a:gd name="connsiteY1" fmla="*/ 200877 h 325586"/>
              <a:gd name="connsiteX2" fmla="*/ 389397 w 392673"/>
              <a:gd name="connsiteY2" fmla="*/ 324702 h 325586"/>
              <a:gd name="connsiteX3" fmla="*/ 329072 w 392673"/>
              <a:gd name="connsiteY3" fmla="*/ 245327 h 325586"/>
              <a:gd name="connsiteX4" fmla="*/ 46497 w 392673"/>
              <a:gd name="connsiteY4" fmla="*/ 45302 h 325586"/>
              <a:gd name="connsiteX5" fmla="*/ 138572 w 392673"/>
              <a:gd name="connsiteY5" fmla="*/ 124677 h 325586"/>
              <a:gd name="connsiteX6" fmla="*/ 2047 w 392673"/>
              <a:gd name="connsiteY6" fmla="*/ 852 h 325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673" h="325586">
                <a:moveTo>
                  <a:pt x="2047" y="852"/>
                </a:moveTo>
                <a:cubicBezTo>
                  <a:pt x="23214" y="13552"/>
                  <a:pt x="201014" y="146902"/>
                  <a:pt x="265572" y="200877"/>
                </a:cubicBezTo>
                <a:cubicBezTo>
                  <a:pt x="330130" y="254852"/>
                  <a:pt x="378814" y="317294"/>
                  <a:pt x="389397" y="324702"/>
                </a:cubicBezTo>
                <a:cubicBezTo>
                  <a:pt x="399980" y="332110"/>
                  <a:pt x="386222" y="291894"/>
                  <a:pt x="329072" y="245327"/>
                </a:cubicBezTo>
                <a:cubicBezTo>
                  <a:pt x="271922" y="198760"/>
                  <a:pt x="78247" y="65410"/>
                  <a:pt x="46497" y="45302"/>
                </a:cubicBezTo>
                <a:cubicBezTo>
                  <a:pt x="14747" y="25194"/>
                  <a:pt x="146510" y="127852"/>
                  <a:pt x="138572" y="124677"/>
                </a:cubicBezTo>
                <a:cubicBezTo>
                  <a:pt x="130634" y="121502"/>
                  <a:pt x="-19120" y="-11848"/>
                  <a:pt x="2047" y="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1A63B6BA-6BE4-3F0F-12D8-3DC37D29B9E1}"/>
              </a:ext>
            </a:extLst>
          </p:cNvPr>
          <p:cNvSpPr/>
          <p:nvPr/>
        </p:nvSpPr>
        <p:spPr>
          <a:xfrm>
            <a:off x="3374908" y="7556454"/>
            <a:ext cx="684160" cy="518876"/>
          </a:xfrm>
          <a:custGeom>
            <a:avLst/>
            <a:gdLst>
              <a:gd name="connsiteX0" fmla="*/ 117 w 684160"/>
              <a:gd name="connsiteY0" fmla="*/ 46 h 518876"/>
              <a:gd name="connsiteX1" fmla="*/ 327142 w 684160"/>
              <a:gd name="connsiteY1" fmla="*/ 238171 h 518876"/>
              <a:gd name="connsiteX2" fmla="*/ 279517 w 684160"/>
              <a:gd name="connsiteY2" fmla="*/ 212771 h 518876"/>
              <a:gd name="connsiteX3" fmla="*/ 600192 w 684160"/>
              <a:gd name="connsiteY3" fmla="*/ 466771 h 518876"/>
              <a:gd name="connsiteX4" fmla="*/ 577967 w 684160"/>
              <a:gd name="connsiteY4" fmla="*/ 444546 h 518876"/>
              <a:gd name="connsiteX5" fmla="*/ 682742 w 684160"/>
              <a:gd name="connsiteY5" fmla="*/ 517571 h 518876"/>
              <a:gd name="connsiteX6" fmla="*/ 489067 w 684160"/>
              <a:gd name="connsiteY6" fmla="*/ 371521 h 518876"/>
              <a:gd name="connsiteX7" fmla="*/ 292217 w 684160"/>
              <a:gd name="connsiteY7" fmla="*/ 219121 h 518876"/>
              <a:gd name="connsiteX8" fmla="*/ 117 w 684160"/>
              <a:gd name="connsiteY8" fmla="*/ 46 h 518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4160" h="518876">
                <a:moveTo>
                  <a:pt x="117" y="46"/>
                </a:moveTo>
                <a:cubicBezTo>
                  <a:pt x="5938" y="3221"/>
                  <a:pt x="280575" y="202717"/>
                  <a:pt x="327142" y="238171"/>
                </a:cubicBezTo>
                <a:cubicBezTo>
                  <a:pt x="373709" y="273625"/>
                  <a:pt x="234009" y="174671"/>
                  <a:pt x="279517" y="212771"/>
                </a:cubicBezTo>
                <a:cubicBezTo>
                  <a:pt x="325025" y="250871"/>
                  <a:pt x="550450" y="428142"/>
                  <a:pt x="600192" y="466771"/>
                </a:cubicBezTo>
                <a:cubicBezTo>
                  <a:pt x="649934" y="505400"/>
                  <a:pt x="564209" y="436079"/>
                  <a:pt x="577967" y="444546"/>
                </a:cubicBezTo>
                <a:cubicBezTo>
                  <a:pt x="591725" y="453013"/>
                  <a:pt x="697559" y="529742"/>
                  <a:pt x="682742" y="517571"/>
                </a:cubicBezTo>
                <a:cubicBezTo>
                  <a:pt x="667925" y="505400"/>
                  <a:pt x="489067" y="371521"/>
                  <a:pt x="489067" y="371521"/>
                </a:cubicBezTo>
                <a:cubicBezTo>
                  <a:pt x="423980" y="321779"/>
                  <a:pt x="377942" y="279446"/>
                  <a:pt x="292217" y="219121"/>
                </a:cubicBezTo>
                <a:cubicBezTo>
                  <a:pt x="206492" y="158796"/>
                  <a:pt x="-5704" y="-3129"/>
                  <a:pt x="117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ADF9DE5E-2CF4-DD28-2993-A71C477CE8A3}"/>
              </a:ext>
            </a:extLst>
          </p:cNvPr>
          <p:cNvSpPr/>
          <p:nvPr/>
        </p:nvSpPr>
        <p:spPr>
          <a:xfrm>
            <a:off x="3352917" y="7526456"/>
            <a:ext cx="663764" cy="539671"/>
          </a:xfrm>
          <a:custGeom>
            <a:avLst/>
            <a:gdLst>
              <a:gd name="connsiteX0" fmla="*/ 6233 w 663764"/>
              <a:gd name="connsiteY0" fmla="*/ 4644 h 539671"/>
              <a:gd name="connsiteX1" fmla="*/ 387233 w 663764"/>
              <a:gd name="connsiteY1" fmla="*/ 338019 h 539671"/>
              <a:gd name="connsiteX2" fmla="*/ 660283 w 663764"/>
              <a:gd name="connsiteY2" fmla="*/ 534869 h 539671"/>
              <a:gd name="connsiteX3" fmla="*/ 517408 w 663764"/>
              <a:gd name="connsiteY3" fmla="*/ 452319 h 539671"/>
              <a:gd name="connsiteX4" fmla="*/ 174508 w 663764"/>
              <a:gd name="connsiteY4" fmla="*/ 163394 h 539671"/>
              <a:gd name="connsiteX5" fmla="*/ 6233 w 663764"/>
              <a:gd name="connsiteY5" fmla="*/ 4644 h 53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3764" h="539671">
                <a:moveTo>
                  <a:pt x="6233" y="4644"/>
                </a:moveTo>
                <a:cubicBezTo>
                  <a:pt x="41687" y="33748"/>
                  <a:pt x="278225" y="249648"/>
                  <a:pt x="387233" y="338019"/>
                </a:cubicBezTo>
                <a:cubicBezTo>
                  <a:pt x="496241" y="426390"/>
                  <a:pt x="638587" y="515819"/>
                  <a:pt x="660283" y="534869"/>
                </a:cubicBezTo>
                <a:cubicBezTo>
                  <a:pt x="681979" y="553919"/>
                  <a:pt x="598370" y="514231"/>
                  <a:pt x="517408" y="452319"/>
                </a:cubicBezTo>
                <a:cubicBezTo>
                  <a:pt x="436446" y="390407"/>
                  <a:pt x="254412" y="236948"/>
                  <a:pt x="174508" y="163394"/>
                </a:cubicBezTo>
                <a:cubicBezTo>
                  <a:pt x="94604" y="89840"/>
                  <a:pt x="-29221" y="-24460"/>
                  <a:pt x="6233" y="4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7AC05712-BE93-1D57-2420-C1C92B721505}"/>
              </a:ext>
            </a:extLst>
          </p:cNvPr>
          <p:cNvSpPr/>
          <p:nvPr/>
        </p:nvSpPr>
        <p:spPr>
          <a:xfrm>
            <a:off x="3882883" y="7994650"/>
            <a:ext cx="643820" cy="487454"/>
          </a:xfrm>
          <a:custGeom>
            <a:avLst/>
            <a:gdLst>
              <a:gd name="connsiteX0" fmla="*/ 142 w 643820"/>
              <a:gd name="connsiteY0" fmla="*/ 0 h 487454"/>
              <a:gd name="connsiteX1" fmla="*/ 206517 w 643820"/>
              <a:gd name="connsiteY1" fmla="*/ 136525 h 487454"/>
              <a:gd name="connsiteX2" fmla="*/ 409717 w 643820"/>
              <a:gd name="connsiteY2" fmla="*/ 257175 h 487454"/>
              <a:gd name="connsiteX3" fmla="*/ 635142 w 643820"/>
              <a:gd name="connsiteY3" fmla="*/ 479425 h 487454"/>
              <a:gd name="connsiteX4" fmla="*/ 577992 w 643820"/>
              <a:gd name="connsiteY4" fmla="*/ 422275 h 487454"/>
              <a:gd name="connsiteX5" fmla="*/ 397017 w 643820"/>
              <a:gd name="connsiteY5" fmla="*/ 266700 h 487454"/>
              <a:gd name="connsiteX6" fmla="*/ 419242 w 643820"/>
              <a:gd name="connsiteY6" fmla="*/ 282575 h 487454"/>
              <a:gd name="connsiteX7" fmla="*/ 238267 w 643820"/>
              <a:gd name="connsiteY7" fmla="*/ 136525 h 487454"/>
              <a:gd name="connsiteX8" fmla="*/ 142 w 643820"/>
              <a:gd name="connsiteY8" fmla="*/ 0 h 48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3820" h="487454">
                <a:moveTo>
                  <a:pt x="142" y="0"/>
                </a:moveTo>
                <a:cubicBezTo>
                  <a:pt x="-5150" y="0"/>
                  <a:pt x="138255" y="93663"/>
                  <a:pt x="206517" y="136525"/>
                </a:cubicBezTo>
                <a:cubicBezTo>
                  <a:pt x="274779" y="179387"/>
                  <a:pt x="338280" y="200025"/>
                  <a:pt x="409717" y="257175"/>
                </a:cubicBezTo>
                <a:cubicBezTo>
                  <a:pt x="481154" y="314325"/>
                  <a:pt x="607096" y="451908"/>
                  <a:pt x="635142" y="479425"/>
                </a:cubicBezTo>
                <a:cubicBezTo>
                  <a:pt x="663188" y="506942"/>
                  <a:pt x="617679" y="457729"/>
                  <a:pt x="577992" y="422275"/>
                </a:cubicBezTo>
                <a:cubicBezTo>
                  <a:pt x="538305" y="386821"/>
                  <a:pt x="423475" y="289983"/>
                  <a:pt x="397017" y="266700"/>
                </a:cubicBezTo>
                <a:cubicBezTo>
                  <a:pt x="370559" y="243417"/>
                  <a:pt x="445700" y="304271"/>
                  <a:pt x="419242" y="282575"/>
                </a:cubicBezTo>
                <a:cubicBezTo>
                  <a:pt x="392784" y="260879"/>
                  <a:pt x="302825" y="178329"/>
                  <a:pt x="238267" y="136525"/>
                </a:cubicBezTo>
                <a:cubicBezTo>
                  <a:pt x="173709" y="94721"/>
                  <a:pt x="5434" y="0"/>
                  <a:pt x="14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024A1C0B-4092-EA93-569F-F2C190AF52DA}"/>
              </a:ext>
            </a:extLst>
          </p:cNvPr>
          <p:cNvSpPr/>
          <p:nvPr/>
        </p:nvSpPr>
        <p:spPr>
          <a:xfrm>
            <a:off x="4050479" y="8041972"/>
            <a:ext cx="493796" cy="450532"/>
          </a:xfrm>
          <a:custGeom>
            <a:avLst/>
            <a:gdLst>
              <a:gd name="connsiteX0" fmla="*/ 821 w 493796"/>
              <a:gd name="connsiteY0" fmla="*/ 303 h 450532"/>
              <a:gd name="connsiteX1" fmla="*/ 257996 w 493796"/>
              <a:gd name="connsiteY1" fmla="*/ 206678 h 450532"/>
              <a:gd name="connsiteX2" fmla="*/ 486596 w 493796"/>
              <a:gd name="connsiteY2" fmla="*/ 444803 h 450532"/>
              <a:gd name="connsiteX3" fmla="*/ 413571 w 493796"/>
              <a:gd name="connsiteY3" fmla="*/ 359078 h 450532"/>
              <a:gd name="connsiteX4" fmla="*/ 184971 w 493796"/>
              <a:gd name="connsiteY4" fmla="*/ 165403 h 450532"/>
              <a:gd name="connsiteX5" fmla="*/ 821 w 493796"/>
              <a:gd name="connsiteY5" fmla="*/ 303 h 450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3796" h="450532">
                <a:moveTo>
                  <a:pt x="821" y="303"/>
                </a:moveTo>
                <a:cubicBezTo>
                  <a:pt x="12992" y="7182"/>
                  <a:pt x="177034" y="132595"/>
                  <a:pt x="257996" y="206678"/>
                </a:cubicBezTo>
                <a:cubicBezTo>
                  <a:pt x="338959" y="280761"/>
                  <a:pt x="460667" y="419403"/>
                  <a:pt x="486596" y="444803"/>
                </a:cubicBezTo>
                <a:cubicBezTo>
                  <a:pt x="512525" y="470203"/>
                  <a:pt x="463842" y="405645"/>
                  <a:pt x="413571" y="359078"/>
                </a:cubicBezTo>
                <a:cubicBezTo>
                  <a:pt x="363300" y="312511"/>
                  <a:pt x="255350" y="225728"/>
                  <a:pt x="184971" y="165403"/>
                </a:cubicBezTo>
                <a:cubicBezTo>
                  <a:pt x="114592" y="105078"/>
                  <a:pt x="-11350" y="-6576"/>
                  <a:pt x="821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09A46FAF-DEE7-A5F2-5699-768B6919D67E}"/>
              </a:ext>
            </a:extLst>
          </p:cNvPr>
          <p:cNvSpPr/>
          <p:nvPr/>
        </p:nvSpPr>
        <p:spPr>
          <a:xfrm>
            <a:off x="2339162" y="7219642"/>
            <a:ext cx="588549" cy="578510"/>
          </a:xfrm>
          <a:custGeom>
            <a:avLst/>
            <a:gdLst>
              <a:gd name="connsiteX0" fmla="*/ 588188 w 588549"/>
              <a:gd name="connsiteY0" fmla="*/ 308 h 578510"/>
              <a:gd name="connsiteX1" fmla="*/ 248463 w 588549"/>
              <a:gd name="connsiteY1" fmla="*/ 352733 h 578510"/>
              <a:gd name="connsiteX2" fmla="*/ 813 w 588549"/>
              <a:gd name="connsiteY2" fmla="*/ 578158 h 578510"/>
              <a:gd name="connsiteX3" fmla="*/ 175438 w 588549"/>
              <a:gd name="connsiteY3" fmla="*/ 400358 h 578510"/>
              <a:gd name="connsiteX4" fmla="*/ 356413 w 588549"/>
              <a:gd name="connsiteY4" fmla="*/ 232083 h 578510"/>
              <a:gd name="connsiteX5" fmla="*/ 315138 w 588549"/>
              <a:gd name="connsiteY5" fmla="*/ 289233 h 578510"/>
              <a:gd name="connsiteX6" fmla="*/ 588188 w 588549"/>
              <a:gd name="connsiteY6" fmla="*/ 308 h 57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549" h="578510">
                <a:moveTo>
                  <a:pt x="588188" y="308"/>
                </a:moveTo>
                <a:cubicBezTo>
                  <a:pt x="577076" y="10891"/>
                  <a:pt x="346359" y="256425"/>
                  <a:pt x="248463" y="352733"/>
                </a:cubicBezTo>
                <a:cubicBezTo>
                  <a:pt x="150567" y="449041"/>
                  <a:pt x="12984" y="570221"/>
                  <a:pt x="813" y="578158"/>
                </a:cubicBezTo>
                <a:cubicBezTo>
                  <a:pt x="-11358" y="586095"/>
                  <a:pt x="116171" y="458037"/>
                  <a:pt x="175438" y="400358"/>
                </a:cubicBezTo>
                <a:cubicBezTo>
                  <a:pt x="234705" y="342679"/>
                  <a:pt x="333130" y="250604"/>
                  <a:pt x="356413" y="232083"/>
                </a:cubicBezTo>
                <a:cubicBezTo>
                  <a:pt x="379696" y="213562"/>
                  <a:pt x="279684" y="323629"/>
                  <a:pt x="315138" y="289233"/>
                </a:cubicBezTo>
                <a:cubicBezTo>
                  <a:pt x="350592" y="254837"/>
                  <a:pt x="599300" y="-10275"/>
                  <a:pt x="588188" y="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0ACC0A64-1641-123B-44FF-367C49E21C48}"/>
              </a:ext>
            </a:extLst>
          </p:cNvPr>
          <p:cNvSpPr/>
          <p:nvPr/>
        </p:nvSpPr>
        <p:spPr>
          <a:xfrm>
            <a:off x="1759449" y="7693020"/>
            <a:ext cx="656746" cy="806797"/>
          </a:xfrm>
          <a:custGeom>
            <a:avLst/>
            <a:gdLst>
              <a:gd name="connsiteX0" fmla="*/ 656726 w 656746"/>
              <a:gd name="connsiteY0" fmla="*/ 5 h 806797"/>
              <a:gd name="connsiteX1" fmla="*/ 561476 w 656746"/>
              <a:gd name="connsiteY1" fmla="*/ 180980 h 806797"/>
              <a:gd name="connsiteX2" fmla="*/ 323351 w 656746"/>
              <a:gd name="connsiteY2" fmla="*/ 422280 h 806797"/>
              <a:gd name="connsiteX3" fmla="*/ 364626 w 656746"/>
              <a:gd name="connsiteY3" fmla="*/ 349255 h 806797"/>
              <a:gd name="connsiteX4" fmla="*/ 148726 w 656746"/>
              <a:gd name="connsiteY4" fmla="*/ 596905 h 806797"/>
              <a:gd name="connsiteX5" fmla="*/ 5851 w 656746"/>
              <a:gd name="connsiteY5" fmla="*/ 803280 h 806797"/>
              <a:gd name="connsiteX6" fmla="*/ 66176 w 656746"/>
              <a:gd name="connsiteY6" fmla="*/ 695330 h 806797"/>
              <a:gd name="connsiteX7" fmla="*/ 409076 w 656746"/>
              <a:gd name="connsiteY7" fmla="*/ 307980 h 806797"/>
              <a:gd name="connsiteX8" fmla="*/ 380501 w 656746"/>
              <a:gd name="connsiteY8" fmla="*/ 361955 h 806797"/>
              <a:gd name="connsiteX9" fmla="*/ 507501 w 656746"/>
              <a:gd name="connsiteY9" fmla="*/ 238130 h 806797"/>
              <a:gd name="connsiteX10" fmla="*/ 583701 w 656746"/>
              <a:gd name="connsiteY10" fmla="*/ 130180 h 806797"/>
              <a:gd name="connsiteX11" fmla="*/ 555126 w 656746"/>
              <a:gd name="connsiteY11" fmla="*/ 174630 h 806797"/>
              <a:gd name="connsiteX12" fmla="*/ 656726 w 656746"/>
              <a:gd name="connsiteY12" fmla="*/ 5 h 806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6746" h="806797">
                <a:moveTo>
                  <a:pt x="656726" y="5"/>
                </a:moveTo>
                <a:cubicBezTo>
                  <a:pt x="657784" y="1063"/>
                  <a:pt x="617038" y="110601"/>
                  <a:pt x="561476" y="180980"/>
                </a:cubicBezTo>
                <a:cubicBezTo>
                  <a:pt x="505914" y="251359"/>
                  <a:pt x="356159" y="394234"/>
                  <a:pt x="323351" y="422280"/>
                </a:cubicBezTo>
                <a:cubicBezTo>
                  <a:pt x="290543" y="450326"/>
                  <a:pt x="393730" y="320151"/>
                  <a:pt x="364626" y="349255"/>
                </a:cubicBezTo>
                <a:cubicBezTo>
                  <a:pt x="335522" y="378359"/>
                  <a:pt x="208522" y="521234"/>
                  <a:pt x="148726" y="596905"/>
                </a:cubicBezTo>
                <a:cubicBezTo>
                  <a:pt x="88930" y="672576"/>
                  <a:pt x="19609" y="786876"/>
                  <a:pt x="5851" y="803280"/>
                </a:cubicBezTo>
                <a:cubicBezTo>
                  <a:pt x="-7907" y="819684"/>
                  <a:pt x="-1028" y="777880"/>
                  <a:pt x="66176" y="695330"/>
                </a:cubicBezTo>
                <a:cubicBezTo>
                  <a:pt x="133380" y="612780"/>
                  <a:pt x="356689" y="363542"/>
                  <a:pt x="409076" y="307980"/>
                </a:cubicBezTo>
                <a:cubicBezTo>
                  <a:pt x="461463" y="252418"/>
                  <a:pt x="364097" y="373597"/>
                  <a:pt x="380501" y="361955"/>
                </a:cubicBezTo>
                <a:cubicBezTo>
                  <a:pt x="396905" y="350313"/>
                  <a:pt x="473634" y="276759"/>
                  <a:pt x="507501" y="238130"/>
                </a:cubicBezTo>
                <a:cubicBezTo>
                  <a:pt x="541368" y="199501"/>
                  <a:pt x="575764" y="140763"/>
                  <a:pt x="583701" y="130180"/>
                </a:cubicBezTo>
                <a:cubicBezTo>
                  <a:pt x="591638" y="119597"/>
                  <a:pt x="540309" y="192622"/>
                  <a:pt x="555126" y="174630"/>
                </a:cubicBezTo>
                <a:cubicBezTo>
                  <a:pt x="569943" y="156638"/>
                  <a:pt x="655668" y="-1053"/>
                  <a:pt x="65672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A32F3CCF-5DC9-BDFD-1EA0-9FC377B2E967}"/>
              </a:ext>
            </a:extLst>
          </p:cNvPr>
          <p:cNvSpPr/>
          <p:nvPr/>
        </p:nvSpPr>
        <p:spPr>
          <a:xfrm>
            <a:off x="1879455" y="7467216"/>
            <a:ext cx="1376026" cy="984660"/>
          </a:xfrm>
          <a:custGeom>
            <a:avLst/>
            <a:gdLst>
              <a:gd name="connsiteX0" fmla="*/ 145 w 1376026"/>
              <a:gd name="connsiteY0" fmla="*/ 984634 h 984660"/>
              <a:gd name="connsiteX1" fmla="*/ 152545 w 1376026"/>
              <a:gd name="connsiteY1" fmla="*/ 835409 h 984660"/>
              <a:gd name="connsiteX2" fmla="*/ 104920 w 1376026"/>
              <a:gd name="connsiteY2" fmla="*/ 841759 h 984660"/>
              <a:gd name="connsiteX3" fmla="*/ 285895 w 1376026"/>
              <a:gd name="connsiteY3" fmla="*/ 838584 h 984660"/>
              <a:gd name="connsiteX4" fmla="*/ 241445 w 1376026"/>
              <a:gd name="connsiteY4" fmla="*/ 778259 h 984660"/>
              <a:gd name="connsiteX5" fmla="*/ 441470 w 1376026"/>
              <a:gd name="connsiteY5" fmla="*/ 581409 h 984660"/>
              <a:gd name="connsiteX6" fmla="*/ 384320 w 1376026"/>
              <a:gd name="connsiteY6" fmla="*/ 616334 h 984660"/>
              <a:gd name="connsiteX7" fmla="*/ 577995 w 1376026"/>
              <a:gd name="connsiteY7" fmla="*/ 530609 h 984660"/>
              <a:gd name="connsiteX8" fmla="*/ 695470 w 1376026"/>
              <a:gd name="connsiteY8" fmla="*/ 425834 h 984660"/>
              <a:gd name="connsiteX9" fmla="*/ 616095 w 1376026"/>
              <a:gd name="connsiteY9" fmla="*/ 448059 h 984660"/>
              <a:gd name="connsiteX10" fmla="*/ 1032020 w 1376026"/>
              <a:gd name="connsiteY10" fmla="*/ 340109 h 984660"/>
              <a:gd name="connsiteX11" fmla="*/ 863745 w 1376026"/>
              <a:gd name="connsiteY11" fmla="*/ 390909 h 984660"/>
              <a:gd name="connsiteX12" fmla="*/ 1184420 w 1376026"/>
              <a:gd name="connsiteY12" fmla="*/ 244859 h 984660"/>
              <a:gd name="connsiteX13" fmla="*/ 1209820 w 1376026"/>
              <a:gd name="connsiteY13" fmla="*/ 143259 h 984660"/>
              <a:gd name="connsiteX14" fmla="*/ 1203470 w 1376026"/>
              <a:gd name="connsiteY14" fmla="*/ 149609 h 984660"/>
              <a:gd name="connsiteX15" fmla="*/ 1374920 w 1376026"/>
              <a:gd name="connsiteY15" fmla="*/ 384 h 984660"/>
              <a:gd name="connsiteX16" fmla="*/ 1108220 w 1376026"/>
              <a:gd name="connsiteY16" fmla="*/ 200409 h 984660"/>
              <a:gd name="connsiteX17" fmla="*/ 1320945 w 1376026"/>
              <a:gd name="connsiteY17" fmla="*/ 35309 h 984660"/>
              <a:gd name="connsiteX18" fmla="*/ 1165370 w 1376026"/>
              <a:gd name="connsiteY18" fmla="*/ 146434 h 984660"/>
              <a:gd name="connsiteX19" fmla="*/ 1193945 w 1376026"/>
              <a:gd name="connsiteY19" fmla="*/ 219459 h 984660"/>
              <a:gd name="connsiteX20" fmla="*/ 1127270 w 1376026"/>
              <a:gd name="connsiteY20" fmla="*/ 308359 h 984660"/>
              <a:gd name="connsiteX21" fmla="*/ 803420 w 1376026"/>
              <a:gd name="connsiteY21" fmla="*/ 352809 h 984660"/>
              <a:gd name="connsiteX22" fmla="*/ 673245 w 1376026"/>
              <a:gd name="connsiteY22" fmla="*/ 416309 h 984660"/>
              <a:gd name="connsiteX23" fmla="*/ 1089170 w 1376026"/>
              <a:gd name="connsiteY23" fmla="*/ 276609 h 984660"/>
              <a:gd name="connsiteX24" fmla="*/ 654195 w 1376026"/>
              <a:gd name="connsiteY24" fmla="*/ 444884 h 984660"/>
              <a:gd name="connsiteX25" fmla="*/ 352570 w 1376026"/>
              <a:gd name="connsiteY25" fmla="*/ 632209 h 984660"/>
              <a:gd name="connsiteX26" fmla="*/ 187470 w 1376026"/>
              <a:gd name="connsiteY26" fmla="*/ 810009 h 984660"/>
              <a:gd name="connsiteX27" fmla="*/ 311295 w 1376026"/>
              <a:gd name="connsiteY27" fmla="*/ 759209 h 984660"/>
              <a:gd name="connsiteX28" fmla="*/ 184295 w 1376026"/>
              <a:gd name="connsiteY28" fmla="*/ 822709 h 984660"/>
              <a:gd name="connsiteX29" fmla="*/ 145 w 1376026"/>
              <a:gd name="connsiteY29" fmla="*/ 984634 h 984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376026" h="984660">
                <a:moveTo>
                  <a:pt x="145" y="984634"/>
                </a:moveTo>
                <a:cubicBezTo>
                  <a:pt x="-5147" y="986751"/>
                  <a:pt x="135083" y="859221"/>
                  <a:pt x="152545" y="835409"/>
                </a:cubicBezTo>
                <a:cubicBezTo>
                  <a:pt x="170007" y="811597"/>
                  <a:pt x="104920" y="841759"/>
                  <a:pt x="104920" y="841759"/>
                </a:cubicBezTo>
                <a:cubicBezTo>
                  <a:pt x="127145" y="842288"/>
                  <a:pt x="263141" y="849167"/>
                  <a:pt x="285895" y="838584"/>
                </a:cubicBezTo>
                <a:cubicBezTo>
                  <a:pt x="308649" y="828001"/>
                  <a:pt x="215516" y="821121"/>
                  <a:pt x="241445" y="778259"/>
                </a:cubicBezTo>
                <a:cubicBezTo>
                  <a:pt x="267374" y="735396"/>
                  <a:pt x="417658" y="608396"/>
                  <a:pt x="441470" y="581409"/>
                </a:cubicBezTo>
                <a:cubicBezTo>
                  <a:pt x="465282" y="554422"/>
                  <a:pt x="361566" y="624801"/>
                  <a:pt x="384320" y="616334"/>
                </a:cubicBezTo>
                <a:cubicBezTo>
                  <a:pt x="407074" y="607867"/>
                  <a:pt x="526137" y="562359"/>
                  <a:pt x="577995" y="530609"/>
                </a:cubicBezTo>
                <a:cubicBezTo>
                  <a:pt x="629853" y="498859"/>
                  <a:pt x="689120" y="439592"/>
                  <a:pt x="695470" y="425834"/>
                </a:cubicBezTo>
                <a:cubicBezTo>
                  <a:pt x="701820" y="412076"/>
                  <a:pt x="616095" y="448059"/>
                  <a:pt x="616095" y="448059"/>
                </a:cubicBezTo>
                <a:lnTo>
                  <a:pt x="1032020" y="340109"/>
                </a:lnTo>
                <a:cubicBezTo>
                  <a:pt x="1073295" y="330584"/>
                  <a:pt x="838345" y="406784"/>
                  <a:pt x="863745" y="390909"/>
                </a:cubicBezTo>
                <a:cubicBezTo>
                  <a:pt x="889145" y="375034"/>
                  <a:pt x="1126741" y="286134"/>
                  <a:pt x="1184420" y="244859"/>
                </a:cubicBezTo>
                <a:cubicBezTo>
                  <a:pt x="1242099" y="203584"/>
                  <a:pt x="1206645" y="159134"/>
                  <a:pt x="1209820" y="143259"/>
                </a:cubicBezTo>
                <a:cubicBezTo>
                  <a:pt x="1212995" y="127384"/>
                  <a:pt x="1203470" y="149609"/>
                  <a:pt x="1203470" y="149609"/>
                </a:cubicBezTo>
                <a:cubicBezTo>
                  <a:pt x="1230987" y="125797"/>
                  <a:pt x="1390795" y="-8083"/>
                  <a:pt x="1374920" y="384"/>
                </a:cubicBezTo>
                <a:cubicBezTo>
                  <a:pt x="1359045" y="8851"/>
                  <a:pt x="1117216" y="194588"/>
                  <a:pt x="1108220" y="200409"/>
                </a:cubicBezTo>
                <a:cubicBezTo>
                  <a:pt x="1099224" y="206230"/>
                  <a:pt x="1311420" y="44305"/>
                  <a:pt x="1320945" y="35309"/>
                </a:cubicBezTo>
                <a:cubicBezTo>
                  <a:pt x="1330470" y="26313"/>
                  <a:pt x="1186537" y="115742"/>
                  <a:pt x="1165370" y="146434"/>
                </a:cubicBezTo>
                <a:cubicBezTo>
                  <a:pt x="1144203" y="177126"/>
                  <a:pt x="1200295" y="192472"/>
                  <a:pt x="1193945" y="219459"/>
                </a:cubicBezTo>
                <a:cubicBezTo>
                  <a:pt x="1187595" y="246446"/>
                  <a:pt x="1192357" y="286134"/>
                  <a:pt x="1127270" y="308359"/>
                </a:cubicBezTo>
                <a:cubicBezTo>
                  <a:pt x="1062183" y="330584"/>
                  <a:pt x="879091" y="334817"/>
                  <a:pt x="803420" y="352809"/>
                </a:cubicBezTo>
                <a:cubicBezTo>
                  <a:pt x="727749" y="370801"/>
                  <a:pt x="625620" y="429009"/>
                  <a:pt x="673245" y="416309"/>
                </a:cubicBezTo>
                <a:cubicBezTo>
                  <a:pt x="720870" y="403609"/>
                  <a:pt x="1092345" y="271847"/>
                  <a:pt x="1089170" y="276609"/>
                </a:cubicBezTo>
                <a:cubicBezTo>
                  <a:pt x="1085995" y="281371"/>
                  <a:pt x="776962" y="385617"/>
                  <a:pt x="654195" y="444884"/>
                </a:cubicBezTo>
                <a:cubicBezTo>
                  <a:pt x="531428" y="504151"/>
                  <a:pt x="430357" y="571355"/>
                  <a:pt x="352570" y="632209"/>
                </a:cubicBezTo>
                <a:cubicBezTo>
                  <a:pt x="274783" y="693063"/>
                  <a:pt x="194349" y="788843"/>
                  <a:pt x="187470" y="810009"/>
                </a:cubicBezTo>
                <a:cubicBezTo>
                  <a:pt x="180591" y="831175"/>
                  <a:pt x="311824" y="757092"/>
                  <a:pt x="311295" y="759209"/>
                </a:cubicBezTo>
                <a:cubicBezTo>
                  <a:pt x="310766" y="761326"/>
                  <a:pt x="235624" y="785667"/>
                  <a:pt x="184295" y="822709"/>
                </a:cubicBezTo>
                <a:cubicBezTo>
                  <a:pt x="132966" y="859751"/>
                  <a:pt x="5437" y="982517"/>
                  <a:pt x="145" y="984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6FA48A7C-AE9A-425A-9CB8-008FE1D8F2B9}"/>
              </a:ext>
            </a:extLst>
          </p:cNvPr>
          <p:cNvSpPr/>
          <p:nvPr/>
        </p:nvSpPr>
        <p:spPr>
          <a:xfrm>
            <a:off x="2687288" y="7181709"/>
            <a:ext cx="411521" cy="300639"/>
          </a:xfrm>
          <a:custGeom>
            <a:avLst/>
            <a:gdLst>
              <a:gd name="connsiteX0" fmla="*/ 328962 w 411521"/>
              <a:gd name="connsiteY0" fmla="*/ 141 h 300639"/>
              <a:gd name="connsiteX1" fmla="*/ 189262 w 411521"/>
              <a:gd name="connsiteY1" fmla="*/ 120791 h 300639"/>
              <a:gd name="connsiteX2" fmla="*/ 119412 w 411521"/>
              <a:gd name="connsiteY2" fmla="*/ 206516 h 300639"/>
              <a:gd name="connsiteX3" fmla="*/ 132112 w 411521"/>
              <a:gd name="connsiteY3" fmla="*/ 184291 h 300639"/>
              <a:gd name="connsiteX4" fmla="*/ 94012 w 411521"/>
              <a:gd name="connsiteY4" fmla="*/ 238266 h 300639"/>
              <a:gd name="connsiteX5" fmla="*/ 255937 w 411521"/>
              <a:gd name="connsiteY5" fmla="*/ 181116 h 300639"/>
              <a:gd name="connsiteX6" fmla="*/ 411512 w 411521"/>
              <a:gd name="connsiteY6" fmla="*/ 168416 h 300639"/>
              <a:gd name="connsiteX7" fmla="*/ 262287 w 411521"/>
              <a:gd name="connsiteY7" fmla="*/ 206516 h 300639"/>
              <a:gd name="connsiteX8" fmla="*/ 62262 w 411521"/>
              <a:gd name="connsiteY8" fmla="*/ 266841 h 300639"/>
              <a:gd name="connsiteX9" fmla="*/ 1937 w 411521"/>
              <a:gd name="connsiteY9" fmla="*/ 298591 h 300639"/>
              <a:gd name="connsiteX10" fmla="*/ 119412 w 411521"/>
              <a:gd name="connsiteY10" fmla="*/ 209691 h 300639"/>
              <a:gd name="connsiteX11" fmla="*/ 201962 w 411521"/>
              <a:gd name="connsiteY11" fmla="*/ 98566 h 300639"/>
              <a:gd name="connsiteX12" fmla="*/ 328962 w 411521"/>
              <a:gd name="connsiteY12" fmla="*/ 141 h 300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1521" h="300639">
                <a:moveTo>
                  <a:pt x="328962" y="141"/>
                </a:moveTo>
                <a:cubicBezTo>
                  <a:pt x="326845" y="3845"/>
                  <a:pt x="224187" y="86395"/>
                  <a:pt x="189262" y="120791"/>
                </a:cubicBezTo>
                <a:cubicBezTo>
                  <a:pt x="154337" y="155187"/>
                  <a:pt x="128937" y="195933"/>
                  <a:pt x="119412" y="206516"/>
                </a:cubicBezTo>
                <a:cubicBezTo>
                  <a:pt x="109887" y="217099"/>
                  <a:pt x="136345" y="178999"/>
                  <a:pt x="132112" y="184291"/>
                </a:cubicBezTo>
                <a:cubicBezTo>
                  <a:pt x="127879" y="189583"/>
                  <a:pt x="73375" y="238795"/>
                  <a:pt x="94012" y="238266"/>
                </a:cubicBezTo>
                <a:cubicBezTo>
                  <a:pt x="114649" y="237737"/>
                  <a:pt x="203020" y="192758"/>
                  <a:pt x="255937" y="181116"/>
                </a:cubicBezTo>
                <a:cubicBezTo>
                  <a:pt x="308854" y="169474"/>
                  <a:pt x="410454" y="164183"/>
                  <a:pt x="411512" y="168416"/>
                </a:cubicBezTo>
                <a:cubicBezTo>
                  <a:pt x="412570" y="172649"/>
                  <a:pt x="320495" y="190112"/>
                  <a:pt x="262287" y="206516"/>
                </a:cubicBezTo>
                <a:cubicBezTo>
                  <a:pt x="204079" y="222920"/>
                  <a:pt x="105654" y="251495"/>
                  <a:pt x="62262" y="266841"/>
                </a:cubicBezTo>
                <a:cubicBezTo>
                  <a:pt x="18870" y="282187"/>
                  <a:pt x="-7588" y="308116"/>
                  <a:pt x="1937" y="298591"/>
                </a:cubicBezTo>
                <a:cubicBezTo>
                  <a:pt x="11462" y="289066"/>
                  <a:pt x="86075" y="243028"/>
                  <a:pt x="119412" y="209691"/>
                </a:cubicBezTo>
                <a:cubicBezTo>
                  <a:pt x="152749" y="176354"/>
                  <a:pt x="170212" y="130845"/>
                  <a:pt x="201962" y="98566"/>
                </a:cubicBezTo>
                <a:cubicBezTo>
                  <a:pt x="233712" y="66287"/>
                  <a:pt x="331079" y="-3563"/>
                  <a:pt x="328962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EF327BBC-9E63-EB19-93F5-2C592283612E}"/>
              </a:ext>
            </a:extLst>
          </p:cNvPr>
          <p:cNvSpPr/>
          <p:nvPr/>
        </p:nvSpPr>
        <p:spPr>
          <a:xfrm>
            <a:off x="2984492" y="7162796"/>
            <a:ext cx="345642" cy="331225"/>
          </a:xfrm>
          <a:custGeom>
            <a:avLst/>
            <a:gdLst>
              <a:gd name="connsiteX0" fmla="*/ 8 w 345642"/>
              <a:gd name="connsiteY0" fmla="*/ 4 h 331225"/>
              <a:gd name="connsiteX1" fmla="*/ 244483 w 345642"/>
              <a:gd name="connsiteY1" fmla="*/ 212729 h 331225"/>
              <a:gd name="connsiteX2" fmla="*/ 165108 w 345642"/>
              <a:gd name="connsiteY2" fmla="*/ 158754 h 331225"/>
              <a:gd name="connsiteX3" fmla="*/ 342908 w 345642"/>
              <a:gd name="connsiteY3" fmla="*/ 330204 h 331225"/>
              <a:gd name="connsiteX4" fmla="*/ 254008 w 345642"/>
              <a:gd name="connsiteY4" fmla="*/ 219079 h 331225"/>
              <a:gd name="connsiteX5" fmla="*/ 8 w 345642"/>
              <a:gd name="connsiteY5" fmla="*/ 4 h 33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642" h="331225">
                <a:moveTo>
                  <a:pt x="8" y="4"/>
                </a:moveTo>
                <a:cubicBezTo>
                  <a:pt x="-1580" y="-1054"/>
                  <a:pt x="216966" y="186271"/>
                  <a:pt x="244483" y="212729"/>
                </a:cubicBezTo>
                <a:cubicBezTo>
                  <a:pt x="272000" y="239187"/>
                  <a:pt x="148704" y="139175"/>
                  <a:pt x="165108" y="158754"/>
                </a:cubicBezTo>
                <a:cubicBezTo>
                  <a:pt x="181512" y="178333"/>
                  <a:pt x="328091" y="320150"/>
                  <a:pt x="342908" y="330204"/>
                </a:cubicBezTo>
                <a:cubicBezTo>
                  <a:pt x="357725" y="340258"/>
                  <a:pt x="310099" y="274112"/>
                  <a:pt x="254008" y="219079"/>
                </a:cubicBezTo>
                <a:cubicBezTo>
                  <a:pt x="197917" y="164046"/>
                  <a:pt x="1596" y="1062"/>
                  <a:pt x="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85CD7483-21B6-5811-89DB-2BC53CE218C3}"/>
              </a:ext>
            </a:extLst>
          </p:cNvPr>
          <p:cNvSpPr/>
          <p:nvPr/>
        </p:nvSpPr>
        <p:spPr>
          <a:xfrm>
            <a:off x="3154795" y="7418775"/>
            <a:ext cx="1000950" cy="1054654"/>
          </a:xfrm>
          <a:custGeom>
            <a:avLst/>
            <a:gdLst>
              <a:gd name="connsiteX0" fmla="*/ 1155 w 1000950"/>
              <a:gd name="connsiteY0" fmla="*/ 1200 h 1054654"/>
              <a:gd name="connsiteX1" fmla="*/ 442480 w 1000950"/>
              <a:gd name="connsiteY1" fmla="*/ 420300 h 1054654"/>
              <a:gd name="connsiteX2" fmla="*/ 429780 w 1000950"/>
              <a:gd name="connsiteY2" fmla="*/ 388550 h 1054654"/>
              <a:gd name="connsiteX3" fmla="*/ 648855 w 1000950"/>
              <a:gd name="connsiteY3" fmla="*/ 563175 h 1054654"/>
              <a:gd name="connsiteX4" fmla="*/ 566305 w 1000950"/>
              <a:gd name="connsiteY4" fmla="*/ 509200 h 1054654"/>
              <a:gd name="connsiteX5" fmla="*/ 686955 w 1000950"/>
              <a:gd name="connsiteY5" fmla="*/ 683825 h 1054654"/>
              <a:gd name="connsiteX6" fmla="*/ 991755 w 1000950"/>
              <a:gd name="connsiteY6" fmla="*/ 1042600 h 1054654"/>
              <a:gd name="connsiteX7" fmla="*/ 886980 w 1000950"/>
              <a:gd name="connsiteY7" fmla="*/ 921950 h 1054654"/>
              <a:gd name="connsiteX8" fmla="*/ 537730 w 1000950"/>
              <a:gd name="connsiteY8" fmla="*/ 458400 h 1054654"/>
              <a:gd name="connsiteX9" fmla="*/ 321830 w 1000950"/>
              <a:gd name="connsiteY9" fmla="*/ 299650 h 1054654"/>
              <a:gd name="connsiteX10" fmla="*/ 1155 w 1000950"/>
              <a:gd name="connsiteY10" fmla="*/ 1200 h 1054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0950" h="1054654">
                <a:moveTo>
                  <a:pt x="1155" y="1200"/>
                </a:moveTo>
                <a:cubicBezTo>
                  <a:pt x="21263" y="21308"/>
                  <a:pt x="371043" y="355742"/>
                  <a:pt x="442480" y="420300"/>
                </a:cubicBezTo>
                <a:cubicBezTo>
                  <a:pt x="513917" y="484858"/>
                  <a:pt x="395384" y="364738"/>
                  <a:pt x="429780" y="388550"/>
                </a:cubicBezTo>
                <a:cubicBezTo>
                  <a:pt x="464176" y="412363"/>
                  <a:pt x="626101" y="543067"/>
                  <a:pt x="648855" y="563175"/>
                </a:cubicBezTo>
                <a:cubicBezTo>
                  <a:pt x="671609" y="583283"/>
                  <a:pt x="559955" y="489092"/>
                  <a:pt x="566305" y="509200"/>
                </a:cubicBezTo>
                <a:cubicBezTo>
                  <a:pt x="572655" y="529308"/>
                  <a:pt x="616047" y="594925"/>
                  <a:pt x="686955" y="683825"/>
                </a:cubicBezTo>
                <a:cubicBezTo>
                  <a:pt x="757863" y="772725"/>
                  <a:pt x="958418" y="1002913"/>
                  <a:pt x="991755" y="1042600"/>
                </a:cubicBezTo>
                <a:cubicBezTo>
                  <a:pt x="1025092" y="1082287"/>
                  <a:pt x="962651" y="1019317"/>
                  <a:pt x="886980" y="921950"/>
                </a:cubicBezTo>
                <a:cubicBezTo>
                  <a:pt x="811309" y="824583"/>
                  <a:pt x="631922" y="562117"/>
                  <a:pt x="537730" y="458400"/>
                </a:cubicBezTo>
                <a:cubicBezTo>
                  <a:pt x="443538" y="354683"/>
                  <a:pt x="414963" y="380083"/>
                  <a:pt x="321830" y="299650"/>
                </a:cubicBezTo>
                <a:cubicBezTo>
                  <a:pt x="228697" y="219217"/>
                  <a:pt x="-18953" y="-18908"/>
                  <a:pt x="1155" y="1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AE6F61F3-42EA-A69F-F75D-3ED69C4BD49F}"/>
              </a:ext>
            </a:extLst>
          </p:cNvPr>
          <p:cNvSpPr/>
          <p:nvPr/>
        </p:nvSpPr>
        <p:spPr>
          <a:xfrm>
            <a:off x="3310696" y="7634969"/>
            <a:ext cx="732028" cy="818015"/>
          </a:xfrm>
          <a:custGeom>
            <a:avLst/>
            <a:gdLst>
              <a:gd name="connsiteX0" fmla="*/ 829 w 732028"/>
              <a:gd name="connsiteY0" fmla="*/ 906 h 818015"/>
              <a:gd name="connsiteX1" fmla="*/ 410404 w 732028"/>
              <a:gd name="connsiteY1" fmla="*/ 404131 h 818015"/>
              <a:gd name="connsiteX2" fmla="*/ 327854 w 732028"/>
              <a:gd name="connsiteY2" fmla="*/ 343806 h 818015"/>
              <a:gd name="connsiteX3" fmla="*/ 731079 w 732028"/>
              <a:gd name="connsiteY3" fmla="*/ 816881 h 818015"/>
              <a:gd name="connsiteX4" fmla="*/ 435804 w 732028"/>
              <a:gd name="connsiteY4" fmla="*/ 470806 h 818015"/>
              <a:gd name="connsiteX5" fmla="*/ 308804 w 732028"/>
              <a:gd name="connsiteY5" fmla="*/ 299356 h 818015"/>
              <a:gd name="connsiteX6" fmla="*/ 829 w 732028"/>
              <a:gd name="connsiteY6" fmla="*/ 906 h 818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2028" h="818015">
                <a:moveTo>
                  <a:pt x="829" y="906"/>
                </a:moveTo>
                <a:cubicBezTo>
                  <a:pt x="17762" y="18368"/>
                  <a:pt x="355900" y="346981"/>
                  <a:pt x="410404" y="404131"/>
                </a:cubicBezTo>
                <a:cubicBezTo>
                  <a:pt x="464908" y="461281"/>
                  <a:pt x="274408" y="275014"/>
                  <a:pt x="327854" y="343806"/>
                </a:cubicBezTo>
                <a:cubicBezTo>
                  <a:pt x="381300" y="412598"/>
                  <a:pt x="731079" y="816881"/>
                  <a:pt x="731079" y="816881"/>
                </a:cubicBezTo>
                <a:cubicBezTo>
                  <a:pt x="749071" y="838048"/>
                  <a:pt x="506183" y="557060"/>
                  <a:pt x="435804" y="470806"/>
                </a:cubicBezTo>
                <a:cubicBezTo>
                  <a:pt x="365425" y="384552"/>
                  <a:pt x="386592" y="375556"/>
                  <a:pt x="308804" y="299356"/>
                </a:cubicBezTo>
                <a:cubicBezTo>
                  <a:pt x="231016" y="223156"/>
                  <a:pt x="-16104" y="-16556"/>
                  <a:pt x="829" y="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E41BD640-17CB-F723-9E99-DDA11A774CDC}"/>
              </a:ext>
            </a:extLst>
          </p:cNvPr>
          <p:cNvSpPr/>
          <p:nvPr/>
        </p:nvSpPr>
        <p:spPr>
          <a:xfrm>
            <a:off x="3127374" y="7664446"/>
            <a:ext cx="145496" cy="301667"/>
          </a:xfrm>
          <a:custGeom>
            <a:avLst/>
            <a:gdLst>
              <a:gd name="connsiteX0" fmla="*/ 1 w 145496"/>
              <a:gd name="connsiteY0" fmla="*/ 4 h 301667"/>
              <a:gd name="connsiteX1" fmla="*/ 139701 w 145496"/>
              <a:gd name="connsiteY1" fmla="*/ 231779 h 301667"/>
              <a:gd name="connsiteX2" fmla="*/ 120651 w 145496"/>
              <a:gd name="connsiteY2" fmla="*/ 301629 h 301667"/>
              <a:gd name="connsiteX3" fmla="*/ 136526 w 145496"/>
              <a:gd name="connsiteY3" fmla="*/ 225429 h 301667"/>
              <a:gd name="connsiteX4" fmla="*/ 1 w 145496"/>
              <a:gd name="connsiteY4" fmla="*/ 4 h 30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96" h="301667">
                <a:moveTo>
                  <a:pt x="1" y="4"/>
                </a:moveTo>
                <a:cubicBezTo>
                  <a:pt x="530" y="1062"/>
                  <a:pt x="119593" y="181508"/>
                  <a:pt x="139701" y="231779"/>
                </a:cubicBezTo>
                <a:cubicBezTo>
                  <a:pt x="159809" y="282050"/>
                  <a:pt x="121180" y="302687"/>
                  <a:pt x="120651" y="301629"/>
                </a:cubicBezTo>
                <a:cubicBezTo>
                  <a:pt x="120122" y="300571"/>
                  <a:pt x="157164" y="271467"/>
                  <a:pt x="136526" y="225429"/>
                </a:cubicBezTo>
                <a:cubicBezTo>
                  <a:pt x="115889" y="179392"/>
                  <a:pt x="-528" y="-1054"/>
                  <a:pt x="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FBBBAE1F-A2BD-5F17-8BC1-DE70FA5230BA}"/>
              </a:ext>
            </a:extLst>
          </p:cNvPr>
          <p:cNvSpPr/>
          <p:nvPr/>
        </p:nvSpPr>
        <p:spPr>
          <a:xfrm>
            <a:off x="2718741" y="7876451"/>
            <a:ext cx="1201857" cy="635925"/>
          </a:xfrm>
          <a:custGeom>
            <a:avLst/>
            <a:gdLst>
              <a:gd name="connsiteX0" fmla="*/ 5409 w 1201857"/>
              <a:gd name="connsiteY0" fmla="*/ 724 h 635925"/>
              <a:gd name="connsiteX1" fmla="*/ 602309 w 1201857"/>
              <a:gd name="connsiteY1" fmla="*/ 153124 h 635925"/>
              <a:gd name="connsiteX2" fmla="*/ 557859 w 1201857"/>
              <a:gd name="connsiteY2" fmla="*/ 127724 h 635925"/>
              <a:gd name="connsiteX3" fmla="*/ 986484 w 1201857"/>
              <a:gd name="connsiteY3" fmla="*/ 435699 h 635925"/>
              <a:gd name="connsiteX4" fmla="*/ 1199209 w 1201857"/>
              <a:gd name="connsiteY4" fmla="*/ 635724 h 635925"/>
              <a:gd name="connsiteX5" fmla="*/ 1059509 w 1201857"/>
              <a:gd name="connsiteY5" fmla="*/ 464274 h 635925"/>
              <a:gd name="connsiteX6" fmla="*/ 449909 w 1201857"/>
              <a:gd name="connsiteY6" fmla="*/ 61049 h 635925"/>
              <a:gd name="connsiteX7" fmla="*/ 287984 w 1201857"/>
              <a:gd name="connsiteY7" fmla="*/ 45174 h 635925"/>
              <a:gd name="connsiteX8" fmla="*/ 427684 w 1201857"/>
              <a:gd name="connsiteY8" fmla="*/ 51524 h 635925"/>
              <a:gd name="connsiteX9" fmla="*/ 468959 w 1201857"/>
              <a:gd name="connsiteY9" fmla="*/ 89624 h 635925"/>
              <a:gd name="connsiteX10" fmla="*/ 160984 w 1201857"/>
              <a:gd name="connsiteY10" fmla="*/ 13424 h 635925"/>
              <a:gd name="connsiteX11" fmla="*/ 300684 w 1201857"/>
              <a:gd name="connsiteY11" fmla="*/ 92799 h 635925"/>
              <a:gd name="connsiteX12" fmla="*/ 5409 w 1201857"/>
              <a:gd name="connsiteY12" fmla="*/ 724 h 63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1857" h="635925">
                <a:moveTo>
                  <a:pt x="5409" y="724"/>
                </a:moveTo>
                <a:cubicBezTo>
                  <a:pt x="55680" y="10778"/>
                  <a:pt x="510234" y="131957"/>
                  <a:pt x="602309" y="153124"/>
                </a:cubicBezTo>
                <a:cubicBezTo>
                  <a:pt x="694384" y="174291"/>
                  <a:pt x="493830" y="80628"/>
                  <a:pt x="557859" y="127724"/>
                </a:cubicBezTo>
                <a:cubicBezTo>
                  <a:pt x="621888" y="174820"/>
                  <a:pt x="879592" y="351032"/>
                  <a:pt x="986484" y="435699"/>
                </a:cubicBezTo>
                <a:cubicBezTo>
                  <a:pt x="1093376" y="520366"/>
                  <a:pt x="1187038" y="630962"/>
                  <a:pt x="1199209" y="635724"/>
                </a:cubicBezTo>
                <a:cubicBezTo>
                  <a:pt x="1211380" y="640486"/>
                  <a:pt x="1184392" y="560053"/>
                  <a:pt x="1059509" y="464274"/>
                </a:cubicBezTo>
                <a:cubicBezTo>
                  <a:pt x="934626" y="368495"/>
                  <a:pt x="578497" y="130899"/>
                  <a:pt x="449909" y="61049"/>
                </a:cubicBezTo>
                <a:cubicBezTo>
                  <a:pt x="321321" y="-8801"/>
                  <a:pt x="291688" y="46761"/>
                  <a:pt x="287984" y="45174"/>
                </a:cubicBezTo>
                <a:cubicBezTo>
                  <a:pt x="284280" y="43587"/>
                  <a:pt x="397522" y="44116"/>
                  <a:pt x="427684" y="51524"/>
                </a:cubicBezTo>
                <a:cubicBezTo>
                  <a:pt x="457846" y="58932"/>
                  <a:pt x="513409" y="95974"/>
                  <a:pt x="468959" y="89624"/>
                </a:cubicBezTo>
                <a:cubicBezTo>
                  <a:pt x="424509" y="83274"/>
                  <a:pt x="189030" y="12895"/>
                  <a:pt x="160984" y="13424"/>
                </a:cubicBezTo>
                <a:cubicBezTo>
                  <a:pt x="132938" y="13953"/>
                  <a:pt x="330317" y="97032"/>
                  <a:pt x="300684" y="92799"/>
                </a:cubicBezTo>
                <a:cubicBezTo>
                  <a:pt x="271051" y="88566"/>
                  <a:pt x="-44862" y="-9330"/>
                  <a:pt x="5409" y="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45C69C95-02B7-CCF8-3A39-EB1F5FFB96AC}"/>
              </a:ext>
            </a:extLst>
          </p:cNvPr>
          <p:cNvSpPr/>
          <p:nvPr/>
        </p:nvSpPr>
        <p:spPr>
          <a:xfrm>
            <a:off x="2586770" y="7997561"/>
            <a:ext cx="1113223" cy="439676"/>
          </a:xfrm>
          <a:custGeom>
            <a:avLst/>
            <a:gdLst>
              <a:gd name="connsiteX0" fmla="*/ 855 w 1113223"/>
              <a:gd name="connsiteY0" fmla="*/ 63764 h 439676"/>
              <a:gd name="connsiteX1" fmla="*/ 483455 w 1113223"/>
              <a:gd name="connsiteY1" fmla="*/ 66939 h 439676"/>
              <a:gd name="connsiteX2" fmla="*/ 1102580 w 1113223"/>
              <a:gd name="connsiteY2" fmla="*/ 435239 h 439676"/>
              <a:gd name="connsiteX3" fmla="*/ 839055 w 1113223"/>
              <a:gd name="connsiteY3" fmla="*/ 254264 h 439676"/>
              <a:gd name="connsiteX4" fmla="*/ 378680 w 1113223"/>
              <a:gd name="connsiteY4" fmla="*/ 9789 h 439676"/>
              <a:gd name="connsiteX5" fmla="*/ 855 w 1113223"/>
              <a:gd name="connsiteY5" fmla="*/ 63764 h 43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3223" h="439676">
                <a:moveTo>
                  <a:pt x="855" y="63764"/>
                </a:moveTo>
                <a:cubicBezTo>
                  <a:pt x="18318" y="73289"/>
                  <a:pt x="299834" y="5026"/>
                  <a:pt x="483455" y="66939"/>
                </a:cubicBezTo>
                <a:cubicBezTo>
                  <a:pt x="667076" y="128852"/>
                  <a:pt x="1043313" y="404018"/>
                  <a:pt x="1102580" y="435239"/>
                </a:cubicBezTo>
                <a:cubicBezTo>
                  <a:pt x="1161847" y="466460"/>
                  <a:pt x="959705" y="325172"/>
                  <a:pt x="839055" y="254264"/>
                </a:cubicBezTo>
                <a:cubicBezTo>
                  <a:pt x="718405" y="183356"/>
                  <a:pt x="519968" y="47360"/>
                  <a:pt x="378680" y="9789"/>
                </a:cubicBezTo>
                <a:cubicBezTo>
                  <a:pt x="237393" y="-27782"/>
                  <a:pt x="-16608" y="54239"/>
                  <a:pt x="855" y="63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C46F49E3-7A2B-3811-DFD5-93640D047F60}"/>
              </a:ext>
            </a:extLst>
          </p:cNvPr>
          <p:cNvSpPr/>
          <p:nvPr/>
        </p:nvSpPr>
        <p:spPr>
          <a:xfrm>
            <a:off x="5031825" y="3628722"/>
            <a:ext cx="142435" cy="406227"/>
          </a:xfrm>
          <a:custGeom>
            <a:avLst/>
            <a:gdLst>
              <a:gd name="connsiteX0" fmla="*/ 550 w 142435"/>
              <a:gd name="connsiteY0" fmla="*/ 303 h 406227"/>
              <a:gd name="connsiteX1" fmla="*/ 57700 w 142435"/>
              <a:gd name="connsiteY1" fmla="*/ 140003 h 406227"/>
              <a:gd name="connsiteX2" fmla="*/ 127550 w 142435"/>
              <a:gd name="connsiteY2" fmla="*/ 206678 h 406227"/>
              <a:gd name="connsiteX3" fmla="*/ 124375 w 142435"/>
              <a:gd name="connsiteY3" fmla="*/ 403528 h 406227"/>
              <a:gd name="connsiteX4" fmla="*/ 140250 w 142435"/>
              <a:gd name="connsiteY4" fmla="*/ 314628 h 406227"/>
              <a:gd name="connsiteX5" fmla="*/ 137075 w 142435"/>
              <a:gd name="connsiteY5" fmla="*/ 222553 h 406227"/>
              <a:gd name="connsiteX6" fmla="*/ 92625 w 142435"/>
              <a:gd name="connsiteY6" fmla="*/ 181278 h 406227"/>
              <a:gd name="connsiteX7" fmla="*/ 550 w 142435"/>
              <a:gd name="connsiteY7" fmla="*/ 303 h 40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435" h="406227">
                <a:moveTo>
                  <a:pt x="550" y="303"/>
                </a:moveTo>
                <a:cubicBezTo>
                  <a:pt x="-5271" y="-6576"/>
                  <a:pt x="36533" y="105607"/>
                  <a:pt x="57700" y="140003"/>
                </a:cubicBezTo>
                <a:cubicBezTo>
                  <a:pt x="78867" y="174399"/>
                  <a:pt x="116438" y="162757"/>
                  <a:pt x="127550" y="206678"/>
                </a:cubicBezTo>
                <a:cubicBezTo>
                  <a:pt x="138662" y="250599"/>
                  <a:pt x="122258" y="385536"/>
                  <a:pt x="124375" y="403528"/>
                </a:cubicBezTo>
                <a:cubicBezTo>
                  <a:pt x="126492" y="421520"/>
                  <a:pt x="138133" y="344790"/>
                  <a:pt x="140250" y="314628"/>
                </a:cubicBezTo>
                <a:cubicBezTo>
                  <a:pt x="142367" y="284466"/>
                  <a:pt x="145013" y="244778"/>
                  <a:pt x="137075" y="222553"/>
                </a:cubicBezTo>
                <a:cubicBezTo>
                  <a:pt x="129138" y="200328"/>
                  <a:pt x="113262" y="213028"/>
                  <a:pt x="92625" y="181278"/>
                </a:cubicBezTo>
                <a:cubicBezTo>
                  <a:pt x="71988" y="149528"/>
                  <a:pt x="6371" y="7182"/>
                  <a:pt x="550" y="30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C8E6F008-68D7-BD00-C330-2E78B0A2CBC8}"/>
              </a:ext>
            </a:extLst>
          </p:cNvPr>
          <p:cNvSpPr/>
          <p:nvPr/>
        </p:nvSpPr>
        <p:spPr>
          <a:xfrm>
            <a:off x="5656245" y="3683000"/>
            <a:ext cx="293705" cy="160187"/>
          </a:xfrm>
          <a:custGeom>
            <a:avLst/>
            <a:gdLst>
              <a:gd name="connsiteX0" fmla="*/ 293705 w 293705"/>
              <a:gd name="connsiteY0" fmla="*/ 0 h 160187"/>
              <a:gd name="connsiteX1" fmla="*/ 119080 w 293705"/>
              <a:gd name="connsiteY1" fmla="*/ 60325 h 160187"/>
              <a:gd name="connsiteX2" fmla="*/ 1605 w 293705"/>
              <a:gd name="connsiteY2" fmla="*/ 158750 h 160187"/>
              <a:gd name="connsiteX3" fmla="*/ 55580 w 293705"/>
              <a:gd name="connsiteY3" fmla="*/ 114300 h 160187"/>
              <a:gd name="connsiteX4" fmla="*/ 122255 w 293705"/>
              <a:gd name="connsiteY4" fmla="*/ 50800 h 160187"/>
              <a:gd name="connsiteX5" fmla="*/ 84155 w 293705"/>
              <a:gd name="connsiteY5" fmla="*/ 63500 h 160187"/>
              <a:gd name="connsiteX6" fmla="*/ 293705 w 293705"/>
              <a:gd name="connsiteY6" fmla="*/ 0 h 16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705" h="160187">
                <a:moveTo>
                  <a:pt x="293705" y="0"/>
                </a:moveTo>
                <a:cubicBezTo>
                  <a:pt x="230734" y="16933"/>
                  <a:pt x="167763" y="33867"/>
                  <a:pt x="119080" y="60325"/>
                </a:cubicBezTo>
                <a:cubicBezTo>
                  <a:pt x="70397" y="86783"/>
                  <a:pt x="12188" y="149754"/>
                  <a:pt x="1605" y="158750"/>
                </a:cubicBezTo>
                <a:cubicBezTo>
                  <a:pt x="-8978" y="167746"/>
                  <a:pt x="35472" y="132292"/>
                  <a:pt x="55580" y="114300"/>
                </a:cubicBezTo>
                <a:cubicBezTo>
                  <a:pt x="75688" y="96308"/>
                  <a:pt x="117492" y="59267"/>
                  <a:pt x="122255" y="50800"/>
                </a:cubicBezTo>
                <a:cubicBezTo>
                  <a:pt x="127018" y="42333"/>
                  <a:pt x="84155" y="63500"/>
                  <a:pt x="84155" y="63500"/>
                </a:cubicBezTo>
                <a:lnTo>
                  <a:pt x="29370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D6EAD8B0-BD65-9985-A2DA-B7CFE049759A}"/>
              </a:ext>
            </a:extLst>
          </p:cNvPr>
          <p:cNvSpPr/>
          <p:nvPr/>
        </p:nvSpPr>
        <p:spPr>
          <a:xfrm>
            <a:off x="4997428" y="4400516"/>
            <a:ext cx="158857" cy="28609"/>
          </a:xfrm>
          <a:custGeom>
            <a:avLst/>
            <a:gdLst>
              <a:gd name="connsiteX0" fmla="*/ 22 w 158857"/>
              <a:gd name="connsiteY0" fmla="*/ 28609 h 28609"/>
              <a:gd name="connsiteX1" fmla="*/ 107972 w 158857"/>
              <a:gd name="connsiteY1" fmla="*/ 34 h 28609"/>
              <a:gd name="connsiteX2" fmla="*/ 158772 w 158857"/>
              <a:gd name="connsiteY2" fmla="*/ 22259 h 28609"/>
              <a:gd name="connsiteX3" fmla="*/ 117497 w 158857"/>
              <a:gd name="connsiteY3" fmla="*/ 34 h 28609"/>
              <a:gd name="connsiteX4" fmla="*/ 22 w 158857"/>
              <a:gd name="connsiteY4" fmla="*/ 28609 h 28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857" h="28609">
                <a:moveTo>
                  <a:pt x="22" y="28609"/>
                </a:moveTo>
                <a:cubicBezTo>
                  <a:pt x="-1565" y="28609"/>
                  <a:pt x="81514" y="1092"/>
                  <a:pt x="107972" y="34"/>
                </a:cubicBezTo>
                <a:cubicBezTo>
                  <a:pt x="134430" y="-1024"/>
                  <a:pt x="157185" y="22259"/>
                  <a:pt x="158772" y="22259"/>
                </a:cubicBezTo>
                <a:cubicBezTo>
                  <a:pt x="160359" y="22259"/>
                  <a:pt x="139722" y="34"/>
                  <a:pt x="117497" y="34"/>
                </a:cubicBezTo>
                <a:cubicBezTo>
                  <a:pt x="95272" y="34"/>
                  <a:pt x="1609" y="28609"/>
                  <a:pt x="22" y="28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9E63979C-192E-F7AD-4D71-E4ECDD5233EC}"/>
              </a:ext>
            </a:extLst>
          </p:cNvPr>
          <p:cNvSpPr/>
          <p:nvPr/>
        </p:nvSpPr>
        <p:spPr>
          <a:xfrm>
            <a:off x="5028479" y="4228504"/>
            <a:ext cx="177286" cy="61737"/>
          </a:xfrm>
          <a:custGeom>
            <a:avLst/>
            <a:gdLst>
              <a:gd name="connsiteX0" fmla="*/ 721 w 177286"/>
              <a:gd name="connsiteY0" fmla="*/ 60921 h 61737"/>
              <a:gd name="connsiteX1" fmla="*/ 89621 w 177286"/>
              <a:gd name="connsiteY1" fmla="*/ 45046 h 61737"/>
              <a:gd name="connsiteX2" fmla="*/ 175346 w 177286"/>
              <a:gd name="connsiteY2" fmla="*/ 596 h 61737"/>
              <a:gd name="connsiteX3" fmla="*/ 140421 w 177286"/>
              <a:gd name="connsiteY3" fmla="*/ 22821 h 61737"/>
              <a:gd name="connsiteX4" fmla="*/ 721 w 177286"/>
              <a:gd name="connsiteY4" fmla="*/ 60921 h 6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286" h="61737">
                <a:moveTo>
                  <a:pt x="721" y="60921"/>
                </a:moveTo>
                <a:cubicBezTo>
                  <a:pt x="-7746" y="64625"/>
                  <a:pt x="60517" y="55100"/>
                  <a:pt x="89621" y="45046"/>
                </a:cubicBezTo>
                <a:cubicBezTo>
                  <a:pt x="118725" y="34992"/>
                  <a:pt x="166879" y="4300"/>
                  <a:pt x="175346" y="596"/>
                </a:cubicBezTo>
                <a:cubicBezTo>
                  <a:pt x="183813" y="-3108"/>
                  <a:pt x="163175" y="11179"/>
                  <a:pt x="140421" y="22821"/>
                </a:cubicBezTo>
                <a:cubicBezTo>
                  <a:pt x="117667" y="34463"/>
                  <a:pt x="9188" y="57217"/>
                  <a:pt x="721" y="6092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27BED4A5-84ED-263E-18B4-0CCDE0A7848A}"/>
              </a:ext>
            </a:extLst>
          </p:cNvPr>
          <p:cNvSpPr/>
          <p:nvPr/>
        </p:nvSpPr>
        <p:spPr>
          <a:xfrm>
            <a:off x="5518147" y="3927449"/>
            <a:ext cx="74623" cy="209979"/>
          </a:xfrm>
          <a:custGeom>
            <a:avLst/>
            <a:gdLst>
              <a:gd name="connsiteX0" fmla="*/ 3 w 74623"/>
              <a:gd name="connsiteY0" fmla="*/ 26 h 209979"/>
              <a:gd name="connsiteX1" fmla="*/ 66678 w 74623"/>
              <a:gd name="connsiteY1" fmla="*/ 171476 h 209979"/>
              <a:gd name="connsiteX2" fmla="*/ 73028 w 74623"/>
              <a:gd name="connsiteY2" fmla="*/ 209576 h 209979"/>
              <a:gd name="connsiteX3" fmla="*/ 63503 w 74623"/>
              <a:gd name="connsiteY3" fmla="*/ 158776 h 209979"/>
              <a:gd name="connsiteX4" fmla="*/ 3 w 74623"/>
              <a:gd name="connsiteY4" fmla="*/ 26 h 209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23" h="209979">
                <a:moveTo>
                  <a:pt x="3" y="26"/>
                </a:moveTo>
                <a:cubicBezTo>
                  <a:pt x="532" y="2143"/>
                  <a:pt x="54507" y="136551"/>
                  <a:pt x="66678" y="171476"/>
                </a:cubicBezTo>
                <a:cubicBezTo>
                  <a:pt x="78849" y="206401"/>
                  <a:pt x="73557" y="211693"/>
                  <a:pt x="73028" y="209576"/>
                </a:cubicBezTo>
                <a:cubicBezTo>
                  <a:pt x="72499" y="207459"/>
                  <a:pt x="73028" y="192114"/>
                  <a:pt x="63503" y="158776"/>
                </a:cubicBezTo>
                <a:cubicBezTo>
                  <a:pt x="53978" y="125439"/>
                  <a:pt x="-526" y="-2091"/>
                  <a:pt x="3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8B063D20-F9B3-6AB9-D6F9-A243917DEEBF}"/>
              </a:ext>
            </a:extLst>
          </p:cNvPr>
          <p:cNvSpPr/>
          <p:nvPr/>
        </p:nvSpPr>
        <p:spPr>
          <a:xfrm>
            <a:off x="5657746" y="4444922"/>
            <a:ext cx="121950" cy="104990"/>
          </a:xfrm>
          <a:custGeom>
            <a:avLst/>
            <a:gdLst>
              <a:gd name="connsiteX0" fmla="*/ 104 w 121950"/>
              <a:gd name="connsiteY0" fmla="*/ 78 h 104990"/>
              <a:gd name="connsiteX1" fmla="*/ 101704 w 121950"/>
              <a:gd name="connsiteY1" fmla="*/ 66753 h 104990"/>
              <a:gd name="connsiteX2" fmla="*/ 120754 w 121950"/>
              <a:gd name="connsiteY2" fmla="*/ 104853 h 104990"/>
              <a:gd name="connsiteX3" fmla="*/ 82654 w 121950"/>
              <a:gd name="connsiteY3" fmla="*/ 54053 h 104990"/>
              <a:gd name="connsiteX4" fmla="*/ 104 w 121950"/>
              <a:gd name="connsiteY4" fmla="*/ 78 h 10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0" h="104990">
                <a:moveTo>
                  <a:pt x="104" y="78"/>
                </a:moveTo>
                <a:cubicBezTo>
                  <a:pt x="3279" y="2195"/>
                  <a:pt x="81596" y="49291"/>
                  <a:pt x="101704" y="66753"/>
                </a:cubicBezTo>
                <a:cubicBezTo>
                  <a:pt x="121812" y="84215"/>
                  <a:pt x="123929" y="106970"/>
                  <a:pt x="120754" y="104853"/>
                </a:cubicBezTo>
                <a:cubicBezTo>
                  <a:pt x="117579" y="102736"/>
                  <a:pt x="98529" y="68870"/>
                  <a:pt x="82654" y="54053"/>
                </a:cubicBezTo>
                <a:cubicBezTo>
                  <a:pt x="66779" y="39236"/>
                  <a:pt x="-3071" y="-2039"/>
                  <a:pt x="104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EE9A6279-ADC9-934C-1E3C-46EE5126AFD9}"/>
              </a:ext>
            </a:extLst>
          </p:cNvPr>
          <p:cNvSpPr/>
          <p:nvPr/>
        </p:nvSpPr>
        <p:spPr>
          <a:xfrm>
            <a:off x="5340549" y="6970833"/>
            <a:ext cx="219372" cy="1168265"/>
          </a:xfrm>
          <a:custGeom>
            <a:avLst/>
            <a:gdLst>
              <a:gd name="connsiteX0" fmla="*/ 3283 w 219372"/>
              <a:gd name="connsiteY0" fmla="*/ 5154 h 1168265"/>
              <a:gd name="connsiteX1" fmla="*/ 140935 w 219372"/>
              <a:gd name="connsiteY1" fmla="*/ 462354 h 1168265"/>
              <a:gd name="connsiteX2" fmla="*/ 136019 w 219372"/>
              <a:gd name="connsiteY2" fmla="*/ 388612 h 1168265"/>
              <a:gd name="connsiteX3" fmla="*/ 190096 w 219372"/>
              <a:gd name="connsiteY3" fmla="*/ 698328 h 1168265"/>
              <a:gd name="connsiteX4" fmla="*/ 199928 w 219372"/>
              <a:gd name="connsiteY4" fmla="*/ 1047373 h 1168265"/>
              <a:gd name="connsiteX5" fmla="*/ 140935 w 219372"/>
              <a:gd name="connsiteY5" fmla="*/ 1165361 h 1168265"/>
              <a:gd name="connsiteX6" fmla="*/ 170432 w 219372"/>
              <a:gd name="connsiteY6" fmla="*/ 1116199 h 1168265"/>
              <a:gd name="connsiteX7" fmla="*/ 214677 w 219372"/>
              <a:gd name="connsiteY7" fmla="*/ 944135 h 1168265"/>
              <a:gd name="connsiteX8" fmla="*/ 47528 w 219372"/>
              <a:gd name="connsiteY8" fmla="*/ 182135 h 1168265"/>
              <a:gd name="connsiteX9" fmla="*/ 42612 w 219372"/>
              <a:gd name="connsiteY9" fmla="*/ 211632 h 1168265"/>
              <a:gd name="connsiteX10" fmla="*/ 3283 w 219372"/>
              <a:gd name="connsiteY10" fmla="*/ 5154 h 116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372" h="1168265">
                <a:moveTo>
                  <a:pt x="3283" y="5154"/>
                </a:moveTo>
                <a:cubicBezTo>
                  <a:pt x="19670" y="46941"/>
                  <a:pt x="118812" y="398444"/>
                  <a:pt x="140935" y="462354"/>
                </a:cubicBezTo>
                <a:cubicBezTo>
                  <a:pt x="163058" y="526264"/>
                  <a:pt x="127826" y="349283"/>
                  <a:pt x="136019" y="388612"/>
                </a:cubicBezTo>
                <a:cubicBezTo>
                  <a:pt x="144212" y="427941"/>
                  <a:pt x="179445" y="588535"/>
                  <a:pt x="190096" y="698328"/>
                </a:cubicBezTo>
                <a:cubicBezTo>
                  <a:pt x="200747" y="808121"/>
                  <a:pt x="208121" y="969534"/>
                  <a:pt x="199928" y="1047373"/>
                </a:cubicBezTo>
                <a:cubicBezTo>
                  <a:pt x="191735" y="1125212"/>
                  <a:pt x="145851" y="1153890"/>
                  <a:pt x="140935" y="1165361"/>
                </a:cubicBezTo>
                <a:cubicBezTo>
                  <a:pt x="136019" y="1176832"/>
                  <a:pt x="158142" y="1153070"/>
                  <a:pt x="170432" y="1116199"/>
                </a:cubicBezTo>
                <a:cubicBezTo>
                  <a:pt x="182722" y="1079328"/>
                  <a:pt x="235161" y="1099812"/>
                  <a:pt x="214677" y="944135"/>
                </a:cubicBezTo>
                <a:cubicBezTo>
                  <a:pt x="194193" y="788458"/>
                  <a:pt x="47528" y="182135"/>
                  <a:pt x="47528" y="182135"/>
                </a:cubicBezTo>
                <a:cubicBezTo>
                  <a:pt x="18851" y="60051"/>
                  <a:pt x="48347" y="234574"/>
                  <a:pt x="42612" y="211632"/>
                </a:cubicBezTo>
                <a:cubicBezTo>
                  <a:pt x="36877" y="188690"/>
                  <a:pt x="-13104" y="-36633"/>
                  <a:pt x="3283" y="5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9D6380B8-4CC3-C0CB-568B-2234988C7145}"/>
              </a:ext>
            </a:extLst>
          </p:cNvPr>
          <p:cNvSpPr/>
          <p:nvPr/>
        </p:nvSpPr>
        <p:spPr>
          <a:xfrm>
            <a:off x="5368163" y="6911903"/>
            <a:ext cx="216743" cy="546246"/>
          </a:xfrm>
          <a:custGeom>
            <a:avLst/>
            <a:gdLst>
              <a:gd name="connsiteX0" fmla="*/ 250 w 216743"/>
              <a:gd name="connsiteY0" fmla="*/ 174 h 546246"/>
              <a:gd name="connsiteX1" fmla="*/ 83824 w 216743"/>
              <a:gd name="connsiteY1" fmla="*/ 295142 h 546246"/>
              <a:gd name="connsiteX2" fmla="*/ 118237 w 216743"/>
              <a:gd name="connsiteY2" fmla="*/ 447542 h 546246"/>
              <a:gd name="connsiteX3" fmla="*/ 113321 w 216743"/>
              <a:gd name="connsiteY3" fmla="*/ 344303 h 546246"/>
              <a:gd name="connsiteX4" fmla="*/ 216560 w 216743"/>
              <a:gd name="connsiteY4" fmla="*/ 545865 h 546246"/>
              <a:gd name="connsiteX5" fmla="*/ 137902 w 216743"/>
              <a:gd name="connsiteY5" fmla="*/ 393465 h 546246"/>
              <a:gd name="connsiteX6" fmla="*/ 113321 w 216743"/>
              <a:gd name="connsiteY6" fmla="*/ 339387 h 546246"/>
              <a:gd name="connsiteX7" fmla="*/ 250 w 216743"/>
              <a:gd name="connsiteY7" fmla="*/ 174 h 54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743" h="546246">
                <a:moveTo>
                  <a:pt x="250" y="174"/>
                </a:moveTo>
                <a:cubicBezTo>
                  <a:pt x="-4666" y="-7200"/>
                  <a:pt x="64159" y="220581"/>
                  <a:pt x="83824" y="295142"/>
                </a:cubicBezTo>
                <a:cubicBezTo>
                  <a:pt x="103489" y="369703"/>
                  <a:pt x="113321" y="439349"/>
                  <a:pt x="118237" y="447542"/>
                </a:cubicBezTo>
                <a:cubicBezTo>
                  <a:pt x="123153" y="455735"/>
                  <a:pt x="96934" y="327916"/>
                  <a:pt x="113321" y="344303"/>
                </a:cubicBezTo>
                <a:cubicBezTo>
                  <a:pt x="129708" y="360690"/>
                  <a:pt x="212463" y="537671"/>
                  <a:pt x="216560" y="545865"/>
                </a:cubicBezTo>
                <a:cubicBezTo>
                  <a:pt x="220657" y="554059"/>
                  <a:pt x="155109" y="427878"/>
                  <a:pt x="137902" y="393465"/>
                </a:cubicBezTo>
                <a:cubicBezTo>
                  <a:pt x="120695" y="359052"/>
                  <a:pt x="134624" y="401658"/>
                  <a:pt x="113321" y="339387"/>
                </a:cubicBezTo>
                <a:cubicBezTo>
                  <a:pt x="92018" y="277116"/>
                  <a:pt x="5166" y="7548"/>
                  <a:pt x="250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C89D71AF-F0AE-FA10-6E9F-8C425D8A76CF}"/>
              </a:ext>
            </a:extLst>
          </p:cNvPr>
          <p:cNvSpPr/>
          <p:nvPr/>
        </p:nvSpPr>
        <p:spPr>
          <a:xfrm>
            <a:off x="5359713" y="6828267"/>
            <a:ext cx="283174" cy="708041"/>
          </a:xfrm>
          <a:custGeom>
            <a:avLst/>
            <a:gdLst>
              <a:gd name="connsiteX0" fmla="*/ 8700 w 283174"/>
              <a:gd name="connsiteY0" fmla="*/ 19901 h 708041"/>
              <a:gd name="connsiteX1" fmla="*/ 200429 w 283174"/>
              <a:gd name="connsiteY1" fmla="*/ 423023 h 708041"/>
              <a:gd name="connsiteX2" fmla="*/ 279087 w 283174"/>
              <a:gd name="connsiteY2" fmla="*/ 703243 h 708041"/>
              <a:gd name="connsiteX3" fmla="*/ 254506 w 283174"/>
              <a:gd name="connsiteY3" fmla="*/ 570507 h 708041"/>
              <a:gd name="connsiteX4" fmla="*/ 107022 w 283174"/>
              <a:gd name="connsiteY4" fmla="*/ 201798 h 708041"/>
              <a:gd name="connsiteX5" fmla="*/ 38197 w 283174"/>
              <a:gd name="connsiteY5" fmla="*/ 73978 h 708041"/>
              <a:gd name="connsiteX6" fmla="*/ 8700 w 283174"/>
              <a:gd name="connsiteY6" fmla="*/ 19901 h 70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174" h="708041">
                <a:moveTo>
                  <a:pt x="8700" y="19901"/>
                </a:moveTo>
                <a:cubicBezTo>
                  <a:pt x="35739" y="78075"/>
                  <a:pt x="155364" y="309133"/>
                  <a:pt x="200429" y="423023"/>
                </a:cubicBezTo>
                <a:cubicBezTo>
                  <a:pt x="245494" y="536913"/>
                  <a:pt x="270074" y="678662"/>
                  <a:pt x="279087" y="703243"/>
                </a:cubicBezTo>
                <a:cubicBezTo>
                  <a:pt x="288100" y="727824"/>
                  <a:pt x="283184" y="654081"/>
                  <a:pt x="254506" y="570507"/>
                </a:cubicBezTo>
                <a:cubicBezTo>
                  <a:pt x="225829" y="486933"/>
                  <a:pt x="143073" y="284553"/>
                  <a:pt x="107022" y="201798"/>
                </a:cubicBezTo>
                <a:cubicBezTo>
                  <a:pt x="70971" y="119043"/>
                  <a:pt x="51307" y="101017"/>
                  <a:pt x="38197" y="73978"/>
                </a:cubicBezTo>
                <a:cubicBezTo>
                  <a:pt x="25087" y="46939"/>
                  <a:pt x="-18339" y="-38273"/>
                  <a:pt x="8700" y="19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03CC9860-8C63-A095-5322-B738307A072C}"/>
              </a:ext>
            </a:extLst>
          </p:cNvPr>
          <p:cNvSpPr/>
          <p:nvPr/>
        </p:nvSpPr>
        <p:spPr>
          <a:xfrm>
            <a:off x="5638800" y="7551652"/>
            <a:ext cx="21121" cy="402645"/>
          </a:xfrm>
          <a:custGeom>
            <a:avLst/>
            <a:gdLst>
              <a:gd name="connsiteX0" fmla="*/ 0 w 21121"/>
              <a:gd name="connsiteY0" fmla="*/ 4438 h 402645"/>
              <a:gd name="connsiteX1" fmla="*/ 19665 w 21121"/>
              <a:gd name="connsiteY1" fmla="*/ 299406 h 402645"/>
              <a:gd name="connsiteX2" fmla="*/ 19665 w 21121"/>
              <a:gd name="connsiteY2" fmla="*/ 402645 h 402645"/>
              <a:gd name="connsiteX3" fmla="*/ 19665 w 21121"/>
              <a:gd name="connsiteY3" fmla="*/ 299406 h 402645"/>
              <a:gd name="connsiteX4" fmla="*/ 19665 w 21121"/>
              <a:gd name="connsiteY4" fmla="*/ 132258 h 402645"/>
              <a:gd name="connsiteX5" fmla="*/ 0 w 21121"/>
              <a:gd name="connsiteY5" fmla="*/ 4438 h 40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21" h="402645">
                <a:moveTo>
                  <a:pt x="0" y="4438"/>
                </a:moveTo>
                <a:cubicBezTo>
                  <a:pt x="0" y="32296"/>
                  <a:pt x="16388" y="233038"/>
                  <a:pt x="19665" y="299406"/>
                </a:cubicBezTo>
                <a:cubicBezTo>
                  <a:pt x="22943" y="365774"/>
                  <a:pt x="19665" y="402645"/>
                  <a:pt x="19665" y="402645"/>
                </a:cubicBezTo>
                <a:lnTo>
                  <a:pt x="19665" y="299406"/>
                </a:lnTo>
                <a:cubicBezTo>
                  <a:pt x="19665" y="254342"/>
                  <a:pt x="20484" y="177322"/>
                  <a:pt x="19665" y="132258"/>
                </a:cubicBezTo>
                <a:cubicBezTo>
                  <a:pt x="18846" y="87194"/>
                  <a:pt x="0" y="-23420"/>
                  <a:pt x="0" y="4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ED081E32-56CB-0C69-5B54-80DA8ABA32AC}"/>
              </a:ext>
            </a:extLst>
          </p:cNvPr>
          <p:cNvSpPr/>
          <p:nvPr/>
        </p:nvSpPr>
        <p:spPr>
          <a:xfrm>
            <a:off x="5368413" y="8154934"/>
            <a:ext cx="486697" cy="267183"/>
          </a:xfrm>
          <a:custGeom>
            <a:avLst/>
            <a:gdLst>
              <a:gd name="connsiteX0" fmla="*/ 0 w 486697"/>
              <a:gd name="connsiteY0" fmla="*/ 5840 h 267183"/>
              <a:gd name="connsiteX1" fmla="*/ 221226 w 486697"/>
              <a:gd name="connsiteY1" fmla="*/ 10756 h 267183"/>
              <a:gd name="connsiteX2" fmla="*/ 270387 w 486697"/>
              <a:gd name="connsiteY2" fmla="*/ 104163 h 267183"/>
              <a:gd name="connsiteX3" fmla="*/ 285135 w 486697"/>
              <a:gd name="connsiteY3" fmla="*/ 69750 h 267183"/>
              <a:gd name="connsiteX4" fmla="*/ 324464 w 486697"/>
              <a:gd name="connsiteY4" fmla="*/ 148408 h 267183"/>
              <a:gd name="connsiteX5" fmla="*/ 486697 w 486697"/>
              <a:gd name="connsiteY5" fmla="*/ 266395 h 267183"/>
              <a:gd name="connsiteX6" fmla="*/ 324464 w 486697"/>
              <a:gd name="connsiteY6" fmla="*/ 192653 h 267183"/>
              <a:gd name="connsiteX7" fmla="*/ 324464 w 486697"/>
              <a:gd name="connsiteY7" fmla="*/ 55001 h 267183"/>
              <a:gd name="connsiteX8" fmla="*/ 231058 w 486697"/>
              <a:gd name="connsiteY8" fmla="*/ 10756 h 267183"/>
              <a:gd name="connsiteX9" fmla="*/ 270387 w 486697"/>
              <a:gd name="connsiteY9" fmla="*/ 15672 h 267183"/>
              <a:gd name="connsiteX10" fmla="*/ 0 w 486697"/>
              <a:gd name="connsiteY10" fmla="*/ 5840 h 267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6697" h="267183">
                <a:moveTo>
                  <a:pt x="0" y="5840"/>
                </a:moveTo>
                <a:cubicBezTo>
                  <a:pt x="88081" y="104"/>
                  <a:pt x="176162" y="-5631"/>
                  <a:pt x="221226" y="10756"/>
                </a:cubicBezTo>
                <a:cubicBezTo>
                  <a:pt x="266291" y="27143"/>
                  <a:pt x="259735" y="94331"/>
                  <a:pt x="270387" y="104163"/>
                </a:cubicBezTo>
                <a:cubicBezTo>
                  <a:pt x="281039" y="113995"/>
                  <a:pt x="276122" y="62376"/>
                  <a:pt x="285135" y="69750"/>
                </a:cubicBezTo>
                <a:cubicBezTo>
                  <a:pt x="294148" y="77124"/>
                  <a:pt x="290870" y="115634"/>
                  <a:pt x="324464" y="148408"/>
                </a:cubicBezTo>
                <a:cubicBezTo>
                  <a:pt x="358058" y="181182"/>
                  <a:pt x="486697" y="259021"/>
                  <a:pt x="486697" y="266395"/>
                </a:cubicBezTo>
                <a:cubicBezTo>
                  <a:pt x="486697" y="273769"/>
                  <a:pt x="351503" y="227885"/>
                  <a:pt x="324464" y="192653"/>
                </a:cubicBezTo>
                <a:cubicBezTo>
                  <a:pt x="297425" y="157421"/>
                  <a:pt x="340032" y="85317"/>
                  <a:pt x="324464" y="55001"/>
                </a:cubicBezTo>
                <a:cubicBezTo>
                  <a:pt x="308896" y="24685"/>
                  <a:pt x="240071" y="17311"/>
                  <a:pt x="231058" y="10756"/>
                </a:cubicBezTo>
                <a:cubicBezTo>
                  <a:pt x="222045" y="4201"/>
                  <a:pt x="270387" y="15672"/>
                  <a:pt x="270387" y="15672"/>
                </a:cubicBezTo>
                <a:lnTo>
                  <a:pt x="0" y="584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E6D51DCC-69D9-BF77-1B45-982433EA12E5}"/>
              </a:ext>
            </a:extLst>
          </p:cNvPr>
          <p:cNvSpPr/>
          <p:nvPr/>
        </p:nvSpPr>
        <p:spPr>
          <a:xfrm>
            <a:off x="5591905" y="7372171"/>
            <a:ext cx="667622" cy="121186"/>
          </a:xfrm>
          <a:custGeom>
            <a:avLst/>
            <a:gdLst>
              <a:gd name="connsiteX0" fmla="*/ 2650 w 667622"/>
              <a:gd name="connsiteY0" fmla="*/ 6939 h 121186"/>
              <a:gd name="connsiteX1" fmla="*/ 194379 w 667622"/>
              <a:gd name="connsiteY1" fmla="*/ 2023 h 121186"/>
              <a:gd name="connsiteX2" fmla="*/ 327114 w 667622"/>
              <a:gd name="connsiteY2" fmla="*/ 6939 h 121186"/>
              <a:gd name="connsiteX3" fmla="*/ 233708 w 667622"/>
              <a:gd name="connsiteY3" fmla="*/ 2023 h 121186"/>
              <a:gd name="connsiteX4" fmla="*/ 430353 w 667622"/>
              <a:gd name="connsiteY4" fmla="*/ 46268 h 121186"/>
              <a:gd name="connsiteX5" fmla="*/ 666327 w 667622"/>
              <a:gd name="connsiteY5" fmla="*/ 120010 h 121186"/>
              <a:gd name="connsiteX6" fmla="*/ 513927 w 667622"/>
              <a:gd name="connsiteY6" fmla="*/ 85597 h 121186"/>
              <a:gd name="connsiteX7" fmla="*/ 277953 w 667622"/>
              <a:gd name="connsiteY7" fmla="*/ 6939 h 121186"/>
              <a:gd name="connsiteX8" fmla="*/ 96056 w 667622"/>
              <a:gd name="connsiteY8" fmla="*/ 2023 h 121186"/>
              <a:gd name="connsiteX9" fmla="*/ 2650 w 667622"/>
              <a:gd name="connsiteY9" fmla="*/ 6939 h 12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7622" h="121186">
                <a:moveTo>
                  <a:pt x="2650" y="6939"/>
                </a:moveTo>
                <a:cubicBezTo>
                  <a:pt x="19037" y="6939"/>
                  <a:pt x="140302" y="2023"/>
                  <a:pt x="194379" y="2023"/>
                </a:cubicBezTo>
                <a:cubicBezTo>
                  <a:pt x="248456" y="2023"/>
                  <a:pt x="320559" y="6939"/>
                  <a:pt x="327114" y="6939"/>
                </a:cubicBezTo>
                <a:cubicBezTo>
                  <a:pt x="333669" y="6939"/>
                  <a:pt x="216502" y="-4532"/>
                  <a:pt x="233708" y="2023"/>
                </a:cubicBezTo>
                <a:cubicBezTo>
                  <a:pt x="250914" y="8578"/>
                  <a:pt x="358250" y="26604"/>
                  <a:pt x="430353" y="46268"/>
                </a:cubicBezTo>
                <a:cubicBezTo>
                  <a:pt x="502456" y="65932"/>
                  <a:pt x="652398" y="113455"/>
                  <a:pt x="666327" y="120010"/>
                </a:cubicBezTo>
                <a:cubicBezTo>
                  <a:pt x="680256" y="126565"/>
                  <a:pt x="578656" y="104442"/>
                  <a:pt x="513927" y="85597"/>
                </a:cubicBezTo>
                <a:cubicBezTo>
                  <a:pt x="449198" y="66752"/>
                  <a:pt x="347598" y="20868"/>
                  <a:pt x="277953" y="6939"/>
                </a:cubicBezTo>
                <a:cubicBezTo>
                  <a:pt x="208308" y="-6990"/>
                  <a:pt x="142759" y="5301"/>
                  <a:pt x="96056" y="2023"/>
                </a:cubicBezTo>
                <a:cubicBezTo>
                  <a:pt x="49353" y="-1255"/>
                  <a:pt x="-13737" y="6939"/>
                  <a:pt x="2650" y="6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75D06E06-9A81-58E4-8B79-BD9827D8CEA7}"/>
              </a:ext>
            </a:extLst>
          </p:cNvPr>
          <p:cNvSpPr/>
          <p:nvPr/>
        </p:nvSpPr>
        <p:spPr>
          <a:xfrm>
            <a:off x="5602873" y="7293113"/>
            <a:ext cx="689065" cy="185187"/>
          </a:xfrm>
          <a:custGeom>
            <a:avLst/>
            <a:gdLst>
              <a:gd name="connsiteX0" fmla="*/ 1514 w 689065"/>
              <a:gd name="connsiteY0" fmla="*/ 61416 h 185187"/>
              <a:gd name="connsiteX1" fmla="*/ 129333 w 689065"/>
              <a:gd name="connsiteY1" fmla="*/ 17171 h 185187"/>
              <a:gd name="connsiteX2" fmla="*/ 276817 w 689065"/>
              <a:gd name="connsiteY2" fmla="*/ 66332 h 185187"/>
              <a:gd name="connsiteX3" fmla="*/ 227656 w 689065"/>
              <a:gd name="connsiteY3" fmla="*/ 51584 h 185187"/>
              <a:gd name="connsiteX4" fmla="*/ 389888 w 689065"/>
              <a:gd name="connsiteY4" fmla="*/ 90913 h 185187"/>
              <a:gd name="connsiteX5" fmla="*/ 684856 w 689065"/>
              <a:gd name="connsiteY5" fmla="*/ 184319 h 185187"/>
              <a:gd name="connsiteX6" fmla="*/ 571785 w 689065"/>
              <a:gd name="connsiteY6" fmla="*/ 140074 h 185187"/>
              <a:gd name="connsiteX7" fmla="*/ 252237 w 689065"/>
              <a:gd name="connsiteY7" fmla="*/ 12255 h 185187"/>
              <a:gd name="connsiteX8" fmla="*/ 158830 w 689065"/>
              <a:gd name="connsiteY8" fmla="*/ 7339 h 185187"/>
              <a:gd name="connsiteX9" fmla="*/ 217824 w 689065"/>
              <a:gd name="connsiteY9" fmla="*/ 31919 h 185187"/>
              <a:gd name="connsiteX10" fmla="*/ 1514 w 689065"/>
              <a:gd name="connsiteY10" fmla="*/ 61416 h 18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9065" h="185187">
                <a:moveTo>
                  <a:pt x="1514" y="61416"/>
                </a:moveTo>
                <a:cubicBezTo>
                  <a:pt x="-13234" y="58958"/>
                  <a:pt x="83449" y="16352"/>
                  <a:pt x="129333" y="17171"/>
                </a:cubicBezTo>
                <a:cubicBezTo>
                  <a:pt x="175217" y="17990"/>
                  <a:pt x="260430" y="60596"/>
                  <a:pt x="276817" y="66332"/>
                </a:cubicBezTo>
                <a:cubicBezTo>
                  <a:pt x="293204" y="72068"/>
                  <a:pt x="208811" y="47487"/>
                  <a:pt x="227656" y="51584"/>
                </a:cubicBezTo>
                <a:cubicBezTo>
                  <a:pt x="246501" y="55681"/>
                  <a:pt x="313688" y="68791"/>
                  <a:pt x="389888" y="90913"/>
                </a:cubicBezTo>
                <a:cubicBezTo>
                  <a:pt x="466088" y="113035"/>
                  <a:pt x="654540" y="176126"/>
                  <a:pt x="684856" y="184319"/>
                </a:cubicBezTo>
                <a:cubicBezTo>
                  <a:pt x="715172" y="192512"/>
                  <a:pt x="571785" y="140074"/>
                  <a:pt x="571785" y="140074"/>
                </a:cubicBezTo>
                <a:cubicBezTo>
                  <a:pt x="499682" y="111397"/>
                  <a:pt x="321063" y="34377"/>
                  <a:pt x="252237" y="12255"/>
                </a:cubicBezTo>
                <a:cubicBezTo>
                  <a:pt x="183411" y="-9867"/>
                  <a:pt x="164566" y="4062"/>
                  <a:pt x="158830" y="7339"/>
                </a:cubicBezTo>
                <a:cubicBezTo>
                  <a:pt x="153094" y="10616"/>
                  <a:pt x="248960" y="22906"/>
                  <a:pt x="217824" y="31919"/>
                </a:cubicBezTo>
                <a:cubicBezTo>
                  <a:pt x="186689" y="40932"/>
                  <a:pt x="16262" y="63874"/>
                  <a:pt x="1514" y="61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DEE70CEA-25BB-01EC-E21D-714BBEE907DB}"/>
              </a:ext>
            </a:extLst>
          </p:cNvPr>
          <p:cNvSpPr/>
          <p:nvPr/>
        </p:nvSpPr>
        <p:spPr>
          <a:xfrm>
            <a:off x="5602897" y="7496983"/>
            <a:ext cx="85497" cy="710952"/>
          </a:xfrm>
          <a:custGeom>
            <a:avLst/>
            <a:gdLst>
              <a:gd name="connsiteX0" fmla="*/ 6406 w 85497"/>
              <a:gd name="connsiteY0" fmla="*/ 114 h 710952"/>
              <a:gd name="connsiteX1" fmla="*/ 35903 w 85497"/>
              <a:gd name="connsiteY1" fmla="*/ 344243 h 710952"/>
              <a:gd name="connsiteX2" fmla="*/ 50651 w 85497"/>
              <a:gd name="connsiteY2" fmla="*/ 442565 h 710952"/>
              <a:gd name="connsiteX3" fmla="*/ 45735 w 85497"/>
              <a:gd name="connsiteY3" fmla="*/ 393404 h 710952"/>
              <a:gd name="connsiteX4" fmla="*/ 50651 w 85497"/>
              <a:gd name="connsiteY4" fmla="*/ 575301 h 710952"/>
              <a:gd name="connsiteX5" fmla="*/ 85064 w 85497"/>
              <a:gd name="connsiteY5" fmla="*/ 708036 h 710952"/>
              <a:gd name="connsiteX6" fmla="*/ 65400 w 85497"/>
              <a:gd name="connsiteY6" fmla="*/ 649043 h 710952"/>
              <a:gd name="connsiteX7" fmla="*/ 1490 w 85497"/>
              <a:gd name="connsiteY7" fmla="*/ 447482 h 710952"/>
              <a:gd name="connsiteX8" fmla="*/ 21155 w 85497"/>
              <a:gd name="connsiteY8" fmla="*/ 506475 h 710952"/>
              <a:gd name="connsiteX9" fmla="*/ 30987 w 85497"/>
              <a:gd name="connsiteY9" fmla="*/ 324578 h 710952"/>
              <a:gd name="connsiteX10" fmla="*/ 35903 w 85497"/>
              <a:gd name="connsiteY10" fmla="*/ 383572 h 710952"/>
              <a:gd name="connsiteX11" fmla="*/ 6406 w 85497"/>
              <a:gd name="connsiteY11" fmla="*/ 114 h 71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497" h="710952">
                <a:moveTo>
                  <a:pt x="6406" y="114"/>
                </a:moveTo>
                <a:cubicBezTo>
                  <a:pt x="6406" y="-6441"/>
                  <a:pt x="28529" y="270501"/>
                  <a:pt x="35903" y="344243"/>
                </a:cubicBezTo>
                <a:cubicBezTo>
                  <a:pt x="43277" y="417985"/>
                  <a:pt x="49012" y="434372"/>
                  <a:pt x="50651" y="442565"/>
                </a:cubicBezTo>
                <a:cubicBezTo>
                  <a:pt x="52290" y="450758"/>
                  <a:pt x="45735" y="371281"/>
                  <a:pt x="45735" y="393404"/>
                </a:cubicBezTo>
                <a:cubicBezTo>
                  <a:pt x="45735" y="415527"/>
                  <a:pt x="44096" y="522862"/>
                  <a:pt x="50651" y="575301"/>
                </a:cubicBezTo>
                <a:cubicBezTo>
                  <a:pt x="57206" y="627740"/>
                  <a:pt x="82606" y="695746"/>
                  <a:pt x="85064" y="708036"/>
                </a:cubicBezTo>
                <a:cubicBezTo>
                  <a:pt x="87522" y="720326"/>
                  <a:pt x="79329" y="692469"/>
                  <a:pt x="65400" y="649043"/>
                </a:cubicBezTo>
                <a:cubicBezTo>
                  <a:pt x="51471" y="605617"/>
                  <a:pt x="8864" y="471243"/>
                  <a:pt x="1490" y="447482"/>
                </a:cubicBezTo>
                <a:cubicBezTo>
                  <a:pt x="-5884" y="423721"/>
                  <a:pt x="16239" y="526959"/>
                  <a:pt x="21155" y="506475"/>
                </a:cubicBezTo>
                <a:cubicBezTo>
                  <a:pt x="26071" y="485991"/>
                  <a:pt x="28529" y="345062"/>
                  <a:pt x="30987" y="324578"/>
                </a:cubicBezTo>
                <a:cubicBezTo>
                  <a:pt x="33445" y="304094"/>
                  <a:pt x="37542" y="431094"/>
                  <a:pt x="35903" y="383572"/>
                </a:cubicBezTo>
                <a:cubicBezTo>
                  <a:pt x="34264" y="336050"/>
                  <a:pt x="6406" y="6669"/>
                  <a:pt x="6406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E047DD01-DC5E-D926-566B-91EB366FBC5E}"/>
              </a:ext>
            </a:extLst>
          </p:cNvPr>
          <p:cNvSpPr/>
          <p:nvPr/>
        </p:nvSpPr>
        <p:spPr>
          <a:xfrm>
            <a:off x="5710514" y="7682695"/>
            <a:ext cx="343178" cy="750660"/>
          </a:xfrm>
          <a:custGeom>
            <a:avLst/>
            <a:gdLst>
              <a:gd name="connsiteX0" fmla="*/ 2028 w 343178"/>
              <a:gd name="connsiteY0" fmla="*/ 1215 h 750660"/>
              <a:gd name="connsiteX1" fmla="*/ 16776 w 343178"/>
              <a:gd name="connsiteY1" fmla="*/ 163447 h 750660"/>
              <a:gd name="connsiteX2" fmla="*/ 110183 w 343178"/>
              <a:gd name="connsiteY2" fmla="*/ 404337 h 750660"/>
              <a:gd name="connsiteX3" fmla="*/ 90518 w 343178"/>
              <a:gd name="connsiteY3" fmla="*/ 355176 h 750660"/>
              <a:gd name="connsiteX4" fmla="*/ 208505 w 343178"/>
              <a:gd name="connsiteY4" fmla="*/ 497744 h 750660"/>
              <a:gd name="connsiteX5" fmla="*/ 341241 w 343178"/>
              <a:gd name="connsiteY5" fmla="*/ 743550 h 750660"/>
              <a:gd name="connsiteX6" fmla="*/ 277331 w 343178"/>
              <a:gd name="connsiteY6" fmla="*/ 659976 h 750660"/>
              <a:gd name="connsiteX7" fmla="*/ 139680 w 343178"/>
              <a:gd name="connsiteY7" fmla="*/ 409253 h 750660"/>
              <a:gd name="connsiteX8" fmla="*/ 41357 w 343178"/>
              <a:gd name="connsiteY8" fmla="*/ 247021 h 750660"/>
              <a:gd name="connsiteX9" fmla="*/ 2028 w 343178"/>
              <a:gd name="connsiteY9" fmla="*/ 1215 h 75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178" h="750660">
                <a:moveTo>
                  <a:pt x="2028" y="1215"/>
                </a:moveTo>
                <a:cubicBezTo>
                  <a:pt x="-2069" y="-12714"/>
                  <a:pt x="-1250" y="96260"/>
                  <a:pt x="16776" y="163447"/>
                </a:cubicBezTo>
                <a:cubicBezTo>
                  <a:pt x="34802" y="230634"/>
                  <a:pt x="97893" y="372382"/>
                  <a:pt x="110183" y="404337"/>
                </a:cubicBezTo>
                <a:cubicBezTo>
                  <a:pt x="122473" y="436292"/>
                  <a:pt x="74131" y="339608"/>
                  <a:pt x="90518" y="355176"/>
                </a:cubicBezTo>
                <a:cubicBezTo>
                  <a:pt x="106905" y="370744"/>
                  <a:pt x="166718" y="433015"/>
                  <a:pt x="208505" y="497744"/>
                </a:cubicBezTo>
                <a:cubicBezTo>
                  <a:pt x="250292" y="562473"/>
                  <a:pt x="329770" y="716511"/>
                  <a:pt x="341241" y="743550"/>
                </a:cubicBezTo>
                <a:cubicBezTo>
                  <a:pt x="352712" y="770589"/>
                  <a:pt x="310925" y="715692"/>
                  <a:pt x="277331" y="659976"/>
                </a:cubicBezTo>
                <a:cubicBezTo>
                  <a:pt x="243737" y="604260"/>
                  <a:pt x="179009" y="478079"/>
                  <a:pt x="139680" y="409253"/>
                </a:cubicBezTo>
                <a:cubicBezTo>
                  <a:pt x="100351" y="340427"/>
                  <a:pt x="62660" y="310111"/>
                  <a:pt x="41357" y="247021"/>
                </a:cubicBezTo>
                <a:cubicBezTo>
                  <a:pt x="20054" y="183931"/>
                  <a:pt x="6125" y="15144"/>
                  <a:pt x="2028" y="1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3628F9EA-6A4F-32F1-F2D9-C44441F07A0C}"/>
              </a:ext>
            </a:extLst>
          </p:cNvPr>
          <p:cNvSpPr/>
          <p:nvPr/>
        </p:nvSpPr>
        <p:spPr>
          <a:xfrm>
            <a:off x="5606267" y="7634421"/>
            <a:ext cx="478327" cy="826700"/>
          </a:xfrm>
          <a:custGeom>
            <a:avLst/>
            <a:gdLst>
              <a:gd name="connsiteX0" fmla="*/ 3036 w 478327"/>
              <a:gd name="connsiteY0" fmla="*/ 5244 h 826700"/>
              <a:gd name="connsiteX1" fmla="*/ 317668 w 478327"/>
              <a:gd name="connsiteY1" fmla="*/ 462444 h 826700"/>
              <a:gd name="connsiteX2" fmla="*/ 391410 w 478327"/>
              <a:gd name="connsiteY2" fmla="*/ 624676 h 826700"/>
              <a:gd name="connsiteX3" fmla="*/ 474985 w 478327"/>
              <a:gd name="connsiteY3" fmla="*/ 821321 h 826700"/>
              <a:gd name="connsiteX4" fmla="*/ 445488 w 478327"/>
              <a:gd name="connsiteY4" fmla="*/ 742663 h 826700"/>
              <a:gd name="connsiteX5" fmla="*/ 298004 w 478327"/>
              <a:gd name="connsiteY5" fmla="*/ 447695 h 826700"/>
              <a:gd name="connsiteX6" fmla="*/ 165268 w 478327"/>
              <a:gd name="connsiteY6" fmla="*/ 226469 h 826700"/>
              <a:gd name="connsiteX7" fmla="*/ 3036 w 478327"/>
              <a:gd name="connsiteY7" fmla="*/ 5244 h 82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8327" h="826700">
                <a:moveTo>
                  <a:pt x="3036" y="5244"/>
                </a:moveTo>
                <a:cubicBezTo>
                  <a:pt x="28436" y="44573"/>
                  <a:pt x="252939" y="359205"/>
                  <a:pt x="317668" y="462444"/>
                </a:cubicBezTo>
                <a:cubicBezTo>
                  <a:pt x="382397" y="565683"/>
                  <a:pt x="365191" y="564863"/>
                  <a:pt x="391410" y="624676"/>
                </a:cubicBezTo>
                <a:cubicBezTo>
                  <a:pt x="417630" y="684489"/>
                  <a:pt x="465972" y="801657"/>
                  <a:pt x="474985" y="821321"/>
                </a:cubicBezTo>
                <a:cubicBezTo>
                  <a:pt x="483998" y="840985"/>
                  <a:pt x="474985" y="804934"/>
                  <a:pt x="445488" y="742663"/>
                </a:cubicBezTo>
                <a:cubicBezTo>
                  <a:pt x="415991" y="680392"/>
                  <a:pt x="344707" y="533727"/>
                  <a:pt x="298004" y="447695"/>
                </a:cubicBezTo>
                <a:cubicBezTo>
                  <a:pt x="251301" y="361663"/>
                  <a:pt x="211971" y="294476"/>
                  <a:pt x="165268" y="226469"/>
                </a:cubicBezTo>
                <a:cubicBezTo>
                  <a:pt x="118565" y="158463"/>
                  <a:pt x="-22364" y="-34085"/>
                  <a:pt x="3036" y="5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F6E8E3FC-CB1E-3A77-E4A2-7E4BA8A807AB}"/>
              </a:ext>
            </a:extLst>
          </p:cNvPr>
          <p:cNvSpPr/>
          <p:nvPr/>
        </p:nvSpPr>
        <p:spPr>
          <a:xfrm>
            <a:off x="5604173" y="7280710"/>
            <a:ext cx="654100" cy="1022632"/>
          </a:xfrm>
          <a:custGeom>
            <a:avLst/>
            <a:gdLst>
              <a:gd name="connsiteX0" fmla="*/ 214 w 654100"/>
              <a:gd name="connsiteY0" fmla="*/ 77 h 1022632"/>
              <a:gd name="connsiteX1" fmla="*/ 64124 w 654100"/>
              <a:gd name="connsiteY1" fmla="*/ 319625 h 1022632"/>
              <a:gd name="connsiteX2" fmla="*/ 69040 w 654100"/>
              <a:gd name="connsiteY2" fmla="*/ 349122 h 1022632"/>
              <a:gd name="connsiteX3" fmla="*/ 211608 w 654100"/>
              <a:gd name="connsiteY3" fmla="*/ 521187 h 1022632"/>
              <a:gd name="connsiteX4" fmla="*/ 167362 w 654100"/>
              <a:gd name="connsiteY4" fmla="*/ 472025 h 1022632"/>
              <a:gd name="connsiteX5" fmla="*/ 393504 w 654100"/>
              <a:gd name="connsiteY5" fmla="*/ 658838 h 1022632"/>
              <a:gd name="connsiteX6" fmla="*/ 585233 w 654100"/>
              <a:gd name="connsiteY6" fmla="*/ 875148 h 1022632"/>
              <a:gd name="connsiteX7" fmla="*/ 654059 w 654100"/>
              <a:gd name="connsiteY7" fmla="*/ 1022632 h 1022632"/>
              <a:gd name="connsiteX8" fmla="*/ 585233 w 654100"/>
              <a:gd name="connsiteY8" fmla="*/ 875148 h 1022632"/>
              <a:gd name="connsiteX9" fmla="*/ 216524 w 654100"/>
              <a:gd name="connsiteY9" fmla="*/ 481858 h 1022632"/>
              <a:gd name="connsiteX10" fmla="*/ 103453 w 654100"/>
              <a:gd name="connsiteY10" fmla="*/ 363871 h 1022632"/>
              <a:gd name="connsiteX11" fmla="*/ 93621 w 654100"/>
              <a:gd name="connsiteY11" fmla="*/ 422864 h 1022632"/>
              <a:gd name="connsiteX12" fmla="*/ 44459 w 654100"/>
              <a:gd name="connsiteY12" fmla="*/ 290129 h 1022632"/>
              <a:gd name="connsiteX13" fmla="*/ 214 w 654100"/>
              <a:gd name="connsiteY13" fmla="*/ 77 h 1022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4100" h="1022632">
                <a:moveTo>
                  <a:pt x="214" y="77"/>
                </a:moveTo>
                <a:cubicBezTo>
                  <a:pt x="3491" y="4993"/>
                  <a:pt x="52653" y="261451"/>
                  <a:pt x="64124" y="319625"/>
                </a:cubicBezTo>
                <a:cubicBezTo>
                  <a:pt x="75595" y="377799"/>
                  <a:pt x="44459" y="315528"/>
                  <a:pt x="69040" y="349122"/>
                </a:cubicBezTo>
                <a:cubicBezTo>
                  <a:pt x="93621" y="382716"/>
                  <a:pt x="195221" y="500703"/>
                  <a:pt x="211608" y="521187"/>
                </a:cubicBezTo>
                <a:cubicBezTo>
                  <a:pt x="227995" y="541671"/>
                  <a:pt x="137046" y="449083"/>
                  <a:pt x="167362" y="472025"/>
                </a:cubicBezTo>
                <a:cubicBezTo>
                  <a:pt x="197678" y="494967"/>
                  <a:pt x="323859" y="591651"/>
                  <a:pt x="393504" y="658838"/>
                </a:cubicBezTo>
                <a:cubicBezTo>
                  <a:pt x="463149" y="726025"/>
                  <a:pt x="541807" y="814516"/>
                  <a:pt x="585233" y="875148"/>
                </a:cubicBezTo>
                <a:cubicBezTo>
                  <a:pt x="628659" y="935780"/>
                  <a:pt x="654059" y="1022632"/>
                  <a:pt x="654059" y="1022632"/>
                </a:cubicBezTo>
                <a:cubicBezTo>
                  <a:pt x="654059" y="1022632"/>
                  <a:pt x="658156" y="965277"/>
                  <a:pt x="585233" y="875148"/>
                </a:cubicBezTo>
                <a:cubicBezTo>
                  <a:pt x="512311" y="785019"/>
                  <a:pt x="296821" y="567071"/>
                  <a:pt x="216524" y="481858"/>
                </a:cubicBezTo>
                <a:cubicBezTo>
                  <a:pt x="136227" y="396645"/>
                  <a:pt x="123937" y="373703"/>
                  <a:pt x="103453" y="363871"/>
                </a:cubicBezTo>
                <a:cubicBezTo>
                  <a:pt x="82969" y="354039"/>
                  <a:pt x="103453" y="435154"/>
                  <a:pt x="93621" y="422864"/>
                </a:cubicBezTo>
                <a:cubicBezTo>
                  <a:pt x="83789" y="410574"/>
                  <a:pt x="56749" y="354039"/>
                  <a:pt x="44459" y="290129"/>
                </a:cubicBezTo>
                <a:cubicBezTo>
                  <a:pt x="32169" y="226219"/>
                  <a:pt x="-3063" y="-4839"/>
                  <a:pt x="214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D7FDBDA8-1AF9-E438-85B8-C96F730F46CA}"/>
              </a:ext>
            </a:extLst>
          </p:cNvPr>
          <p:cNvSpPr/>
          <p:nvPr/>
        </p:nvSpPr>
        <p:spPr>
          <a:xfrm>
            <a:off x="5603423" y="7328029"/>
            <a:ext cx="413772" cy="684384"/>
          </a:xfrm>
          <a:custGeom>
            <a:avLst/>
            <a:gdLst>
              <a:gd name="connsiteX0" fmla="*/ 964 w 413772"/>
              <a:gd name="connsiteY0" fmla="*/ 1919 h 684384"/>
              <a:gd name="connsiteX1" fmla="*/ 104203 w 413772"/>
              <a:gd name="connsiteY1" fmla="*/ 218229 h 684384"/>
              <a:gd name="connsiteX2" fmla="*/ 123867 w 413772"/>
              <a:gd name="connsiteY2" fmla="*/ 301803 h 684384"/>
              <a:gd name="connsiteX3" fmla="*/ 104203 w 413772"/>
              <a:gd name="connsiteY3" fmla="*/ 277223 h 684384"/>
              <a:gd name="connsiteX4" fmla="*/ 251687 w 413772"/>
              <a:gd name="connsiteY4" fmla="*/ 409958 h 684384"/>
              <a:gd name="connsiteX5" fmla="*/ 409003 w 413772"/>
              <a:gd name="connsiteY5" fmla="*/ 680345 h 684384"/>
              <a:gd name="connsiteX6" fmla="*/ 354925 w 413772"/>
              <a:gd name="connsiteY6" fmla="*/ 557442 h 684384"/>
              <a:gd name="connsiteX7" fmla="*/ 173029 w 413772"/>
              <a:gd name="connsiteY7" fmla="*/ 355881 h 684384"/>
              <a:gd name="connsiteX8" fmla="*/ 964 w 413772"/>
              <a:gd name="connsiteY8" fmla="*/ 1919 h 68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3772" h="684384">
                <a:moveTo>
                  <a:pt x="964" y="1919"/>
                </a:moveTo>
                <a:cubicBezTo>
                  <a:pt x="-10507" y="-21023"/>
                  <a:pt x="83719" y="168248"/>
                  <a:pt x="104203" y="218229"/>
                </a:cubicBezTo>
                <a:cubicBezTo>
                  <a:pt x="124687" y="268210"/>
                  <a:pt x="123867" y="291971"/>
                  <a:pt x="123867" y="301803"/>
                </a:cubicBezTo>
                <a:cubicBezTo>
                  <a:pt x="123867" y="311635"/>
                  <a:pt x="82900" y="259197"/>
                  <a:pt x="104203" y="277223"/>
                </a:cubicBezTo>
                <a:cubicBezTo>
                  <a:pt x="125506" y="295249"/>
                  <a:pt x="200887" y="342771"/>
                  <a:pt x="251687" y="409958"/>
                </a:cubicBezTo>
                <a:cubicBezTo>
                  <a:pt x="302487" y="477145"/>
                  <a:pt x="391797" y="655765"/>
                  <a:pt x="409003" y="680345"/>
                </a:cubicBezTo>
                <a:cubicBezTo>
                  <a:pt x="426209" y="704925"/>
                  <a:pt x="394254" y="611519"/>
                  <a:pt x="354925" y="557442"/>
                </a:cubicBezTo>
                <a:cubicBezTo>
                  <a:pt x="315596" y="503365"/>
                  <a:pt x="226287" y="443552"/>
                  <a:pt x="173029" y="355881"/>
                </a:cubicBezTo>
                <a:cubicBezTo>
                  <a:pt x="119771" y="268210"/>
                  <a:pt x="12435" y="24861"/>
                  <a:pt x="964" y="1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8A4C5A86-3C2B-F125-EC77-540247686B88}"/>
              </a:ext>
            </a:extLst>
          </p:cNvPr>
          <p:cNvSpPr/>
          <p:nvPr/>
        </p:nvSpPr>
        <p:spPr>
          <a:xfrm>
            <a:off x="6247085" y="7398239"/>
            <a:ext cx="303652" cy="354143"/>
          </a:xfrm>
          <a:custGeom>
            <a:avLst/>
            <a:gdLst>
              <a:gd name="connsiteX0" fmla="*/ 1315 w 303652"/>
              <a:gd name="connsiteY0" fmla="*/ 535 h 354143"/>
              <a:gd name="connsiteX1" fmla="*/ 79973 w 303652"/>
              <a:gd name="connsiteY1" fmla="*/ 138187 h 354143"/>
              <a:gd name="connsiteX2" fmla="*/ 296283 w 303652"/>
              <a:gd name="connsiteY2" fmla="*/ 349580 h 354143"/>
              <a:gd name="connsiteX3" fmla="*/ 242205 w 303652"/>
              <a:gd name="connsiteY3" fmla="*/ 275838 h 354143"/>
              <a:gd name="connsiteX4" fmla="*/ 134050 w 303652"/>
              <a:gd name="connsiteY4" fmla="*/ 187348 h 354143"/>
              <a:gd name="connsiteX5" fmla="*/ 1315 w 303652"/>
              <a:gd name="connsiteY5" fmla="*/ 535 h 35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2" h="354143">
                <a:moveTo>
                  <a:pt x="1315" y="535"/>
                </a:moveTo>
                <a:cubicBezTo>
                  <a:pt x="-7698" y="-7658"/>
                  <a:pt x="30812" y="80013"/>
                  <a:pt x="79973" y="138187"/>
                </a:cubicBezTo>
                <a:cubicBezTo>
                  <a:pt x="129134" y="196361"/>
                  <a:pt x="269244" y="326638"/>
                  <a:pt x="296283" y="349580"/>
                </a:cubicBezTo>
                <a:cubicBezTo>
                  <a:pt x="323322" y="372522"/>
                  <a:pt x="269244" y="302877"/>
                  <a:pt x="242205" y="275838"/>
                </a:cubicBezTo>
                <a:cubicBezTo>
                  <a:pt x="215166" y="248799"/>
                  <a:pt x="171740" y="228316"/>
                  <a:pt x="134050" y="187348"/>
                </a:cubicBezTo>
                <a:cubicBezTo>
                  <a:pt x="96360" y="146380"/>
                  <a:pt x="10328" y="8728"/>
                  <a:pt x="1315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9E6CB413-6EC3-C243-3F40-CC2A4C447D07}"/>
              </a:ext>
            </a:extLst>
          </p:cNvPr>
          <p:cNvSpPr/>
          <p:nvPr/>
        </p:nvSpPr>
        <p:spPr>
          <a:xfrm>
            <a:off x="5967819" y="7437628"/>
            <a:ext cx="541317" cy="551985"/>
          </a:xfrm>
          <a:custGeom>
            <a:avLst/>
            <a:gdLst>
              <a:gd name="connsiteX0" fmla="*/ 362 w 541317"/>
              <a:gd name="connsiteY0" fmla="*/ 475 h 551985"/>
              <a:gd name="connsiteX1" fmla="*/ 280581 w 541317"/>
              <a:gd name="connsiteY1" fmla="*/ 265946 h 551985"/>
              <a:gd name="connsiteX2" fmla="*/ 536220 w 541317"/>
              <a:gd name="connsiteY2" fmla="*/ 546166 h 551985"/>
              <a:gd name="connsiteX3" fmla="*/ 457562 w 541317"/>
              <a:gd name="connsiteY3" fmla="*/ 462591 h 551985"/>
              <a:gd name="connsiteX4" fmla="*/ 251084 w 541317"/>
              <a:gd name="connsiteY4" fmla="*/ 236449 h 551985"/>
              <a:gd name="connsiteX5" fmla="*/ 221587 w 541317"/>
              <a:gd name="connsiteY5" fmla="*/ 202037 h 551985"/>
              <a:gd name="connsiteX6" fmla="*/ 362 w 541317"/>
              <a:gd name="connsiteY6" fmla="*/ 475 h 551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1317" h="551985">
                <a:moveTo>
                  <a:pt x="362" y="475"/>
                </a:moveTo>
                <a:cubicBezTo>
                  <a:pt x="10194" y="11127"/>
                  <a:pt x="191271" y="174998"/>
                  <a:pt x="280581" y="265946"/>
                </a:cubicBezTo>
                <a:cubicBezTo>
                  <a:pt x="369891" y="356894"/>
                  <a:pt x="506723" y="513392"/>
                  <a:pt x="536220" y="546166"/>
                </a:cubicBezTo>
                <a:cubicBezTo>
                  <a:pt x="565717" y="578940"/>
                  <a:pt x="457562" y="462591"/>
                  <a:pt x="457562" y="462591"/>
                </a:cubicBezTo>
                <a:lnTo>
                  <a:pt x="251084" y="236449"/>
                </a:lnTo>
                <a:cubicBezTo>
                  <a:pt x="211755" y="193023"/>
                  <a:pt x="259277" y="243005"/>
                  <a:pt x="221587" y="202037"/>
                </a:cubicBezTo>
                <a:cubicBezTo>
                  <a:pt x="183897" y="161069"/>
                  <a:pt x="-9470" y="-10177"/>
                  <a:pt x="362" y="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CE8F4680-2C0D-317A-C186-4139C66265D5}"/>
              </a:ext>
            </a:extLst>
          </p:cNvPr>
          <p:cNvSpPr/>
          <p:nvPr/>
        </p:nvSpPr>
        <p:spPr>
          <a:xfrm>
            <a:off x="6017298" y="7482348"/>
            <a:ext cx="499247" cy="304949"/>
          </a:xfrm>
          <a:custGeom>
            <a:avLst/>
            <a:gdLst>
              <a:gd name="connsiteX0" fmla="*/ 44 w 499247"/>
              <a:gd name="connsiteY0" fmla="*/ 0 h 304949"/>
              <a:gd name="connsiteX1" fmla="*/ 226186 w 499247"/>
              <a:gd name="connsiteY1" fmla="*/ 54078 h 304949"/>
              <a:gd name="connsiteX2" fmla="*/ 309760 w 499247"/>
              <a:gd name="connsiteY2" fmla="*/ 132736 h 304949"/>
              <a:gd name="connsiteX3" fmla="*/ 270431 w 499247"/>
              <a:gd name="connsiteY3" fmla="*/ 98323 h 304949"/>
              <a:gd name="connsiteX4" fmla="*/ 491657 w 499247"/>
              <a:gd name="connsiteY4" fmla="*/ 299884 h 304949"/>
              <a:gd name="connsiteX5" fmla="*/ 427747 w 499247"/>
              <a:gd name="connsiteY5" fmla="*/ 226142 h 304949"/>
              <a:gd name="connsiteX6" fmla="*/ 231102 w 499247"/>
              <a:gd name="connsiteY6" fmla="*/ 29497 h 304949"/>
              <a:gd name="connsiteX7" fmla="*/ 245850 w 499247"/>
              <a:gd name="connsiteY7" fmla="*/ 54078 h 304949"/>
              <a:gd name="connsiteX8" fmla="*/ 44 w 499247"/>
              <a:gd name="connsiteY8" fmla="*/ 0 h 30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9247" h="304949">
                <a:moveTo>
                  <a:pt x="44" y="0"/>
                </a:moveTo>
                <a:cubicBezTo>
                  <a:pt x="-3233" y="0"/>
                  <a:pt x="174567" y="31955"/>
                  <a:pt x="226186" y="54078"/>
                </a:cubicBezTo>
                <a:cubicBezTo>
                  <a:pt x="277805" y="76201"/>
                  <a:pt x="302386" y="125362"/>
                  <a:pt x="309760" y="132736"/>
                </a:cubicBezTo>
                <a:cubicBezTo>
                  <a:pt x="317134" y="140110"/>
                  <a:pt x="270431" y="98323"/>
                  <a:pt x="270431" y="98323"/>
                </a:cubicBezTo>
                <a:cubicBezTo>
                  <a:pt x="300747" y="126181"/>
                  <a:pt x="465438" y="278581"/>
                  <a:pt x="491657" y="299884"/>
                </a:cubicBezTo>
                <a:cubicBezTo>
                  <a:pt x="517876" y="321187"/>
                  <a:pt x="471173" y="271207"/>
                  <a:pt x="427747" y="226142"/>
                </a:cubicBezTo>
                <a:cubicBezTo>
                  <a:pt x="384321" y="181078"/>
                  <a:pt x="231102" y="29497"/>
                  <a:pt x="231102" y="29497"/>
                </a:cubicBezTo>
                <a:cubicBezTo>
                  <a:pt x="200786" y="820"/>
                  <a:pt x="277805" y="58175"/>
                  <a:pt x="245850" y="54078"/>
                </a:cubicBezTo>
                <a:cubicBezTo>
                  <a:pt x="213895" y="49981"/>
                  <a:pt x="3321" y="0"/>
                  <a:pt x="4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BBC852C1-DFEB-F77A-1F14-C74FA5395D7E}"/>
              </a:ext>
            </a:extLst>
          </p:cNvPr>
          <p:cNvSpPr/>
          <p:nvPr/>
        </p:nvSpPr>
        <p:spPr>
          <a:xfrm>
            <a:off x="5706590" y="7407835"/>
            <a:ext cx="772588" cy="639885"/>
          </a:xfrm>
          <a:custGeom>
            <a:avLst/>
            <a:gdLst>
              <a:gd name="connsiteX0" fmla="*/ 5952 w 772588"/>
              <a:gd name="connsiteY0" fmla="*/ 771 h 639885"/>
              <a:gd name="connsiteX1" fmla="*/ 207513 w 772588"/>
              <a:gd name="connsiteY1" fmla="*/ 64681 h 639885"/>
              <a:gd name="connsiteX2" fmla="*/ 153436 w 772588"/>
              <a:gd name="connsiteY2" fmla="*/ 25352 h 639885"/>
              <a:gd name="connsiteX3" fmla="*/ 340249 w 772588"/>
              <a:gd name="connsiteY3" fmla="*/ 153171 h 639885"/>
              <a:gd name="connsiteX4" fmla="*/ 625384 w 772588"/>
              <a:gd name="connsiteY4" fmla="*/ 477636 h 639885"/>
              <a:gd name="connsiteX5" fmla="*/ 576223 w 772588"/>
              <a:gd name="connsiteY5" fmla="*/ 408810 h 639885"/>
              <a:gd name="connsiteX6" fmla="*/ 743371 w 772588"/>
              <a:gd name="connsiteY6" fmla="*/ 580875 h 639885"/>
              <a:gd name="connsiteX7" fmla="*/ 763036 w 772588"/>
              <a:gd name="connsiteY7" fmla="*/ 634952 h 639885"/>
              <a:gd name="connsiteX8" fmla="*/ 640133 w 772588"/>
              <a:gd name="connsiteY8" fmla="*/ 472720 h 639885"/>
              <a:gd name="connsiteX9" fmla="*/ 246842 w 772588"/>
              <a:gd name="connsiteY9" fmla="*/ 74513 h 639885"/>
              <a:gd name="connsiteX10" fmla="*/ 148520 w 772588"/>
              <a:gd name="connsiteY10" fmla="*/ 49933 h 639885"/>
              <a:gd name="connsiteX11" fmla="*/ 60029 w 772588"/>
              <a:gd name="connsiteY11" fmla="*/ 30268 h 639885"/>
              <a:gd name="connsiteX12" fmla="*/ 5952 w 772588"/>
              <a:gd name="connsiteY12" fmla="*/ 771 h 63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2588" h="639885">
                <a:moveTo>
                  <a:pt x="5952" y="771"/>
                </a:moveTo>
                <a:cubicBezTo>
                  <a:pt x="30532" y="6506"/>
                  <a:pt x="182932" y="60584"/>
                  <a:pt x="207513" y="64681"/>
                </a:cubicBezTo>
                <a:cubicBezTo>
                  <a:pt x="232094" y="68778"/>
                  <a:pt x="131313" y="10604"/>
                  <a:pt x="153436" y="25352"/>
                </a:cubicBezTo>
                <a:cubicBezTo>
                  <a:pt x="175559" y="40100"/>
                  <a:pt x="261591" y="77790"/>
                  <a:pt x="340249" y="153171"/>
                </a:cubicBezTo>
                <a:cubicBezTo>
                  <a:pt x="418907" y="228552"/>
                  <a:pt x="586055" y="435030"/>
                  <a:pt x="625384" y="477636"/>
                </a:cubicBezTo>
                <a:cubicBezTo>
                  <a:pt x="664713" y="520242"/>
                  <a:pt x="556559" y="391604"/>
                  <a:pt x="576223" y="408810"/>
                </a:cubicBezTo>
                <a:cubicBezTo>
                  <a:pt x="595887" y="426016"/>
                  <a:pt x="712236" y="543185"/>
                  <a:pt x="743371" y="580875"/>
                </a:cubicBezTo>
                <a:cubicBezTo>
                  <a:pt x="774506" y="618565"/>
                  <a:pt x="780242" y="652978"/>
                  <a:pt x="763036" y="634952"/>
                </a:cubicBezTo>
                <a:cubicBezTo>
                  <a:pt x="745830" y="616926"/>
                  <a:pt x="726165" y="566126"/>
                  <a:pt x="640133" y="472720"/>
                </a:cubicBezTo>
                <a:cubicBezTo>
                  <a:pt x="554101" y="379314"/>
                  <a:pt x="328777" y="144977"/>
                  <a:pt x="246842" y="74513"/>
                </a:cubicBezTo>
                <a:cubicBezTo>
                  <a:pt x="164907" y="4049"/>
                  <a:pt x="179655" y="57307"/>
                  <a:pt x="148520" y="49933"/>
                </a:cubicBezTo>
                <a:cubicBezTo>
                  <a:pt x="117385" y="42559"/>
                  <a:pt x="80513" y="37642"/>
                  <a:pt x="60029" y="30268"/>
                </a:cubicBezTo>
                <a:cubicBezTo>
                  <a:pt x="39545" y="22894"/>
                  <a:pt x="-18628" y="-4964"/>
                  <a:pt x="5952" y="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6A165585-F895-0B50-2166-1725131DF4FB}"/>
              </a:ext>
            </a:extLst>
          </p:cNvPr>
          <p:cNvSpPr/>
          <p:nvPr/>
        </p:nvSpPr>
        <p:spPr>
          <a:xfrm>
            <a:off x="6442287" y="7712020"/>
            <a:ext cx="116375" cy="794630"/>
          </a:xfrm>
          <a:custGeom>
            <a:avLst/>
            <a:gdLst>
              <a:gd name="connsiteX0" fmla="*/ 115829 w 116375"/>
              <a:gd name="connsiteY0" fmla="*/ 1386 h 794630"/>
              <a:gd name="connsiteX1" fmla="*/ 66668 w 116375"/>
              <a:gd name="connsiteY1" fmla="*/ 148870 h 794630"/>
              <a:gd name="connsiteX2" fmla="*/ 32255 w 116375"/>
              <a:gd name="connsiteY2" fmla="*/ 335683 h 794630"/>
              <a:gd name="connsiteX3" fmla="*/ 32255 w 116375"/>
              <a:gd name="connsiteY3" fmla="*/ 276690 h 794630"/>
              <a:gd name="connsiteX4" fmla="*/ 47003 w 116375"/>
              <a:gd name="connsiteY4" fmla="*/ 384845 h 794630"/>
              <a:gd name="connsiteX5" fmla="*/ 47003 w 116375"/>
              <a:gd name="connsiteY5" fmla="*/ 537245 h 794630"/>
              <a:gd name="connsiteX6" fmla="*/ 71584 w 116375"/>
              <a:gd name="connsiteY6" fmla="*/ 792883 h 794630"/>
              <a:gd name="connsiteX7" fmla="*/ 47003 w 116375"/>
              <a:gd name="connsiteY7" fmla="*/ 635567 h 794630"/>
              <a:gd name="connsiteX8" fmla="*/ 2758 w 116375"/>
              <a:gd name="connsiteY8" fmla="*/ 365180 h 794630"/>
              <a:gd name="connsiteX9" fmla="*/ 7674 w 116375"/>
              <a:gd name="connsiteY9" fmla="*/ 414341 h 794630"/>
              <a:gd name="connsiteX10" fmla="*/ 32255 w 116375"/>
              <a:gd name="connsiteY10" fmla="*/ 237361 h 794630"/>
              <a:gd name="connsiteX11" fmla="*/ 115829 w 116375"/>
              <a:gd name="connsiteY11" fmla="*/ 1386 h 794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375" h="794630">
                <a:moveTo>
                  <a:pt x="115829" y="1386"/>
                </a:moveTo>
                <a:cubicBezTo>
                  <a:pt x="121564" y="-13362"/>
                  <a:pt x="80597" y="93154"/>
                  <a:pt x="66668" y="148870"/>
                </a:cubicBezTo>
                <a:cubicBezTo>
                  <a:pt x="52739" y="204586"/>
                  <a:pt x="37990" y="314380"/>
                  <a:pt x="32255" y="335683"/>
                </a:cubicBezTo>
                <a:cubicBezTo>
                  <a:pt x="26519" y="356986"/>
                  <a:pt x="29797" y="268496"/>
                  <a:pt x="32255" y="276690"/>
                </a:cubicBezTo>
                <a:cubicBezTo>
                  <a:pt x="34713" y="284884"/>
                  <a:pt x="44545" y="341419"/>
                  <a:pt x="47003" y="384845"/>
                </a:cubicBezTo>
                <a:cubicBezTo>
                  <a:pt x="49461" y="428271"/>
                  <a:pt x="42906" y="469239"/>
                  <a:pt x="47003" y="537245"/>
                </a:cubicBezTo>
                <a:cubicBezTo>
                  <a:pt x="51100" y="605251"/>
                  <a:pt x="71584" y="776496"/>
                  <a:pt x="71584" y="792883"/>
                </a:cubicBezTo>
                <a:cubicBezTo>
                  <a:pt x="71584" y="809270"/>
                  <a:pt x="58474" y="706851"/>
                  <a:pt x="47003" y="635567"/>
                </a:cubicBezTo>
                <a:cubicBezTo>
                  <a:pt x="35532" y="564283"/>
                  <a:pt x="9313" y="402051"/>
                  <a:pt x="2758" y="365180"/>
                </a:cubicBezTo>
                <a:cubicBezTo>
                  <a:pt x="-3797" y="328309"/>
                  <a:pt x="2758" y="435644"/>
                  <a:pt x="7674" y="414341"/>
                </a:cubicBezTo>
                <a:cubicBezTo>
                  <a:pt x="12590" y="393038"/>
                  <a:pt x="16687" y="301271"/>
                  <a:pt x="32255" y="237361"/>
                </a:cubicBezTo>
                <a:cubicBezTo>
                  <a:pt x="47823" y="173451"/>
                  <a:pt x="110094" y="16134"/>
                  <a:pt x="115829" y="1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6594184E-B9FE-69DD-FB8F-D7C3AAF893ED}"/>
              </a:ext>
            </a:extLst>
          </p:cNvPr>
          <p:cNvSpPr/>
          <p:nvPr/>
        </p:nvSpPr>
        <p:spPr>
          <a:xfrm>
            <a:off x="6474277" y="7619184"/>
            <a:ext cx="88809" cy="884109"/>
          </a:xfrm>
          <a:custGeom>
            <a:avLst/>
            <a:gdLst>
              <a:gd name="connsiteX0" fmla="*/ 88755 w 88809"/>
              <a:gd name="connsiteY0" fmla="*/ 816 h 884109"/>
              <a:gd name="connsiteX1" fmla="*/ 29762 w 88809"/>
              <a:gd name="connsiteY1" fmla="*/ 305616 h 884109"/>
              <a:gd name="connsiteX2" fmla="*/ 5181 w 88809"/>
              <a:gd name="connsiteY2" fmla="*/ 502261 h 884109"/>
              <a:gd name="connsiteX3" fmla="*/ 19929 w 88809"/>
              <a:gd name="connsiteY3" fmla="*/ 423603 h 884109"/>
              <a:gd name="connsiteX4" fmla="*/ 29762 w 88809"/>
              <a:gd name="connsiteY4" fmla="*/ 610416 h 884109"/>
              <a:gd name="connsiteX5" fmla="*/ 59258 w 88809"/>
              <a:gd name="connsiteY5" fmla="*/ 875887 h 884109"/>
              <a:gd name="connsiteX6" fmla="*/ 59258 w 88809"/>
              <a:gd name="connsiteY6" fmla="*/ 782481 h 884109"/>
              <a:gd name="connsiteX7" fmla="*/ 265 w 88809"/>
              <a:gd name="connsiteY7" fmla="*/ 443268 h 884109"/>
              <a:gd name="connsiteX8" fmla="*/ 39594 w 88809"/>
              <a:gd name="connsiteY8" fmla="*/ 222042 h 884109"/>
              <a:gd name="connsiteX9" fmla="*/ 88755 w 88809"/>
              <a:gd name="connsiteY9" fmla="*/ 816 h 88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809" h="884109">
                <a:moveTo>
                  <a:pt x="88755" y="816"/>
                </a:moveTo>
                <a:cubicBezTo>
                  <a:pt x="87116" y="14745"/>
                  <a:pt x="43691" y="222042"/>
                  <a:pt x="29762" y="305616"/>
                </a:cubicBezTo>
                <a:cubicBezTo>
                  <a:pt x="15833" y="389190"/>
                  <a:pt x="6820" y="482597"/>
                  <a:pt x="5181" y="502261"/>
                </a:cubicBezTo>
                <a:cubicBezTo>
                  <a:pt x="3542" y="521925"/>
                  <a:pt x="15832" y="405577"/>
                  <a:pt x="19929" y="423603"/>
                </a:cubicBezTo>
                <a:cubicBezTo>
                  <a:pt x="24026" y="441629"/>
                  <a:pt x="23207" y="535035"/>
                  <a:pt x="29762" y="610416"/>
                </a:cubicBezTo>
                <a:cubicBezTo>
                  <a:pt x="36317" y="685797"/>
                  <a:pt x="54342" y="847210"/>
                  <a:pt x="59258" y="875887"/>
                </a:cubicBezTo>
                <a:cubicBezTo>
                  <a:pt x="64174" y="904564"/>
                  <a:pt x="69090" y="854584"/>
                  <a:pt x="59258" y="782481"/>
                </a:cubicBezTo>
                <a:cubicBezTo>
                  <a:pt x="49426" y="710378"/>
                  <a:pt x="3542" y="536674"/>
                  <a:pt x="265" y="443268"/>
                </a:cubicBezTo>
                <a:cubicBezTo>
                  <a:pt x="-3012" y="349862"/>
                  <a:pt x="24846" y="289229"/>
                  <a:pt x="39594" y="222042"/>
                </a:cubicBezTo>
                <a:cubicBezTo>
                  <a:pt x="54342" y="154855"/>
                  <a:pt x="90394" y="-13113"/>
                  <a:pt x="88755" y="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69EFDD14-8A9B-0636-43BC-B216DBC72E15}"/>
              </a:ext>
            </a:extLst>
          </p:cNvPr>
          <p:cNvSpPr/>
          <p:nvPr/>
        </p:nvSpPr>
        <p:spPr>
          <a:xfrm>
            <a:off x="5987736" y="7792059"/>
            <a:ext cx="520053" cy="742693"/>
          </a:xfrm>
          <a:custGeom>
            <a:avLst/>
            <a:gdLst>
              <a:gd name="connsiteX0" fmla="*/ 109 w 520053"/>
              <a:gd name="connsiteY0" fmla="*/ 6 h 742693"/>
              <a:gd name="connsiteX1" fmla="*/ 299993 w 520053"/>
              <a:gd name="connsiteY1" fmla="*/ 408044 h 742693"/>
              <a:gd name="connsiteX2" fmla="*/ 511387 w 520053"/>
              <a:gd name="connsiteY2" fmla="*/ 727593 h 742693"/>
              <a:gd name="connsiteX3" fmla="*/ 457309 w 520053"/>
              <a:gd name="connsiteY3" fmla="*/ 653851 h 742693"/>
              <a:gd name="connsiteX4" fmla="*/ 255748 w 520053"/>
              <a:gd name="connsiteY4" fmla="*/ 329386 h 742693"/>
              <a:gd name="connsiteX5" fmla="*/ 334406 w 520053"/>
              <a:gd name="connsiteY5" fmla="*/ 417876 h 742693"/>
              <a:gd name="connsiteX6" fmla="*/ 109 w 520053"/>
              <a:gd name="connsiteY6" fmla="*/ 6 h 74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053" h="742693">
                <a:moveTo>
                  <a:pt x="109" y="6"/>
                </a:moveTo>
                <a:cubicBezTo>
                  <a:pt x="-5626" y="-1633"/>
                  <a:pt x="214780" y="286780"/>
                  <a:pt x="299993" y="408044"/>
                </a:cubicBezTo>
                <a:cubicBezTo>
                  <a:pt x="385206" y="529308"/>
                  <a:pt x="485168" y="686625"/>
                  <a:pt x="511387" y="727593"/>
                </a:cubicBezTo>
                <a:cubicBezTo>
                  <a:pt x="537606" y="768561"/>
                  <a:pt x="499915" y="720219"/>
                  <a:pt x="457309" y="653851"/>
                </a:cubicBezTo>
                <a:cubicBezTo>
                  <a:pt x="414703" y="587483"/>
                  <a:pt x="276232" y="368715"/>
                  <a:pt x="255748" y="329386"/>
                </a:cubicBezTo>
                <a:cubicBezTo>
                  <a:pt x="235264" y="290057"/>
                  <a:pt x="375374" y="474412"/>
                  <a:pt x="334406" y="417876"/>
                </a:cubicBezTo>
                <a:cubicBezTo>
                  <a:pt x="293438" y="361341"/>
                  <a:pt x="5844" y="1645"/>
                  <a:pt x="10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B8A23231-4164-6447-309F-5EC798D9C6F9}"/>
              </a:ext>
            </a:extLst>
          </p:cNvPr>
          <p:cNvSpPr/>
          <p:nvPr/>
        </p:nvSpPr>
        <p:spPr>
          <a:xfrm>
            <a:off x="5103429" y="6554530"/>
            <a:ext cx="152376" cy="967562"/>
          </a:xfrm>
          <a:custGeom>
            <a:avLst/>
            <a:gdLst>
              <a:gd name="connsiteX0" fmla="*/ 151913 w 152376"/>
              <a:gd name="connsiteY0" fmla="*/ 3586 h 967562"/>
              <a:gd name="connsiteX1" fmla="*/ 33926 w 152376"/>
              <a:gd name="connsiteY1" fmla="*/ 219896 h 967562"/>
              <a:gd name="connsiteX2" fmla="*/ 38842 w 152376"/>
              <a:gd name="connsiteY2" fmla="*/ 519780 h 967562"/>
              <a:gd name="connsiteX3" fmla="*/ 14261 w 152376"/>
              <a:gd name="connsiteY3" fmla="*/ 396876 h 967562"/>
              <a:gd name="connsiteX4" fmla="*/ 48674 w 152376"/>
              <a:gd name="connsiteY4" fmla="*/ 967147 h 967562"/>
              <a:gd name="connsiteX5" fmla="*/ 4429 w 152376"/>
              <a:gd name="connsiteY5" fmla="*/ 485367 h 967562"/>
              <a:gd name="connsiteX6" fmla="*/ 9345 w 152376"/>
              <a:gd name="connsiteY6" fmla="*/ 278889 h 967562"/>
              <a:gd name="connsiteX7" fmla="*/ 73255 w 152376"/>
              <a:gd name="connsiteY7" fmla="*/ 96993 h 967562"/>
              <a:gd name="connsiteX8" fmla="*/ 151913 w 152376"/>
              <a:gd name="connsiteY8" fmla="*/ 3586 h 96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376" h="967562">
                <a:moveTo>
                  <a:pt x="151913" y="3586"/>
                </a:moveTo>
                <a:cubicBezTo>
                  <a:pt x="145358" y="24070"/>
                  <a:pt x="52771" y="133864"/>
                  <a:pt x="33926" y="219896"/>
                </a:cubicBezTo>
                <a:cubicBezTo>
                  <a:pt x="15081" y="305928"/>
                  <a:pt x="42120" y="490283"/>
                  <a:pt x="38842" y="519780"/>
                </a:cubicBezTo>
                <a:cubicBezTo>
                  <a:pt x="35564" y="549277"/>
                  <a:pt x="12622" y="322315"/>
                  <a:pt x="14261" y="396876"/>
                </a:cubicBezTo>
                <a:cubicBezTo>
                  <a:pt x="15900" y="471437"/>
                  <a:pt x="50313" y="952399"/>
                  <a:pt x="48674" y="967147"/>
                </a:cubicBezTo>
                <a:cubicBezTo>
                  <a:pt x="47035" y="981896"/>
                  <a:pt x="10984" y="600077"/>
                  <a:pt x="4429" y="485367"/>
                </a:cubicBezTo>
                <a:cubicBezTo>
                  <a:pt x="-2126" y="370657"/>
                  <a:pt x="-2126" y="343618"/>
                  <a:pt x="9345" y="278889"/>
                </a:cubicBezTo>
                <a:cubicBezTo>
                  <a:pt x="20816" y="214160"/>
                  <a:pt x="52771" y="138780"/>
                  <a:pt x="73255" y="96993"/>
                </a:cubicBezTo>
                <a:cubicBezTo>
                  <a:pt x="93739" y="55206"/>
                  <a:pt x="158468" y="-16898"/>
                  <a:pt x="151913" y="358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CA261872-C424-97C0-AAFA-A0619E69D25C}"/>
              </a:ext>
            </a:extLst>
          </p:cNvPr>
          <p:cNvSpPr/>
          <p:nvPr/>
        </p:nvSpPr>
        <p:spPr>
          <a:xfrm>
            <a:off x="4513650" y="6472116"/>
            <a:ext cx="550275" cy="1044783"/>
          </a:xfrm>
          <a:custGeom>
            <a:avLst/>
            <a:gdLst>
              <a:gd name="connsiteX0" fmla="*/ 4273 w 550275"/>
              <a:gd name="connsiteY0" fmla="*/ 7342 h 1044783"/>
              <a:gd name="connsiteX1" fmla="*/ 328737 w 550275"/>
              <a:gd name="connsiteY1" fmla="*/ 258065 h 1044783"/>
              <a:gd name="connsiteX2" fmla="*/ 431976 w 550275"/>
              <a:gd name="connsiteY2" fmla="*/ 518619 h 1044783"/>
              <a:gd name="connsiteX3" fmla="*/ 427060 w 550275"/>
              <a:gd name="connsiteY3" fmla="*/ 405549 h 1044783"/>
              <a:gd name="connsiteX4" fmla="*/ 510634 w 550275"/>
              <a:gd name="connsiteY4" fmla="*/ 887329 h 1044783"/>
              <a:gd name="connsiteX5" fmla="*/ 549963 w 550275"/>
              <a:gd name="connsiteY5" fmla="*/ 1044645 h 1044783"/>
              <a:gd name="connsiteX6" fmla="*/ 520466 w 550275"/>
              <a:gd name="connsiteY6" fmla="*/ 902078 h 1044783"/>
              <a:gd name="connsiteX7" fmla="*/ 387731 w 550275"/>
              <a:gd name="connsiteY7" fmla="*/ 351471 h 1044783"/>
              <a:gd name="connsiteX8" fmla="*/ 156673 w 550275"/>
              <a:gd name="connsiteY8" fmla="*/ 90916 h 1044783"/>
              <a:gd name="connsiteX9" fmla="*/ 4273 w 550275"/>
              <a:gd name="connsiteY9" fmla="*/ 7342 h 104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0275" h="1044783">
                <a:moveTo>
                  <a:pt x="4273" y="7342"/>
                </a:moveTo>
                <a:cubicBezTo>
                  <a:pt x="32950" y="35200"/>
                  <a:pt x="257453" y="172852"/>
                  <a:pt x="328737" y="258065"/>
                </a:cubicBezTo>
                <a:cubicBezTo>
                  <a:pt x="400021" y="343278"/>
                  <a:pt x="415589" y="494038"/>
                  <a:pt x="431976" y="518619"/>
                </a:cubicBezTo>
                <a:cubicBezTo>
                  <a:pt x="448363" y="543200"/>
                  <a:pt x="413950" y="344097"/>
                  <a:pt x="427060" y="405549"/>
                </a:cubicBezTo>
                <a:cubicBezTo>
                  <a:pt x="440170" y="467001"/>
                  <a:pt x="490150" y="780813"/>
                  <a:pt x="510634" y="887329"/>
                </a:cubicBezTo>
                <a:cubicBezTo>
                  <a:pt x="531118" y="993845"/>
                  <a:pt x="548324" y="1042187"/>
                  <a:pt x="549963" y="1044645"/>
                </a:cubicBezTo>
                <a:cubicBezTo>
                  <a:pt x="551602" y="1047103"/>
                  <a:pt x="547505" y="1017607"/>
                  <a:pt x="520466" y="902078"/>
                </a:cubicBezTo>
                <a:cubicBezTo>
                  <a:pt x="493427" y="786549"/>
                  <a:pt x="448363" y="486665"/>
                  <a:pt x="387731" y="351471"/>
                </a:cubicBezTo>
                <a:cubicBezTo>
                  <a:pt x="327099" y="216277"/>
                  <a:pt x="214847" y="145813"/>
                  <a:pt x="156673" y="90916"/>
                </a:cubicBezTo>
                <a:cubicBezTo>
                  <a:pt x="98499" y="36019"/>
                  <a:pt x="-24404" y="-20516"/>
                  <a:pt x="4273" y="73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091D5551-0AC2-18E7-F1EC-2255200167FD}"/>
              </a:ext>
            </a:extLst>
          </p:cNvPr>
          <p:cNvSpPr/>
          <p:nvPr/>
        </p:nvSpPr>
        <p:spPr>
          <a:xfrm>
            <a:off x="4505892" y="6626931"/>
            <a:ext cx="101435" cy="461539"/>
          </a:xfrm>
          <a:custGeom>
            <a:avLst/>
            <a:gdLst>
              <a:gd name="connsiteX0" fmla="*/ 2198 w 101435"/>
              <a:gd name="connsiteY0" fmla="*/ 11 h 461539"/>
              <a:gd name="connsiteX1" fmla="*/ 21863 w 101435"/>
              <a:gd name="connsiteY1" fmla="*/ 240901 h 461539"/>
              <a:gd name="connsiteX2" fmla="*/ 100521 w 101435"/>
              <a:gd name="connsiteY2" fmla="*/ 457211 h 461539"/>
              <a:gd name="connsiteX3" fmla="*/ 61192 w 101435"/>
              <a:gd name="connsiteY3" fmla="*/ 373637 h 461539"/>
              <a:gd name="connsiteX4" fmla="*/ 7114 w 101435"/>
              <a:gd name="connsiteY4" fmla="*/ 231069 h 461539"/>
              <a:gd name="connsiteX5" fmla="*/ 2198 w 101435"/>
              <a:gd name="connsiteY5" fmla="*/ 11 h 461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435" h="461539">
                <a:moveTo>
                  <a:pt x="2198" y="11"/>
                </a:moveTo>
                <a:cubicBezTo>
                  <a:pt x="4656" y="1650"/>
                  <a:pt x="5476" y="164701"/>
                  <a:pt x="21863" y="240901"/>
                </a:cubicBezTo>
                <a:cubicBezTo>
                  <a:pt x="38250" y="317101"/>
                  <a:pt x="93966" y="435088"/>
                  <a:pt x="100521" y="457211"/>
                </a:cubicBezTo>
                <a:cubicBezTo>
                  <a:pt x="107076" y="479334"/>
                  <a:pt x="76760" y="411327"/>
                  <a:pt x="61192" y="373637"/>
                </a:cubicBezTo>
                <a:cubicBezTo>
                  <a:pt x="45624" y="335947"/>
                  <a:pt x="16946" y="288424"/>
                  <a:pt x="7114" y="231069"/>
                </a:cubicBezTo>
                <a:cubicBezTo>
                  <a:pt x="-2718" y="173714"/>
                  <a:pt x="-260" y="-1628"/>
                  <a:pt x="2198" y="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1BF64C9B-6831-2677-CD43-13ECF6547CE1}"/>
              </a:ext>
            </a:extLst>
          </p:cNvPr>
          <p:cNvSpPr/>
          <p:nvPr/>
        </p:nvSpPr>
        <p:spPr>
          <a:xfrm>
            <a:off x="4675176" y="6739996"/>
            <a:ext cx="276958" cy="623225"/>
          </a:xfrm>
          <a:custGeom>
            <a:avLst/>
            <a:gdLst>
              <a:gd name="connsiteX0" fmla="*/ 63 w 276958"/>
              <a:gd name="connsiteY0" fmla="*/ 17 h 623225"/>
              <a:gd name="connsiteX1" fmla="*/ 152463 w 276958"/>
              <a:gd name="connsiteY1" fmla="*/ 162249 h 623225"/>
              <a:gd name="connsiteX2" fmla="*/ 191792 w 276958"/>
              <a:gd name="connsiteY2" fmla="*/ 285152 h 623225"/>
              <a:gd name="connsiteX3" fmla="*/ 201624 w 276958"/>
              <a:gd name="connsiteY3" fmla="*/ 344146 h 623225"/>
              <a:gd name="connsiteX4" fmla="*/ 275366 w 276958"/>
              <a:gd name="connsiteY4" fmla="*/ 614533 h 623225"/>
              <a:gd name="connsiteX5" fmla="*/ 245869 w 276958"/>
              <a:gd name="connsiteY5" fmla="*/ 521127 h 623225"/>
              <a:gd name="connsiteX6" fmla="*/ 172127 w 276958"/>
              <a:gd name="connsiteY6" fmla="*/ 172081 h 623225"/>
              <a:gd name="connsiteX7" fmla="*/ 63 w 276958"/>
              <a:gd name="connsiteY7" fmla="*/ 17 h 62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958" h="623225">
                <a:moveTo>
                  <a:pt x="63" y="17"/>
                </a:moveTo>
                <a:cubicBezTo>
                  <a:pt x="-3214" y="-1622"/>
                  <a:pt x="120508" y="114727"/>
                  <a:pt x="152463" y="162249"/>
                </a:cubicBezTo>
                <a:cubicBezTo>
                  <a:pt x="184418" y="209771"/>
                  <a:pt x="183599" y="254836"/>
                  <a:pt x="191792" y="285152"/>
                </a:cubicBezTo>
                <a:cubicBezTo>
                  <a:pt x="199985" y="315468"/>
                  <a:pt x="187695" y="289249"/>
                  <a:pt x="201624" y="344146"/>
                </a:cubicBezTo>
                <a:cubicBezTo>
                  <a:pt x="215553" y="399043"/>
                  <a:pt x="267992" y="585036"/>
                  <a:pt x="275366" y="614533"/>
                </a:cubicBezTo>
                <a:cubicBezTo>
                  <a:pt x="282740" y="644030"/>
                  <a:pt x="263075" y="594869"/>
                  <a:pt x="245869" y="521127"/>
                </a:cubicBezTo>
                <a:cubicBezTo>
                  <a:pt x="228663" y="447385"/>
                  <a:pt x="210637" y="256475"/>
                  <a:pt x="172127" y="172081"/>
                </a:cubicBezTo>
                <a:cubicBezTo>
                  <a:pt x="133617" y="87687"/>
                  <a:pt x="3340" y="1656"/>
                  <a:pt x="63" y="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480B1D0E-C85E-F02D-48E0-2D8A70991DF4}"/>
              </a:ext>
            </a:extLst>
          </p:cNvPr>
          <p:cNvSpPr/>
          <p:nvPr/>
        </p:nvSpPr>
        <p:spPr>
          <a:xfrm>
            <a:off x="3957484" y="6091084"/>
            <a:ext cx="509151" cy="232144"/>
          </a:xfrm>
          <a:custGeom>
            <a:avLst/>
            <a:gdLst>
              <a:gd name="connsiteX0" fmla="*/ 0 w 509151"/>
              <a:gd name="connsiteY0" fmla="*/ 0 h 232144"/>
              <a:gd name="connsiteX1" fmla="*/ 285135 w 509151"/>
              <a:gd name="connsiteY1" fmla="*/ 167148 h 232144"/>
              <a:gd name="connsiteX2" fmla="*/ 506361 w 509151"/>
              <a:gd name="connsiteY2" fmla="*/ 231058 h 232144"/>
              <a:gd name="connsiteX3" fmla="*/ 398206 w 509151"/>
              <a:gd name="connsiteY3" fmla="*/ 201561 h 232144"/>
              <a:gd name="connsiteX4" fmla="*/ 231058 w 509151"/>
              <a:gd name="connsiteY4" fmla="*/ 127819 h 232144"/>
              <a:gd name="connsiteX5" fmla="*/ 0 w 509151"/>
              <a:gd name="connsiteY5" fmla="*/ 0 h 23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151" h="232144">
                <a:moveTo>
                  <a:pt x="0" y="0"/>
                </a:moveTo>
                <a:cubicBezTo>
                  <a:pt x="100371" y="64319"/>
                  <a:pt x="200742" y="128638"/>
                  <a:pt x="285135" y="167148"/>
                </a:cubicBezTo>
                <a:cubicBezTo>
                  <a:pt x="369528" y="205658"/>
                  <a:pt x="487516" y="225323"/>
                  <a:pt x="506361" y="231058"/>
                </a:cubicBezTo>
                <a:cubicBezTo>
                  <a:pt x="525206" y="236793"/>
                  <a:pt x="444090" y="218768"/>
                  <a:pt x="398206" y="201561"/>
                </a:cubicBezTo>
                <a:cubicBezTo>
                  <a:pt x="352322" y="184355"/>
                  <a:pt x="231058" y="127819"/>
                  <a:pt x="231058" y="1278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A355E9C0-88D1-4867-0612-722B418663E9}"/>
              </a:ext>
            </a:extLst>
          </p:cNvPr>
          <p:cNvSpPr/>
          <p:nvPr/>
        </p:nvSpPr>
        <p:spPr>
          <a:xfrm>
            <a:off x="4704734" y="6449930"/>
            <a:ext cx="513381" cy="144881"/>
          </a:xfrm>
          <a:custGeom>
            <a:avLst/>
            <a:gdLst>
              <a:gd name="connsiteX0" fmla="*/ 132737 w 513381"/>
              <a:gd name="connsiteY0" fmla="*/ 142599 h 144881"/>
              <a:gd name="connsiteX1" fmla="*/ 383460 w 513381"/>
              <a:gd name="connsiteY1" fmla="*/ 98354 h 144881"/>
              <a:gd name="connsiteX2" fmla="*/ 511279 w 513381"/>
              <a:gd name="connsiteY2" fmla="*/ 54109 h 144881"/>
              <a:gd name="connsiteX3" fmla="*/ 452285 w 513381"/>
              <a:gd name="connsiteY3" fmla="*/ 73773 h 144881"/>
              <a:gd name="connsiteX4" fmla="*/ 314634 w 513381"/>
              <a:gd name="connsiteY4" fmla="*/ 93438 h 144881"/>
              <a:gd name="connsiteX5" fmla="*/ 1 w 513381"/>
              <a:gd name="connsiteY5" fmla="*/ 31 h 144881"/>
              <a:gd name="connsiteX6" fmla="*/ 309718 w 513381"/>
              <a:gd name="connsiteY6" fmla="*/ 83605 h 144881"/>
              <a:gd name="connsiteX7" fmla="*/ 181898 w 513381"/>
              <a:gd name="connsiteY7" fmla="*/ 132767 h 144881"/>
              <a:gd name="connsiteX8" fmla="*/ 132737 w 513381"/>
              <a:gd name="connsiteY8" fmla="*/ 142599 h 14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3381" h="144881">
                <a:moveTo>
                  <a:pt x="132737" y="142599"/>
                </a:moveTo>
                <a:cubicBezTo>
                  <a:pt x="166331" y="136864"/>
                  <a:pt x="320370" y="113102"/>
                  <a:pt x="383460" y="98354"/>
                </a:cubicBezTo>
                <a:cubicBezTo>
                  <a:pt x="446550" y="83606"/>
                  <a:pt x="499808" y="58206"/>
                  <a:pt x="511279" y="54109"/>
                </a:cubicBezTo>
                <a:cubicBezTo>
                  <a:pt x="522750" y="50012"/>
                  <a:pt x="485059" y="67218"/>
                  <a:pt x="452285" y="73773"/>
                </a:cubicBezTo>
                <a:cubicBezTo>
                  <a:pt x="419511" y="80328"/>
                  <a:pt x="390015" y="105728"/>
                  <a:pt x="314634" y="93438"/>
                </a:cubicBezTo>
                <a:cubicBezTo>
                  <a:pt x="239253" y="81148"/>
                  <a:pt x="820" y="1670"/>
                  <a:pt x="1" y="31"/>
                </a:cubicBezTo>
                <a:cubicBezTo>
                  <a:pt x="-818" y="-1608"/>
                  <a:pt x="279402" y="61482"/>
                  <a:pt x="309718" y="83605"/>
                </a:cubicBezTo>
                <a:cubicBezTo>
                  <a:pt x="340034" y="105728"/>
                  <a:pt x="208937" y="122935"/>
                  <a:pt x="181898" y="132767"/>
                </a:cubicBezTo>
                <a:cubicBezTo>
                  <a:pt x="154859" y="142599"/>
                  <a:pt x="99143" y="148334"/>
                  <a:pt x="132737" y="14259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453C3925-EBB7-CD5F-AAA3-F1A0DEE33EBE}"/>
              </a:ext>
            </a:extLst>
          </p:cNvPr>
          <p:cNvSpPr/>
          <p:nvPr/>
        </p:nvSpPr>
        <p:spPr>
          <a:xfrm>
            <a:off x="3829648" y="6027172"/>
            <a:ext cx="516214" cy="481783"/>
          </a:xfrm>
          <a:custGeom>
            <a:avLst/>
            <a:gdLst>
              <a:gd name="connsiteX0" fmla="*/ 17 w 516214"/>
              <a:gd name="connsiteY0" fmla="*/ 2 h 481783"/>
              <a:gd name="connsiteX1" fmla="*/ 147500 w 516214"/>
              <a:gd name="connsiteY1" fmla="*/ 294970 h 481783"/>
              <a:gd name="connsiteX2" fmla="*/ 491629 w 516214"/>
              <a:gd name="connsiteY2" fmla="*/ 457202 h 481783"/>
              <a:gd name="connsiteX3" fmla="*/ 408055 w 516214"/>
              <a:gd name="connsiteY3" fmla="*/ 427705 h 481783"/>
              <a:gd name="connsiteX4" fmla="*/ 516210 w 516214"/>
              <a:gd name="connsiteY4" fmla="*/ 481783 h 481783"/>
              <a:gd name="connsiteX5" fmla="*/ 403139 w 516214"/>
              <a:gd name="connsiteY5" fmla="*/ 427705 h 481783"/>
              <a:gd name="connsiteX6" fmla="*/ 181913 w 516214"/>
              <a:gd name="connsiteY6" fmla="*/ 329383 h 481783"/>
              <a:gd name="connsiteX7" fmla="*/ 137668 w 516214"/>
              <a:gd name="connsiteY7" fmla="*/ 299886 h 481783"/>
              <a:gd name="connsiteX8" fmla="*/ 17 w 516214"/>
              <a:gd name="connsiteY8" fmla="*/ 2 h 48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6214" h="481783">
                <a:moveTo>
                  <a:pt x="17" y="2"/>
                </a:moveTo>
                <a:cubicBezTo>
                  <a:pt x="1656" y="-817"/>
                  <a:pt x="65565" y="218770"/>
                  <a:pt x="147500" y="294970"/>
                </a:cubicBezTo>
                <a:cubicBezTo>
                  <a:pt x="229435" y="371170"/>
                  <a:pt x="448203" y="435080"/>
                  <a:pt x="491629" y="457202"/>
                </a:cubicBezTo>
                <a:cubicBezTo>
                  <a:pt x="535055" y="479324"/>
                  <a:pt x="403958" y="423608"/>
                  <a:pt x="408055" y="427705"/>
                </a:cubicBezTo>
                <a:cubicBezTo>
                  <a:pt x="412152" y="431802"/>
                  <a:pt x="517029" y="481783"/>
                  <a:pt x="516210" y="481783"/>
                </a:cubicBezTo>
                <a:cubicBezTo>
                  <a:pt x="515391" y="481783"/>
                  <a:pt x="458855" y="453105"/>
                  <a:pt x="403139" y="427705"/>
                </a:cubicBezTo>
                <a:cubicBezTo>
                  <a:pt x="347423" y="402305"/>
                  <a:pt x="226158" y="350686"/>
                  <a:pt x="181913" y="329383"/>
                </a:cubicBezTo>
                <a:cubicBezTo>
                  <a:pt x="137668" y="308080"/>
                  <a:pt x="164707" y="347409"/>
                  <a:pt x="137668" y="299886"/>
                </a:cubicBezTo>
                <a:cubicBezTo>
                  <a:pt x="110629" y="252363"/>
                  <a:pt x="-1622" y="821"/>
                  <a:pt x="17" y="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E585B691-CF62-7C70-DE0C-BDAB8AAB2B9D}"/>
              </a:ext>
            </a:extLst>
          </p:cNvPr>
          <p:cNvSpPr/>
          <p:nvPr/>
        </p:nvSpPr>
        <p:spPr>
          <a:xfrm>
            <a:off x="4378043" y="6688839"/>
            <a:ext cx="230846" cy="680782"/>
          </a:xfrm>
          <a:custGeom>
            <a:avLst/>
            <a:gdLst>
              <a:gd name="connsiteX0" fmla="*/ 2228 w 230846"/>
              <a:gd name="connsiteY0" fmla="*/ 2013 h 680782"/>
              <a:gd name="connsiteX1" fmla="*/ 21892 w 230846"/>
              <a:gd name="connsiteY1" fmla="*/ 193742 h 680782"/>
              <a:gd name="connsiteX2" fmla="*/ 125131 w 230846"/>
              <a:gd name="connsiteY2" fmla="*/ 429716 h 680782"/>
              <a:gd name="connsiteX3" fmla="*/ 208705 w 230846"/>
              <a:gd name="connsiteY3" fmla="*/ 577200 h 680782"/>
              <a:gd name="connsiteX4" fmla="*/ 228370 w 230846"/>
              <a:gd name="connsiteY4" fmla="*/ 680438 h 680782"/>
              <a:gd name="connsiteX5" fmla="*/ 164460 w 230846"/>
              <a:gd name="connsiteY5" fmla="*/ 542787 h 680782"/>
              <a:gd name="connsiteX6" fmla="*/ 110383 w 230846"/>
              <a:gd name="connsiteY6" fmla="*/ 410051 h 680782"/>
              <a:gd name="connsiteX7" fmla="*/ 56305 w 230846"/>
              <a:gd name="connsiteY7" fmla="*/ 316645 h 680782"/>
              <a:gd name="connsiteX8" fmla="*/ 2228 w 230846"/>
              <a:gd name="connsiteY8" fmla="*/ 2013 h 68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846" h="680782">
                <a:moveTo>
                  <a:pt x="2228" y="2013"/>
                </a:moveTo>
                <a:cubicBezTo>
                  <a:pt x="-3508" y="-18471"/>
                  <a:pt x="1408" y="122458"/>
                  <a:pt x="21892" y="193742"/>
                </a:cubicBezTo>
                <a:cubicBezTo>
                  <a:pt x="42376" y="265026"/>
                  <a:pt x="93996" y="365806"/>
                  <a:pt x="125131" y="429716"/>
                </a:cubicBezTo>
                <a:cubicBezTo>
                  <a:pt x="156266" y="493626"/>
                  <a:pt x="191499" y="535413"/>
                  <a:pt x="208705" y="577200"/>
                </a:cubicBezTo>
                <a:cubicBezTo>
                  <a:pt x="225911" y="618987"/>
                  <a:pt x="235744" y="686173"/>
                  <a:pt x="228370" y="680438"/>
                </a:cubicBezTo>
                <a:cubicBezTo>
                  <a:pt x="220996" y="674703"/>
                  <a:pt x="184125" y="587852"/>
                  <a:pt x="164460" y="542787"/>
                </a:cubicBezTo>
                <a:cubicBezTo>
                  <a:pt x="144795" y="497722"/>
                  <a:pt x="128409" y="447741"/>
                  <a:pt x="110383" y="410051"/>
                </a:cubicBezTo>
                <a:cubicBezTo>
                  <a:pt x="92357" y="372361"/>
                  <a:pt x="75970" y="379735"/>
                  <a:pt x="56305" y="316645"/>
                </a:cubicBezTo>
                <a:cubicBezTo>
                  <a:pt x="36641" y="253555"/>
                  <a:pt x="7964" y="22497"/>
                  <a:pt x="2228" y="201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FC98EC2E-CAE4-24B0-7A5D-1A894827B12F}"/>
              </a:ext>
            </a:extLst>
          </p:cNvPr>
          <p:cNvSpPr/>
          <p:nvPr/>
        </p:nvSpPr>
        <p:spPr>
          <a:xfrm>
            <a:off x="3750999" y="6105829"/>
            <a:ext cx="144114" cy="436809"/>
          </a:xfrm>
          <a:custGeom>
            <a:avLst/>
            <a:gdLst>
              <a:gd name="connsiteX0" fmla="*/ 7 w 144114"/>
              <a:gd name="connsiteY0" fmla="*/ 3 h 436809"/>
              <a:gd name="connsiteX1" fmla="*/ 88498 w 144114"/>
              <a:gd name="connsiteY1" fmla="*/ 201565 h 436809"/>
              <a:gd name="connsiteX2" fmla="*/ 137659 w 144114"/>
              <a:gd name="connsiteY2" fmla="*/ 432623 h 436809"/>
              <a:gd name="connsiteX3" fmla="*/ 137659 w 144114"/>
              <a:gd name="connsiteY3" fmla="*/ 339216 h 436809"/>
              <a:gd name="connsiteX4" fmla="*/ 83582 w 144114"/>
              <a:gd name="connsiteY4" fmla="*/ 196648 h 436809"/>
              <a:gd name="connsiteX5" fmla="*/ 7 w 144114"/>
              <a:gd name="connsiteY5" fmla="*/ 3 h 43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114" h="436809">
                <a:moveTo>
                  <a:pt x="7" y="3"/>
                </a:moveTo>
                <a:cubicBezTo>
                  <a:pt x="826" y="822"/>
                  <a:pt x="65556" y="129462"/>
                  <a:pt x="88498" y="201565"/>
                </a:cubicBezTo>
                <a:cubicBezTo>
                  <a:pt x="111440" y="273668"/>
                  <a:pt x="129466" y="409681"/>
                  <a:pt x="137659" y="432623"/>
                </a:cubicBezTo>
                <a:cubicBezTo>
                  <a:pt x="145852" y="455565"/>
                  <a:pt x="146672" y="378545"/>
                  <a:pt x="137659" y="339216"/>
                </a:cubicBezTo>
                <a:cubicBezTo>
                  <a:pt x="128646" y="299887"/>
                  <a:pt x="104066" y="246629"/>
                  <a:pt x="83582" y="196648"/>
                </a:cubicBezTo>
                <a:cubicBezTo>
                  <a:pt x="63098" y="146667"/>
                  <a:pt x="-812" y="-816"/>
                  <a:pt x="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0DCBCB5D-5AA6-B93F-3107-B7059389A95B}"/>
              </a:ext>
            </a:extLst>
          </p:cNvPr>
          <p:cNvSpPr/>
          <p:nvPr/>
        </p:nvSpPr>
        <p:spPr>
          <a:xfrm>
            <a:off x="4222190" y="6630772"/>
            <a:ext cx="94346" cy="284503"/>
          </a:xfrm>
          <a:custGeom>
            <a:avLst/>
            <a:gdLst>
              <a:gd name="connsiteX0" fmla="*/ 765 w 94346"/>
              <a:gd name="connsiteY0" fmla="*/ 1086 h 284503"/>
              <a:gd name="connsiteX1" fmla="*/ 20429 w 94346"/>
              <a:gd name="connsiteY1" fmla="*/ 143654 h 284503"/>
              <a:gd name="connsiteX2" fmla="*/ 94171 w 94346"/>
              <a:gd name="connsiteY2" fmla="*/ 281305 h 284503"/>
              <a:gd name="connsiteX3" fmla="*/ 40094 w 94346"/>
              <a:gd name="connsiteY3" fmla="*/ 222312 h 284503"/>
              <a:gd name="connsiteX4" fmla="*/ 765 w 94346"/>
              <a:gd name="connsiteY4" fmla="*/ 1086 h 284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346" h="284503">
                <a:moveTo>
                  <a:pt x="765" y="1086"/>
                </a:moveTo>
                <a:cubicBezTo>
                  <a:pt x="-2512" y="-12024"/>
                  <a:pt x="4861" y="96951"/>
                  <a:pt x="20429" y="143654"/>
                </a:cubicBezTo>
                <a:cubicBezTo>
                  <a:pt x="35997" y="190357"/>
                  <a:pt x="90894" y="268195"/>
                  <a:pt x="94171" y="281305"/>
                </a:cubicBezTo>
                <a:cubicBezTo>
                  <a:pt x="97448" y="294415"/>
                  <a:pt x="54023" y="265738"/>
                  <a:pt x="40094" y="222312"/>
                </a:cubicBezTo>
                <a:cubicBezTo>
                  <a:pt x="26165" y="178886"/>
                  <a:pt x="4042" y="14196"/>
                  <a:pt x="765" y="108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50617627-C390-F5EB-5501-9E2AC9A6375D}"/>
              </a:ext>
            </a:extLst>
          </p:cNvPr>
          <p:cNvSpPr/>
          <p:nvPr/>
        </p:nvSpPr>
        <p:spPr>
          <a:xfrm>
            <a:off x="7073963" y="4891356"/>
            <a:ext cx="255985" cy="602965"/>
          </a:xfrm>
          <a:custGeom>
            <a:avLst/>
            <a:gdLst>
              <a:gd name="connsiteX0" fmla="*/ 255985 w 255985"/>
              <a:gd name="connsiteY0" fmla="*/ 192 h 602965"/>
              <a:gd name="connsiteX1" fmla="*/ 123250 w 255985"/>
              <a:gd name="connsiteY1" fmla="*/ 123096 h 602965"/>
              <a:gd name="connsiteX2" fmla="*/ 34760 w 255985"/>
              <a:gd name="connsiteY2" fmla="*/ 241083 h 602965"/>
              <a:gd name="connsiteX3" fmla="*/ 79005 w 255985"/>
              <a:gd name="connsiteY3" fmla="*/ 201754 h 602965"/>
              <a:gd name="connsiteX4" fmla="*/ 39676 w 255985"/>
              <a:gd name="connsiteY4" fmla="*/ 418063 h 602965"/>
              <a:gd name="connsiteX5" fmla="*/ 5263 w 255985"/>
              <a:gd name="connsiteY5" fmla="*/ 595044 h 602965"/>
              <a:gd name="connsiteX6" fmla="*/ 5263 w 255985"/>
              <a:gd name="connsiteY6" fmla="*/ 540967 h 602965"/>
              <a:gd name="connsiteX7" fmla="*/ 54424 w 255985"/>
              <a:gd name="connsiteY7" fmla="*/ 265663 h 602965"/>
              <a:gd name="connsiteX8" fmla="*/ 142914 w 255985"/>
              <a:gd name="connsiteY8" fmla="*/ 64102 h 602965"/>
              <a:gd name="connsiteX9" fmla="*/ 123250 w 255985"/>
              <a:gd name="connsiteY9" fmla="*/ 93599 h 602965"/>
              <a:gd name="connsiteX10" fmla="*/ 255985 w 255985"/>
              <a:gd name="connsiteY10" fmla="*/ 192 h 60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985" h="602965">
                <a:moveTo>
                  <a:pt x="255985" y="192"/>
                </a:moveTo>
                <a:cubicBezTo>
                  <a:pt x="255985" y="5108"/>
                  <a:pt x="160121" y="82947"/>
                  <a:pt x="123250" y="123096"/>
                </a:cubicBezTo>
                <a:cubicBezTo>
                  <a:pt x="86379" y="163245"/>
                  <a:pt x="42134" y="227973"/>
                  <a:pt x="34760" y="241083"/>
                </a:cubicBezTo>
                <a:cubicBezTo>
                  <a:pt x="27386" y="254193"/>
                  <a:pt x="78186" y="172257"/>
                  <a:pt x="79005" y="201754"/>
                </a:cubicBezTo>
                <a:cubicBezTo>
                  <a:pt x="79824" y="231251"/>
                  <a:pt x="51966" y="352515"/>
                  <a:pt x="39676" y="418063"/>
                </a:cubicBezTo>
                <a:cubicBezTo>
                  <a:pt x="27386" y="483611"/>
                  <a:pt x="10999" y="574560"/>
                  <a:pt x="5263" y="595044"/>
                </a:cubicBezTo>
                <a:cubicBezTo>
                  <a:pt x="-473" y="615528"/>
                  <a:pt x="-2931" y="595864"/>
                  <a:pt x="5263" y="540967"/>
                </a:cubicBezTo>
                <a:cubicBezTo>
                  <a:pt x="13456" y="486070"/>
                  <a:pt x="31482" y="345140"/>
                  <a:pt x="54424" y="265663"/>
                </a:cubicBezTo>
                <a:cubicBezTo>
                  <a:pt x="77366" y="186186"/>
                  <a:pt x="142914" y="64102"/>
                  <a:pt x="142914" y="64102"/>
                </a:cubicBezTo>
                <a:cubicBezTo>
                  <a:pt x="154385" y="35425"/>
                  <a:pt x="109321" y="100973"/>
                  <a:pt x="123250" y="93599"/>
                </a:cubicBezTo>
                <a:cubicBezTo>
                  <a:pt x="137179" y="86225"/>
                  <a:pt x="255985" y="-4724"/>
                  <a:pt x="255985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BBFFF2D4-A19A-0EAE-7DED-4F0FA20A2290}"/>
              </a:ext>
            </a:extLst>
          </p:cNvPr>
          <p:cNvSpPr/>
          <p:nvPr/>
        </p:nvSpPr>
        <p:spPr>
          <a:xfrm>
            <a:off x="7368270" y="4917949"/>
            <a:ext cx="94460" cy="553283"/>
          </a:xfrm>
          <a:custGeom>
            <a:avLst/>
            <a:gdLst>
              <a:gd name="connsiteX0" fmla="*/ 1007 w 94460"/>
              <a:gd name="connsiteY0" fmla="*/ 3096 h 553283"/>
              <a:gd name="connsiteX1" fmla="*/ 74749 w 94460"/>
              <a:gd name="connsiteY1" fmla="*/ 125999 h 553283"/>
              <a:gd name="connsiteX2" fmla="*/ 69833 w 94460"/>
              <a:gd name="connsiteY2" fmla="*/ 273483 h 553283"/>
              <a:gd name="connsiteX3" fmla="*/ 40336 w 94460"/>
              <a:gd name="connsiteY3" fmla="*/ 543870 h 553283"/>
              <a:gd name="connsiteX4" fmla="*/ 45253 w 94460"/>
              <a:gd name="connsiteY4" fmla="*/ 460296 h 553283"/>
              <a:gd name="connsiteX5" fmla="*/ 94414 w 94460"/>
              <a:gd name="connsiteY5" fmla="*/ 160412 h 553283"/>
              <a:gd name="connsiteX6" fmla="*/ 35420 w 94460"/>
              <a:gd name="connsiteY6" fmla="*/ 47341 h 553283"/>
              <a:gd name="connsiteX7" fmla="*/ 1007 w 94460"/>
              <a:gd name="connsiteY7" fmla="*/ 3096 h 55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460" h="553283">
                <a:moveTo>
                  <a:pt x="1007" y="3096"/>
                </a:moveTo>
                <a:cubicBezTo>
                  <a:pt x="7562" y="16206"/>
                  <a:pt x="63278" y="80934"/>
                  <a:pt x="74749" y="125999"/>
                </a:cubicBezTo>
                <a:cubicBezTo>
                  <a:pt x="86220" y="171064"/>
                  <a:pt x="75568" y="203838"/>
                  <a:pt x="69833" y="273483"/>
                </a:cubicBezTo>
                <a:cubicBezTo>
                  <a:pt x="64098" y="343128"/>
                  <a:pt x="44433" y="512735"/>
                  <a:pt x="40336" y="543870"/>
                </a:cubicBezTo>
                <a:cubicBezTo>
                  <a:pt x="36239" y="575005"/>
                  <a:pt x="36240" y="524206"/>
                  <a:pt x="45253" y="460296"/>
                </a:cubicBezTo>
                <a:cubicBezTo>
                  <a:pt x="54266" y="396386"/>
                  <a:pt x="96053" y="229238"/>
                  <a:pt x="94414" y="160412"/>
                </a:cubicBezTo>
                <a:cubicBezTo>
                  <a:pt x="92775" y="91586"/>
                  <a:pt x="49349" y="73560"/>
                  <a:pt x="35420" y="47341"/>
                </a:cubicBezTo>
                <a:cubicBezTo>
                  <a:pt x="21491" y="21122"/>
                  <a:pt x="-5548" y="-10014"/>
                  <a:pt x="1007" y="3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FB7CBBBE-3413-6CDE-AFAD-063874D44DD4}"/>
              </a:ext>
            </a:extLst>
          </p:cNvPr>
          <p:cNvSpPr/>
          <p:nvPr/>
        </p:nvSpPr>
        <p:spPr>
          <a:xfrm>
            <a:off x="7354513" y="4994745"/>
            <a:ext cx="63955" cy="216476"/>
          </a:xfrm>
          <a:custGeom>
            <a:avLst/>
            <a:gdLst>
              <a:gd name="connsiteX0" fmla="*/ 16 w 63955"/>
              <a:gd name="connsiteY0" fmla="*/ 42 h 216476"/>
              <a:gd name="connsiteX1" fmla="*/ 39345 w 63955"/>
              <a:gd name="connsiteY1" fmla="*/ 137694 h 216476"/>
              <a:gd name="connsiteX2" fmla="*/ 63926 w 63955"/>
              <a:gd name="connsiteY2" fmla="*/ 216352 h 216476"/>
              <a:gd name="connsiteX3" fmla="*/ 44261 w 63955"/>
              <a:gd name="connsiteY3" fmla="*/ 152442 h 216476"/>
              <a:gd name="connsiteX4" fmla="*/ 16 w 63955"/>
              <a:gd name="connsiteY4" fmla="*/ 42 h 216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55" h="216476">
                <a:moveTo>
                  <a:pt x="16" y="42"/>
                </a:moveTo>
                <a:cubicBezTo>
                  <a:pt x="-803" y="-2416"/>
                  <a:pt x="28693" y="101642"/>
                  <a:pt x="39345" y="137694"/>
                </a:cubicBezTo>
                <a:cubicBezTo>
                  <a:pt x="49997" y="173746"/>
                  <a:pt x="63107" y="213894"/>
                  <a:pt x="63926" y="216352"/>
                </a:cubicBezTo>
                <a:cubicBezTo>
                  <a:pt x="64745" y="218810"/>
                  <a:pt x="48358" y="184397"/>
                  <a:pt x="44261" y="152442"/>
                </a:cubicBezTo>
                <a:cubicBezTo>
                  <a:pt x="40164" y="120487"/>
                  <a:pt x="835" y="2500"/>
                  <a:pt x="16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92984692-D96E-6895-A6F4-1FA4F300A43B}"/>
              </a:ext>
            </a:extLst>
          </p:cNvPr>
          <p:cNvSpPr/>
          <p:nvPr/>
        </p:nvSpPr>
        <p:spPr>
          <a:xfrm>
            <a:off x="6985636" y="5396125"/>
            <a:ext cx="108892" cy="634913"/>
          </a:xfrm>
          <a:custGeom>
            <a:avLst/>
            <a:gdLst>
              <a:gd name="connsiteX0" fmla="*/ 98506 w 108892"/>
              <a:gd name="connsiteY0" fmla="*/ 6701 h 634913"/>
              <a:gd name="connsiteX1" fmla="*/ 103422 w 108892"/>
              <a:gd name="connsiteY1" fmla="*/ 188598 h 634913"/>
              <a:gd name="connsiteX2" fmla="*/ 19848 w 108892"/>
              <a:gd name="connsiteY2" fmla="*/ 419656 h 634913"/>
              <a:gd name="connsiteX3" fmla="*/ 183 w 108892"/>
              <a:gd name="connsiteY3" fmla="*/ 631049 h 634913"/>
              <a:gd name="connsiteX4" fmla="*/ 10016 w 108892"/>
              <a:gd name="connsiteY4" fmla="*/ 542559 h 634913"/>
              <a:gd name="connsiteX5" fmla="*/ 10016 w 108892"/>
              <a:gd name="connsiteY5" fmla="*/ 370494 h 634913"/>
              <a:gd name="connsiteX6" fmla="*/ 83758 w 108892"/>
              <a:gd name="connsiteY6" fmla="*/ 208262 h 634913"/>
              <a:gd name="connsiteX7" fmla="*/ 108338 w 108892"/>
              <a:gd name="connsiteY7" fmla="*/ 55862 h 634913"/>
              <a:gd name="connsiteX8" fmla="*/ 98506 w 108892"/>
              <a:gd name="connsiteY8" fmla="*/ 6701 h 63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892" h="634913">
                <a:moveTo>
                  <a:pt x="98506" y="6701"/>
                </a:moveTo>
                <a:cubicBezTo>
                  <a:pt x="97687" y="28824"/>
                  <a:pt x="116532" y="119772"/>
                  <a:pt x="103422" y="188598"/>
                </a:cubicBezTo>
                <a:cubicBezTo>
                  <a:pt x="90312" y="257424"/>
                  <a:pt x="37054" y="345914"/>
                  <a:pt x="19848" y="419656"/>
                </a:cubicBezTo>
                <a:cubicBezTo>
                  <a:pt x="2642" y="493398"/>
                  <a:pt x="1822" y="610565"/>
                  <a:pt x="183" y="631049"/>
                </a:cubicBezTo>
                <a:cubicBezTo>
                  <a:pt x="-1456" y="651533"/>
                  <a:pt x="8377" y="585985"/>
                  <a:pt x="10016" y="542559"/>
                </a:cubicBezTo>
                <a:cubicBezTo>
                  <a:pt x="11655" y="499133"/>
                  <a:pt x="-2274" y="426210"/>
                  <a:pt x="10016" y="370494"/>
                </a:cubicBezTo>
                <a:cubicBezTo>
                  <a:pt x="22306" y="314778"/>
                  <a:pt x="67371" y="260701"/>
                  <a:pt x="83758" y="208262"/>
                </a:cubicBezTo>
                <a:cubicBezTo>
                  <a:pt x="100145" y="155823"/>
                  <a:pt x="105061" y="90275"/>
                  <a:pt x="108338" y="55862"/>
                </a:cubicBezTo>
                <a:cubicBezTo>
                  <a:pt x="111615" y="21449"/>
                  <a:pt x="99325" y="-15422"/>
                  <a:pt x="98506" y="6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4B408DE3-C934-7E8C-828C-38288F1CA463}"/>
              </a:ext>
            </a:extLst>
          </p:cNvPr>
          <p:cNvSpPr/>
          <p:nvPr/>
        </p:nvSpPr>
        <p:spPr>
          <a:xfrm>
            <a:off x="7343851" y="5407537"/>
            <a:ext cx="89465" cy="636118"/>
          </a:xfrm>
          <a:custGeom>
            <a:avLst/>
            <a:gdLst>
              <a:gd name="connsiteX0" fmla="*/ 89336 w 89465"/>
              <a:gd name="connsiteY0" fmla="*/ 205 h 636118"/>
              <a:gd name="connsiteX1" fmla="*/ 20510 w 89465"/>
              <a:gd name="connsiteY1" fmla="*/ 290257 h 636118"/>
              <a:gd name="connsiteX2" fmla="*/ 15594 w 89465"/>
              <a:gd name="connsiteY2" fmla="*/ 629469 h 636118"/>
              <a:gd name="connsiteX3" fmla="*/ 30343 w 89465"/>
              <a:gd name="connsiteY3" fmla="*/ 501650 h 636118"/>
              <a:gd name="connsiteX4" fmla="*/ 846 w 89465"/>
              <a:gd name="connsiteY4" fmla="*/ 334502 h 636118"/>
              <a:gd name="connsiteX5" fmla="*/ 89336 w 89465"/>
              <a:gd name="connsiteY5" fmla="*/ 205 h 6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65" h="636118">
                <a:moveTo>
                  <a:pt x="89336" y="205"/>
                </a:moveTo>
                <a:cubicBezTo>
                  <a:pt x="92613" y="-7169"/>
                  <a:pt x="32800" y="185380"/>
                  <a:pt x="20510" y="290257"/>
                </a:cubicBezTo>
                <a:cubicBezTo>
                  <a:pt x="8220" y="395134"/>
                  <a:pt x="13955" y="594237"/>
                  <a:pt x="15594" y="629469"/>
                </a:cubicBezTo>
                <a:cubicBezTo>
                  <a:pt x="17233" y="664701"/>
                  <a:pt x="32801" y="550811"/>
                  <a:pt x="30343" y="501650"/>
                </a:cubicBezTo>
                <a:cubicBezTo>
                  <a:pt x="27885" y="452489"/>
                  <a:pt x="-5709" y="412341"/>
                  <a:pt x="846" y="334502"/>
                </a:cubicBezTo>
                <a:cubicBezTo>
                  <a:pt x="7401" y="256663"/>
                  <a:pt x="86059" y="7579"/>
                  <a:pt x="89336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E9161B22-AD51-7425-B938-DFEA7F4D8C46}"/>
              </a:ext>
            </a:extLst>
          </p:cNvPr>
          <p:cNvSpPr/>
          <p:nvPr/>
        </p:nvSpPr>
        <p:spPr>
          <a:xfrm>
            <a:off x="7256195" y="5038385"/>
            <a:ext cx="58283" cy="248718"/>
          </a:xfrm>
          <a:custGeom>
            <a:avLst/>
            <a:gdLst>
              <a:gd name="connsiteX0" fmla="*/ 11 w 58283"/>
              <a:gd name="connsiteY0" fmla="*/ 647 h 248718"/>
              <a:gd name="connsiteX1" fmla="*/ 54089 w 58283"/>
              <a:gd name="connsiteY1" fmla="*/ 192376 h 248718"/>
              <a:gd name="connsiteX2" fmla="*/ 54089 w 58283"/>
              <a:gd name="connsiteY2" fmla="*/ 246454 h 248718"/>
              <a:gd name="connsiteX3" fmla="*/ 49173 w 58283"/>
              <a:gd name="connsiteY3" fmla="*/ 133383 h 248718"/>
              <a:gd name="connsiteX4" fmla="*/ 11 w 58283"/>
              <a:gd name="connsiteY4" fmla="*/ 647 h 24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83" h="248718">
                <a:moveTo>
                  <a:pt x="11" y="647"/>
                </a:moveTo>
                <a:cubicBezTo>
                  <a:pt x="830" y="10479"/>
                  <a:pt x="45076" y="151408"/>
                  <a:pt x="54089" y="192376"/>
                </a:cubicBezTo>
                <a:cubicBezTo>
                  <a:pt x="63102" y="233344"/>
                  <a:pt x="54908" y="256286"/>
                  <a:pt x="54089" y="246454"/>
                </a:cubicBezTo>
                <a:cubicBezTo>
                  <a:pt x="53270" y="236622"/>
                  <a:pt x="55728" y="171073"/>
                  <a:pt x="49173" y="133383"/>
                </a:cubicBezTo>
                <a:cubicBezTo>
                  <a:pt x="42618" y="95693"/>
                  <a:pt x="-808" y="-9185"/>
                  <a:pt x="11" y="6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7DA107D5-0ED8-5049-5A24-BA78902C531F}"/>
              </a:ext>
            </a:extLst>
          </p:cNvPr>
          <p:cNvSpPr/>
          <p:nvPr/>
        </p:nvSpPr>
        <p:spPr>
          <a:xfrm>
            <a:off x="6857321" y="5903607"/>
            <a:ext cx="154313" cy="694401"/>
          </a:xfrm>
          <a:custGeom>
            <a:avLst/>
            <a:gdLst>
              <a:gd name="connsiteX0" fmla="*/ 133414 w 154313"/>
              <a:gd name="connsiteY0" fmla="*/ 5580 h 694401"/>
              <a:gd name="connsiteX1" fmla="*/ 94085 w 154313"/>
              <a:gd name="connsiteY1" fmla="*/ 266135 h 694401"/>
              <a:gd name="connsiteX2" fmla="*/ 79337 w 154313"/>
              <a:gd name="connsiteY2" fmla="*/ 374290 h 694401"/>
              <a:gd name="connsiteX3" fmla="*/ 679 w 154313"/>
              <a:gd name="connsiteY3" fmla="*/ 688922 h 694401"/>
              <a:gd name="connsiteX4" fmla="*/ 44924 w 154313"/>
              <a:gd name="connsiteY4" fmla="*/ 551270 h 694401"/>
              <a:gd name="connsiteX5" fmla="*/ 108834 w 154313"/>
              <a:gd name="connsiteY5" fmla="*/ 261219 h 694401"/>
              <a:gd name="connsiteX6" fmla="*/ 153079 w 154313"/>
              <a:gd name="connsiteY6" fmla="*/ 98987 h 694401"/>
              <a:gd name="connsiteX7" fmla="*/ 133414 w 154313"/>
              <a:gd name="connsiteY7" fmla="*/ 5580 h 694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313" h="694401">
                <a:moveTo>
                  <a:pt x="133414" y="5580"/>
                </a:moveTo>
                <a:cubicBezTo>
                  <a:pt x="123582" y="33438"/>
                  <a:pt x="103098" y="204683"/>
                  <a:pt x="94085" y="266135"/>
                </a:cubicBezTo>
                <a:cubicBezTo>
                  <a:pt x="85072" y="327587"/>
                  <a:pt x="94905" y="303826"/>
                  <a:pt x="79337" y="374290"/>
                </a:cubicBezTo>
                <a:cubicBezTo>
                  <a:pt x="63769" y="444755"/>
                  <a:pt x="6414" y="659425"/>
                  <a:pt x="679" y="688922"/>
                </a:cubicBezTo>
                <a:cubicBezTo>
                  <a:pt x="-5056" y="718419"/>
                  <a:pt x="26898" y="622554"/>
                  <a:pt x="44924" y="551270"/>
                </a:cubicBezTo>
                <a:cubicBezTo>
                  <a:pt x="62950" y="479986"/>
                  <a:pt x="90808" y="336599"/>
                  <a:pt x="108834" y="261219"/>
                </a:cubicBezTo>
                <a:cubicBezTo>
                  <a:pt x="126860" y="185839"/>
                  <a:pt x="147344" y="136677"/>
                  <a:pt x="153079" y="98987"/>
                </a:cubicBezTo>
                <a:cubicBezTo>
                  <a:pt x="158815" y="61297"/>
                  <a:pt x="143246" y="-22278"/>
                  <a:pt x="133414" y="5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7ED4C54E-DB7D-B11D-EEF9-80AF04D4181C}"/>
              </a:ext>
            </a:extLst>
          </p:cNvPr>
          <p:cNvSpPr/>
          <p:nvPr/>
        </p:nvSpPr>
        <p:spPr>
          <a:xfrm>
            <a:off x="7250242" y="5867612"/>
            <a:ext cx="99682" cy="748211"/>
          </a:xfrm>
          <a:custGeom>
            <a:avLst/>
            <a:gdLst>
              <a:gd name="connsiteX0" fmla="*/ 64958 w 99682"/>
              <a:gd name="connsiteY0" fmla="*/ 2246 h 748211"/>
              <a:gd name="connsiteX1" fmla="*/ 94455 w 99682"/>
              <a:gd name="connsiteY1" fmla="*/ 233304 h 748211"/>
              <a:gd name="connsiteX2" fmla="*/ 20713 w 99682"/>
              <a:gd name="connsiteY2" fmla="*/ 479111 h 748211"/>
              <a:gd name="connsiteX3" fmla="*/ 1048 w 99682"/>
              <a:gd name="connsiteY3" fmla="*/ 567601 h 748211"/>
              <a:gd name="connsiteX4" fmla="*/ 45293 w 99682"/>
              <a:gd name="connsiteY4" fmla="*/ 744582 h 748211"/>
              <a:gd name="connsiteX5" fmla="*/ 20713 w 99682"/>
              <a:gd name="connsiteY5" fmla="*/ 675756 h 748211"/>
              <a:gd name="connsiteX6" fmla="*/ 20713 w 99682"/>
              <a:gd name="connsiteY6" fmla="*/ 543020 h 748211"/>
              <a:gd name="connsiteX7" fmla="*/ 74790 w 99682"/>
              <a:gd name="connsiteY7" fmla="*/ 297214 h 748211"/>
              <a:gd name="connsiteX8" fmla="*/ 55126 w 99682"/>
              <a:gd name="connsiteY8" fmla="*/ 439782 h 748211"/>
              <a:gd name="connsiteX9" fmla="*/ 99371 w 99682"/>
              <a:gd name="connsiteY9" fmla="*/ 134982 h 748211"/>
              <a:gd name="connsiteX10" fmla="*/ 64958 w 99682"/>
              <a:gd name="connsiteY10" fmla="*/ 2246 h 74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682" h="748211">
                <a:moveTo>
                  <a:pt x="64958" y="2246"/>
                </a:moveTo>
                <a:cubicBezTo>
                  <a:pt x="64139" y="18633"/>
                  <a:pt x="101829" y="153826"/>
                  <a:pt x="94455" y="233304"/>
                </a:cubicBezTo>
                <a:cubicBezTo>
                  <a:pt x="87081" y="312782"/>
                  <a:pt x="36281" y="423395"/>
                  <a:pt x="20713" y="479111"/>
                </a:cubicBezTo>
                <a:cubicBezTo>
                  <a:pt x="5145" y="534827"/>
                  <a:pt x="-3049" y="523356"/>
                  <a:pt x="1048" y="567601"/>
                </a:cubicBezTo>
                <a:cubicBezTo>
                  <a:pt x="5145" y="611846"/>
                  <a:pt x="42016" y="726556"/>
                  <a:pt x="45293" y="744582"/>
                </a:cubicBezTo>
                <a:cubicBezTo>
                  <a:pt x="48570" y="762608"/>
                  <a:pt x="24810" y="709350"/>
                  <a:pt x="20713" y="675756"/>
                </a:cubicBezTo>
                <a:cubicBezTo>
                  <a:pt x="16616" y="642162"/>
                  <a:pt x="11700" y="606110"/>
                  <a:pt x="20713" y="543020"/>
                </a:cubicBezTo>
                <a:cubicBezTo>
                  <a:pt x="29726" y="479930"/>
                  <a:pt x="69055" y="314420"/>
                  <a:pt x="74790" y="297214"/>
                </a:cubicBezTo>
                <a:cubicBezTo>
                  <a:pt x="80525" y="280008"/>
                  <a:pt x="51029" y="466821"/>
                  <a:pt x="55126" y="439782"/>
                </a:cubicBezTo>
                <a:cubicBezTo>
                  <a:pt x="59223" y="412743"/>
                  <a:pt x="95274" y="207905"/>
                  <a:pt x="99371" y="134982"/>
                </a:cubicBezTo>
                <a:cubicBezTo>
                  <a:pt x="103468" y="62059"/>
                  <a:pt x="65777" y="-14141"/>
                  <a:pt x="64958" y="2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871B1117-0843-39BE-B12F-F694E8413E5E}"/>
              </a:ext>
            </a:extLst>
          </p:cNvPr>
          <p:cNvSpPr/>
          <p:nvPr/>
        </p:nvSpPr>
        <p:spPr>
          <a:xfrm>
            <a:off x="7236328" y="5476288"/>
            <a:ext cx="104535" cy="374089"/>
          </a:xfrm>
          <a:custGeom>
            <a:avLst/>
            <a:gdLst>
              <a:gd name="connsiteX0" fmla="*/ 88704 w 104535"/>
              <a:gd name="connsiteY0" fmla="*/ 280 h 374089"/>
              <a:gd name="connsiteX1" fmla="*/ 93620 w 104535"/>
              <a:gd name="connsiteY1" fmla="*/ 221506 h 374089"/>
              <a:gd name="connsiteX2" fmla="*/ 214 w 104535"/>
              <a:gd name="connsiteY2" fmla="*/ 373906 h 374089"/>
              <a:gd name="connsiteX3" fmla="*/ 69040 w 104535"/>
              <a:gd name="connsiteY3" fmla="*/ 251002 h 374089"/>
              <a:gd name="connsiteX4" fmla="*/ 103453 w 104535"/>
              <a:gd name="connsiteY4" fmla="*/ 177260 h 374089"/>
              <a:gd name="connsiteX5" fmla="*/ 88704 w 104535"/>
              <a:gd name="connsiteY5" fmla="*/ 280 h 374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535" h="374089">
                <a:moveTo>
                  <a:pt x="88704" y="280"/>
                </a:moveTo>
                <a:cubicBezTo>
                  <a:pt x="87065" y="7654"/>
                  <a:pt x="108368" y="159235"/>
                  <a:pt x="93620" y="221506"/>
                </a:cubicBezTo>
                <a:cubicBezTo>
                  <a:pt x="78872" y="283777"/>
                  <a:pt x="4311" y="368990"/>
                  <a:pt x="214" y="373906"/>
                </a:cubicBezTo>
                <a:cubicBezTo>
                  <a:pt x="-3883" y="378822"/>
                  <a:pt x="51833" y="283776"/>
                  <a:pt x="69040" y="251002"/>
                </a:cubicBezTo>
                <a:cubicBezTo>
                  <a:pt x="86247" y="218228"/>
                  <a:pt x="97718" y="221505"/>
                  <a:pt x="103453" y="177260"/>
                </a:cubicBezTo>
                <a:cubicBezTo>
                  <a:pt x="109189" y="133015"/>
                  <a:pt x="90343" y="-7094"/>
                  <a:pt x="88704" y="28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C6B09B75-5AEB-66FA-2FBA-B75322F24135}"/>
              </a:ext>
            </a:extLst>
          </p:cNvPr>
          <p:cNvSpPr/>
          <p:nvPr/>
        </p:nvSpPr>
        <p:spPr>
          <a:xfrm>
            <a:off x="7206896" y="6075515"/>
            <a:ext cx="34766" cy="361103"/>
          </a:xfrm>
          <a:custGeom>
            <a:avLst/>
            <a:gdLst>
              <a:gd name="connsiteX0" fmla="*/ 34562 w 34766"/>
              <a:gd name="connsiteY0" fmla="*/ 820 h 361103"/>
              <a:gd name="connsiteX1" fmla="*/ 14898 w 34766"/>
              <a:gd name="connsiteY1" fmla="*/ 187633 h 361103"/>
              <a:gd name="connsiteX2" fmla="*/ 24730 w 34766"/>
              <a:gd name="connsiteY2" fmla="*/ 359698 h 361103"/>
              <a:gd name="connsiteX3" fmla="*/ 14898 w 34766"/>
              <a:gd name="connsiteY3" fmla="*/ 261375 h 361103"/>
              <a:gd name="connsiteX4" fmla="*/ 149 w 34766"/>
              <a:gd name="connsiteY4" fmla="*/ 123724 h 361103"/>
              <a:gd name="connsiteX5" fmla="*/ 34562 w 34766"/>
              <a:gd name="connsiteY5" fmla="*/ 820 h 36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66" h="361103">
                <a:moveTo>
                  <a:pt x="34562" y="820"/>
                </a:moveTo>
                <a:cubicBezTo>
                  <a:pt x="37020" y="11472"/>
                  <a:pt x="16537" y="127820"/>
                  <a:pt x="14898" y="187633"/>
                </a:cubicBezTo>
                <a:cubicBezTo>
                  <a:pt x="13259" y="247446"/>
                  <a:pt x="24730" y="347408"/>
                  <a:pt x="24730" y="359698"/>
                </a:cubicBezTo>
                <a:cubicBezTo>
                  <a:pt x="24730" y="371988"/>
                  <a:pt x="18995" y="300704"/>
                  <a:pt x="14898" y="261375"/>
                </a:cubicBezTo>
                <a:cubicBezTo>
                  <a:pt x="10801" y="222046"/>
                  <a:pt x="-1490" y="161414"/>
                  <a:pt x="149" y="123724"/>
                </a:cubicBezTo>
                <a:cubicBezTo>
                  <a:pt x="1788" y="86034"/>
                  <a:pt x="32104" y="-9832"/>
                  <a:pt x="34562" y="8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0C239956-89BB-E100-9FB8-3E5B7D5AA30C}"/>
              </a:ext>
            </a:extLst>
          </p:cNvPr>
          <p:cNvSpPr/>
          <p:nvPr/>
        </p:nvSpPr>
        <p:spPr>
          <a:xfrm>
            <a:off x="6773812" y="6532254"/>
            <a:ext cx="157988" cy="411100"/>
          </a:xfrm>
          <a:custGeom>
            <a:avLst/>
            <a:gdLst>
              <a:gd name="connsiteX0" fmla="*/ 157930 w 157988"/>
              <a:gd name="connsiteY0" fmla="*/ 1281 h 411100"/>
              <a:gd name="connsiteX1" fmla="*/ 49775 w 157988"/>
              <a:gd name="connsiteY1" fmla="*/ 168430 h 411100"/>
              <a:gd name="connsiteX2" fmla="*/ 5530 w 157988"/>
              <a:gd name="connsiteY2" fmla="*/ 399488 h 411100"/>
              <a:gd name="connsiteX3" fmla="*/ 5530 w 157988"/>
              <a:gd name="connsiteY3" fmla="*/ 340494 h 411100"/>
              <a:gd name="connsiteX4" fmla="*/ 49775 w 157988"/>
              <a:gd name="connsiteY4" fmla="*/ 30778 h 411100"/>
              <a:gd name="connsiteX5" fmla="*/ 30111 w 157988"/>
              <a:gd name="connsiteY5" fmla="*/ 178262 h 411100"/>
              <a:gd name="connsiteX6" fmla="*/ 64523 w 157988"/>
              <a:gd name="connsiteY6" fmla="*/ 94688 h 411100"/>
              <a:gd name="connsiteX7" fmla="*/ 157930 w 157988"/>
              <a:gd name="connsiteY7" fmla="*/ 1281 h 41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988" h="411100">
                <a:moveTo>
                  <a:pt x="157930" y="1281"/>
                </a:moveTo>
                <a:cubicBezTo>
                  <a:pt x="155472" y="13571"/>
                  <a:pt x="75175" y="102062"/>
                  <a:pt x="49775" y="168430"/>
                </a:cubicBezTo>
                <a:cubicBezTo>
                  <a:pt x="24375" y="234798"/>
                  <a:pt x="12904" y="370811"/>
                  <a:pt x="5530" y="399488"/>
                </a:cubicBezTo>
                <a:cubicBezTo>
                  <a:pt x="-1844" y="428165"/>
                  <a:pt x="-1844" y="401946"/>
                  <a:pt x="5530" y="340494"/>
                </a:cubicBezTo>
                <a:cubicBezTo>
                  <a:pt x="12904" y="279042"/>
                  <a:pt x="45678" y="57817"/>
                  <a:pt x="49775" y="30778"/>
                </a:cubicBezTo>
                <a:cubicBezTo>
                  <a:pt x="53872" y="3739"/>
                  <a:pt x="27653" y="167610"/>
                  <a:pt x="30111" y="178262"/>
                </a:cubicBezTo>
                <a:cubicBezTo>
                  <a:pt x="32569" y="188914"/>
                  <a:pt x="44859" y="120907"/>
                  <a:pt x="64523" y="94688"/>
                </a:cubicBezTo>
                <a:cubicBezTo>
                  <a:pt x="84187" y="68469"/>
                  <a:pt x="160388" y="-11009"/>
                  <a:pt x="157930" y="1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BDA393C9-0415-AAD1-807A-1719EA248692}"/>
              </a:ext>
            </a:extLst>
          </p:cNvPr>
          <p:cNvSpPr/>
          <p:nvPr/>
        </p:nvSpPr>
        <p:spPr>
          <a:xfrm>
            <a:off x="6793421" y="6503654"/>
            <a:ext cx="21649" cy="275872"/>
          </a:xfrm>
          <a:custGeom>
            <a:avLst/>
            <a:gdLst>
              <a:gd name="connsiteX0" fmla="*/ 15418 w 21649"/>
              <a:gd name="connsiteY0" fmla="*/ 385 h 275872"/>
              <a:gd name="connsiteX1" fmla="*/ 5585 w 21649"/>
              <a:gd name="connsiteY1" fmla="*/ 236359 h 275872"/>
              <a:gd name="connsiteX2" fmla="*/ 669 w 21649"/>
              <a:gd name="connsiteY2" fmla="*/ 270772 h 275872"/>
              <a:gd name="connsiteX3" fmla="*/ 20334 w 21649"/>
              <a:gd name="connsiteY3" fmla="*/ 182281 h 275872"/>
              <a:gd name="connsiteX4" fmla="*/ 15418 w 21649"/>
              <a:gd name="connsiteY4" fmla="*/ 385 h 275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9" h="275872">
                <a:moveTo>
                  <a:pt x="15418" y="385"/>
                </a:moveTo>
                <a:cubicBezTo>
                  <a:pt x="12960" y="9398"/>
                  <a:pt x="8043" y="191295"/>
                  <a:pt x="5585" y="236359"/>
                </a:cubicBezTo>
                <a:cubicBezTo>
                  <a:pt x="3127" y="281423"/>
                  <a:pt x="-1789" y="279785"/>
                  <a:pt x="669" y="270772"/>
                </a:cubicBezTo>
                <a:cubicBezTo>
                  <a:pt x="3127" y="261759"/>
                  <a:pt x="16237" y="221610"/>
                  <a:pt x="20334" y="182281"/>
                </a:cubicBezTo>
                <a:cubicBezTo>
                  <a:pt x="24431" y="142952"/>
                  <a:pt x="17876" y="-8628"/>
                  <a:pt x="15418" y="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2CF641F3-6968-2B2D-6F2B-D16D9F6C3F17}"/>
              </a:ext>
            </a:extLst>
          </p:cNvPr>
          <p:cNvSpPr/>
          <p:nvPr/>
        </p:nvSpPr>
        <p:spPr>
          <a:xfrm>
            <a:off x="6567163" y="6862773"/>
            <a:ext cx="231871" cy="932708"/>
          </a:xfrm>
          <a:custGeom>
            <a:avLst/>
            <a:gdLst>
              <a:gd name="connsiteX0" fmla="*/ 231843 w 231871"/>
              <a:gd name="connsiteY0" fmla="*/ 143 h 932708"/>
              <a:gd name="connsiteX1" fmla="*/ 118772 w 231871"/>
              <a:gd name="connsiteY1" fmla="*/ 206621 h 932708"/>
              <a:gd name="connsiteX2" fmla="*/ 158102 w 231871"/>
              <a:gd name="connsiteY2" fmla="*/ 167292 h 932708"/>
              <a:gd name="connsiteX3" fmla="*/ 69611 w 231871"/>
              <a:gd name="connsiteY3" fmla="*/ 467175 h 932708"/>
              <a:gd name="connsiteX4" fmla="*/ 15534 w 231871"/>
              <a:gd name="connsiteY4" fmla="*/ 781808 h 932708"/>
              <a:gd name="connsiteX5" fmla="*/ 54863 w 231871"/>
              <a:gd name="connsiteY5" fmla="*/ 619575 h 932708"/>
              <a:gd name="connsiteX6" fmla="*/ 10618 w 231871"/>
              <a:gd name="connsiteY6" fmla="*/ 904711 h 932708"/>
              <a:gd name="connsiteX7" fmla="*/ 10618 w 231871"/>
              <a:gd name="connsiteY7" fmla="*/ 840801 h 932708"/>
              <a:gd name="connsiteX8" fmla="*/ 128605 w 231871"/>
              <a:gd name="connsiteY8" fmla="*/ 186956 h 932708"/>
              <a:gd name="connsiteX9" fmla="*/ 231843 w 231871"/>
              <a:gd name="connsiteY9" fmla="*/ 143 h 932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1871" h="932708">
                <a:moveTo>
                  <a:pt x="231843" y="143"/>
                </a:moveTo>
                <a:cubicBezTo>
                  <a:pt x="230204" y="3421"/>
                  <a:pt x="131062" y="178763"/>
                  <a:pt x="118772" y="206621"/>
                </a:cubicBezTo>
                <a:cubicBezTo>
                  <a:pt x="106482" y="234479"/>
                  <a:pt x="166295" y="123866"/>
                  <a:pt x="158102" y="167292"/>
                </a:cubicBezTo>
                <a:cubicBezTo>
                  <a:pt x="149909" y="210718"/>
                  <a:pt x="93372" y="364756"/>
                  <a:pt x="69611" y="467175"/>
                </a:cubicBezTo>
                <a:cubicBezTo>
                  <a:pt x="45850" y="569594"/>
                  <a:pt x="17992" y="756408"/>
                  <a:pt x="15534" y="781808"/>
                </a:cubicBezTo>
                <a:cubicBezTo>
                  <a:pt x="13076" y="807208"/>
                  <a:pt x="55682" y="599091"/>
                  <a:pt x="54863" y="619575"/>
                </a:cubicBezTo>
                <a:cubicBezTo>
                  <a:pt x="54044" y="640059"/>
                  <a:pt x="17992" y="867840"/>
                  <a:pt x="10618" y="904711"/>
                </a:cubicBezTo>
                <a:cubicBezTo>
                  <a:pt x="3244" y="941582"/>
                  <a:pt x="-9046" y="960427"/>
                  <a:pt x="10618" y="840801"/>
                </a:cubicBezTo>
                <a:cubicBezTo>
                  <a:pt x="30282" y="721175"/>
                  <a:pt x="92553" y="324608"/>
                  <a:pt x="128605" y="186956"/>
                </a:cubicBezTo>
                <a:cubicBezTo>
                  <a:pt x="164656" y="49305"/>
                  <a:pt x="233482" y="-3135"/>
                  <a:pt x="231843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64793C29-7A31-89E8-9FF1-CB1EEF6CF48F}"/>
              </a:ext>
            </a:extLst>
          </p:cNvPr>
          <p:cNvSpPr/>
          <p:nvPr/>
        </p:nvSpPr>
        <p:spPr>
          <a:xfrm>
            <a:off x="6503892" y="7461566"/>
            <a:ext cx="171607" cy="1110205"/>
          </a:xfrm>
          <a:custGeom>
            <a:avLst/>
            <a:gdLst>
              <a:gd name="connsiteX0" fmla="*/ 162379 w 171607"/>
              <a:gd name="connsiteY0" fmla="*/ 15866 h 1110205"/>
              <a:gd name="connsiteX1" fmla="*/ 162379 w 171607"/>
              <a:gd name="connsiteY1" fmla="*/ 69944 h 1110205"/>
              <a:gd name="connsiteX2" fmla="*/ 93553 w 171607"/>
              <a:gd name="connsiteY2" fmla="*/ 350163 h 1110205"/>
              <a:gd name="connsiteX3" fmla="*/ 39476 w 171607"/>
              <a:gd name="connsiteY3" fmla="*/ 463234 h 1110205"/>
              <a:gd name="connsiteX4" fmla="*/ 24727 w 171607"/>
              <a:gd name="connsiteY4" fmla="*/ 532060 h 1110205"/>
              <a:gd name="connsiteX5" fmla="*/ 88637 w 171607"/>
              <a:gd name="connsiteY5" fmla="*/ 1077750 h 1110205"/>
              <a:gd name="connsiteX6" fmla="*/ 64056 w 171607"/>
              <a:gd name="connsiteY6" fmla="*/ 989260 h 1110205"/>
              <a:gd name="connsiteX7" fmla="*/ 147 w 171607"/>
              <a:gd name="connsiteY7" fmla="*/ 507479 h 1110205"/>
              <a:gd name="connsiteX8" fmla="*/ 83721 w 171607"/>
              <a:gd name="connsiteY8" fmla="*/ 301002 h 1110205"/>
              <a:gd name="connsiteX9" fmla="*/ 162379 w 171607"/>
              <a:gd name="connsiteY9" fmla="*/ 15866 h 111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607" h="1110205">
                <a:moveTo>
                  <a:pt x="162379" y="15866"/>
                </a:moveTo>
                <a:cubicBezTo>
                  <a:pt x="175489" y="-22644"/>
                  <a:pt x="173850" y="14228"/>
                  <a:pt x="162379" y="69944"/>
                </a:cubicBezTo>
                <a:cubicBezTo>
                  <a:pt x="150908" y="125660"/>
                  <a:pt x="114037" y="284615"/>
                  <a:pt x="93553" y="350163"/>
                </a:cubicBezTo>
                <a:cubicBezTo>
                  <a:pt x="73069" y="415711"/>
                  <a:pt x="50947" y="432918"/>
                  <a:pt x="39476" y="463234"/>
                </a:cubicBezTo>
                <a:cubicBezTo>
                  <a:pt x="28005" y="493550"/>
                  <a:pt x="16533" y="429641"/>
                  <a:pt x="24727" y="532060"/>
                </a:cubicBezTo>
                <a:cubicBezTo>
                  <a:pt x="32920" y="634479"/>
                  <a:pt x="82082" y="1001550"/>
                  <a:pt x="88637" y="1077750"/>
                </a:cubicBezTo>
                <a:cubicBezTo>
                  <a:pt x="95192" y="1153950"/>
                  <a:pt x="78804" y="1084305"/>
                  <a:pt x="64056" y="989260"/>
                </a:cubicBezTo>
                <a:cubicBezTo>
                  <a:pt x="49308" y="894215"/>
                  <a:pt x="-3130" y="622189"/>
                  <a:pt x="147" y="507479"/>
                </a:cubicBezTo>
                <a:cubicBezTo>
                  <a:pt x="3424" y="392769"/>
                  <a:pt x="55044" y="378021"/>
                  <a:pt x="83721" y="301002"/>
                </a:cubicBezTo>
                <a:cubicBezTo>
                  <a:pt x="112398" y="223983"/>
                  <a:pt x="149269" y="54376"/>
                  <a:pt x="162379" y="158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F1C06558-18F7-3DF6-DB85-99DAF4F7E82A}"/>
              </a:ext>
            </a:extLst>
          </p:cNvPr>
          <p:cNvSpPr/>
          <p:nvPr/>
        </p:nvSpPr>
        <p:spPr>
          <a:xfrm>
            <a:off x="7157649" y="5098026"/>
            <a:ext cx="103703" cy="275594"/>
          </a:xfrm>
          <a:custGeom>
            <a:avLst/>
            <a:gdLst>
              <a:gd name="connsiteX0" fmla="*/ 88725 w 103703"/>
              <a:gd name="connsiteY0" fmla="*/ 0 h 275594"/>
              <a:gd name="connsiteX1" fmla="*/ 98557 w 103703"/>
              <a:gd name="connsiteY1" fmla="*/ 191729 h 275594"/>
              <a:gd name="connsiteX2" fmla="*/ 235 w 103703"/>
              <a:gd name="connsiteY2" fmla="*/ 275303 h 275594"/>
              <a:gd name="connsiteX3" fmla="*/ 69061 w 103703"/>
              <a:gd name="connsiteY3" fmla="*/ 221226 h 275594"/>
              <a:gd name="connsiteX4" fmla="*/ 78893 w 103703"/>
              <a:gd name="connsiteY4" fmla="*/ 191729 h 275594"/>
              <a:gd name="connsiteX5" fmla="*/ 88725 w 103703"/>
              <a:gd name="connsiteY5" fmla="*/ 0 h 27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703" h="275594">
                <a:moveTo>
                  <a:pt x="88725" y="0"/>
                </a:moveTo>
                <a:cubicBezTo>
                  <a:pt x="92002" y="0"/>
                  <a:pt x="113305" y="145845"/>
                  <a:pt x="98557" y="191729"/>
                </a:cubicBezTo>
                <a:cubicBezTo>
                  <a:pt x="83809" y="237613"/>
                  <a:pt x="5151" y="270387"/>
                  <a:pt x="235" y="275303"/>
                </a:cubicBezTo>
                <a:cubicBezTo>
                  <a:pt x="-4681" y="280219"/>
                  <a:pt x="69061" y="221226"/>
                  <a:pt x="69061" y="221226"/>
                </a:cubicBezTo>
                <a:cubicBezTo>
                  <a:pt x="82171" y="207297"/>
                  <a:pt x="73977" y="222865"/>
                  <a:pt x="78893" y="191729"/>
                </a:cubicBezTo>
                <a:cubicBezTo>
                  <a:pt x="83809" y="160594"/>
                  <a:pt x="85448" y="0"/>
                  <a:pt x="88725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69ED0391-CF48-D5B3-0F4B-B110B82595D7}"/>
              </a:ext>
            </a:extLst>
          </p:cNvPr>
          <p:cNvSpPr/>
          <p:nvPr/>
        </p:nvSpPr>
        <p:spPr>
          <a:xfrm>
            <a:off x="7161578" y="5436485"/>
            <a:ext cx="268018" cy="35227"/>
          </a:xfrm>
          <a:custGeom>
            <a:avLst/>
            <a:gdLst>
              <a:gd name="connsiteX0" fmla="*/ 1222 w 268018"/>
              <a:gd name="connsiteY0" fmla="*/ 754 h 35227"/>
              <a:gd name="connsiteX1" fmla="*/ 168370 w 268018"/>
              <a:gd name="connsiteY1" fmla="*/ 10586 h 35227"/>
              <a:gd name="connsiteX2" fmla="*/ 266693 w 268018"/>
              <a:gd name="connsiteY2" fmla="*/ 754 h 35227"/>
              <a:gd name="connsiteX3" fmla="*/ 99545 w 268018"/>
              <a:gd name="connsiteY3" fmla="*/ 35167 h 35227"/>
              <a:gd name="connsiteX4" fmla="*/ 1222 w 268018"/>
              <a:gd name="connsiteY4" fmla="*/ 754 h 35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018" h="35227">
                <a:moveTo>
                  <a:pt x="1222" y="754"/>
                </a:moveTo>
                <a:cubicBezTo>
                  <a:pt x="12693" y="-3343"/>
                  <a:pt x="124125" y="10586"/>
                  <a:pt x="168370" y="10586"/>
                </a:cubicBezTo>
                <a:cubicBezTo>
                  <a:pt x="212615" y="10586"/>
                  <a:pt x="278164" y="-3343"/>
                  <a:pt x="266693" y="754"/>
                </a:cubicBezTo>
                <a:cubicBezTo>
                  <a:pt x="255222" y="4851"/>
                  <a:pt x="137235" y="33528"/>
                  <a:pt x="99545" y="35167"/>
                </a:cubicBezTo>
                <a:cubicBezTo>
                  <a:pt x="61855" y="36806"/>
                  <a:pt x="-10249" y="4851"/>
                  <a:pt x="1222" y="75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6B5E211A-7E23-628D-6849-FCF326EA91FF}"/>
              </a:ext>
            </a:extLst>
          </p:cNvPr>
          <p:cNvSpPr/>
          <p:nvPr/>
        </p:nvSpPr>
        <p:spPr>
          <a:xfrm>
            <a:off x="7028401" y="5869391"/>
            <a:ext cx="345819" cy="50979"/>
          </a:xfrm>
          <a:custGeom>
            <a:avLst/>
            <a:gdLst>
              <a:gd name="connsiteX0" fmla="*/ 345793 w 345819"/>
              <a:gd name="connsiteY0" fmla="*/ 467 h 50979"/>
              <a:gd name="connsiteX1" fmla="*/ 21328 w 345819"/>
              <a:gd name="connsiteY1" fmla="*/ 20132 h 50979"/>
              <a:gd name="connsiteX2" fmla="*/ 188476 w 345819"/>
              <a:gd name="connsiteY2" fmla="*/ 49628 h 50979"/>
              <a:gd name="connsiteX3" fmla="*/ 1664 w 345819"/>
              <a:gd name="connsiteY3" fmla="*/ 39796 h 50979"/>
              <a:gd name="connsiteX4" fmla="*/ 345793 w 345819"/>
              <a:gd name="connsiteY4" fmla="*/ 467 h 5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819" h="50979">
                <a:moveTo>
                  <a:pt x="345793" y="467"/>
                </a:moveTo>
                <a:cubicBezTo>
                  <a:pt x="349070" y="-2810"/>
                  <a:pt x="47547" y="11939"/>
                  <a:pt x="21328" y="20132"/>
                </a:cubicBezTo>
                <a:cubicBezTo>
                  <a:pt x="-4892" y="28326"/>
                  <a:pt x="191753" y="46351"/>
                  <a:pt x="188476" y="49628"/>
                </a:cubicBezTo>
                <a:cubicBezTo>
                  <a:pt x="185199" y="52905"/>
                  <a:pt x="-20459" y="50447"/>
                  <a:pt x="1664" y="39796"/>
                </a:cubicBezTo>
                <a:cubicBezTo>
                  <a:pt x="23787" y="29145"/>
                  <a:pt x="342516" y="3744"/>
                  <a:pt x="345793" y="4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8CA26681-2221-2FEA-4DA2-A8CEBCDE781D}"/>
              </a:ext>
            </a:extLst>
          </p:cNvPr>
          <p:cNvSpPr/>
          <p:nvPr/>
        </p:nvSpPr>
        <p:spPr>
          <a:xfrm>
            <a:off x="7010396" y="5968081"/>
            <a:ext cx="231639" cy="69707"/>
          </a:xfrm>
          <a:custGeom>
            <a:avLst/>
            <a:gdLst>
              <a:gd name="connsiteX0" fmla="*/ 4 w 231639"/>
              <a:gd name="connsiteY0" fmla="*/ 100 h 69707"/>
              <a:gd name="connsiteX1" fmla="*/ 147488 w 231639"/>
              <a:gd name="connsiteY1" fmla="*/ 19764 h 69707"/>
              <a:gd name="connsiteX2" fmla="*/ 231062 w 231639"/>
              <a:gd name="connsiteY2" fmla="*/ 68925 h 69707"/>
              <a:gd name="connsiteX3" fmla="*/ 181901 w 231639"/>
              <a:gd name="connsiteY3" fmla="*/ 49261 h 69707"/>
              <a:gd name="connsiteX4" fmla="*/ 132739 w 231639"/>
              <a:gd name="connsiteY4" fmla="*/ 39429 h 69707"/>
              <a:gd name="connsiteX5" fmla="*/ 206481 w 231639"/>
              <a:gd name="connsiteY5" fmla="*/ 59093 h 69707"/>
              <a:gd name="connsiteX6" fmla="*/ 142572 w 231639"/>
              <a:gd name="connsiteY6" fmla="*/ 14848 h 69707"/>
              <a:gd name="connsiteX7" fmla="*/ 4 w 231639"/>
              <a:gd name="connsiteY7" fmla="*/ 100 h 6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639" h="69707">
                <a:moveTo>
                  <a:pt x="4" y="100"/>
                </a:moveTo>
                <a:cubicBezTo>
                  <a:pt x="823" y="919"/>
                  <a:pt x="108978" y="8293"/>
                  <a:pt x="147488" y="19764"/>
                </a:cubicBezTo>
                <a:cubicBezTo>
                  <a:pt x="185998" y="31235"/>
                  <a:pt x="225327" y="64009"/>
                  <a:pt x="231062" y="68925"/>
                </a:cubicBezTo>
                <a:cubicBezTo>
                  <a:pt x="236797" y="73841"/>
                  <a:pt x="198288" y="54177"/>
                  <a:pt x="181901" y="49261"/>
                </a:cubicBezTo>
                <a:cubicBezTo>
                  <a:pt x="165514" y="44345"/>
                  <a:pt x="128642" y="37790"/>
                  <a:pt x="132739" y="39429"/>
                </a:cubicBezTo>
                <a:cubicBezTo>
                  <a:pt x="136836" y="41068"/>
                  <a:pt x="204842" y="63190"/>
                  <a:pt x="206481" y="59093"/>
                </a:cubicBezTo>
                <a:cubicBezTo>
                  <a:pt x="208120" y="54996"/>
                  <a:pt x="170430" y="26319"/>
                  <a:pt x="142572" y="14848"/>
                </a:cubicBezTo>
                <a:cubicBezTo>
                  <a:pt x="114714" y="3377"/>
                  <a:pt x="-815" y="-719"/>
                  <a:pt x="4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A132B890-A687-7D36-7641-D259D50EF2BC}"/>
              </a:ext>
            </a:extLst>
          </p:cNvPr>
          <p:cNvSpPr/>
          <p:nvPr/>
        </p:nvSpPr>
        <p:spPr>
          <a:xfrm>
            <a:off x="7022906" y="6203907"/>
            <a:ext cx="26938" cy="256298"/>
          </a:xfrm>
          <a:custGeom>
            <a:avLst/>
            <a:gdLst>
              <a:gd name="connsiteX0" fmla="*/ 26823 w 26938"/>
              <a:gd name="connsiteY0" fmla="*/ 248 h 256298"/>
              <a:gd name="connsiteX1" fmla="*/ 12075 w 26938"/>
              <a:gd name="connsiteY1" fmla="*/ 147732 h 256298"/>
              <a:gd name="connsiteX2" fmla="*/ 26823 w 26938"/>
              <a:gd name="connsiteY2" fmla="*/ 255887 h 256298"/>
              <a:gd name="connsiteX3" fmla="*/ 2242 w 26938"/>
              <a:gd name="connsiteY3" fmla="*/ 182145 h 256298"/>
              <a:gd name="connsiteX4" fmla="*/ 2242 w 26938"/>
              <a:gd name="connsiteY4" fmla="*/ 113319 h 256298"/>
              <a:gd name="connsiteX5" fmla="*/ 26823 w 26938"/>
              <a:gd name="connsiteY5" fmla="*/ 248 h 256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38" h="256298">
                <a:moveTo>
                  <a:pt x="26823" y="248"/>
                </a:moveTo>
                <a:cubicBezTo>
                  <a:pt x="28462" y="5983"/>
                  <a:pt x="12075" y="105126"/>
                  <a:pt x="12075" y="147732"/>
                </a:cubicBezTo>
                <a:cubicBezTo>
                  <a:pt x="12075" y="190338"/>
                  <a:pt x="28462" y="250152"/>
                  <a:pt x="26823" y="255887"/>
                </a:cubicBezTo>
                <a:cubicBezTo>
                  <a:pt x="25184" y="261622"/>
                  <a:pt x="6339" y="205906"/>
                  <a:pt x="2242" y="182145"/>
                </a:cubicBezTo>
                <a:cubicBezTo>
                  <a:pt x="-1855" y="158384"/>
                  <a:pt x="603" y="137080"/>
                  <a:pt x="2242" y="113319"/>
                </a:cubicBezTo>
                <a:cubicBezTo>
                  <a:pt x="3881" y="89558"/>
                  <a:pt x="25184" y="-5487"/>
                  <a:pt x="26823" y="2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ECBC48EF-F009-8AA3-02C9-9E235595D894}"/>
              </a:ext>
            </a:extLst>
          </p:cNvPr>
          <p:cNvSpPr/>
          <p:nvPr/>
        </p:nvSpPr>
        <p:spPr>
          <a:xfrm>
            <a:off x="6897070" y="6424772"/>
            <a:ext cx="300248" cy="315558"/>
          </a:xfrm>
          <a:custGeom>
            <a:avLst/>
            <a:gdLst>
              <a:gd name="connsiteX0" fmla="*/ 300143 w 300248"/>
              <a:gd name="connsiteY0" fmla="*/ 49770 h 315558"/>
              <a:gd name="connsiteX1" fmla="*/ 137911 w 300248"/>
              <a:gd name="connsiteY1" fmla="*/ 133344 h 315558"/>
              <a:gd name="connsiteX2" fmla="*/ 259 w 300248"/>
              <a:gd name="connsiteY2" fmla="*/ 315241 h 315558"/>
              <a:gd name="connsiteX3" fmla="*/ 103498 w 300248"/>
              <a:gd name="connsiteY3" fmla="*/ 172673 h 315558"/>
              <a:gd name="connsiteX4" fmla="*/ 108414 w 300248"/>
              <a:gd name="connsiteY4" fmla="*/ 609 h 315558"/>
              <a:gd name="connsiteX5" fmla="*/ 113330 w 300248"/>
              <a:gd name="connsiteY5" fmla="*/ 113680 h 315558"/>
              <a:gd name="connsiteX6" fmla="*/ 300143 w 300248"/>
              <a:gd name="connsiteY6" fmla="*/ 49770 h 315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248" h="315558">
                <a:moveTo>
                  <a:pt x="300143" y="49770"/>
                </a:moveTo>
                <a:cubicBezTo>
                  <a:pt x="304240" y="53047"/>
                  <a:pt x="187892" y="89099"/>
                  <a:pt x="137911" y="133344"/>
                </a:cubicBezTo>
                <a:cubicBezTo>
                  <a:pt x="87930" y="177589"/>
                  <a:pt x="5994" y="308686"/>
                  <a:pt x="259" y="315241"/>
                </a:cubicBezTo>
                <a:cubicBezTo>
                  <a:pt x="-5477" y="321796"/>
                  <a:pt x="85472" y="225112"/>
                  <a:pt x="103498" y="172673"/>
                </a:cubicBezTo>
                <a:cubicBezTo>
                  <a:pt x="121524" y="120234"/>
                  <a:pt x="106775" y="10441"/>
                  <a:pt x="108414" y="609"/>
                </a:cubicBezTo>
                <a:cubicBezTo>
                  <a:pt x="110053" y="-9223"/>
                  <a:pt x="84653" y="103028"/>
                  <a:pt x="113330" y="113680"/>
                </a:cubicBezTo>
                <a:cubicBezTo>
                  <a:pt x="142007" y="124332"/>
                  <a:pt x="296046" y="46493"/>
                  <a:pt x="300143" y="497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1E65510D-0809-530B-294C-048725CE80CE}"/>
              </a:ext>
            </a:extLst>
          </p:cNvPr>
          <p:cNvSpPr/>
          <p:nvPr/>
        </p:nvSpPr>
        <p:spPr>
          <a:xfrm>
            <a:off x="8438715" y="5035293"/>
            <a:ext cx="283079" cy="607017"/>
          </a:xfrm>
          <a:custGeom>
            <a:avLst/>
            <a:gdLst>
              <a:gd name="connsiteX0" fmla="*/ 165535 w 283079"/>
              <a:gd name="connsiteY0" fmla="*/ 257 h 607017"/>
              <a:gd name="connsiteX1" fmla="*/ 263960 w 283079"/>
              <a:gd name="connsiteY1" fmla="*/ 105032 h 607017"/>
              <a:gd name="connsiteX2" fmla="*/ 263960 w 283079"/>
              <a:gd name="connsiteY2" fmla="*/ 193932 h 607017"/>
              <a:gd name="connsiteX3" fmla="*/ 270310 w 283079"/>
              <a:gd name="connsiteY3" fmla="*/ 181232 h 607017"/>
              <a:gd name="connsiteX4" fmla="*/ 213160 w 283079"/>
              <a:gd name="connsiteY4" fmla="*/ 336807 h 607017"/>
              <a:gd name="connsiteX5" fmla="*/ 140135 w 283079"/>
              <a:gd name="connsiteY5" fmla="*/ 454282 h 607017"/>
              <a:gd name="connsiteX6" fmla="*/ 57585 w 283079"/>
              <a:gd name="connsiteY6" fmla="*/ 600332 h 607017"/>
              <a:gd name="connsiteX7" fmla="*/ 435 w 283079"/>
              <a:gd name="connsiteY7" fmla="*/ 584457 h 607017"/>
              <a:gd name="connsiteX8" fmla="*/ 35360 w 283079"/>
              <a:gd name="connsiteY8" fmla="*/ 603507 h 607017"/>
              <a:gd name="connsiteX9" fmla="*/ 108385 w 283079"/>
              <a:gd name="connsiteY9" fmla="*/ 508257 h 607017"/>
              <a:gd name="connsiteX10" fmla="*/ 267135 w 283079"/>
              <a:gd name="connsiteY10" fmla="*/ 190757 h 607017"/>
              <a:gd name="connsiteX11" fmla="*/ 267135 w 283079"/>
              <a:gd name="connsiteY11" fmla="*/ 136782 h 607017"/>
              <a:gd name="connsiteX12" fmla="*/ 165535 w 283079"/>
              <a:gd name="connsiteY12" fmla="*/ 257 h 60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3079" h="607017">
                <a:moveTo>
                  <a:pt x="165535" y="257"/>
                </a:moveTo>
                <a:cubicBezTo>
                  <a:pt x="165006" y="-5035"/>
                  <a:pt x="247556" y="72753"/>
                  <a:pt x="263960" y="105032"/>
                </a:cubicBezTo>
                <a:cubicBezTo>
                  <a:pt x="280364" y="137311"/>
                  <a:pt x="263960" y="193932"/>
                  <a:pt x="263960" y="193932"/>
                </a:cubicBezTo>
                <a:cubicBezTo>
                  <a:pt x="265018" y="206632"/>
                  <a:pt x="278777" y="157420"/>
                  <a:pt x="270310" y="181232"/>
                </a:cubicBezTo>
                <a:cubicBezTo>
                  <a:pt x="261843" y="205044"/>
                  <a:pt x="234856" y="291299"/>
                  <a:pt x="213160" y="336807"/>
                </a:cubicBezTo>
                <a:cubicBezTo>
                  <a:pt x="191464" y="382315"/>
                  <a:pt x="166064" y="410361"/>
                  <a:pt x="140135" y="454282"/>
                </a:cubicBezTo>
                <a:cubicBezTo>
                  <a:pt x="114206" y="498203"/>
                  <a:pt x="80868" y="578636"/>
                  <a:pt x="57585" y="600332"/>
                </a:cubicBezTo>
                <a:cubicBezTo>
                  <a:pt x="34302" y="622028"/>
                  <a:pt x="4139" y="583928"/>
                  <a:pt x="435" y="584457"/>
                </a:cubicBezTo>
                <a:cubicBezTo>
                  <a:pt x="-3269" y="584986"/>
                  <a:pt x="17368" y="616207"/>
                  <a:pt x="35360" y="603507"/>
                </a:cubicBezTo>
                <a:cubicBezTo>
                  <a:pt x="53352" y="590807"/>
                  <a:pt x="69756" y="577049"/>
                  <a:pt x="108385" y="508257"/>
                </a:cubicBezTo>
                <a:cubicBezTo>
                  <a:pt x="147014" y="439465"/>
                  <a:pt x="240677" y="252669"/>
                  <a:pt x="267135" y="190757"/>
                </a:cubicBezTo>
                <a:cubicBezTo>
                  <a:pt x="293593" y="128845"/>
                  <a:pt x="282481" y="165357"/>
                  <a:pt x="267135" y="136782"/>
                </a:cubicBezTo>
                <a:cubicBezTo>
                  <a:pt x="251789" y="108207"/>
                  <a:pt x="166064" y="5549"/>
                  <a:pt x="165535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42616173-61F8-B2AB-B405-04DDD39260D6}"/>
              </a:ext>
            </a:extLst>
          </p:cNvPr>
          <p:cNvSpPr/>
          <p:nvPr/>
        </p:nvSpPr>
        <p:spPr>
          <a:xfrm>
            <a:off x="8176772" y="5030368"/>
            <a:ext cx="405253" cy="458379"/>
          </a:xfrm>
          <a:custGeom>
            <a:avLst/>
            <a:gdLst>
              <a:gd name="connsiteX0" fmla="*/ 405253 w 405253"/>
              <a:gd name="connsiteY0" fmla="*/ 5182 h 458379"/>
              <a:gd name="connsiteX1" fmla="*/ 313178 w 405253"/>
              <a:gd name="connsiteY1" fmla="*/ 11532 h 458379"/>
              <a:gd name="connsiteX2" fmla="*/ 256028 w 405253"/>
              <a:gd name="connsiteY2" fmla="*/ 36932 h 458379"/>
              <a:gd name="connsiteX3" fmla="*/ 208403 w 405253"/>
              <a:gd name="connsiteY3" fmla="*/ 106782 h 458379"/>
              <a:gd name="connsiteX4" fmla="*/ 119503 w 405253"/>
              <a:gd name="connsiteY4" fmla="*/ 236957 h 458379"/>
              <a:gd name="connsiteX5" fmla="*/ 129028 w 405253"/>
              <a:gd name="connsiteY5" fmla="*/ 211557 h 458379"/>
              <a:gd name="connsiteX6" fmla="*/ 11553 w 405253"/>
              <a:gd name="connsiteY6" fmla="*/ 440157 h 458379"/>
              <a:gd name="connsiteX7" fmla="*/ 30603 w 405253"/>
              <a:gd name="connsiteY7" fmla="*/ 402057 h 458379"/>
              <a:gd name="connsiteX8" fmla="*/ 243328 w 405253"/>
              <a:gd name="connsiteY8" fmla="*/ 68682 h 458379"/>
              <a:gd name="connsiteX9" fmla="*/ 313178 w 405253"/>
              <a:gd name="connsiteY9" fmla="*/ 5182 h 458379"/>
              <a:gd name="connsiteX10" fmla="*/ 405253 w 405253"/>
              <a:gd name="connsiteY10" fmla="*/ 5182 h 45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5253" h="458379">
                <a:moveTo>
                  <a:pt x="405253" y="5182"/>
                </a:moveTo>
                <a:cubicBezTo>
                  <a:pt x="405253" y="6240"/>
                  <a:pt x="338049" y="6240"/>
                  <a:pt x="313178" y="11532"/>
                </a:cubicBezTo>
                <a:cubicBezTo>
                  <a:pt x="288307" y="16824"/>
                  <a:pt x="273490" y="21057"/>
                  <a:pt x="256028" y="36932"/>
                </a:cubicBezTo>
                <a:cubicBezTo>
                  <a:pt x="238566" y="52807"/>
                  <a:pt x="208403" y="106782"/>
                  <a:pt x="208403" y="106782"/>
                </a:cubicBezTo>
                <a:cubicBezTo>
                  <a:pt x="185649" y="140120"/>
                  <a:pt x="132732" y="219495"/>
                  <a:pt x="119503" y="236957"/>
                </a:cubicBezTo>
                <a:cubicBezTo>
                  <a:pt x="106274" y="254420"/>
                  <a:pt x="147020" y="177690"/>
                  <a:pt x="129028" y="211557"/>
                </a:cubicBezTo>
                <a:cubicBezTo>
                  <a:pt x="111036" y="245424"/>
                  <a:pt x="27957" y="408407"/>
                  <a:pt x="11553" y="440157"/>
                </a:cubicBezTo>
                <a:cubicBezTo>
                  <a:pt x="-4851" y="471907"/>
                  <a:pt x="-8026" y="463969"/>
                  <a:pt x="30603" y="402057"/>
                </a:cubicBezTo>
                <a:cubicBezTo>
                  <a:pt x="69232" y="340145"/>
                  <a:pt x="196232" y="134828"/>
                  <a:pt x="243328" y="68682"/>
                </a:cubicBezTo>
                <a:cubicBezTo>
                  <a:pt x="290424" y="2536"/>
                  <a:pt x="287778" y="16294"/>
                  <a:pt x="313178" y="5182"/>
                </a:cubicBezTo>
                <a:cubicBezTo>
                  <a:pt x="338578" y="-5930"/>
                  <a:pt x="405253" y="4124"/>
                  <a:pt x="405253" y="5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4ADD9869-5204-C0F6-56B2-E3A622EC7C66}"/>
              </a:ext>
            </a:extLst>
          </p:cNvPr>
          <p:cNvSpPr/>
          <p:nvPr/>
        </p:nvSpPr>
        <p:spPr>
          <a:xfrm>
            <a:off x="8616950" y="5127377"/>
            <a:ext cx="51061" cy="217514"/>
          </a:xfrm>
          <a:custGeom>
            <a:avLst/>
            <a:gdLst>
              <a:gd name="connsiteX0" fmla="*/ 3175 w 51061"/>
              <a:gd name="connsiteY0" fmla="*/ 248 h 217514"/>
              <a:gd name="connsiteX1" fmla="*/ 38100 w 51061"/>
              <a:gd name="connsiteY1" fmla="*/ 82798 h 217514"/>
              <a:gd name="connsiteX2" fmla="*/ 0 w 51061"/>
              <a:gd name="connsiteY2" fmla="*/ 216148 h 217514"/>
              <a:gd name="connsiteX3" fmla="*/ 38100 w 51061"/>
              <a:gd name="connsiteY3" fmla="*/ 149473 h 217514"/>
              <a:gd name="connsiteX4" fmla="*/ 50800 w 51061"/>
              <a:gd name="connsiteY4" fmla="*/ 108198 h 217514"/>
              <a:gd name="connsiteX5" fmla="*/ 3175 w 51061"/>
              <a:gd name="connsiteY5" fmla="*/ 248 h 217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061" h="217514">
                <a:moveTo>
                  <a:pt x="3175" y="248"/>
                </a:moveTo>
                <a:cubicBezTo>
                  <a:pt x="1058" y="-3985"/>
                  <a:pt x="38629" y="46815"/>
                  <a:pt x="38100" y="82798"/>
                </a:cubicBezTo>
                <a:cubicBezTo>
                  <a:pt x="37571" y="118781"/>
                  <a:pt x="0" y="205036"/>
                  <a:pt x="0" y="216148"/>
                </a:cubicBezTo>
                <a:cubicBezTo>
                  <a:pt x="0" y="227260"/>
                  <a:pt x="29633" y="167465"/>
                  <a:pt x="38100" y="149473"/>
                </a:cubicBezTo>
                <a:cubicBezTo>
                  <a:pt x="46567" y="131481"/>
                  <a:pt x="52387" y="135185"/>
                  <a:pt x="50800" y="108198"/>
                </a:cubicBezTo>
                <a:cubicBezTo>
                  <a:pt x="49213" y="81211"/>
                  <a:pt x="5292" y="4481"/>
                  <a:pt x="3175" y="2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4206FA6D-1A52-30A7-0E40-FEC2135F0C83}"/>
              </a:ext>
            </a:extLst>
          </p:cNvPr>
          <p:cNvSpPr/>
          <p:nvPr/>
        </p:nvSpPr>
        <p:spPr>
          <a:xfrm>
            <a:off x="8481960" y="5076573"/>
            <a:ext cx="116834" cy="10019"/>
          </a:xfrm>
          <a:custGeom>
            <a:avLst/>
            <a:gdLst>
              <a:gd name="connsiteX0" fmla="*/ 115940 w 116834"/>
              <a:gd name="connsiteY0" fmla="*/ 6602 h 10019"/>
              <a:gd name="connsiteX1" fmla="*/ 1640 w 116834"/>
              <a:gd name="connsiteY1" fmla="*/ 9777 h 10019"/>
              <a:gd name="connsiteX2" fmla="*/ 52440 w 116834"/>
              <a:gd name="connsiteY2" fmla="*/ 252 h 10019"/>
              <a:gd name="connsiteX3" fmla="*/ 115940 w 116834"/>
              <a:gd name="connsiteY3" fmla="*/ 6602 h 1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834" h="10019">
                <a:moveTo>
                  <a:pt x="115940" y="6602"/>
                </a:moveTo>
                <a:cubicBezTo>
                  <a:pt x="107473" y="8189"/>
                  <a:pt x="12223" y="10835"/>
                  <a:pt x="1640" y="9777"/>
                </a:cubicBezTo>
                <a:cubicBezTo>
                  <a:pt x="-8943" y="8719"/>
                  <a:pt x="34448" y="1839"/>
                  <a:pt x="52440" y="252"/>
                </a:cubicBezTo>
                <a:cubicBezTo>
                  <a:pt x="70432" y="-1336"/>
                  <a:pt x="124407" y="5015"/>
                  <a:pt x="115940" y="660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CE12A233-3AB7-D138-873D-049FBB2A3B29}"/>
              </a:ext>
            </a:extLst>
          </p:cNvPr>
          <p:cNvSpPr/>
          <p:nvPr/>
        </p:nvSpPr>
        <p:spPr>
          <a:xfrm>
            <a:off x="8515305" y="5168561"/>
            <a:ext cx="44667" cy="150758"/>
          </a:xfrm>
          <a:custGeom>
            <a:avLst/>
            <a:gdLst>
              <a:gd name="connsiteX0" fmla="*/ 45 w 44667"/>
              <a:gd name="connsiteY0" fmla="*/ 339 h 150758"/>
              <a:gd name="connsiteX1" fmla="*/ 9570 w 44667"/>
              <a:gd name="connsiteY1" fmla="*/ 67014 h 150758"/>
              <a:gd name="connsiteX2" fmla="*/ 44495 w 44667"/>
              <a:gd name="connsiteY2" fmla="*/ 149564 h 150758"/>
              <a:gd name="connsiteX3" fmla="*/ 22270 w 44667"/>
              <a:gd name="connsiteY3" fmla="*/ 114639 h 150758"/>
              <a:gd name="connsiteX4" fmla="*/ 6395 w 44667"/>
              <a:gd name="connsiteY4" fmla="*/ 95589 h 150758"/>
              <a:gd name="connsiteX5" fmla="*/ 45 w 44667"/>
              <a:gd name="connsiteY5" fmla="*/ 339 h 15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67" h="150758">
                <a:moveTo>
                  <a:pt x="45" y="339"/>
                </a:moveTo>
                <a:cubicBezTo>
                  <a:pt x="574" y="-4424"/>
                  <a:pt x="2162" y="42143"/>
                  <a:pt x="9570" y="67014"/>
                </a:cubicBezTo>
                <a:cubicBezTo>
                  <a:pt x="16978" y="91885"/>
                  <a:pt x="42378" y="141627"/>
                  <a:pt x="44495" y="149564"/>
                </a:cubicBezTo>
                <a:cubicBezTo>
                  <a:pt x="46612" y="157501"/>
                  <a:pt x="28620" y="123635"/>
                  <a:pt x="22270" y="114639"/>
                </a:cubicBezTo>
                <a:cubicBezTo>
                  <a:pt x="15920" y="105643"/>
                  <a:pt x="9041" y="110935"/>
                  <a:pt x="6395" y="95589"/>
                </a:cubicBezTo>
                <a:cubicBezTo>
                  <a:pt x="3749" y="80243"/>
                  <a:pt x="-484" y="5102"/>
                  <a:pt x="45" y="33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 1359">
            <a:extLst>
              <a:ext uri="{FF2B5EF4-FFF2-40B4-BE49-F238E27FC236}">
                <a16:creationId xmlns:a16="http://schemas.microsoft.com/office/drawing/2014/main" id="{E7A3952B-B1EB-FEBD-F8ED-B3CED6D5B5B6}"/>
              </a:ext>
            </a:extLst>
          </p:cNvPr>
          <p:cNvSpPr/>
          <p:nvPr/>
        </p:nvSpPr>
        <p:spPr>
          <a:xfrm>
            <a:off x="8537529" y="5127613"/>
            <a:ext cx="55658" cy="172062"/>
          </a:xfrm>
          <a:custGeom>
            <a:avLst/>
            <a:gdLst>
              <a:gd name="connsiteX0" fmla="*/ 46 w 55658"/>
              <a:gd name="connsiteY0" fmla="*/ 12 h 172062"/>
              <a:gd name="connsiteX1" fmla="*/ 44496 w 55658"/>
              <a:gd name="connsiteY1" fmla="*/ 92087 h 172062"/>
              <a:gd name="connsiteX2" fmla="*/ 38146 w 55658"/>
              <a:gd name="connsiteY2" fmla="*/ 171462 h 172062"/>
              <a:gd name="connsiteX3" fmla="*/ 47671 w 55658"/>
              <a:gd name="connsiteY3" fmla="*/ 127012 h 172062"/>
              <a:gd name="connsiteX4" fmla="*/ 54021 w 55658"/>
              <a:gd name="connsiteY4" fmla="*/ 98437 h 172062"/>
              <a:gd name="connsiteX5" fmla="*/ 46 w 55658"/>
              <a:gd name="connsiteY5" fmla="*/ 12 h 172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58" h="172062">
                <a:moveTo>
                  <a:pt x="46" y="12"/>
                </a:moveTo>
                <a:cubicBezTo>
                  <a:pt x="-1542" y="-1046"/>
                  <a:pt x="38146" y="63512"/>
                  <a:pt x="44496" y="92087"/>
                </a:cubicBezTo>
                <a:cubicBezTo>
                  <a:pt x="50846" y="120662"/>
                  <a:pt x="37617" y="165641"/>
                  <a:pt x="38146" y="171462"/>
                </a:cubicBezTo>
                <a:cubicBezTo>
                  <a:pt x="38675" y="177283"/>
                  <a:pt x="45025" y="139183"/>
                  <a:pt x="47671" y="127012"/>
                </a:cubicBezTo>
                <a:cubicBezTo>
                  <a:pt x="50317" y="114841"/>
                  <a:pt x="59313" y="113254"/>
                  <a:pt x="54021" y="98437"/>
                </a:cubicBezTo>
                <a:cubicBezTo>
                  <a:pt x="48729" y="83620"/>
                  <a:pt x="1634" y="1070"/>
                  <a:pt x="4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1B766395-7323-8C1F-AA26-8B297C57F707}"/>
              </a:ext>
            </a:extLst>
          </p:cNvPr>
          <p:cNvSpPr/>
          <p:nvPr/>
        </p:nvSpPr>
        <p:spPr>
          <a:xfrm>
            <a:off x="8355696" y="5143294"/>
            <a:ext cx="172721" cy="230140"/>
          </a:xfrm>
          <a:custGeom>
            <a:avLst/>
            <a:gdLst>
              <a:gd name="connsiteX0" fmla="*/ 172354 w 172721"/>
              <a:gd name="connsiteY0" fmla="*/ 206 h 230140"/>
              <a:gd name="connsiteX1" fmla="*/ 80279 w 172721"/>
              <a:gd name="connsiteY1" fmla="*/ 57356 h 230140"/>
              <a:gd name="connsiteX2" fmla="*/ 48529 w 172721"/>
              <a:gd name="connsiteY2" fmla="*/ 82756 h 230140"/>
              <a:gd name="connsiteX3" fmla="*/ 904 w 172721"/>
              <a:gd name="connsiteY3" fmla="*/ 130381 h 230140"/>
              <a:gd name="connsiteX4" fmla="*/ 16779 w 172721"/>
              <a:gd name="connsiteY4" fmla="*/ 117681 h 230140"/>
              <a:gd name="connsiteX5" fmla="*/ 10429 w 172721"/>
              <a:gd name="connsiteY5" fmla="*/ 228806 h 230140"/>
              <a:gd name="connsiteX6" fmla="*/ 16779 w 172721"/>
              <a:gd name="connsiteY6" fmla="*/ 174831 h 230140"/>
              <a:gd name="connsiteX7" fmla="*/ 23129 w 172721"/>
              <a:gd name="connsiteY7" fmla="*/ 111331 h 230140"/>
              <a:gd name="connsiteX8" fmla="*/ 67579 w 172721"/>
              <a:gd name="connsiteY8" fmla="*/ 60531 h 230140"/>
              <a:gd name="connsiteX9" fmla="*/ 42179 w 172721"/>
              <a:gd name="connsiteY9" fmla="*/ 79581 h 230140"/>
              <a:gd name="connsiteX10" fmla="*/ 172354 w 172721"/>
              <a:gd name="connsiteY10" fmla="*/ 206 h 23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721" h="230140">
                <a:moveTo>
                  <a:pt x="172354" y="206"/>
                </a:moveTo>
                <a:cubicBezTo>
                  <a:pt x="178704" y="-3498"/>
                  <a:pt x="100917" y="43598"/>
                  <a:pt x="80279" y="57356"/>
                </a:cubicBezTo>
                <a:cubicBezTo>
                  <a:pt x="59641" y="71114"/>
                  <a:pt x="61758" y="70585"/>
                  <a:pt x="48529" y="82756"/>
                </a:cubicBezTo>
                <a:cubicBezTo>
                  <a:pt x="35300" y="94927"/>
                  <a:pt x="904" y="130381"/>
                  <a:pt x="904" y="130381"/>
                </a:cubicBezTo>
                <a:cubicBezTo>
                  <a:pt x="-4388" y="136202"/>
                  <a:pt x="15192" y="101277"/>
                  <a:pt x="16779" y="117681"/>
                </a:cubicBezTo>
                <a:cubicBezTo>
                  <a:pt x="18366" y="134085"/>
                  <a:pt x="10429" y="219281"/>
                  <a:pt x="10429" y="228806"/>
                </a:cubicBezTo>
                <a:cubicBezTo>
                  <a:pt x="10429" y="238331"/>
                  <a:pt x="14662" y="194410"/>
                  <a:pt x="16779" y="174831"/>
                </a:cubicBezTo>
                <a:cubicBezTo>
                  <a:pt x="18896" y="155252"/>
                  <a:pt x="14662" y="130381"/>
                  <a:pt x="23129" y="111331"/>
                </a:cubicBezTo>
                <a:cubicBezTo>
                  <a:pt x="31596" y="92281"/>
                  <a:pt x="64404" y="65823"/>
                  <a:pt x="67579" y="60531"/>
                </a:cubicBezTo>
                <a:cubicBezTo>
                  <a:pt x="70754" y="55239"/>
                  <a:pt x="30537" y="86460"/>
                  <a:pt x="42179" y="79581"/>
                </a:cubicBezTo>
                <a:cubicBezTo>
                  <a:pt x="53821" y="72702"/>
                  <a:pt x="166004" y="3910"/>
                  <a:pt x="172354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 1361">
            <a:extLst>
              <a:ext uri="{FF2B5EF4-FFF2-40B4-BE49-F238E27FC236}">
                <a16:creationId xmlns:a16="http://schemas.microsoft.com/office/drawing/2014/main" id="{2283EC0D-0285-1AAB-8DD9-D81C06A5B66A}"/>
              </a:ext>
            </a:extLst>
          </p:cNvPr>
          <p:cNvSpPr/>
          <p:nvPr/>
        </p:nvSpPr>
        <p:spPr>
          <a:xfrm>
            <a:off x="7799976" y="5498838"/>
            <a:ext cx="372868" cy="607665"/>
          </a:xfrm>
          <a:custGeom>
            <a:avLst/>
            <a:gdLst>
              <a:gd name="connsiteX0" fmla="*/ 372474 w 372868"/>
              <a:gd name="connsiteY0" fmla="*/ 262 h 607665"/>
              <a:gd name="connsiteX1" fmla="*/ 296274 w 372868"/>
              <a:gd name="connsiteY1" fmla="*/ 133612 h 607665"/>
              <a:gd name="connsiteX2" fmla="*/ 70849 w 372868"/>
              <a:gd name="connsiteY2" fmla="*/ 378087 h 607665"/>
              <a:gd name="connsiteX3" fmla="*/ 99424 w 372868"/>
              <a:gd name="connsiteY3" fmla="*/ 362212 h 607665"/>
              <a:gd name="connsiteX4" fmla="*/ 16874 w 372868"/>
              <a:gd name="connsiteY4" fmla="*/ 476512 h 607665"/>
              <a:gd name="connsiteX5" fmla="*/ 10524 w 372868"/>
              <a:gd name="connsiteY5" fmla="*/ 603512 h 607665"/>
              <a:gd name="connsiteX6" fmla="*/ 10524 w 372868"/>
              <a:gd name="connsiteY6" fmla="*/ 568587 h 607665"/>
              <a:gd name="connsiteX7" fmla="*/ 7349 w 372868"/>
              <a:gd name="connsiteY7" fmla="*/ 486037 h 607665"/>
              <a:gd name="connsiteX8" fmla="*/ 118474 w 372868"/>
              <a:gd name="connsiteY8" fmla="*/ 359037 h 607665"/>
              <a:gd name="connsiteX9" fmla="*/ 267699 w 372868"/>
              <a:gd name="connsiteY9" fmla="*/ 203462 h 607665"/>
              <a:gd name="connsiteX10" fmla="*/ 207374 w 372868"/>
              <a:gd name="connsiteY10" fmla="*/ 247912 h 607665"/>
              <a:gd name="connsiteX11" fmla="*/ 270874 w 372868"/>
              <a:gd name="connsiteY11" fmla="*/ 165362 h 607665"/>
              <a:gd name="connsiteX12" fmla="*/ 372474 w 372868"/>
              <a:gd name="connsiteY12" fmla="*/ 262 h 607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2868" h="607665">
                <a:moveTo>
                  <a:pt x="372474" y="262"/>
                </a:moveTo>
                <a:cubicBezTo>
                  <a:pt x="376707" y="-5030"/>
                  <a:pt x="346545" y="70641"/>
                  <a:pt x="296274" y="133612"/>
                </a:cubicBezTo>
                <a:cubicBezTo>
                  <a:pt x="246003" y="196583"/>
                  <a:pt x="103657" y="339987"/>
                  <a:pt x="70849" y="378087"/>
                </a:cubicBezTo>
                <a:cubicBezTo>
                  <a:pt x="38041" y="416187"/>
                  <a:pt x="108420" y="345808"/>
                  <a:pt x="99424" y="362212"/>
                </a:cubicBezTo>
                <a:cubicBezTo>
                  <a:pt x="90428" y="378616"/>
                  <a:pt x="31691" y="436295"/>
                  <a:pt x="16874" y="476512"/>
                </a:cubicBezTo>
                <a:cubicBezTo>
                  <a:pt x="2057" y="516729"/>
                  <a:pt x="11582" y="588166"/>
                  <a:pt x="10524" y="603512"/>
                </a:cubicBezTo>
                <a:cubicBezTo>
                  <a:pt x="9466" y="618858"/>
                  <a:pt x="11053" y="588166"/>
                  <a:pt x="10524" y="568587"/>
                </a:cubicBezTo>
                <a:cubicBezTo>
                  <a:pt x="9995" y="549008"/>
                  <a:pt x="-10643" y="520962"/>
                  <a:pt x="7349" y="486037"/>
                </a:cubicBezTo>
                <a:cubicBezTo>
                  <a:pt x="25341" y="451112"/>
                  <a:pt x="75082" y="406133"/>
                  <a:pt x="118474" y="359037"/>
                </a:cubicBezTo>
                <a:cubicBezTo>
                  <a:pt x="161866" y="311941"/>
                  <a:pt x="252882" y="221983"/>
                  <a:pt x="267699" y="203462"/>
                </a:cubicBezTo>
                <a:cubicBezTo>
                  <a:pt x="282516" y="184941"/>
                  <a:pt x="206845" y="254262"/>
                  <a:pt x="207374" y="247912"/>
                </a:cubicBezTo>
                <a:cubicBezTo>
                  <a:pt x="207903" y="241562"/>
                  <a:pt x="241770" y="207695"/>
                  <a:pt x="270874" y="165362"/>
                </a:cubicBezTo>
                <a:cubicBezTo>
                  <a:pt x="299978" y="123029"/>
                  <a:pt x="368241" y="5554"/>
                  <a:pt x="372474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279AF0B1-8115-5C3A-E477-E5DCDF0F0955}"/>
              </a:ext>
            </a:extLst>
          </p:cNvPr>
          <p:cNvSpPr/>
          <p:nvPr/>
        </p:nvSpPr>
        <p:spPr>
          <a:xfrm>
            <a:off x="8294076" y="5597648"/>
            <a:ext cx="205517" cy="392704"/>
          </a:xfrm>
          <a:custGeom>
            <a:avLst/>
            <a:gdLst>
              <a:gd name="connsiteX0" fmla="*/ 199049 w 205517"/>
              <a:gd name="connsiteY0" fmla="*/ 3052 h 392704"/>
              <a:gd name="connsiteX1" fmla="*/ 103799 w 205517"/>
              <a:gd name="connsiteY1" fmla="*/ 161802 h 392704"/>
              <a:gd name="connsiteX2" fmla="*/ 5374 w 205517"/>
              <a:gd name="connsiteY2" fmla="*/ 384052 h 392704"/>
              <a:gd name="connsiteX3" fmla="*/ 21249 w 205517"/>
              <a:gd name="connsiteY3" fmla="*/ 330077 h 392704"/>
              <a:gd name="connsiteX4" fmla="*/ 91099 w 205517"/>
              <a:gd name="connsiteY4" fmla="*/ 168152 h 392704"/>
              <a:gd name="connsiteX5" fmla="*/ 186349 w 205517"/>
              <a:gd name="connsiteY5" fmla="*/ 63377 h 392704"/>
              <a:gd name="connsiteX6" fmla="*/ 199049 w 205517"/>
              <a:gd name="connsiteY6" fmla="*/ 3052 h 392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517" h="392704">
                <a:moveTo>
                  <a:pt x="199049" y="3052"/>
                </a:moveTo>
                <a:cubicBezTo>
                  <a:pt x="185291" y="19456"/>
                  <a:pt x="136078" y="98302"/>
                  <a:pt x="103799" y="161802"/>
                </a:cubicBezTo>
                <a:cubicBezTo>
                  <a:pt x="71520" y="225302"/>
                  <a:pt x="19132" y="356006"/>
                  <a:pt x="5374" y="384052"/>
                </a:cubicBezTo>
                <a:cubicBezTo>
                  <a:pt x="-8384" y="412098"/>
                  <a:pt x="6962" y="366060"/>
                  <a:pt x="21249" y="330077"/>
                </a:cubicBezTo>
                <a:cubicBezTo>
                  <a:pt x="35536" y="294094"/>
                  <a:pt x="63582" y="212602"/>
                  <a:pt x="91099" y="168152"/>
                </a:cubicBezTo>
                <a:cubicBezTo>
                  <a:pt x="118616" y="123702"/>
                  <a:pt x="169945" y="86131"/>
                  <a:pt x="186349" y="63377"/>
                </a:cubicBezTo>
                <a:cubicBezTo>
                  <a:pt x="202753" y="40623"/>
                  <a:pt x="212807" y="-13352"/>
                  <a:pt x="199049" y="3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41647B39-3629-B852-5ED8-1D299145CD59}"/>
              </a:ext>
            </a:extLst>
          </p:cNvPr>
          <p:cNvSpPr/>
          <p:nvPr/>
        </p:nvSpPr>
        <p:spPr>
          <a:xfrm>
            <a:off x="8096446" y="5736674"/>
            <a:ext cx="279439" cy="535362"/>
          </a:xfrm>
          <a:custGeom>
            <a:avLst/>
            <a:gdLst>
              <a:gd name="connsiteX0" fmla="*/ 279204 w 279439"/>
              <a:gd name="connsiteY0" fmla="*/ 551 h 535362"/>
              <a:gd name="connsiteX1" fmla="*/ 212529 w 279439"/>
              <a:gd name="connsiteY1" fmla="*/ 143426 h 535362"/>
              <a:gd name="connsiteX2" fmla="*/ 177604 w 279439"/>
              <a:gd name="connsiteY2" fmla="*/ 216451 h 535362"/>
              <a:gd name="connsiteX3" fmla="*/ 158554 w 279439"/>
              <a:gd name="connsiteY3" fmla="*/ 318051 h 535362"/>
              <a:gd name="connsiteX4" fmla="*/ 9329 w 279439"/>
              <a:gd name="connsiteY4" fmla="*/ 521251 h 535362"/>
              <a:gd name="connsiteX5" fmla="*/ 34729 w 279439"/>
              <a:gd name="connsiteY5" fmla="*/ 492676 h 535362"/>
              <a:gd name="connsiteX6" fmla="*/ 190304 w 279439"/>
              <a:gd name="connsiteY6" fmla="*/ 289476 h 535362"/>
              <a:gd name="connsiteX7" fmla="*/ 187129 w 279439"/>
              <a:gd name="connsiteY7" fmla="*/ 200576 h 535362"/>
              <a:gd name="connsiteX8" fmla="*/ 279204 w 279439"/>
              <a:gd name="connsiteY8" fmla="*/ 551 h 5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9439" h="535362">
                <a:moveTo>
                  <a:pt x="279204" y="551"/>
                </a:moveTo>
                <a:cubicBezTo>
                  <a:pt x="283437" y="-8974"/>
                  <a:pt x="229462" y="107443"/>
                  <a:pt x="212529" y="143426"/>
                </a:cubicBezTo>
                <a:cubicBezTo>
                  <a:pt x="195596" y="179409"/>
                  <a:pt x="186600" y="187347"/>
                  <a:pt x="177604" y="216451"/>
                </a:cubicBezTo>
                <a:cubicBezTo>
                  <a:pt x="168608" y="245555"/>
                  <a:pt x="186600" y="267251"/>
                  <a:pt x="158554" y="318051"/>
                </a:cubicBezTo>
                <a:cubicBezTo>
                  <a:pt x="130508" y="368851"/>
                  <a:pt x="29966" y="492147"/>
                  <a:pt x="9329" y="521251"/>
                </a:cubicBezTo>
                <a:cubicBezTo>
                  <a:pt x="-11309" y="550355"/>
                  <a:pt x="4566" y="531305"/>
                  <a:pt x="34729" y="492676"/>
                </a:cubicBezTo>
                <a:cubicBezTo>
                  <a:pt x="64891" y="454047"/>
                  <a:pt x="164904" y="338159"/>
                  <a:pt x="190304" y="289476"/>
                </a:cubicBezTo>
                <a:cubicBezTo>
                  <a:pt x="215704" y="240793"/>
                  <a:pt x="169137" y="248730"/>
                  <a:pt x="187129" y="200576"/>
                </a:cubicBezTo>
                <a:cubicBezTo>
                  <a:pt x="205121" y="152422"/>
                  <a:pt x="274971" y="10076"/>
                  <a:pt x="279204" y="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F35F8B25-1557-E62B-F0F4-667AC7BAD6E8}"/>
              </a:ext>
            </a:extLst>
          </p:cNvPr>
          <p:cNvSpPr/>
          <p:nvPr/>
        </p:nvSpPr>
        <p:spPr>
          <a:xfrm>
            <a:off x="7252368" y="6035297"/>
            <a:ext cx="593328" cy="576641"/>
          </a:xfrm>
          <a:custGeom>
            <a:avLst/>
            <a:gdLst>
              <a:gd name="connsiteX0" fmla="*/ 593057 w 593328"/>
              <a:gd name="connsiteY0" fmla="*/ 378 h 576641"/>
              <a:gd name="connsiteX1" fmla="*/ 431132 w 593328"/>
              <a:gd name="connsiteY1" fmla="*/ 140078 h 576641"/>
              <a:gd name="connsiteX2" fmla="*/ 329532 w 593328"/>
              <a:gd name="connsiteY2" fmla="*/ 267078 h 576641"/>
              <a:gd name="connsiteX3" fmla="*/ 345407 w 593328"/>
              <a:gd name="connsiteY3" fmla="*/ 244853 h 576641"/>
              <a:gd name="connsiteX4" fmla="*/ 297782 w 593328"/>
              <a:gd name="connsiteY4" fmla="*/ 340103 h 576641"/>
              <a:gd name="connsiteX5" fmla="*/ 202532 w 593328"/>
              <a:gd name="connsiteY5" fmla="*/ 454403 h 576641"/>
              <a:gd name="connsiteX6" fmla="*/ 2507 w 593328"/>
              <a:gd name="connsiteY6" fmla="*/ 575053 h 576641"/>
              <a:gd name="connsiteX7" fmla="*/ 107282 w 593328"/>
              <a:gd name="connsiteY7" fmla="*/ 508378 h 576641"/>
              <a:gd name="connsiteX8" fmla="*/ 351757 w 593328"/>
              <a:gd name="connsiteY8" fmla="*/ 302003 h 576641"/>
              <a:gd name="connsiteX9" fmla="*/ 304132 w 593328"/>
              <a:gd name="connsiteY9" fmla="*/ 311528 h 576641"/>
              <a:gd name="connsiteX10" fmla="*/ 443832 w 593328"/>
              <a:gd name="connsiteY10" fmla="*/ 127378 h 576641"/>
              <a:gd name="connsiteX11" fmla="*/ 469232 w 593328"/>
              <a:gd name="connsiteY11" fmla="*/ 98803 h 576641"/>
              <a:gd name="connsiteX12" fmla="*/ 593057 w 593328"/>
              <a:gd name="connsiteY12" fmla="*/ 378 h 576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3328" h="576641">
                <a:moveTo>
                  <a:pt x="593057" y="378"/>
                </a:moveTo>
                <a:cubicBezTo>
                  <a:pt x="586707" y="7257"/>
                  <a:pt x="475053" y="95628"/>
                  <a:pt x="431132" y="140078"/>
                </a:cubicBezTo>
                <a:cubicBezTo>
                  <a:pt x="387211" y="184528"/>
                  <a:pt x="343819" y="249616"/>
                  <a:pt x="329532" y="267078"/>
                </a:cubicBezTo>
                <a:cubicBezTo>
                  <a:pt x="315245" y="284540"/>
                  <a:pt x="350699" y="232682"/>
                  <a:pt x="345407" y="244853"/>
                </a:cubicBezTo>
                <a:cubicBezTo>
                  <a:pt x="340115" y="257024"/>
                  <a:pt x="321594" y="305178"/>
                  <a:pt x="297782" y="340103"/>
                </a:cubicBezTo>
                <a:cubicBezTo>
                  <a:pt x="273970" y="375028"/>
                  <a:pt x="251744" y="415245"/>
                  <a:pt x="202532" y="454403"/>
                </a:cubicBezTo>
                <a:cubicBezTo>
                  <a:pt x="153319" y="493561"/>
                  <a:pt x="18382" y="566057"/>
                  <a:pt x="2507" y="575053"/>
                </a:cubicBezTo>
                <a:cubicBezTo>
                  <a:pt x="-13368" y="584049"/>
                  <a:pt x="49074" y="553886"/>
                  <a:pt x="107282" y="508378"/>
                </a:cubicBezTo>
                <a:cubicBezTo>
                  <a:pt x="165490" y="462870"/>
                  <a:pt x="318949" y="334811"/>
                  <a:pt x="351757" y="302003"/>
                </a:cubicBezTo>
                <a:cubicBezTo>
                  <a:pt x="384565" y="269195"/>
                  <a:pt x="288786" y="340632"/>
                  <a:pt x="304132" y="311528"/>
                </a:cubicBezTo>
                <a:cubicBezTo>
                  <a:pt x="319478" y="282424"/>
                  <a:pt x="416315" y="162832"/>
                  <a:pt x="443832" y="127378"/>
                </a:cubicBezTo>
                <a:cubicBezTo>
                  <a:pt x="471349" y="91924"/>
                  <a:pt x="445949" y="115207"/>
                  <a:pt x="469232" y="98803"/>
                </a:cubicBezTo>
                <a:cubicBezTo>
                  <a:pt x="492515" y="82399"/>
                  <a:pt x="599407" y="-6501"/>
                  <a:pt x="593057" y="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BE375C6C-BA2A-8539-E70E-0F055A4D96DB}"/>
              </a:ext>
            </a:extLst>
          </p:cNvPr>
          <p:cNvSpPr/>
          <p:nvPr/>
        </p:nvSpPr>
        <p:spPr>
          <a:xfrm>
            <a:off x="7757568" y="6218892"/>
            <a:ext cx="424860" cy="567519"/>
          </a:xfrm>
          <a:custGeom>
            <a:avLst/>
            <a:gdLst>
              <a:gd name="connsiteX0" fmla="*/ 424407 w 424860"/>
              <a:gd name="connsiteY0" fmla="*/ 933 h 567519"/>
              <a:gd name="connsiteX1" fmla="*/ 256132 w 424860"/>
              <a:gd name="connsiteY1" fmla="*/ 150158 h 567519"/>
              <a:gd name="connsiteX2" fmla="*/ 218032 w 424860"/>
              <a:gd name="connsiteY2" fmla="*/ 188258 h 567519"/>
              <a:gd name="connsiteX3" fmla="*/ 246607 w 424860"/>
              <a:gd name="connsiteY3" fmla="*/ 185083 h 567519"/>
              <a:gd name="connsiteX4" fmla="*/ 145007 w 424860"/>
              <a:gd name="connsiteY4" fmla="*/ 312083 h 567519"/>
              <a:gd name="connsiteX5" fmla="*/ 68807 w 424860"/>
              <a:gd name="connsiteY5" fmla="*/ 397808 h 567519"/>
              <a:gd name="connsiteX6" fmla="*/ 11657 w 424860"/>
              <a:gd name="connsiteY6" fmla="*/ 556558 h 567519"/>
              <a:gd name="connsiteX7" fmla="*/ 21182 w 424860"/>
              <a:gd name="connsiteY7" fmla="*/ 515283 h 567519"/>
              <a:gd name="connsiteX8" fmla="*/ 224382 w 424860"/>
              <a:gd name="connsiteY8" fmla="*/ 207308 h 567519"/>
              <a:gd name="connsiteX9" fmla="*/ 198982 w 424860"/>
              <a:gd name="connsiteY9" fmla="*/ 229533 h 567519"/>
              <a:gd name="connsiteX10" fmla="*/ 424407 w 424860"/>
              <a:gd name="connsiteY10" fmla="*/ 933 h 567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4860" h="567519">
                <a:moveTo>
                  <a:pt x="424407" y="933"/>
                </a:moveTo>
                <a:cubicBezTo>
                  <a:pt x="433932" y="-12296"/>
                  <a:pt x="290528" y="118937"/>
                  <a:pt x="256132" y="150158"/>
                </a:cubicBezTo>
                <a:cubicBezTo>
                  <a:pt x="221736" y="181379"/>
                  <a:pt x="219619" y="182437"/>
                  <a:pt x="218032" y="188258"/>
                </a:cubicBezTo>
                <a:cubicBezTo>
                  <a:pt x="216444" y="194079"/>
                  <a:pt x="258778" y="164446"/>
                  <a:pt x="246607" y="185083"/>
                </a:cubicBezTo>
                <a:cubicBezTo>
                  <a:pt x="234436" y="205720"/>
                  <a:pt x="174640" y="276629"/>
                  <a:pt x="145007" y="312083"/>
                </a:cubicBezTo>
                <a:cubicBezTo>
                  <a:pt x="115374" y="347537"/>
                  <a:pt x="91032" y="357062"/>
                  <a:pt x="68807" y="397808"/>
                </a:cubicBezTo>
                <a:cubicBezTo>
                  <a:pt x="46582" y="438554"/>
                  <a:pt x="19595" y="536979"/>
                  <a:pt x="11657" y="556558"/>
                </a:cubicBezTo>
                <a:cubicBezTo>
                  <a:pt x="3719" y="576137"/>
                  <a:pt x="-14272" y="573491"/>
                  <a:pt x="21182" y="515283"/>
                </a:cubicBezTo>
                <a:cubicBezTo>
                  <a:pt x="56636" y="457075"/>
                  <a:pt x="194749" y="254933"/>
                  <a:pt x="224382" y="207308"/>
                </a:cubicBezTo>
                <a:cubicBezTo>
                  <a:pt x="254015" y="159683"/>
                  <a:pt x="168820" y="260225"/>
                  <a:pt x="198982" y="229533"/>
                </a:cubicBezTo>
                <a:cubicBezTo>
                  <a:pt x="229144" y="198841"/>
                  <a:pt x="414882" y="14162"/>
                  <a:pt x="424407" y="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 1366">
            <a:extLst>
              <a:ext uri="{FF2B5EF4-FFF2-40B4-BE49-F238E27FC236}">
                <a16:creationId xmlns:a16="http://schemas.microsoft.com/office/drawing/2014/main" id="{F348FCF2-C6A4-9D78-9EC7-3FE2D4CDB091}"/>
              </a:ext>
            </a:extLst>
          </p:cNvPr>
          <p:cNvSpPr/>
          <p:nvPr/>
        </p:nvSpPr>
        <p:spPr>
          <a:xfrm>
            <a:off x="8083455" y="5742414"/>
            <a:ext cx="249711" cy="359958"/>
          </a:xfrm>
          <a:custGeom>
            <a:avLst/>
            <a:gdLst>
              <a:gd name="connsiteX0" fmla="*/ 247745 w 249711"/>
              <a:gd name="connsiteY0" fmla="*/ 1161 h 359958"/>
              <a:gd name="connsiteX1" fmla="*/ 142970 w 249711"/>
              <a:gd name="connsiteY1" fmla="*/ 248811 h 359958"/>
              <a:gd name="connsiteX2" fmla="*/ 95 w 249711"/>
              <a:gd name="connsiteY2" fmla="*/ 334536 h 359958"/>
              <a:gd name="connsiteX3" fmla="*/ 120745 w 249711"/>
              <a:gd name="connsiteY3" fmla="*/ 274211 h 359958"/>
              <a:gd name="connsiteX4" fmla="*/ 114395 w 249711"/>
              <a:gd name="connsiteY4" fmla="*/ 359936 h 359958"/>
              <a:gd name="connsiteX5" fmla="*/ 120745 w 249711"/>
              <a:gd name="connsiteY5" fmla="*/ 264686 h 359958"/>
              <a:gd name="connsiteX6" fmla="*/ 165195 w 249711"/>
              <a:gd name="connsiteY6" fmla="*/ 169436 h 359958"/>
              <a:gd name="connsiteX7" fmla="*/ 165195 w 249711"/>
              <a:gd name="connsiteY7" fmla="*/ 201186 h 359958"/>
              <a:gd name="connsiteX8" fmla="*/ 209645 w 249711"/>
              <a:gd name="connsiteY8" fmla="*/ 156736 h 359958"/>
              <a:gd name="connsiteX9" fmla="*/ 247745 w 249711"/>
              <a:gd name="connsiteY9" fmla="*/ 1161 h 359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9711" h="359958">
                <a:moveTo>
                  <a:pt x="247745" y="1161"/>
                </a:moveTo>
                <a:cubicBezTo>
                  <a:pt x="236633" y="16507"/>
                  <a:pt x="184245" y="193249"/>
                  <a:pt x="142970" y="248811"/>
                </a:cubicBezTo>
                <a:cubicBezTo>
                  <a:pt x="101695" y="304374"/>
                  <a:pt x="3799" y="330303"/>
                  <a:pt x="95" y="334536"/>
                </a:cubicBezTo>
                <a:cubicBezTo>
                  <a:pt x="-3609" y="338769"/>
                  <a:pt x="101695" y="269978"/>
                  <a:pt x="120745" y="274211"/>
                </a:cubicBezTo>
                <a:cubicBezTo>
                  <a:pt x="139795" y="278444"/>
                  <a:pt x="114395" y="361523"/>
                  <a:pt x="114395" y="359936"/>
                </a:cubicBezTo>
                <a:cubicBezTo>
                  <a:pt x="114395" y="358349"/>
                  <a:pt x="112278" y="296436"/>
                  <a:pt x="120745" y="264686"/>
                </a:cubicBezTo>
                <a:cubicBezTo>
                  <a:pt x="129212" y="232936"/>
                  <a:pt x="157787" y="180019"/>
                  <a:pt x="165195" y="169436"/>
                </a:cubicBezTo>
                <a:cubicBezTo>
                  <a:pt x="172603" y="158853"/>
                  <a:pt x="157787" y="203303"/>
                  <a:pt x="165195" y="201186"/>
                </a:cubicBezTo>
                <a:cubicBezTo>
                  <a:pt x="172603" y="199069"/>
                  <a:pt x="199591" y="186369"/>
                  <a:pt x="209645" y="156736"/>
                </a:cubicBezTo>
                <a:cubicBezTo>
                  <a:pt x="219699" y="127103"/>
                  <a:pt x="258857" y="-14185"/>
                  <a:pt x="247745" y="11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 1367">
            <a:extLst>
              <a:ext uri="{FF2B5EF4-FFF2-40B4-BE49-F238E27FC236}">
                <a16:creationId xmlns:a16="http://schemas.microsoft.com/office/drawing/2014/main" id="{4D199BF5-C283-DE96-7795-B6B85CB95502}"/>
              </a:ext>
            </a:extLst>
          </p:cNvPr>
          <p:cNvSpPr/>
          <p:nvPr/>
        </p:nvSpPr>
        <p:spPr>
          <a:xfrm>
            <a:off x="7754235" y="6283323"/>
            <a:ext cx="243821" cy="498665"/>
          </a:xfrm>
          <a:custGeom>
            <a:avLst/>
            <a:gdLst>
              <a:gd name="connsiteX0" fmla="*/ 243590 w 243821"/>
              <a:gd name="connsiteY0" fmla="*/ 2 h 498665"/>
              <a:gd name="connsiteX1" fmla="*/ 218190 w 243821"/>
              <a:gd name="connsiteY1" fmla="*/ 114302 h 498665"/>
              <a:gd name="connsiteX2" fmla="*/ 119765 w 243821"/>
              <a:gd name="connsiteY2" fmla="*/ 206377 h 498665"/>
              <a:gd name="connsiteX3" fmla="*/ 8640 w 243821"/>
              <a:gd name="connsiteY3" fmla="*/ 492127 h 498665"/>
              <a:gd name="connsiteX4" fmla="*/ 21340 w 243821"/>
              <a:gd name="connsiteY4" fmla="*/ 387352 h 498665"/>
              <a:gd name="connsiteX5" fmla="*/ 132465 w 243821"/>
              <a:gd name="connsiteY5" fmla="*/ 168277 h 498665"/>
              <a:gd name="connsiteX6" fmla="*/ 107065 w 243821"/>
              <a:gd name="connsiteY6" fmla="*/ 222252 h 498665"/>
              <a:gd name="connsiteX7" fmla="*/ 208665 w 243821"/>
              <a:gd name="connsiteY7" fmla="*/ 117477 h 498665"/>
              <a:gd name="connsiteX8" fmla="*/ 243590 w 243821"/>
              <a:gd name="connsiteY8" fmla="*/ 2 h 49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21" h="498665">
                <a:moveTo>
                  <a:pt x="243590" y="2"/>
                </a:moveTo>
                <a:cubicBezTo>
                  <a:pt x="245177" y="-527"/>
                  <a:pt x="238827" y="79906"/>
                  <a:pt x="218190" y="114302"/>
                </a:cubicBezTo>
                <a:cubicBezTo>
                  <a:pt x="197553" y="148698"/>
                  <a:pt x="154690" y="143406"/>
                  <a:pt x="119765" y="206377"/>
                </a:cubicBezTo>
                <a:cubicBezTo>
                  <a:pt x="84840" y="269348"/>
                  <a:pt x="25044" y="461965"/>
                  <a:pt x="8640" y="492127"/>
                </a:cubicBezTo>
                <a:cubicBezTo>
                  <a:pt x="-7764" y="522289"/>
                  <a:pt x="702" y="441327"/>
                  <a:pt x="21340" y="387352"/>
                </a:cubicBezTo>
                <a:cubicBezTo>
                  <a:pt x="41977" y="333377"/>
                  <a:pt x="118177" y="195794"/>
                  <a:pt x="132465" y="168277"/>
                </a:cubicBezTo>
                <a:cubicBezTo>
                  <a:pt x="146752" y="140760"/>
                  <a:pt x="94365" y="230719"/>
                  <a:pt x="107065" y="222252"/>
                </a:cubicBezTo>
                <a:cubicBezTo>
                  <a:pt x="119765" y="213785"/>
                  <a:pt x="187498" y="151873"/>
                  <a:pt x="208665" y="117477"/>
                </a:cubicBezTo>
                <a:cubicBezTo>
                  <a:pt x="229832" y="83081"/>
                  <a:pt x="242003" y="531"/>
                  <a:pt x="24359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73AD771B-46D7-114F-8A19-74D787F2F032}"/>
              </a:ext>
            </a:extLst>
          </p:cNvPr>
          <p:cNvSpPr/>
          <p:nvPr/>
        </p:nvSpPr>
        <p:spPr>
          <a:xfrm>
            <a:off x="8397870" y="5429069"/>
            <a:ext cx="159425" cy="98620"/>
          </a:xfrm>
          <a:custGeom>
            <a:avLst/>
            <a:gdLst>
              <a:gd name="connsiteX0" fmla="*/ 5 w 159425"/>
              <a:gd name="connsiteY0" fmla="*/ 181 h 98620"/>
              <a:gd name="connsiteX1" fmla="*/ 53980 w 159425"/>
              <a:gd name="connsiteY1" fmla="*/ 66856 h 98620"/>
              <a:gd name="connsiteX2" fmla="*/ 95255 w 159425"/>
              <a:gd name="connsiteY2" fmla="*/ 98606 h 98620"/>
              <a:gd name="connsiteX3" fmla="*/ 149230 w 159425"/>
              <a:gd name="connsiteY3" fmla="*/ 70031 h 98620"/>
              <a:gd name="connsiteX4" fmla="*/ 158755 w 159425"/>
              <a:gd name="connsiteY4" fmla="*/ 6531 h 98620"/>
              <a:gd name="connsiteX5" fmla="*/ 139705 w 159425"/>
              <a:gd name="connsiteY5" fmla="*/ 82731 h 98620"/>
              <a:gd name="connsiteX6" fmla="*/ 57155 w 159425"/>
              <a:gd name="connsiteY6" fmla="*/ 89081 h 98620"/>
              <a:gd name="connsiteX7" fmla="*/ 5 w 159425"/>
              <a:gd name="connsiteY7" fmla="*/ 181 h 9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425" h="98620">
                <a:moveTo>
                  <a:pt x="5" y="181"/>
                </a:moveTo>
                <a:cubicBezTo>
                  <a:pt x="-524" y="-3523"/>
                  <a:pt x="38105" y="50452"/>
                  <a:pt x="53980" y="66856"/>
                </a:cubicBezTo>
                <a:cubicBezTo>
                  <a:pt x="69855" y="83260"/>
                  <a:pt x="79380" y="98077"/>
                  <a:pt x="95255" y="98606"/>
                </a:cubicBezTo>
                <a:cubicBezTo>
                  <a:pt x="111130" y="99135"/>
                  <a:pt x="138647" y="85377"/>
                  <a:pt x="149230" y="70031"/>
                </a:cubicBezTo>
                <a:cubicBezTo>
                  <a:pt x="159813" y="54685"/>
                  <a:pt x="160343" y="4414"/>
                  <a:pt x="158755" y="6531"/>
                </a:cubicBezTo>
                <a:cubicBezTo>
                  <a:pt x="157167" y="8648"/>
                  <a:pt x="156638" y="68973"/>
                  <a:pt x="139705" y="82731"/>
                </a:cubicBezTo>
                <a:cubicBezTo>
                  <a:pt x="122772" y="96489"/>
                  <a:pt x="80967" y="102310"/>
                  <a:pt x="57155" y="89081"/>
                </a:cubicBezTo>
                <a:cubicBezTo>
                  <a:pt x="33343" y="75852"/>
                  <a:pt x="534" y="3885"/>
                  <a:pt x="5" y="18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2B0E8B3D-6CA7-0EEA-62CA-C6F541A06038}"/>
              </a:ext>
            </a:extLst>
          </p:cNvPr>
          <p:cNvSpPr/>
          <p:nvPr/>
        </p:nvSpPr>
        <p:spPr>
          <a:xfrm>
            <a:off x="8272330" y="5406883"/>
            <a:ext cx="124638" cy="154162"/>
          </a:xfrm>
          <a:custGeom>
            <a:avLst/>
            <a:gdLst>
              <a:gd name="connsiteX0" fmla="*/ 23945 w 124638"/>
              <a:gd name="connsiteY0" fmla="*/ 142 h 154162"/>
              <a:gd name="connsiteX1" fmla="*/ 14420 w 124638"/>
              <a:gd name="connsiteY1" fmla="*/ 73167 h 154162"/>
              <a:gd name="connsiteX2" fmla="*/ 122370 w 124638"/>
              <a:gd name="connsiteY2" fmla="*/ 152542 h 154162"/>
              <a:gd name="connsiteX3" fmla="*/ 81095 w 124638"/>
              <a:gd name="connsiteY3" fmla="*/ 123967 h 154162"/>
              <a:gd name="connsiteX4" fmla="*/ 1720 w 124638"/>
              <a:gd name="connsiteY4" fmla="*/ 92217 h 154162"/>
              <a:gd name="connsiteX5" fmla="*/ 23945 w 124638"/>
              <a:gd name="connsiteY5" fmla="*/ 142 h 15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638" h="154162">
                <a:moveTo>
                  <a:pt x="23945" y="142"/>
                </a:moveTo>
                <a:cubicBezTo>
                  <a:pt x="26062" y="-3033"/>
                  <a:pt x="-1984" y="47767"/>
                  <a:pt x="14420" y="73167"/>
                </a:cubicBezTo>
                <a:cubicBezTo>
                  <a:pt x="30824" y="98567"/>
                  <a:pt x="111258" y="144075"/>
                  <a:pt x="122370" y="152542"/>
                </a:cubicBezTo>
                <a:cubicBezTo>
                  <a:pt x="133482" y="161009"/>
                  <a:pt x="101203" y="134021"/>
                  <a:pt x="81095" y="123967"/>
                </a:cubicBezTo>
                <a:cubicBezTo>
                  <a:pt x="60987" y="113913"/>
                  <a:pt x="10716" y="108621"/>
                  <a:pt x="1720" y="92217"/>
                </a:cubicBezTo>
                <a:cubicBezTo>
                  <a:pt x="-7276" y="75813"/>
                  <a:pt x="21828" y="3317"/>
                  <a:pt x="23945" y="1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 1370">
            <a:extLst>
              <a:ext uri="{FF2B5EF4-FFF2-40B4-BE49-F238E27FC236}">
                <a16:creationId xmlns:a16="http://schemas.microsoft.com/office/drawing/2014/main" id="{7A307FA7-31D6-8076-DE2B-7A8CD5922CA3}"/>
              </a:ext>
            </a:extLst>
          </p:cNvPr>
          <p:cNvSpPr/>
          <p:nvPr/>
        </p:nvSpPr>
        <p:spPr>
          <a:xfrm>
            <a:off x="8172333" y="5559420"/>
            <a:ext cx="200413" cy="41285"/>
          </a:xfrm>
          <a:custGeom>
            <a:avLst/>
            <a:gdLst>
              <a:gd name="connsiteX0" fmla="*/ 117 w 200413"/>
              <a:gd name="connsiteY0" fmla="*/ 38105 h 41285"/>
              <a:gd name="connsiteX1" fmla="*/ 114417 w 200413"/>
              <a:gd name="connsiteY1" fmla="*/ 5 h 41285"/>
              <a:gd name="connsiteX2" fmla="*/ 200142 w 200413"/>
              <a:gd name="connsiteY2" fmla="*/ 41280 h 41285"/>
              <a:gd name="connsiteX3" fmla="*/ 136642 w 200413"/>
              <a:gd name="connsiteY3" fmla="*/ 3180 h 41285"/>
              <a:gd name="connsiteX4" fmla="*/ 117 w 200413"/>
              <a:gd name="connsiteY4" fmla="*/ 38105 h 4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413" h="41285">
                <a:moveTo>
                  <a:pt x="117" y="38105"/>
                </a:moveTo>
                <a:cubicBezTo>
                  <a:pt x="-3587" y="37576"/>
                  <a:pt x="81080" y="-524"/>
                  <a:pt x="114417" y="5"/>
                </a:cubicBezTo>
                <a:cubicBezTo>
                  <a:pt x="147754" y="534"/>
                  <a:pt x="196438" y="40751"/>
                  <a:pt x="200142" y="41280"/>
                </a:cubicBezTo>
                <a:cubicBezTo>
                  <a:pt x="203846" y="41809"/>
                  <a:pt x="168921" y="6355"/>
                  <a:pt x="136642" y="3180"/>
                </a:cubicBezTo>
                <a:cubicBezTo>
                  <a:pt x="104363" y="5"/>
                  <a:pt x="3821" y="38634"/>
                  <a:pt x="117" y="38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 1371">
            <a:extLst>
              <a:ext uri="{FF2B5EF4-FFF2-40B4-BE49-F238E27FC236}">
                <a16:creationId xmlns:a16="http://schemas.microsoft.com/office/drawing/2014/main" id="{CE732694-D44F-89BE-28D7-E7CA36E13616}"/>
              </a:ext>
            </a:extLst>
          </p:cNvPr>
          <p:cNvSpPr/>
          <p:nvPr/>
        </p:nvSpPr>
        <p:spPr>
          <a:xfrm>
            <a:off x="8019287" y="5974805"/>
            <a:ext cx="138438" cy="107130"/>
          </a:xfrm>
          <a:custGeom>
            <a:avLst/>
            <a:gdLst>
              <a:gd name="connsiteX0" fmla="*/ 763 w 138438"/>
              <a:gd name="connsiteY0" fmla="*/ 545 h 107130"/>
              <a:gd name="connsiteX1" fmla="*/ 57913 w 138438"/>
              <a:gd name="connsiteY1" fmla="*/ 54520 h 107130"/>
              <a:gd name="connsiteX2" fmla="*/ 137288 w 138438"/>
              <a:gd name="connsiteY2" fmla="*/ 105320 h 107130"/>
              <a:gd name="connsiteX3" fmla="*/ 99188 w 138438"/>
              <a:gd name="connsiteY3" fmla="*/ 89445 h 107130"/>
              <a:gd name="connsiteX4" fmla="*/ 763 w 138438"/>
              <a:gd name="connsiteY4" fmla="*/ 545 h 10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438" h="107130">
                <a:moveTo>
                  <a:pt x="763" y="545"/>
                </a:moveTo>
                <a:cubicBezTo>
                  <a:pt x="-6116" y="-5276"/>
                  <a:pt x="35159" y="37058"/>
                  <a:pt x="57913" y="54520"/>
                </a:cubicBezTo>
                <a:cubicBezTo>
                  <a:pt x="80667" y="71983"/>
                  <a:pt x="130409" y="99499"/>
                  <a:pt x="137288" y="105320"/>
                </a:cubicBezTo>
                <a:cubicBezTo>
                  <a:pt x="144167" y="111141"/>
                  <a:pt x="118767" y="102145"/>
                  <a:pt x="99188" y="89445"/>
                </a:cubicBezTo>
                <a:cubicBezTo>
                  <a:pt x="79609" y="76745"/>
                  <a:pt x="7642" y="6366"/>
                  <a:pt x="763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 1372">
            <a:extLst>
              <a:ext uri="{FF2B5EF4-FFF2-40B4-BE49-F238E27FC236}">
                <a16:creationId xmlns:a16="http://schemas.microsoft.com/office/drawing/2014/main" id="{E326D304-51A2-673F-C31E-EBAA9614AA7D}"/>
              </a:ext>
            </a:extLst>
          </p:cNvPr>
          <p:cNvSpPr/>
          <p:nvPr/>
        </p:nvSpPr>
        <p:spPr>
          <a:xfrm>
            <a:off x="7852337" y="5908411"/>
            <a:ext cx="56744" cy="159281"/>
          </a:xfrm>
          <a:custGeom>
            <a:avLst/>
            <a:gdLst>
              <a:gd name="connsiteX0" fmla="*/ 56588 w 56744"/>
              <a:gd name="connsiteY0" fmla="*/ 264 h 159281"/>
              <a:gd name="connsiteX1" fmla="*/ 18488 w 56744"/>
              <a:gd name="connsiteY1" fmla="*/ 70114 h 159281"/>
              <a:gd name="connsiteX2" fmla="*/ 2613 w 56744"/>
              <a:gd name="connsiteY2" fmla="*/ 159014 h 159281"/>
              <a:gd name="connsiteX3" fmla="*/ 2613 w 56744"/>
              <a:gd name="connsiteY3" fmla="*/ 95514 h 159281"/>
              <a:gd name="connsiteX4" fmla="*/ 56588 w 56744"/>
              <a:gd name="connsiteY4" fmla="*/ 264 h 159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44" h="159281">
                <a:moveTo>
                  <a:pt x="56588" y="264"/>
                </a:moveTo>
                <a:cubicBezTo>
                  <a:pt x="59234" y="-3969"/>
                  <a:pt x="27484" y="43656"/>
                  <a:pt x="18488" y="70114"/>
                </a:cubicBezTo>
                <a:cubicBezTo>
                  <a:pt x="9492" y="96572"/>
                  <a:pt x="5259" y="154781"/>
                  <a:pt x="2613" y="159014"/>
                </a:cubicBezTo>
                <a:cubicBezTo>
                  <a:pt x="-33" y="163247"/>
                  <a:pt x="-1620" y="116151"/>
                  <a:pt x="2613" y="95514"/>
                </a:cubicBezTo>
                <a:cubicBezTo>
                  <a:pt x="6846" y="74877"/>
                  <a:pt x="53942" y="4497"/>
                  <a:pt x="56588" y="2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 1373">
            <a:extLst>
              <a:ext uri="{FF2B5EF4-FFF2-40B4-BE49-F238E27FC236}">
                <a16:creationId xmlns:a16="http://schemas.microsoft.com/office/drawing/2014/main" id="{A3181BAE-C9AB-A79A-1320-FA9B65296806}"/>
              </a:ext>
            </a:extLst>
          </p:cNvPr>
          <p:cNvSpPr/>
          <p:nvPr/>
        </p:nvSpPr>
        <p:spPr>
          <a:xfrm>
            <a:off x="7950162" y="6110964"/>
            <a:ext cx="163795" cy="156941"/>
          </a:xfrm>
          <a:custGeom>
            <a:avLst/>
            <a:gdLst>
              <a:gd name="connsiteX0" fmla="*/ 3213 w 163795"/>
              <a:gd name="connsiteY0" fmla="*/ 911 h 156941"/>
              <a:gd name="connsiteX1" fmla="*/ 50838 w 163795"/>
              <a:gd name="connsiteY1" fmla="*/ 42186 h 156941"/>
              <a:gd name="connsiteX2" fmla="*/ 155613 w 163795"/>
              <a:gd name="connsiteY2" fmla="*/ 86636 h 156941"/>
              <a:gd name="connsiteX3" fmla="*/ 101638 w 163795"/>
              <a:gd name="connsiteY3" fmla="*/ 156486 h 156941"/>
              <a:gd name="connsiteX4" fmla="*/ 161963 w 163795"/>
              <a:gd name="connsiteY4" fmla="*/ 115211 h 156941"/>
              <a:gd name="connsiteX5" fmla="*/ 136563 w 163795"/>
              <a:gd name="connsiteY5" fmla="*/ 83461 h 156941"/>
              <a:gd name="connsiteX6" fmla="*/ 3213 w 163795"/>
              <a:gd name="connsiteY6" fmla="*/ 911 h 15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795" h="156941">
                <a:moveTo>
                  <a:pt x="3213" y="911"/>
                </a:moveTo>
                <a:cubicBezTo>
                  <a:pt x="-11075" y="-5968"/>
                  <a:pt x="25438" y="27899"/>
                  <a:pt x="50838" y="42186"/>
                </a:cubicBezTo>
                <a:cubicBezTo>
                  <a:pt x="76238" y="56473"/>
                  <a:pt x="147146" y="67586"/>
                  <a:pt x="155613" y="86636"/>
                </a:cubicBezTo>
                <a:cubicBezTo>
                  <a:pt x="164080" y="105686"/>
                  <a:pt x="100580" y="151724"/>
                  <a:pt x="101638" y="156486"/>
                </a:cubicBezTo>
                <a:cubicBezTo>
                  <a:pt x="102696" y="161248"/>
                  <a:pt x="156142" y="127382"/>
                  <a:pt x="161963" y="115211"/>
                </a:cubicBezTo>
                <a:cubicBezTo>
                  <a:pt x="167784" y="103040"/>
                  <a:pt x="159846" y="98278"/>
                  <a:pt x="136563" y="83461"/>
                </a:cubicBezTo>
                <a:cubicBezTo>
                  <a:pt x="113280" y="68644"/>
                  <a:pt x="17501" y="7790"/>
                  <a:pt x="3213" y="9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 1374">
            <a:extLst>
              <a:ext uri="{FF2B5EF4-FFF2-40B4-BE49-F238E27FC236}">
                <a16:creationId xmlns:a16="http://schemas.microsoft.com/office/drawing/2014/main" id="{E6B1D2E8-0E1C-3FE6-B627-2341B23FF218}"/>
              </a:ext>
            </a:extLst>
          </p:cNvPr>
          <p:cNvSpPr/>
          <p:nvPr/>
        </p:nvSpPr>
        <p:spPr>
          <a:xfrm>
            <a:off x="7724339" y="6098906"/>
            <a:ext cx="99445" cy="112238"/>
          </a:xfrm>
          <a:custGeom>
            <a:avLst/>
            <a:gdLst>
              <a:gd name="connsiteX0" fmla="*/ 98861 w 99445"/>
              <a:gd name="connsiteY0" fmla="*/ 269 h 112238"/>
              <a:gd name="connsiteX1" fmla="*/ 67111 w 99445"/>
              <a:gd name="connsiteY1" fmla="*/ 73294 h 112238"/>
              <a:gd name="connsiteX2" fmla="*/ 436 w 99445"/>
              <a:gd name="connsiteY2" fmla="*/ 108219 h 112238"/>
              <a:gd name="connsiteX3" fmla="*/ 41711 w 99445"/>
              <a:gd name="connsiteY3" fmla="*/ 101869 h 112238"/>
              <a:gd name="connsiteX4" fmla="*/ 98861 w 99445"/>
              <a:gd name="connsiteY4" fmla="*/ 269 h 11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445" h="112238">
                <a:moveTo>
                  <a:pt x="98861" y="269"/>
                </a:moveTo>
                <a:cubicBezTo>
                  <a:pt x="103094" y="-4493"/>
                  <a:pt x="83515" y="55302"/>
                  <a:pt x="67111" y="73294"/>
                </a:cubicBezTo>
                <a:cubicBezTo>
                  <a:pt x="50707" y="91286"/>
                  <a:pt x="4669" y="103457"/>
                  <a:pt x="436" y="108219"/>
                </a:cubicBezTo>
                <a:cubicBezTo>
                  <a:pt x="-3797" y="112981"/>
                  <a:pt x="23719" y="116157"/>
                  <a:pt x="41711" y="101869"/>
                </a:cubicBezTo>
                <a:cubicBezTo>
                  <a:pt x="59703" y="87581"/>
                  <a:pt x="94628" y="5031"/>
                  <a:pt x="98861" y="2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 1375">
            <a:extLst>
              <a:ext uri="{FF2B5EF4-FFF2-40B4-BE49-F238E27FC236}">
                <a16:creationId xmlns:a16="http://schemas.microsoft.com/office/drawing/2014/main" id="{E3568188-BDE1-4002-CCB2-B3D15E32D153}"/>
              </a:ext>
            </a:extLst>
          </p:cNvPr>
          <p:cNvSpPr/>
          <p:nvPr/>
        </p:nvSpPr>
        <p:spPr>
          <a:xfrm>
            <a:off x="7337425" y="6464272"/>
            <a:ext cx="355855" cy="130203"/>
          </a:xfrm>
          <a:custGeom>
            <a:avLst/>
            <a:gdLst>
              <a:gd name="connsiteX0" fmla="*/ 0 w 355855"/>
              <a:gd name="connsiteY0" fmla="*/ 130203 h 130203"/>
              <a:gd name="connsiteX1" fmla="*/ 136525 w 355855"/>
              <a:gd name="connsiteY1" fmla="*/ 95278 h 130203"/>
              <a:gd name="connsiteX2" fmla="*/ 263525 w 355855"/>
              <a:gd name="connsiteY2" fmla="*/ 22253 h 130203"/>
              <a:gd name="connsiteX3" fmla="*/ 209550 w 355855"/>
              <a:gd name="connsiteY3" fmla="*/ 31778 h 130203"/>
              <a:gd name="connsiteX4" fmla="*/ 355600 w 355855"/>
              <a:gd name="connsiteY4" fmla="*/ 28 h 130203"/>
              <a:gd name="connsiteX5" fmla="*/ 247650 w 355855"/>
              <a:gd name="connsiteY5" fmla="*/ 38128 h 130203"/>
              <a:gd name="connsiteX6" fmla="*/ 0 w 355855"/>
              <a:gd name="connsiteY6" fmla="*/ 130203 h 130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5855" h="130203">
                <a:moveTo>
                  <a:pt x="0" y="130203"/>
                </a:moveTo>
                <a:cubicBezTo>
                  <a:pt x="46302" y="121736"/>
                  <a:pt x="92604" y="113270"/>
                  <a:pt x="136525" y="95278"/>
                </a:cubicBezTo>
                <a:cubicBezTo>
                  <a:pt x="180446" y="77286"/>
                  <a:pt x="251354" y="32836"/>
                  <a:pt x="263525" y="22253"/>
                </a:cubicBezTo>
                <a:cubicBezTo>
                  <a:pt x="275696" y="11670"/>
                  <a:pt x="194204" y="35482"/>
                  <a:pt x="209550" y="31778"/>
                </a:cubicBezTo>
                <a:cubicBezTo>
                  <a:pt x="224896" y="28074"/>
                  <a:pt x="349250" y="-1030"/>
                  <a:pt x="355600" y="28"/>
                </a:cubicBezTo>
                <a:cubicBezTo>
                  <a:pt x="361950" y="1086"/>
                  <a:pt x="247650" y="38128"/>
                  <a:pt x="247650" y="38128"/>
                </a:cubicBezTo>
                <a:lnTo>
                  <a:pt x="0" y="130203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 1376">
            <a:extLst>
              <a:ext uri="{FF2B5EF4-FFF2-40B4-BE49-F238E27FC236}">
                <a16:creationId xmlns:a16="http://schemas.microsoft.com/office/drawing/2014/main" id="{CAF75111-5040-2B99-DDB9-3D0E6DB55EC7}"/>
              </a:ext>
            </a:extLst>
          </p:cNvPr>
          <p:cNvSpPr/>
          <p:nvPr/>
        </p:nvSpPr>
        <p:spPr>
          <a:xfrm>
            <a:off x="7876935" y="6184895"/>
            <a:ext cx="117890" cy="49440"/>
          </a:xfrm>
          <a:custGeom>
            <a:avLst/>
            <a:gdLst>
              <a:gd name="connsiteX0" fmla="*/ 240 w 117890"/>
              <a:gd name="connsiteY0" fmla="*/ 5 h 49440"/>
              <a:gd name="connsiteX1" fmla="*/ 60565 w 117890"/>
              <a:gd name="connsiteY1" fmla="*/ 44455 h 49440"/>
              <a:gd name="connsiteX2" fmla="*/ 117715 w 117890"/>
              <a:gd name="connsiteY2" fmla="*/ 44455 h 49440"/>
              <a:gd name="connsiteX3" fmla="*/ 41515 w 117890"/>
              <a:gd name="connsiteY3" fmla="*/ 47630 h 49440"/>
              <a:gd name="connsiteX4" fmla="*/ 240 w 117890"/>
              <a:gd name="connsiteY4" fmla="*/ 5 h 4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90" h="49440">
                <a:moveTo>
                  <a:pt x="240" y="5"/>
                </a:moveTo>
                <a:cubicBezTo>
                  <a:pt x="3415" y="-524"/>
                  <a:pt x="40986" y="37047"/>
                  <a:pt x="60565" y="44455"/>
                </a:cubicBezTo>
                <a:cubicBezTo>
                  <a:pt x="80144" y="51863"/>
                  <a:pt x="120890" y="43926"/>
                  <a:pt x="117715" y="44455"/>
                </a:cubicBezTo>
                <a:cubicBezTo>
                  <a:pt x="114540" y="44984"/>
                  <a:pt x="56861" y="52922"/>
                  <a:pt x="41515" y="47630"/>
                </a:cubicBezTo>
                <a:cubicBezTo>
                  <a:pt x="26169" y="42338"/>
                  <a:pt x="-2935" y="534"/>
                  <a:pt x="240" y="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 1377">
            <a:extLst>
              <a:ext uri="{FF2B5EF4-FFF2-40B4-BE49-F238E27FC236}">
                <a16:creationId xmlns:a16="http://schemas.microsoft.com/office/drawing/2014/main" id="{BB0FFCBB-471A-54D2-5164-6B69B7AD5B1C}"/>
              </a:ext>
            </a:extLst>
          </p:cNvPr>
          <p:cNvSpPr/>
          <p:nvPr/>
        </p:nvSpPr>
        <p:spPr>
          <a:xfrm>
            <a:off x="7708465" y="6400049"/>
            <a:ext cx="181696" cy="336952"/>
          </a:xfrm>
          <a:custGeom>
            <a:avLst/>
            <a:gdLst>
              <a:gd name="connsiteX0" fmla="*/ 181410 w 181696"/>
              <a:gd name="connsiteY0" fmla="*/ 751 h 336952"/>
              <a:gd name="connsiteX1" fmla="*/ 79810 w 181696"/>
              <a:gd name="connsiteY1" fmla="*/ 115051 h 336952"/>
              <a:gd name="connsiteX2" fmla="*/ 44885 w 181696"/>
              <a:gd name="connsiteY2" fmla="*/ 184901 h 336952"/>
              <a:gd name="connsiteX3" fmla="*/ 73460 w 181696"/>
              <a:gd name="connsiteY3" fmla="*/ 143626 h 336952"/>
              <a:gd name="connsiteX4" fmla="*/ 3610 w 181696"/>
              <a:gd name="connsiteY4" fmla="*/ 334126 h 336952"/>
              <a:gd name="connsiteX5" fmla="*/ 32185 w 181696"/>
              <a:gd name="connsiteY5" fmla="*/ 254751 h 336952"/>
              <a:gd name="connsiteX6" fmla="*/ 13135 w 181696"/>
              <a:gd name="connsiteY6" fmla="*/ 213476 h 336952"/>
              <a:gd name="connsiteX7" fmla="*/ 435 w 181696"/>
              <a:gd name="connsiteY7" fmla="*/ 153151 h 336952"/>
              <a:gd name="connsiteX8" fmla="*/ 29010 w 181696"/>
              <a:gd name="connsiteY8" fmla="*/ 238876 h 336952"/>
              <a:gd name="connsiteX9" fmla="*/ 44885 w 181696"/>
              <a:gd name="connsiteY9" fmla="*/ 175376 h 336952"/>
              <a:gd name="connsiteX10" fmla="*/ 181410 w 181696"/>
              <a:gd name="connsiteY10" fmla="*/ 751 h 336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696" h="336952">
                <a:moveTo>
                  <a:pt x="181410" y="751"/>
                </a:moveTo>
                <a:cubicBezTo>
                  <a:pt x="187231" y="-9303"/>
                  <a:pt x="102564" y="84359"/>
                  <a:pt x="79810" y="115051"/>
                </a:cubicBezTo>
                <a:cubicBezTo>
                  <a:pt x="57056" y="145743"/>
                  <a:pt x="45943" y="180139"/>
                  <a:pt x="44885" y="184901"/>
                </a:cubicBezTo>
                <a:cubicBezTo>
                  <a:pt x="43827" y="189663"/>
                  <a:pt x="80339" y="118755"/>
                  <a:pt x="73460" y="143626"/>
                </a:cubicBezTo>
                <a:cubicBezTo>
                  <a:pt x="66581" y="168497"/>
                  <a:pt x="10489" y="315605"/>
                  <a:pt x="3610" y="334126"/>
                </a:cubicBezTo>
                <a:cubicBezTo>
                  <a:pt x="-3269" y="352647"/>
                  <a:pt x="30597" y="274859"/>
                  <a:pt x="32185" y="254751"/>
                </a:cubicBezTo>
                <a:cubicBezTo>
                  <a:pt x="33772" y="234643"/>
                  <a:pt x="18427" y="230409"/>
                  <a:pt x="13135" y="213476"/>
                </a:cubicBezTo>
                <a:cubicBezTo>
                  <a:pt x="7843" y="196543"/>
                  <a:pt x="-2211" y="148918"/>
                  <a:pt x="435" y="153151"/>
                </a:cubicBezTo>
                <a:cubicBezTo>
                  <a:pt x="3081" y="157384"/>
                  <a:pt x="21602" y="235172"/>
                  <a:pt x="29010" y="238876"/>
                </a:cubicBezTo>
                <a:cubicBezTo>
                  <a:pt x="36418" y="242580"/>
                  <a:pt x="18956" y="210301"/>
                  <a:pt x="44885" y="175376"/>
                </a:cubicBezTo>
                <a:cubicBezTo>
                  <a:pt x="70814" y="140451"/>
                  <a:pt x="175589" y="10805"/>
                  <a:pt x="181410" y="7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 1378">
            <a:extLst>
              <a:ext uri="{FF2B5EF4-FFF2-40B4-BE49-F238E27FC236}">
                <a16:creationId xmlns:a16="http://schemas.microsoft.com/office/drawing/2014/main" id="{663E6F88-066D-2E31-285A-A7B9D4A56E4A}"/>
              </a:ext>
            </a:extLst>
          </p:cNvPr>
          <p:cNvSpPr/>
          <p:nvPr/>
        </p:nvSpPr>
        <p:spPr>
          <a:xfrm>
            <a:off x="7222840" y="6607079"/>
            <a:ext cx="511589" cy="120824"/>
          </a:xfrm>
          <a:custGeom>
            <a:avLst/>
            <a:gdLst>
              <a:gd name="connsiteX0" fmla="*/ 285 w 511589"/>
              <a:gd name="connsiteY0" fmla="*/ 96 h 120824"/>
              <a:gd name="connsiteX1" fmla="*/ 317785 w 511589"/>
              <a:gd name="connsiteY1" fmla="*/ 35021 h 120824"/>
              <a:gd name="connsiteX2" fmla="*/ 244760 w 511589"/>
              <a:gd name="connsiteY2" fmla="*/ 22321 h 120824"/>
              <a:gd name="connsiteX3" fmla="*/ 501935 w 511589"/>
              <a:gd name="connsiteY3" fmla="*/ 117571 h 120824"/>
              <a:gd name="connsiteX4" fmla="*/ 444785 w 511589"/>
              <a:gd name="connsiteY4" fmla="*/ 92171 h 120824"/>
              <a:gd name="connsiteX5" fmla="*/ 327310 w 511589"/>
              <a:gd name="connsiteY5" fmla="*/ 28671 h 120824"/>
              <a:gd name="connsiteX6" fmla="*/ 381285 w 511589"/>
              <a:gd name="connsiteY6" fmla="*/ 47721 h 120824"/>
              <a:gd name="connsiteX7" fmla="*/ 285 w 511589"/>
              <a:gd name="connsiteY7" fmla="*/ 96 h 12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589" h="120824">
                <a:moveTo>
                  <a:pt x="285" y="96"/>
                </a:moveTo>
                <a:cubicBezTo>
                  <a:pt x="-10298" y="-2021"/>
                  <a:pt x="277039" y="31317"/>
                  <a:pt x="317785" y="35021"/>
                </a:cubicBezTo>
                <a:cubicBezTo>
                  <a:pt x="358531" y="38725"/>
                  <a:pt x="214068" y="8563"/>
                  <a:pt x="244760" y="22321"/>
                </a:cubicBezTo>
                <a:cubicBezTo>
                  <a:pt x="275452" y="36079"/>
                  <a:pt x="468598" y="105929"/>
                  <a:pt x="501935" y="117571"/>
                </a:cubicBezTo>
                <a:cubicBezTo>
                  <a:pt x="535272" y="129213"/>
                  <a:pt x="473889" y="106988"/>
                  <a:pt x="444785" y="92171"/>
                </a:cubicBezTo>
                <a:cubicBezTo>
                  <a:pt x="415681" y="77354"/>
                  <a:pt x="337893" y="36079"/>
                  <a:pt x="327310" y="28671"/>
                </a:cubicBezTo>
                <a:cubicBezTo>
                  <a:pt x="316727" y="21263"/>
                  <a:pt x="435260" y="51954"/>
                  <a:pt x="381285" y="47721"/>
                </a:cubicBezTo>
                <a:cubicBezTo>
                  <a:pt x="327310" y="43488"/>
                  <a:pt x="10868" y="2213"/>
                  <a:pt x="285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 1379">
            <a:extLst>
              <a:ext uri="{FF2B5EF4-FFF2-40B4-BE49-F238E27FC236}">
                <a16:creationId xmlns:a16="http://schemas.microsoft.com/office/drawing/2014/main" id="{50CFDD64-8B1B-AAEE-10B9-293D50D159E8}"/>
              </a:ext>
            </a:extLst>
          </p:cNvPr>
          <p:cNvSpPr/>
          <p:nvPr/>
        </p:nvSpPr>
        <p:spPr>
          <a:xfrm>
            <a:off x="7448550" y="6597650"/>
            <a:ext cx="188059" cy="6350"/>
          </a:xfrm>
          <a:custGeom>
            <a:avLst/>
            <a:gdLst>
              <a:gd name="connsiteX0" fmla="*/ 0 w 188059"/>
              <a:gd name="connsiteY0" fmla="*/ 6350 h 6350"/>
              <a:gd name="connsiteX1" fmla="*/ 184150 w 188059"/>
              <a:gd name="connsiteY1" fmla="*/ 6350 h 6350"/>
              <a:gd name="connsiteX2" fmla="*/ 130175 w 188059"/>
              <a:gd name="connsiteY2" fmla="*/ 0 h 6350"/>
              <a:gd name="connsiteX3" fmla="*/ 0 w 188059"/>
              <a:gd name="connsiteY3" fmla="*/ 6350 h 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059" h="6350">
                <a:moveTo>
                  <a:pt x="0" y="6350"/>
                </a:moveTo>
                <a:lnTo>
                  <a:pt x="184150" y="6350"/>
                </a:lnTo>
                <a:cubicBezTo>
                  <a:pt x="205846" y="5292"/>
                  <a:pt x="130175" y="0"/>
                  <a:pt x="130175" y="0"/>
                </a:cubicBezTo>
                <a:lnTo>
                  <a:pt x="0" y="63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 1380">
            <a:extLst>
              <a:ext uri="{FF2B5EF4-FFF2-40B4-BE49-F238E27FC236}">
                <a16:creationId xmlns:a16="http://schemas.microsoft.com/office/drawing/2014/main" id="{DB6B9AB3-6800-FC33-429A-D7F892AD16F1}"/>
              </a:ext>
            </a:extLst>
          </p:cNvPr>
          <p:cNvSpPr/>
          <p:nvPr/>
        </p:nvSpPr>
        <p:spPr>
          <a:xfrm>
            <a:off x="7739131" y="6689470"/>
            <a:ext cx="135666" cy="192896"/>
          </a:xfrm>
          <a:custGeom>
            <a:avLst/>
            <a:gdLst>
              <a:gd name="connsiteX0" fmla="*/ 1519 w 135666"/>
              <a:gd name="connsiteY0" fmla="*/ 255 h 192896"/>
              <a:gd name="connsiteX1" fmla="*/ 84069 w 135666"/>
              <a:gd name="connsiteY1" fmla="*/ 130430 h 192896"/>
              <a:gd name="connsiteX2" fmla="*/ 134869 w 135666"/>
              <a:gd name="connsiteY2" fmla="*/ 190755 h 192896"/>
              <a:gd name="connsiteX3" fmla="*/ 109469 w 135666"/>
              <a:gd name="connsiteY3" fmla="*/ 171705 h 192896"/>
              <a:gd name="connsiteX4" fmla="*/ 36444 w 135666"/>
              <a:gd name="connsiteY4" fmla="*/ 98680 h 192896"/>
              <a:gd name="connsiteX5" fmla="*/ 1519 w 135666"/>
              <a:gd name="connsiteY5" fmla="*/ 255 h 19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666" h="192896">
                <a:moveTo>
                  <a:pt x="1519" y="255"/>
                </a:moveTo>
                <a:cubicBezTo>
                  <a:pt x="9456" y="5547"/>
                  <a:pt x="61844" y="98680"/>
                  <a:pt x="84069" y="130430"/>
                </a:cubicBezTo>
                <a:cubicBezTo>
                  <a:pt x="106294" y="162180"/>
                  <a:pt x="134869" y="190755"/>
                  <a:pt x="134869" y="190755"/>
                </a:cubicBezTo>
                <a:cubicBezTo>
                  <a:pt x="139102" y="197634"/>
                  <a:pt x="125873" y="187051"/>
                  <a:pt x="109469" y="171705"/>
                </a:cubicBezTo>
                <a:cubicBezTo>
                  <a:pt x="93065" y="156359"/>
                  <a:pt x="54436" y="124080"/>
                  <a:pt x="36444" y="98680"/>
                </a:cubicBezTo>
                <a:cubicBezTo>
                  <a:pt x="18452" y="73280"/>
                  <a:pt x="-6418" y="-5037"/>
                  <a:pt x="1519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 1381">
            <a:extLst>
              <a:ext uri="{FF2B5EF4-FFF2-40B4-BE49-F238E27FC236}">
                <a16:creationId xmlns:a16="http://schemas.microsoft.com/office/drawing/2014/main" id="{44618C99-8DB5-C11A-1EED-D5099221DF0A}"/>
              </a:ext>
            </a:extLst>
          </p:cNvPr>
          <p:cNvSpPr/>
          <p:nvPr/>
        </p:nvSpPr>
        <p:spPr>
          <a:xfrm>
            <a:off x="7482512" y="6828563"/>
            <a:ext cx="566986" cy="353678"/>
          </a:xfrm>
          <a:custGeom>
            <a:avLst/>
            <a:gdLst>
              <a:gd name="connsiteX0" fmla="*/ 566113 w 566986"/>
              <a:gd name="connsiteY0" fmla="*/ 862 h 353678"/>
              <a:gd name="connsiteX1" fmla="*/ 315288 w 566986"/>
              <a:gd name="connsiteY1" fmla="*/ 89762 h 353678"/>
              <a:gd name="connsiteX2" fmla="*/ 207338 w 566986"/>
              <a:gd name="connsiteY2" fmla="*/ 169137 h 353678"/>
              <a:gd name="connsiteX3" fmla="*/ 242263 w 566986"/>
              <a:gd name="connsiteY3" fmla="*/ 143737 h 353678"/>
              <a:gd name="connsiteX4" fmla="*/ 7313 w 566986"/>
              <a:gd name="connsiteY4" fmla="*/ 346937 h 353678"/>
              <a:gd name="connsiteX5" fmla="*/ 54938 w 566986"/>
              <a:gd name="connsiteY5" fmla="*/ 308837 h 353678"/>
              <a:gd name="connsiteX6" fmla="*/ 293063 w 566986"/>
              <a:gd name="connsiteY6" fmla="*/ 121512 h 353678"/>
              <a:gd name="connsiteX7" fmla="*/ 394663 w 566986"/>
              <a:gd name="connsiteY7" fmla="*/ 48487 h 353678"/>
              <a:gd name="connsiteX8" fmla="*/ 566113 w 566986"/>
              <a:gd name="connsiteY8" fmla="*/ 862 h 35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986" h="353678">
                <a:moveTo>
                  <a:pt x="566113" y="862"/>
                </a:moveTo>
                <a:cubicBezTo>
                  <a:pt x="552884" y="7741"/>
                  <a:pt x="375084" y="61716"/>
                  <a:pt x="315288" y="89762"/>
                </a:cubicBezTo>
                <a:cubicBezTo>
                  <a:pt x="255492" y="117808"/>
                  <a:pt x="219509" y="160141"/>
                  <a:pt x="207338" y="169137"/>
                </a:cubicBezTo>
                <a:cubicBezTo>
                  <a:pt x="195167" y="178133"/>
                  <a:pt x="275600" y="114104"/>
                  <a:pt x="242263" y="143737"/>
                </a:cubicBezTo>
                <a:cubicBezTo>
                  <a:pt x="208926" y="173370"/>
                  <a:pt x="38534" y="319420"/>
                  <a:pt x="7313" y="346937"/>
                </a:cubicBezTo>
                <a:cubicBezTo>
                  <a:pt x="-23908" y="374454"/>
                  <a:pt x="54938" y="308837"/>
                  <a:pt x="54938" y="308837"/>
                </a:cubicBezTo>
                <a:lnTo>
                  <a:pt x="293063" y="121512"/>
                </a:lnTo>
                <a:cubicBezTo>
                  <a:pt x="349684" y="78120"/>
                  <a:pt x="350742" y="67008"/>
                  <a:pt x="394663" y="48487"/>
                </a:cubicBezTo>
                <a:cubicBezTo>
                  <a:pt x="438584" y="29966"/>
                  <a:pt x="579342" y="-6017"/>
                  <a:pt x="566113" y="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 1382">
            <a:extLst>
              <a:ext uri="{FF2B5EF4-FFF2-40B4-BE49-F238E27FC236}">
                <a16:creationId xmlns:a16="http://schemas.microsoft.com/office/drawing/2014/main" id="{A1D8F6F4-928F-48D3-F9C9-6142E0BABECD}"/>
              </a:ext>
            </a:extLst>
          </p:cNvPr>
          <p:cNvSpPr/>
          <p:nvPr/>
        </p:nvSpPr>
        <p:spPr>
          <a:xfrm>
            <a:off x="8077056" y="6838820"/>
            <a:ext cx="105331" cy="315859"/>
          </a:xfrm>
          <a:custGeom>
            <a:avLst/>
            <a:gdLst>
              <a:gd name="connsiteX0" fmla="*/ 144 w 105331"/>
              <a:gd name="connsiteY0" fmla="*/ 130 h 315859"/>
              <a:gd name="connsiteX1" fmla="*/ 79519 w 105331"/>
              <a:gd name="connsiteY1" fmla="*/ 104905 h 315859"/>
              <a:gd name="connsiteX2" fmla="*/ 85869 w 105331"/>
              <a:gd name="connsiteY2" fmla="*/ 193805 h 315859"/>
              <a:gd name="connsiteX3" fmla="*/ 95394 w 105331"/>
              <a:gd name="connsiteY3" fmla="*/ 184280 h 315859"/>
              <a:gd name="connsiteX4" fmla="*/ 73169 w 105331"/>
              <a:gd name="connsiteY4" fmla="*/ 292230 h 315859"/>
              <a:gd name="connsiteX5" fmla="*/ 66819 w 105331"/>
              <a:gd name="connsiteY5" fmla="*/ 314455 h 315859"/>
              <a:gd name="connsiteX6" fmla="*/ 85869 w 105331"/>
              <a:gd name="connsiteY6" fmla="*/ 266830 h 315859"/>
              <a:gd name="connsiteX7" fmla="*/ 101744 w 105331"/>
              <a:gd name="connsiteY7" fmla="*/ 127130 h 315859"/>
              <a:gd name="connsiteX8" fmla="*/ 144 w 105331"/>
              <a:gd name="connsiteY8" fmla="*/ 130 h 31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331" h="315859">
                <a:moveTo>
                  <a:pt x="144" y="130"/>
                </a:moveTo>
                <a:cubicBezTo>
                  <a:pt x="-3560" y="-3574"/>
                  <a:pt x="65232" y="72626"/>
                  <a:pt x="79519" y="104905"/>
                </a:cubicBezTo>
                <a:cubicBezTo>
                  <a:pt x="93807" y="137184"/>
                  <a:pt x="85869" y="193805"/>
                  <a:pt x="85869" y="193805"/>
                </a:cubicBezTo>
                <a:cubicBezTo>
                  <a:pt x="88515" y="207034"/>
                  <a:pt x="97511" y="167876"/>
                  <a:pt x="95394" y="184280"/>
                </a:cubicBezTo>
                <a:cubicBezTo>
                  <a:pt x="93277" y="200684"/>
                  <a:pt x="77931" y="270534"/>
                  <a:pt x="73169" y="292230"/>
                </a:cubicBezTo>
                <a:cubicBezTo>
                  <a:pt x="68407" y="313926"/>
                  <a:pt x="64702" y="318688"/>
                  <a:pt x="66819" y="314455"/>
                </a:cubicBezTo>
                <a:cubicBezTo>
                  <a:pt x="68936" y="310222"/>
                  <a:pt x="80048" y="298051"/>
                  <a:pt x="85869" y="266830"/>
                </a:cubicBezTo>
                <a:cubicBezTo>
                  <a:pt x="91690" y="235609"/>
                  <a:pt x="113915" y="171051"/>
                  <a:pt x="101744" y="127130"/>
                </a:cubicBezTo>
                <a:cubicBezTo>
                  <a:pt x="89573" y="83209"/>
                  <a:pt x="3848" y="3834"/>
                  <a:pt x="144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 1383">
            <a:extLst>
              <a:ext uri="{FF2B5EF4-FFF2-40B4-BE49-F238E27FC236}">
                <a16:creationId xmlns:a16="http://schemas.microsoft.com/office/drawing/2014/main" id="{1CF34BAA-3AB2-4F5E-8D5F-77E263FF3F25}"/>
              </a:ext>
            </a:extLst>
          </p:cNvPr>
          <p:cNvSpPr/>
          <p:nvPr/>
        </p:nvSpPr>
        <p:spPr>
          <a:xfrm>
            <a:off x="7748375" y="7191374"/>
            <a:ext cx="376496" cy="260951"/>
          </a:xfrm>
          <a:custGeom>
            <a:avLst/>
            <a:gdLst>
              <a:gd name="connsiteX0" fmla="*/ 376450 w 376496"/>
              <a:gd name="connsiteY0" fmla="*/ 1 h 260951"/>
              <a:gd name="connsiteX1" fmla="*/ 157375 w 376496"/>
              <a:gd name="connsiteY1" fmla="*/ 171451 h 260951"/>
              <a:gd name="connsiteX2" fmla="*/ 1800 w 376496"/>
              <a:gd name="connsiteY2" fmla="*/ 260351 h 260951"/>
              <a:gd name="connsiteX3" fmla="*/ 68475 w 376496"/>
              <a:gd name="connsiteY3" fmla="*/ 212726 h 260951"/>
              <a:gd name="connsiteX4" fmla="*/ 233575 w 376496"/>
              <a:gd name="connsiteY4" fmla="*/ 98426 h 260951"/>
              <a:gd name="connsiteX5" fmla="*/ 138325 w 376496"/>
              <a:gd name="connsiteY5" fmla="*/ 174626 h 260951"/>
              <a:gd name="connsiteX6" fmla="*/ 376450 w 376496"/>
              <a:gd name="connsiteY6" fmla="*/ 1 h 26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96" h="260951">
                <a:moveTo>
                  <a:pt x="376450" y="1"/>
                </a:moveTo>
                <a:cubicBezTo>
                  <a:pt x="379625" y="-528"/>
                  <a:pt x="219817" y="128059"/>
                  <a:pt x="157375" y="171451"/>
                </a:cubicBezTo>
                <a:cubicBezTo>
                  <a:pt x="94933" y="214843"/>
                  <a:pt x="16617" y="253472"/>
                  <a:pt x="1800" y="260351"/>
                </a:cubicBezTo>
                <a:cubicBezTo>
                  <a:pt x="-13017" y="267230"/>
                  <a:pt x="68475" y="212726"/>
                  <a:pt x="68475" y="212726"/>
                </a:cubicBezTo>
                <a:cubicBezTo>
                  <a:pt x="107104" y="185739"/>
                  <a:pt x="221933" y="104776"/>
                  <a:pt x="233575" y="98426"/>
                </a:cubicBezTo>
                <a:cubicBezTo>
                  <a:pt x="245217" y="92076"/>
                  <a:pt x="107633" y="193676"/>
                  <a:pt x="138325" y="174626"/>
                </a:cubicBezTo>
                <a:cubicBezTo>
                  <a:pt x="169017" y="155576"/>
                  <a:pt x="373275" y="530"/>
                  <a:pt x="37645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 1384">
            <a:extLst>
              <a:ext uri="{FF2B5EF4-FFF2-40B4-BE49-F238E27FC236}">
                <a16:creationId xmlns:a16="http://schemas.microsoft.com/office/drawing/2014/main" id="{5C6E7014-6700-C1C6-BB97-C2061EC97D60}"/>
              </a:ext>
            </a:extLst>
          </p:cNvPr>
          <p:cNvSpPr/>
          <p:nvPr/>
        </p:nvSpPr>
        <p:spPr>
          <a:xfrm>
            <a:off x="8042201" y="6835655"/>
            <a:ext cx="111324" cy="231895"/>
          </a:xfrm>
          <a:custGeom>
            <a:avLst/>
            <a:gdLst>
              <a:gd name="connsiteX0" fmla="*/ 74 w 111324"/>
              <a:gd name="connsiteY0" fmla="*/ 120 h 231895"/>
              <a:gd name="connsiteX1" fmla="*/ 82624 w 111324"/>
              <a:gd name="connsiteY1" fmla="*/ 89020 h 231895"/>
              <a:gd name="connsiteX2" fmla="*/ 101674 w 111324"/>
              <a:gd name="connsiteY2" fmla="*/ 190620 h 231895"/>
              <a:gd name="connsiteX3" fmla="*/ 111199 w 111324"/>
              <a:gd name="connsiteY3" fmla="*/ 158870 h 231895"/>
              <a:gd name="connsiteX4" fmla="*/ 95324 w 111324"/>
              <a:gd name="connsiteY4" fmla="*/ 231895 h 231895"/>
              <a:gd name="connsiteX5" fmla="*/ 108024 w 111324"/>
              <a:gd name="connsiteY5" fmla="*/ 158870 h 231895"/>
              <a:gd name="connsiteX6" fmla="*/ 98499 w 111324"/>
              <a:gd name="connsiteY6" fmla="*/ 108070 h 231895"/>
              <a:gd name="connsiteX7" fmla="*/ 74 w 111324"/>
              <a:gd name="connsiteY7" fmla="*/ 120 h 23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324" h="231895">
                <a:moveTo>
                  <a:pt x="74" y="120"/>
                </a:moveTo>
                <a:cubicBezTo>
                  <a:pt x="-2572" y="-3055"/>
                  <a:pt x="65691" y="57270"/>
                  <a:pt x="82624" y="89020"/>
                </a:cubicBezTo>
                <a:cubicBezTo>
                  <a:pt x="99557" y="120770"/>
                  <a:pt x="96912" y="178978"/>
                  <a:pt x="101674" y="190620"/>
                </a:cubicBezTo>
                <a:cubicBezTo>
                  <a:pt x="106436" y="202262"/>
                  <a:pt x="112257" y="151991"/>
                  <a:pt x="111199" y="158870"/>
                </a:cubicBezTo>
                <a:cubicBezTo>
                  <a:pt x="110141" y="165749"/>
                  <a:pt x="95853" y="231895"/>
                  <a:pt x="95324" y="231895"/>
                </a:cubicBezTo>
                <a:cubicBezTo>
                  <a:pt x="94795" y="231895"/>
                  <a:pt x="107495" y="179507"/>
                  <a:pt x="108024" y="158870"/>
                </a:cubicBezTo>
                <a:cubicBezTo>
                  <a:pt x="108553" y="138233"/>
                  <a:pt x="110670" y="132412"/>
                  <a:pt x="98499" y="108070"/>
                </a:cubicBezTo>
                <a:cubicBezTo>
                  <a:pt x="86328" y="83728"/>
                  <a:pt x="2720" y="3295"/>
                  <a:pt x="74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 1385">
            <a:extLst>
              <a:ext uri="{FF2B5EF4-FFF2-40B4-BE49-F238E27FC236}">
                <a16:creationId xmlns:a16="http://schemas.microsoft.com/office/drawing/2014/main" id="{6D83CB38-F1C4-99D5-D7AB-A68BA69ABB36}"/>
              </a:ext>
            </a:extLst>
          </p:cNvPr>
          <p:cNvSpPr/>
          <p:nvPr/>
        </p:nvSpPr>
        <p:spPr>
          <a:xfrm>
            <a:off x="7809868" y="6854560"/>
            <a:ext cx="210252" cy="169541"/>
          </a:xfrm>
          <a:custGeom>
            <a:avLst/>
            <a:gdLst>
              <a:gd name="connsiteX0" fmla="*/ 210182 w 210252"/>
              <a:gd name="connsiteY0" fmla="*/ 265 h 169541"/>
              <a:gd name="connsiteX1" fmla="*/ 60957 w 210252"/>
              <a:gd name="connsiteY1" fmla="*/ 85990 h 169541"/>
              <a:gd name="connsiteX2" fmla="*/ 632 w 210252"/>
              <a:gd name="connsiteY2" fmla="*/ 168540 h 169541"/>
              <a:gd name="connsiteX3" fmla="*/ 32382 w 210252"/>
              <a:gd name="connsiteY3" fmla="*/ 127265 h 169541"/>
              <a:gd name="connsiteX4" fmla="*/ 80007 w 210252"/>
              <a:gd name="connsiteY4" fmla="*/ 60590 h 169541"/>
              <a:gd name="connsiteX5" fmla="*/ 210182 w 210252"/>
              <a:gd name="connsiteY5" fmla="*/ 265 h 16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252" h="169541">
                <a:moveTo>
                  <a:pt x="210182" y="265"/>
                </a:moveTo>
                <a:cubicBezTo>
                  <a:pt x="207007" y="4498"/>
                  <a:pt x="95882" y="57944"/>
                  <a:pt x="60957" y="85990"/>
                </a:cubicBezTo>
                <a:cubicBezTo>
                  <a:pt x="26032" y="114036"/>
                  <a:pt x="5394" y="161661"/>
                  <a:pt x="632" y="168540"/>
                </a:cubicBezTo>
                <a:cubicBezTo>
                  <a:pt x="-4130" y="175419"/>
                  <a:pt x="19153" y="145257"/>
                  <a:pt x="32382" y="127265"/>
                </a:cubicBezTo>
                <a:cubicBezTo>
                  <a:pt x="45611" y="109273"/>
                  <a:pt x="51432" y="77523"/>
                  <a:pt x="80007" y="60590"/>
                </a:cubicBezTo>
                <a:cubicBezTo>
                  <a:pt x="108582" y="43657"/>
                  <a:pt x="213357" y="-3968"/>
                  <a:pt x="210182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 1386">
            <a:extLst>
              <a:ext uri="{FF2B5EF4-FFF2-40B4-BE49-F238E27FC236}">
                <a16:creationId xmlns:a16="http://schemas.microsoft.com/office/drawing/2014/main" id="{518BFDD8-E46E-E09F-8F4B-DFB69905CF33}"/>
              </a:ext>
            </a:extLst>
          </p:cNvPr>
          <p:cNvSpPr/>
          <p:nvPr/>
        </p:nvSpPr>
        <p:spPr>
          <a:xfrm>
            <a:off x="7816731" y="7048385"/>
            <a:ext cx="330641" cy="153086"/>
          </a:xfrm>
          <a:custGeom>
            <a:avLst/>
            <a:gdLst>
              <a:gd name="connsiteX0" fmla="*/ 119 w 330641"/>
              <a:gd name="connsiteY0" fmla="*/ 115 h 153086"/>
              <a:gd name="connsiteX1" fmla="*/ 60444 w 330641"/>
              <a:gd name="connsiteY1" fmla="*/ 104890 h 153086"/>
              <a:gd name="connsiteX2" fmla="*/ 127119 w 330641"/>
              <a:gd name="connsiteY2" fmla="*/ 130290 h 153086"/>
              <a:gd name="connsiteX3" fmla="*/ 139819 w 330641"/>
              <a:gd name="connsiteY3" fmla="*/ 114415 h 153086"/>
              <a:gd name="connsiteX4" fmla="*/ 108069 w 330641"/>
              <a:gd name="connsiteY4" fmla="*/ 142990 h 153086"/>
              <a:gd name="connsiteX5" fmla="*/ 190619 w 330641"/>
              <a:gd name="connsiteY5" fmla="*/ 92190 h 153086"/>
              <a:gd name="connsiteX6" fmla="*/ 330319 w 330641"/>
              <a:gd name="connsiteY6" fmla="*/ 3290 h 153086"/>
              <a:gd name="connsiteX7" fmla="*/ 231894 w 330641"/>
              <a:gd name="connsiteY7" fmla="*/ 66790 h 153086"/>
              <a:gd name="connsiteX8" fmla="*/ 108069 w 330641"/>
              <a:gd name="connsiteY8" fmla="*/ 149340 h 153086"/>
              <a:gd name="connsiteX9" fmla="*/ 76319 w 330641"/>
              <a:gd name="connsiteY9" fmla="*/ 127115 h 153086"/>
              <a:gd name="connsiteX10" fmla="*/ 119 w 330641"/>
              <a:gd name="connsiteY10" fmla="*/ 115 h 15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0641" h="153086">
                <a:moveTo>
                  <a:pt x="119" y="115"/>
                </a:moveTo>
                <a:cubicBezTo>
                  <a:pt x="-2527" y="-3589"/>
                  <a:pt x="39277" y="83194"/>
                  <a:pt x="60444" y="104890"/>
                </a:cubicBezTo>
                <a:cubicBezTo>
                  <a:pt x="81611" y="126586"/>
                  <a:pt x="127119" y="130290"/>
                  <a:pt x="127119" y="130290"/>
                </a:cubicBezTo>
                <a:cubicBezTo>
                  <a:pt x="140348" y="131877"/>
                  <a:pt x="142994" y="112298"/>
                  <a:pt x="139819" y="114415"/>
                </a:cubicBezTo>
                <a:cubicBezTo>
                  <a:pt x="136644" y="116532"/>
                  <a:pt x="99602" y="146694"/>
                  <a:pt x="108069" y="142990"/>
                </a:cubicBezTo>
                <a:cubicBezTo>
                  <a:pt x="116536" y="139286"/>
                  <a:pt x="190619" y="92190"/>
                  <a:pt x="190619" y="92190"/>
                </a:cubicBezTo>
                <a:lnTo>
                  <a:pt x="330319" y="3290"/>
                </a:lnTo>
                <a:cubicBezTo>
                  <a:pt x="337198" y="-943"/>
                  <a:pt x="231894" y="66790"/>
                  <a:pt x="231894" y="66790"/>
                </a:cubicBezTo>
                <a:cubicBezTo>
                  <a:pt x="194852" y="91132"/>
                  <a:pt x="133998" y="139286"/>
                  <a:pt x="108069" y="149340"/>
                </a:cubicBezTo>
                <a:cubicBezTo>
                  <a:pt x="82140" y="159394"/>
                  <a:pt x="93252" y="148282"/>
                  <a:pt x="76319" y="127115"/>
                </a:cubicBezTo>
                <a:cubicBezTo>
                  <a:pt x="59386" y="105948"/>
                  <a:pt x="2765" y="3819"/>
                  <a:pt x="119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 1387">
            <a:extLst>
              <a:ext uri="{FF2B5EF4-FFF2-40B4-BE49-F238E27FC236}">
                <a16:creationId xmlns:a16="http://schemas.microsoft.com/office/drawing/2014/main" id="{8FFBECB7-69AA-B30C-8982-1C151658872A}"/>
              </a:ext>
            </a:extLst>
          </p:cNvPr>
          <p:cNvSpPr/>
          <p:nvPr/>
        </p:nvSpPr>
        <p:spPr>
          <a:xfrm>
            <a:off x="7857395" y="6880221"/>
            <a:ext cx="194445" cy="166977"/>
          </a:xfrm>
          <a:custGeom>
            <a:avLst/>
            <a:gdLst>
              <a:gd name="connsiteX0" fmla="*/ 194405 w 194445"/>
              <a:gd name="connsiteY0" fmla="*/ 4 h 166977"/>
              <a:gd name="connsiteX1" fmla="*/ 42005 w 194445"/>
              <a:gd name="connsiteY1" fmla="*/ 60329 h 166977"/>
              <a:gd name="connsiteX2" fmla="*/ 730 w 194445"/>
              <a:gd name="connsiteY2" fmla="*/ 165104 h 166977"/>
              <a:gd name="connsiteX3" fmla="*/ 16605 w 194445"/>
              <a:gd name="connsiteY3" fmla="*/ 123829 h 166977"/>
              <a:gd name="connsiteX4" fmla="*/ 29305 w 194445"/>
              <a:gd name="connsiteY4" fmla="*/ 76204 h 166977"/>
              <a:gd name="connsiteX5" fmla="*/ 115030 w 194445"/>
              <a:gd name="connsiteY5" fmla="*/ 47629 h 166977"/>
              <a:gd name="connsiteX6" fmla="*/ 57880 w 194445"/>
              <a:gd name="connsiteY6" fmla="*/ 57154 h 166977"/>
              <a:gd name="connsiteX7" fmla="*/ 194405 w 194445"/>
              <a:gd name="connsiteY7" fmla="*/ 4 h 16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445" h="166977">
                <a:moveTo>
                  <a:pt x="194405" y="4"/>
                </a:moveTo>
                <a:cubicBezTo>
                  <a:pt x="191759" y="533"/>
                  <a:pt x="74284" y="32812"/>
                  <a:pt x="42005" y="60329"/>
                </a:cubicBezTo>
                <a:cubicBezTo>
                  <a:pt x="9726" y="87846"/>
                  <a:pt x="4963" y="154521"/>
                  <a:pt x="730" y="165104"/>
                </a:cubicBezTo>
                <a:cubicBezTo>
                  <a:pt x="-3503" y="175687"/>
                  <a:pt x="11842" y="138646"/>
                  <a:pt x="16605" y="123829"/>
                </a:cubicBezTo>
                <a:cubicBezTo>
                  <a:pt x="21368" y="109012"/>
                  <a:pt x="12901" y="88904"/>
                  <a:pt x="29305" y="76204"/>
                </a:cubicBezTo>
                <a:cubicBezTo>
                  <a:pt x="45709" y="63504"/>
                  <a:pt x="110268" y="50804"/>
                  <a:pt x="115030" y="47629"/>
                </a:cubicBezTo>
                <a:cubicBezTo>
                  <a:pt x="119792" y="44454"/>
                  <a:pt x="46768" y="62975"/>
                  <a:pt x="57880" y="57154"/>
                </a:cubicBezTo>
                <a:cubicBezTo>
                  <a:pt x="68992" y="51333"/>
                  <a:pt x="197051" y="-525"/>
                  <a:pt x="19440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 1388">
            <a:extLst>
              <a:ext uri="{FF2B5EF4-FFF2-40B4-BE49-F238E27FC236}">
                <a16:creationId xmlns:a16="http://schemas.microsoft.com/office/drawing/2014/main" id="{B96C33FA-7167-841F-8EA1-9656920119B2}"/>
              </a:ext>
            </a:extLst>
          </p:cNvPr>
          <p:cNvSpPr/>
          <p:nvPr/>
        </p:nvSpPr>
        <p:spPr>
          <a:xfrm>
            <a:off x="7915171" y="6956246"/>
            <a:ext cx="63738" cy="105260"/>
          </a:xfrm>
          <a:custGeom>
            <a:avLst/>
            <a:gdLst>
              <a:gd name="connsiteX0" fmla="*/ 63604 w 63738"/>
              <a:gd name="connsiteY0" fmla="*/ 179 h 105260"/>
              <a:gd name="connsiteX1" fmla="*/ 19154 w 63738"/>
              <a:gd name="connsiteY1" fmla="*/ 54154 h 105260"/>
              <a:gd name="connsiteX2" fmla="*/ 3279 w 63738"/>
              <a:gd name="connsiteY2" fmla="*/ 104954 h 105260"/>
              <a:gd name="connsiteX3" fmla="*/ 3279 w 63738"/>
              <a:gd name="connsiteY3" fmla="*/ 73204 h 105260"/>
              <a:gd name="connsiteX4" fmla="*/ 63604 w 63738"/>
              <a:gd name="connsiteY4" fmla="*/ 179 h 105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38" h="105260">
                <a:moveTo>
                  <a:pt x="63604" y="179"/>
                </a:moveTo>
                <a:cubicBezTo>
                  <a:pt x="66250" y="-2996"/>
                  <a:pt x="29208" y="36692"/>
                  <a:pt x="19154" y="54154"/>
                </a:cubicBezTo>
                <a:cubicBezTo>
                  <a:pt x="9100" y="71616"/>
                  <a:pt x="5925" y="101779"/>
                  <a:pt x="3279" y="104954"/>
                </a:cubicBezTo>
                <a:cubicBezTo>
                  <a:pt x="633" y="108129"/>
                  <a:pt x="-2542" y="85904"/>
                  <a:pt x="3279" y="73204"/>
                </a:cubicBezTo>
                <a:cubicBezTo>
                  <a:pt x="9100" y="60504"/>
                  <a:pt x="60958" y="3354"/>
                  <a:pt x="63604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 1389">
            <a:extLst>
              <a:ext uri="{FF2B5EF4-FFF2-40B4-BE49-F238E27FC236}">
                <a16:creationId xmlns:a16="http://schemas.microsoft.com/office/drawing/2014/main" id="{34D773AB-F8B2-938C-8AF0-BF4965DA3BD0}"/>
              </a:ext>
            </a:extLst>
          </p:cNvPr>
          <p:cNvSpPr/>
          <p:nvPr/>
        </p:nvSpPr>
        <p:spPr>
          <a:xfrm>
            <a:off x="8045167" y="6915082"/>
            <a:ext cx="67047" cy="150283"/>
          </a:xfrm>
          <a:custGeom>
            <a:avLst/>
            <a:gdLst>
              <a:gd name="connsiteX0" fmla="*/ 47908 w 67047"/>
              <a:gd name="connsiteY0" fmla="*/ 68 h 150283"/>
              <a:gd name="connsiteX1" fmla="*/ 63783 w 67047"/>
              <a:gd name="connsiteY1" fmla="*/ 66743 h 150283"/>
              <a:gd name="connsiteX2" fmla="*/ 32033 w 67047"/>
              <a:gd name="connsiteY2" fmla="*/ 127068 h 150283"/>
              <a:gd name="connsiteX3" fmla="*/ 283 w 67047"/>
              <a:gd name="connsiteY3" fmla="*/ 149293 h 150283"/>
              <a:gd name="connsiteX4" fmla="*/ 51083 w 67047"/>
              <a:gd name="connsiteY4" fmla="*/ 98493 h 150283"/>
              <a:gd name="connsiteX5" fmla="*/ 66958 w 67047"/>
              <a:gd name="connsiteY5" fmla="*/ 79443 h 150283"/>
              <a:gd name="connsiteX6" fmla="*/ 47908 w 67047"/>
              <a:gd name="connsiteY6" fmla="*/ 68 h 15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047" h="150283">
                <a:moveTo>
                  <a:pt x="47908" y="68"/>
                </a:moveTo>
                <a:cubicBezTo>
                  <a:pt x="47379" y="-2049"/>
                  <a:pt x="66429" y="45576"/>
                  <a:pt x="63783" y="66743"/>
                </a:cubicBezTo>
                <a:cubicBezTo>
                  <a:pt x="61137" y="87910"/>
                  <a:pt x="42616" y="113310"/>
                  <a:pt x="32033" y="127068"/>
                </a:cubicBezTo>
                <a:cubicBezTo>
                  <a:pt x="21450" y="140826"/>
                  <a:pt x="-2892" y="154055"/>
                  <a:pt x="283" y="149293"/>
                </a:cubicBezTo>
                <a:cubicBezTo>
                  <a:pt x="3458" y="144531"/>
                  <a:pt x="39970" y="110135"/>
                  <a:pt x="51083" y="98493"/>
                </a:cubicBezTo>
                <a:cubicBezTo>
                  <a:pt x="62196" y="86851"/>
                  <a:pt x="65371" y="92143"/>
                  <a:pt x="66958" y="79443"/>
                </a:cubicBezTo>
                <a:cubicBezTo>
                  <a:pt x="68545" y="66743"/>
                  <a:pt x="48437" y="2185"/>
                  <a:pt x="47908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 1390">
            <a:extLst>
              <a:ext uri="{FF2B5EF4-FFF2-40B4-BE49-F238E27FC236}">
                <a16:creationId xmlns:a16="http://schemas.microsoft.com/office/drawing/2014/main" id="{B469832F-382F-3FDC-82F0-DB7BF0B48170}"/>
              </a:ext>
            </a:extLst>
          </p:cNvPr>
          <p:cNvSpPr/>
          <p:nvPr/>
        </p:nvSpPr>
        <p:spPr>
          <a:xfrm>
            <a:off x="7664397" y="6936225"/>
            <a:ext cx="226754" cy="112321"/>
          </a:xfrm>
          <a:custGeom>
            <a:avLst/>
            <a:gdLst>
              <a:gd name="connsiteX0" fmla="*/ 225478 w 226754"/>
              <a:gd name="connsiteY0" fmla="*/ 1150 h 112321"/>
              <a:gd name="connsiteX1" fmla="*/ 98478 w 226754"/>
              <a:gd name="connsiteY1" fmla="*/ 48775 h 112321"/>
              <a:gd name="connsiteX2" fmla="*/ 53 w 226754"/>
              <a:gd name="connsiteY2" fmla="*/ 112275 h 112321"/>
              <a:gd name="connsiteX3" fmla="*/ 85778 w 226754"/>
              <a:gd name="connsiteY3" fmla="*/ 58300 h 112321"/>
              <a:gd name="connsiteX4" fmla="*/ 158803 w 226754"/>
              <a:gd name="connsiteY4" fmla="*/ 17025 h 112321"/>
              <a:gd name="connsiteX5" fmla="*/ 225478 w 226754"/>
              <a:gd name="connsiteY5" fmla="*/ 1150 h 112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754" h="112321">
                <a:moveTo>
                  <a:pt x="225478" y="1150"/>
                </a:moveTo>
                <a:cubicBezTo>
                  <a:pt x="215424" y="6442"/>
                  <a:pt x="136049" y="30254"/>
                  <a:pt x="98478" y="48775"/>
                </a:cubicBezTo>
                <a:cubicBezTo>
                  <a:pt x="60907" y="67296"/>
                  <a:pt x="2170" y="110687"/>
                  <a:pt x="53" y="112275"/>
                </a:cubicBezTo>
                <a:cubicBezTo>
                  <a:pt x="-2064" y="113863"/>
                  <a:pt x="59320" y="74175"/>
                  <a:pt x="85778" y="58300"/>
                </a:cubicBezTo>
                <a:cubicBezTo>
                  <a:pt x="112236" y="42425"/>
                  <a:pt x="133932" y="23904"/>
                  <a:pt x="158803" y="17025"/>
                </a:cubicBezTo>
                <a:cubicBezTo>
                  <a:pt x="183674" y="10146"/>
                  <a:pt x="235532" y="-4142"/>
                  <a:pt x="225478" y="1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 1391">
            <a:extLst>
              <a:ext uri="{FF2B5EF4-FFF2-40B4-BE49-F238E27FC236}">
                <a16:creationId xmlns:a16="http://schemas.microsoft.com/office/drawing/2014/main" id="{0474F778-88BE-7092-479B-66FD7D617DE8}"/>
              </a:ext>
            </a:extLst>
          </p:cNvPr>
          <p:cNvSpPr/>
          <p:nvPr/>
        </p:nvSpPr>
        <p:spPr>
          <a:xfrm>
            <a:off x="7783460" y="7102184"/>
            <a:ext cx="230262" cy="118358"/>
          </a:xfrm>
          <a:custGeom>
            <a:avLst/>
            <a:gdLst>
              <a:gd name="connsiteX0" fmla="*/ 1640 w 230262"/>
              <a:gd name="connsiteY0" fmla="*/ 291 h 118358"/>
              <a:gd name="connsiteX1" fmla="*/ 39740 w 230262"/>
              <a:gd name="connsiteY1" fmla="*/ 82841 h 118358"/>
              <a:gd name="connsiteX2" fmla="*/ 103240 w 230262"/>
              <a:gd name="connsiteY2" fmla="*/ 117766 h 118358"/>
              <a:gd name="connsiteX3" fmla="*/ 230240 w 230262"/>
              <a:gd name="connsiteY3" fmla="*/ 105066 h 118358"/>
              <a:gd name="connsiteX4" fmla="*/ 112765 w 230262"/>
              <a:gd name="connsiteY4" fmla="*/ 108241 h 118358"/>
              <a:gd name="connsiteX5" fmla="*/ 17515 w 230262"/>
              <a:gd name="connsiteY5" fmla="*/ 86016 h 118358"/>
              <a:gd name="connsiteX6" fmla="*/ 93715 w 230262"/>
              <a:gd name="connsiteY6" fmla="*/ 114591 h 118358"/>
              <a:gd name="connsiteX7" fmla="*/ 1640 w 230262"/>
              <a:gd name="connsiteY7" fmla="*/ 291 h 11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262" h="118358">
                <a:moveTo>
                  <a:pt x="1640" y="291"/>
                </a:moveTo>
                <a:cubicBezTo>
                  <a:pt x="-7356" y="-5001"/>
                  <a:pt x="22807" y="63262"/>
                  <a:pt x="39740" y="82841"/>
                </a:cubicBezTo>
                <a:cubicBezTo>
                  <a:pt x="56673" y="102420"/>
                  <a:pt x="71490" y="114062"/>
                  <a:pt x="103240" y="117766"/>
                </a:cubicBezTo>
                <a:cubicBezTo>
                  <a:pt x="134990" y="121470"/>
                  <a:pt x="228653" y="106653"/>
                  <a:pt x="230240" y="105066"/>
                </a:cubicBezTo>
                <a:cubicBezTo>
                  <a:pt x="231827" y="103479"/>
                  <a:pt x="148219" y="111416"/>
                  <a:pt x="112765" y="108241"/>
                </a:cubicBezTo>
                <a:cubicBezTo>
                  <a:pt x="77311" y="105066"/>
                  <a:pt x="20690" y="84958"/>
                  <a:pt x="17515" y="86016"/>
                </a:cubicBezTo>
                <a:cubicBezTo>
                  <a:pt x="14340" y="87074"/>
                  <a:pt x="93715" y="123587"/>
                  <a:pt x="93715" y="114591"/>
                </a:cubicBezTo>
                <a:cubicBezTo>
                  <a:pt x="93715" y="105595"/>
                  <a:pt x="10636" y="5583"/>
                  <a:pt x="1640" y="2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 1392">
            <a:extLst>
              <a:ext uri="{FF2B5EF4-FFF2-40B4-BE49-F238E27FC236}">
                <a16:creationId xmlns:a16="http://schemas.microsoft.com/office/drawing/2014/main" id="{7D0B8DF6-75EE-1909-E073-A2C2809B36D3}"/>
              </a:ext>
            </a:extLst>
          </p:cNvPr>
          <p:cNvSpPr/>
          <p:nvPr/>
        </p:nvSpPr>
        <p:spPr>
          <a:xfrm>
            <a:off x="7768516" y="7046461"/>
            <a:ext cx="392859" cy="380757"/>
          </a:xfrm>
          <a:custGeom>
            <a:avLst/>
            <a:gdLst>
              <a:gd name="connsiteX0" fmla="*/ 388059 w 392859"/>
              <a:gd name="connsiteY0" fmla="*/ 2039 h 380757"/>
              <a:gd name="connsiteX1" fmla="*/ 283284 w 392859"/>
              <a:gd name="connsiteY1" fmla="*/ 113164 h 380757"/>
              <a:gd name="connsiteX2" fmla="*/ 149934 w 392859"/>
              <a:gd name="connsiteY2" fmla="*/ 252864 h 380757"/>
              <a:gd name="connsiteX3" fmla="*/ 175334 w 392859"/>
              <a:gd name="connsiteY3" fmla="*/ 195714 h 380757"/>
              <a:gd name="connsiteX4" fmla="*/ 61034 w 392859"/>
              <a:gd name="connsiteY4" fmla="*/ 316364 h 380757"/>
              <a:gd name="connsiteX5" fmla="*/ 709 w 392859"/>
              <a:gd name="connsiteY5" fmla="*/ 379864 h 380757"/>
              <a:gd name="connsiteX6" fmla="*/ 99134 w 392859"/>
              <a:gd name="connsiteY6" fmla="*/ 271914 h 380757"/>
              <a:gd name="connsiteX7" fmla="*/ 251534 w 392859"/>
              <a:gd name="connsiteY7" fmla="*/ 132214 h 380757"/>
              <a:gd name="connsiteX8" fmla="*/ 200734 w 392859"/>
              <a:gd name="connsiteY8" fmla="*/ 154439 h 380757"/>
              <a:gd name="connsiteX9" fmla="*/ 356309 w 392859"/>
              <a:gd name="connsiteY9" fmla="*/ 49664 h 380757"/>
              <a:gd name="connsiteX10" fmla="*/ 388059 w 392859"/>
              <a:gd name="connsiteY10" fmla="*/ 2039 h 380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2859" h="380757">
                <a:moveTo>
                  <a:pt x="388059" y="2039"/>
                </a:moveTo>
                <a:cubicBezTo>
                  <a:pt x="375888" y="12622"/>
                  <a:pt x="283284" y="113164"/>
                  <a:pt x="283284" y="113164"/>
                </a:cubicBezTo>
                <a:cubicBezTo>
                  <a:pt x="243596" y="154968"/>
                  <a:pt x="167926" y="239106"/>
                  <a:pt x="149934" y="252864"/>
                </a:cubicBezTo>
                <a:cubicBezTo>
                  <a:pt x="131942" y="266622"/>
                  <a:pt x="190151" y="185131"/>
                  <a:pt x="175334" y="195714"/>
                </a:cubicBezTo>
                <a:cubicBezTo>
                  <a:pt x="160517" y="206297"/>
                  <a:pt x="61034" y="316364"/>
                  <a:pt x="61034" y="316364"/>
                </a:cubicBezTo>
                <a:cubicBezTo>
                  <a:pt x="31930" y="347056"/>
                  <a:pt x="-5641" y="387272"/>
                  <a:pt x="709" y="379864"/>
                </a:cubicBezTo>
                <a:cubicBezTo>
                  <a:pt x="7059" y="372456"/>
                  <a:pt x="57330" y="313189"/>
                  <a:pt x="99134" y="271914"/>
                </a:cubicBezTo>
                <a:cubicBezTo>
                  <a:pt x="140938" y="230639"/>
                  <a:pt x="234601" y="151793"/>
                  <a:pt x="251534" y="132214"/>
                </a:cubicBezTo>
                <a:cubicBezTo>
                  <a:pt x="268467" y="112635"/>
                  <a:pt x="183272" y="168197"/>
                  <a:pt x="200734" y="154439"/>
                </a:cubicBezTo>
                <a:cubicBezTo>
                  <a:pt x="218196" y="140681"/>
                  <a:pt x="323501" y="75064"/>
                  <a:pt x="356309" y="49664"/>
                </a:cubicBezTo>
                <a:cubicBezTo>
                  <a:pt x="389117" y="24264"/>
                  <a:pt x="400230" y="-8544"/>
                  <a:pt x="388059" y="2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 1393">
            <a:extLst>
              <a:ext uri="{FF2B5EF4-FFF2-40B4-BE49-F238E27FC236}">
                <a16:creationId xmlns:a16="http://schemas.microsoft.com/office/drawing/2014/main" id="{6E13E295-1C5E-8428-6537-1974EC129784}"/>
              </a:ext>
            </a:extLst>
          </p:cNvPr>
          <p:cNvSpPr/>
          <p:nvPr/>
        </p:nvSpPr>
        <p:spPr>
          <a:xfrm>
            <a:off x="7601399" y="7312023"/>
            <a:ext cx="421924" cy="271001"/>
          </a:xfrm>
          <a:custGeom>
            <a:avLst/>
            <a:gdLst>
              <a:gd name="connsiteX0" fmla="*/ 421826 w 421924"/>
              <a:gd name="connsiteY0" fmla="*/ 2 h 271001"/>
              <a:gd name="connsiteX1" fmla="*/ 186876 w 421924"/>
              <a:gd name="connsiteY1" fmla="*/ 146052 h 271001"/>
              <a:gd name="connsiteX2" fmla="*/ 2726 w 421924"/>
              <a:gd name="connsiteY2" fmla="*/ 269877 h 271001"/>
              <a:gd name="connsiteX3" fmla="*/ 85276 w 421924"/>
              <a:gd name="connsiteY3" fmla="*/ 203202 h 271001"/>
              <a:gd name="connsiteX4" fmla="*/ 202751 w 421924"/>
              <a:gd name="connsiteY4" fmla="*/ 133352 h 271001"/>
              <a:gd name="connsiteX5" fmla="*/ 158301 w 421924"/>
              <a:gd name="connsiteY5" fmla="*/ 149227 h 271001"/>
              <a:gd name="connsiteX6" fmla="*/ 421826 w 421924"/>
              <a:gd name="connsiteY6" fmla="*/ 2 h 271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924" h="271001">
                <a:moveTo>
                  <a:pt x="421826" y="2"/>
                </a:moveTo>
                <a:cubicBezTo>
                  <a:pt x="426589" y="-527"/>
                  <a:pt x="256726" y="101073"/>
                  <a:pt x="186876" y="146052"/>
                </a:cubicBezTo>
                <a:cubicBezTo>
                  <a:pt x="117026" y="191031"/>
                  <a:pt x="19659" y="260352"/>
                  <a:pt x="2726" y="269877"/>
                </a:cubicBezTo>
                <a:cubicBezTo>
                  <a:pt x="-14207" y="279402"/>
                  <a:pt x="51938" y="225956"/>
                  <a:pt x="85276" y="203202"/>
                </a:cubicBezTo>
                <a:cubicBezTo>
                  <a:pt x="118613" y="180448"/>
                  <a:pt x="190580" y="142348"/>
                  <a:pt x="202751" y="133352"/>
                </a:cubicBezTo>
                <a:cubicBezTo>
                  <a:pt x="214922" y="124356"/>
                  <a:pt x="123376" y="168277"/>
                  <a:pt x="158301" y="149227"/>
                </a:cubicBezTo>
                <a:cubicBezTo>
                  <a:pt x="193226" y="130177"/>
                  <a:pt x="417063" y="531"/>
                  <a:pt x="42182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 1394">
            <a:extLst>
              <a:ext uri="{FF2B5EF4-FFF2-40B4-BE49-F238E27FC236}">
                <a16:creationId xmlns:a16="http://schemas.microsoft.com/office/drawing/2014/main" id="{AB04CD3F-B291-C8DE-BA79-187D5F59B7FF}"/>
              </a:ext>
            </a:extLst>
          </p:cNvPr>
          <p:cNvSpPr/>
          <p:nvPr/>
        </p:nvSpPr>
        <p:spPr>
          <a:xfrm>
            <a:off x="7332818" y="7108667"/>
            <a:ext cx="252731" cy="271798"/>
          </a:xfrm>
          <a:custGeom>
            <a:avLst/>
            <a:gdLst>
              <a:gd name="connsiteX0" fmla="*/ 252257 w 252731"/>
              <a:gd name="connsiteY0" fmla="*/ 158 h 271798"/>
              <a:gd name="connsiteX1" fmla="*/ 125257 w 252731"/>
              <a:gd name="connsiteY1" fmla="*/ 85883 h 271798"/>
              <a:gd name="connsiteX2" fmla="*/ 4607 w 252731"/>
              <a:gd name="connsiteY2" fmla="*/ 263683 h 271798"/>
              <a:gd name="connsiteX3" fmla="*/ 33182 w 252731"/>
              <a:gd name="connsiteY3" fmla="*/ 225583 h 271798"/>
              <a:gd name="connsiteX4" fmla="*/ 109382 w 252731"/>
              <a:gd name="connsiteY4" fmla="*/ 82708 h 271798"/>
              <a:gd name="connsiteX5" fmla="*/ 77632 w 252731"/>
              <a:gd name="connsiteY5" fmla="*/ 104933 h 271798"/>
              <a:gd name="connsiteX6" fmla="*/ 252257 w 252731"/>
              <a:gd name="connsiteY6" fmla="*/ 158 h 27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731" h="271798">
                <a:moveTo>
                  <a:pt x="252257" y="158"/>
                </a:moveTo>
                <a:cubicBezTo>
                  <a:pt x="260195" y="-3017"/>
                  <a:pt x="166532" y="41962"/>
                  <a:pt x="125257" y="85883"/>
                </a:cubicBezTo>
                <a:cubicBezTo>
                  <a:pt x="83982" y="129804"/>
                  <a:pt x="19953" y="240400"/>
                  <a:pt x="4607" y="263683"/>
                </a:cubicBezTo>
                <a:cubicBezTo>
                  <a:pt x="-10739" y="286966"/>
                  <a:pt x="15720" y="255745"/>
                  <a:pt x="33182" y="225583"/>
                </a:cubicBezTo>
                <a:cubicBezTo>
                  <a:pt x="50644" y="195421"/>
                  <a:pt x="101974" y="102816"/>
                  <a:pt x="109382" y="82708"/>
                </a:cubicBezTo>
                <a:cubicBezTo>
                  <a:pt x="116790" y="62600"/>
                  <a:pt x="58582" y="115516"/>
                  <a:pt x="77632" y="104933"/>
                </a:cubicBezTo>
                <a:cubicBezTo>
                  <a:pt x="96682" y="94350"/>
                  <a:pt x="244319" y="3333"/>
                  <a:pt x="252257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 1395">
            <a:extLst>
              <a:ext uri="{FF2B5EF4-FFF2-40B4-BE49-F238E27FC236}">
                <a16:creationId xmlns:a16="http://schemas.microsoft.com/office/drawing/2014/main" id="{FE75F515-6928-58D3-FBBC-44495D1AE1EB}"/>
              </a:ext>
            </a:extLst>
          </p:cNvPr>
          <p:cNvSpPr/>
          <p:nvPr/>
        </p:nvSpPr>
        <p:spPr>
          <a:xfrm>
            <a:off x="7466929" y="7517982"/>
            <a:ext cx="305748" cy="254167"/>
          </a:xfrm>
          <a:custGeom>
            <a:avLst/>
            <a:gdLst>
              <a:gd name="connsiteX0" fmla="*/ 305471 w 305748"/>
              <a:gd name="connsiteY0" fmla="*/ 418 h 254167"/>
              <a:gd name="connsiteX1" fmla="*/ 149896 w 305748"/>
              <a:gd name="connsiteY1" fmla="*/ 82968 h 254167"/>
              <a:gd name="connsiteX2" fmla="*/ 3846 w 305748"/>
              <a:gd name="connsiteY2" fmla="*/ 251243 h 254167"/>
              <a:gd name="connsiteX3" fmla="*/ 48296 w 305748"/>
              <a:gd name="connsiteY3" fmla="*/ 181393 h 254167"/>
              <a:gd name="connsiteX4" fmla="*/ 111796 w 305748"/>
              <a:gd name="connsiteY4" fmla="*/ 73443 h 254167"/>
              <a:gd name="connsiteX5" fmla="*/ 67346 w 305748"/>
              <a:gd name="connsiteY5" fmla="*/ 143293 h 254167"/>
              <a:gd name="connsiteX6" fmla="*/ 184821 w 305748"/>
              <a:gd name="connsiteY6" fmla="*/ 54393 h 254167"/>
              <a:gd name="connsiteX7" fmla="*/ 305471 w 305748"/>
              <a:gd name="connsiteY7" fmla="*/ 418 h 254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748" h="254167">
                <a:moveTo>
                  <a:pt x="305471" y="418"/>
                </a:moveTo>
                <a:cubicBezTo>
                  <a:pt x="299650" y="5180"/>
                  <a:pt x="200167" y="41164"/>
                  <a:pt x="149896" y="82968"/>
                </a:cubicBezTo>
                <a:cubicBezTo>
                  <a:pt x="99625" y="124772"/>
                  <a:pt x="20779" y="234839"/>
                  <a:pt x="3846" y="251243"/>
                </a:cubicBezTo>
                <a:cubicBezTo>
                  <a:pt x="-13087" y="267647"/>
                  <a:pt x="30304" y="211026"/>
                  <a:pt x="48296" y="181393"/>
                </a:cubicBezTo>
                <a:cubicBezTo>
                  <a:pt x="66288" y="151760"/>
                  <a:pt x="108621" y="79793"/>
                  <a:pt x="111796" y="73443"/>
                </a:cubicBezTo>
                <a:cubicBezTo>
                  <a:pt x="114971" y="67093"/>
                  <a:pt x="55175" y="146468"/>
                  <a:pt x="67346" y="143293"/>
                </a:cubicBezTo>
                <a:cubicBezTo>
                  <a:pt x="79517" y="140118"/>
                  <a:pt x="145663" y="76089"/>
                  <a:pt x="184821" y="54393"/>
                </a:cubicBezTo>
                <a:cubicBezTo>
                  <a:pt x="223979" y="32697"/>
                  <a:pt x="311292" y="-4344"/>
                  <a:pt x="305471" y="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 1396">
            <a:extLst>
              <a:ext uri="{FF2B5EF4-FFF2-40B4-BE49-F238E27FC236}">
                <a16:creationId xmlns:a16="http://schemas.microsoft.com/office/drawing/2014/main" id="{5BB12A9E-94BE-4B26-C213-CE6C2FD76CDA}"/>
              </a:ext>
            </a:extLst>
          </p:cNvPr>
          <p:cNvSpPr/>
          <p:nvPr/>
        </p:nvSpPr>
        <p:spPr>
          <a:xfrm>
            <a:off x="7505651" y="7218925"/>
            <a:ext cx="230990" cy="209529"/>
          </a:xfrm>
          <a:custGeom>
            <a:avLst/>
            <a:gdLst>
              <a:gd name="connsiteX0" fmla="*/ 49 w 230990"/>
              <a:gd name="connsiteY0" fmla="*/ 1025 h 209529"/>
              <a:gd name="connsiteX1" fmla="*/ 88949 w 230990"/>
              <a:gd name="connsiteY1" fmla="*/ 32775 h 209529"/>
              <a:gd name="connsiteX2" fmla="*/ 149274 w 230990"/>
              <a:gd name="connsiteY2" fmla="*/ 128025 h 209529"/>
              <a:gd name="connsiteX3" fmla="*/ 127049 w 230990"/>
              <a:gd name="connsiteY3" fmla="*/ 105800 h 209529"/>
              <a:gd name="connsiteX4" fmla="*/ 228649 w 230990"/>
              <a:gd name="connsiteY4" fmla="*/ 207400 h 209529"/>
              <a:gd name="connsiteX5" fmla="*/ 190549 w 230990"/>
              <a:gd name="connsiteY5" fmla="*/ 166125 h 209529"/>
              <a:gd name="connsiteX6" fmla="*/ 101649 w 230990"/>
              <a:gd name="connsiteY6" fmla="*/ 64525 h 209529"/>
              <a:gd name="connsiteX7" fmla="*/ 49 w 230990"/>
              <a:gd name="connsiteY7" fmla="*/ 1025 h 20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990" h="209529">
                <a:moveTo>
                  <a:pt x="49" y="1025"/>
                </a:moveTo>
                <a:cubicBezTo>
                  <a:pt x="-2068" y="-4267"/>
                  <a:pt x="64078" y="11608"/>
                  <a:pt x="88949" y="32775"/>
                </a:cubicBezTo>
                <a:cubicBezTo>
                  <a:pt x="113820" y="53942"/>
                  <a:pt x="142924" y="115854"/>
                  <a:pt x="149274" y="128025"/>
                </a:cubicBezTo>
                <a:cubicBezTo>
                  <a:pt x="155624" y="140196"/>
                  <a:pt x="127049" y="105800"/>
                  <a:pt x="127049" y="105800"/>
                </a:cubicBezTo>
                <a:lnTo>
                  <a:pt x="228649" y="207400"/>
                </a:lnTo>
                <a:cubicBezTo>
                  <a:pt x="239232" y="217454"/>
                  <a:pt x="211716" y="189938"/>
                  <a:pt x="190549" y="166125"/>
                </a:cubicBezTo>
                <a:cubicBezTo>
                  <a:pt x="169382" y="142313"/>
                  <a:pt x="130753" y="92571"/>
                  <a:pt x="101649" y="64525"/>
                </a:cubicBezTo>
                <a:cubicBezTo>
                  <a:pt x="72545" y="36479"/>
                  <a:pt x="2166" y="6317"/>
                  <a:pt x="49" y="102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 1397">
            <a:extLst>
              <a:ext uri="{FF2B5EF4-FFF2-40B4-BE49-F238E27FC236}">
                <a16:creationId xmlns:a16="http://schemas.microsoft.com/office/drawing/2014/main" id="{455AB7FB-43C3-930B-FA5A-0AC6B1F02211}"/>
              </a:ext>
            </a:extLst>
          </p:cNvPr>
          <p:cNvSpPr/>
          <p:nvPr/>
        </p:nvSpPr>
        <p:spPr>
          <a:xfrm>
            <a:off x="7440909" y="7400844"/>
            <a:ext cx="156046" cy="165449"/>
          </a:xfrm>
          <a:custGeom>
            <a:avLst/>
            <a:gdLst>
              <a:gd name="connsiteX0" fmla="*/ 1291 w 156046"/>
              <a:gd name="connsiteY0" fmla="*/ 81 h 165449"/>
              <a:gd name="connsiteX1" fmla="*/ 23516 w 156046"/>
              <a:gd name="connsiteY1" fmla="*/ 82631 h 165449"/>
              <a:gd name="connsiteX2" fmla="*/ 147341 w 156046"/>
              <a:gd name="connsiteY2" fmla="*/ 136606 h 165449"/>
              <a:gd name="connsiteX3" fmla="*/ 140991 w 156046"/>
              <a:gd name="connsiteY3" fmla="*/ 165181 h 165449"/>
              <a:gd name="connsiteX4" fmla="*/ 102891 w 156046"/>
              <a:gd name="connsiteY4" fmla="*/ 120731 h 165449"/>
              <a:gd name="connsiteX5" fmla="*/ 42566 w 156046"/>
              <a:gd name="connsiteY5" fmla="*/ 98506 h 165449"/>
              <a:gd name="connsiteX6" fmla="*/ 1291 w 156046"/>
              <a:gd name="connsiteY6" fmla="*/ 81 h 16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046" h="165449">
                <a:moveTo>
                  <a:pt x="1291" y="81"/>
                </a:moveTo>
                <a:cubicBezTo>
                  <a:pt x="-1884" y="-2565"/>
                  <a:pt x="-826" y="59877"/>
                  <a:pt x="23516" y="82631"/>
                </a:cubicBezTo>
                <a:cubicBezTo>
                  <a:pt x="47858" y="105385"/>
                  <a:pt x="127762" y="122848"/>
                  <a:pt x="147341" y="136606"/>
                </a:cubicBezTo>
                <a:cubicBezTo>
                  <a:pt x="166920" y="150364"/>
                  <a:pt x="148399" y="167827"/>
                  <a:pt x="140991" y="165181"/>
                </a:cubicBezTo>
                <a:cubicBezTo>
                  <a:pt x="133583" y="162535"/>
                  <a:pt x="119295" y="131843"/>
                  <a:pt x="102891" y="120731"/>
                </a:cubicBezTo>
                <a:cubicBezTo>
                  <a:pt x="86487" y="109619"/>
                  <a:pt x="58970" y="114381"/>
                  <a:pt x="42566" y="98506"/>
                </a:cubicBezTo>
                <a:cubicBezTo>
                  <a:pt x="26162" y="82631"/>
                  <a:pt x="4466" y="2727"/>
                  <a:pt x="1291" y="8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 1398">
            <a:extLst>
              <a:ext uri="{FF2B5EF4-FFF2-40B4-BE49-F238E27FC236}">
                <a16:creationId xmlns:a16="http://schemas.microsoft.com/office/drawing/2014/main" id="{71E64A7A-E4CB-FCCC-4D8C-F8C5A207C195}"/>
              </a:ext>
            </a:extLst>
          </p:cNvPr>
          <p:cNvSpPr/>
          <p:nvPr/>
        </p:nvSpPr>
        <p:spPr>
          <a:xfrm>
            <a:off x="7489719" y="7280228"/>
            <a:ext cx="224700" cy="146782"/>
          </a:xfrm>
          <a:custGeom>
            <a:avLst/>
            <a:gdLst>
              <a:gd name="connsiteX0" fmla="*/ 106 w 224700"/>
              <a:gd name="connsiteY0" fmla="*/ 47 h 146782"/>
              <a:gd name="connsiteX1" fmla="*/ 19156 w 224700"/>
              <a:gd name="connsiteY1" fmla="*/ 85772 h 146782"/>
              <a:gd name="connsiteX2" fmla="*/ 79481 w 224700"/>
              <a:gd name="connsiteY2" fmla="*/ 114347 h 146782"/>
              <a:gd name="connsiteX3" fmla="*/ 222356 w 224700"/>
              <a:gd name="connsiteY3" fmla="*/ 146097 h 146782"/>
              <a:gd name="connsiteX4" fmla="*/ 162031 w 224700"/>
              <a:gd name="connsiteY4" fmla="*/ 133397 h 146782"/>
              <a:gd name="connsiteX5" fmla="*/ 79481 w 224700"/>
              <a:gd name="connsiteY5" fmla="*/ 101647 h 146782"/>
              <a:gd name="connsiteX6" fmla="*/ 69956 w 224700"/>
              <a:gd name="connsiteY6" fmla="*/ 31797 h 146782"/>
              <a:gd name="connsiteX7" fmla="*/ 89006 w 224700"/>
              <a:gd name="connsiteY7" fmla="*/ 127047 h 146782"/>
              <a:gd name="connsiteX8" fmla="*/ 25506 w 224700"/>
              <a:gd name="connsiteY8" fmla="*/ 98472 h 146782"/>
              <a:gd name="connsiteX9" fmla="*/ 106 w 224700"/>
              <a:gd name="connsiteY9" fmla="*/ 47 h 14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700" h="146782">
                <a:moveTo>
                  <a:pt x="106" y="47"/>
                </a:moveTo>
                <a:cubicBezTo>
                  <a:pt x="-952" y="-2070"/>
                  <a:pt x="5927" y="66722"/>
                  <a:pt x="19156" y="85772"/>
                </a:cubicBezTo>
                <a:cubicBezTo>
                  <a:pt x="32385" y="104822"/>
                  <a:pt x="45614" y="104293"/>
                  <a:pt x="79481" y="114347"/>
                </a:cubicBezTo>
                <a:cubicBezTo>
                  <a:pt x="113348" y="124401"/>
                  <a:pt x="208598" y="142922"/>
                  <a:pt x="222356" y="146097"/>
                </a:cubicBezTo>
                <a:cubicBezTo>
                  <a:pt x="236114" y="149272"/>
                  <a:pt x="185844" y="140805"/>
                  <a:pt x="162031" y="133397"/>
                </a:cubicBezTo>
                <a:cubicBezTo>
                  <a:pt x="138219" y="125989"/>
                  <a:pt x="94827" y="118580"/>
                  <a:pt x="79481" y="101647"/>
                </a:cubicBezTo>
                <a:cubicBezTo>
                  <a:pt x="64135" y="84714"/>
                  <a:pt x="68369" y="27564"/>
                  <a:pt x="69956" y="31797"/>
                </a:cubicBezTo>
                <a:cubicBezTo>
                  <a:pt x="71543" y="36030"/>
                  <a:pt x="96414" y="115935"/>
                  <a:pt x="89006" y="127047"/>
                </a:cubicBezTo>
                <a:cubicBezTo>
                  <a:pt x="81598" y="138160"/>
                  <a:pt x="37677" y="115405"/>
                  <a:pt x="25506" y="98472"/>
                </a:cubicBezTo>
                <a:cubicBezTo>
                  <a:pt x="13335" y="81539"/>
                  <a:pt x="1164" y="2164"/>
                  <a:pt x="106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 1399">
            <a:extLst>
              <a:ext uri="{FF2B5EF4-FFF2-40B4-BE49-F238E27FC236}">
                <a16:creationId xmlns:a16="http://schemas.microsoft.com/office/drawing/2014/main" id="{4E03D6C4-98F8-F1C9-6D9F-4FD63A5A6EC3}"/>
              </a:ext>
            </a:extLst>
          </p:cNvPr>
          <p:cNvSpPr/>
          <p:nvPr/>
        </p:nvSpPr>
        <p:spPr>
          <a:xfrm>
            <a:off x="7225263" y="7267530"/>
            <a:ext cx="236012" cy="203732"/>
          </a:xfrm>
          <a:custGeom>
            <a:avLst/>
            <a:gdLst>
              <a:gd name="connsiteX0" fmla="*/ 235987 w 236012"/>
              <a:gd name="connsiteY0" fmla="*/ 45 h 203732"/>
              <a:gd name="connsiteX1" fmla="*/ 147087 w 236012"/>
              <a:gd name="connsiteY1" fmla="*/ 142920 h 203732"/>
              <a:gd name="connsiteX2" fmla="*/ 1037 w 236012"/>
              <a:gd name="connsiteY2" fmla="*/ 203245 h 203732"/>
              <a:gd name="connsiteX3" fmla="*/ 86762 w 236012"/>
              <a:gd name="connsiteY3" fmla="*/ 168320 h 203732"/>
              <a:gd name="connsiteX4" fmla="*/ 182012 w 236012"/>
              <a:gd name="connsiteY4" fmla="*/ 114345 h 203732"/>
              <a:gd name="connsiteX5" fmla="*/ 156612 w 236012"/>
              <a:gd name="connsiteY5" fmla="*/ 127045 h 203732"/>
              <a:gd name="connsiteX6" fmla="*/ 235987 w 236012"/>
              <a:gd name="connsiteY6" fmla="*/ 45 h 20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012" h="203732">
                <a:moveTo>
                  <a:pt x="235987" y="45"/>
                </a:moveTo>
                <a:cubicBezTo>
                  <a:pt x="234399" y="2691"/>
                  <a:pt x="186245" y="109053"/>
                  <a:pt x="147087" y="142920"/>
                </a:cubicBezTo>
                <a:cubicBezTo>
                  <a:pt x="107929" y="176787"/>
                  <a:pt x="11091" y="199012"/>
                  <a:pt x="1037" y="203245"/>
                </a:cubicBezTo>
                <a:cubicBezTo>
                  <a:pt x="-9017" y="207478"/>
                  <a:pt x="56600" y="183137"/>
                  <a:pt x="86762" y="168320"/>
                </a:cubicBezTo>
                <a:cubicBezTo>
                  <a:pt x="116924" y="153503"/>
                  <a:pt x="170370" y="121224"/>
                  <a:pt x="182012" y="114345"/>
                </a:cubicBezTo>
                <a:cubicBezTo>
                  <a:pt x="193654" y="107466"/>
                  <a:pt x="147616" y="142920"/>
                  <a:pt x="156612" y="127045"/>
                </a:cubicBezTo>
                <a:cubicBezTo>
                  <a:pt x="165608" y="111170"/>
                  <a:pt x="237575" y="-2601"/>
                  <a:pt x="235987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 1400">
            <a:extLst>
              <a:ext uri="{FF2B5EF4-FFF2-40B4-BE49-F238E27FC236}">
                <a16:creationId xmlns:a16="http://schemas.microsoft.com/office/drawing/2014/main" id="{CB68D47A-1E1C-1DCE-1A23-B15F6A684CC5}"/>
              </a:ext>
            </a:extLst>
          </p:cNvPr>
          <p:cNvSpPr/>
          <p:nvPr/>
        </p:nvSpPr>
        <p:spPr>
          <a:xfrm>
            <a:off x="6975324" y="7365117"/>
            <a:ext cx="420728" cy="287646"/>
          </a:xfrm>
          <a:custGeom>
            <a:avLst/>
            <a:gdLst>
              <a:gd name="connsiteX0" fmla="*/ 419251 w 420728"/>
              <a:gd name="connsiteY0" fmla="*/ 4058 h 287646"/>
              <a:gd name="connsiteX1" fmla="*/ 279551 w 420728"/>
              <a:gd name="connsiteY1" fmla="*/ 16758 h 287646"/>
              <a:gd name="connsiteX2" fmla="*/ 184301 w 420728"/>
              <a:gd name="connsiteY2" fmla="*/ 86608 h 287646"/>
              <a:gd name="connsiteX3" fmla="*/ 219226 w 420728"/>
              <a:gd name="connsiteY3" fmla="*/ 58033 h 287646"/>
              <a:gd name="connsiteX4" fmla="*/ 66826 w 420728"/>
              <a:gd name="connsiteY4" fmla="*/ 140583 h 287646"/>
              <a:gd name="connsiteX5" fmla="*/ 151 w 420728"/>
              <a:gd name="connsiteY5" fmla="*/ 286633 h 287646"/>
              <a:gd name="connsiteX6" fmla="*/ 54126 w 420728"/>
              <a:gd name="connsiteY6" fmla="*/ 197733 h 287646"/>
              <a:gd name="connsiteX7" fmla="*/ 216051 w 420728"/>
              <a:gd name="connsiteY7" fmla="*/ 54858 h 287646"/>
              <a:gd name="connsiteX8" fmla="*/ 184301 w 420728"/>
              <a:gd name="connsiteY8" fmla="*/ 73908 h 287646"/>
              <a:gd name="connsiteX9" fmla="*/ 419251 w 420728"/>
              <a:gd name="connsiteY9" fmla="*/ 4058 h 28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0728" h="287646">
                <a:moveTo>
                  <a:pt x="419251" y="4058"/>
                </a:moveTo>
                <a:cubicBezTo>
                  <a:pt x="435126" y="-5467"/>
                  <a:pt x="318709" y="3000"/>
                  <a:pt x="279551" y="16758"/>
                </a:cubicBezTo>
                <a:cubicBezTo>
                  <a:pt x="240393" y="30516"/>
                  <a:pt x="194355" y="79729"/>
                  <a:pt x="184301" y="86608"/>
                </a:cubicBezTo>
                <a:cubicBezTo>
                  <a:pt x="174247" y="93487"/>
                  <a:pt x="238805" y="49037"/>
                  <a:pt x="219226" y="58033"/>
                </a:cubicBezTo>
                <a:cubicBezTo>
                  <a:pt x="199647" y="67029"/>
                  <a:pt x="103338" y="102483"/>
                  <a:pt x="66826" y="140583"/>
                </a:cubicBezTo>
                <a:cubicBezTo>
                  <a:pt x="30314" y="178683"/>
                  <a:pt x="2268" y="277108"/>
                  <a:pt x="151" y="286633"/>
                </a:cubicBezTo>
                <a:cubicBezTo>
                  <a:pt x="-1966" y="296158"/>
                  <a:pt x="18143" y="236362"/>
                  <a:pt x="54126" y="197733"/>
                </a:cubicBezTo>
                <a:cubicBezTo>
                  <a:pt x="90109" y="159104"/>
                  <a:pt x="194355" y="75496"/>
                  <a:pt x="216051" y="54858"/>
                </a:cubicBezTo>
                <a:cubicBezTo>
                  <a:pt x="237747" y="34221"/>
                  <a:pt x="156784" y="82904"/>
                  <a:pt x="184301" y="73908"/>
                </a:cubicBezTo>
                <a:cubicBezTo>
                  <a:pt x="211818" y="64912"/>
                  <a:pt x="403376" y="13583"/>
                  <a:pt x="419251" y="4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 1401">
            <a:extLst>
              <a:ext uri="{FF2B5EF4-FFF2-40B4-BE49-F238E27FC236}">
                <a16:creationId xmlns:a16="http://schemas.microsoft.com/office/drawing/2014/main" id="{565A52D0-1AAB-8800-C600-2C30803AC331}"/>
              </a:ext>
            </a:extLst>
          </p:cNvPr>
          <p:cNvSpPr/>
          <p:nvPr/>
        </p:nvSpPr>
        <p:spPr>
          <a:xfrm>
            <a:off x="7298459" y="7756377"/>
            <a:ext cx="255102" cy="742353"/>
          </a:xfrm>
          <a:custGeom>
            <a:avLst/>
            <a:gdLst>
              <a:gd name="connsiteX0" fmla="*/ 191366 w 255102"/>
              <a:gd name="connsiteY0" fmla="*/ 148 h 742353"/>
              <a:gd name="connsiteX1" fmla="*/ 194541 w 255102"/>
              <a:gd name="connsiteY1" fmla="*/ 241448 h 742353"/>
              <a:gd name="connsiteX2" fmla="*/ 254866 w 255102"/>
              <a:gd name="connsiteY2" fmla="*/ 120798 h 742353"/>
              <a:gd name="connsiteX3" fmla="*/ 169141 w 255102"/>
              <a:gd name="connsiteY3" fmla="*/ 346223 h 742353"/>
              <a:gd name="connsiteX4" fmla="*/ 61191 w 255102"/>
              <a:gd name="connsiteY4" fmla="*/ 543073 h 742353"/>
              <a:gd name="connsiteX5" fmla="*/ 4041 w 255102"/>
              <a:gd name="connsiteY5" fmla="*/ 733573 h 742353"/>
              <a:gd name="connsiteX6" fmla="*/ 26266 w 255102"/>
              <a:gd name="connsiteY6" fmla="*/ 666898 h 742353"/>
              <a:gd name="connsiteX7" fmla="*/ 197716 w 255102"/>
              <a:gd name="connsiteY7" fmla="*/ 289073 h 742353"/>
              <a:gd name="connsiteX8" fmla="*/ 223116 w 255102"/>
              <a:gd name="connsiteY8" fmla="*/ 69998 h 742353"/>
              <a:gd name="connsiteX9" fmla="*/ 191366 w 255102"/>
              <a:gd name="connsiteY9" fmla="*/ 203348 h 742353"/>
              <a:gd name="connsiteX10" fmla="*/ 191366 w 255102"/>
              <a:gd name="connsiteY10" fmla="*/ 148 h 74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102" h="742353">
                <a:moveTo>
                  <a:pt x="191366" y="148"/>
                </a:moveTo>
                <a:cubicBezTo>
                  <a:pt x="191895" y="6498"/>
                  <a:pt x="183958" y="221340"/>
                  <a:pt x="194541" y="241448"/>
                </a:cubicBezTo>
                <a:cubicBezTo>
                  <a:pt x="205124" y="261556"/>
                  <a:pt x="259099" y="103336"/>
                  <a:pt x="254866" y="120798"/>
                </a:cubicBezTo>
                <a:cubicBezTo>
                  <a:pt x="250633" y="138260"/>
                  <a:pt x="201420" y="275844"/>
                  <a:pt x="169141" y="346223"/>
                </a:cubicBezTo>
                <a:cubicBezTo>
                  <a:pt x="136862" y="416602"/>
                  <a:pt x="88708" y="478515"/>
                  <a:pt x="61191" y="543073"/>
                </a:cubicBezTo>
                <a:cubicBezTo>
                  <a:pt x="33674" y="607631"/>
                  <a:pt x="9862" y="712936"/>
                  <a:pt x="4041" y="733573"/>
                </a:cubicBezTo>
                <a:cubicBezTo>
                  <a:pt x="-1780" y="754210"/>
                  <a:pt x="-6013" y="740981"/>
                  <a:pt x="26266" y="666898"/>
                </a:cubicBezTo>
                <a:cubicBezTo>
                  <a:pt x="58545" y="592815"/>
                  <a:pt x="164908" y="388556"/>
                  <a:pt x="197716" y="289073"/>
                </a:cubicBezTo>
                <a:cubicBezTo>
                  <a:pt x="230524" y="189590"/>
                  <a:pt x="224174" y="84285"/>
                  <a:pt x="223116" y="69998"/>
                </a:cubicBezTo>
                <a:cubicBezTo>
                  <a:pt x="222058" y="55711"/>
                  <a:pt x="195070" y="212873"/>
                  <a:pt x="191366" y="203348"/>
                </a:cubicBezTo>
                <a:cubicBezTo>
                  <a:pt x="187662" y="193823"/>
                  <a:pt x="190837" y="-6202"/>
                  <a:pt x="191366" y="1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 1402">
            <a:extLst>
              <a:ext uri="{FF2B5EF4-FFF2-40B4-BE49-F238E27FC236}">
                <a16:creationId xmlns:a16="http://schemas.microsoft.com/office/drawing/2014/main" id="{9C69CCFC-387D-6D7D-90E4-1E8A507F94E5}"/>
              </a:ext>
            </a:extLst>
          </p:cNvPr>
          <p:cNvSpPr/>
          <p:nvPr/>
        </p:nvSpPr>
        <p:spPr>
          <a:xfrm>
            <a:off x="7199925" y="7600085"/>
            <a:ext cx="376433" cy="287920"/>
          </a:xfrm>
          <a:custGeom>
            <a:avLst/>
            <a:gdLst>
              <a:gd name="connsiteX0" fmla="*/ 375625 w 376433"/>
              <a:gd name="connsiteY0" fmla="*/ 865 h 287920"/>
              <a:gd name="connsiteX1" fmla="*/ 254975 w 376433"/>
              <a:gd name="connsiteY1" fmla="*/ 70715 h 287920"/>
              <a:gd name="connsiteX2" fmla="*/ 4150 w 376433"/>
              <a:gd name="connsiteY2" fmla="*/ 283440 h 287920"/>
              <a:gd name="connsiteX3" fmla="*/ 105750 w 376433"/>
              <a:gd name="connsiteY3" fmla="*/ 207240 h 287920"/>
              <a:gd name="connsiteX4" fmla="*/ 201000 w 376433"/>
              <a:gd name="connsiteY4" fmla="*/ 108815 h 287920"/>
              <a:gd name="connsiteX5" fmla="*/ 375625 w 376433"/>
              <a:gd name="connsiteY5" fmla="*/ 865 h 28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6433" h="287920">
                <a:moveTo>
                  <a:pt x="375625" y="865"/>
                </a:moveTo>
                <a:cubicBezTo>
                  <a:pt x="384621" y="-5485"/>
                  <a:pt x="316887" y="23619"/>
                  <a:pt x="254975" y="70715"/>
                </a:cubicBezTo>
                <a:cubicBezTo>
                  <a:pt x="193063" y="117811"/>
                  <a:pt x="29021" y="260686"/>
                  <a:pt x="4150" y="283440"/>
                </a:cubicBezTo>
                <a:cubicBezTo>
                  <a:pt x="-20721" y="306194"/>
                  <a:pt x="72942" y="236344"/>
                  <a:pt x="105750" y="207240"/>
                </a:cubicBezTo>
                <a:cubicBezTo>
                  <a:pt x="138558" y="178136"/>
                  <a:pt x="160783" y="141623"/>
                  <a:pt x="201000" y="108815"/>
                </a:cubicBezTo>
                <a:cubicBezTo>
                  <a:pt x="241217" y="76007"/>
                  <a:pt x="366629" y="7215"/>
                  <a:pt x="375625" y="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 1403">
            <a:extLst>
              <a:ext uri="{FF2B5EF4-FFF2-40B4-BE49-F238E27FC236}">
                <a16:creationId xmlns:a16="http://schemas.microsoft.com/office/drawing/2014/main" id="{221BCC8A-5523-94C2-240F-AD7CFD473856}"/>
              </a:ext>
            </a:extLst>
          </p:cNvPr>
          <p:cNvSpPr/>
          <p:nvPr/>
        </p:nvSpPr>
        <p:spPr>
          <a:xfrm>
            <a:off x="6956558" y="7356418"/>
            <a:ext cx="514345" cy="447911"/>
          </a:xfrm>
          <a:custGeom>
            <a:avLst/>
            <a:gdLst>
              <a:gd name="connsiteX0" fmla="*/ 514217 w 514345"/>
              <a:gd name="connsiteY0" fmla="*/ 57 h 447911"/>
              <a:gd name="connsiteX1" fmla="*/ 361817 w 514345"/>
              <a:gd name="connsiteY1" fmla="*/ 136582 h 447911"/>
              <a:gd name="connsiteX2" fmla="*/ 196717 w 514345"/>
              <a:gd name="connsiteY2" fmla="*/ 190557 h 447911"/>
              <a:gd name="connsiteX3" fmla="*/ 279267 w 514345"/>
              <a:gd name="connsiteY3" fmla="*/ 181032 h 447911"/>
              <a:gd name="connsiteX4" fmla="*/ 136392 w 514345"/>
              <a:gd name="connsiteY4" fmla="*/ 266757 h 447911"/>
              <a:gd name="connsiteX5" fmla="*/ 50667 w 514345"/>
              <a:gd name="connsiteY5" fmla="*/ 333432 h 447911"/>
              <a:gd name="connsiteX6" fmla="*/ 203067 w 514345"/>
              <a:gd name="connsiteY6" fmla="*/ 444557 h 447911"/>
              <a:gd name="connsiteX7" fmla="*/ 130042 w 514345"/>
              <a:gd name="connsiteY7" fmla="*/ 409632 h 447911"/>
              <a:gd name="connsiteX8" fmla="*/ 3042 w 514345"/>
              <a:gd name="connsiteY8" fmla="*/ 314382 h 447911"/>
              <a:gd name="connsiteX9" fmla="*/ 269742 w 514345"/>
              <a:gd name="connsiteY9" fmla="*/ 244532 h 447911"/>
              <a:gd name="connsiteX10" fmla="*/ 187192 w 514345"/>
              <a:gd name="connsiteY10" fmla="*/ 228657 h 447911"/>
              <a:gd name="connsiteX11" fmla="*/ 384042 w 514345"/>
              <a:gd name="connsiteY11" fmla="*/ 120707 h 447911"/>
              <a:gd name="connsiteX12" fmla="*/ 514217 w 514345"/>
              <a:gd name="connsiteY12" fmla="*/ 57 h 44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4345" h="447911">
                <a:moveTo>
                  <a:pt x="514217" y="57"/>
                </a:moveTo>
                <a:cubicBezTo>
                  <a:pt x="510513" y="2703"/>
                  <a:pt x="414734" y="104832"/>
                  <a:pt x="361817" y="136582"/>
                </a:cubicBezTo>
                <a:cubicBezTo>
                  <a:pt x="308900" y="168332"/>
                  <a:pt x="210475" y="183149"/>
                  <a:pt x="196717" y="190557"/>
                </a:cubicBezTo>
                <a:cubicBezTo>
                  <a:pt x="182959" y="197965"/>
                  <a:pt x="289321" y="168332"/>
                  <a:pt x="279267" y="181032"/>
                </a:cubicBezTo>
                <a:cubicBezTo>
                  <a:pt x="269213" y="193732"/>
                  <a:pt x="174492" y="241357"/>
                  <a:pt x="136392" y="266757"/>
                </a:cubicBezTo>
                <a:cubicBezTo>
                  <a:pt x="98292" y="292157"/>
                  <a:pt x="39555" y="303799"/>
                  <a:pt x="50667" y="333432"/>
                </a:cubicBezTo>
                <a:cubicBezTo>
                  <a:pt x="61779" y="363065"/>
                  <a:pt x="189838" y="431857"/>
                  <a:pt x="203067" y="444557"/>
                </a:cubicBezTo>
                <a:cubicBezTo>
                  <a:pt x="216296" y="457257"/>
                  <a:pt x="163379" y="431328"/>
                  <a:pt x="130042" y="409632"/>
                </a:cubicBezTo>
                <a:cubicBezTo>
                  <a:pt x="96704" y="387936"/>
                  <a:pt x="-20241" y="341899"/>
                  <a:pt x="3042" y="314382"/>
                </a:cubicBezTo>
                <a:cubicBezTo>
                  <a:pt x="26325" y="286865"/>
                  <a:pt x="239050" y="258819"/>
                  <a:pt x="269742" y="244532"/>
                </a:cubicBezTo>
                <a:cubicBezTo>
                  <a:pt x="300434" y="230245"/>
                  <a:pt x="168142" y="249294"/>
                  <a:pt x="187192" y="228657"/>
                </a:cubicBezTo>
                <a:cubicBezTo>
                  <a:pt x="206242" y="208020"/>
                  <a:pt x="327421" y="154574"/>
                  <a:pt x="384042" y="120707"/>
                </a:cubicBezTo>
                <a:cubicBezTo>
                  <a:pt x="440663" y="86840"/>
                  <a:pt x="517921" y="-2589"/>
                  <a:pt x="514217" y="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 1404">
            <a:extLst>
              <a:ext uri="{FF2B5EF4-FFF2-40B4-BE49-F238E27FC236}">
                <a16:creationId xmlns:a16="http://schemas.microsoft.com/office/drawing/2014/main" id="{DF5B91EA-C15D-DC2F-6EC8-1F4CC7A13397}"/>
              </a:ext>
            </a:extLst>
          </p:cNvPr>
          <p:cNvSpPr/>
          <p:nvPr/>
        </p:nvSpPr>
        <p:spPr>
          <a:xfrm>
            <a:off x="6754214" y="6584712"/>
            <a:ext cx="501458" cy="501447"/>
          </a:xfrm>
          <a:custGeom>
            <a:avLst/>
            <a:gdLst>
              <a:gd name="connsiteX0" fmla="*/ 332386 w 501458"/>
              <a:gd name="connsiteY0" fmla="*/ 238 h 501447"/>
              <a:gd name="connsiteX1" fmla="*/ 465736 w 501458"/>
              <a:gd name="connsiteY1" fmla="*/ 63738 h 501447"/>
              <a:gd name="connsiteX2" fmla="*/ 383186 w 501458"/>
              <a:gd name="connsiteY2" fmla="*/ 162163 h 501447"/>
              <a:gd name="connsiteX3" fmla="*/ 440336 w 501458"/>
              <a:gd name="connsiteY3" fmla="*/ 162163 h 501447"/>
              <a:gd name="connsiteX4" fmla="*/ 189511 w 501458"/>
              <a:gd name="connsiteY4" fmla="*/ 266938 h 501447"/>
              <a:gd name="connsiteX5" fmla="*/ 87911 w 501458"/>
              <a:gd name="connsiteY5" fmla="*/ 320913 h 501447"/>
              <a:gd name="connsiteX6" fmla="*/ 8536 w 501458"/>
              <a:gd name="connsiteY6" fmla="*/ 498713 h 501447"/>
              <a:gd name="connsiteX7" fmla="*/ 24411 w 501458"/>
              <a:gd name="connsiteY7" fmla="*/ 416163 h 501447"/>
              <a:gd name="connsiteX8" fmla="*/ 205386 w 501458"/>
              <a:gd name="connsiteY8" fmla="*/ 247888 h 501447"/>
              <a:gd name="connsiteX9" fmla="*/ 208561 w 501458"/>
              <a:gd name="connsiteY9" fmla="*/ 235188 h 501447"/>
              <a:gd name="connsiteX10" fmla="*/ 170461 w 501458"/>
              <a:gd name="connsiteY10" fmla="*/ 228838 h 501447"/>
              <a:gd name="connsiteX11" fmla="*/ 408586 w 501458"/>
              <a:gd name="connsiteY11" fmla="*/ 203438 h 501447"/>
              <a:gd name="connsiteX12" fmla="*/ 338736 w 501458"/>
              <a:gd name="connsiteY12" fmla="*/ 120888 h 501447"/>
              <a:gd name="connsiteX13" fmla="*/ 395886 w 501458"/>
              <a:gd name="connsiteY13" fmla="*/ 152638 h 501447"/>
              <a:gd name="connsiteX14" fmla="*/ 500661 w 501458"/>
              <a:gd name="connsiteY14" fmla="*/ 85963 h 501447"/>
              <a:gd name="connsiteX15" fmla="*/ 332386 w 501458"/>
              <a:gd name="connsiteY15" fmla="*/ 238 h 501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1458" h="501447">
                <a:moveTo>
                  <a:pt x="332386" y="238"/>
                </a:moveTo>
                <a:cubicBezTo>
                  <a:pt x="326565" y="-3466"/>
                  <a:pt x="457269" y="36750"/>
                  <a:pt x="465736" y="63738"/>
                </a:cubicBezTo>
                <a:cubicBezTo>
                  <a:pt x="474203" y="90726"/>
                  <a:pt x="387419" y="145759"/>
                  <a:pt x="383186" y="162163"/>
                </a:cubicBezTo>
                <a:cubicBezTo>
                  <a:pt x="378953" y="178567"/>
                  <a:pt x="472615" y="144701"/>
                  <a:pt x="440336" y="162163"/>
                </a:cubicBezTo>
                <a:cubicBezTo>
                  <a:pt x="408057" y="179625"/>
                  <a:pt x="248248" y="240480"/>
                  <a:pt x="189511" y="266938"/>
                </a:cubicBezTo>
                <a:cubicBezTo>
                  <a:pt x="130774" y="293396"/>
                  <a:pt x="118073" y="282284"/>
                  <a:pt x="87911" y="320913"/>
                </a:cubicBezTo>
                <a:cubicBezTo>
                  <a:pt x="57748" y="359542"/>
                  <a:pt x="19119" y="482838"/>
                  <a:pt x="8536" y="498713"/>
                </a:cubicBezTo>
                <a:cubicBezTo>
                  <a:pt x="-2047" y="514588"/>
                  <a:pt x="-8397" y="457967"/>
                  <a:pt x="24411" y="416163"/>
                </a:cubicBezTo>
                <a:cubicBezTo>
                  <a:pt x="57219" y="374359"/>
                  <a:pt x="174694" y="278050"/>
                  <a:pt x="205386" y="247888"/>
                </a:cubicBezTo>
                <a:cubicBezTo>
                  <a:pt x="236078" y="217726"/>
                  <a:pt x="214382" y="238363"/>
                  <a:pt x="208561" y="235188"/>
                </a:cubicBezTo>
                <a:cubicBezTo>
                  <a:pt x="202740" y="232013"/>
                  <a:pt x="137124" y="234130"/>
                  <a:pt x="170461" y="228838"/>
                </a:cubicBezTo>
                <a:cubicBezTo>
                  <a:pt x="203798" y="223546"/>
                  <a:pt x="380540" y="221430"/>
                  <a:pt x="408586" y="203438"/>
                </a:cubicBezTo>
                <a:cubicBezTo>
                  <a:pt x="436632" y="185446"/>
                  <a:pt x="340853" y="129355"/>
                  <a:pt x="338736" y="120888"/>
                </a:cubicBezTo>
                <a:cubicBezTo>
                  <a:pt x="336619" y="112421"/>
                  <a:pt x="368898" y="158459"/>
                  <a:pt x="395886" y="152638"/>
                </a:cubicBezTo>
                <a:cubicBezTo>
                  <a:pt x="422874" y="146817"/>
                  <a:pt x="510715" y="111892"/>
                  <a:pt x="500661" y="85963"/>
                </a:cubicBezTo>
                <a:cubicBezTo>
                  <a:pt x="490607" y="60034"/>
                  <a:pt x="338207" y="3942"/>
                  <a:pt x="332386" y="2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 1405">
            <a:extLst>
              <a:ext uri="{FF2B5EF4-FFF2-40B4-BE49-F238E27FC236}">
                <a16:creationId xmlns:a16="http://schemas.microsoft.com/office/drawing/2014/main" id="{54AF9BAD-B7D6-07F9-F873-FFC583D66A39}"/>
              </a:ext>
            </a:extLst>
          </p:cNvPr>
          <p:cNvSpPr/>
          <p:nvPr/>
        </p:nvSpPr>
        <p:spPr>
          <a:xfrm>
            <a:off x="6749899" y="7124700"/>
            <a:ext cx="89371" cy="397140"/>
          </a:xfrm>
          <a:custGeom>
            <a:avLst/>
            <a:gdLst>
              <a:gd name="connsiteX0" fmla="*/ 31901 w 89371"/>
              <a:gd name="connsiteY0" fmla="*/ 0 h 397140"/>
              <a:gd name="connsiteX1" fmla="*/ 85876 w 89371"/>
              <a:gd name="connsiteY1" fmla="*/ 276225 h 397140"/>
              <a:gd name="connsiteX2" fmla="*/ 151 w 89371"/>
              <a:gd name="connsiteY2" fmla="*/ 396875 h 397140"/>
              <a:gd name="connsiteX3" fmla="*/ 63651 w 89371"/>
              <a:gd name="connsiteY3" fmla="*/ 304800 h 397140"/>
              <a:gd name="connsiteX4" fmla="*/ 9676 w 89371"/>
              <a:gd name="connsiteY4" fmla="*/ 177800 h 397140"/>
              <a:gd name="connsiteX5" fmla="*/ 89051 w 89371"/>
              <a:gd name="connsiteY5" fmla="*/ 279400 h 397140"/>
              <a:gd name="connsiteX6" fmla="*/ 31901 w 89371"/>
              <a:gd name="connsiteY6" fmla="*/ 0 h 397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371" h="397140">
                <a:moveTo>
                  <a:pt x="31901" y="0"/>
                </a:moveTo>
                <a:cubicBezTo>
                  <a:pt x="31372" y="-529"/>
                  <a:pt x="91168" y="210079"/>
                  <a:pt x="85876" y="276225"/>
                </a:cubicBezTo>
                <a:cubicBezTo>
                  <a:pt x="80584" y="342371"/>
                  <a:pt x="3855" y="392113"/>
                  <a:pt x="151" y="396875"/>
                </a:cubicBezTo>
                <a:cubicBezTo>
                  <a:pt x="-3553" y="401637"/>
                  <a:pt x="62064" y="341312"/>
                  <a:pt x="63651" y="304800"/>
                </a:cubicBezTo>
                <a:cubicBezTo>
                  <a:pt x="65238" y="268288"/>
                  <a:pt x="5443" y="182033"/>
                  <a:pt x="9676" y="177800"/>
                </a:cubicBezTo>
                <a:cubicBezTo>
                  <a:pt x="13909" y="173567"/>
                  <a:pt x="83759" y="309562"/>
                  <a:pt x="89051" y="279400"/>
                </a:cubicBezTo>
                <a:cubicBezTo>
                  <a:pt x="94343" y="249238"/>
                  <a:pt x="32430" y="529"/>
                  <a:pt x="31901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 1406">
            <a:extLst>
              <a:ext uri="{FF2B5EF4-FFF2-40B4-BE49-F238E27FC236}">
                <a16:creationId xmlns:a16="http://schemas.microsoft.com/office/drawing/2014/main" id="{AD7B5B58-D3BC-1703-2A06-9A4DCFDAA1E9}"/>
              </a:ext>
            </a:extLst>
          </p:cNvPr>
          <p:cNvSpPr/>
          <p:nvPr/>
        </p:nvSpPr>
        <p:spPr>
          <a:xfrm>
            <a:off x="6736843" y="7440991"/>
            <a:ext cx="439778" cy="58402"/>
          </a:xfrm>
          <a:custGeom>
            <a:avLst/>
            <a:gdLst>
              <a:gd name="connsiteX0" fmla="*/ 507 w 439778"/>
              <a:gd name="connsiteY0" fmla="*/ 58359 h 58402"/>
              <a:gd name="connsiteX1" fmla="*/ 289432 w 439778"/>
              <a:gd name="connsiteY1" fmla="*/ 10734 h 58402"/>
              <a:gd name="connsiteX2" fmla="*/ 435482 w 439778"/>
              <a:gd name="connsiteY2" fmla="*/ 17084 h 58402"/>
              <a:gd name="connsiteX3" fmla="*/ 365632 w 439778"/>
              <a:gd name="connsiteY3" fmla="*/ 1209 h 58402"/>
              <a:gd name="connsiteX4" fmla="*/ 507 w 439778"/>
              <a:gd name="connsiteY4" fmla="*/ 58359 h 5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778" h="58402">
                <a:moveTo>
                  <a:pt x="507" y="58359"/>
                </a:moveTo>
                <a:cubicBezTo>
                  <a:pt x="-12193" y="59946"/>
                  <a:pt x="216936" y="17613"/>
                  <a:pt x="289432" y="10734"/>
                </a:cubicBezTo>
                <a:cubicBezTo>
                  <a:pt x="361928" y="3855"/>
                  <a:pt x="422782" y="18671"/>
                  <a:pt x="435482" y="17084"/>
                </a:cubicBezTo>
                <a:cubicBezTo>
                  <a:pt x="448182" y="15497"/>
                  <a:pt x="434953" y="-5141"/>
                  <a:pt x="365632" y="1209"/>
                </a:cubicBezTo>
                <a:cubicBezTo>
                  <a:pt x="296311" y="7559"/>
                  <a:pt x="13207" y="56772"/>
                  <a:pt x="507" y="58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 1408">
            <a:extLst>
              <a:ext uri="{FF2B5EF4-FFF2-40B4-BE49-F238E27FC236}">
                <a16:creationId xmlns:a16="http://schemas.microsoft.com/office/drawing/2014/main" id="{EF001E24-E531-54F5-BC0C-79C4ED5FEA42}"/>
              </a:ext>
            </a:extLst>
          </p:cNvPr>
          <p:cNvSpPr/>
          <p:nvPr/>
        </p:nvSpPr>
        <p:spPr>
          <a:xfrm>
            <a:off x="6857304" y="7324577"/>
            <a:ext cx="400256" cy="127167"/>
          </a:xfrm>
          <a:custGeom>
            <a:avLst/>
            <a:gdLst>
              <a:gd name="connsiteX0" fmla="*/ 696 w 400256"/>
              <a:gd name="connsiteY0" fmla="*/ 127148 h 127167"/>
              <a:gd name="connsiteX1" fmla="*/ 391221 w 400256"/>
              <a:gd name="connsiteY1" fmla="*/ 66823 h 127167"/>
              <a:gd name="connsiteX2" fmla="*/ 261046 w 400256"/>
              <a:gd name="connsiteY2" fmla="*/ 73173 h 127167"/>
              <a:gd name="connsiteX3" fmla="*/ 95946 w 400256"/>
              <a:gd name="connsiteY3" fmla="*/ 148 h 127167"/>
              <a:gd name="connsiteX4" fmla="*/ 283271 w 400256"/>
              <a:gd name="connsiteY4" fmla="*/ 54123 h 127167"/>
              <a:gd name="connsiteX5" fmla="*/ 191196 w 400256"/>
              <a:gd name="connsiteY5" fmla="*/ 50948 h 127167"/>
              <a:gd name="connsiteX6" fmla="*/ 292796 w 400256"/>
              <a:gd name="connsiteY6" fmla="*/ 73173 h 127167"/>
              <a:gd name="connsiteX7" fmla="*/ 696 w 400256"/>
              <a:gd name="connsiteY7" fmla="*/ 127148 h 127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0256" h="127167">
                <a:moveTo>
                  <a:pt x="696" y="127148"/>
                </a:moveTo>
                <a:cubicBezTo>
                  <a:pt x="17100" y="126090"/>
                  <a:pt x="347829" y="75819"/>
                  <a:pt x="391221" y="66823"/>
                </a:cubicBezTo>
                <a:cubicBezTo>
                  <a:pt x="434613" y="57827"/>
                  <a:pt x="310258" y="84285"/>
                  <a:pt x="261046" y="73173"/>
                </a:cubicBezTo>
                <a:cubicBezTo>
                  <a:pt x="211834" y="62061"/>
                  <a:pt x="92242" y="3323"/>
                  <a:pt x="95946" y="148"/>
                </a:cubicBezTo>
                <a:cubicBezTo>
                  <a:pt x="99650" y="-3027"/>
                  <a:pt x="267396" y="45656"/>
                  <a:pt x="283271" y="54123"/>
                </a:cubicBezTo>
                <a:cubicBezTo>
                  <a:pt x="299146" y="62590"/>
                  <a:pt x="189609" y="47773"/>
                  <a:pt x="191196" y="50948"/>
                </a:cubicBezTo>
                <a:cubicBezTo>
                  <a:pt x="192783" y="54123"/>
                  <a:pt x="322959" y="60473"/>
                  <a:pt x="292796" y="73173"/>
                </a:cubicBezTo>
                <a:cubicBezTo>
                  <a:pt x="262634" y="85873"/>
                  <a:pt x="-15708" y="128206"/>
                  <a:pt x="696" y="127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 1409">
            <a:extLst>
              <a:ext uri="{FF2B5EF4-FFF2-40B4-BE49-F238E27FC236}">
                <a16:creationId xmlns:a16="http://schemas.microsoft.com/office/drawing/2014/main" id="{11648FCC-46BA-B64D-FB76-3DA12393A715}"/>
              </a:ext>
            </a:extLst>
          </p:cNvPr>
          <p:cNvSpPr/>
          <p:nvPr/>
        </p:nvSpPr>
        <p:spPr>
          <a:xfrm>
            <a:off x="6826247" y="6883392"/>
            <a:ext cx="194765" cy="165238"/>
          </a:xfrm>
          <a:custGeom>
            <a:avLst/>
            <a:gdLst>
              <a:gd name="connsiteX0" fmla="*/ 152403 w 194765"/>
              <a:gd name="connsiteY0" fmla="*/ 8 h 165238"/>
              <a:gd name="connsiteX1" fmla="*/ 193678 w 194765"/>
              <a:gd name="connsiteY1" fmla="*/ 120658 h 165238"/>
              <a:gd name="connsiteX2" fmla="*/ 98428 w 194765"/>
              <a:gd name="connsiteY2" fmla="*/ 123833 h 165238"/>
              <a:gd name="connsiteX3" fmla="*/ 3 w 194765"/>
              <a:gd name="connsiteY3" fmla="*/ 165108 h 165238"/>
              <a:gd name="connsiteX4" fmla="*/ 95253 w 194765"/>
              <a:gd name="connsiteY4" fmla="*/ 136533 h 165238"/>
              <a:gd name="connsiteX5" fmla="*/ 190503 w 194765"/>
              <a:gd name="connsiteY5" fmla="*/ 127008 h 165238"/>
              <a:gd name="connsiteX6" fmla="*/ 152403 w 194765"/>
              <a:gd name="connsiteY6" fmla="*/ 8 h 165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765" h="165238">
                <a:moveTo>
                  <a:pt x="152403" y="8"/>
                </a:moveTo>
                <a:cubicBezTo>
                  <a:pt x="152932" y="-1050"/>
                  <a:pt x="202674" y="100021"/>
                  <a:pt x="193678" y="120658"/>
                </a:cubicBezTo>
                <a:cubicBezTo>
                  <a:pt x="184682" y="141296"/>
                  <a:pt x="130707" y="116425"/>
                  <a:pt x="98428" y="123833"/>
                </a:cubicBezTo>
                <a:cubicBezTo>
                  <a:pt x="66149" y="131241"/>
                  <a:pt x="532" y="162991"/>
                  <a:pt x="3" y="165108"/>
                </a:cubicBezTo>
                <a:cubicBezTo>
                  <a:pt x="-526" y="167225"/>
                  <a:pt x="63503" y="142883"/>
                  <a:pt x="95253" y="136533"/>
                </a:cubicBezTo>
                <a:cubicBezTo>
                  <a:pt x="127003" y="130183"/>
                  <a:pt x="182566" y="149233"/>
                  <a:pt x="190503" y="127008"/>
                </a:cubicBezTo>
                <a:cubicBezTo>
                  <a:pt x="198441" y="104783"/>
                  <a:pt x="151874" y="1066"/>
                  <a:pt x="15240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 1410">
            <a:extLst>
              <a:ext uri="{FF2B5EF4-FFF2-40B4-BE49-F238E27FC236}">
                <a16:creationId xmlns:a16="http://schemas.microsoft.com/office/drawing/2014/main" id="{44F63010-94D7-C098-2EF1-F52C02EE8A8C}"/>
              </a:ext>
            </a:extLst>
          </p:cNvPr>
          <p:cNvSpPr/>
          <p:nvPr/>
        </p:nvSpPr>
        <p:spPr>
          <a:xfrm>
            <a:off x="6831346" y="6788119"/>
            <a:ext cx="408186" cy="210210"/>
          </a:xfrm>
          <a:custGeom>
            <a:avLst/>
            <a:gdLst>
              <a:gd name="connsiteX0" fmla="*/ 1254 w 408186"/>
              <a:gd name="connsiteY0" fmla="*/ 209581 h 210210"/>
              <a:gd name="connsiteX1" fmla="*/ 160004 w 408186"/>
              <a:gd name="connsiteY1" fmla="*/ 79406 h 210210"/>
              <a:gd name="connsiteX2" fmla="*/ 404479 w 408186"/>
              <a:gd name="connsiteY2" fmla="*/ 117506 h 210210"/>
              <a:gd name="connsiteX3" fmla="*/ 299704 w 408186"/>
              <a:gd name="connsiteY3" fmla="*/ 79406 h 210210"/>
              <a:gd name="connsiteX4" fmla="*/ 191754 w 408186"/>
              <a:gd name="connsiteY4" fmla="*/ 31 h 210210"/>
              <a:gd name="connsiteX5" fmla="*/ 283829 w 408186"/>
              <a:gd name="connsiteY5" fmla="*/ 69881 h 210210"/>
              <a:gd name="connsiteX6" fmla="*/ 172704 w 408186"/>
              <a:gd name="connsiteY6" fmla="*/ 73056 h 210210"/>
              <a:gd name="connsiteX7" fmla="*/ 90154 w 408186"/>
              <a:gd name="connsiteY7" fmla="*/ 127031 h 210210"/>
              <a:gd name="connsiteX8" fmla="*/ 1254 w 408186"/>
              <a:gd name="connsiteY8" fmla="*/ 209581 h 21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186" h="210210">
                <a:moveTo>
                  <a:pt x="1254" y="209581"/>
                </a:moveTo>
                <a:cubicBezTo>
                  <a:pt x="12896" y="201643"/>
                  <a:pt x="92800" y="94752"/>
                  <a:pt x="160004" y="79406"/>
                </a:cubicBezTo>
                <a:cubicBezTo>
                  <a:pt x="227208" y="64060"/>
                  <a:pt x="381196" y="117506"/>
                  <a:pt x="404479" y="117506"/>
                </a:cubicBezTo>
                <a:cubicBezTo>
                  <a:pt x="427762" y="117506"/>
                  <a:pt x="335158" y="98985"/>
                  <a:pt x="299704" y="79406"/>
                </a:cubicBezTo>
                <a:cubicBezTo>
                  <a:pt x="264250" y="59827"/>
                  <a:pt x="194400" y="1618"/>
                  <a:pt x="191754" y="31"/>
                </a:cubicBezTo>
                <a:cubicBezTo>
                  <a:pt x="189108" y="-1557"/>
                  <a:pt x="287004" y="57710"/>
                  <a:pt x="283829" y="69881"/>
                </a:cubicBezTo>
                <a:cubicBezTo>
                  <a:pt x="280654" y="82052"/>
                  <a:pt x="204983" y="63531"/>
                  <a:pt x="172704" y="73056"/>
                </a:cubicBezTo>
                <a:cubicBezTo>
                  <a:pt x="140425" y="82581"/>
                  <a:pt x="118200" y="105864"/>
                  <a:pt x="90154" y="127031"/>
                </a:cubicBezTo>
                <a:cubicBezTo>
                  <a:pt x="62108" y="148198"/>
                  <a:pt x="-10388" y="217519"/>
                  <a:pt x="1254" y="209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 1411">
            <a:extLst>
              <a:ext uri="{FF2B5EF4-FFF2-40B4-BE49-F238E27FC236}">
                <a16:creationId xmlns:a16="http://schemas.microsoft.com/office/drawing/2014/main" id="{2C6AD1B9-DA56-AFC4-E2F3-0CE8C2F61069}"/>
              </a:ext>
            </a:extLst>
          </p:cNvPr>
          <p:cNvSpPr/>
          <p:nvPr/>
        </p:nvSpPr>
        <p:spPr>
          <a:xfrm>
            <a:off x="6868131" y="7098847"/>
            <a:ext cx="187201" cy="194294"/>
          </a:xfrm>
          <a:custGeom>
            <a:avLst/>
            <a:gdLst>
              <a:gd name="connsiteX0" fmla="*/ 43844 w 187201"/>
              <a:gd name="connsiteY0" fmla="*/ 453 h 194294"/>
              <a:gd name="connsiteX1" fmla="*/ 8919 w 187201"/>
              <a:gd name="connsiteY1" fmla="*/ 83003 h 194294"/>
              <a:gd name="connsiteX2" fmla="*/ 24794 w 187201"/>
              <a:gd name="connsiteY2" fmla="*/ 162378 h 194294"/>
              <a:gd name="connsiteX3" fmla="*/ 8919 w 187201"/>
              <a:gd name="connsiteY3" fmla="*/ 152853 h 194294"/>
              <a:gd name="connsiteX4" fmla="*/ 186719 w 187201"/>
              <a:gd name="connsiteY4" fmla="*/ 194128 h 194294"/>
              <a:gd name="connsiteX5" fmla="*/ 59719 w 187201"/>
              <a:gd name="connsiteY5" fmla="*/ 165553 h 194294"/>
              <a:gd name="connsiteX6" fmla="*/ 5744 w 187201"/>
              <a:gd name="connsiteY6" fmla="*/ 121103 h 194294"/>
              <a:gd name="connsiteX7" fmla="*/ 43844 w 187201"/>
              <a:gd name="connsiteY7" fmla="*/ 453 h 19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201" h="194294">
                <a:moveTo>
                  <a:pt x="43844" y="453"/>
                </a:moveTo>
                <a:cubicBezTo>
                  <a:pt x="44373" y="-5897"/>
                  <a:pt x="12094" y="56015"/>
                  <a:pt x="8919" y="83003"/>
                </a:cubicBezTo>
                <a:cubicBezTo>
                  <a:pt x="5744" y="109991"/>
                  <a:pt x="24794" y="150736"/>
                  <a:pt x="24794" y="162378"/>
                </a:cubicBezTo>
                <a:cubicBezTo>
                  <a:pt x="24794" y="174020"/>
                  <a:pt x="-18069" y="147561"/>
                  <a:pt x="8919" y="152853"/>
                </a:cubicBezTo>
                <a:cubicBezTo>
                  <a:pt x="35906" y="158145"/>
                  <a:pt x="178252" y="192011"/>
                  <a:pt x="186719" y="194128"/>
                </a:cubicBezTo>
                <a:cubicBezTo>
                  <a:pt x="195186" y="196245"/>
                  <a:pt x="89881" y="177724"/>
                  <a:pt x="59719" y="165553"/>
                </a:cubicBezTo>
                <a:cubicBezTo>
                  <a:pt x="29557" y="153382"/>
                  <a:pt x="9977" y="144915"/>
                  <a:pt x="5744" y="121103"/>
                </a:cubicBezTo>
                <a:cubicBezTo>
                  <a:pt x="1511" y="97291"/>
                  <a:pt x="43315" y="6803"/>
                  <a:pt x="43844" y="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 1412">
            <a:extLst>
              <a:ext uri="{FF2B5EF4-FFF2-40B4-BE49-F238E27FC236}">
                <a16:creationId xmlns:a16="http://schemas.microsoft.com/office/drawing/2014/main" id="{8D0FF6F4-7DB1-3254-3036-A4FC47D46C10}"/>
              </a:ext>
            </a:extLst>
          </p:cNvPr>
          <p:cNvSpPr/>
          <p:nvPr/>
        </p:nvSpPr>
        <p:spPr>
          <a:xfrm>
            <a:off x="6984856" y="7064317"/>
            <a:ext cx="368457" cy="261198"/>
          </a:xfrm>
          <a:custGeom>
            <a:avLst/>
            <a:gdLst>
              <a:gd name="connsiteX0" fmla="*/ 144 w 368457"/>
              <a:gd name="connsiteY0" fmla="*/ 58 h 261198"/>
              <a:gd name="connsiteX1" fmla="*/ 222394 w 368457"/>
              <a:gd name="connsiteY1" fmla="*/ 184208 h 261198"/>
              <a:gd name="connsiteX2" fmla="*/ 333519 w 368457"/>
              <a:gd name="connsiteY2" fmla="*/ 260408 h 261198"/>
              <a:gd name="connsiteX3" fmla="*/ 247794 w 368457"/>
              <a:gd name="connsiteY3" fmla="*/ 225483 h 261198"/>
              <a:gd name="connsiteX4" fmla="*/ 320819 w 368457"/>
              <a:gd name="connsiteY4" fmla="*/ 250883 h 261198"/>
              <a:gd name="connsiteX5" fmla="*/ 368444 w 368457"/>
              <a:gd name="connsiteY5" fmla="*/ 206433 h 261198"/>
              <a:gd name="connsiteX6" fmla="*/ 323994 w 368457"/>
              <a:gd name="connsiteY6" fmla="*/ 247708 h 261198"/>
              <a:gd name="connsiteX7" fmla="*/ 190644 w 368457"/>
              <a:gd name="connsiteY7" fmla="*/ 165158 h 261198"/>
              <a:gd name="connsiteX8" fmla="*/ 144 w 368457"/>
              <a:gd name="connsiteY8" fmla="*/ 58 h 261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457" h="261198">
                <a:moveTo>
                  <a:pt x="144" y="58"/>
                </a:moveTo>
                <a:cubicBezTo>
                  <a:pt x="5436" y="3233"/>
                  <a:pt x="166832" y="140816"/>
                  <a:pt x="222394" y="184208"/>
                </a:cubicBezTo>
                <a:cubicBezTo>
                  <a:pt x="277957" y="227600"/>
                  <a:pt x="329286" y="253529"/>
                  <a:pt x="333519" y="260408"/>
                </a:cubicBezTo>
                <a:cubicBezTo>
                  <a:pt x="337752" y="267287"/>
                  <a:pt x="249911" y="227071"/>
                  <a:pt x="247794" y="225483"/>
                </a:cubicBezTo>
                <a:cubicBezTo>
                  <a:pt x="245677" y="223895"/>
                  <a:pt x="300711" y="254058"/>
                  <a:pt x="320819" y="250883"/>
                </a:cubicBezTo>
                <a:cubicBezTo>
                  <a:pt x="340927" y="247708"/>
                  <a:pt x="367915" y="206962"/>
                  <a:pt x="368444" y="206433"/>
                </a:cubicBezTo>
                <a:cubicBezTo>
                  <a:pt x="368973" y="205904"/>
                  <a:pt x="353627" y="254587"/>
                  <a:pt x="323994" y="247708"/>
                </a:cubicBezTo>
                <a:cubicBezTo>
                  <a:pt x="294361" y="240829"/>
                  <a:pt x="245148" y="205375"/>
                  <a:pt x="190644" y="165158"/>
                </a:cubicBezTo>
                <a:cubicBezTo>
                  <a:pt x="136140" y="124941"/>
                  <a:pt x="-5148" y="-3117"/>
                  <a:pt x="144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 1413">
            <a:extLst>
              <a:ext uri="{FF2B5EF4-FFF2-40B4-BE49-F238E27FC236}">
                <a16:creationId xmlns:a16="http://schemas.microsoft.com/office/drawing/2014/main" id="{0498012E-F9B4-53FD-4FB0-F00739592663}"/>
              </a:ext>
            </a:extLst>
          </p:cNvPr>
          <p:cNvSpPr/>
          <p:nvPr/>
        </p:nvSpPr>
        <p:spPr>
          <a:xfrm>
            <a:off x="6937297" y="7079759"/>
            <a:ext cx="230929" cy="227860"/>
          </a:xfrm>
          <a:custGeom>
            <a:avLst/>
            <a:gdLst>
              <a:gd name="connsiteX0" fmla="*/ 78 w 230929"/>
              <a:gd name="connsiteY0" fmla="*/ 491 h 227860"/>
              <a:gd name="connsiteX1" fmla="*/ 44528 w 230929"/>
              <a:gd name="connsiteY1" fmla="*/ 124316 h 227860"/>
              <a:gd name="connsiteX2" fmla="*/ 228678 w 230929"/>
              <a:gd name="connsiteY2" fmla="*/ 225916 h 227860"/>
              <a:gd name="connsiteX3" fmla="*/ 142953 w 230929"/>
              <a:gd name="connsiteY3" fmla="*/ 187816 h 227860"/>
              <a:gd name="connsiteX4" fmla="*/ 82628 w 230929"/>
              <a:gd name="connsiteY4" fmla="*/ 146541 h 227860"/>
              <a:gd name="connsiteX5" fmla="*/ 35003 w 230929"/>
              <a:gd name="connsiteY5" fmla="*/ 83041 h 227860"/>
              <a:gd name="connsiteX6" fmla="*/ 78 w 230929"/>
              <a:gd name="connsiteY6" fmla="*/ 491 h 22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929" h="227860">
                <a:moveTo>
                  <a:pt x="78" y="491"/>
                </a:moveTo>
                <a:cubicBezTo>
                  <a:pt x="1665" y="7370"/>
                  <a:pt x="6428" y="86745"/>
                  <a:pt x="44528" y="124316"/>
                </a:cubicBezTo>
                <a:cubicBezTo>
                  <a:pt x="82628" y="161887"/>
                  <a:pt x="212274" y="215333"/>
                  <a:pt x="228678" y="225916"/>
                </a:cubicBezTo>
                <a:cubicBezTo>
                  <a:pt x="245082" y="236499"/>
                  <a:pt x="167295" y="201045"/>
                  <a:pt x="142953" y="187816"/>
                </a:cubicBezTo>
                <a:cubicBezTo>
                  <a:pt x="118611" y="174587"/>
                  <a:pt x="100620" y="164003"/>
                  <a:pt x="82628" y="146541"/>
                </a:cubicBezTo>
                <a:cubicBezTo>
                  <a:pt x="64636" y="129079"/>
                  <a:pt x="48761" y="105266"/>
                  <a:pt x="35003" y="83041"/>
                </a:cubicBezTo>
                <a:cubicBezTo>
                  <a:pt x="21245" y="60816"/>
                  <a:pt x="-1509" y="-6388"/>
                  <a:pt x="78" y="4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 1414">
            <a:extLst>
              <a:ext uri="{FF2B5EF4-FFF2-40B4-BE49-F238E27FC236}">
                <a16:creationId xmlns:a16="http://schemas.microsoft.com/office/drawing/2014/main" id="{9E2542A8-6F7D-20CA-33B7-DCB4716EBA32}"/>
              </a:ext>
            </a:extLst>
          </p:cNvPr>
          <p:cNvSpPr/>
          <p:nvPr/>
        </p:nvSpPr>
        <p:spPr>
          <a:xfrm>
            <a:off x="7175490" y="6816553"/>
            <a:ext cx="141357" cy="354635"/>
          </a:xfrm>
          <a:custGeom>
            <a:avLst/>
            <a:gdLst>
              <a:gd name="connsiteX0" fmla="*/ 44460 w 141357"/>
              <a:gd name="connsiteY0" fmla="*/ 172 h 354635"/>
              <a:gd name="connsiteX1" fmla="*/ 34935 w 141357"/>
              <a:gd name="connsiteY1" fmla="*/ 181147 h 354635"/>
              <a:gd name="connsiteX2" fmla="*/ 139710 w 141357"/>
              <a:gd name="connsiteY2" fmla="*/ 349422 h 354635"/>
              <a:gd name="connsiteX3" fmla="*/ 92085 w 141357"/>
              <a:gd name="connsiteY3" fmla="*/ 298622 h 354635"/>
              <a:gd name="connsiteX4" fmla="*/ 10 w 141357"/>
              <a:gd name="connsiteY4" fmla="*/ 165272 h 354635"/>
              <a:gd name="connsiteX5" fmla="*/ 85735 w 141357"/>
              <a:gd name="connsiteY5" fmla="*/ 238297 h 354635"/>
              <a:gd name="connsiteX6" fmla="*/ 28585 w 141357"/>
              <a:gd name="connsiteY6" fmla="*/ 149397 h 354635"/>
              <a:gd name="connsiteX7" fmla="*/ 44460 w 141357"/>
              <a:gd name="connsiteY7" fmla="*/ 172 h 35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357" h="354635">
                <a:moveTo>
                  <a:pt x="44460" y="172"/>
                </a:moveTo>
                <a:cubicBezTo>
                  <a:pt x="45518" y="5463"/>
                  <a:pt x="19060" y="122939"/>
                  <a:pt x="34935" y="181147"/>
                </a:cubicBezTo>
                <a:cubicBezTo>
                  <a:pt x="50810" y="239355"/>
                  <a:pt x="130185" y="329843"/>
                  <a:pt x="139710" y="349422"/>
                </a:cubicBezTo>
                <a:cubicBezTo>
                  <a:pt x="149235" y="369001"/>
                  <a:pt x="115368" y="329314"/>
                  <a:pt x="92085" y="298622"/>
                </a:cubicBezTo>
                <a:cubicBezTo>
                  <a:pt x="68802" y="267930"/>
                  <a:pt x="1068" y="175326"/>
                  <a:pt x="10" y="165272"/>
                </a:cubicBezTo>
                <a:cubicBezTo>
                  <a:pt x="-1048" y="155218"/>
                  <a:pt x="80973" y="240943"/>
                  <a:pt x="85735" y="238297"/>
                </a:cubicBezTo>
                <a:cubicBezTo>
                  <a:pt x="90497" y="235651"/>
                  <a:pt x="36522" y="185909"/>
                  <a:pt x="28585" y="149397"/>
                </a:cubicBezTo>
                <a:cubicBezTo>
                  <a:pt x="20648" y="112885"/>
                  <a:pt x="43402" y="-5119"/>
                  <a:pt x="44460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 1415">
            <a:extLst>
              <a:ext uri="{FF2B5EF4-FFF2-40B4-BE49-F238E27FC236}">
                <a16:creationId xmlns:a16="http://schemas.microsoft.com/office/drawing/2014/main" id="{3C6797D3-CBB7-3809-CF0A-9EF9599E86FF}"/>
              </a:ext>
            </a:extLst>
          </p:cNvPr>
          <p:cNvSpPr/>
          <p:nvPr/>
        </p:nvSpPr>
        <p:spPr>
          <a:xfrm>
            <a:off x="6833229" y="7575503"/>
            <a:ext cx="317326" cy="336603"/>
          </a:xfrm>
          <a:custGeom>
            <a:avLst/>
            <a:gdLst>
              <a:gd name="connsiteX0" fmla="*/ 59696 w 317326"/>
              <a:gd name="connsiteY0" fmla="*/ 47 h 336603"/>
              <a:gd name="connsiteX1" fmla="*/ 8896 w 317326"/>
              <a:gd name="connsiteY1" fmla="*/ 203247 h 336603"/>
              <a:gd name="connsiteX2" fmla="*/ 167646 w 317326"/>
              <a:gd name="connsiteY2" fmla="*/ 301672 h 336603"/>
              <a:gd name="connsiteX3" fmla="*/ 110496 w 317326"/>
              <a:gd name="connsiteY3" fmla="*/ 301672 h 336603"/>
              <a:gd name="connsiteX4" fmla="*/ 316871 w 317326"/>
              <a:gd name="connsiteY4" fmla="*/ 336597 h 336603"/>
              <a:gd name="connsiteX5" fmla="*/ 161296 w 317326"/>
              <a:gd name="connsiteY5" fmla="*/ 298497 h 336603"/>
              <a:gd name="connsiteX6" fmla="*/ 2546 w 317326"/>
              <a:gd name="connsiteY6" fmla="*/ 222297 h 336603"/>
              <a:gd name="connsiteX7" fmla="*/ 59696 w 317326"/>
              <a:gd name="connsiteY7" fmla="*/ 47 h 33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326" h="336603">
                <a:moveTo>
                  <a:pt x="59696" y="47"/>
                </a:moveTo>
                <a:cubicBezTo>
                  <a:pt x="60754" y="-3128"/>
                  <a:pt x="-9096" y="152976"/>
                  <a:pt x="8896" y="203247"/>
                </a:cubicBezTo>
                <a:cubicBezTo>
                  <a:pt x="26888" y="253518"/>
                  <a:pt x="150713" y="285268"/>
                  <a:pt x="167646" y="301672"/>
                </a:cubicBezTo>
                <a:cubicBezTo>
                  <a:pt x="184579" y="318076"/>
                  <a:pt x="85625" y="295851"/>
                  <a:pt x="110496" y="301672"/>
                </a:cubicBezTo>
                <a:cubicBezTo>
                  <a:pt x="135367" y="307493"/>
                  <a:pt x="308404" y="337126"/>
                  <a:pt x="316871" y="336597"/>
                </a:cubicBezTo>
                <a:cubicBezTo>
                  <a:pt x="325338" y="336068"/>
                  <a:pt x="213684" y="317547"/>
                  <a:pt x="161296" y="298497"/>
                </a:cubicBezTo>
                <a:cubicBezTo>
                  <a:pt x="108909" y="279447"/>
                  <a:pt x="19479" y="272039"/>
                  <a:pt x="2546" y="222297"/>
                </a:cubicBezTo>
                <a:cubicBezTo>
                  <a:pt x="-14387" y="172555"/>
                  <a:pt x="58638" y="3222"/>
                  <a:pt x="59696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 1416">
            <a:extLst>
              <a:ext uri="{FF2B5EF4-FFF2-40B4-BE49-F238E27FC236}">
                <a16:creationId xmlns:a16="http://schemas.microsoft.com/office/drawing/2014/main" id="{20F0833B-534D-6CEA-7677-C48824C429DA}"/>
              </a:ext>
            </a:extLst>
          </p:cNvPr>
          <p:cNvSpPr/>
          <p:nvPr/>
        </p:nvSpPr>
        <p:spPr>
          <a:xfrm>
            <a:off x="6705490" y="7727710"/>
            <a:ext cx="54113" cy="764391"/>
          </a:xfrm>
          <a:custGeom>
            <a:avLst/>
            <a:gdLst>
              <a:gd name="connsiteX0" fmla="*/ 25510 w 54113"/>
              <a:gd name="connsiteY0" fmla="*/ 240 h 764391"/>
              <a:gd name="connsiteX1" fmla="*/ 54085 w 54113"/>
              <a:gd name="connsiteY1" fmla="*/ 225665 h 764391"/>
              <a:gd name="connsiteX2" fmla="*/ 19160 w 54113"/>
              <a:gd name="connsiteY2" fmla="*/ 317740 h 764391"/>
              <a:gd name="connsiteX3" fmla="*/ 41385 w 54113"/>
              <a:gd name="connsiteY3" fmla="*/ 279640 h 764391"/>
              <a:gd name="connsiteX4" fmla="*/ 110 w 54113"/>
              <a:gd name="connsiteY4" fmla="*/ 460615 h 764391"/>
              <a:gd name="connsiteX5" fmla="*/ 28685 w 54113"/>
              <a:gd name="connsiteY5" fmla="*/ 762240 h 764391"/>
              <a:gd name="connsiteX6" fmla="*/ 9635 w 54113"/>
              <a:gd name="connsiteY6" fmla="*/ 574915 h 764391"/>
              <a:gd name="connsiteX7" fmla="*/ 50910 w 54113"/>
              <a:gd name="connsiteY7" fmla="*/ 190740 h 764391"/>
              <a:gd name="connsiteX8" fmla="*/ 25510 w 54113"/>
              <a:gd name="connsiteY8" fmla="*/ 240 h 764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113" h="764391">
                <a:moveTo>
                  <a:pt x="25510" y="240"/>
                </a:moveTo>
                <a:cubicBezTo>
                  <a:pt x="26039" y="6061"/>
                  <a:pt x="55143" y="172748"/>
                  <a:pt x="54085" y="225665"/>
                </a:cubicBezTo>
                <a:cubicBezTo>
                  <a:pt x="53027" y="278582"/>
                  <a:pt x="21277" y="308744"/>
                  <a:pt x="19160" y="317740"/>
                </a:cubicBezTo>
                <a:cubicBezTo>
                  <a:pt x="17043" y="326736"/>
                  <a:pt x="44560" y="255828"/>
                  <a:pt x="41385" y="279640"/>
                </a:cubicBezTo>
                <a:cubicBezTo>
                  <a:pt x="38210" y="303453"/>
                  <a:pt x="2227" y="380182"/>
                  <a:pt x="110" y="460615"/>
                </a:cubicBezTo>
                <a:cubicBezTo>
                  <a:pt x="-2007" y="541048"/>
                  <a:pt x="27098" y="743190"/>
                  <a:pt x="28685" y="762240"/>
                </a:cubicBezTo>
                <a:cubicBezTo>
                  <a:pt x="30272" y="781290"/>
                  <a:pt x="5931" y="670165"/>
                  <a:pt x="9635" y="574915"/>
                </a:cubicBezTo>
                <a:cubicBezTo>
                  <a:pt x="13339" y="479665"/>
                  <a:pt x="49323" y="285990"/>
                  <a:pt x="50910" y="190740"/>
                </a:cubicBezTo>
                <a:cubicBezTo>
                  <a:pt x="52497" y="95490"/>
                  <a:pt x="24981" y="-5581"/>
                  <a:pt x="25510" y="2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 1417">
            <a:extLst>
              <a:ext uri="{FF2B5EF4-FFF2-40B4-BE49-F238E27FC236}">
                <a16:creationId xmlns:a16="http://schemas.microsoft.com/office/drawing/2014/main" id="{46B21D14-C6B4-2E33-E1E8-CB2F80AD7CF0}"/>
              </a:ext>
            </a:extLst>
          </p:cNvPr>
          <p:cNvSpPr/>
          <p:nvPr/>
        </p:nvSpPr>
        <p:spPr>
          <a:xfrm>
            <a:off x="7225996" y="6598055"/>
            <a:ext cx="185995" cy="551575"/>
          </a:xfrm>
          <a:custGeom>
            <a:avLst/>
            <a:gdLst>
              <a:gd name="connsiteX0" fmla="*/ 304 w 185995"/>
              <a:gd name="connsiteY0" fmla="*/ 2770 h 551575"/>
              <a:gd name="connsiteX1" fmla="*/ 111429 w 185995"/>
              <a:gd name="connsiteY1" fmla="*/ 285345 h 551575"/>
              <a:gd name="connsiteX2" fmla="*/ 111429 w 185995"/>
              <a:gd name="connsiteY2" fmla="*/ 386945 h 551575"/>
              <a:gd name="connsiteX3" fmla="*/ 184454 w 185995"/>
              <a:gd name="connsiteY3" fmla="*/ 545695 h 551575"/>
              <a:gd name="connsiteX4" fmla="*/ 159054 w 185995"/>
              <a:gd name="connsiteY4" fmla="*/ 479020 h 551575"/>
              <a:gd name="connsiteX5" fmla="*/ 133654 w 185995"/>
              <a:gd name="connsiteY5" fmla="*/ 126595 h 551575"/>
              <a:gd name="connsiteX6" fmla="*/ 127304 w 185995"/>
              <a:gd name="connsiteY6" fmla="*/ 418695 h 551575"/>
              <a:gd name="connsiteX7" fmla="*/ 79679 w 185995"/>
              <a:gd name="connsiteY7" fmla="*/ 158345 h 551575"/>
              <a:gd name="connsiteX8" fmla="*/ 304 w 185995"/>
              <a:gd name="connsiteY8" fmla="*/ 2770 h 55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995" h="551575">
                <a:moveTo>
                  <a:pt x="304" y="2770"/>
                </a:moveTo>
                <a:cubicBezTo>
                  <a:pt x="5596" y="23936"/>
                  <a:pt x="92908" y="221316"/>
                  <a:pt x="111429" y="285345"/>
                </a:cubicBezTo>
                <a:cubicBezTo>
                  <a:pt x="129950" y="349374"/>
                  <a:pt x="99258" y="343553"/>
                  <a:pt x="111429" y="386945"/>
                </a:cubicBezTo>
                <a:cubicBezTo>
                  <a:pt x="123600" y="430337"/>
                  <a:pt x="176517" y="530349"/>
                  <a:pt x="184454" y="545695"/>
                </a:cubicBezTo>
                <a:cubicBezTo>
                  <a:pt x="192391" y="561041"/>
                  <a:pt x="167521" y="548870"/>
                  <a:pt x="159054" y="479020"/>
                </a:cubicBezTo>
                <a:cubicBezTo>
                  <a:pt x="150587" y="409170"/>
                  <a:pt x="138946" y="136649"/>
                  <a:pt x="133654" y="126595"/>
                </a:cubicBezTo>
                <a:cubicBezTo>
                  <a:pt x="128362" y="116541"/>
                  <a:pt x="136300" y="413403"/>
                  <a:pt x="127304" y="418695"/>
                </a:cubicBezTo>
                <a:cubicBezTo>
                  <a:pt x="118308" y="423987"/>
                  <a:pt x="99258" y="230312"/>
                  <a:pt x="79679" y="158345"/>
                </a:cubicBezTo>
                <a:cubicBezTo>
                  <a:pt x="60100" y="86378"/>
                  <a:pt x="-4988" y="-18396"/>
                  <a:pt x="304" y="27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 1418">
            <a:extLst>
              <a:ext uri="{FF2B5EF4-FFF2-40B4-BE49-F238E27FC236}">
                <a16:creationId xmlns:a16="http://schemas.microsoft.com/office/drawing/2014/main" id="{F8C84B20-8A63-8732-DC6A-747C25D93365}"/>
              </a:ext>
            </a:extLst>
          </p:cNvPr>
          <p:cNvSpPr/>
          <p:nvPr/>
        </p:nvSpPr>
        <p:spPr>
          <a:xfrm>
            <a:off x="7381837" y="6727576"/>
            <a:ext cx="101643" cy="424366"/>
          </a:xfrm>
          <a:custGeom>
            <a:avLst/>
            <a:gdLst>
              <a:gd name="connsiteX0" fmla="*/ 101638 w 101643"/>
              <a:gd name="connsiteY0" fmla="*/ 249 h 424366"/>
              <a:gd name="connsiteX1" fmla="*/ 60363 w 101643"/>
              <a:gd name="connsiteY1" fmla="*/ 197099 h 424366"/>
              <a:gd name="connsiteX2" fmla="*/ 82588 w 101643"/>
              <a:gd name="connsiteY2" fmla="*/ 419349 h 424366"/>
              <a:gd name="connsiteX3" fmla="*/ 60363 w 101643"/>
              <a:gd name="connsiteY3" fmla="*/ 330449 h 424366"/>
              <a:gd name="connsiteX4" fmla="*/ 38 w 101643"/>
              <a:gd name="connsiteY4" fmla="*/ 85974 h 424366"/>
              <a:gd name="connsiteX5" fmla="*/ 69888 w 101643"/>
              <a:gd name="connsiteY5" fmla="*/ 305049 h 424366"/>
              <a:gd name="connsiteX6" fmla="*/ 57188 w 101643"/>
              <a:gd name="connsiteY6" fmla="*/ 158999 h 424366"/>
              <a:gd name="connsiteX7" fmla="*/ 101638 w 101643"/>
              <a:gd name="connsiteY7" fmla="*/ 249 h 42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643" h="424366">
                <a:moveTo>
                  <a:pt x="101638" y="249"/>
                </a:moveTo>
                <a:cubicBezTo>
                  <a:pt x="102167" y="6599"/>
                  <a:pt x="63538" y="127249"/>
                  <a:pt x="60363" y="197099"/>
                </a:cubicBezTo>
                <a:cubicBezTo>
                  <a:pt x="57188" y="266949"/>
                  <a:pt x="82588" y="397124"/>
                  <a:pt x="82588" y="419349"/>
                </a:cubicBezTo>
                <a:cubicBezTo>
                  <a:pt x="82588" y="441574"/>
                  <a:pt x="74121" y="386012"/>
                  <a:pt x="60363" y="330449"/>
                </a:cubicBezTo>
                <a:cubicBezTo>
                  <a:pt x="46605" y="274887"/>
                  <a:pt x="-1549" y="90207"/>
                  <a:pt x="38" y="85974"/>
                </a:cubicBezTo>
                <a:cubicBezTo>
                  <a:pt x="1625" y="81741"/>
                  <a:pt x="60363" y="292878"/>
                  <a:pt x="69888" y="305049"/>
                </a:cubicBezTo>
                <a:cubicBezTo>
                  <a:pt x="79413" y="317220"/>
                  <a:pt x="52955" y="207682"/>
                  <a:pt x="57188" y="158999"/>
                </a:cubicBezTo>
                <a:cubicBezTo>
                  <a:pt x="61421" y="110316"/>
                  <a:pt x="101109" y="-6101"/>
                  <a:pt x="101638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 1419">
            <a:extLst>
              <a:ext uri="{FF2B5EF4-FFF2-40B4-BE49-F238E27FC236}">
                <a16:creationId xmlns:a16="http://schemas.microsoft.com/office/drawing/2014/main" id="{3B1FAC36-82F3-9405-ADAF-B784E2055FFF}"/>
              </a:ext>
            </a:extLst>
          </p:cNvPr>
          <p:cNvSpPr/>
          <p:nvPr/>
        </p:nvSpPr>
        <p:spPr>
          <a:xfrm>
            <a:off x="7502504" y="6714656"/>
            <a:ext cx="13037" cy="392506"/>
          </a:xfrm>
          <a:custGeom>
            <a:avLst/>
            <a:gdLst>
              <a:gd name="connsiteX0" fmla="*/ 21 w 13037"/>
              <a:gd name="connsiteY0" fmla="*/ 469 h 392506"/>
              <a:gd name="connsiteX1" fmla="*/ 9546 w 13037"/>
              <a:gd name="connsiteY1" fmla="*/ 175094 h 392506"/>
              <a:gd name="connsiteX2" fmla="*/ 3196 w 13037"/>
              <a:gd name="connsiteY2" fmla="*/ 390994 h 392506"/>
              <a:gd name="connsiteX3" fmla="*/ 9546 w 13037"/>
              <a:gd name="connsiteY3" fmla="*/ 263994 h 392506"/>
              <a:gd name="connsiteX4" fmla="*/ 12721 w 13037"/>
              <a:gd name="connsiteY4" fmla="*/ 127469 h 392506"/>
              <a:gd name="connsiteX5" fmla="*/ 21 w 13037"/>
              <a:gd name="connsiteY5" fmla="*/ 469 h 39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37" h="392506">
                <a:moveTo>
                  <a:pt x="21" y="469"/>
                </a:moveTo>
                <a:cubicBezTo>
                  <a:pt x="-508" y="8407"/>
                  <a:pt x="9017" y="110007"/>
                  <a:pt x="9546" y="175094"/>
                </a:cubicBezTo>
                <a:cubicBezTo>
                  <a:pt x="10075" y="240181"/>
                  <a:pt x="3196" y="376177"/>
                  <a:pt x="3196" y="390994"/>
                </a:cubicBezTo>
                <a:cubicBezTo>
                  <a:pt x="3196" y="405811"/>
                  <a:pt x="7959" y="307915"/>
                  <a:pt x="9546" y="263994"/>
                </a:cubicBezTo>
                <a:cubicBezTo>
                  <a:pt x="11133" y="220073"/>
                  <a:pt x="10075" y="167686"/>
                  <a:pt x="12721" y="127469"/>
                </a:cubicBezTo>
                <a:cubicBezTo>
                  <a:pt x="15367" y="87252"/>
                  <a:pt x="550" y="-7469"/>
                  <a:pt x="21" y="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 1420">
            <a:extLst>
              <a:ext uri="{FF2B5EF4-FFF2-40B4-BE49-F238E27FC236}">
                <a16:creationId xmlns:a16="http://schemas.microsoft.com/office/drawing/2014/main" id="{B9C9C8D6-355B-4599-633C-8E77CD32869B}"/>
              </a:ext>
            </a:extLst>
          </p:cNvPr>
          <p:cNvSpPr/>
          <p:nvPr/>
        </p:nvSpPr>
        <p:spPr>
          <a:xfrm>
            <a:off x="7523980" y="6677018"/>
            <a:ext cx="89676" cy="459120"/>
          </a:xfrm>
          <a:custGeom>
            <a:avLst/>
            <a:gdLst>
              <a:gd name="connsiteX0" fmla="*/ 42045 w 89676"/>
              <a:gd name="connsiteY0" fmla="*/ 7 h 459120"/>
              <a:gd name="connsiteX1" fmla="*/ 89670 w 89676"/>
              <a:gd name="connsiteY1" fmla="*/ 174632 h 459120"/>
              <a:gd name="connsiteX2" fmla="*/ 45220 w 89676"/>
              <a:gd name="connsiteY2" fmla="*/ 260357 h 459120"/>
              <a:gd name="connsiteX3" fmla="*/ 3945 w 89676"/>
              <a:gd name="connsiteY3" fmla="*/ 457207 h 459120"/>
              <a:gd name="connsiteX4" fmla="*/ 10295 w 89676"/>
              <a:gd name="connsiteY4" fmla="*/ 349257 h 459120"/>
              <a:gd name="connsiteX5" fmla="*/ 80145 w 89676"/>
              <a:gd name="connsiteY5" fmla="*/ 168282 h 459120"/>
              <a:gd name="connsiteX6" fmla="*/ 42045 w 89676"/>
              <a:gd name="connsiteY6" fmla="*/ 7 h 45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676" h="459120">
                <a:moveTo>
                  <a:pt x="42045" y="7"/>
                </a:moveTo>
                <a:cubicBezTo>
                  <a:pt x="43633" y="1065"/>
                  <a:pt x="89141" y="131240"/>
                  <a:pt x="89670" y="174632"/>
                </a:cubicBezTo>
                <a:cubicBezTo>
                  <a:pt x="90199" y="218024"/>
                  <a:pt x="59507" y="213261"/>
                  <a:pt x="45220" y="260357"/>
                </a:cubicBezTo>
                <a:cubicBezTo>
                  <a:pt x="30933" y="307453"/>
                  <a:pt x="9766" y="442390"/>
                  <a:pt x="3945" y="457207"/>
                </a:cubicBezTo>
                <a:cubicBezTo>
                  <a:pt x="-1876" y="472024"/>
                  <a:pt x="-2405" y="397411"/>
                  <a:pt x="10295" y="349257"/>
                </a:cubicBezTo>
                <a:cubicBezTo>
                  <a:pt x="22995" y="301103"/>
                  <a:pt x="74853" y="227019"/>
                  <a:pt x="80145" y="168282"/>
                </a:cubicBezTo>
                <a:cubicBezTo>
                  <a:pt x="85437" y="109545"/>
                  <a:pt x="40457" y="-1051"/>
                  <a:pt x="42045" y="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 1421">
            <a:extLst>
              <a:ext uri="{FF2B5EF4-FFF2-40B4-BE49-F238E27FC236}">
                <a16:creationId xmlns:a16="http://schemas.microsoft.com/office/drawing/2014/main" id="{6514512C-C0D9-E74B-046E-3CAF37CED80A}"/>
              </a:ext>
            </a:extLst>
          </p:cNvPr>
          <p:cNvSpPr/>
          <p:nvPr/>
        </p:nvSpPr>
        <p:spPr>
          <a:xfrm>
            <a:off x="7630443" y="6752868"/>
            <a:ext cx="76958" cy="286535"/>
          </a:xfrm>
          <a:custGeom>
            <a:avLst/>
            <a:gdLst>
              <a:gd name="connsiteX0" fmla="*/ 75282 w 76958"/>
              <a:gd name="connsiteY0" fmla="*/ 357 h 286535"/>
              <a:gd name="connsiteX1" fmla="*/ 68932 w 76958"/>
              <a:gd name="connsiteY1" fmla="*/ 143232 h 286535"/>
              <a:gd name="connsiteX2" fmla="*/ 14957 w 76958"/>
              <a:gd name="connsiteY2" fmla="*/ 222607 h 286535"/>
              <a:gd name="connsiteX3" fmla="*/ 2257 w 76958"/>
              <a:gd name="connsiteY3" fmla="*/ 286107 h 286535"/>
              <a:gd name="connsiteX4" fmla="*/ 53057 w 76958"/>
              <a:gd name="connsiteY4" fmla="*/ 190857 h 286535"/>
              <a:gd name="connsiteX5" fmla="*/ 75282 w 76958"/>
              <a:gd name="connsiteY5" fmla="*/ 105132 h 286535"/>
              <a:gd name="connsiteX6" fmla="*/ 75282 w 76958"/>
              <a:gd name="connsiteY6" fmla="*/ 357 h 28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958" h="286535">
                <a:moveTo>
                  <a:pt x="75282" y="357"/>
                </a:moveTo>
                <a:cubicBezTo>
                  <a:pt x="74224" y="6707"/>
                  <a:pt x="78986" y="106190"/>
                  <a:pt x="68932" y="143232"/>
                </a:cubicBezTo>
                <a:cubicBezTo>
                  <a:pt x="58878" y="180274"/>
                  <a:pt x="26069" y="198795"/>
                  <a:pt x="14957" y="222607"/>
                </a:cubicBezTo>
                <a:cubicBezTo>
                  <a:pt x="3844" y="246420"/>
                  <a:pt x="-4093" y="291399"/>
                  <a:pt x="2257" y="286107"/>
                </a:cubicBezTo>
                <a:cubicBezTo>
                  <a:pt x="8607" y="280815"/>
                  <a:pt x="40886" y="221019"/>
                  <a:pt x="53057" y="190857"/>
                </a:cubicBezTo>
                <a:cubicBezTo>
                  <a:pt x="65228" y="160695"/>
                  <a:pt x="72107" y="136353"/>
                  <a:pt x="75282" y="105132"/>
                </a:cubicBezTo>
                <a:cubicBezTo>
                  <a:pt x="78457" y="73911"/>
                  <a:pt x="76340" y="-5993"/>
                  <a:pt x="75282" y="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 1422">
            <a:extLst>
              <a:ext uri="{FF2B5EF4-FFF2-40B4-BE49-F238E27FC236}">
                <a16:creationId xmlns:a16="http://schemas.microsoft.com/office/drawing/2014/main" id="{981D9B1B-1BC5-1198-5E89-9BCF437E1C69}"/>
              </a:ext>
            </a:extLst>
          </p:cNvPr>
          <p:cNvSpPr/>
          <p:nvPr/>
        </p:nvSpPr>
        <p:spPr>
          <a:xfrm>
            <a:off x="6979343" y="7860178"/>
            <a:ext cx="468328" cy="135178"/>
          </a:xfrm>
          <a:custGeom>
            <a:avLst/>
            <a:gdLst>
              <a:gd name="connsiteX0" fmla="*/ 12007 w 468328"/>
              <a:gd name="connsiteY0" fmla="*/ 128122 h 135178"/>
              <a:gd name="connsiteX1" fmla="*/ 450157 w 468328"/>
              <a:gd name="connsiteY1" fmla="*/ 7472 h 135178"/>
              <a:gd name="connsiteX2" fmla="*/ 361257 w 468328"/>
              <a:gd name="connsiteY2" fmla="*/ 23347 h 135178"/>
              <a:gd name="connsiteX3" fmla="*/ 142182 w 468328"/>
              <a:gd name="connsiteY3" fmla="*/ 109072 h 135178"/>
              <a:gd name="connsiteX4" fmla="*/ 12007 w 468328"/>
              <a:gd name="connsiteY4" fmla="*/ 128122 h 13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328" h="135178">
                <a:moveTo>
                  <a:pt x="12007" y="128122"/>
                </a:moveTo>
                <a:cubicBezTo>
                  <a:pt x="63336" y="111189"/>
                  <a:pt x="391949" y="24934"/>
                  <a:pt x="450157" y="7472"/>
                </a:cubicBezTo>
                <a:cubicBezTo>
                  <a:pt x="508365" y="-9990"/>
                  <a:pt x="412586" y="6414"/>
                  <a:pt x="361257" y="23347"/>
                </a:cubicBezTo>
                <a:cubicBezTo>
                  <a:pt x="309928" y="40280"/>
                  <a:pt x="197215" y="89493"/>
                  <a:pt x="142182" y="109072"/>
                </a:cubicBezTo>
                <a:cubicBezTo>
                  <a:pt x="87149" y="128651"/>
                  <a:pt x="-39322" y="145055"/>
                  <a:pt x="12007" y="12812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 1423">
            <a:extLst>
              <a:ext uri="{FF2B5EF4-FFF2-40B4-BE49-F238E27FC236}">
                <a16:creationId xmlns:a16="http://schemas.microsoft.com/office/drawing/2014/main" id="{D36300F5-5B97-57B1-F6CF-7304BA3A430A}"/>
              </a:ext>
            </a:extLst>
          </p:cNvPr>
          <p:cNvSpPr/>
          <p:nvPr/>
        </p:nvSpPr>
        <p:spPr>
          <a:xfrm>
            <a:off x="6972288" y="8025361"/>
            <a:ext cx="473331" cy="156416"/>
          </a:xfrm>
          <a:custGeom>
            <a:avLst/>
            <a:gdLst>
              <a:gd name="connsiteX0" fmla="*/ 12 w 473331"/>
              <a:gd name="connsiteY0" fmla="*/ 153439 h 156416"/>
              <a:gd name="connsiteX1" fmla="*/ 206387 w 473331"/>
              <a:gd name="connsiteY1" fmla="*/ 140739 h 156416"/>
              <a:gd name="connsiteX2" fmla="*/ 469912 w 473331"/>
              <a:gd name="connsiteY2" fmla="*/ 1039 h 156416"/>
              <a:gd name="connsiteX3" fmla="*/ 346087 w 473331"/>
              <a:gd name="connsiteY3" fmla="*/ 80414 h 156416"/>
              <a:gd name="connsiteX4" fmla="*/ 196862 w 473331"/>
              <a:gd name="connsiteY4" fmla="*/ 143914 h 156416"/>
              <a:gd name="connsiteX5" fmla="*/ 12 w 473331"/>
              <a:gd name="connsiteY5" fmla="*/ 153439 h 15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331" h="156416">
                <a:moveTo>
                  <a:pt x="12" y="153439"/>
                </a:moveTo>
                <a:cubicBezTo>
                  <a:pt x="1599" y="152910"/>
                  <a:pt x="128070" y="166139"/>
                  <a:pt x="206387" y="140739"/>
                </a:cubicBezTo>
                <a:cubicBezTo>
                  <a:pt x="284704" y="115339"/>
                  <a:pt x="446629" y="11093"/>
                  <a:pt x="469912" y="1039"/>
                </a:cubicBezTo>
                <a:cubicBezTo>
                  <a:pt x="493195" y="-9015"/>
                  <a:pt x="391595" y="56602"/>
                  <a:pt x="346087" y="80414"/>
                </a:cubicBezTo>
                <a:cubicBezTo>
                  <a:pt x="300579" y="104226"/>
                  <a:pt x="250308" y="132801"/>
                  <a:pt x="196862" y="143914"/>
                </a:cubicBezTo>
                <a:cubicBezTo>
                  <a:pt x="143416" y="155027"/>
                  <a:pt x="-1575" y="153968"/>
                  <a:pt x="12" y="153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 1424">
            <a:extLst>
              <a:ext uri="{FF2B5EF4-FFF2-40B4-BE49-F238E27FC236}">
                <a16:creationId xmlns:a16="http://schemas.microsoft.com/office/drawing/2014/main" id="{54A6D58C-DA37-32E6-D818-AC40ECCCB851}"/>
              </a:ext>
            </a:extLst>
          </p:cNvPr>
          <p:cNvSpPr/>
          <p:nvPr/>
        </p:nvSpPr>
        <p:spPr>
          <a:xfrm>
            <a:off x="6889732" y="7826311"/>
            <a:ext cx="574883" cy="191404"/>
          </a:xfrm>
          <a:custGeom>
            <a:avLst/>
            <a:gdLst>
              <a:gd name="connsiteX0" fmla="*/ 574693 w 574883"/>
              <a:gd name="connsiteY0" fmla="*/ 64 h 191404"/>
              <a:gd name="connsiteX1" fmla="*/ 396893 w 574883"/>
              <a:gd name="connsiteY1" fmla="*/ 139764 h 191404"/>
              <a:gd name="connsiteX2" fmla="*/ 247668 w 574883"/>
              <a:gd name="connsiteY2" fmla="*/ 165164 h 191404"/>
              <a:gd name="connsiteX3" fmla="*/ 18 w 574883"/>
              <a:gd name="connsiteY3" fmla="*/ 152464 h 191404"/>
              <a:gd name="connsiteX4" fmla="*/ 260368 w 574883"/>
              <a:gd name="connsiteY4" fmla="*/ 168339 h 191404"/>
              <a:gd name="connsiteX5" fmla="*/ 273068 w 574883"/>
              <a:gd name="connsiteY5" fmla="*/ 181039 h 191404"/>
              <a:gd name="connsiteX6" fmla="*/ 152418 w 574883"/>
              <a:gd name="connsiteY6" fmla="*/ 190564 h 191404"/>
              <a:gd name="connsiteX7" fmla="*/ 361968 w 574883"/>
              <a:gd name="connsiteY7" fmla="*/ 158814 h 191404"/>
              <a:gd name="connsiteX8" fmla="*/ 574693 w 574883"/>
              <a:gd name="connsiteY8" fmla="*/ 64 h 19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4883" h="191404">
                <a:moveTo>
                  <a:pt x="574693" y="64"/>
                </a:moveTo>
                <a:cubicBezTo>
                  <a:pt x="580514" y="-3111"/>
                  <a:pt x="451397" y="112247"/>
                  <a:pt x="396893" y="139764"/>
                </a:cubicBezTo>
                <a:cubicBezTo>
                  <a:pt x="342389" y="167281"/>
                  <a:pt x="313814" y="163047"/>
                  <a:pt x="247668" y="165164"/>
                </a:cubicBezTo>
                <a:cubicBezTo>
                  <a:pt x="181522" y="167281"/>
                  <a:pt x="-2099" y="151935"/>
                  <a:pt x="18" y="152464"/>
                </a:cubicBezTo>
                <a:cubicBezTo>
                  <a:pt x="2135" y="152993"/>
                  <a:pt x="214860" y="163577"/>
                  <a:pt x="260368" y="168339"/>
                </a:cubicBezTo>
                <a:cubicBezTo>
                  <a:pt x="305876" y="173101"/>
                  <a:pt x="291060" y="177335"/>
                  <a:pt x="273068" y="181039"/>
                </a:cubicBezTo>
                <a:cubicBezTo>
                  <a:pt x="255076" y="184743"/>
                  <a:pt x="137601" y="194268"/>
                  <a:pt x="152418" y="190564"/>
                </a:cubicBezTo>
                <a:cubicBezTo>
                  <a:pt x="167235" y="186860"/>
                  <a:pt x="294764" y="185272"/>
                  <a:pt x="361968" y="158814"/>
                </a:cubicBezTo>
                <a:cubicBezTo>
                  <a:pt x="429172" y="132356"/>
                  <a:pt x="568872" y="3239"/>
                  <a:pt x="574693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 1425">
            <a:extLst>
              <a:ext uri="{FF2B5EF4-FFF2-40B4-BE49-F238E27FC236}">
                <a16:creationId xmlns:a16="http://schemas.microsoft.com/office/drawing/2014/main" id="{6587B910-5F88-FB85-3BAF-127583FE0C43}"/>
              </a:ext>
            </a:extLst>
          </p:cNvPr>
          <p:cNvSpPr/>
          <p:nvPr/>
        </p:nvSpPr>
        <p:spPr>
          <a:xfrm>
            <a:off x="6869788" y="7912021"/>
            <a:ext cx="566088" cy="200434"/>
          </a:xfrm>
          <a:custGeom>
            <a:avLst/>
            <a:gdLst>
              <a:gd name="connsiteX0" fmla="*/ 566062 w 566088"/>
              <a:gd name="connsiteY0" fmla="*/ 79 h 200434"/>
              <a:gd name="connsiteX1" fmla="*/ 391437 w 566088"/>
              <a:gd name="connsiteY1" fmla="*/ 133429 h 200434"/>
              <a:gd name="connsiteX2" fmla="*/ 286662 w 566088"/>
              <a:gd name="connsiteY2" fmla="*/ 177879 h 200434"/>
              <a:gd name="connsiteX3" fmla="*/ 912 w 566088"/>
              <a:gd name="connsiteY3" fmla="*/ 200104 h 200434"/>
              <a:gd name="connsiteX4" fmla="*/ 391437 w 566088"/>
              <a:gd name="connsiteY4" fmla="*/ 162004 h 200434"/>
              <a:gd name="connsiteX5" fmla="*/ 404137 w 566088"/>
              <a:gd name="connsiteY5" fmla="*/ 149304 h 200434"/>
              <a:gd name="connsiteX6" fmla="*/ 343812 w 566088"/>
              <a:gd name="connsiteY6" fmla="*/ 155654 h 200434"/>
              <a:gd name="connsiteX7" fmla="*/ 404137 w 566088"/>
              <a:gd name="connsiteY7" fmla="*/ 114379 h 200434"/>
              <a:gd name="connsiteX8" fmla="*/ 566062 w 566088"/>
              <a:gd name="connsiteY8" fmla="*/ 79 h 200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088" h="200434">
                <a:moveTo>
                  <a:pt x="566062" y="79"/>
                </a:moveTo>
                <a:cubicBezTo>
                  <a:pt x="563945" y="3254"/>
                  <a:pt x="438004" y="103796"/>
                  <a:pt x="391437" y="133429"/>
                </a:cubicBezTo>
                <a:cubicBezTo>
                  <a:pt x="344870" y="163062"/>
                  <a:pt x="351750" y="166766"/>
                  <a:pt x="286662" y="177879"/>
                </a:cubicBezTo>
                <a:cubicBezTo>
                  <a:pt x="221574" y="188992"/>
                  <a:pt x="-16551" y="202750"/>
                  <a:pt x="912" y="200104"/>
                </a:cubicBezTo>
                <a:cubicBezTo>
                  <a:pt x="18375" y="197458"/>
                  <a:pt x="324233" y="170471"/>
                  <a:pt x="391437" y="162004"/>
                </a:cubicBezTo>
                <a:cubicBezTo>
                  <a:pt x="458641" y="153537"/>
                  <a:pt x="412074" y="150362"/>
                  <a:pt x="404137" y="149304"/>
                </a:cubicBezTo>
                <a:cubicBezTo>
                  <a:pt x="396200" y="148246"/>
                  <a:pt x="343812" y="161475"/>
                  <a:pt x="343812" y="155654"/>
                </a:cubicBezTo>
                <a:cubicBezTo>
                  <a:pt x="343812" y="149833"/>
                  <a:pt x="364979" y="139250"/>
                  <a:pt x="404137" y="114379"/>
                </a:cubicBezTo>
                <a:cubicBezTo>
                  <a:pt x="443295" y="89508"/>
                  <a:pt x="568179" y="-3096"/>
                  <a:pt x="566062" y="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 1426">
            <a:extLst>
              <a:ext uri="{FF2B5EF4-FFF2-40B4-BE49-F238E27FC236}">
                <a16:creationId xmlns:a16="http://schemas.microsoft.com/office/drawing/2014/main" id="{841FC120-CED6-A1C7-12EE-291B027E4AE2}"/>
              </a:ext>
            </a:extLst>
          </p:cNvPr>
          <p:cNvSpPr/>
          <p:nvPr/>
        </p:nvSpPr>
        <p:spPr>
          <a:xfrm>
            <a:off x="8137003" y="7127732"/>
            <a:ext cx="24194" cy="327141"/>
          </a:xfrm>
          <a:custGeom>
            <a:avLst/>
            <a:gdLst>
              <a:gd name="connsiteX0" fmla="*/ 13222 w 24194"/>
              <a:gd name="connsiteY0" fmla="*/ 143 h 327141"/>
              <a:gd name="connsiteX1" fmla="*/ 16397 w 24194"/>
              <a:gd name="connsiteY1" fmla="*/ 165243 h 327141"/>
              <a:gd name="connsiteX2" fmla="*/ 22747 w 24194"/>
              <a:gd name="connsiteY2" fmla="*/ 320818 h 327141"/>
              <a:gd name="connsiteX3" fmla="*/ 22747 w 24194"/>
              <a:gd name="connsiteY3" fmla="*/ 285893 h 327141"/>
              <a:gd name="connsiteX4" fmla="*/ 6872 w 24194"/>
              <a:gd name="connsiteY4" fmla="*/ 184293 h 327141"/>
              <a:gd name="connsiteX5" fmla="*/ 522 w 24194"/>
              <a:gd name="connsiteY5" fmla="*/ 136668 h 327141"/>
              <a:gd name="connsiteX6" fmla="*/ 13222 w 24194"/>
              <a:gd name="connsiteY6" fmla="*/ 143 h 327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94" h="327141">
                <a:moveTo>
                  <a:pt x="13222" y="143"/>
                </a:moveTo>
                <a:cubicBezTo>
                  <a:pt x="15868" y="4905"/>
                  <a:pt x="14810" y="111797"/>
                  <a:pt x="16397" y="165243"/>
                </a:cubicBezTo>
                <a:cubicBezTo>
                  <a:pt x="17984" y="218689"/>
                  <a:pt x="21689" y="300710"/>
                  <a:pt x="22747" y="320818"/>
                </a:cubicBezTo>
                <a:cubicBezTo>
                  <a:pt x="23805" y="340926"/>
                  <a:pt x="25393" y="308647"/>
                  <a:pt x="22747" y="285893"/>
                </a:cubicBezTo>
                <a:cubicBezTo>
                  <a:pt x="20101" y="263139"/>
                  <a:pt x="10576" y="209164"/>
                  <a:pt x="6872" y="184293"/>
                </a:cubicBezTo>
                <a:cubicBezTo>
                  <a:pt x="3168" y="159422"/>
                  <a:pt x="-1595" y="163126"/>
                  <a:pt x="522" y="136668"/>
                </a:cubicBezTo>
                <a:cubicBezTo>
                  <a:pt x="2639" y="110210"/>
                  <a:pt x="10576" y="-4619"/>
                  <a:pt x="13222" y="1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 1427">
            <a:extLst>
              <a:ext uri="{FF2B5EF4-FFF2-40B4-BE49-F238E27FC236}">
                <a16:creationId xmlns:a16="http://schemas.microsoft.com/office/drawing/2014/main" id="{EB829B27-FBAE-3E5A-9E60-9CA1A4ABFCF0}"/>
              </a:ext>
            </a:extLst>
          </p:cNvPr>
          <p:cNvSpPr/>
          <p:nvPr/>
        </p:nvSpPr>
        <p:spPr>
          <a:xfrm>
            <a:off x="8029552" y="7170300"/>
            <a:ext cx="167129" cy="338575"/>
          </a:xfrm>
          <a:custGeom>
            <a:avLst/>
            <a:gdLst>
              <a:gd name="connsiteX0" fmla="*/ 152423 w 167129"/>
              <a:gd name="connsiteY0" fmla="*/ 2025 h 338575"/>
              <a:gd name="connsiteX1" fmla="*/ 165123 w 167129"/>
              <a:gd name="connsiteY1" fmla="*/ 163950 h 338575"/>
              <a:gd name="connsiteX2" fmla="*/ 104798 w 167129"/>
              <a:gd name="connsiteY2" fmla="*/ 249675 h 338575"/>
              <a:gd name="connsiteX3" fmla="*/ 23 w 167129"/>
              <a:gd name="connsiteY3" fmla="*/ 338575 h 338575"/>
              <a:gd name="connsiteX4" fmla="*/ 114323 w 167129"/>
              <a:gd name="connsiteY4" fmla="*/ 249675 h 338575"/>
              <a:gd name="connsiteX5" fmla="*/ 152423 w 167129"/>
              <a:gd name="connsiteY5" fmla="*/ 179825 h 338575"/>
              <a:gd name="connsiteX6" fmla="*/ 149248 w 167129"/>
              <a:gd name="connsiteY6" fmla="*/ 78225 h 338575"/>
              <a:gd name="connsiteX7" fmla="*/ 152423 w 167129"/>
              <a:gd name="connsiteY7" fmla="*/ 2025 h 33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129" h="338575">
                <a:moveTo>
                  <a:pt x="152423" y="2025"/>
                </a:moveTo>
                <a:cubicBezTo>
                  <a:pt x="155069" y="16312"/>
                  <a:pt x="173060" y="122675"/>
                  <a:pt x="165123" y="163950"/>
                </a:cubicBezTo>
                <a:cubicBezTo>
                  <a:pt x="157186" y="205225"/>
                  <a:pt x="132315" y="220571"/>
                  <a:pt x="104798" y="249675"/>
                </a:cubicBezTo>
                <a:cubicBezTo>
                  <a:pt x="77281" y="278779"/>
                  <a:pt x="-1564" y="338575"/>
                  <a:pt x="23" y="338575"/>
                </a:cubicBezTo>
                <a:cubicBezTo>
                  <a:pt x="1610" y="338575"/>
                  <a:pt x="88923" y="276133"/>
                  <a:pt x="114323" y="249675"/>
                </a:cubicBezTo>
                <a:cubicBezTo>
                  <a:pt x="139723" y="223217"/>
                  <a:pt x="146602" y="208400"/>
                  <a:pt x="152423" y="179825"/>
                </a:cubicBezTo>
                <a:cubicBezTo>
                  <a:pt x="158244" y="151250"/>
                  <a:pt x="149777" y="103625"/>
                  <a:pt x="149248" y="78225"/>
                </a:cubicBezTo>
                <a:cubicBezTo>
                  <a:pt x="148719" y="52825"/>
                  <a:pt x="149777" y="-12262"/>
                  <a:pt x="152423" y="2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 1428">
            <a:extLst>
              <a:ext uri="{FF2B5EF4-FFF2-40B4-BE49-F238E27FC236}">
                <a16:creationId xmlns:a16="http://schemas.microsoft.com/office/drawing/2014/main" id="{749AFDC9-BCCA-F5CA-C780-67B2CC2E3B1D}"/>
              </a:ext>
            </a:extLst>
          </p:cNvPr>
          <p:cNvSpPr/>
          <p:nvPr/>
        </p:nvSpPr>
        <p:spPr>
          <a:xfrm>
            <a:off x="7941589" y="7448272"/>
            <a:ext cx="145516" cy="233885"/>
          </a:xfrm>
          <a:custGeom>
            <a:avLst/>
            <a:gdLst>
              <a:gd name="connsiteX0" fmla="*/ 145136 w 145516"/>
              <a:gd name="connsiteY0" fmla="*/ 278 h 233885"/>
              <a:gd name="connsiteX1" fmla="*/ 34011 w 145516"/>
              <a:gd name="connsiteY1" fmla="*/ 162203 h 233885"/>
              <a:gd name="connsiteX2" fmla="*/ 2261 w 145516"/>
              <a:gd name="connsiteY2" fmla="*/ 232053 h 233885"/>
              <a:gd name="connsiteX3" fmla="*/ 14961 w 145516"/>
              <a:gd name="connsiteY3" fmla="*/ 200303 h 233885"/>
              <a:gd name="connsiteX4" fmla="*/ 113386 w 145516"/>
              <a:gd name="connsiteY4" fmla="*/ 63778 h 233885"/>
              <a:gd name="connsiteX5" fmla="*/ 72111 w 145516"/>
              <a:gd name="connsiteY5" fmla="*/ 120928 h 233885"/>
              <a:gd name="connsiteX6" fmla="*/ 145136 w 145516"/>
              <a:gd name="connsiteY6" fmla="*/ 278 h 23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516" h="233885">
                <a:moveTo>
                  <a:pt x="145136" y="278"/>
                </a:moveTo>
                <a:cubicBezTo>
                  <a:pt x="138786" y="7157"/>
                  <a:pt x="57824" y="123574"/>
                  <a:pt x="34011" y="162203"/>
                </a:cubicBezTo>
                <a:cubicBezTo>
                  <a:pt x="10198" y="200832"/>
                  <a:pt x="2261" y="232053"/>
                  <a:pt x="2261" y="232053"/>
                </a:cubicBezTo>
                <a:cubicBezTo>
                  <a:pt x="-914" y="238403"/>
                  <a:pt x="-3560" y="228349"/>
                  <a:pt x="14961" y="200303"/>
                </a:cubicBezTo>
                <a:cubicBezTo>
                  <a:pt x="33482" y="172257"/>
                  <a:pt x="113386" y="63778"/>
                  <a:pt x="113386" y="63778"/>
                </a:cubicBezTo>
                <a:cubicBezTo>
                  <a:pt x="122911" y="50549"/>
                  <a:pt x="67878" y="125690"/>
                  <a:pt x="72111" y="120928"/>
                </a:cubicBezTo>
                <a:cubicBezTo>
                  <a:pt x="76344" y="116166"/>
                  <a:pt x="151486" y="-6601"/>
                  <a:pt x="145136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 1429">
            <a:extLst>
              <a:ext uri="{FF2B5EF4-FFF2-40B4-BE49-F238E27FC236}">
                <a16:creationId xmlns:a16="http://schemas.microsoft.com/office/drawing/2014/main" id="{485D2D28-D213-DDE1-3E96-93DF7401DCF8}"/>
              </a:ext>
            </a:extLst>
          </p:cNvPr>
          <p:cNvSpPr/>
          <p:nvPr/>
        </p:nvSpPr>
        <p:spPr>
          <a:xfrm>
            <a:off x="8057380" y="7202920"/>
            <a:ext cx="80159" cy="188651"/>
          </a:xfrm>
          <a:custGeom>
            <a:avLst/>
            <a:gdLst>
              <a:gd name="connsiteX0" fmla="*/ 73795 w 80159"/>
              <a:gd name="connsiteY0" fmla="*/ 1155 h 188651"/>
              <a:gd name="connsiteX1" fmla="*/ 19820 w 80159"/>
              <a:gd name="connsiteY1" fmla="*/ 105930 h 188651"/>
              <a:gd name="connsiteX2" fmla="*/ 45220 w 80159"/>
              <a:gd name="connsiteY2" fmla="*/ 134505 h 188651"/>
              <a:gd name="connsiteX3" fmla="*/ 3945 w 80159"/>
              <a:gd name="connsiteY3" fmla="*/ 115455 h 188651"/>
              <a:gd name="connsiteX4" fmla="*/ 80145 w 80159"/>
              <a:gd name="connsiteY4" fmla="*/ 188480 h 188651"/>
              <a:gd name="connsiteX5" fmla="*/ 10295 w 80159"/>
              <a:gd name="connsiteY5" fmla="*/ 134505 h 188651"/>
              <a:gd name="connsiteX6" fmla="*/ 3945 w 80159"/>
              <a:gd name="connsiteY6" fmla="*/ 96405 h 188651"/>
              <a:gd name="connsiteX7" fmla="*/ 45220 w 80159"/>
              <a:gd name="connsiteY7" fmla="*/ 51955 h 188651"/>
              <a:gd name="connsiteX8" fmla="*/ 73795 w 80159"/>
              <a:gd name="connsiteY8" fmla="*/ 1155 h 18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159" h="188651">
                <a:moveTo>
                  <a:pt x="73795" y="1155"/>
                </a:moveTo>
                <a:cubicBezTo>
                  <a:pt x="69562" y="10151"/>
                  <a:pt x="24582" y="83705"/>
                  <a:pt x="19820" y="105930"/>
                </a:cubicBezTo>
                <a:cubicBezTo>
                  <a:pt x="15057" y="128155"/>
                  <a:pt x="47866" y="132918"/>
                  <a:pt x="45220" y="134505"/>
                </a:cubicBezTo>
                <a:cubicBezTo>
                  <a:pt x="42574" y="136093"/>
                  <a:pt x="-1876" y="106459"/>
                  <a:pt x="3945" y="115455"/>
                </a:cubicBezTo>
                <a:cubicBezTo>
                  <a:pt x="9766" y="124451"/>
                  <a:pt x="79087" y="185305"/>
                  <a:pt x="80145" y="188480"/>
                </a:cubicBezTo>
                <a:cubicBezTo>
                  <a:pt x="81203" y="191655"/>
                  <a:pt x="22995" y="149851"/>
                  <a:pt x="10295" y="134505"/>
                </a:cubicBezTo>
                <a:cubicBezTo>
                  <a:pt x="-2405" y="119159"/>
                  <a:pt x="-1876" y="110163"/>
                  <a:pt x="3945" y="96405"/>
                </a:cubicBezTo>
                <a:cubicBezTo>
                  <a:pt x="9766" y="82647"/>
                  <a:pt x="31462" y="65713"/>
                  <a:pt x="45220" y="51955"/>
                </a:cubicBezTo>
                <a:cubicBezTo>
                  <a:pt x="58978" y="38197"/>
                  <a:pt x="78028" y="-7841"/>
                  <a:pt x="73795" y="1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 1430">
            <a:extLst>
              <a:ext uri="{FF2B5EF4-FFF2-40B4-BE49-F238E27FC236}">
                <a16:creationId xmlns:a16="http://schemas.microsoft.com/office/drawing/2014/main" id="{1F1C3FD1-0166-B90D-86F9-C0994D421028}"/>
              </a:ext>
            </a:extLst>
          </p:cNvPr>
          <p:cNvSpPr/>
          <p:nvPr/>
        </p:nvSpPr>
        <p:spPr>
          <a:xfrm>
            <a:off x="7924799" y="7137397"/>
            <a:ext cx="288932" cy="184196"/>
          </a:xfrm>
          <a:custGeom>
            <a:avLst/>
            <a:gdLst>
              <a:gd name="connsiteX0" fmla="*/ 288926 w 288932"/>
              <a:gd name="connsiteY0" fmla="*/ 3 h 184196"/>
              <a:gd name="connsiteX1" fmla="*/ 139701 w 288932"/>
              <a:gd name="connsiteY1" fmla="*/ 79378 h 184196"/>
              <a:gd name="connsiteX2" fmla="*/ 1 w 288932"/>
              <a:gd name="connsiteY2" fmla="*/ 184153 h 184196"/>
              <a:gd name="connsiteX3" fmla="*/ 136526 w 288932"/>
              <a:gd name="connsiteY3" fmla="*/ 66678 h 184196"/>
              <a:gd name="connsiteX4" fmla="*/ 171451 w 288932"/>
              <a:gd name="connsiteY4" fmla="*/ 69853 h 184196"/>
              <a:gd name="connsiteX5" fmla="*/ 146051 w 288932"/>
              <a:gd name="connsiteY5" fmla="*/ 76203 h 184196"/>
              <a:gd name="connsiteX6" fmla="*/ 288926 w 288932"/>
              <a:gd name="connsiteY6" fmla="*/ 3 h 18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932" h="184196">
                <a:moveTo>
                  <a:pt x="288926" y="3"/>
                </a:moveTo>
                <a:cubicBezTo>
                  <a:pt x="287868" y="532"/>
                  <a:pt x="187855" y="48686"/>
                  <a:pt x="139701" y="79378"/>
                </a:cubicBezTo>
                <a:cubicBezTo>
                  <a:pt x="91547" y="110070"/>
                  <a:pt x="530" y="186270"/>
                  <a:pt x="1" y="184153"/>
                </a:cubicBezTo>
                <a:cubicBezTo>
                  <a:pt x="-528" y="182036"/>
                  <a:pt x="107951" y="85728"/>
                  <a:pt x="136526" y="66678"/>
                </a:cubicBezTo>
                <a:cubicBezTo>
                  <a:pt x="165101" y="47628"/>
                  <a:pt x="169864" y="68266"/>
                  <a:pt x="171451" y="69853"/>
                </a:cubicBezTo>
                <a:cubicBezTo>
                  <a:pt x="173038" y="71440"/>
                  <a:pt x="129118" y="84670"/>
                  <a:pt x="146051" y="76203"/>
                </a:cubicBezTo>
                <a:cubicBezTo>
                  <a:pt x="162984" y="67736"/>
                  <a:pt x="289984" y="-526"/>
                  <a:pt x="28892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 1431">
            <a:extLst>
              <a:ext uri="{FF2B5EF4-FFF2-40B4-BE49-F238E27FC236}">
                <a16:creationId xmlns:a16="http://schemas.microsoft.com/office/drawing/2014/main" id="{D6456CC6-9198-B7C6-9A67-2F36AE7DB4BD}"/>
              </a:ext>
            </a:extLst>
          </p:cNvPr>
          <p:cNvSpPr/>
          <p:nvPr/>
        </p:nvSpPr>
        <p:spPr>
          <a:xfrm>
            <a:off x="7734502" y="7315718"/>
            <a:ext cx="311285" cy="203119"/>
          </a:xfrm>
          <a:custGeom>
            <a:avLst/>
            <a:gdLst>
              <a:gd name="connsiteX0" fmla="*/ 304598 w 311285"/>
              <a:gd name="connsiteY0" fmla="*/ 5832 h 203119"/>
              <a:gd name="connsiteX1" fmla="*/ 6148 w 311285"/>
              <a:gd name="connsiteY1" fmla="*/ 199507 h 203119"/>
              <a:gd name="connsiteX2" fmla="*/ 110923 w 311285"/>
              <a:gd name="connsiteY2" fmla="*/ 126482 h 203119"/>
              <a:gd name="connsiteX3" fmla="*/ 206173 w 311285"/>
              <a:gd name="connsiteY3" fmla="*/ 56632 h 203119"/>
              <a:gd name="connsiteX4" fmla="*/ 304598 w 311285"/>
              <a:gd name="connsiteY4" fmla="*/ 5832 h 20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285" h="203119">
                <a:moveTo>
                  <a:pt x="304598" y="5832"/>
                </a:moveTo>
                <a:cubicBezTo>
                  <a:pt x="271261" y="29644"/>
                  <a:pt x="38427" y="179399"/>
                  <a:pt x="6148" y="199507"/>
                </a:cubicBezTo>
                <a:cubicBezTo>
                  <a:pt x="-26131" y="219615"/>
                  <a:pt x="77586" y="150294"/>
                  <a:pt x="110923" y="126482"/>
                </a:cubicBezTo>
                <a:cubicBezTo>
                  <a:pt x="144260" y="102670"/>
                  <a:pt x="174952" y="75682"/>
                  <a:pt x="206173" y="56632"/>
                </a:cubicBezTo>
                <a:cubicBezTo>
                  <a:pt x="237394" y="37582"/>
                  <a:pt x="337935" y="-17980"/>
                  <a:pt x="304598" y="5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 1432">
            <a:extLst>
              <a:ext uri="{FF2B5EF4-FFF2-40B4-BE49-F238E27FC236}">
                <a16:creationId xmlns:a16="http://schemas.microsoft.com/office/drawing/2014/main" id="{ED441249-D380-7748-FB30-FEA262741260}"/>
              </a:ext>
            </a:extLst>
          </p:cNvPr>
          <p:cNvSpPr/>
          <p:nvPr/>
        </p:nvSpPr>
        <p:spPr>
          <a:xfrm>
            <a:off x="7761325" y="7343114"/>
            <a:ext cx="239783" cy="220216"/>
          </a:xfrm>
          <a:custGeom>
            <a:avLst/>
            <a:gdLst>
              <a:gd name="connsiteX0" fmla="*/ 239675 w 239783"/>
              <a:gd name="connsiteY0" fmla="*/ 661 h 220216"/>
              <a:gd name="connsiteX1" fmla="*/ 61875 w 239783"/>
              <a:gd name="connsiteY1" fmla="*/ 130836 h 220216"/>
              <a:gd name="connsiteX2" fmla="*/ 1550 w 239783"/>
              <a:gd name="connsiteY2" fmla="*/ 219736 h 220216"/>
              <a:gd name="connsiteX3" fmla="*/ 23775 w 239783"/>
              <a:gd name="connsiteY3" fmla="*/ 162586 h 220216"/>
              <a:gd name="connsiteX4" fmla="*/ 87275 w 239783"/>
              <a:gd name="connsiteY4" fmla="*/ 83211 h 220216"/>
              <a:gd name="connsiteX5" fmla="*/ 239675 w 239783"/>
              <a:gd name="connsiteY5" fmla="*/ 661 h 22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783" h="220216">
                <a:moveTo>
                  <a:pt x="239675" y="661"/>
                </a:moveTo>
                <a:cubicBezTo>
                  <a:pt x="235442" y="8598"/>
                  <a:pt x="101562" y="94324"/>
                  <a:pt x="61875" y="130836"/>
                </a:cubicBezTo>
                <a:cubicBezTo>
                  <a:pt x="22188" y="167348"/>
                  <a:pt x="7900" y="214444"/>
                  <a:pt x="1550" y="219736"/>
                </a:cubicBezTo>
                <a:cubicBezTo>
                  <a:pt x="-4800" y="225028"/>
                  <a:pt x="9487" y="185340"/>
                  <a:pt x="23775" y="162586"/>
                </a:cubicBezTo>
                <a:cubicBezTo>
                  <a:pt x="38062" y="139832"/>
                  <a:pt x="51821" y="108082"/>
                  <a:pt x="87275" y="83211"/>
                </a:cubicBezTo>
                <a:cubicBezTo>
                  <a:pt x="122729" y="58340"/>
                  <a:pt x="243908" y="-7276"/>
                  <a:pt x="239675" y="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 1433">
            <a:extLst>
              <a:ext uri="{FF2B5EF4-FFF2-40B4-BE49-F238E27FC236}">
                <a16:creationId xmlns:a16="http://schemas.microsoft.com/office/drawing/2014/main" id="{A92457DC-B0DB-25B4-DADE-95B15402C1C6}"/>
              </a:ext>
            </a:extLst>
          </p:cNvPr>
          <p:cNvSpPr/>
          <p:nvPr/>
        </p:nvSpPr>
        <p:spPr>
          <a:xfrm>
            <a:off x="7563082" y="7540208"/>
            <a:ext cx="232599" cy="271129"/>
          </a:xfrm>
          <a:custGeom>
            <a:avLst/>
            <a:gdLst>
              <a:gd name="connsiteX0" fmla="*/ 231543 w 232599"/>
              <a:gd name="connsiteY0" fmla="*/ 417 h 271129"/>
              <a:gd name="connsiteX1" fmla="*/ 98193 w 232599"/>
              <a:gd name="connsiteY1" fmla="*/ 70267 h 271129"/>
              <a:gd name="connsiteX2" fmla="*/ 41043 w 232599"/>
              <a:gd name="connsiteY2" fmla="*/ 114717 h 271129"/>
              <a:gd name="connsiteX3" fmla="*/ 2943 w 232599"/>
              <a:gd name="connsiteY3" fmla="*/ 267117 h 271129"/>
              <a:gd name="connsiteX4" fmla="*/ 2943 w 232599"/>
              <a:gd name="connsiteY4" fmla="*/ 219492 h 271129"/>
              <a:gd name="connsiteX5" fmla="*/ 6118 w 232599"/>
              <a:gd name="connsiteY5" fmla="*/ 140117 h 271129"/>
              <a:gd name="connsiteX6" fmla="*/ 69618 w 232599"/>
              <a:gd name="connsiteY6" fmla="*/ 79792 h 271129"/>
              <a:gd name="connsiteX7" fmla="*/ 18818 w 232599"/>
              <a:gd name="connsiteY7" fmla="*/ 105192 h 271129"/>
              <a:gd name="connsiteX8" fmla="*/ 231543 w 232599"/>
              <a:gd name="connsiteY8" fmla="*/ 417 h 271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599" h="271129">
                <a:moveTo>
                  <a:pt x="231543" y="417"/>
                </a:moveTo>
                <a:cubicBezTo>
                  <a:pt x="244772" y="-5404"/>
                  <a:pt x="129943" y="51217"/>
                  <a:pt x="98193" y="70267"/>
                </a:cubicBezTo>
                <a:cubicBezTo>
                  <a:pt x="66443" y="89317"/>
                  <a:pt x="56918" y="81909"/>
                  <a:pt x="41043" y="114717"/>
                </a:cubicBezTo>
                <a:cubicBezTo>
                  <a:pt x="25168" y="147525"/>
                  <a:pt x="9293" y="249655"/>
                  <a:pt x="2943" y="267117"/>
                </a:cubicBezTo>
                <a:cubicBezTo>
                  <a:pt x="-3407" y="284579"/>
                  <a:pt x="2414" y="240659"/>
                  <a:pt x="2943" y="219492"/>
                </a:cubicBezTo>
                <a:cubicBezTo>
                  <a:pt x="3472" y="198325"/>
                  <a:pt x="-4994" y="163400"/>
                  <a:pt x="6118" y="140117"/>
                </a:cubicBezTo>
                <a:cubicBezTo>
                  <a:pt x="17230" y="116834"/>
                  <a:pt x="67501" y="85613"/>
                  <a:pt x="69618" y="79792"/>
                </a:cubicBezTo>
                <a:cubicBezTo>
                  <a:pt x="71735" y="73971"/>
                  <a:pt x="-8169" y="114188"/>
                  <a:pt x="18818" y="105192"/>
                </a:cubicBezTo>
                <a:cubicBezTo>
                  <a:pt x="45805" y="96196"/>
                  <a:pt x="218314" y="6238"/>
                  <a:pt x="231543" y="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 1434">
            <a:extLst>
              <a:ext uri="{FF2B5EF4-FFF2-40B4-BE49-F238E27FC236}">
                <a16:creationId xmlns:a16="http://schemas.microsoft.com/office/drawing/2014/main" id="{8A2FD661-CCF4-0177-DD22-15588F8A947F}"/>
              </a:ext>
            </a:extLst>
          </p:cNvPr>
          <p:cNvSpPr/>
          <p:nvPr/>
        </p:nvSpPr>
        <p:spPr>
          <a:xfrm>
            <a:off x="7534780" y="7610449"/>
            <a:ext cx="440838" cy="251787"/>
          </a:xfrm>
          <a:custGeom>
            <a:avLst/>
            <a:gdLst>
              <a:gd name="connsiteX0" fmla="*/ 440820 w 440838"/>
              <a:gd name="connsiteY0" fmla="*/ 26 h 251787"/>
              <a:gd name="connsiteX1" fmla="*/ 326520 w 440838"/>
              <a:gd name="connsiteY1" fmla="*/ 88926 h 251787"/>
              <a:gd name="connsiteX2" fmla="*/ 259845 w 440838"/>
              <a:gd name="connsiteY2" fmla="*/ 190526 h 251787"/>
              <a:gd name="connsiteX3" fmla="*/ 224920 w 440838"/>
              <a:gd name="connsiteY3" fmla="*/ 219101 h 251787"/>
              <a:gd name="connsiteX4" fmla="*/ 148720 w 440838"/>
              <a:gd name="connsiteY4" fmla="*/ 222276 h 251787"/>
              <a:gd name="connsiteX5" fmla="*/ 212220 w 440838"/>
              <a:gd name="connsiteY5" fmla="*/ 244501 h 251787"/>
              <a:gd name="connsiteX6" fmla="*/ 5845 w 440838"/>
              <a:gd name="connsiteY6" fmla="*/ 168301 h 251787"/>
              <a:gd name="connsiteX7" fmla="*/ 69345 w 440838"/>
              <a:gd name="connsiteY7" fmla="*/ 215926 h 251787"/>
              <a:gd name="connsiteX8" fmla="*/ 202695 w 440838"/>
              <a:gd name="connsiteY8" fmla="*/ 250851 h 251787"/>
              <a:gd name="connsiteX9" fmla="*/ 266195 w 440838"/>
              <a:gd name="connsiteY9" fmla="*/ 177826 h 251787"/>
              <a:gd name="connsiteX10" fmla="*/ 294770 w 440838"/>
              <a:gd name="connsiteY10" fmla="*/ 111151 h 251787"/>
              <a:gd name="connsiteX11" fmla="*/ 412245 w 440838"/>
              <a:gd name="connsiteY11" fmla="*/ 69876 h 251787"/>
              <a:gd name="connsiteX12" fmla="*/ 336045 w 440838"/>
              <a:gd name="connsiteY12" fmla="*/ 79401 h 251787"/>
              <a:gd name="connsiteX13" fmla="*/ 440820 w 440838"/>
              <a:gd name="connsiteY13" fmla="*/ 26 h 2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0838" h="251787">
                <a:moveTo>
                  <a:pt x="440820" y="26"/>
                </a:moveTo>
                <a:cubicBezTo>
                  <a:pt x="439233" y="1613"/>
                  <a:pt x="356682" y="57176"/>
                  <a:pt x="326520" y="88926"/>
                </a:cubicBezTo>
                <a:cubicBezTo>
                  <a:pt x="296358" y="120676"/>
                  <a:pt x="276778" y="168830"/>
                  <a:pt x="259845" y="190526"/>
                </a:cubicBezTo>
                <a:cubicBezTo>
                  <a:pt x="242912" y="212222"/>
                  <a:pt x="243441" y="213809"/>
                  <a:pt x="224920" y="219101"/>
                </a:cubicBezTo>
                <a:cubicBezTo>
                  <a:pt x="206399" y="224393"/>
                  <a:pt x="150837" y="218043"/>
                  <a:pt x="148720" y="222276"/>
                </a:cubicBezTo>
                <a:cubicBezTo>
                  <a:pt x="146603" y="226509"/>
                  <a:pt x="212220" y="244501"/>
                  <a:pt x="212220" y="244501"/>
                </a:cubicBezTo>
                <a:cubicBezTo>
                  <a:pt x="188408" y="235505"/>
                  <a:pt x="29657" y="173063"/>
                  <a:pt x="5845" y="168301"/>
                </a:cubicBezTo>
                <a:cubicBezTo>
                  <a:pt x="-17967" y="163539"/>
                  <a:pt x="36537" y="202168"/>
                  <a:pt x="69345" y="215926"/>
                </a:cubicBezTo>
                <a:cubicBezTo>
                  <a:pt x="102153" y="229684"/>
                  <a:pt x="169887" y="257201"/>
                  <a:pt x="202695" y="250851"/>
                </a:cubicBezTo>
                <a:cubicBezTo>
                  <a:pt x="235503" y="244501"/>
                  <a:pt x="250849" y="201109"/>
                  <a:pt x="266195" y="177826"/>
                </a:cubicBezTo>
                <a:cubicBezTo>
                  <a:pt x="281541" y="154543"/>
                  <a:pt x="270428" y="129143"/>
                  <a:pt x="294770" y="111151"/>
                </a:cubicBezTo>
                <a:cubicBezTo>
                  <a:pt x="319112" y="93159"/>
                  <a:pt x="405366" y="75168"/>
                  <a:pt x="412245" y="69876"/>
                </a:cubicBezTo>
                <a:cubicBezTo>
                  <a:pt x="419124" y="64584"/>
                  <a:pt x="331283" y="90513"/>
                  <a:pt x="336045" y="79401"/>
                </a:cubicBezTo>
                <a:cubicBezTo>
                  <a:pt x="340807" y="68289"/>
                  <a:pt x="442407" y="-1561"/>
                  <a:pt x="440820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 1435">
            <a:extLst>
              <a:ext uri="{FF2B5EF4-FFF2-40B4-BE49-F238E27FC236}">
                <a16:creationId xmlns:a16="http://schemas.microsoft.com/office/drawing/2014/main" id="{9DF7EC97-CB71-8213-D19A-335E19BD31F9}"/>
              </a:ext>
            </a:extLst>
          </p:cNvPr>
          <p:cNvSpPr/>
          <p:nvPr/>
        </p:nvSpPr>
        <p:spPr>
          <a:xfrm>
            <a:off x="7976888" y="7318283"/>
            <a:ext cx="141665" cy="141798"/>
          </a:xfrm>
          <a:custGeom>
            <a:avLst/>
            <a:gdLst>
              <a:gd name="connsiteX0" fmla="*/ 62212 w 141665"/>
              <a:gd name="connsiteY0" fmla="*/ 92 h 141798"/>
              <a:gd name="connsiteX1" fmla="*/ 59037 w 141665"/>
              <a:gd name="connsiteY1" fmla="*/ 82642 h 141798"/>
              <a:gd name="connsiteX2" fmla="*/ 5062 w 141665"/>
              <a:gd name="connsiteY2" fmla="*/ 139792 h 141798"/>
              <a:gd name="connsiteX3" fmla="*/ 17762 w 141665"/>
              <a:gd name="connsiteY3" fmla="*/ 123917 h 141798"/>
              <a:gd name="connsiteX4" fmla="*/ 141587 w 141665"/>
              <a:gd name="connsiteY4" fmla="*/ 76292 h 141798"/>
              <a:gd name="connsiteX5" fmla="*/ 36812 w 141665"/>
              <a:gd name="connsiteY5" fmla="*/ 117567 h 141798"/>
              <a:gd name="connsiteX6" fmla="*/ 55862 w 141665"/>
              <a:gd name="connsiteY6" fmla="*/ 66767 h 141798"/>
              <a:gd name="connsiteX7" fmla="*/ 62212 w 141665"/>
              <a:gd name="connsiteY7" fmla="*/ 92 h 14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665" h="141798">
                <a:moveTo>
                  <a:pt x="62212" y="92"/>
                </a:moveTo>
                <a:cubicBezTo>
                  <a:pt x="62741" y="2738"/>
                  <a:pt x="68562" y="59359"/>
                  <a:pt x="59037" y="82642"/>
                </a:cubicBezTo>
                <a:cubicBezTo>
                  <a:pt x="49512" y="105925"/>
                  <a:pt x="5062" y="139792"/>
                  <a:pt x="5062" y="139792"/>
                </a:cubicBezTo>
                <a:cubicBezTo>
                  <a:pt x="-1817" y="146671"/>
                  <a:pt x="-4992" y="134500"/>
                  <a:pt x="17762" y="123917"/>
                </a:cubicBezTo>
                <a:cubicBezTo>
                  <a:pt x="40516" y="113334"/>
                  <a:pt x="138412" y="77350"/>
                  <a:pt x="141587" y="76292"/>
                </a:cubicBezTo>
                <a:cubicBezTo>
                  <a:pt x="144762" y="75234"/>
                  <a:pt x="51099" y="119154"/>
                  <a:pt x="36812" y="117567"/>
                </a:cubicBezTo>
                <a:cubicBezTo>
                  <a:pt x="22525" y="115980"/>
                  <a:pt x="51629" y="81054"/>
                  <a:pt x="55862" y="66767"/>
                </a:cubicBezTo>
                <a:cubicBezTo>
                  <a:pt x="60095" y="52480"/>
                  <a:pt x="61683" y="-2554"/>
                  <a:pt x="62212" y="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 1436">
            <a:extLst>
              <a:ext uri="{FF2B5EF4-FFF2-40B4-BE49-F238E27FC236}">
                <a16:creationId xmlns:a16="http://schemas.microsoft.com/office/drawing/2014/main" id="{C5D90B3C-D943-9332-C89F-25812F95829E}"/>
              </a:ext>
            </a:extLst>
          </p:cNvPr>
          <p:cNvSpPr/>
          <p:nvPr/>
        </p:nvSpPr>
        <p:spPr>
          <a:xfrm>
            <a:off x="7702547" y="7479796"/>
            <a:ext cx="178063" cy="213229"/>
          </a:xfrm>
          <a:custGeom>
            <a:avLst/>
            <a:gdLst>
              <a:gd name="connsiteX0" fmla="*/ 177803 w 178063"/>
              <a:gd name="connsiteY0" fmla="*/ 504 h 213229"/>
              <a:gd name="connsiteX1" fmla="*/ 146053 w 178063"/>
              <a:gd name="connsiteY1" fmla="*/ 95754 h 213229"/>
              <a:gd name="connsiteX2" fmla="*/ 79378 w 178063"/>
              <a:gd name="connsiteY2" fmla="*/ 159254 h 213229"/>
              <a:gd name="connsiteX3" fmla="*/ 3 w 178063"/>
              <a:gd name="connsiteY3" fmla="*/ 213229 h 213229"/>
              <a:gd name="connsiteX4" fmla="*/ 76203 w 178063"/>
              <a:gd name="connsiteY4" fmla="*/ 159254 h 213229"/>
              <a:gd name="connsiteX5" fmla="*/ 130178 w 178063"/>
              <a:gd name="connsiteY5" fmla="*/ 140204 h 213229"/>
              <a:gd name="connsiteX6" fmla="*/ 177803 w 178063"/>
              <a:gd name="connsiteY6" fmla="*/ 504 h 21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063" h="213229">
                <a:moveTo>
                  <a:pt x="177803" y="504"/>
                </a:moveTo>
                <a:cubicBezTo>
                  <a:pt x="180449" y="-6904"/>
                  <a:pt x="162457" y="69296"/>
                  <a:pt x="146053" y="95754"/>
                </a:cubicBezTo>
                <a:cubicBezTo>
                  <a:pt x="129649" y="122212"/>
                  <a:pt x="103720" y="139675"/>
                  <a:pt x="79378" y="159254"/>
                </a:cubicBezTo>
                <a:cubicBezTo>
                  <a:pt x="55036" y="178833"/>
                  <a:pt x="532" y="213229"/>
                  <a:pt x="3" y="213229"/>
                </a:cubicBezTo>
                <a:cubicBezTo>
                  <a:pt x="-526" y="213229"/>
                  <a:pt x="54507" y="171425"/>
                  <a:pt x="76203" y="159254"/>
                </a:cubicBezTo>
                <a:cubicBezTo>
                  <a:pt x="97899" y="147083"/>
                  <a:pt x="111657" y="159783"/>
                  <a:pt x="130178" y="140204"/>
                </a:cubicBezTo>
                <a:cubicBezTo>
                  <a:pt x="148699" y="120625"/>
                  <a:pt x="175157" y="7912"/>
                  <a:pt x="177803" y="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 1437">
            <a:extLst>
              <a:ext uri="{FF2B5EF4-FFF2-40B4-BE49-F238E27FC236}">
                <a16:creationId xmlns:a16="http://schemas.microsoft.com/office/drawing/2014/main" id="{4C9DF0C6-6746-6ED2-9355-70F421AAF585}"/>
              </a:ext>
            </a:extLst>
          </p:cNvPr>
          <p:cNvSpPr/>
          <p:nvPr/>
        </p:nvSpPr>
        <p:spPr>
          <a:xfrm>
            <a:off x="7546909" y="7578709"/>
            <a:ext cx="270061" cy="225488"/>
          </a:xfrm>
          <a:custGeom>
            <a:avLst/>
            <a:gdLst>
              <a:gd name="connsiteX0" fmla="*/ 269941 w 270061"/>
              <a:gd name="connsiteY0" fmla="*/ 16 h 225488"/>
              <a:gd name="connsiteX1" fmla="*/ 146116 w 270061"/>
              <a:gd name="connsiteY1" fmla="*/ 79391 h 225488"/>
              <a:gd name="connsiteX2" fmla="*/ 155641 w 270061"/>
              <a:gd name="connsiteY2" fmla="*/ 177816 h 225488"/>
              <a:gd name="connsiteX3" fmla="*/ 142941 w 270061"/>
              <a:gd name="connsiteY3" fmla="*/ 193691 h 225488"/>
              <a:gd name="connsiteX4" fmla="*/ 168341 w 270061"/>
              <a:gd name="connsiteY4" fmla="*/ 225441 h 225488"/>
              <a:gd name="connsiteX5" fmla="*/ 136591 w 270061"/>
              <a:gd name="connsiteY5" fmla="*/ 200041 h 225488"/>
              <a:gd name="connsiteX6" fmla="*/ 66 w 270061"/>
              <a:gd name="connsiteY6" fmla="*/ 168291 h 225488"/>
              <a:gd name="connsiteX7" fmla="*/ 155641 w 270061"/>
              <a:gd name="connsiteY7" fmla="*/ 206391 h 225488"/>
              <a:gd name="connsiteX8" fmla="*/ 139766 w 270061"/>
              <a:gd name="connsiteY8" fmla="*/ 133366 h 225488"/>
              <a:gd name="connsiteX9" fmla="*/ 149291 w 270061"/>
              <a:gd name="connsiteY9" fmla="*/ 79391 h 225488"/>
              <a:gd name="connsiteX10" fmla="*/ 120716 w 270061"/>
              <a:gd name="connsiteY10" fmla="*/ 85741 h 225488"/>
              <a:gd name="connsiteX11" fmla="*/ 269941 w 270061"/>
              <a:gd name="connsiteY11" fmla="*/ 16 h 22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0061" h="225488">
                <a:moveTo>
                  <a:pt x="269941" y="16"/>
                </a:moveTo>
                <a:cubicBezTo>
                  <a:pt x="274174" y="-1042"/>
                  <a:pt x="165166" y="49758"/>
                  <a:pt x="146116" y="79391"/>
                </a:cubicBezTo>
                <a:cubicBezTo>
                  <a:pt x="127066" y="109024"/>
                  <a:pt x="156170" y="158766"/>
                  <a:pt x="155641" y="177816"/>
                </a:cubicBezTo>
                <a:cubicBezTo>
                  <a:pt x="155112" y="196866"/>
                  <a:pt x="140824" y="185754"/>
                  <a:pt x="142941" y="193691"/>
                </a:cubicBezTo>
                <a:cubicBezTo>
                  <a:pt x="145058" y="201628"/>
                  <a:pt x="169399" y="224383"/>
                  <a:pt x="168341" y="225441"/>
                </a:cubicBezTo>
                <a:cubicBezTo>
                  <a:pt x="167283" y="226499"/>
                  <a:pt x="164637" y="209566"/>
                  <a:pt x="136591" y="200041"/>
                </a:cubicBezTo>
                <a:cubicBezTo>
                  <a:pt x="108545" y="190516"/>
                  <a:pt x="-3109" y="167233"/>
                  <a:pt x="66" y="168291"/>
                </a:cubicBezTo>
                <a:cubicBezTo>
                  <a:pt x="3241" y="169349"/>
                  <a:pt x="132358" y="212212"/>
                  <a:pt x="155641" y="206391"/>
                </a:cubicBezTo>
                <a:cubicBezTo>
                  <a:pt x="178924" y="200570"/>
                  <a:pt x="140824" y="154533"/>
                  <a:pt x="139766" y="133366"/>
                </a:cubicBezTo>
                <a:cubicBezTo>
                  <a:pt x="138708" y="112199"/>
                  <a:pt x="152466" y="87329"/>
                  <a:pt x="149291" y="79391"/>
                </a:cubicBezTo>
                <a:cubicBezTo>
                  <a:pt x="146116" y="71453"/>
                  <a:pt x="100608" y="94737"/>
                  <a:pt x="120716" y="85741"/>
                </a:cubicBezTo>
                <a:cubicBezTo>
                  <a:pt x="140824" y="76745"/>
                  <a:pt x="265708" y="1074"/>
                  <a:pt x="269941" y="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 1438">
            <a:extLst>
              <a:ext uri="{FF2B5EF4-FFF2-40B4-BE49-F238E27FC236}">
                <a16:creationId xmlns:a16="http://schemas.microsoft.com/office/drawing/2014/main" id="{5C5ACBA3-E99B-FAA6-E7D7-D9F79FACC637}"/>
              </a:ext>
            </a:extLst>
          </p:cNvPr>
          <p:cNvSpPr/>
          <p:nvPr/>
        </p:nvSpPr>
        <p:spPr>
          <a:xfrm>
            <a:off x="7905821" y="7492997"/>
            <a:ext cx="101606" cy="136533"/>
          </a:xfrm>
          <a:custGeom>
            <a:avLst/>
            <a:gdLst>
              <a:gd name="connsiteX0" fmla="*/ 101529 w 101606"/>
              <a:gd name="connsiteY0" fmla="*/ 3 h 136533"/>
              <a:gd name="connsiteX1" fmla="*/ 22154 w 101606"/>
              <a:gd name="connsiteY1" fmla="*/ 79378 h 136533"/>
              <a:gd name="connsiteX2" fmla="*/ 6279 w 101606"/>
              <a:gd name="connsiteY2" fmla="*/ 136528 h 136533"/>
              <a:gd name="connsiteX3" fmla="*/ 6279 w 101606"/>
              <a:gd name="connsiteY3" fmla="*/ 82553 h 136533"/>
              <a:gd name="connsiteX4" fmla="*/ 101529 w 101606"/>
              <a:gd name="connsiteY4" fmla="*/ 3 h 13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06" h="136533">
                <a:moveTo>
                  <a:pt x="101529" y="3"/>
                </a:moveTo>
                <a:cubicBezTo>
                  <a:pt x="104175" y="-526"/>
                  <a:pt x="38029" y="56624"/>
                  <a:pt x="22154" y="79378"/>
                </a:cubicBezTo>
                <a:cubicBezTo>
                  <a:pt x="6279" y="102132"/>
                  <a:pt x="8925" y="135999"/>
                  <a:pt x="6279" y="136528"/>
                </a:cubicBezTo>
                <a:cubicBezTo>
                  <a:pt x="3633" y="137057"/>
                  <a:pt x="-6421" y="100016"/>
                  <a:pt x="6279" y="82553"/>
                </a:cubicBezTo>
                <a:cubicBezTo>
                  <a:pt x="18979" y="65091"/>
                  <a:pt x="98883" y="532"/>
                  <a:pt x="101529" y="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 1439">
            <a:extLst>
              <a:ext uri="{FF2B5EF4-FFF2-40B4-BE49-F238E27FC236}">
                <a16:creationId xmlns:a16="http://schemas.microsoft.com/office/drawing/2014/main" id="{49F83DEC-5A46-837E-4DC9-165C50F435F3}"/>
              </a:ext>
            </a:extLst>
          </p:cNvPr>
          <p:cNvSpPr/>
          <p:nvPr/>
        </p:nvSpPr>
        <p:spPr>
          <a:xfrm>
            <a:off x="7715212" y="6826197"/>
            <a:ext cx="70379" cy="130514"/>
          </a:xfrm>
          <a:custGeom>
            <a:avLst/>
            <a:gdLst>
              <a:gd name="connsiteX0" fmla="*/ 44488 w 70379"/>
              <a:gd name="connsiteY0" fmla="*/ 53 h 130514"/>
              <a:gd name="connsiteX1" fmla="*/ 38138 w 70379"/>
              <a:gd name="connsiteY1" fmla="*/ 54028 h 130514"/>
              <a:gd name="connsiteX2" fmla="*/ 38 w 70379"/>
              <a:gd name="connsiteY2" fmla="*/ 130228 h 130514"/>
              <a:gd name="connsiteX3" fmla="*/ 31788 w 70379"/>
              <a:gd name="connsiteY3" fmla="*/ 79428 h 130514"/>
              <a:gd name="connsiteX4" fmla="*/ 69888 w 70379"/>
              <a:gd name="connsiteY4" fmla="*/ 63553 h 130514"/>
              <a:gd name="connsiteX5" fmla="*/ 44488 w 70379"/>
              <a:gd name="connsiteY5" fmla="*/ 53 h 13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79" h="130514">
                <a:moveTo>
                  <a:pt x="44488" y="53"/>
                </a:moveTo>
                <a:cubicBezTo>
                  <a:pt x="39196" y="-1534"/>
                  <a:pt x="45546" y="32332"/>
                  <a:pt x="38138" y="54028"/>
                </a:cubicBezTo>
                <a:cubicBezTo>
                  <a:pt x="30730" y="75724"/>
                  <a:pt x="1096" y="125995"/>
                  <a:pt x="38" y="130228"/>
                </a:cubicBezTo>
                <a:cubicBezTo>
                  <a:pt x="-1020" y="134461"/>
                  <a:pt x="20146" y="90541"/>
                  <a:pt x="31788" y="79428"/>
                </a:cubicBezTo>
                <a:cubicBezTo>
                  <a:pt x="43430" y="68316"/>
                  <a:pt x="69888" y="63553"/>
                  <a:pt x="69888" y="63553"/>
                </a:cubicBezTo>
                <a:cubicBezTo>
                  <a:pt x="74121" y="58261"/>
                  <a:pt x="49780" y="1640"/>
                  <a:pt x="44488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 1440">
            <a:extLst>
              <a:ext uri="{FF2B5EF4-FFF2-40B4-BE49-F238E27FC236}">
                <a16:creationId xmlns:a16="http://schemas.microsoft.com/office/drawing/2014/main" id="{40B8E930-ADE1-CB3D-7723-CC8327B2F41F}"/>
              </a:ext>
            </a:extLst>
          </p:cNvPr>
          <p:cNvSpPr/>
          <p:nvPr/>
        </p:nvSpPr>
        <p:spPr>
          <a:xfrm>
            <a:off x="8187739" y="7032300"/>
            <a:ext cx="229445" cy="324897"/>
          </a:xfrm>
          <a:custGeom>
            <a:avLst/>
            <a:gdLst>
              <a:gd name="connsiteX0" fmla="*/ 586 w 229445"/>
              <a:gd name="connsiteY0" fmla="*/ 325 h 324897"/>
              <a:gd name="connsiteX1" fmla="*/ 124411 w 229445"/>
              <a:gd name="connsiteY1" fmla="*/ 117800 h 324897"/>
              <a:gd name="connsiteX2" fmla="*/ 216486 w 229445"/>
              <a:gd name="connsiteY2" fmla="*/ 213050 h 324897"/>
              <a:gd name="connsiteX3" fmla="*/ 206961 w 229445"/>
              <a:gd name="connsiteY3" fmla="*/ 174950 h 324897"/>
              <a:gd name="connsiteX4" fmla="*/ 226011 w 229445"/>
              <a:gd name="connsiteY4" fmla="*/ 292425 h 324897"/>
              <a:gd name="connsiteX5" fmla="*/ 216486 w 229445"/>
              <a:gd name="connsiteY5" fmla="*/ 321000 h 324897"/>
              <a:gd name="connsiteX6" fmla="*/ 229186 w 229445"/>
              <a:gd name="connsiteY6" fmla="*/ 222575 h 324897"/>
              <a:gd name="connsiteX7" fmla="*/ 216486 w 229445"/>
              <a:gd name="connsiteY7" fmla="*/ 178125 h 324897"/>
              <a:gd name="connsiteX8" fmla="*/ 133936 w 229445"/>
              <a:gd name="connsiteY8" fmla="*/ 108275 h 324897"/>
              <a:gd name="connsiteX9" fmla="*/ 178386 w 229445"/>
              <a:gd name="connsiteY9" fmla="*/ 155900 h 324897"/>
              <a:gd name="connsiteX10" fmla="*/ 586 w 229445"/>
              <a:gd name="connsiteY10" fmla="*/ 325 h 324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445" h="324897">
                <a:moveTo>
                  <a:pt x="586" y="325"/>
                </a:moveTo>
                <a:cubicBezTo>
                  <a:pt x="-8410" y="-6025"/>
                  <a:pt x="88428" y="82346"/>
                  <a:pt x="124411" y="117800"/>
                </a:cubicBezTo>
                <a:cubicBezTo>
                  <a:pt x="160394" y="153254"/>
                  <a:pt x="202728" y="203525"/>
                  <a:pt x="216486" y="213050"/>
                </a:cubicBezTo>
                <a:cubicBezTo>
                  <a:pt x="230244" y="222575"/>
                  <a:pt x="205374" y="161721"/>
                  <a:pt x="206961" y="174950"/>
                </a:cubicBezTo>
                <a:cubicBezTo>
                  <a:pt x="208548" y="188179"/>
                  <a:pt x="224424" y="268083"/>
                  <a:pt x="226011" y="292425"/>
                </a:cubicBezTo>
                <a:cubicBezTo>
                  <a:pt x="227599" y="316767"/>
                  <a:pt x="215957" y="332642"/>
                  <a:pt x="216486" y="321000"/>
                </a:cubicBezTo>
                <a:cubicBezTo>
                  <a:pt x="217015" y="309358"/>
                  <a:pt x="229186" y="246387"/>
                  <a:pt x="229186" y="222575"/>
                </a:cubicBezTo>
                <a:cubicBezTo>
                  <a:pt x="229186" y="198763"/>
                  <a:pt x="232361" y="197175"/>
                  <a:pt x="216486" y="178125"/>
                </a:cubicBezTo>
                <a:cubicBezTo>
                  <a:pt x="200611" y="159075"/>
                  <a:pt x="140286" y="111979"/>
                  <a:pt x="133936" y="108275"/>
                </a:cubicBezTo>
                <a:cubicBezTo>
                  <a:pt x="127586" y="104571"/>
                  <a:pt x="197436" y="171246"/>
                  <a:pt x="178386" y="155900"/>
                </a:cubicBezTo>
                <a:cubicBezTo>
                  <a:pt x="159336" y="140554"/>
                  <a:pt x="9582" y="6675"/>
                  <a:pt x="586" y="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 1441">
            <a:extLst>
              <a:ext uri="{FF2B5EF4-FFF2-40B4-BE49-F238E27FC236}">
                <a16:creationId xmlns:a16="http://schemas.microsoft.com/office/drawing/2014/main" id="{29C424D2-544D-9233-C62E-E79A44BD9FE3}"/>
              </a:ext>
            </a:extLst>
          </p:cNvPr>
          <p:cNvSpPr/>
          <p:nvPr/>
        </p:nvSpPr>
        <p:spPr>
          <a:xfrm>
            <a:off x="8061241" y="7375411"/>
            <a:ext cx="342996" cy="359717"/>
          </a:xfrm>
          <a:custGeom>
            <a:avLst/>
            <a:gdLst>
              <a:gd name="connsiteX0" fmla="*/ 342984 w 342996"/>
              <a:gd name="connsiteY0" fmla="*/ 114 h 359717"/>
              <a:gd name="connsiteX1" fmla="*/ 228684 w 342996"/>
              <a:gd name="connsiteY1" fmla="*/ 92189 h 359717"/>
              <a:gd name="connsiteX2" fmla="*/ 50884 w 342996"/>
              <a:gd name="connsiteY2" fmla="*/ 308089 h 359717"/>
              <a:gd name="connsiteX3" fmla="*/ 85809 w 342996"/>
              <a:gd name="connsiteY3" fmla="*/ 282689 h 359717"/>
              <a:gd name="connsiteX4" fmla="*/ 84 w 342996"/>
              <a:gd name="connsiteY4" fmla="*/ 355714 h 359717"/>
              <a:gd name="connsiteX5" fmla="*/ 73109 w 342996"/>
              <a:gd name="connsiteY5" fmla="*/ 323964 h 359717"/>
              <a:gd name="connsiteX6" fmla="*/ 222334 w 342996"/>
              <a:gd name="connsiteY6" fmla="*/ 108064 h 359717"/>
              <a:gd name="connsiteX7" fmla="*/ 342984 w 342996"/>
              <a:gd name="connsiteY7" fmla="*/ 114 h 35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96" h="359717">
                <a:moveTo>
                  <a:pt x="342984" y="114"/>
                </a:moveTo>
                <a:cubicBezTo>
                  <a:pt x="344042" y="-2532"/>
                  <a:pt x="277367" y="40860"/>
                  <a:pt x="228684" y="92189"/>
                </a:cubicBezTo>
                <a:cubicBezTo>
                  <a:pt x="180001" y="143518"/>
                  <a:pt x="74696" y="276339"/>
                  <a:pt x="50884" y="308089"/>
                </a:cubicBezTo>
                <a:cubicBezTo>
                  <a:pt x="27072" y="339839"/>
                  <a:pt x="94276" y="274752"/>
                  <a:pt x="85809" y="282689"/>
                </a:cubicBezTo>
                <a:cubicBezTo>
                  <a:pt x="77342" y="290627"/>
                  <a:pt x="2201" y="348835"/>
                  <a:pt x="84" y="355714"/>
                </a:cubicBezTo>
                <a:cubicBezTo>
                  <a:pt x="-2033" y="362593"/>
                  <a:pt x="36067" y="365239"/>
                  <a:pt x="73109" y="323964"/>
                </a:cubicBezTo>
                <a:cubicBezTo>
                  <a:pt x="110151" y="282689"/>
                  <a:pt x="178942" y="159922"/>
                  <a:pt x="222334" y="108064"/>
                </a:cubicBezTo>
                <a:cubicBezTo>
                  <a:pt x="265726" y="56206"/>
                  <a:pt x="341926" y="2760"/>
                  <a:pt x="342984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 1442">
            <a:extLst>
              <a:ext uri="{FF2B5EF4-FFF2-40B4-BE49-F238E27FC236}">
                <a16:creationId xmlns:a16="http://schemas.microsoft.com/office/drawing/2014/main" id="{C522C029-6ED2-4077-A3E5-9CCB3785B0E2}"/>
              </a:ext>
            </a:extLst>
          </p:cNvPr>
          <p:cNvSpPr/>
          <p:nvPr/>
        </p:nvSpPr>
        <p:spPr>
          <a:xfrm>
            <a:off x="8200938" y="7111990"/>
            <a:ext cx="177277" cy="136974"/>
          </a:xfrm>
          <a:custGeom>
            <a:avLst/>
            <a:gdLst>
              <a:gd name="connsiteX0" fmla="*/ 87 w 177277"/>
              <a:gd name="connsiteY0" fmla="*/ 10 h 136974"/>
              <a:gd name="connsiteX1" fmla="*/ 47712 w 177277"/>
              <a:gd name="connsiteY1" fmla="*/ 98435 h 136974"/>
              <a:gd name="connsiteX2" fmla="*/ 174712 w 177277"/>
              <a:gd name="connsiteY2" fmla="*/ 136535 h 136974"/>
              <a:gd name="connsiteX3" fmla="*/ 127087 w 177277"/>
              <a:gd name="connsiteY3" fmla="*/ 117485 h 136974"/>
              <a:gd name="connsiteX4" fmla="*/ 57237 w 177277"/>
              <a:gd name="connsiteY4" fmla="*/ 92085 h 136974"/>
              <a:gd name="connsiteX5" fmla="*/ 87 w 177277"/>
              <a:gd name="connsiteY5" fmla="*/ 10 h 136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277" h="136974">
                <a:moveTo>
                  <a:pt x="87" y="10"/>
                </a:moveTo>
                <a:cubicBezTo>
                  <a:pt x="-1501" y="1068"/>
                  <a:pt x="18608" y="75681"/>
                  <a:pt x="47712" y="98435"/>
                </a:cubicBezTo>
                <a:cubicBezTo>
                  <a:pt x="76816" y="121189"/>
                  <a:pt x="161483" y="133360"/>
                  <a:pt x="174712" y="136535"/>
                </a:cubicBezTo>
                <a:cubicBezTo>
                  <a:pt x="187941" y="139710"/>
                  <a:pt x="146666" y="124893"/>
                  <a:pt x="127087" y="117485"/>
                </a:cubicBezTo>
                <a:cubicBezTo>
                  <a:pt x="107508" y="110077"/>
                  <a:pt x="77875" y="105314"/>
                  <a:pt x="57237" y="92085"/>
                </a:cubicBezTo>
                <a:cubicBezTo>
                  <a:pt x="36599" y="78856"/>
                  <a:pt x="1675" y="-1048"/>
                  <a:pt x="87" y="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 1443">
            <a:extLst>
              <a:ext uri="{FF2B5EF4-FFF2-40B4-BE49-F238E27FC236}">
                <a16:creationId xmlns:a16="http://schemas.microsoft.com/office/drawing/2014/main" id="{EDF33140-581D-6871-7295-C196BD4BB979}"/>
              </a:ext>
            </a:extLst>
          </p:cNvPr>
          <p:cNvSpPr/>
          <p:nvPr/>
        </p:nvSpPr>
        <p:spPr>
          <a:xfrm>
            <a:off x="8210387" y="7235430"/>
            <a:ext cx="175296" cy="143285"/>
          </a:xfrm>
          <a:custGeom>
            <a:avLst/>
            <a:gdLst>
              <a:gd name="connsiteX0" fmla="*/ 163 w 175296"/>
              <a:gd name="connsiteY0" fmla="*/ 395 h 143285"/>
              <a:gd name="connsiteX1" fmla="*/ 95413 w 175296"/>
              <a:gd name="connsiteY1" fmla="*/ 51195 h 143285"/>
              <a:gd name="connsiteX2" fmla="*/ 174788 w 175296"/>
              <a:gd name="connsiteY2" fmla="*/ 28970 h 143285"/>
              <a:gd name="connsiteX3" fmla="*/ 130338 w 175296"/>
              <a:gd name="connsiteY3" fmla="*/ 70245 h 143285"/>
              <a:gd name="connsiteX4" fmla="*/ 149388 w 175296"/>
              <a:gd name="connsiteY4" fmla="*/ 143270 h 143285"/>
              <a:gd name="connsiteX5" fmla="*/ 120813 w 175296"/>
              <a:gd name="connsiteY5" fmla="*/ 63895 h 143285"/>
              <a:gd name="connsiteX6" fmla="*/ 73188 w 175296"/>
              <a:gd name="connsiteY6" fmla="*/ 28970 h 143285"/>
              <a:gd name="connsiteX7" fmla="*/ 163 w 175296"/>
              <a:gd name="connsiteY7" fmla="*/ 395 h 143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296" h="143285">
                <a:moveTo>
                  <a:pt x="163" y="395"/>
                </a:moveTo>
                <a:cubicBezTo>
                  <a:pt x="3867" y="4099"/>
                  <a:pt x="66309" y="46433"/>
                  <a:pt x="95413" y="51195"/>
                </a:cubicBezTo>
                <a:cubicBezTo>
                  <a:pt x="124517" y="55957"/>
                  <a:pt x="168967" y="25795"/>
                  <a:pt x="174788" y="28970"/>
                </a:cubicBezTo>
                <a:cubicBezTo>
                  <a:pt x="180609" y="32145"/>
                  <a:pt x="134571" y="51195"/>
                  <a:pt x="130338" y="70245"/>
                </a:cubicBezTo>
                <a:cubicBezTo>
                  <a:pt x="126105" y="89295"/>
                  <a:pt x="150976" y="144328"/>
                  <a:pt x="149388" y="143270"/>
                </a:cubicBezTo>
                <a:cubicBezTo>
                  <a:pt x="147800" y="142212"/>
                  <a:pt x="133513" y="82945"/>
                  <a:pt x="120813" y="63895"/>
                </a:cubicBezTo>
                <a:cubicBezTo>
                  <a:pt x="108113" y="44845"/>
                  <a:pt x="89592" y="37966"/>
                  <a:pt x="73188" y="28970"/>
                </a:cubicBezTo>
                <a:cubicBezTo>
                  <a:pt x="56784" y="19974"/>
                  <a:pt x="-3541" y="-3309"/>
                  <a:pt x="163" y="3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 1444">
            <a:extLst>
              <a:ext uri="{FF2B5EF4-FFF2-40B4-BE49-F238E27FC236}">
                <a16:creationId xmlns:a16="http://schemas.microsoft.com/office/drawing/2014/main" id="{F841C687-A94C-B6BC-5B15-98246F72132C}"/>
              </a:ext>
            </a:extLst>
          </p:cNvPr>
          <p:cNvSpPr/>
          <p:nvPr/>
        </p:nvSpPr>
        <p:spPr>
          <a:xfrm>
            <a:off x="8216821" y="7317342"/>
            <a:ext cx="106770" cy="77410"/>
          </a:xfrm>
          <a:custGeom>
            <a:avLst/>
            <a:gdLst>
              <a:gd name="connsiteX0" fmla="*/ 79 w 106770"/>
              <a:gd name="connsiteY0" fmla="*/ 4208 h 77410"/>
              <a:gd name="connsiteX1" fmla="*/ 79454 w 106770"/>
              <a:gd name="connsiteY1" fmla="*/ 7383 h 77410"/>
              <a:gd name="connsiteX2" fmla="*/ 104854 w 106770"/>
              <a:gd name="connsiteY2" fmla="*/ 77233 h 77410"/>
              <a:gd name="connsiteX3" fmla="*/ 95329 w 106770"/>
              <a:gd name="connsiteY3" fmla="*/ 26433 h 77410"/>
              <a:gd name="connsiteX4" fmla="*/ 79 w 106770"/>
              <a:gd name="connsiteY4" fmla="*/ 4208 h 77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770" h="77410">
                <a:moveTo>
                  <a:pt x="79" y="4208"/>
                </a:moveTo>
                <a:cubicBezTo>
                  <a:pt x="-2567" y="1033"/>
                  <a:pt x="61992" y="-4788"/>
                  <a:pt x="79454" y="7383"/>
                </a:cubicBezTo>
                <a:cubicBezTo>
                  <a:pt x="96916" y="19554"/>
                  <a:pt x="102208" y="74058"/>
                  <a:pt x="104854" y="77233"/>
                </a:cubicBezTo>
                <a:cubicBezTo>
                  <a:pt x="107500" y="80408"/>
                  <a:pt x="109617" y="40191"/>
                  <a:pt x="95329" y="26433"/>
                </a:cubicBezTo>
                <a:cubicBezTo>
                  <a:pt x="81041" y="12675"/>
                  <a:pt x="2725" y="7383"/>
                  <a:pt x="79" y="4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 1445">
            <a:extLst>
              <a:ext uri="{FF2B5EF4-FFF2-40B4-BE49-F238E27FC236}">
                <a16:creationId xmlns:a16="http://schemas.microsoft.com/office/drawing/2014/main" id="{6ABCF9AC-0F7E-3963-1546-E4FF8B607B18}"/>
              </a:ext>
            </a:extLst>
          </p:cNvPr>
          <p:cNvSpPr/>
          <p:nvPr/>
        </p:nvSpPr>
        <p:spPr>
          <a:xfrm>
            <a:off x="7877117" y="7467600"/>
            <a:ext cx="335080" cy="260357"/>
          </a:xfrm>
          <a:custGeom>
            <a:avLst/>
            <a:gdLst>
              <a:gd name="connsiteX0" fmla="*/ 323908 w 335080"/>
              <a:gd name="connsiteY0" fmla="*/ 0 h 260357"/>
              <a:gd name="connsiteX1" fmla="*/ 323908 w 335080"/>
              <a:gd name="connsiteY1" fmla="*/ 73025 h 260357"/>
              <a:gd name="connsiteX2" fmla="*/ 174683 w 335080"/>
              <a:gd name="connsiteY2" fmla="*/ 222250 h 260357"/>
              <a:gd name="connsiteX3" fmla="*/ 58 w 335080"/>
              <a:gd name="connsiteY3" fmla="*/ 260350 h 260357"/>
              <a:gd name="connsiteX4" fmla="*/ 155633 w 335080"/>
              <a:gd name="connsiteY4" fmla="*/ 225425 h 260357"/>
              <a:gd name="connsiteX5" fmla="*/ 196908 w 335080"/>
              <a:gd name="connsiteY5" fmla="*/ 206375 h 260357"/>
              <a:gd name="connsiteX6" fmla="*/ 311208 w 335080"/>
              <a:gd name="connsiteY6" fmla="*/ 92075 h 260357"/>
              <a:gd name="connsiteX7" fmla="*/ 257233 w 335080"/>
              <a:gd name="connsiteY7" fmla="*/ 15875 h 260357"/>
              <a:gd name="connsiteX8" fmla="*/ 320733 w 335080"/>
              <a:gd name="connsiteY8" fmla="*/ 73025 h 260357"/>
              <a:gd name="connsiteX9" fmla="*/ 323908 w 335080"/>
              <a:gd name="connsiteY9" fmla="*/ 0 h 260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5080" h="260357">
                <a:moveTo>
                  <a:pt x="323908" y="0"/>
                </a:moveTo>
                <a:cubicBezTo>
                  <a:pt x="324437" y="0"/>
                  <a:pt x="348779" y="35983"/>
                  <a:pt x="323908" y="73025"/>
                </a:cubicBezTo>
                <a:cubicBezTo>
                  <a:pt x="299037" y="110067"/>
                  <a:pt x="228658" y="191029"/>
                  <a:pt x="174683" y="222250"/>
                </a:cubicBezTo>
                <a:cubicBezTo>
                  <a:pt x="120708" y="253471"/>
                  <a:pt x="3233" y="259821"/>
                  <a:pt x="58" y="260350"/>
                </a:cubicBezTo>
                <a:cubicBezTo>
                  <a:pt x="-3117" y="260879"/>
                  <a:pt x="122825" y="234421"/>
                  <a:pt x="155633" y="225425"/>
                </a:cubicBezTo>
                <a:cubicBezTo>
                  <a:pt x="188441" y="216429"/>
                  <a:pt x="170979" y="228600"/>
                  <a:pt x="196908" y="206375"/>
                </a:cubicBezTo>
                <a:cubicBezTo>
                  <a:pt x="222837" y="184150"/>
                  <a:pt x="301154" y="123825"/>
                  <a:pt x="311208" y="92075"/>
                </a:cubicBezTo>
                <a:cubicBezTo>
                  <a:pt x="321262" y="60325"/>
                  <a:pt x="255646" y="19050"/>
                  <a:pt x="257233" y="15875"/>
                </a:cubicBezTo>
                <a:cubicBezTo>
                  <a:pt x="258820" y="12700"/>
                  <a:pt x="309620" y="70379"/>
                  <a:pt x="320733" y="73025"/>
                </a:cubicBezTo>
                <a:cubicBezTo>
                  <a:pt x="331846" y="75671"/>
                  <a:pt x="323379" y="0"/>
                  <a:pt x="32390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 1446">
            <a:extLst>
              <a:ext uri="{FF2B5EF4-FFF2-40B4-BE49-F238E27FC236}">
                <a16:creationId xmlns:a16="http://schemas.microsoft.com/office/drawing/2014/main" id="{9766B44C-0240-906B-C63B-2EAA623CA938}"/>
              </a:ext>
            </a:extLst>
          </p:cNvPr>
          <p:cNvSpPr/>
          <p:nvPr/>
        </p:nvSpPr>
        <p:spPr>
          <a:xfrm>
            <a:off x="7898307" y="7737267"/>
            <a:ext cx="99534" cy="304042"/>
          </a:xfrm>
          <a:custGeom>
            <a:avLst/>
            <a:gdLst>
              <a:gd name="connsiteX0" fmla="*/ 99518 w 99534"/>
              <a:gd name="connsiteY0" fmla="*/ 208 h 304042"/>
              <a:gd name="connsiteX1" fmla="*/ 26493 w 99534"/>
              <a:gd name="connsiteY1" fmla="*/ 165308 h 304042"/>
              <a:gd name="connsiteX2" fmla="*/ 1093 w 99534"/>
              <a:gd name="connsiteY2" fmla="*/ 301833 h 304042"/>
              <a:gd name="connsiteX3" fmla="*/ 7443 w 99534"/>
              <a:gd name="connsiteY3" fmla="*/ 241508 h 304042"/>
              <a:gd name="connsiteX4" fmla="*/ 32843 w 99534"/>
              <a:gd name="connsiteY4" fmla="*/ 133558 h 304042"/>
              <a:gd name="connsiteX5" fmla="*/ 99518 w 99534"/>
              <a:gd name="connsiteY5" fmla="*/ 208 h 30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534" h="304042">
                <a:moveTo>
                  <a:pt x="99518" y="208"/>
                </a:moveTo>
                <a:cubicBezTo>
                  <a:pt x="98460" y="5499"/>
                  <a:pt x="42897" y="115037"/>
                  <a:pt x="26493" y="165308"/>
                </a:cubicBezTo>
                <a:cubicBezTo>
                  <a:pt x="10089" y="215579"/>
                  <a:pt x="4268" y="289133"/>
                  <a:pt x="1093" y="301833"/>
                </a:cubicBezTo>
                <a:cubicBezTo>
                  <a:pt x="-2082" y="314533"/>
                  <a:pt x="2151" y="269554"/>
                  <a:pt x="7443" y="241508"/>
                </a:cubicBezTo>
                <a:cubicBezTo>
                  <a:pt x="12735" y="213462"/>
                  <a:pt x="16439" y="175362"/>
                  <a:pt x="32843" y="133558"/>
                </a:cubicBezTo>
                <a:cubicBezTo>
                  <a:pt x="49247" y="91754"/>
                  <a:pt x="100576" y="-5083"/>
                  <a:pt x="99518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 1447">
            <a:extLst>
              <a:ext uri="{FF2B5EF4-FFF2-40B4-BE49-F238E27FC236}">
                <a16:creationId xmlns:a16="http://schemas.microsoft.com/office/drawing/2014/main" id="{B91215A5-64BD-A56E-30FD-641CC135C673}"/>
              </a:ext>
            </a:extLst>
          </p:cNvPr>
          <p:cNvSpPr/>
          <p:nvPr/>
        </p:nvSpPr>
        <p:spPr>
          <a:xfrm>
            <a:off x="7543763" y="8089791"/>
            <a:ext cx="64966" cy="401653"/>
          </a:xfrm>
          <a:custGeom>
            <a:avLst/>
            <a:gdLst>
              <a:gd name="connsiteX0" fmla="*/ 60362 w 64966"/>
              <a:gd name="connsiteY0" fmla="*/ 109 h 401653"/>
              <a:gd name="connsiteX1" fmla="*/ 19087 w 64966"/>
              <a:gd name="connsiteY1" fmla="*/ 152509 h 401653"/>
              <a:gd name="connsiteX2" fmla="*/ 60362 w 64966"/>
              <a:gd name="connsiteY2" fmla="*/ 390634 h 401653"/>
              <a:gd name="connsiteX3" fmla="*/ 57187 w 64966"/>
              <a:gd name="connsiteY3" fmla="*/ 343009 h 401653"/>
              <a:gd name="connsiteX4" fmla="*/ 37 w 64966"/>
              <a:gd name="connsiteY4" fmla="*/ 174734 h 401653"/>
              <a:gd name="connsiteX5" fmla="*/ 60362 w 64966"/>
              <a:gd name="connsiteY5" fmla="*/ 109 h 40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966" h="401653">
                <a:moveTo>
                  <a:pt x="60362" y="109"/>
                </a:moveTo>
                <a:cubicBezTo>
                  <a:pt x="63537" y="-3595"/>
                  <a:pt x="19087" y="87422"/>
                  <a:pt x="19087" y="152509"/>
                </a:cubicBezTo>
                <a:cubicBezTo>
                  <a:pt x="19087" y="217596"/>
                  <a:pt x="54012" y="358884"/>
                  <a:pt x="60362" y="390634"/>
                </a:cubicBezTo>
                <a:cubicBezTo>
                  <a:pt x="66712" y="422384"/>
                  <a:pt x="67241" y="378992"/>
                  <a:pt x="57187" y="343009"/>
                </a:cubicBezTo>
                <a:cubicBezTo>
                  <a:pt x="47133" y="307026"/>
                  <a:pt x="-1551" y="225534"/>
                  <a:pt x="37" y="174734"/>
                </a:cubicBezTo>
                <a:cubicBezTo>
                  <a:pt x="1624" y="123934"/>
                  <a:pt x="57187" y="3813"/>
                  <a:pt x="60362" y="1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 1448">
            <a:extLst>
              <a:ext uri="{FF2B5EF4-FFF2-40B4-BE49-F238E27FC236}">
                <a16:creationId xmlns:a16="http://schemas.microsoft.com/office/drawing/2014/main" id="{7B766F1C-B413-9AF3-CD5C-98A5B4CC9C90}"/>
              </a:ext>
            </a:extLst>
          </p:cNvPr>
          <p:cNvSpPr/>
          <p:nvPr/>
        </p:nvSpPr>
        <p:spPr>
          <a:xfrm>
            <a:off x="7432837" y="7963855"/>
            <a:ext cx="210330" cy="507272"/>
          </a:xfrm>
          <a:custGeom>
            <a:avLst/>
            <a:gdLst>
              <a:gd name="connsiteX0" fmla="*/ 209388 w 210330"/>
              <a:gd name="connsiteY0" fmla="*/ 2220 h 507272"/>
              <a:gd name="connsiteX1" fmla="*/ 18888 w 210330"/>
              <a:gd name="connsiteY1" fmla="*/ 364170 h 507272"/>
              <a:gd name="connsiteX2" fmla="*/ 6188 w 210330"/>
              <a:gd name="connsiteY2" fmla="*/ 507045 h 507272"/>
              <a:gd name="connsiteX3" fmla="*/ 12538 w 210330"/>
              <a:gd name="connsiteY3" fmla="*/ 392745 h 507272"/>
              <a:gd name="connsiteX4" fmla="*/ 88738 w 210330"/>
              <a:gd name="connsiteY4" fmla="*/ 218120 h 507272"/>
              <a:gd name="connsiteX5" fmla="*/ 209388 w 210330"/>
              <a:gd name="connsiteY5" fmla="*/ 2220 h 507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30" h="507272">
                <a:moveTo>
                  <a:pt x="209388" y="2220"/>
                </a:moveTo>
                <a:cubicBezTo>
                  <a:pt x="197746" y="26562"/>
                  <a:pt x="52755" y="280033"/>
                  <a:pt x="18888" y="364170"/>
                </a:cubicBezTo>
                <a:cubicBezTo>
                  <a:pt x="-14979" y="448307"/>
                  <a:pt x="7246" y="502283"/>
                  <a:pt x="6188" y="507045"/>
                </a:cubicBezTo>
                <a:cubicBezTo>
                  <a:pt x="5130" y="511807"/>
                  <a:pt x="-1220" y="440899"/>
                  <a:pt x="12538" y="392745"/>
                </a:cubicBezTo>
                <a:cubicBezTo>
                  <a:pt x="26296" y="344591"/>
                  <a:pt x="55930" y="275799"/>
                  <a:pt x="88738" y="218120"/>
                </a:cubicBezTo>
                <a:cubicBezTo>
                  <a:pt x="121546" y="160441"/>
                  <a:pt x="221030" y="-22122"/>
                  <a:pt x="209388" y="2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 1449">
            <a:extLst>
              <a:ext uri="{FF2B5EF4-FFF2-40B4-BE49-F238E27FC236}">
                <a16:creationId xmlns:a16="http://schemas.microsoft.com/office/drawing/2014/main" id="{A40ABC0C-AE95-840F-7FC3-0348B4FC1F9A}"/>
              </a:ext>
            </a:extLst>
          </p:cNvPr>
          <p:cNvSpPr/>
          <p:nvPr/>
        </p:nvSpPr>
        <p:spPr>
          <a:xfrm>
            <a:off x="7612730" y="7863641"/>
            <a:ext cx="293830" cy="566851"/>
          </a:xfrm>
          <a:custGeom>
            <a:avLst/>
            <a:gdLst>
              <a:gd name="connsiteX0" fmla="*/ 293020 w 293830"/>
              <a:gd name="connsiteY0" fmla="*/ 7184 h 566851"/>
              <a:gd name="connsiteX1" fmla="*/ 200945 w 293830"/>
              <a:gd name="connsiteY1" fmla="*/ 327859 h 566851"/>
              <a:gd name="connsiteX2" fmla="*/ 127920 w 293830"/>
              <a:gd name="connsiteY2" fmla="*/ 419934 h 566851"/>
              <a:gd name="connsiteX3" fmla="*/ 920 w 293830"/>
              <a:gd name="connsiteY3" fmla="*/ 565984 h 566851"/>
              <a:gd name="connsiteX4" fmla="*/ 77120 w 293830"/>
              <a:gd name="connsiteY4" fmla="*/ 477084 h 566851"/>
              <a:gd name="connsiteX5" fmla="*/ 197770 w 293830"/>
              <a:gd name="connsiteY5" fmla="*/ 404059 h 566851"/>
              <a:gd name="connsiteX6" fmla="*/ 172370 w 293830"/>
              <a:gd name="connsiteY6" fmla="*/ 413584 h 566851"/>
              <a:gd name="connsiteX7" fmla="*/ 232695 w 293830"/>
              <a:gd name="connsiteY7" fmla="*/ 251659 h 566851"/>
              <a:gd name="connsiteX8" fmla="*/ 156495 w 293830"/>
              <a:gd name="connsiteY8" fmla="*/ 289759 h 566851"/>
              <a:gd name="connsiteX9" fmla="*/ 216820 w 293830"/>
              <a:gd name="connsiteY9" fmla="*/ 238959 h 566851"/>
              <a:gd name="connsiteX10" fmla="*/ 242220 w 293830"/>
              <a:gd name="connsiteY10" fmla="*/ 115134 h 566851"/>
              <a:gd name="connsiteX11" fmla="*/ 293020 w 293830"/>
              <a:gd name="connsiteY11" fmla="*/ 7184 h 566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3830" h="566851">
                <a:moveTo>
                  <a:pt x="293020" y="7184"/>
                </a:moveTo>
                <a:cubicBezTo>
                  <a:pt x="286141" y="42638"/>
                  <a:pt x="228462" y="259067"/>
                  <a:pt x="200945" y="327859"/>
                </a:cubicBezTo>
                <a:cubicBezTo>
                  <a:pt x="173428" y="396651"/>
                  <a:pt x="161257" y="380247"/>
                  <a:pt x="127920" y="419934"/>
                </a:cubicBezTo>
                <a:cubicBezTo>
                  <a:pt x="94583" y="459621"/>
                  <a:pt x="9387" y="556459"/>
                  <a:pt x="920" y="565984"/>
                </a:cubicBezTo>
                <a:cubicBezTo>
                  <a:pt x="-7547" y="575509"/>
                  <a:pt x="44312" y="504072"/>
                  <a:pt x="77120" y="477084"/>
                </a:cubicBezTo>
                <a:cubicBezTo>
                  <a:pt x="109928" y="450097"/>
                  <a:pt x="181895" y="414642"/>
                  <a:pt x="197770" y="404059"/>
                </a:cubicBezTo>
                <a:cubicBezTo>
                  <a:pt x="213645" y="393476"/>
                  <a:pt x="166549" y="438984"/>
                  <a:pt x="172370" y="413584"/>
                </a:cubicBezTo>
                <a:cubicBezTo>
                  <a:pt x="178191" y="388184"/>
                  <a:pt x="235341" y="272296"/>
                  <a:pt x="232695" y="251659"/>
                </a:cubicBezTo>
                <a:cubicBezTo>
                  <a:pt x="230049" y="231022"/>
                  <a:pt x="159141" y="291876"/>
                  <a:pt x="156495" y="289759"/>
                </a:cubicBezTo>
                <a:cubicBezTo>
                  <a:pt x="153849" y="287642"/>
                  <a:pt x="202533" y="268063"/>
                  <a:pt x="216820" y="238959"/>
                </a:cubicBezTo>
                <a:cubicBezTo>
                  <a:pt x="231107" y="209855"/>
                  <a:pt x="223170" y="153234"/>
                  <a:pt x="242220" y="115134"/>
                </a:cubicBezTo>
                <a:cubicBezTo>
                  <a:pt x="261270" y="77034"/>
                  <a:pt x="299899" y="-28270"/>
                  <a:pt x="293020" y="71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 1450">
            <a:extLst>
              <a:ext uri="{FF2B5EF4-FFF2-40B4-BE49-F238E27FC236}">
                <a16:creationId xmlns:a16="http://schemas.microsoft.com/office/drawing/2014/main" id="{9E6855F2-95DD-3942-E7EA-FFE56E6A9525}"/>
              </a:ext>
            </a:extLst>
          </p:cNvPr>
          <p:cNvSpPr/>
          <p:nvPr/>
        </p:nvSpPr>
        <p:spPr>
          <a:xfrm>
            <a:off x="7759278" y="7654906"/>
            <a:ext cx="343643" cy="670278"/>
          </a:xfrm>
          <a:custGeom>
            <a:avLst/>
            <a:gdLst>
              <a:gd name="connsiteX0" fmla="*/ 295697 w 343643"/>
              <a:gd name="connsiteY0" fmla="*/ 22244 h 670278"/>
              <a:gd name="connsiteX1" fmla="*/ 165522 w 343643"/>
              <a:gd name="connsiteY1" fmla="*/ 339744 h 670278"/>
              <a:gd name="connsiteX2" fmla="*/ 41697 w 343643"/>
              <a:gd name="connsiteY2" fmla="*/ 558819 h 670278"/>
              <a:gd name="connsiteX3" fmla="*/ 79797 w 343643"/>
              <a:gd name="connsiteY3" fmla="*/ 504844 h 670278"/>
              <a:gd name="connsiteX4" fmla="*/ 422 w 343643"/>
              <a:gd name="connsiteY4" fmla="*/ 669944 h 670278"/>
              <a:gd name="connsiteX5" fmla="*/ 121072 w 343643"/>
              <a:gd name="connsiteY5" fmla="*/ 454044 h 670278"/>
              <a:gd name="connsiteX6" fmla="*/ 190922 w 343643"/>
              <a:gd name="connsiteY6" fmla="*/ 346094 h 670278"/>
              <a:gd name="connsiteX7" fmla="*/ 343322 w 343643"/>
              <a:gd name="connsiteY7" fmla="*/ 19 h 670278"/>
              <a:gd name="connsiteX8" fmla="*/ 146472 w 343643"/>
              <a:gd name="connsiteY8" fmla="*/ 361969 h 670278"/>
              <a:gd name="connsiteX9" fmla="*/ 295697 w 343643"/>
              <a:gd name="connsiteY9" fmla="*/ 22244 h 67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643" h="670278">
                <a:moveTo>
                  <a:pt x="295697" y="22244"/>
                </a:moveTo>
                <a:cubicBezTo>
                  <a:pt x="298872" y="18540"/>
                  <a:pt x="207855" y="250315"/>
                  <a:pt x="165522" y="339744"/>
                </a:cubicBezTo>
                <a:cubicBezTo>
                  <a:pt x="123189" y="429173"/>
                  <a:pt x="55984" y="531302"/>
                  <a:pt x="41697" y="558819"/>
                </a:cubicBezTo>
                <a:cubicBezTo>
                  <a:pt x="27409" y="586336"/>
                  <a:pt x="86676" y="486323"/>
                  <a:pt x="79797" y="504844"/>
                </a:cubicBezTo>
                <a:cubicBezTo>
                  <a:pt x="72918" y="523365"/>
                  <a:pt x="-6457" y="678411"/>
                  <a:pt x="422" y="669944"/>
                </a:cubicBezTo>
                <a:cubicBezTo>
                  <a:pt x="7301" y="661477"/>
                  <a:pt x="89322" y="508019"/>
                  <a:pt x="121072" y="454044"/>
                </a:cubicBezTo>
                <a:cubicBezTo>
                  <a:pt x="152822" y="400069"/>
                  <a:pt x="153880" y="421765"/>
                  <a:pt x="190922" y="346094"/>
                </a:cubicBezTo>
                <a:cubicBezTo>
                  <a:pt x="227964" y="270423"/>
                  <a:pt x="350730" y="-2627"/>
                  <a:pt x="343322" y="19"/>
                </a:cubicBezTo>
                <a:cubicBezTo>
                  <a:pt x="335914" y="2665"/>
                  <a:pt x="155468" y="352973"/>
                  <a:pt x="146472" y="361969"/>
                </a:cubicBezTo>
                <a:cubicBezTo>
                  <a:pt x="137476" y="370965"/>
                  <a:pt x="292522" y="25948"/>
                  <a:pt x="295697" y="22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 1451">
            <a:extLst>
              <a:ext uri="{FF2B5EF4-FFF2-40B4-BE49-F238E27FC236}">
                <a16:creationId xmlns:a16="http://schemas.microsoft.com/office/drawing/2014/main" id="{C237AE21-158E-D942-C979-FD0568B3C9A1}"/>
              </a:ext>
            </a:extLst>
          </p:cNvPr>
          <p:cNvSpPr/>
          <p:nvPr/>
        </p:nvSpPr>
        <p:spPr>
          <a:xfrm>
            <a:off x="7692207" y="8216878"/>
            <a:ext cx="189584" cy="281711"/>
          </a:xfrm>
          <a:custGeom>
            <a:avLst/>
            <a:gdLst>
              <a:gd name="connsiteX0" fmla="*/ 7168 w 189584"/>
              <a:gd name="connsiteY0" fmla="*/ 22 h 281711"/>
              <a:gd name="connsiteX1" fmla="*/ 16693 w 189584"/>
              <a:gd name="connsiteY1" fmla="*/ 60347 h 281711"/>
              <a:gd name="connsiteX2" fmla="*/ 184968 w 189584"/>
              <a:gd name="connsiteY2" fmla="*/ 276247 h 281711"/>
              <a:gd name="connsiteX3" fmla="*/ 134168 w 189584"/>
              <a:gd name="connsiteY3" fmla="*/ 209572 h 281711"/>
              <a:gd name="connsiteX4" fmla="*/ 48443 w 189584"/>
              <a:gd name="connsiteY4" fmla="*/ 127022 h 281711"/>
              <a:gd name="connsiteX5" fmla="*/ 26218 w 189584"/>
              <a:gd name="connsiteY5" fmla="*/ 53997 h 281711"/>
              <a:gd name="connsiteX6" fmla="*/ 7168 w 189584"/>
              <a:gd name="connsiteY6" fmla="*/ 22 h 28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584" h="281711">
                <a:moveTo>
                  <a:pt x="7168" y="22"/>
                </a:moveTo>
                <a:cubicBezTo>
                  <a:pt x="5580" y="1080"/>
                  <a:pt x="-12940" y="14310"/>
                  <a:pt x="16693" y="60347"/>
                </a:cubicBezTo>
                <a:cubicBezTo>
                  <a:pt x="46326" y="106384"/>
                  <a:pt x="165389" y="251376"/>
                  <a:pt x="184968" y="276247"/>
                </a:cubicBezTo>
                <a:cubicBezTo>
                  <a:pt x="204547" y="301118"/>
                  <a:pt x="156922" y="234443"/>
                  <a:pt x="134168" y="209572"/>
                </a:cubicBezTo>
                <a:cubicBezTo>
                  <a:pt x="111414" y="184701"/>
                  <a:pt x="66435" y="152951"/>
                  <a:pt x="48443" y="127022"/>
                </a:cubicBezTo>
                <a:cubicBezTo>
                  <a:pt x="30451" y="101093"/>
                  <a:pt x="34685" y="71989"/>
                  <a:pt x="26218" y="53997"/>
                </a:cubicBezTo>
                <a:cubicBezTo>
                  <a:pt x="17751" y="36005"/>
                  <a:pt x="8756" y="-1036"/>
                  <a:pt x="7168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 1452">
            <a:extLst>
              <a:ext uri="{FF2B5EF4-FFF2-40B4-BE49-F238E27FC236}">
                <a16:creationId xmlns:a16="http://schemas.microsoft.com/office/drawing/2014/main" id="{1DD4B10B-7D7F-8D51-3F6A-C7052071B75E}"/>
              </a:ext>
            </a:extLst>
          </p:cNvPr>
          <p:cNvSpPr/>
          <p:nvPr/>
        </p:nvSpPr>
        <p:spPr>
          <a:xfrm>
            <a:off x="6810339" y="7940627"/>
            <a:ext cx="71276" cy="317813"/>
          </a:xfrm>
          <a:custGeom>
            <a:avLst/>
            <a:gdLst>
              <a:gd name="connsiteX0" fmla="*/ 47661 w 71276"/>
              <a:gd name="connsiteY0" fmla="*/ 48 h 317813"/>
              <a:gd name="connsiteX1" fmla="*/ 69886 w 71276"/>
              <a:gd name="connsiteY1" fmla="*/ 181023 h 317813"/>
              <a:gd name="connsiteX2" fmla="*/ 36 w 71276"/>
              <a:gd name="connsiteY2" fmla="*/ 317548 h 317813"/>
              <a:gd name="connsiteX3" fmla="*/ 60361 w 71276"/>
              <a:gd name="connsiteY3" fmla="*/ 212773 h 317813"/>
              <a:gd name="connsiteX4" fmla="*/ 66711 w 71276"/>
              <a:gd name="connsiteY4" fmla="*/ 107998 h 317813"/>
              <a:gd name="connsiteX5" fmla="*/ 60361 w 71276"/>
              <a:gd name="connsiteY5" fmla="*/ 161973 h 317813"/>
              <a:gd name="connsiteX6" fmla="*/ 47661 w 71276"/>
              <a:gd name="connsiteY6" fmla="*/ 48 h 317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76" h="317813">
                <a:moveTo>
                  <a:pt x="47661" y="48"/>
                </a:moveTo>
                <a:cubicBezTo>
                  <a:pt x="49248" y="3223"/>
                  <a:pt x="77824" y="128106"/>
                  <a:pt x="69886" y="181023"/>
                </a:cubicBezTo>
                <a:cubicBezTo>
                  <a:pt x="61948" y="233940"/>
                  <a:pt x="1623" y="312256"/>
                  <a:pt x="36" y="317548"/>
                </a:cubicBezTo>
                <a:cubicBezTo>
                  <a:pt x="-1551" y="322840"/>
                  <a:pt x="49249" y="247698"/>
                  <a:pt x="60361" y="212773"/>
                </a:cubicBezTo>
                <a:cubicBezTo>
                  <a:pt x="71474" y="177848"/>
                  <a:pt x="66711" y="116465"/>
                  <a:pt x="66711" y="107998"/>
                </a:cubicBezTo>
                <a:cubicBezTo>
                  <a:pt x="66711" y="99531"/>
                  <a:pt x="64594" y="174673"/>
                  <a:pt x="60361" y="161973"/>
                </a:cubicBezTo>
                <a:cubicBezTo>
                  <a:pt x="56128" y="149273"/>
                  <a:pt x="46074" y="-3127"/>
                  <a:pt x="47661" y="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 1453">
            <a:extLst>
              <a:ext uri="{FF2B5EF4-FFF2-40B4-BE49-F238E27FC236}">
                <a16:creationId xmlns:a16="http://schemas.microsoft.com/office/drawing/2014/main" id="{19A1DD44-95E0-15DD-4C4B-7696BD4478D8}"/>
              </a:ext>
            </a:extLst>
          </p:cNvPr>
          <p:cNvSpPr/>
          <p:nvPr/>
        </p:nvSpPr>
        <p:spPr>
          <a:xfrm>
            <a:off x="6778693" y="8179458"/>
            <a:ext cx="145889" cy="245196"/>
          </a:xfrm>
          <a:custGeom>
            <a:avLst/>
            <a:gdLst>
              <a:gd name="connsiteX0" fmla="*/ 142807 w 145889"/>
              <a:gd name="connsiteY0" fmla="*/ 2517 h 245196"/>
              <a:gd name="connsiteX1" fmla="*/ 22157 w 145889"/>
              <a:gd name="connsiteY1" fmla="*/ 91417 h 245196"/>
              <a:gd name="connsiteX2" fmla="*/ 12632 w 145889"/>
              <a:gd name="connsiteY2" fmla="*/ 243817 h 245196"/>
              <a:gd name="connsiteX3" fmla="*/ 9457 w 145889"/>
              <a:gd name="connsiteY3" fmla="*/ 170792 h 245196"/>
              <a:gd name="connsiteX4" fmla="*/ 6282 w 145889"/>
              <a:gd name="connsiteY4" fmla="*/ 97767 h 245196"/>
              <a:gd name="connsiteX5" fmla="*/ 101532 w 145889"/>
              <a:gd name="connsiteY5" fmla="*/ 31092 h 245196"/>
              <a:gd name="connsiteX6" fmla="*/ 142807 w 145889"/>
              <a:gd name="connsiteY6" fmla="*/ 2517 h 24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889" h="245196">
                <a:moveTo>
                  <a:pt x="142807" y="2517"/>
                </a:moveTo>
                <a:cubicBezTo>
                  <a:pt x="129578" y="12571"/>
                  <a:pt x="43853" y="51201"/>
                  <a:pt x="22157" y="91417"/>
                </a:cubicBezTo>
                <a:cubicBezTo>
                  <a:pt x="461" y="131633"/>
                  <a:pt x="14749" y="230588"/>
                  <a:pt x="12632" y="243817"/>
                </a:cubicBezTo>
                <a:cubicBezTo>
                  <a:pt x="10515" y="257046"/>
                  <a:pt x="9457" y="170792"/>
                  <a:pt x="9457" y="170792"/>
                </a:cubicBezTo>
                <a:cubicBezTo>
                  <a:pt x="8399" y="146450"/>
                  <a:pt x="-9064" y="121050"/>
                  <a:pt x="6282" y="97767"/>
                </a:cubicBezTo>
                <a:cubicBezTo>
                  <a:pt x="21628" y="74484"/>
                  <a:pt x="79307" y="47496"/>
                  <a:pt x="101532" y="31092"/>
                </a:cubicBezTo>
                <a:cubicBezTo>
                  <a:pt x="123757" y="14688"/>
                  <a:pt x="156036" y="-7537"/>
                  <a:pt x="142807" y="25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 1455">
            <a:extLst>
              <a:ext uri="{FF2B5EF4-FFF2-40B4-BE49-F238E27FC236}">
                <a16:creationId xmlns:a16="http://schemas.microsoft.com/office/drawing/2014/main" id="{F8515392-336D-4F59-5555-CDD188E28340}"/>
              </a:ext>
            </a:extLst>
          </p:cNvPr>
          <p:cNvSpPr/>
          <p:nvPr/>
        </p:nvSpPr>
        <p:spPr>
          <a:xfrm>
            <a:off x="3602976" y="3233412"/>
            <a:ext cx="199963" cy="484970"/>
          </a:xfrm>
          <a:custGeom>
            <a:avLst/>
            <a:gdLst>
              <a:gd name="connsiteX0" fmla="*/ 199959 w 199963"/>
              <a:gd name="connsiteY0" fmla="*/ 294 h 484970"/>
              <a:gd name="connsiteX1" fmla="*/ 18290 w 199963"/>
              <a:gd name="connsiteY1" fmla="*/ 297020 h 484970"/>
              <a:gd name="connsiteX2" fmla="*/ 18290 w 199963"/>
              <a:gd name="connsiteY2" fmla="*/ 484744 h 484970"/>
              <a:gd name="connsiteX3" fmla="*/ 18290 w 199963"/>
              <a:gd name="connsiteY3" fmla="*/ 333354 h 484970"/>
              <a:gd name="connsiteX4" fmla="*/ 12235 w 199963"/>
              <a:gd name="connsiteY4" fmla="*/ 242519 h 484970"/>
              <a:gd name="connsiteX5" fmla="*/ 199959 w 199963"/>
              <a:gd name="connsiteY5" fmla="*/ 294 h 48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963" h="484970">
                <a:moveTo>
                  <a:pt x="199959" y="294"/>
                </a:moveTo>
                <a:cubicBezTo>
                  <a:pt x="200968" y="9378"/>
                  <a:pt x="48568" y="216278"/>
                  <a:pt x="18290" y="297020"/>
                </a:cubicBezTo>
                <a:cubicBezTo>
                  <a:pt x="-11988" y="377762"/>
                  <a:pt x="18290" y="484744"/>
                  <a:pt x="18290" y="484744"/>
                </a:cubicBezTo>
                <a:cubicBezTo>
                  <a:pt x="18290" y="490800"/>
                  <a:pt x="19299" y="373725"/>
                  <a:pt x="18290" y="333354"/>
                </a:cubicBezTo>
                <a:cubicBezTo>
                  <a:pt x="17281" y="292983"/>
                  <a:pt x="-18043" y="289955"/>
                  <a:pt x="12235" y="242519"/>
                </a:cubicBezTo>
                <a:cubicBezTo>
                  <a:pt x="42513" y="195083"/>
                  <a:pt x="198950" y="-8790"/>
                  <a:pt x="199959" y="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 1456">
            <a:extLst>
              <a:ext uri="{FF2B5EF4-FFF2-40B4-BE49-F238E27FC236}">
                <a16:creationId xmlns:a16="http://schemas.microsoft.com/office/drawing/2014/main" id="{9B816BFC-23E3-F611-3DCB-0D6D6D1AEB30}"/>
              </a:ext>
            </a:extLst>
          </p:cNvPr>
          <p:cNvSpPr/>
          <p:nvPr/>
        </p:nvSpPr>
        <p:spPr>
          <a:xfrm>
            <a:off x="3459740" y="3018687"/>
            <a:ext cx="208900" cy="415465"/>
          </a:xfrm>
          <a:custGeom>
            <a:avLst/>
            <a:gdLst>
              <a:gd name="connsiteX0" fmla="*/ 197860 w 208900"/>
              <a:gd name="connsiteY0" fmla="*/ 9128 h 415465"/>
              <a:gd name="connsiteX1" fmla="*/ 52525 w 208900"/>
              <a:gd name="connsiteY1" fmla="*/ 251353 h 415465"/>
              <a:gd name="connsiteX2" fmla="*/ 46469 w 208900"/>
              <a:gd name="connsiteY2" fmla="*/ 414855 h 415465"/>
              <a:gd name="connsiteX3" fmla="*/ 22247 w 208900"/>
              <a:gd name="connsiteY3" fmla="*/ 305853 h 415465"/>
              <a:gd name="connsiteX4" fmla="*/ 10135 w 208900"/>
              <a:gd name="connsiteY4" fmla="*/ 275575 h 415465"/>
              <a:gd name="connsiteX5" fmla="*/ 179693 w 208900"/>
              <a:gd name="connsiteY5" fmla="*/ 69684 h 415465"/>
              <a:gd name="connsiteX6" fmla="*/ 197860 w 208900"/>
              <a:gd name="connsiteY6" fmla="*/ 9128 h 4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900" h="415465">
                <a:moveTo>
                  <a:pt x="197860" y="9128"/>
                </a:moveTo>
                <a:cubicBezTo>
                  <a:pt x="176665" y="39406"/>
                  <a:pt x="77757" y="183732"/>
                  <a:pt x="52525" y="251353"/>
                </a:cubicBezTo>
                <a:cubicBezTo>
                  <a:pt x="27293" y="318974"/>
                  <a:pt x="51515" y="405772"/>
                  <a:pt x="46469" y="414855"/>
                </a:cubicBezTo>
                <a:cubicBezTo>
                  <a:pt x="41423" y="423938"/>
                  <a:pt x="28303" y="329066"/>
                  <a:pt x="22247" y="305853"/>
                </a:cubicBezTo>
                <a:cubicBezTo>
                  <a:pt x="16191" y="282640"/>
                  <a:pt x="-16106" y="314937"/>
                  <a:pt x="10135" y="275575"/>
                </a:cubicBezTo>
                <a:cubicBezTo>
                  <a:pt x="36376" y="236213"/>
                  <a:pt x="151433" y="109045"/>
                  <a:pt x="179693" y="69684"/>
                </a:cubicBezTo>
                <a:cubicBezTo>
                  <a:pt x="207953" y="30323"/>
                  <a:pt x="219055" y="-21150"/>
                  <a:pt x="197860" y="9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 1464">
            <a:extLst>
              <a:ext uri="{FF2B5EF4-FFF2-40B4-BE49-F238E27FC236}">
                <a16:creationId xmlns:a16="http://schemas.microsoft.com/office/drawing/2014/main" id="{8187C9E0-C82E-4FE9-A3A7-19181F31D22E}"/>
              </a:ext>
            </a:extLst>
          </p:cNvPr>
          <p:cNvSpPr/>
          <p:nvPr/>
        </p:nvSpPr>
        <p:spPr>
          <a:xfrm>
            <a:off x="8642675" y="3054180"/>
            <a:ext cx="1012115" cy="797155"/>
          </a:xfrm>
          <a:custGeom>
            <a:avLst/>
            <a:gdLst>
              <a:gd name="connsiteX0" fmla="*/ 993450 w 1012115"/>
              <a:gd name="connsiteY0" fmla="*/ 19220 h 797155"/>
              <a:gd name="connsiteX1" fmla="*/ 348925 w 1012115"/>
              <a:gd name="connsiteY1" fmla="*/ 308145 h 797155"/>
              <a:gd name="connsiteX2" fmla="*/ 2850 w 1012115"/>
              <a:gd name="connsiteY2" fmla="*/ 790745 h 797155"/>
              <a:gd name="connsiteX3" fmla="*/ 199700 w 1012115"/>
              <a:gd name="connsiteY3" fmla="*/ 558970 h 797155"/>
              <a:gd name="connsiteX4" fmla="*/ 469575 w 1012115"/>
              <a:gd name="connsiteY4" fmla="*/ 184320 h 797155"/>
              <a:gd name="connsiteX5" fmla="*/ 809300 w 1012115"/>
              <a:gd name="connsiteY5" fmla="*/ 44620 h 797155"/>
              <a:gd name="connsiteX6" fmla="*/ 993450 w 1012115"/>
              <a:gd name="connsiteY6" fmla="*/ 19220 h 79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2115" h="797155">
                <a:moveTo>
                  <a:pt x="993450" y="19220"/>
                </a:moveTo>
                <a:cubicBezTo>
                  <a:pt x="916721" y="63141"/>
                  <a:pt x="514025" y="179558"/>
                  <a:pt x="348925" y="308145"/>
                </a:cubicBezTo>
                <a:cubicBezTo>
                  <a:pt x="183825" y="436733"/>
                  <a:pt x="27721" y="748941"/>
                  <a:pt x="2850" y="790745"/>
                </a:cubicBezTo>
                <a:cubicBezTo>
                  <a:pt x="-22021" y="832549"/>
                  <a:pt x="121913" y="660041"/>
                  <a:pt x="199700" y="558970"/>
                </a:cubicBezTo>
                <a:cubicBezTo>
                  <a:pt x="277487" y="457899"/>
                  <a:pt x="367975" y="270045"/>
                  <a:pt x="469575" y="184320"/>
                </a:cubicBezTo>
                <a:cubicBezTo>
                  <a:pt x="571175" y="98595"/>
                  <a:pt x="727808" y="72666"/>
                  <a:pt x="809300" y="44620"/>
                </a:cubicBezTo>
                <a:cubicBezTo>
                  <a:pt x="890792" y="16574"/>
                  <a:pt x="1070179" y="-24701"/>
                  <a:pt x="993450" y="19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 1465">
            <a:extLst>
              <a:ext uri="{FF2B5EF4-FFF2-40B4-BE49-F238E27FC236}">
                <a16:creationId xmlns:a16="http://schemas.microsoft.com/office/drawing/2014/main" id="{CF4B224A-BF1E-29B6-2E33-78C4EE6680EB}"/>
              </a:ext>
            </a:extLst>
          </p:cNvPr>
          <p:cNvSpPr/>
          <p:nvPr/>
        </p:nvSpPr>
        <p:spPr>
          <a:xfrm>
            <a:off x="8486775" y="3854450"/>
            <a:ext cx="244940" cy="1127543"/>
          </a:xfrm>
          <a:custGeom>
            <a:avLst/>
            <a:gdLst>
              <a:gd name="connsiteX0" fmla="*/ 142875 w 244940"/>
              <a:gd name="connsiteY0" fmla="*/ 0 h 1127543"/>
              <a:gd name="connsiteX1" fmla="*/ 73025 w 244940"/>
              <a:gd name="connsiteY1" fmla="*/ 298450 h 1127543"/>
              <a:gd name="connsiteX2" fmla="*/ 50800 w 244940"/>
              <a:gd name="connsiteY2" fmla="*/ 609600 h 1127543"/>
              <a:gd name="connsiteX3" fmla="*/ 50800 w 244940"/>
              <a:gd name="connsiteY3" fmla="*/ 542925 h 1127543"/>
              <a:gd name="connsiteX4" fmla="*/ 136525 w 244940"/>
              <a:gd name="connsiteY4" fmla="*/ 939800 h 1127543"/>
              <a:gd name="connsiteX5" fmla="*/ 244475 w 244940"/>
              <a:gd name="connsiteY5" fmla="*/ 1127125 h 1127543"/>
              <a:gd name="connsiteX6" fmla="*/ 168275 w 244940"/>
              <a:gd name="connsiteY6" fmla="*/ 974725 h 1127543"/>
              <a:gd name="connsiteX7" fmla="*/ 0 w 244940"/>
              <a:gd name="connsiteY7" fmla="*/ 508000 h 1127543"/>
              <a:gd name="connsiteX8" fmla="*/ 6350 w 244940"/>
              <a:gd name="connsiteY8" fmla="*/ 488950 h 1127543"/>
              <a:gd name="connsiteX9" fmla="*/ 142875 w 244940"/>
              <a:gd name="connsiteY9" fmla="*/ 0 h 1127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940" h="1127543">
                <a:moveTo>
                  <a:pt x="142875" y="0"/>
                </a:moveTo>
                <a:cubicBezTo>
                  <a:pt x="115623" y="98425"/>
                  <a:pt x="88371" y="196850"/>
                  <a:pt x="73025" y="298450"/>
                </a:cubicBezTo>
                <a:cubicBezTo>
                  <a:pt x="57679" y="400050"/>
                  <a:pt x="54504" y="568854"/>
                  <a:pt x="50800" y="609600"/>
                </a:cubicBezTo>
                <a:cubicBezTo>
                  <a:pt x="47096" y="650346"/>
                  <a:pt x="36512" y="487892"/>
                  <a:pt x="50800" y="542925"/>
                </a:cubicBezTo>
                <a:cubicBezTo>
                  <a:pt x="65087" y="597958"/>
                  <a:pt x="104246" y="842434"/>
                  <a:pt x="136525" y="939800"/>
                </a:cubicBezTo>
                <a:cubicBezTo>
                  <a:pt x="168804" y="1037166"/>
                  <a:pt x="239183" y="1121304"/>
                  <a:pt x="244475" y="1127125"/>
                </a:cubicBezTo>
                <a:cubicBezTo>
                  <a:pt x="249767" y="1132946"/>
                  <a:pt x="209021" y="1077912"/>
                  <a:pt x="168275" y="974725"/>
                </a:cubicBezTo>
                <a:cubicBezTo>
                  <a:pt x="127529" y="871538"/>
                  <a:pt x="26987" y="588962"/>
                  <a:pt x="0" y="508000"/>
                </a:cubicBezTo>
                <a:lnTo>
                  <a:pt x="6350" y="488950"/>
                </a:lnTo>
                <a:lnTo>
                  <a:pt x="14287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 1466">
            <a:extLst>
              <a:ext uri="{FF2B5EF4-FFF2-40B4-BE49-F238E27FC236}">
                <a16:creationId xmlns:a16="http://schemas.microsoft.com/office/drawing/2014/main" id="{539BFA98-3F7B-E27C-DD23-DF730F7615AE}"/>
              </a:ext>
            </a:extLst>
          </p:cNvPr>
          <p:cNvSpPr/>
          <p:nvPr/>
        </p:nvSpPr>
        <p:spPr>
          <a:xfrm>
            <a:off x="9680009" y="3046814"/>
            <a:ext cx="938218" cy="262804"/>
          </a:xfrm>
          <a:custGeom>
            <a:avLst/>
            <a:gdLst>
              <a:gd name="connsiteX0" fmla="*/ 566 w 938218"/>
              <a:gd name="connsiteY0" fmla="*/ 20236 h 262804"/>
              <a:gd name="connsiteX1" fmla="*/ 435541 w 938218"/>
              <a:gd name="connsiteY1" fmla="*/ 45636 h 262804"/>
              <a:gd name="connsiteX2" fmla="*/ 673666 w 938218"/>
              <a:gd name="connsiteY2" fmla="*/ 153586 h 262804"/>
              <a:gd name="connsiteX3" fmla="*/ 622866 w 938218"/>
              <a:gd name="connsiteY3" fmla="*/ 90086 h 262804"/>
              <a:gd name="connsiteX4" fmla="*/ 937191 w 938218"/>
              <a:gd name="connsiteY4" fmla="*/ 261536 h 262804"/>
              <a:gd name="connsiteX5" fmla="*/ 730816 w 938218"/>
              <a:gd name="connsiteY5" fmla="*/ 172636 h 262804"/>
              <a:gd name="connsiteX6" fmla="*/ 352991 w 938218"/>
              <a:gd name="connsiteY6" fmla="*/ 10711 h 262804"/>
              <a:gd name="connsiteX7" fmla="*/ 566 w 938218"/>
              <a:gd name="connsiteY7" fmla="*/ 20236 h 26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8218" h="262804">
                <a:moveTo>
                  <a:pt x="566" y="20236"/>
                </a:moveTo>
                <a:cubicBezTo>
                  <a:pt x="14324" y="26057"/>
                  <a:pt x="323358" y="23411"/>
                  <a:pt x="435541" y="45636"/>
                </a:cubicBezTo>
                <a:cubicBezTo>
                  <a:pt x="547724" y="67861"/>
                  <a:pt x="642445" y="146178"/>
                  <a:pt x="673666" y="153586"/>
                </a:cubicBezTo>
                <a:cubicBezTo>
                  <a:pt x="704887" y="160994"/>
                  <a:pt x="578945" y="72094"/>
                  <a:pt x="622866" y="90086"/>
                </a:cubicBezTo>
                <a:cubicBezTo>
                  <a:pt x="666787" y="108078"/>
                  <a:pt x="919199" y="247778"/>
                  <a:pt x="937191" y="261536"/>
                </a:cubicBezTo>
                <a:cubicBezTo>
                  <a:pt x="955183" y="275294"/>
                  <a:pt x="730816" y="172636"/>
                  <a:pt x="730816" y="172636"/>
                </a:cubicBezTo>
                <a:cubicBezTo>
                  <a:pt x="633449" y="130832"/>
                  <a:pt x="478933" y="37169"/>
                  <a:pt x="352991" y="10711"/>
                </a:cubicBezTo>
                <a:cubicBezTo>
                  <a:pt x="227049" y="-15747"/>
                  <a:pt x="-13192" y="14415"/>
                  <a:pt x="566" y="20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 1467">
            <a:extLst>
              <a:ext uri="{FF2B5EF4-FFF2-40B4-BE49-F238E27FC236}">
                <a16:creationId xmlns:a16="http://schemas.microsoft.com/office/drawing/2014/main" id="{385F6E93-E61A-6E89-D71A-EF85F9D8EF0C}"/>
              </a:ext>
            </a:extLst>
          </p:cNvPr>
          <p:cNvSpPr/>
          <p:nvPr/>
        </p:nvSpPr>
        <p:spPr>
          <a:xfrm>
            <a:off x="10317017" y="3219038"/>
            <a:ext cx="421803" cy="264028"/>
          </a:xfrm>
          <a:custGeom>
            <a:avLst/>
            <a:gdLst>
              <a:gd name="connsiteX0" fmla="*/ 1733 w 421803"/>
              <a:gd name="connsiteY0" fmla="*/ 3587 h 264028"/>
              <a:gd name="connsiteX1" fmla="*/ 366858 w 421803"/>
              <a:gd name="connsiteY1" fmla="*/ 238537 h 264028"/>
              <a:gd name="connsiteX2" fmla="*/ 408133 w 421803"/>
              <a:gd name="connsiteY2" fmla="*/ 248062 h 264028"/>
              <a:gd name="connsiteX3" fmla="*/ 246208 w 421803"/>
              <a:gd name="connsiteY3" fmla="*/ 152812 h 264028"/>
              <a:gd name="connsiteX4" fmla="*/ 230333 w 421803"/>
              <a:gd name="connsiteY4" fmla="*/ 98837 h 264028"/>
              <a:gd name="connsiteX5" fmla="*/ 1733 w 421803"/>
              <a:gd name="connsiteY5" fmla="*/ 3587 h 26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803" h="264028">
                <a:moveTo>
                  <a:pt x="1733" y="3587"/>
                </a:moveTo>
                <a:cubicBezTo>
                  <a:pt x="24487" y="26870"/>
                  <a:pt x="299125" y="197791"/>
                  <a:pt x="366858" y="238537"/>
                </a:cubicBezTo>
                <a:cubicBezTo>
                  <a:pt x="434591" y="279283"/>
                  <a:pt x="428241" y="262349"/>
                  <a:pt x="408133" y="248062"/>
                </a:cubicBezTo>
                <a:cubicBezTo>
                  <a:pt x="388025" y="233775"/>
                  <a:pt x="275841" y="177683"/>
                  <a:pt x="246208" y="152812"/>
                </a:cubicBezTo>
                <a:cubicBezTo>
                  <a:pt x="216575" y="127941"/>
                  <a:pt x="273725" y="120533"/>
                  <a:pt x="230333" y="98837"/>
                </a:cubicBezTo>
                <a:cubicBezTo>
                  <a:pt x="186941" y="77141"/>
                  <a:pt x="-21021" y="-19696"/>
                  <a:pt x="1733" y="3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 1468">
            <a:extLst>
              <a:ext uri="{FF2B5EF4-FFF2-40B4-BE49-F238E27FC236}">
                <a16:creationId xmlns:a16="http://schemas.microsoft.com/office/drawing/2014/main" id="{A0A61605-5116-35D8-0B09-CB0C007892EF}"/>
              </a:ext>
            </a:extLst>
          </p:cNvPr>
          <p:cNvSpPr/>
          <p:nvPr/>
        </p:nvSpPr>
        <p:spPr>
          <a:xfrm>
            <a:off x="10594630" y="3301987"/>
            <a:ext cx="523628" cy="1040865"/>
          </a:xfrm>
          <a:custGeom>
            <a:avLst/>
            <a:gdLst>
              <a:gd name="connsiteX0" fmla="*/ 22570 w 523628"/>
              <a:gd name="connsiteY0" fmla="*/ 82563 h 1040865"/>
              <a:gd name="connsiteX1" fmla="*/ 314670 w 523628"/>
              <a:gd name="connsiteY1" fmla="*/ 295288 h 1040865"/>
              <a:gd name="connsiteX2" fmla="*/ 286095 w 523628"/>
              <a:gd name="connsiteY2" fmla="*/ 263538 h 1040865"/>
              <a:gd name="connsiteX3" fmla="*/ 368645 w 523628"/>
              <a:gd name="connsiteY3" fmla="*/ 412763 h 1040865"/>
              <a:gd name="connsiteX4" fmla="*/ 505170 w 523628"/>
              <a:gd name="connsiteY4" fmla="*/ 1006488 h 1040865"/>
              <a:gd name="connsiteX5" fmla="*/ 498820 w 523628"/>
              <a:gd name="connsiteY5" fmla="*/ 895363 h 1040865"/>
              <a:gd name="connsiteX6" fmla="*/ 289270 w 523628"/>
              <a:gd name="connsiteY6" fmla="*/ 279413 h 1040865"/>
              <a:gd name="connsiteX7" fmla="*/ 345 w 523628"/>
              <a:gd name="connsiteY7" fmla="*/ 13 h 1040865"/>
              <a:gd name="connsiteX8" fmla="*/ 225770 w 523628"/>
              <a:gd name="connsiteY8" fmla="*/ 266713 h 1040865"/>
              <a:gd name="connsiteX9" fmla="*/ 22570 w 523628"/>
              <a:gd name="connsiteY9" fmla="*/ 82563 h 1040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628" h="1040865">
                <a:moveTo>
                  <a:pt x="22570" y="82563"/>
                </a:moveTo>
                <a:cubicBezTo>
                  <a:pt x="37387" y="87326"/>
                  <a:pt x="270749" y="265126"/>
                  <a:pt x="314670" y="295288"/>
                </a:cubicBezTo>
                <a:cubicBezTo>
                  <a:pt x="358591" y="325450"/>
                  <a:pt x="277099" y="243959"/>
                  <a:pt x="286095" y="263538"/>
                </a:cubicBezTo>
                <a:cubicBezTo>
                  <a:pt x="295091" y="283117"/>
                  <a:pt x="332133" y="288938"/>
                  <a:pt x="368645" y="412763"/>
                </a:cubicBezTo>
                <a:cubicBezTo>
                  <a:pt x="405158" y="536588"/>
                  <a:pt x="483474" y="926055"/>
                  <a:pt x="505170" y="1006488"/>
                </a:cubicBezTo>
                <a:cubicBezTo>
                  <a:pt x="526866" y="1086921"/>
                  <a:pt x="534803" y="1016542"/>
                  <a:pt x="498820" y="895363"/>
                </a:cubicBezTo>
                <a:cubicBezTo>
                  <a:pt x="462837" y="774184"/>
                  <a:pt x="372349" y="428638"/>
                  <a:pt x="289270" y="279413"/>
                </a:cubicBezTo>
                <a:cubicBezTo>
                  <a:pt x="206191" y="130188"/>
                  <a:pt x="10928" y="2130"/>
                  <a:pt x="345" y="13"/>
                </a:cubicBezTo>
                <a:cubicBezTo>
                  <a:pt x="-10238" y="-2104"/>
                  <a:pt x="225770" y="251896"/>
                  <a:pt x="225770" y="266713"/>
                </a:cubicBezTo>
                <a:cubicBezTo>
                  <a:pt x="225770" y="281530"/>
                  <a:pt x="7753" y="77800"/>
                  <a:pt x="22570" y="82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 1469">
            <a:extLst>
              <a:ext uri="{FF2B5EF4-FFF2-40B4-BE49-F238E27FC236}">
                <a16:creationId xmlns:a16="http://schemas.microsoft.com/office/drawing/2014/main" id="{C05BFD9D-B812-2E4D-2049-35A51C59B297}"/>
              </a:ext>
            </a:extLst>
          </p:cNvPr>
          <p:cNvSpPr/>
          <p:nvPr/>
        </p:nvSpPr>
        <p:spPr>
          <a:xfrm>
            <a:off x="9035840" y="4307230"/>
            <a:ext cx="2101598" cy="65515"/>
          </a:xfrm>
          <a:custGeom>
            <a:avLst/>
            <a:gdLst>
              <a:gd name="connsiteX0" fmla="*/ 47835 w 2101598"/>
              <a:gd name="connsiteY0" fmla="*/ 1245 h 65515"/>
              <a:gd name="connsiteX1" fmla="*/ 1209885 w 2101598"/>
              <a:gd name="connsiteY1" fmla="*/ 39345 h 65515"/>
              <a:gd name="connsiteX2" fmla="*/ 993985 w 2101598"/>
              <a:gd name="connsiteY2" fmla="*/ 7595 h 65515"/>
              <a:gd name="connsiteX3" fmla="*/ 1263860 w 2101598"/>
              <a:gd name="connsiteY3" fmla="*/ 1245 h 65515"/>
              <a:gd name="connsiteX4" fmla="*/ 1171785 w 2101598"/>
              <a:gd name="connsiteY4" fmla="*/ 26645 h 65515"/>
              <a:gd name="connsiteX5" fmla="*/ 1565485 w 2101598"/>
              <a:gd name="connsiteY5" fmla="*/ 36170 h 65515"/>
              <a:gd name="connsiteX6" fmla="*/ 1632160 w 2101598"/>
              <a:gd name="connsiteY6" fmla="*/ 32995 h 65515"/>
              <a:gd name="connsiteX7" fmla="*/ 2092535 w 2101598"/>
              <a:gd name="connsiteY7" fmla="*/ 32995 h 65515"/>
              <a:gd name="connsiteX8" fmla="*/ 1806785 w 2101598"/>
              <a:gd name="connsiteY8" fmla="*/ 48870 h 65515"/>
              <a:gd name="connsiteX9" fmla="*/ 368510 w 2101598"/>
              <a:gd name="connsiteY9" fmla="*/ 13945 h 65515"/>
              <a:gd name="connsiteX10" fmla="*/ 133560 w 2101598"/>
              <a:gd name="connsiteY10" fmla="*/ 64745 h 65515"/>
              <a:gd name="connsiteX11" fmla="*/ 212935 w 2101598"/>
              <a:gd name="connsiteY11" fmla="*/ 42520 h 65515"/>
              <a:gd name="connsiteX12" fmla="*/ 47835 w 2101598"/>
              <a:gd name="connsiteY12" fmla="*/ 1245 h 65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01598" h="65515">
                <a:moveTo>
                  <a:pt x="47835" y="1245"/>
                </a:moveTo>
                <a:cubicBezTo>
                  <a:pt x="213993" y="716"/>
                  <a:pt x="1052193" y="38287"/>
                  <a:pt x="1209885" y="39345"/>
                </a:cubicBezTo>
                <a:cubicBezTo>
                  <a:pt x="1367577" y="40403"/>
                  <a:pt x="984989" y="13945"/>
                  <a:pt x="993985" y="7595"/>
                </a:cubicBezTo>
                <a:cubicBezTo>
                  <a:pt x="1002981" y="1245"/>
                  <a:pt x="1234227" y="-1930"/>
                  <a:pt x="1263860" y="1245"/>
                </a:cubicBezTo>
                <a:cubicBezTo>
                  <a:pt x="1293493" y="4420"/>
                  <a:pt x="1121514" y="20824"/>
                  <a:pt x="1171785" y="26645"/>
                </a:cubicBezTo>
                <a:cubicBezTo>
                  <a:pt x="1222056" y="32466"/>
                  <a:pt x="1488756" y="35112"/>
                  <a:pt x="1565485" y="36170"/>
                </a:cubicBezTo>
                <a:cubicBezTo>
                  <a:pt x="1642214" y="37228"/>
                  <a:pt x="1632160" y="32995"/>
                  <a:pt x="1632160" y="32995"/>
                </a:cubicBezTo>
                <a:lnTo>
                  <a:pt x="2092535" y="32995"/>
                </a:lnTo>
                <a:cubicBezTo>
                  <a:pt x="2121639" y="35641"/>
                  <a:pt x="2094122" y="52045"/>
                  <a:pt x="1806785" y="48870"/>
                </a:cubicBezTo>
                <a:cubicBezTo>
                  <a:pt x="1519448" y="45695"/>
                  <a:pt x="647381" y="11299"/>
                  <a:pt x="368510" y="13945"/>
                </a:cubicBezTo>
                <a:cubicBezTo>
                  <a:pt x="89639" y="16591"/>
                  <a:pt x="159489" y="59983"/>
                  <a:pt x="133560" y="64745"/>
                </a:cubicBezTo>
                <a:cubicBezTo>
                  <a:pt x="107631" y="69507"/>
                  <a:pt x="225106" y="50987"/>
                  <a:pt x="212935" y="42520"/>
                </a:cubicBezTo>
                <a:cubicBezTo>
                  <a:pt x="200764" y="34053"/>
                  <a:pt x="-118323" y="1774"/>
                  <a:pt x="47835" y="1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 1470">
            <a:extLst>
              <a:ext uri="{FF2B5EF4-FFF2-40B4-BE49-F238E27FC236}">
                <a16:creationId xmlns:a16="http://schemas.microsoft.com/office/drawing/2014/main" id="{FCED41F1-BF4A-70F6-490A-856C2124EB4F}"/>
              </a:ext>
            </a:extLst>
          </p:cNvPr>
          <p:cNvSpPr/>
          <p:nvPr/>
        </p:nvSpPr>
        <p:spPr>
          <a:xfrm>
            <a:off x="8964700" y="4222638"/>
            <a:ext cx="404813" cy="468953"/>
          </a:xfrm>
          <a:custGeom>
            <a:avLst/>
            <a:gdLst>
              <a:gd name="connsiteX0" fmla="*/ 268200 w 404813"/>
              <a:gd name="connsiteY0" fmla="*/ 112 h 468953"/>
              <a:gd name="connsiteX1" fmla="*/ 52300 w 404813"/>
              <a:gd name="connsiteY1" fmla="*/ 209662 h 468953"/>
              <a:gd name="connsiteX2" fmla="*/ 58650 w 404813"/>
              <a:gd name="connsiteY2" fmla="*/ 403337 h 468953"/>
              <a:gd name="connsiteX3" fmla="*/ 17375 w 404813"/>
              <a:gd name="connsiteY3" fmla="*/ 381112 h 468953"/>
              <a:gd name="connsiteX4" fmla="*/ 195175 w 404813"/>
              <a:gd name="connsiteY4" fmla="*/ 435087 h 468953"/>
              <a:gd name="connsiteX5" fmla="*/ 404725 w 404813"/>
              <a:gd name="connsiteY5" fmla="*/ 466837 h 468953"/>
              <a:gd name="connsiteX6" fmla="*/ 169775 w 404813"/>
              <a:gd name="connsiteY6" fmla="*/ 460487 h 468953"/>
              <a:gd name="connsiteX7" fmla="*/ 58650 w 404813"/>
              <a:gd name="connsiteY7" fmla="*/ 416037 h 468953"/>
              <a:gd name="connsiteX8" fmla="*/ 77700 w 404813"/>
              <a:gd name="connsiteY8" fmla="*/ 181087 h 468953"/>
              <a:gd name="connsiteX9" fmla="*/ 4675 w 404813"/>
              <a:gd name="connsiteY9" fmla="*/ 238237 h 468953"/>
              <a:gd name="connsiteX10" fmla="*/ 268200 w 404813"/>
              <a:gd name="connsiteY10" fmla="*/ 112 h 468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4813" h="468953">
                <a:moveTo>
                  <a:pt x="268200" y="112"/>
                </a:moveTo>
                <a:cubicBezTo>
                  <a:pt x="276138" y="-4651"/>
                  <a:pt x="87225" y="142458"/>
                  <a:pt x="52300" y="209662"/>
                </a:cubicBezTo>
                <a:cubicBezTo>
                  <a:pt x="17375" y="276866"/>
                  <a:pt x="64471" y="374762"/>
                  <a:pt x="58650" y="403337"/>
                </a:cubicBezTo>
                <a:cubicBezTo>
                  <a:pt x="52829" y="431912"/>
                  <a:pt x="-5379" y="375820"/>
                  <a:pt x="17375" y="381112"/>
                </a:cubicBezTo>
                <a:cubicBezTo>
                  <a:pt x="40129" y="386404"/>
                  <a:pt x="130617" y="420800"/>
                  <a:pt x="195175" y="435087"/>
                </a:cubicBezTo>
                <a:cubicBezTo>
                  <a:pt x="259733" y="449374"/>
                  <a:pt x="408958" y="462604"/>
                  <a:pt x="404725" y="466837"/>
                </a:cubicBezTo>
                <a:cubicBezTo>
                  <a:pt x="400492" y="471070"/>
                  <a:pt x="227454" y="468954"/>
                  <a:pt x="169775" y="460487"/>
                </a:cubicBezTo>
                <a:cubicBezTo>
                  <a:pt x="112096" y="452020"/>
                  <a:pt x="73996" y="462604"/>
                  <a:pt x="58650" y="416037"/>
                </a:cubicBezTo>
                <a:cubicBezTo>
                  <a:pt x="43304" y="369470"/>
                  <a:pt x="86696" y="210720"/>
                  <a:pt x="77700" y="181087"/>
                </a:cubicBezTo>
                <a:cubicBezTo>
                  <a:pt x="68704" y="151454"/>
                  <a:pt x="-21254" y="269987"/>
                  <a:pt x="4675" y="238237"/>
                </a:cubicBezTo>
                <a:cubicBezTo>
                  <a:pt x="30604" y="206487"/>
                  <a:pt x="260262" y="4875"/>
                  <a:pt x="268200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2" name="フリーフォーム 1471">
            <a:extLst>
              <a:ext uri="{FF2B5EF4-FFF2-40B4-BE49-F238E27FC236}">
                <a16:creationId xmlns:a16="http://schemas.microsoft.com/office/drawing/2014/main" id="{1E85F003-D5DF-0FF7-61C9-880E66480553}"/>
              </a:ext>
            </a:extLst>
          </p:cNvPr>
          <p:cNvSpPr/>
          <p:nvPr/>
        </p:nvSpPr>
        <p:spPr>
          <a:xfrm>
            <a:off x="9011762" y="4564598"/>
            <a:ext cx="450358" cy="457388"/>
          </a:xfrm>
          <a:custGeom>
            <a:avLst/>
            <a:gdLst>
              <a:gd name="connsiteX0" fmla="*/ 2063 w 450358"/>
              <a:gd name="connsiteY0" fmla="*/ 1052 h 457388"/>
              <a:gd name="connsiteX1" fmla="*/ 278288 w 450358"/>
              <a:gd name="connsiteY1" fmla="*/ 283627 h 457388"/>
              <a:gd name="connsiteX2" fmla="*/ 443388 w 450358"/>
              <a:gd name="connsiteY2" fmla="*/ 442377 h 457388"/>
              <a:gd name="connsiteX3" fmla="*/ 389413 w 450358"/>
              <a:gd name="connsiteY3" fmla="*/ 416977 h 457388"/>
              <a:gd name="connsiteX4" fmla="*/ 119538 w 450358"/>
              <a:gd name="connsiteY4" fmla="*/ 143927 h 457388"/>
              <a:gd name="connsiteX5" fmla="*/ 151288 w 450358"/>
              <a:gd name="connsiteY5" fmla="*/ 185202 h 457388"/>
              <a:gd name="connsiteX6" fmla="*/ 2063 w 450358"/>
              <a:gd name="connsiteY6" fmla="*/ 1052 h 457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358" h="457388">
                <a:moveTo>
                  <a:pt x="2063" y="1052"/>
                </a:moveTo>
                <a:cubicBezTo>
                  <a:pt x="23230" y="17456"/>
                  <a:pt x="204734" y="210073"/>
                  <a:pt x="278288" y="283627"/>
                </a:cubicBezTo>
                <a:cubicBezTo>
                  <a:pt x="351842" y="357181"/>
                  <a:pt x="424867" y="420152"/>
                  <a:pt x="443388" y="442377"/>
                </a:cubicBezTo>
                <a:cubicBezTo>
                  <a:pt x="461909" y="464602"/>
                  <a:pt x="443388" y="466719"/>
                  <a:pt x="389413" y="416977"/>
                </a:cubicBezTo>
                <a:cubicBezTo>
                  <a:pt x="335438" y="367235"/>
                  <a:pt x="159225" y="182556"/>
                  <a:pt x="119538" y="143927"/>
                </a:cubicBezTo>
                <a:cubicBezTo>
                  <a:pt x="79851" y="105298"/>
                  <a:pt x="173513" y="205310"/>
                  <a:pt x="151288" y="185202"/>
                </a:cubicBezTo>
                <a:cubicBezTo>
                  <a:pt x="129063" y="165094"/>
                  <a:pt x="-19104" y="-15352"/>
                  <a:pt x="2063" y="1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3" name="フリーフォーム 1472">
            <a:extLst>
              <a:ext uri="{FF2B5EF4-FFF2-40B4-BE49-F238E27FC236}">
                <a16:creationId xmlns:a16="http://schemas.microsoft.com/office/drawing/2014/main" id="{0D2B8410-EA3D-5BF0-4AB1-AAF840C6902A}"/>
              </a:ext>
            </a:extLst>
          </p:cNvPr>
          <p:cNvSpPr/>
          <p:nvPr/>
        </p:nvSpPr>
        <p:spPr>
          <a:xfrm>
            <a:off x="9100862" y="4613233"/>
            <a:ext cx="434252" cy="399393"/>
          </a:xfrm>
          <a:custGeom>
            <a:avLst/>
            <a:gdLst>
              <a:gd name="connsiteX0" fmla="*/ 1863 w 434252"/>
              <a:gd name="connsiteY0" fmla="*/ 42 h 399393"/>
              <a:gd name="connsiteX1" fmla="*/ 313013 w 434252"/>
              <a:gd name="connsiteY1" fmla="*/ 54017 h 399393"/>
              <a:gd name="connsiteX2" fmla="*/ 395563 w 434252"/>
              <a:gd name="connsiteY2" fmla="*/ 165142 h 399393"/>
              <a:gd name="connsiteX3" fmla="*/ 427313 w 434252"/>
              <a:gd name="connsiteY3" fmla="*/ 254042 h 399393"/>
              <a:gd name="connsiteX4" fmla="*/ 265388 w 434252"/>
              <a:gd name="connsiteY4" fmla="*/ 396917 h 399393"/>
              <a:gd name="connsiteX5" fmla="*/ 338413 w 434252"/>
              <a:gd name="connsiteY5" fmla="*/ 339767 h 399393"/>
              <a:gd name="connsiteX6" fmla="*/ 395563 w 434252"/>
              <a:gd name="connsiteY6" fmla="*/ 276267 h 399393"/>
              <a:gd name="connsiteX7" fmla="*/ 389213 w 434252"/>
              <a:gd name="connsiteY7" fmla="*/ 168317 h 399393"/>
              <a:gd name="connsiteX8" fmla="*/ 335238 w 434252"/>
              <a:gd name="connsiteY8" fmla="*/ 73067 h 399393"/>
              <a:gd name="connsiteX9" fmla="*/ 68538 w 434252"/>
              <a:gd name="connsiteY9" fmla="*/ 38142 h 399393"/>
              <a:gd name="connsiteX10" fmla="*/ 179663 w 434252"/>
              <a:gd name="connsiteY10" fmla="*/ 44492 h 399393"/>
              <a:gd name="connsiteX11" fmla="*/ 1863 w 434252"/>
              <a:gd name="connsiteY11" fmla="*/ 42 h 399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4252" h="399393">
                <a:moveTo>
                  <a:pt x="1863" y="42"/>
                </a:moveTo>
                <a:cubicBezTo>
                  <a:pt x="24088" y="1629"/>
                  <a:pt x="247396" y="26500"/>
                  <a:pt x="313013" y="54017"/>
                </a:cubicBezTo>
                <a:cubicBezTo>
                  <a:pt x="378630" y="81534"/>
                  <a:pt x="376513" y="131805"/>
                  <a:pt x="395563" y="165142"/>
                </a:cubicBezTo>
                <a:cubicBezTo>
                  <a:pt x="414613" y="198480"/>
                  <a:pt x="449009" y="215413"/>
                  <a:pt x="427313" y="254042"/>
                </a:cubicBezTo>
                <a:cubicBezTo>
                  <a:pt x="405617" y="292671"/>
                  <a:pt x="280205" y="382630"/>
                  <a:pt x="265388" y="396917"/>
                </a:cubicBezTo>
                <a:cubicBezTo>
                  <a:pt x="250571" y="411204"/>
                  <a:pt x="316717" y="359875"/>
                  <a:pt x="338413" y="339767"/>
                </a:cubicBezTo>
                <a:cubicBezTo>
                  <a:pt x="360109" y="319659"/>
                  <a:pt x="387096" y="304842"/>
                  <a:pt x="395563" y="276267"/>
                </a:cubicBezTo>
                <a:cubicBezTo>
                  <a:pt x="404030" y="247692"/>
                  <a:pt x="399267" y="202184"/>
                  <a:pt x="389213" y="168317"/>
                </a:cubicBezTo>
                <a:cubicBezTo>
                  <a:pt x="379159" y="134450"/>
                  <a:pt x="388684" y="94763"/>
                  <a:pt x="335238" y="73067"/>
                </a:cubicBezTo>
                <a:cubicBezTo>
                  <a:pt x="281792" y="51371"/>
                  <a:pt x="94467" y="42904"/>
                  <a:pt x="68538" y="38142"/>
                </a:cubicBezTo>
                <a:cubicBezTo>
                  <a:pt x="42609" y="33380"/>
                  <a:pt x="196067" y="47667"/>
                  <a:pt x="179663" y="44492"/>
                </a:cubicBezTo>
                <a:cubicBezTo>
                  <a:pt x="163259" y="41317"/>
                  <a:pt x="-20362" y="-1545"/>
                  <a:pt x="1863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4" name="フリーフォーム 1473">
            <a:extLst>
              <a:ext uri="{FF2B5EF4-FFF2-40B4-BE49-F238E27FC236}">
                <a16:creationId xmlns:a16="http://schemas.microsoft.com/office/drawing/2014/main" id="{F711C5BE-F36F-340C-C88E-72EC39E4EB84}"/>
              </a:ext>
            </a:extLst>
          </p:cNvPr>
          <p:cNvSpPr/>
          <p:nvPr/>
        </p:nvSpPr>
        <p:spPr>
          <a:xfrm>
            <a:off x="9324859" y="4657537"/>
            <a:ext cx="199863" cy="397613"/>
          </a:xfrm>
          <a:custGeom>
            <a:avLst/>
            <a:gdLst>
              <a:gd name="connsiteX0" fmla="*/ 116 w 199863"/>
              <a:gd name="connsiteY0" fmla="*/ 188 h 397613"/>
              <a:gd name="connsiteX1" fmla="*/ 133466 w 199863"/>
              <a:gd name="connsiteY1" fmla="*/ 158938 h 397613"/>
              <a:gd name="connsiteX2" fmla="*/ 149341 w 199863"/>
              <a:gd name="connsiteY2" fmla="*/ 209738 h 397613"/>
              <a:gd name="connsiteX3" fmla="*/ 22341 w 199863"/>
              <a:gd name="connsiteY3" fmla="*/ 397063 h 397613"/>
              <a:gd name="connsiteX4" fmla="*/ 98541 w 199863"/>
              <a:gd name="connsiteY4" fmla="*/ 263713 h 397613"/>
              <a:gd name="connsiteX5" fmla="*/ 196966 w 199863"/>
              <a:gd name="connsiteY5" fmla="*/ 165288 h 397613"/>
              <a:gd name="connsiteX6" fmla="*/ 158866 w 199863"/>
              <a:gd name="connsiteY6" fmla="*/ 127188 h 397613"/>
              <a:gd name="connsiteX7" fmla="*/ 116 w 199863"/>
              <a:gd name="connsiteY7" fmla="*/ 188 h 397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863" h="397613">
                <a:moveTo>
                  <a:pt x="116" y="188"/>
                </a:moveTo>
                <a:cubicBezTo>
                  <a:pt x="-4117" y="5480"/>
                  <a:pt x="108595" y="124013"/>
                  <a:pt x="133466" y="158938"/>
                </a:cubicBezTo>
                <a:cubicBezTo>
                  <a:pt x="158337" y="193863"/>
                  <a:pt x="167862" y="170051"/>
                  <a:pt x="149341" y="209738"/>
                </a:cubicBezTo>
                <a:cubicBezTo>
                  <a:pt x="130820" y="249425"/>
                  <a:pt x="30808" y="388067"/>
                  <a:pt x="22341" y="397063"/>
                </a:cubicBezTo>
                <a:cubicBezTo>
                  <a:pt x="13874" y="406059"/>
                  <a:pt x="69437" y="302342"/>
                  <a:pt x="98541" y="263713"/>
                </a:cubicBezTo>
                <a:cubicBezTo>
                  <a:pt x="127645" y="225084"/>
                  <a:pt x="186912" y="188042"/>
                  <a:pt x="196966" y="165288"/>
                </a:cubicBezTo>
                <a:cubicBezTo>
                  <a:pt x="207020" y="142534"/>
                  <a:pt x="190087" y="152059"/>
                  <a:pt x="158866" y="127188"/>
                </a:cubicBezTo>
                <a:cubicBezTo>
                  <a:pt x="127645" y="102317"/>
                  <a:pt x="4349" y="-5104"/>
                  <a:pt x="116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5" name="フリーフォーム 1474">
            <a:extLst>
              <a:ext uri="{FF2B5EF4-FFF2-40B4-BE49-F238E27FC236}">
                <a16:creationId xmlns:a16="http://schemas.microsoft.com/office/drawing/2014/main" id="{C187D010-A0D8-CB61-9979-4C54E3285C18}"/>
              </a:ext>
            </a:extLst>
          </p:cNvPr>
          <p:cNvSpPr/>
          <p:nvPr/>
        </p:nvSpPr>
        <p:spPr>
          <a:xfrm>
            <a:off x="8791237" y="4920133"/>
            <a:ext cx="581715" cy="70993"/>
          </a:xfrm>
          <a:custGeom>
            <a:avLst/>
            <a:gdLst>
              <a:gd name="connsiteX0" fmla="*/ 338 w 581715"/>
              <a:gd name="connsiteY0" fmla="*/ 4292 h 70993"/>
              <a:gd name="connsiteX1" fmla="*/ 435313 w 581715"/>
              <a:gd name="connsiteY1" fmla="*/ 26517 h 70993"/>
              <a:gd name="connsiteX2" fmla="*/ 581363 w 581715"/>
              <a:gd name="connsiteY2" fmla="*/ 67792 h 70993"/>
              <a:gd name="connsiteX3" fmla="*/ 403563 w 581715"/>
              <a:gd name="connsiteY3" fmla="*/ 61442 h 70993"/>
              <a:gd name="connsiteX4" fmla="*/ 289263 w 581715"/>
              <a:gd name="connsiteY4" fmla="*/ 7467 h 70993"/>
              <a:gd name="connsiteX5" fmla="*/ 362288 w 581715"/>
              <a:gd name="connsiteY5" fmla="*/ 1117 h 70993"/>
              <a:gd name="connsiteX6" fmla="*/ 338 w 581715"/>
              <a:gd name="connsiteY6" fmla="*/ 4292 h 7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715" h="70993">
                <a:moveTo>
                  <a:pt x="338" y="4292"/>
                </a:moveTo>
                <a:cubicBezTo>
                  <a:pt x="12509" y="8525"/>
                  <a:pt x="338476" y="15934"/>
                  <a:pt x="435313" y="26517"/>
                </a:cubicBezTo>
                <a:cubicBezTo>
                  <a:pt x="532151" y="37100"/>
                  <a:pt x="586655" y="61971"/>
                  <a:pt x="581363" y="67792"/>
                </a:cubicBezTo>
                <a:cubicBezTo>
                  <a:pt x="576071" y="73613"/>
                  <a:pt x="452246" y="71496"/>
                  <a:pt x="403563" y="61442"/>
                </a:cubicBezTo>
                <a:cubicBezTo>
                  <a:pt x="354880" y="51388"/>
                  <a:pt x="296142" y="17521"/>
                  <a:pt x="289263" y="7467"/>
                </a:cubicBezTo>
                <a:cubicBezTo>
                  <a:pt x="282384" y="-2587"/>
                  <a:pt x="416263" y="59"/>
                  <a:pt x="362288" y="1117"/>
                </a:cubicBezTo>
                <a:cubicBezTo>
                  <a:pt x="308313" y="2175"/>
                  <a:pt x="-11833" y="59"/>
                  <a:pt x="338" y="4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6" name="フリーフォーム 1475">
            <a:extLst>
              <a:ext uri="{FF2B5EF4-FFF2-40B4-BE49-F238E27FC236}">
                <a16:creationId xmlns:a16="http://schemas.microsoft.com/office/drawing/2014/main" id="{2D1551D2-D352-9A14-7FEB-5DD04063897B}"/>
              </a:ext>
            </a:extLst>
          </p:cNvPr>
          <p:cNvSpPr/>
          <p:nvPr/>
        </p:nvSpPr>
        <p:spPr>
          <a:xfrm>
            <a:off x="8615298" y="4958980"/>
            <a:ext cx="915055" cy="38701"/>
          </a:xfrm>
          <a:custGeom>
            <a:avLst/>
            <a:gdLst>
              <a:gd name="connsiteX0" fmla="*/ 4827 w 915055"/>
              <a:gd name="connsiteY0" fmla="*/ 370 h 38701"/>
              <a:gd name="connsiteX1" fmla="*/ 554102 w 915055"/>
              <a:gd name="connsiteY1" fmla="*/ 16245 h 38701"/>
              <a:gd name="connsiteX2" fmla="*/ 325502 w 915055"/>
              <a:gd name="connsiteY2" fmla="*/ 38470 h 38701"/>
              <a:gd name="connsiteX3" fmla="*/ 830327 w 915055"/>
              <a:gd name="connsiteY3" fmla="*/ 9895 h 38701"/>
              <a:gd name="connsiteX4" fmla="*/ 897002 w 915055"/>
              <a:gd name="connsiteY4" fmla="*/ 9895 h 38701"/>
              <a:gd name="connsiteX5" fmla="*/ 639827 w 915055"/>
              <a:gd name="connsiteY5" fmla="*/ 25770 h 38701"/>
              <a:gd name="connsiteX6" fmla="*/ 258827 w 915055"/>
              <a:gd name="connsiteY6" fmla="*/ 38470 h 38701"/>
              <a:gd name="connsiteX7" fmla="*/ 284227 w 915055"/>
              <a:gd name="connsiteY7" fmla="*/ 32120 h 38701"/>
              <a:gd name="connsiteX8" fmla="*/ 4827 w 915055"/>
              <a:gd name="connsiteY8" fmla="*/ 370 h 3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5055" h="38701">
                <a:moveTo>
                  <a:pt x="4827" y="370"/>
                </a:moveTo>
                <a:cubicBezTo>
                  <a:pt x="49806" y="-2276"/>
                  <a:pt x="500656" y="9895"/>
                  <a:pt x="554102" y="16245"/>
                </a:cubicBezTo>
                <a:cubicBezTo>
                  <a:pt x="607548" y="22595"/>
                  <a:pt x="279465" y="39528"/>
                  <a:pt x="325502" y="38470"/>
                </a:cubicBezTo>
                <a:cubicBezTo>
                  <a:pt x="371539" y="37412"/>
                  <a:pt x="735077" y="14657"/>
                  <a:pt x="830327" y="9895"/>
                </a:cubicBezTo>
                <a:cubicBezTo>
                  <a:pt x="925577" y="5133"/>
                  <a:pt x="928752" y="7249"/>
                  <a:pt x="897002" y="9895"/>
                </a:cubicBezTo>
                <a:cubicBezTo>
                  <a:pt x="865252" y="12541"/>
                  <a:pt x="746190" y="21008"/>
                  <a:pt x="639827" y="25770"/>
                </a:cubicBezTo>
                <a:cubicBezTo>
                  <a:pt x="533465" y="30533"/>
                  <a:pt x="318094" y="37412"/>
                  <a:pt x="258827" y="38470"/>
                </a:cubicBezTo>
                <a:cubicBezTo>
                  <a:pt x="199560" y="39528"/>
                  <a:pt x="325502" y="36882"/>
                  <a:pt x="284227" y="32120"/>
                </a:cubicBezTo>
                <a:cubicBezTo>
                  <a:pt x="242952" y="27358"/>
                  <a:pt x="-40152" y="3016"/>
                  <a:pt x="4827" y="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7" name="フリーフォーム 1476">
            <a:extLst>
              <a:ext uri="{FF2B5EF4-FFF2-40B4-BE49-F238E27FC236}">
                <a16:creationId xmlns:a16="http://schemas.microsoft.com/office/drawing/2014/main" id="{6988DB5F-57E5-E2D9-23B1-1707E22D8CF6}"/>
              </a:ext>
            </a:extLst>
          </p:cNvPr>
          <p:cNvSpPr/>
          <p:nvPr/>
        </p:nvSpPr>
        <p:spPr>
          <a:xfrm>
            <a:off x="9838174" y="4686117"/>
            <a:ext cx="129022" cy="316755"/>
          </a:xfrm>
          <a:custGeom>
            <a:avLst/>
            <a:gdLst>
              <a:gd name="connsiteX0" fmla="*/ 121801 w 129022"/>
              <a:gd name="connsiteY0" fmla="*/ 183 h 316755"/>
              <a:gd name="connsiteX1" fmla="*/ 39251 w 129022"/>
              <a:gd name="connsiteY1" fmla="*/ 63683 h 316755"/>
              <a:gd name="connsiteX2" fmla="*/ 29726 w 129022"/>
              <a:gd name="connsiteY2" fmla="*/ 168458 h 316755"/>
              <a:gd name="connsiteX3" fmla="*/ 10676 w 129022"/>
              <a:gd name="connsiteY3" fmla="*/ 143058 h 316755"/>
              <a:gd name="connsiteX4" fmla="*/ 128151 w 129022"/>
              <a:gd name="connsiteY4" fmla="*/ 311333 h 316755"/>
              <a:gd name="connsiteX5" fmla="*/ 61476 w 129022"/>
              <a:gd name="connsiteY5" fmla="*/ 266883 h 316755"/>
              <a:gd name="connsiteX6" fmla="*/ 10676 w 129022"/>
              <a:gd name="connsiteY6" fmla="*/ 181158 h 316755"/>
              <a:gd name="connsiteX7" fmla="*/ 10676 w 129022"/>
              <a:gd name="connsiteY7" fmla="*/ 82733 h 316755"/>
              <a:gd name="connsiteX8" fmla="*/ 121801 w 129022"/>
              <a:gd name="connsiteY8" fmla="*/ 183 h 31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022" h="316755">
                <a:moveTo>
                  <a:pt x="121801" y="183"/>
                </a:moveTo>
                <a:cubicBezTo>
                  <a:pt x="126563" y="-2992"/>
                  <a:pt x="54597" y="35637"/>
                  <a:pt x="39251" y="63683"/>
                </a:cubicBezTo>
                <a:cubicBezTo>
                  <a:pt x="23905" y="91729"/>
                  <a:pt x="34488" y="155229"/>
                  <a:pt x="29726" y="168458"/>
                </a:cubicBezTo>
                <a:cubicBezTo>
                  <a:pt x="24964" y="181687"/>
                  <a:pt x="-5728" y="119246"/>
                  <a:pt x="10676" y="143058"/>
                </a:cubicBezTo>
                <a:cubicBezTo>
                  <a:pt x="27080" y="166870"/>
                  <a:pt x="119684" y="290695"/>
                  <a:pt x="128151" y="311333"/>
                </a:cubicBezTo>
                <a:cubicBezTo>
                  <a:pt x="136618" y="331971"/>
                  <a:pt x="81055" y="288579"/>
                  <a:pt x="61476" y="266883"/>
                </a:cubicBezTo>
                <a:cubicBezTo>
                  <a:pt x="41897" y="245187"/>
                  <a:pt x="19143" y="211850"/>
                  <a:pt x="10676" y="181158"/>
                </a:cubicBezTo>
                <a:cubicBezTo>
                  <a:pt x="2209" y="150466"/>
                  <a:pt x="-8374" y="110250"/>
                  <a:pt x="10676" y="82733"/>
                </a:cubicBezTo>
                <a:cubicBezTo>
                  <a:pt x="29726" y="55216"/>
                  <a:pt x="117039" y="3358"/>
                  <a:pt x="121801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8" name="フリーフォーム 1477">
            <a:extLst>
              <a:ext uri="{FF2B5EF4-FFF2-40B4-BE49-F238E27FC236}">
                <a16:creationId xmlns:a16="http://schemas.microsoft.com/office/drawing/2014/main" id="{7E14DE3B-132C-5217-4A36-F2E184FEE168}"/>
              </a:ext>
            </a:extLst>
          </p:cNvPr>
          <p:cNvSpPr/>
          <p:nvPr/>
        </p:nvSpPr>
        <p:spPr>
          <a:xfrm>
            <a:off x="9807078" y="4606383"/>
            <a:ext cx="188009" cy="423284"/>
          </a:xfrm>
          <a:custGeom>
            <a:avLst/>
            <a:gdLst>
              <a:gd name="connsiteX0" fmla="*/ 187822 w 188009"/>
              <a:gd name="connsiteY0" fmla="*/ 542 h 423284"/>
              <a:gd name="connsiteX1" fmla="*/ 38597 w 188009"/>
              <a:gd name="connsiteY1" fmla="*/ 133892 h 423284"/>
              <a:gd name="connsiteX2" fmla="*/ 48122 w 188009"/>
              <a:gd name="connsiteY2" fmla="*/ 222792 h 423284"/>
              <a:gd name="connsiteX3" fmla="*/ 497 w 188009"/>
              <a:gd name="connsiteY3" fmla="*/ 184692 h 423284"/>
              <a:gd name="connsiteX4" fmla="*/ 83047 w 188009"/>
              <a:gd name="connsiteY4" fmla="*/ 362492 h 423284"/>
              <a:gd name="connsiteX5" fmla="*/ 143372 w 188009"/>
              <a:gd name="connsiteY5" fmla="*/ 422817 h 423284"/>
              <a:gd name="connsiteX6" fmla="*/ 95747 w 188009"/>
              <a:gd name="connsiteY6" fmla="*/ 337092 h 423284"/>
              <a:gd name="connsiteX7" fmla="*/ 3672 w 188009"/>
              <a:gd name="connsiteY7" fmla="*/ 187867 h 423284"/>
              <a:gd name="connsiteX8" fmla="*/ 187822 w 188009"/>
              <a:gd name="connsiteY8" fmla="*/ 542 h 42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009" h="423284">
                <a:moveTo>
                  <a:pt x="187822" y="542"/>
                </a:moveTo>
                <a:cubicBezTo>
                  <a:pt x="193643" y="-8454"/>
                  <a:pt x="61880" y="96850"/>
                  <a:pt x="38597" y="133892"/>
                </a:cubicBezTo>
                <a:cubicBezTo>
                  <a:pt x="15314" y="170934"/>
                  <a:pt x="54472" y="214325"/>
                  <a:pt x="48122" y="222792"/>
                </a:cubicBezTo>
                <a:cubicBezTo>
                  <a:pt x="41772" y="231259"/>
                  <a:pt x="-5324" y="161409"/>
                  <a:pt x="497" y="184692"/>
                </a:cubicBezTo>
                <a:cubicBezTo>
                  <a:pt x="6318" y="207975"/>
                  <a:pt x="59234" y="322805"/>
                  <a:pt x="83047" y="362492"/>
                </a:cubicBezTo>
                <a:cubicBezTo>
                  <a:pt x="106859" y="402180"/>
                  <a:pt x="141255" y="427050"/>
                  <a:pt x="143372" y="422817"/>
                </a:cubicBezTo>
                <a:cubicBezTo>
                  <a:pt x="145489" y="418584"/>
                  <a:pt x="119030" y="376250"/>
                  <a:pt x="95747" y="337092"/>
                </a:cubicBezTo>
                <a:cubicBezTo>
                  <a:pt x="72464" y="297934"/>
                  <a:pt x="-19082" y="246075"/>
                  <a:pt x="3672" y="187867"/>
                </a:cubicBezTo>
                <a:cubicBezTo>
                  <a:pt x="26426" y="129659"/>
                  <a:pt x="182001" y="9538"/>
                  <a:pt x="187822" y="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9" name="フリーフォーム 1478">
            <a:extLst>
              <a:ext uri="{FF2B5EF4-FFF2-40B4-BE49-F238E27FC236}">
                <a16:creationId xmlns:a16="http://schemas.microsoft.com/office/drawing/2014/main" id="{2CD60D80-461B-C80A-7516-B9E180E7ACCD}"/>
              </a:ext>
            </a:extLst>
          </p:cNvPr>
          <p:cNvSpPr/>
          <p:nvPr/>
        </p:nvSpPr>
        <p:spPr>
          <a:xfrm>
            <a:off x="9864099" y="4638675"/>
            <a:ext cx="1235704" cy="106289"/>
          </a:xfrm>
          <a:custGeom>
            <a:avLst/>
            <a:gdLst>
              <a:gd name="connsiteX0" fmla="*/ 626 w 1235704"/>
              <a:gd name="connsiteY0" fmla="*/ 104775 h 106289"/>
              <a:gd name="connsiteX1" fmla="*/ 241926 w 1235704"/>
              <a:gd name="connsiteY1" fmla="*/ 53975 h 106289"/>
              <a:gd name="connsiteX2" fmla="*/ 32376 w 1235704"/>
              <a:gd name="connsiteY2" fmla="*/ 0 h 106289"/>
              <a:gd name="connsiteX3" fmla="*/ 1051551 w 1235704"/>
              <a:gd name="connsiteY3" fmla="*/ 28575 h 106289"/>
              <a:gd name="connsiteX4" fmla="*/ 1184901 w 1235704"/>
              <a:gd name="connsiteY4" fmla="*/ 41275 h 106289"/>
              <a:gd name="connsiteX5" fmla="*/ 476876 w 1235704"/>
              <a:gd name="connsiteY5" fmla="*/ 25400 h 106289"/>
              <a:gd name="connsiteX6" fmla="*/ 92701 w 1235704"/>
              <a:gd name="connsiteY6" fmla="*/ 19050 h 106289"/>
              <a:gd name="connsiteX7" fmla="*/ 172076 w 1235704"/>
              <a:gd name="connsiteY7" fmla="*/ 25400 h 106289"/>
              <a:gd name="connsiteX8" fmla="*/ 172076 w 1235704"/>
              <a:gd name="connsiteY8" fmla="*/ 88900 h 106289"/>
              <a:gd name="connsiteX9" fmla="*/ 626 w 1235704"/>
              <a:gd name="connsiteY9" fmla="*/ 104775 h 106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5704" h="106289">
                <a:moveTo>
                  <a:pt x="626" y="104775"/>
                </a:moveTo>
                <a:cubicBezTo>
                  <a:pt x="12268" y="98954"/>
                  <a:pt x="236634" y="71437"/>
                  <a:pt x="241926" y="53975"/>
                </a:cubicBezTo>
                <a:cubicBezTo>
                  <a:pt x="247218" y="36513"/>
                  <a:pt x="32376" y="0"/>
                  <a:pt x="32376" y="0"/>
                </a:cubicBezTo>
                <a:lnTo>
                  <a:pt x="1051551" y="28575"/>
                </a:lnTo>
                <a:cubicBezTo>
                  <a:pt x="1243638" y="35454"/>
                  <a:pt x="1280680" y="41804"/>
                  <a:pt x="1184901" y="41275"/>
                </a:cubicBezTo>
                <a:cubicBezTo>
                  <a:pt x="1089122" y="40746"/>
                  <a:pt x="476876" y="25400"/>
                  <a:pt x="476876" y="25400"/>
                </a:cubicBezTo>
                <a:lnTo>
                  <a:pt x="92701" y="19050"/>
                </a:lnTo>
                <a:cubicBezTo>
                  <a:pt x="41901" y="19050"/>
                  <a:pt x="158847" y="13758"/>
                  <a:pt x="172076" y="25400"/>
                </a:cubicBezTo>
                <a:cubicBezTo>
                  <a:pt x="185305" y="37042"/>
                  <a:pt x="201180" y="79375"/>
                  <a:pt x="172076" y="88900"/>
                </a:cubicBezTo>
                <a:cubicBezTo>
                  <a:pt x="142972" y="98425"/>
                  <a:pt x="-11016" y="110596"/>
                  <a:pt x="626" y="104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0" name="フリーフォーム 1479">
            <a:extLst>
              <a:ext uri="{FF2B5EF4-FFF2-40B4-BE49-F238E27FC236}">
                <a16:creationId xmlns:a16="http://schemas.microsoft.com/office/drawing/2014/main" id="{01DED3CD-5AD9-1BAD-2364-C788CC1FAFF1}"/>
              </a:ext>
            </a:extLst>
          </p:cNvPr>
          <p:cNvSpPr/>
          <p:nvPr/>
        </p:nvSpPr>
        <p:spPr>
          <a:xfrm>
            <a:off x="10574902" y="4681090"/>
            <a:ext cx="479979" cy="724153"/>
          </a:xfrm>
          <a:custGeom>
            <a:avLst/>
            <a:gdLst>
              <a:gd name="connsiteX0" fmla="*/ 477273 w 479979"/>
              <a:gd name="connsiteY0" fmla="*/ 8385 h 724153"/>
              <a:gd name="connsiteX1" fmla="*/ 366148 w 479979"/>
              <a:gd name="connsiteY1" fmla="*/ 214760 h 724153"/>
              <a:gd name="connsiteX2" fmla="*/ 429648 w 479979"/>
              <a:gd name="connsiteY2" fmla="*/ 135385 h 724153"/>
              <a:gd name="connsiteX3" fmla="*/ 321698 w 479979"/>
              <a:gd name="connsiteY3" fmla="*/ 316360 h 724153"/>
              <a:gd name="connsiteX4" fmla="*/ 4198 w 479979"/>
              <a:gd name="connsiteY4" fmla="*/ 719585 h 724153"/>
              <a:gd name="connsiteX5" fmla="*/ 131198 w 479979"/>
              <a:gd name="connsiteY5" fmla="*/ 544960 h 724153"/>
              <a:gd name="connsiteX6" fmla="*/ 391548 w 479979"/>
              <a:gd name="connsiteY6" fmla="*/ 183010 h 724153"/>
              <a:gd name="connsiteX7" fmla="*/ 442348 w 479979"/>
              <a:gd name="connsiteY7" fmla="*/ 52835 h 724153"/>
              <a:gd name="connsiteX8" fmla="*/ 477273 w 479979"/>
              <a:gd name="connsiteY8" fmla="*/ 8385 h 724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9979" h="724153">
                <a:moveTo>
                  <a:pt x="477273" y="8385"/>
                </a:moveTo>
                <a:cubicBezTo>
                  <a:pt x="464573" y="35372"/>
                  <a:pt x="374085" y="193593"/>
                  <a:pt x="366148" y="214760"/>
                </a:cubicBezTo>
                <a:cubicBezTo>
                  <a:pt x="358210" y="235927"/>
                  <a:pt x="437056" y="118452"/>
                  <a:pt x="429648" y="135385"/>
                </a:cubicBezTo>
                <a:cubicBezTo>
                  <a:pt x="422240" y="152318"/>
                  <a:pt x="392606" y="218993"/>
                  <a:pt x="321698" y="316360"/>
                </a:cubicBezTo>
                <a:cubicBezTo>
                  <a:pt x="250790" y="413727"/>
                  <a:pt x="35948" y="681485"/>
                  <a:pt x="4198" y="719585"/>
                </a:cubicBezTo>
                <a:cubicBezTo>
                  <a:pt x="-27552" y="757685"/>
                  <a:pt x="131198" y="544960"/>
                  <a:pt x="131198" y="544960"/>
                </a:cubicBezTo>
                <a:cubicBezTo>
                  <a:pt x="195756" y="455531"/>
                  <a:pt x="339690" y="265031"/>
                  <a:pt x="391548" y="183010"/>
                </a:cubicBezTo>
                <a:cubicBezTo>
                  <a:pt x="443406" y="100989"/>
                  <a:pt x="430177" y="79823"/>
                  <a:pt x="442348" y="52835"/>
                </a:cubicBezTo>
                <a:cubicBezTo>
                  <a:pt x="454519" y="25848"/>
                  <a:pt x="489973" y="-18602"/>
                  <a:pt x="477273" y="8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1" name="フリーフォーム 1480">
            <a:extLst>
              <a:ext uri="{FF2B5EF4-FFF2-40B4-BE49-F238E27FC236}">
                <a16:creationId xmlns:a16="http://schemas.microsoft.com/office/drawing/2014/main" id="{9B2DA08D-A3C0-406E-C69B-C84273507A36}"/>
              </a:ext>
            </a:extLst>
          </p:cNvPr>
          <p:cNvSpPr/>
          <p:nvPr/>
        </p:nvSpPr>
        <p:spPr>
          <a:xfrm>
            <a:off x="10586310" y="4657324"/>
            <a:ext cx="485690" cy="751666"/>
          </a:xfrm>
          <a:custGeom>
            <a:avLst/>
            <a:gdLst>
              <a:gd name="connsiteX0" fmla="*/ 484915 w 485690"/>
              <a:gd name="connsiteY0" fmla="*/ 401 h 751666"/>
              <a:gd name="connsiteX1" fmla="*/ 364265 w 485690"/>
              <a:gd name="connsiteY1" fmla="*/ 289326 h 751666"/>
              <a:gd name="connsiteX2" fmla="*/ 8665 w 485690"/>
              <a:gd name="connsiteY2" fmla="*/ 740176 h 751666"/>
              <a:gd name="connsiteX3" fmla="*/ 135665 w 485690"/>
              <a:gd name="connsiteY3" fmla="*/ 594126 h 751666"/>
              <a:gd name="connsiteX4" fmla="*/ 424590 w 485690"/>
              <a:gd name="connsiteY4" fmla="*/ 340126 h 751666"/>
              <a:gd name="connsiteX5" fmla="*/ 338865 w 485690"/>
              <a:gd name="connsiteY5" fmla="*/ 368701 h 751666"/>
              <a:gd name="connsiteX6" fmla="*/ 411890 w 485690"/>
              <a:gd name="connsiteY6" fmla="*/ 229001 h 751666"/>
              <a:gd name="connsiteX7" fmla="*/ 484915 w 485690"/>
              <a:gd name="connsiteY7" fmla="*/ 401 h 75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690" h="751666">
                <a:moveTo>
                  <a:pt x="484915" y="401"/>
                </a:moveTo>
                <a:cubicBezTo>
                  <a:pt x="476978" y="10455"/>
                  <a:pt x="443640" y="166030"/>
                  <a:pt x="364265" y="289326"/>
                </a:cubicBezTo>
                <a:cubicBezTo>
                  <a:pt x="284890" y="412622"/>
                  <a:pt x="46765" y="689376"/>
                  <a:pt x="8665" y="740176"/>
                </a:cubicBezTo>
                <a:cubicBezTo>
                  <a:pt x="-29435" y="790976"/>
                  <a:pt x="66344" y="660801"/>
                  <a:pt x="135665" y="594126"/>
                </a:cubicBezTo>
                <a:cubicBezTo>
                  <a:pt x="204986" y="527451"/>
                  <a:pt x="390723" y="377697"/>
                  <a:pt x="424590" y="340126"/>
                </a:cubicBezTo>
                <a:cubicBezTo>
                  <a:pt x="458457" y="302555"/>
                  <a:pt x="340982" y="387222"/>
                  <a:pt x="338865" y="368701"/>
                </a:cubicBezTo>
                <a:cubicBezTo>
                  <a:pt x="336748" y="350180"/>
                  <a:pt x="385961" y="286151"/>
                  <a:pt x="411890" y="229001"/>
                </a:cubicBezTo>
                <a:cubicBezTo>
                  <a:pt x="437819" y="171851"/>
                  <a:pt x="492852" y="-9653"/>
                  <a:pt x="484915" y="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2" name="フリーフォーム 1481">
            <a:extLst>
              <a:ext uri="{FF2B5EF4-FFF2-40B4-BE49-F238E27FC236}">
                <a16:creationId xmlns:a16="http://schemas.microsoft.com/office/drawing/2014/main" id="{6CA7F667-6223-9F90-2913-17183693EB0D}"/>
              </a:ext>
            </a:extLst>
          </p:cNvPr>
          <p:cNvSpPr/>
          <p:nvPr/>
        </p:nvSpPr>
        <p:spPr>
          <a:xfrm>
            <a:off x="8948603" y="4961143"/>
            <a:ext cx="1400322" cy="355325"/>
          </a:xfrm>
          <a:custGeom>
            <a:avLst/>
            <a:gdLst>
              <a:gd name="connsiteX0" fmla="*/ 871672 w 1400322"/>
              <a:gd name="connsiteY0" fmla="*/ 52182 h 355325"/>
              <a:gd name="connsiteX1" fmla="*/ 1198697 w 1400322"/>
              <a:gd name="connsiteY1" fmla="*/ 14082 h 355325"/>
              <a:gd name="connsiteX2" fmla="*/ 1351097 w 1400322"/>
              <a:gd name="connsiteY2" fmla="*/ 20432 h 355325"/>
              <a:gd name="connsiteX3" fmla="*/ 1284422 w 1400322"/>
              <a:gd name="connsiteY3" fmla="*/ 26782 h 355325"/>
              <a:gd name="connsiteX4" fmla="*/ 1373322 w 1400322"/>
              <a:gd name="connsiteY4" fmla="*/ 141082 h 355325"/>
              <a:gd name="connsiteX5" fmla="*/ 1360622 w 1400322"/>
              <a:gd name="connsiteY5" fmla="*/ 274432 h 355325"/>
              <a:gd name="connsiteX6" fmla="*/ 935172 w 1400322"/>
              <a:gd name="connsiteY6" fmla="*/ 350632 h 355325"/>
              <a:gd name="connsiteX7" fmla="*/ 1033597 w 1400322"/>
              <a:gd name="connsiteY7" fmla="*/ 347457 h 355325"/>
              <a:gd name="connsiteX8" fmla="*/ 4897 w 1400322"/>
              <a:gd name="connsiteY8" fmla="*/ 318882 h 355325"/>
              <a:gd name="connsiteX9" fmla="*/ 671647 w 1400322"/>
              <a:gd name="connsiteY9" fmla="*/ 334757 h 355325"/>
              <a:gd name="connsiteX10" fmla="*/ 1290772 w 1400322"/>
              <a:gd name="connsiteY10" fmla="*/ 318882 h 355325"/>
              <a:gd name="connsiteX11" fmla="*/ 1360622 w 1400322"/>
              <a:gd name="connsiteY11" fmla="*/ 239507 h 355325"/>
              <a:gd name="connsiteX12" fmla="*/ 1230447 w 1400322"/>
              <a:gd name="connsiteY12" fmla="*/ 4557 h 355325"/>
              <a:gd name="connsiteX13" fmla="*/ 792297 w 1400322"/>
              <a:gd name="connsiteY13" fmla="*/ 83932 h 355325"/>
              <a:gd name="connsiteX14" fmla="*/ 871672 w 1400322"/>
              <a:gd name="connsiteY14" fmla="*/ 52182 h 35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00322" h="355325">
                <a:moveTo>
                  <a:pt x="871672" y="52182"/>
                </a:moveTo>
                <a:cubicBezTo>
                  <a:pt x="939405" y="40540"/>
                  <a:pt x="1118793" y="19374"/>
                  <a:pt x="1198697" y="14082"/>
                </a:cubicBezTo>
                <a:cubicBezTo>
                  <a:pt x="1278601" y="8790"/>
                  <a:pt x="1336810" y="18315"/>
                  <a:pt x="1351097" y="20432"/>
                </a:cubicBezTo>
                <a:cubicBezTo>
                  <a:pt x="1365385" y="22549"/>
                  <a:pt x="1280718" y="6674"/>
                  <a:pt x="1284422" y="26782"/>
                </a:cubicBezTo>
                <a:cubicBezTo>
                  <a:pt x="1288126" y="46890"/>
                  <a:pt x="1360622" y="99807"/>
                  <a:pt x="1373322" y="141082"/>
                </a:cubicBezTo>
                <a:cubicBezTo>
                  <a:pt x="1386022" y="182357"/>
                  <a:pt x="1433647" y="239507"/>
                  <a:pt x="1360622" y="274432"/>
                </a:cubicBezTo>
                <a:cubicBezTo>
                  <a:pt x="1287597" y="309357"/>
                  <a:pt x="989676" y="338461"/>
                  <a:pt x="935172" y="350632"/>
                </a:cubicBezTo>
                <a:cubicBezTo>
                  <a:pt x="880668" y="362803"/>
                  <a:pt x="1033597" y="347457"/>
                  <a:pt x="1033597" y="347457"/>
                </a:cubicBezTo>
                <a:lnTo>
                  <a:pt x="4897" y="318882"/>
                </a:lnTo>
                <a:cubicBezTo>
                  <a:pt x="-55428" y="316765"/>
                  <a:pt x="457335" y="334757"/>
                  <a:pt x="671647" y="334757"/>
                </a:cubicBezTo>
                <a:cubicBezTo>
                  <a:pt x="885959" y="334757"/>
                  <a:pt x="1175943" y="334757"/>
                  <a:pt x="1290772" y="318882"/>
                </a:cubicBezTo>
                <a:cubicBezTo>
                  <a:pt x="1405601" y="303007"/>
                  <a:pt x="1370676" y="291895"/>
                  <a:pt x="1360622" y="239507"/>
                </a:cubicBezTo>
                <a:cubicBezTo>
                  <a:pt x="1350568" y="187120"/>
                  <a:pt x="1325168" y="30486"/>
                  <a:pt x="1230447" y="4557"/>
                </a:cubicBezTo>
                <a:cubicBezTo>
                  <a:pt x="1135726" y="-21372"/>
                  <a:pt x="853680" y="71232"/>
                  <a:pt x="792297" y="83932"/>
                </a:cubicBezTo>
                <a:cubicBezTo>
                  <a:pt x="730914" y="96632"/>
                  <a:pt x="803939" y="63824"/>
                  <a:pt x="871672" y="52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3" name="フリーフォーム 1482">
            <a:extLst>
              <a:ext uri="{FF2B5EF4-FFF2-40B4-BE49-F238E27FC236}">
                <a16:creationId xmlns:a16="http://schemas.microsoft.com/office/drawing/2014/main" id="{B9AE2C63-978A-5FC9-C8F4-DDF12FE1A09C}"/>
              </a:ext>
            </a:extLst>
          </p:cNvPr>
          <p:cNvSpPr/>
          <p:nvPr/>
        </p:nvSpPr>
        <p:spPr>
          <a:xfrm>
            <a:off x="8886336" y="5193690"/>
            <a:ext cx="1466522" cy="161233"/>
          </a:xfrm>
          <a:custGeom>
            <a:avLst/>
            <a:gdLst>
              <a:gd name="connsiteX0" fmla="*/ 32239 w 1466522"/>
              <a:gd name="connsiteY0" fmla="*/ 121260 h 161233"/>
              <a:gd name="connsiteX1" fmla="*/ 194164 w 1466522"/>
              <a:gd name="connsiteY1" fmla="*/ 143485 h 161233"/>
              <a:gd name="connsiteX2" fmla="*/ 1038714 w 1466522"/>
              <a:gd name="connsiteY2" fmla="*/ 146660 h 161233"/>
              <a:gd name="connsiteX3" fmla="*/ 841864 w 1466522"/>
              <a:gd name="connsiteY3" fmla="*/ 159360 h 161233"/>
              <a:gd name="connsiteX4" fmla="*/ 1311764 w 1466522"/>
              <a:gd name="connsiteY4" fmla="*/ 143485 h 161233"/>
              <a:gd name="connsiteX5" fmla="*/ 1464164 w 1466522"/>
              <a:gd name="connsiteY5" fmla="*/ 610 h 161233"/>
              <a:gd name="connsiteX6" fmla="*/ 1368914 w 1466522"/>
              <a:gd name="connsiteY6" fmla="*/ 92685 h 161233"/>
              <a:gd name="connsiteX7" fmla="*/ 937114 w 1466522"/>
              <a:gd name="connsiteY7" fmla="*/ 111735 h 161233"/>
              <a:gd name="connsiteX8" fmla="*/ 648189 w 1466522"/>
              <a:gd name="connsiteY8" fmla="*/ 89510 h 161233"/>
              <a:gd name="connsiteX9" fmla="*/ 673589 w 1466522"/>
              <a:gd name="connsiteY9" fmla="*/ 114910 h 161233"/>
              <a:gd name="connsiteX10" fmla="*/ 32239 w 1466522"/>
              <a:gd name="connsiteY10" fmla="*/ 121260 h 16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6522" h="161233">
                <a:moveTo>
                  <a:pt x="32239" y="121260"/>
                </a:moveTo>
                <a:cubicBezTo>
                  <a:pt x="-47665" y="126022"/>
                  <a:pt x="26418" y="139252"/>
                  <a:pt x="194164" y="143485"/>
                </a:cubicBezTo>
                <a:cubicBezTo>
                  <a:pt x="361910" y="147718"/>
                  <a:pt x="930764" y="144014"/>
                  <a:pt x="1038714" y="146660"/>
                </a:cubicBezTo>
                <a:cubicBezTo>
                  <a:pt x="1146664" y="149306"/>
                  <a:pt x="796356" y="159889"/>
                  <a:pt x="841864" y="159360"/>
                </a:cubicBezTo>
                <a:cubicBezTo>
                  <a:pt x="887372" y="158831"/>
                  <a:pt x="1208047" y="169943"/>
                  <a:pt x="1311764" y="143485"/>
                </a:cubicBezTo>
                <a:cubicBezTo>
                  <a:pt x="1415481" y="117027"/>
                  <a:pt x="1454639" y="9077"/>
                  <a:pt x="1464164" y="610"/>
                </a:cubicBezTo>
                <a:cubicBezTo>
                  <a:pt x="1473689" y="-7857"/>
                  <a:pt x="1456756" y="74164"/>
                  <a:pt x="1368914" y="92685"/>
                </a:cubicBezTo>
                <a:cubicBezTo>
                  <a:pt x="1281072" y="111206"/>
                  <a:pt x="1057235" y="112264"/>
                  <a:pt x="937114" y="111735"/>
                </a:cubicBezTo>
                <a:cubicBezTo>
                  <a:pt x="816993" y="111206"/>
                  <a:pt x="692110" y="88981"/>
                  <a:pt x="648189" y="89510"/>
                </a:cubicBezTo>
                <a:cubicBezTo>
                  <a:pt x="604268" y="90039"/>
                  <a:pt x="783126" y="110677"/>
                  <a:pt x="673589" y="114910"/>
                </a:cubicBezTo>
                <a:cubicBezTo>
                  <a:pt x="564052" y="119143"/>
                  <a:pt x="112143" y="116498"/>
                  <a:pt x="32239" y="121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4" name="フリーフォーム 1483">
            <a:extLst>
              <a:ext uri="{FF2B5EF4-FFF2-40B4-BE49-F238E27FC236}">
                <a16:creationId xmlns:a16="http://schemas.microsoft.com/office/drawing/2014/main" id="{2C46113E-CDAF-A467-DE44-CAB60CFDD953}"/>
              </a:ext>
            </a:extLst>
          </p:cNvPr>
          <p:cNvSpPr/>
          <p:nvPr/>
        </p:nvSpPr>
        <p:spPr>
          <a:xfrm>
            <a:off x="8894374" y="5203269"/>
            <a:ext cx="1645545" cy="452924"/>
          </a:xfrm>
          <a:custGeom>
            <a:avLst/>
            <a:gdLst>
              <a:gd name="connsiteX0" fmla="*/ 1976 w 1645545"/>
              <a:gd name="connsiteY0" fmla="*/ 13256 h 452924"/>
              <a:gd name="connsiteX1" fmla="*/ 97226 w 1645545"/>
              <a:gd name="connsiteY1" fmla="*/ 45006 h 452924"/>
              <a:gd name="connsiteX2" fmla="*/ 487751 w 1645545"/>
              <a:gd name="connsiteY2" fmla="*/ 321231 h 452924"/>
              <a:gd name="connsiteX3" fmla="*/ 744926 w 1645545"/>
              <a:gd name="connsiteY3" fmla="*/ 451406 h 452924"/>
              <a:gd name="connsiteX4" fmla="*/ 255976 w 1645545"/>
              <a:gd name="connsiteY4" fmla="*/ 241856 h 452924"/>
              <a:gd name="connsiteX5" fmla="*/ 116276 w 1645545"/>
              <a:gd name="connsiteY5" fmla="*/ 200581 h 452924"/>
              <a:gd name="connsiteX6" fmla="*/ 729051 w 1645545"/>
              <a:gd name="connsiteY6" fmla="*/ 394256 h 452924"/>
              <a:gd name="connsiteX7" fmla="*/ 1046551 w 1645545"/>
              <a:gd name="connsiteY7" fmla="*/ 432356 h 452924"/>
              <a:gd name="connsiteX8" fmla="*/ 1167201 w 1645545"/>
              <a:gd name="connsiteY8" fmla="*/ 406956 h 452924"/>
              <a:gd name="connsiteX9" fmla="*/ 1640276 w 1645545"/>
              <a:gd name="connsiteY9" fmla="*/ 165656 h 452924"/>
              <a:gd name="connsiteX10" fmla="*/ 1379926 w 1645545"/>
              <a:gd name="connsiteY10" fmla="*/ 343456 h 452924"/>
              <a:gd name="connsiteX11" fmla="*/ 763976 w 1645545"/>
              <a:gd name="connsiteY11" fmla="*/ 445056 h 452924"/>
              <a:gd name="connsiteX12" fmla="*/ 500451 w 1645545"/>
              <a:gd name="connsiteY12" fmla="*/ 340281 h 452924"/>
              <a:gd name="connsiteX13" fmla="*/ 122626 w 1645545"/>
              <a:gd name="connsiteY13" fmla="*/ 175181 h 452924"/>
              <a:gd name="connsiteX14" fmla="*/ 154376 w 1645545"/>
              <a:gd name="connsiteY14" fmla="*/ 178356 h 452924"/>
              <a:gd name="connsiteX15" fmla="*/ 1976 w 1645545"/>
              <a:gd name="connsiteY15" fmla="*/ 13256 h 45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45545" h="452924">
                <a:moveTo>
                  <a:pt x="1976" y="13256"/>
                </a:moveTo>
                <a:cubicBezTo>
                  <a:pt x="-7549" y="-8969"/>
                  <a:pt x="16264" y="-6323"/>
                  <a:pt x="97226" y="45006"/>
                </a:cubicBezTo>
                <a:cubicBezTo>
                  <a:pt x="178189" y="96335"/>
                  <a:pt x="379801" y="253498"/>
                  <a:pt x="487751" y="321231"/>
                </a:cubicBezTo>
                <a:cubicBezTo>
                  <a:pt x="595701" y="388964"/>
                  <a:pt x="783555" y="464635"/>
                  <a:pt x="744926" y="451406"/>
                </a:cubicBezTo>
                <a:cubicBezTo>
                  <a:pt x="706297" y="438177"/>
                  <a:pt x="360751" y="283660"/>
                  <a:pt x="255976" y="241856"/>
                </a:cubicBezTo>
                <a:cubicBezTo>
                  <a:pt x="151201" y="200052"/>
                  <a:pt x="116276" y="200581"/>
                  <a:pt x="116276" y="200581"/>
                </a:cubicBezTo>
                <a:cubicBezTo>
                  <a:pt x="195122" y="225981"/>
                  <a:pt x="574005" y="355627"/>
                  <a:pt x="729051" y="394256"/>
                </a:cubicBezTo>
                <a:cubicBezTo>
                  <a:pt x="884097" y="432885"/>
                  <a:pt x="973526" y="430239"/>
                  <a:pt x="1046551" y="432356"/>
                </a:cubicBezTo>
                <a:cubicBezTo>
                  <a:pt x="1119576" y="434473"/>
                  <a:pt x="1068247" y="451406"/>
                  <a:pt x="1167201" y="406956"/>
                </a:cubicBezTo>
                <a:cubicBezTo>
                  <a:pt x="1266155" y="362506"/>
                  <a:pt x="1604822" y="176239"/>
                  <a:pt x="1640276" y="165656"/>
                </a:cubicBezTo>
                <a:cubicBezTo>
                  <a:pt x="1675730" y="155073"/>
                  <a:pt x="1525976" y="296889"/>
                  <a:pt x="1379926" y="343456"/>
                </a:cubicBezTo>
                <a:cubicBezTo>
                  <a:pt x="1233876" y="390023"/>
                  <a:pt x="910555" y="445585"/>
                  <a:pt x="763976" y="445056"/>
                </a:cubicBezTo>
                <a:cubicBezTo>
                  <a:pt x="617397" y="444527"/>
                  <a:pt x="607343" y="385260"/>
                  <a:pt x="500451" y="340281"/>
                </a:cubicBezTo>
                <a:cubicBezTo>
                  <a:pt x="393559" y="295302"/>
                  <a:pt x="180305" y="202168"/>
                  <a:pt x="122626" y="175181"/>
                </a:cubicBezTo>
                <a:cubicBezTo>
                  <a:pt x="64947" y="148194"/>
                  <a:pt x="173426" y="207989"/>
                  <a:pt x="154376" y="178356"/>
                </a:cubicBezTo>
                <a:cubicBezTo>
                  <a:pt x="135326" y="148723"/>
                  <a:pt x="11501" y="35481"/>
                  <a:pt x="1976" y="13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5" name="フリーフォーム 1484">
            <a:extLst>
              <a:ext uri="{FF2B5EF4-FFF2-40B4-BE49-F238E27FC236}">
                <a16:creationId xmlns:a16="http://schemas.microsoft.com/office/drawing/2014/main" id="{A2822F9E-7E22-DF6D-0B2D-D72E622D83F3}"/>
              </a:ext>
            </a:extLst>
          </p:cNvPr>
          <p:cNvSpPr/>
          <p:nvPr/>
        </p:nvSpPr>
        <p:spPr>
          <a:xfrm>
            <a:off x="8385172" y="5946490"/>
            <a:ext cx="68466" cy="576408"/>
          </a:xfrm>
          <a:custGeom>
            <a:avLst/>
            <a:gdLst>
              <a:gd name="connsiteX0" fmla="*/ 38103 w 68466"/>
              <a:gd name="connsiteY0" fmla="*/ 285 h 576408"/>
              <a:gd name="connsiteX1" fmla="*/ 66678 w 68466"/>
              <a:gd name="connsiteY1" fmla="*/ 257460 h 576408"/>
              <a:gd name="connsiteX2" fmla="*/ 50803 w 68466"/>
              <a:gd name="connsiteY2" fmla="*/ 574960 h 576408"/>
              <a:gd name="connsiteX3" fmla="*/ 66678 w 68466"/>
              <a:gd name="connsiteY3" fmla="*/ 368585 h 576408"/>
              <a:gd name="connsiteX4" fmla="*/ 3 w 68466"/>
              <a:gd name="connsiteY4" fmla="*/ 209835 h 576408"/>
              <a:gd name="connsiteX5" fmla="*/ 38103 w 68466"/>
              <a:gd name="connsiteY5" fmla="*/ 285 h 576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466" h="576408">
                <a:moveTo>
                  <a:pt x="38103" y="285"/>
                </a:moveTo>
                <a:cubicBezTo>
                  <a:pt x="49216" y="8223"/>
                  <a:pt x="64561" y="161681"/>
                  <a:pt x="66678" y="257460"/>
                </a:cubicBezTo>
                <a:cubicBezTo>
                  <a:pt x="68795" y="353239"/>
                  <a:pt x="50803" y="556439"/>
                  <a:pt x="50803" y="574960"/>
                </a:cubicBezTo>
                <a:cubicBezTo>
                  <a:pt x="50803" y="593481"/>
                  <a:pt x="75145" y="429439"/>
                  <a:pt x="66678" y="368585"/>
                </a:cubicBezTo>
                <a:cubicBezTo>
                  <a:pt x="58211" y="307731"/>
                  <a:pt x="-526" y="267514"/>
                  <a:pt x="3" y="209835"/>
                </a:cubicBezTo>
                <a:cubicBezTo>
                  <a:pt x="532" y="152156"/>
                  <a:pt x="26990" y="-7653"/>
                  <a:pt x="38103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6" name="フリーフォーム 1485">
            <a:extLst>
              <a:ext uri="{FF2B5EF4-FFF2-40B4-BE49-F238E27FC236}">
                <a16:creationId xmlns:a16="http://schemas.microsoft.com/office/drawing/2014/main" id="{1D624499-E636-49EC-B593-030200FE1DD9}"/>
              </a:ext>
            </a:extLst>
          </p:cNvPr>
          <p:cNvSpPr/>
          <p:nvPr/>
        </p:nvSpPr>
        <p:spPr>
          <a:xfrm>
            <a:off x="8359690" y="5928665"/>
            <a:ext cx="239613" cy="303799"/>
          </a:xfrm>
          <a:custGeom>
            <a:avLst/>
            <a:gdLst>
              <a:gd name="connsiteX0" fmla="*/ 3260 w 239613"/>
              <a:gd name="connsiteY0" fmla="*/ 2235 h 303799"/>
              <a:gd name="connsiteX1" fmla="*/ 57235 w 239613"/>
              <a:gd name="connsiteY1" fmla="*/ 14935 h 303799"/>
              <a:gd name="connsiteX2" fmla="*/ 165185 w 239613"/>
              <a:gd name="connsiteY2" fmla="*/ 33985 h 303799"/>
              <a:gd name="connsiteX3" fmla="*/ 181060 w 239613"/>
              <a:gd name="connsiteY3" fmla="*/ 129235 h 303799"/>
              <a:gd name="connsiteX4" fmla="*/ 238210 w 239613"/>
              <a:gd name="connsiteY4" fmla="*/ 294335 h 303799"/>
              <a:gd name="connsiteX5" fmla="*/ 215985 w 239613"/>
              <a:gd name="connsiteY5" fmla="*/ 275285 h 303799"/>
              <a:gd name="connsiteX6" fmla="*/ 149310 w 239613"/>
              <a:gd name="connsiteY6" fmla="*/ 205435 h 303799"/>
              <a:gd name="connsiteX7" fmla="*/ 149310 w 239613"/>
              <a:gd name="connsiteY7" fmla="*/ 62560 h 303799"/>
              <a:gd name="connsiteX8" fmla="*/ 3260 w 239613"/>
              <a:gd name="connsiteY8" fmla="*/ 2235 h 30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613" h="303799">
                <a:moveTo>
                  <a:pt x="3260" y="2235"/>
                </a:moveTo>
                <a:cubicBezTo>
                  <a:pt x="-12086" y="-5702"/>
                  <a:pt x="30248" y="9643"/>
                  <a:pt x="57235" y="14935"/>
                </a:cubicBezTo>
                <a:cubicBezTo>
                  <a:pt x="84223" y="20227"/>
                  <a:pt x="144548" y="14935"/>
                  <a:pt x="165185" y="33985"/>
                </a:cubicBezTo>
                <a:cubicBezTo>
                  <a:pt x="185822" y="53035"/>
                  <a:pt x="168889" y="85843"/>
                  <a:pt x="181060" y="129235"/>
                </a:cubicBezTo>
                <a:cubicBezTo>
                  <a:pt x="193231" y="172627"/>
                  <a:pt x="238210" y="294335"/>
                  <a:pt x="238210" y="294335"/>
                </a:cubicBezTo>
                <a:cubicBezTo>
                  <a:pt x="244031" y="318677"/>
                  <a:pt x="230802" y="290102"/>
                  <a:pt x="215985" y="275285"/>
                </a:cubicBezTo>
                <a:cubicBezTo>
                  <a:pt x="201168" y="260468"/>
                  <a:pt x="160423" y="240889"/>
                  <a:pt x="149310" y="205435"/>
                </a:cubicBezTo>
                <a:cubicBezTo>
                  <a:pt x="138198" y="169981"/>
                  <a:pt x="166243" y="95368"/>
                  <a:pt x="149310" y="62560"/>
                </a:cubicBezTo>
                <a:cubicBezTo>
                  <a:pt x="132377" y="29752"/>
                  <a:pt x="18606" y="10172"/>
                  <a:pt x="3260" y="2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7" name="フリーフォーム 1486">
            <a:extLst>
              <a:ext uri="{FF2B5EF4-FFF2-40B4-BE49-F238E27FC236}">
                <a16:creationId xmlns:a16="http://schemas.microsoft.com/office/drawing/2014/main" id="{028441C3-22C9-58BB-CEA0-63ABCF630619}"/>
              </a:ext>
            </a:extLst>
          </p:cNvPr>
          <p:cNvSpPr/>
          <p:nvPr/>
        </p:nvSpPr>
        <p:spPr>
          <a:xfrm>
            <a:off x="8432138" y="6107641"/>
            <a:ext cx="522473" cy="436795"/>
          </a:xfrm>
          <a:custGeom>
            <a:avLst/>
            <a:gdLst>
              <a:gd name="connsiteX0" fmla="*/ 73687 w 522473"/>
              <a:gd name="connsiteY0" fmla="*/ 7409 h 436795"/>
              <a:gd name="connsiteX1" fmla="*/ 254662 w 522473"/>
              <a:gd name="connsiteY1" fmla="*/ 112184 h 436795"/>
              <a:gd name="connsiteX2" fmla="*/ 515012 w 522473"/>
              <a:gd name="connsiteY2" fmla="*/ 178859 h 436795"/>
              <a:gd name="connsiteX3" fmla="*/ 454687 w 522473"/>
              <a:gd name="connsiteY3" fmla="*/ 178859 h 436795"/>
              <a:gd name="connsiteX4" fmla="*/ 486437 w 522473"/>
              <a:gd name="connsiteY4" fmla="*/ 128059 h 436795"/>
              <a:gd name="connsiteX5" fmla="*/ 457862 w 522473"/>
              <a:gd name="connsiteY5" fmla="*/ 337609 h 436795"/>
              <a:gd name="connsiteX6" fmla="*/ 432462 w 522473"/>
              <a:gd name="connsiteY6" fmla="*/ 264584 h 436795"/>
              <a:gd name="connsiteX7" fmla="*/ 67337 w 522473"/>
              <a:gd name="connsiteY7" fmla="*/ 175684 h 436795"/>
              <a:gd name="connsiteX8" fmla="*/ 134012 w 522473"/>
              <a:gd name="connsiteY8" fmla="*/ 280459 h 436795"/>
              <a:gd name="connsiteX9" fmla="*/ 114962 w 522473"/>
              <a:gd name="connsiteY9" fmla="*/ 416984 h 436795"/>
              <a:gd name="connsiteX10" fmla="*/ 26062 w 522473"/>
              <a:gd name="connsiteY10" fmla="*/ 426509 h 436795"/>
              <a:gd name="connsiteX11" fmla="*/ 95912 w 522473"/>
              <a:gd name="connsiteY11" fmla="*/ 416984 h 436795"/>
              <a:gd name="connsiteX12" fmla="*/ 89562 w 522473"/>
              <a:gd name="connsiteY12" fmla="*/ 197909 h 436795"/>
              <a:gd name="connsiteX13" fmla="*/ 311812 w 522473"/>
              <a:gd name="connsiteY13" fmla="*/ 245534 h 436795"/>
              <a:gd name="connsiteX14" fmla="*/ 464212 w 522473"/>
              <a:gd name="connsiteY14" fmla="*/ 223309 h 436795"/>
              <a:gd name="connsiteX15" fmla="*/ 245137 w 522473"/>
              <a:gd name="connsiteY15" fmla="*/ 93134 h 436795"/>
              <a:gd name="connsiteX16" fmla="*/ 7012 w 522473"/>
              <a:gd name="connsiteY16" fmla="*/ 20109 h 436795"/>
              <a:gd name="connsiteX17" fmla="*/ 73687 w 522473"/>
              <a:gd name="connsiteY17" fmla="*/ 7409 h 436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2473" h="436795">
                <a:moveTo>
                  <a:pt x="73687" y="7409"/>
                </a:moveTo>
                <a:cubicBezTo>
                  <a:pt x="114962" y="22755"/>
                  <a:pt x="181108" y="83609"/>
                  <a:pt x="254662" y="112184"/>
                </a:cubicBezTo>
                <a:cubicBezTo>
                  <a:pt x="328216" y="140759"/>
                  <a:pt x="481675" y="167747"/>
                  <a:pt x="515012" y="178859"/>
                </a:cubicBezTo>
                <a:cubicBezTo>
                  <a:pt x="548349" y="189971"/>
                  <a:pt x="459450" y="187326"/>
                  <a:pt x="454687" y="178859"/>
                </a:cubicBezTo>
                <a:cubicBezTo>
                  <a:pt x="449924" y="170392"/>
                  <a:pt x="485908" y="101601"/>
                  <a:pt x="486437" y="128059"/>
                </a:cubicBezTo>
                <a:cubicBezTo>
                  <a:pt x="486966" y="154517"/>
                  <a:pt x="466858" y="314855"/>
                  <a:pt x="457862" y="337609"/>
                </a:cubicBezTo>
                <a:cubicBezTo>
                  <a:pt x="448866" y="360363"/>
                  <a:pt x="497549" y="291571"/>
                  <a:pt x="432462" y="264584"/>
                </a:cubicBezTo>
                <a:cubicBezTo>
                  <a:pt x="367375" y="237597"/>
                  <a:pt x="117079" y="173038"/>
                  <a:pt x="67337" y="175684"/>
                </a:cubicBezTo>
                <a:cubicBezTo>
                  <a:pt x="17595" y="178330"/>
                  <a:pt x="126074" y="240242"/>
                  <a:pt x="134012" y="280459"/>
                </a:cubicBezTo>
                <a:cubicBezTo>
                  <a:pt x="141950" y="320676"/>
                  <a:pt x="132954" y="392642"/>
                  <a:pt x="114962" y="416984"/>
                </a:cubicBezTo>
                <a:cubicBezTo>
                  <a:pt x="96970" y="441326"/>
                  <a:pt x="29237" y="426509"/>
                  <a:pt x="26062" y="426509"/>
                </a:cubicBezTo>
                <a:cubicBezTo>
                  <a:pt x="22887" y="426509"/>
                  <a:pt x="85329" y="455084"/>
                  <a:pt x="95912" y="416984"/>
                </a:cubicBezTo>
                <a:cubicBezTo>
                  <a:pt x="106495" y="378884"/>
                  <a:pt x="53579" y="226484"/>
                  <a:pt x="89562" y="197909"/>
                </a:cubicBezTo>
                <a:cubicBezTo>
                  <a:pt x="125545" y="169334"/>
                  <a:pt x="249370" y="241301"/>
                  <a:pt x="311812" y="245534"/>
                </a:cubicBezTo>
                <a:cubicBezTo>
                  <a:pt x="374254" y="249767"/>
                  <a:pt x="475324" y="248709"/>
                  <a:pt x="464212" y="223309"/>
                </a:cubicBezTo>
                <a:cubicBezTo>
                  <a:pt x="453100" y="197909"/>
                  <a:pt x="321337" y="127001"/>
                  <a:pt x="245137" y="93134"/>
                </a:cubicBezTo>
                <a:cubicBezTo>
                  <a:pt x="168937" y="59267"/>
                  <a:pt x="32941" y="37571"/>
                  <a:pt x="7012" y="20109"/>
                </a:cubicBezTo>
                <a:cubicBezTo>
                  <a:pt x="-18917" y="2647"/>
                  <a:pt x="32412" y="-7937"/>
                  <a:pt x="73687" y="7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8" name="フリーフォーム 1487">
            <a:extLst>
              <a:ext uri="{FF2B5EF4-FFF2-40B4-BE49-F238E27FC236}">
                <a16:creationId xmlns:a16="http://schemas.microsoft.com/office/drawing/2014/main" id="{626C3D29-DD79-1838-FD86-610936A17F96}"/>
              </a:ext>
            </a:extLst>
          </p:cNvPr>
          <p:cNvSpPr/>
          <p:nvPr/>
        </p:nvSpPr>
        <p:spPr>
          <a:xfrm>
            <a:off x="9146913" y="5980962"/>
            <a:ext cx="562834" cy="566816"/>
          </a:xfrm>
          <a:custGeom>
            <a:avLst/>
            <a:gdLst>
              <a:gd name="connsiteX0" fmla="*/ 262 w 562834"/>
              <a:gd name="connsiteY0" fmla="*/ 738 h 566816"/>
              <a:gd name="connsiteX1" fmla="*/ 295537 w 562834"/>
              <a:gd name="connsiteY1" fmla="*/ 64238 h 566816"/>
              <a:gd name="connsiteX2" fmla="*/ 152662 w 562834"/>
              <a:gd name="connsiteY2" fmla="*/ 35663 h 566816"/>
              <a:gd name="connsiteX3" fmla="*/ 543187 w 562834"/>
              <a:gd name="connsiteY3" fmla="*/ 10263 h 566816"/>
              <a:gd name="connsiteX4" fmla="*/ 508262 w 562834"/>
              <a:gd name="connsiteY4" fmla="*/ 86463 h 566816"/>
              <a:gd name="connsiteX5" fmla="*/ 540012 w 562834"/>
              <a:gd name="connsiteY5" fmla="*/ 540488 h 566816"/>
              <a:gd name="connsiteX6" fmla="*/ 406662 w 562834"/>
              <a:gd name="connsiteY6" fmla="*/ 511913 h 566816"/>
              <a:gd name="connsiteX7" fmla="*/ 60587 w 562834"/>
              <a:gd name="connsiteY7" fmla="*/ 508738 h 566816"/>
              <a:gd name="connsiteX8" fmla="*/ 279662 w 562834"/>
              <a:gd name="connsiteY8" fmla="*/ 527788 h 566816"/>
              <a:gd name="connsiteX9" fmla="*/ 505087 w 562834"/>
              <a:gd name="connsiteY9" fmla="*/ 556363 h 566816"/>
              <a:gd name="connsiteX10" fmla="*/ 527312 w 562834"/>
              <a:gd name="connsiteY10" fmla="*/ 461113 h 566816"/>
              <a:gd name="connsiteX11" fmla="*/ 482862 w 562834"/>
              <a:gd name="connsiteY11" fmla="*/ 108688 h 566816"/>
              <a:gd name="connsiteX12" fmla="*/ 247912 w 562834"/>
              <a:gd name="connsiteY12" fmla="*/ 35663 h 566816"/>
              <a:gd name="connsiteX13" fmla="*/ 262 w 562834"/>
              <a:gd name="connsiteY13" fmla="*/ 738 h 56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2834" h="566816">
                <a:moveTo>
                  <a:pt x="262" y="738"/>
                </a:moveTo>
                <a:cubicBezTo>
                  <a:pt x="8200" y="5501"/>
                  <a:pt x="270137" y="58417"/>
                  <a:pt x="295537" y="64238"/>
                </a:cubicBezTo>
                <a:cubicBezTo>
                  <a:pt x="320937" y="70059"/>
                  <a:pt x="111387" y="44659"/>
                  <a:pt x="152662" y="35663"/>
                </a:cubicBezTo>
                <a:cubicBezTo>
                  <a:pt x="193937" y="26667"/>
                  <a:pt x="483920" y="1796"/>
                  <a:pt x="543187" y="10263"/>
                </a:cubicBezTo>
                <a:cubicBezTo>
                  <a:pt x="602454" y="18730"/>
                  <a:pt x="508791" y="-1908"/>
                  <a:pt x="508262" y="86463"/>
                </a:cubicBezTo>
                <a:cubicBezTo>
                  <a:pt x="507733" y="174834"/>
                  <a:pt x="556945" y="469580"/>
                  <a:pt x="540012" y="540488"/>
                </a:cubicBezTo>
                <a:cubicBezTo>
                  <a:pt x="523079" y="611396"/>
                  <a:pt x="486566" y="517205"/>
                  <a:pt x="406662" y="511913"/>
                </a:cubicBezTo>
                <a:cubicBezTo>
                  <a:pt x="326758" y="506621"/>
                  <a:pt x="81754" y="506092"/>
                  <a:pt x="60587" y="508738"/>
                </a:cubicBezTo>
                <a:cubicBezTo>
                  <a:pt x="39420" y="511384"/>
                  <a:pt x="205579" y="519850"/>
                  <a:pt x="279662" y="527788"/>
                </a:cubicBezTo>
                <a:cubicBezTo>
                  <a:pt x="353745" y="535726"/>
                  <a:pt x="463812" y="567475"/>
                  <a:pt x="505087" y="556363"/>
                </a:cubicBezTo>
                <a:cubicBezTo>
                  <a:pt x="546362" y="545251"/>
                  <a:pt x="531016" y="535726"/>
                  <a:pt x="527312" y="461113"/>
                </a:cubicBezTo>
                <a:cubicBezTo>
                  <a:pt x="523608" y="386501"/>
                  <a:pt x="529429" y="179596"/>
                  <a:pt x="482862" y="108688"/>
                </a:cubicBezTo>
                <a:cubicBezTo>
                  <a:pt x="436295" y="37780"/>
                  <a:pt x="329404" y="56300"/>
                  <a:pt x="247912" y="35663"/>
                </a:cubicBezTo>
                <a:cubicBezTo>
                  <a:pt x="166420" y="15026"/>
                  <a:pt x="-7676" y="-4025"/>
                  <a:pt x="262" y="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9" name="フリーフォーム 1488">
            <a:extLst>
              <a:ext uri="{FF2B5EF4-FFF2-40B4-BE49-F238E27FC236}">
                <a16:creationId xmlns:a16="http://schemas.microsoft.com/office/drawing/2014/main" id="{5C226C85-7FCA-975D-E2B2-54317B6D20F1}"/>
              </a:ext>
            </a:extLst>
          </p:cNvPr>
          <p:cNvSpPr/>
          <p:nvPr/>
        </p:nvSpPr>
        <p:spPr>
          <a:xfrm>
            <a:off x="9066878" y="5886303"/>
            <a:ext cx="554158" cy="683262"/>
          </a:xfrm>
          <a:custGeom>
            <a:avLst/>
            <a:gdLst>
              <a:gd name="connsiteX0" fmla="*/ 922 w 554158"/>
              <a:gd name="connsiteY0" fmla="*/ 147 h 683262"/>
              <a:gd name="connsiteX1" fmla="*/ 105697 w 554158"/>
              <a:gd name="connsiteY1" fmla="*/ 165247 h 683262"/>
              <a:gd name="connsiteX2" fmla="*/ 29497 w 554158"/>
              <a:gd name="connsiteY2" fmla="*/ 190647 h 683262"/>
              <a:gd name="connsiteX3" fmla="*/ 432722 w 554158"/>
              <a:gd name="connsiteY3" fmla="*/ 231922 h 683262"/>
              <a:gd name="connsiteX4" fmla="*/ 531147 w 554158"/>
              <a:gd name="connsiteY4" fmla="*/ 323997 h 683262"/>
              <a:gd name="connsiteX5" fmla="*/ 353347 w 554158"/>
              <a:gd name="connsiteY5" fmla="*/ 304947 h 683262"/>
              <a:gd name="connsiteX6" fmla="*/ 102522 w 554158"/>
              <a:gd name="connsiteY6" fmla="*/ 285897 h 683262"/>
              <a:gd name="connsiteX7" fmla="*/ 146972 w 554158"/>
              <a:gd name="connsiteY7" fmla="*/ 336697 h 683262"/>
              <a:gd name="connsiteX8" fmla="*/ 146972 w 554158"/>
              <a:gd name="connsiteY8" fmla="*/ 400197 h 683262"/>
              <a:gd name="connsiteX9" fmla="*/ 486697 w 554158"/>
              <a:gd name="connsiteY9" fmla="*/ 428772 h 683262"/>
              <a:gd name="connsiteX10" fmla="*/ 458122 w 554158"/>
              <a:gd name="connsiteY10" fmla="*/ 555772 h 683262"/>
              <a:gd name="connsiteX11" fmla="*/ 89822 w 554158"/>
              <a:gd name="connsiteY11" fmla="*/ 536722 h 683262"/>
              <a:gd name="connsiteX12" fmla="*/ 64422 w 554158"/>
              <a:gd name="connsiteY12" fmla="*/ 670072 h 683262"/>
              <a:gd name="connsiteX13" fmla="*/ 102522 w 554158"/>
              <a:gd name="connsiteY13" fmla="*/ 666897 h 683262"/>
              <a:gd name="connsiteX14" fmla="*/ 86647 w 554158"/>
              <a:gd name="connsiteY14" fmla="*/ 568472 h 683262"/>
              <a:gd name="connsiteX15" fmla="*/ 458122 w 554158"/>
              <a:gd name="connsiteY15" fmla="*/ 520847 h 683262"/>
              <a:gd name="connsiteX16" fmla="*/ 531147 w 554158"/>
              <a:gd name="connsiteY16" fmla="*/ 377972 h 683262"/>
              <a:gd name="connsiteX17" fmla="*/ 121572 w 554158"/>
              <a:gd name="connsiteY17" fmla="*/ 403372 h 683262"/>
              <a:gd name="connsiteX18" fmla="*/ 150147 w 554158"/>
              <a:gd name="connsiteY18" fmla="*/ 323997 h 683262"/>
              <a:gd name="connsiteX19" fmla="*/ 512097 w 554158"/>
              <a:gd name="connsiteY19" fmla="*/ 285897 h 683262"/>
              <a:gd name="connsiteX20" fmla="*/ 493047 w 554158"/>
              <a:gd name="connsiteY20" fmla="*/ 193822 h 683262"/>
              <a:gd name="connsiteX21" fmla="*/ 232697 w 554158"/>
              <a:gd name="connsiteY21" fmla="*/ 184297 h 683262"/>
              <a:gd name="connsiteX22" fmla="*/ 140622 w 554158"/>
              <a:gd name="connsiteY22" fmla="*/ 123972 h 683262"/>
              <a:gd name="connsiteX23" fmla="*/ 178722 w 554158"/>
              <a:gd name="connsiteY23" fmla="*/ 196997 h 683262"/>
              <a:gd name="connsiteX24" fmla="*/ 922 w 554158"/>
              <a:gd name="connsiteY24" fmla="*/ 147 h 68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54158" h="683262">
                <a:moveTo>
                  <a:pt x="922" y="147"/>
                </a:moveTo>
                <a:cubicBezTo>
                  <a:pt x="-11249" y="-5145"/>
                  <a:pt x="100935" y="133497"/>
                  <a:pt x="105697" y="165247"/>
                </a:cubicBezTo>
                <a:cubicBezTo>
                  <a:pt x="110459" y="196997"/>
                  <a:pt x="-25007" y="179535"/>
                  <a:pt x="29497" y="190647"/>
                </a:cubicBezTo>
                <a:cubicBezTo>
                  <a:pt x="84001" y="201759"/>
                  <a:pt x="349114" y="209697"/>
                  <a:pt x="432722" y="231922"/>
                </a:cubicBezTo>
                <a:cubicBezTo>
                  <a:pt x="516330" y="254147"/>
                  <a:pt x="544376" y="311826"/>
                  <a:pt x="531147" y="323997"/>
                </a:cubicBezTo>
                <a:cubicBezTo>
                  <a:pt x="517918" y="336168"/>
                  <a:pt x="424784" y="311297"/>
                  <a:pt x="353347" y="304947"/>
                </a:cubicBezTo>
                <a:cubicBezTo>
                  <a:pt x="281910" y="298597"/>
                  <a:pt x="136918" y="280605"/>
                  <a:pt x="102522" y="285897"/>
                </a:cubicBezTo>
                <a:cubicBezTo>
                  <a:pt x="68126" y="291189"/>
                  <a:pt x="139564" y="317647"/>
                  <a:pt x="146972" y="336697"/>
                </a:cubicBezTo>
                <a:cubicBezTo>
                  <a:pt x="154380" y="355747"/>
                  <a:pt x="90351" y="384851"/>
                  <a:pt x="146972" y="400197"/>
                </a:cubicBezTo>
                <a:cubicBezTo>
                  <a:pt x="203593" y="415543"/>
                  <a:pt x="434839" y="402843"/>
                  <a:pt x="486697" y="428772"/>
                </a:cubicBezTo>
                <a:cubicBezTo>
                  <a:pt x="538555" y="454701"/>
                  <a:pt x="524268" y="537780"/>
                  <a:pt x="458122" y="555772"/>
                </a:cubicBezTo>
                <a:cubicBezTo>
                  <a:pt x="391976" y="573764"/>
                  <a:pt x="155439" y="517672"/>
                  <a:pt x="89822" y="536722"/>
                </a:cubicBezTo>
                <a:cubicBezTo>
                  <a:pt x="24205" y="555772"/>
                  <a:pt x="62305" y="648376"/>
                  <a:pt x="64422" y="670072"/>
                </a:cubicBezTo>
                <a:cubicBezTo>
                  <a:pt x="66539" y="691768"/>
                  <a:pt x="98818" y="683830"/>
                  <a:pt x="102522" y="666897"/>
                </a:cubicBezTo>
                <a:cubicBezTo>
                  <a:pt x="106226" y="649964"/>
                  <a:pt x="27380" y="592814"/>
                  <a:pt x="86647" y="568472"/>
                </a:cubicBezTo>
                <a:cubicBezTo>
                  <a:pt x="145914" y="544130"/>
                  <a:pt x="384039" y="552597"/>
                  <a:pt x="458122" y="520847"/>
                </a:cubicBezTo>
                <a:cubicBezTo>
                  <a:pt x="532205" y="489097"/>
                  <a:pt x="587239" y="397551"/>
                  <a:pt x="531147" y="377972"/>
                </a:cubicBezTo>
                <a:cubicBezTo>
                  <a:pt x="475055" y="358393"/>
                  <a:pt x="185072" y="412368"/>
                  <a:pt x="121572" y="403372"/>
                </a:cubicBezTo>
                <a:cubicBezTo>
                  <a:pt x="58072" y="394376"/>
                  <a:pt x="85060" y="343576"/>
                  <a:pt x="150147" y="323997"/>
                </a:cubicBezTo>
                <a:cubicBezTo>
                  <a:pt x="215234" y="304418"/>
                  <a:pt x="454947" y="307593"/>
                  <a:pt x="512097" y="285897"/>
                </a:cubicBezTo>
                <a:cubicBezTo>
                  <a:pt x="569247" y="264201"/>
                  <a:pt x="539614" y="210755"/>
                  <a:pt x="493047" y="193822"/>
                </a:cubicBezTo>
                <a:cubicBezTo>
                  <a:pt x="446480" y="176889"/>
                  <a:pt x="291435" y="195939"/>
                  <a:pt x="232697" y="184297"/>
                </a:cubicBezTo>
                <a:cubicBezTo>
                  <a:pt x="173960" y="172655"/>
                  <a:pt x="149618" y="121855"/>
                  <a:pt x="140622" y="123972"/>
                </a:cubicBezTo>
                <a:cubicBezTo>
                  <a:pt x="131626" y="126089"/>
                  <a:pt x="197772" y="217634"/>
                  <a:pt x="178722" y="196997"/>
                </a:cubicBezTo>
                <a:cubicBezTo>
                  <a:pt x="159672" y="176360"/>
                  <a:pt x="13093" y="5439"/>
                  <a:pt x="922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0" name="フリーフォーム 1489">
            <a:extLst>
              <a:ext uri="{FF2B5EF4-FFF2-40B4-BE49-F238E27FC236}">
                <a16:creationId xmlns:a16="http://schemas.microsoft.com/office/drawing/2014/main" id="{D0CA0C4E-9097-A541-4576-43A8F9B1B730}"/>
              </a:ext>
            </a:extLst>
          </p:cNvPr>
          <p:cNvSpPr/>
          <p:nvPr/>
        </p:nvSpPr>
        <p:spPr>
          <a:xfrm>
            <a:off x="9919036" y="5802245"/>
            <a:ext cx="173609" cy="551434"/>
          </a:xfrm>
          <a:custGeom>
            <a:avLst/>
            <a:gdLst>
              <a:gd name="connsiteX0" fmla="*/ 120314 w 173609"/>
              <a:gd name="connsiteY0" fmla="*/ 1655 h 551434"/>
              <a:gd name="connsiteX1" fmla="*/ 69514 w 173609"/>
              <a:gd name="connsiteY1" fmla="*/ 249305 h 551434"/>
              <a:gd name="connsiteX2" fmla="*/ 28239 w 173609"/>
              <a:gd name="connsiteY2" fmla="*/ 433455 h 551434"/>
              <a:gd name="connsiteX3" fmla="*/ 2839 w 173609"/>
              <a:gd name="connsiteY3" fmla="*/ 468380 h 551434"/>
              <a:gd name="connsiteX4" fmla="*/ 9189 w 173609"/>
              <a:gd name="connsiteY4" fmla="*/ 519180 h 551434"/>
              <a:gd name="connsiteX5" fmla="*/ 79039 w 173609"/>
              <a:gd name="connsiteY5" fmla="*/ 481080 h 551434"/>
              <a:gd name="connsiteX6" fmla="*/ 171114 w 173609"/>
              <a:gd name="connsiteY6" fmla="*/ 379480 h 551434"/>
              <a:gd name="connsiteX7" fmla="*/ 136189 w 173609"/>
              <a:gd name="connsiteY7" fmla="*/ 430280 h 551434"/>
              <a:gd name="connsiteX8" fmla="*/ 18714 w 173609"/>
              <a:gd name="connsiteY8" fmla="*/ 550930 h 551434"/>
              <a:gd name="connsiteX9" fmla="*/ 50464 w 173609"/>
              <a:gd name="connsiteY9" fmla="*/ 379480 h 551434"/>
              <a:gd name="connsiteX10" fmla="*/ 120314 w 173609"/>
              <a:gd name="connsiteY10" fmla="*/ 1655 h 55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609" h="551434">
                <a:moveTo>
                  <a:pt x="120314" y="1655"/>
                </a:moveTo>
                <a:cubicBezTo>
                  <a:pt x="123489" y="-20041"/>
                  <a:pt x="84860" y="177338"/>
                  <a:pt x="69514" y="249305"/>
                </a:cubicBezTo>
                <a:cubicBezTo>
                  <a:pt x="54168" y="321272"/>
                  <a:pt x="39351" y="396943"/>
                  <a:pt x="28239" y="433455"/>
                </a:cubicBezTo>
                <a:cubicBezTo>
                  <a:pt x="17127" y="469967"/>
                  <a:pt x="6014" y="454093"/>
                  <a:pt x="2839" y="468380"/>
                </a:cubicBezTo>
                <a:cubicBezTo>
                  <a:pt x="-336" y="482667"/>
                  <a:pt x="-3511" y="517063"/>
                  <a:pt x="9189" y="519180"/>
                </a:cubicBezTo>
                <a:cubicBezTo>
                  <a:pt x="21889" y="521297"/>
                  <a:pt x="52051" y="504363"/>
                  <a:pt x="79039" y="481080"/>
                </a:cubicBezTo>
                <a:cubicBezTo>
                  <a:pt x="106026" y="457797"/>
                  <a:pt x="161589" y="387947"/>
                  <a:pt x="171114" y="379480"/>
                </a:cubicBezTo>
                <a:cubicBezTo>
                  <a:pt x="180639" y="371013"/>
                  <a:pt x="161589" y="401705"/>
                  <a:pt x="136189" y="430280"/>
                </a:cubicBezTo>
                <a:cubicBezTo>
                  <a:pt x="110789" y="458855"/>
                  <a:pt x="33002" y="559397"/>
                  <a:pt x="18714" y="550930"/>
                </a:cubicBezTo>
                <a:cubicBezTo>
                  <a:pt x="4426" y="542463"/>
                  <a:pt x="28239" y="467322"/>
                  <a:pt x="50464" y="379480"/>
                </a:cubicBezTo>
                <a:cubicBezTo>
                  <a:pt x="72689" y="291638"/>
                  <a:pt x="117139" y="23351"/>
                  <a:pt x="120314" y="1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1" name="フリーフォーム 1490">
            <a:extLst>
              <a:ext uri="{FF2B5EF4-FFF2-40B4-BE49-F238E27FC236}">
                <a16:creationId xmlns:a16="http://schemas.microsoft.com/office/drawing/2014/main" id="{0C6F0338-5D9B-82F7-F6EF-E893165CEEB9}"/>
              </a:ext>
            </a:extLst>
          </p:cNvPr>
          <p:cNvSpPr/>
          <p:nvPr/>
        </p:nvSpPr>
        <p:spPr>
          <a:xfrm>
            <a:off x="9949842" y="5999989"/>
            <a:ext cx="520176" cy="567975"/>
          </a:xfrm>
          <a:custGeom>
            <a:avLst/>
            <a:gdLst>
              <a:gd name="connsiteX0" fmla="*/ 6958 w 520176"/>
              <a:gd name="connsiteY0" fmla="*/ 10286 h 567975"/>
              <a:gd name="connsiteX1" fmla="*/ 492733 w 520176"/>
              <a:gd name="connsiteY1" fmla="*/ 3936 h 567975"/>
              <a:gd name="connsiteX2" fmla="*/ 457808 w 520176"/>
              <a:gd name="connsiteY2" fmla="*/ 73786 h 567975"/>
              <a:gd name="connsiteX3" fmla="*/ 445108 w 520176"/>
              <a:gd name="connsiteY3" fmla="*/ 356361 h 567975"/>
              <a:gd name="connsiteX4" fmla="*/ 194283 w 520176"/>
              <a:gd name="connsiteY4" fmla="*/ 486536 h 567975"/>
              <a:gd name="connsiteX5" fmla="*/ 3783 w 520176"/>
              <a:gd name="connsiteY5" fmla="*/ 565911 h 567975"/>
              <a:gd name="connsiteX6" fmla="*/ 368908 w 520176"/>
              <a:gd name="connsiteY6" fmla="*/ 403986 h 567975"/>
              <a:gd name="connsiteX7" fmla="*/ 460983 w 520176"/>
              <a:gd name="connsiteY7" fmla="*/ 365886 h 567975"/>
              <a:gd name="connsiteX8" fmla="*/ 429233 w 520176"/>
              <a:gd name="connsiteY8" fmla="*/ 64261 h 567975"/>
              <a:gd name="connsiteX9" fmla="*/ 232383 w 520176"/>
              <a:gd name="connsiteY9" fmla="*/ 22986 h 567975"/>
              <a:gd name="connsiteX10" fmla="*/ 6958 w 520176"/>
              <a:gd name="connsiteY10" fmla="*/ 10286 h 56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0176" h="567975">
                <a:moveTo>
                  <a:pt x="6958" y="10286"/>
                </a:moveTo>
                <a:cubicBezTo>
                  <a:pt x="50350" y="7111"/>
                  <a:pt x="417591" y="-6647"/>
                  <a:pt x="492733" y="3936"/>
                </a:cubicBezTo>
                <a:cubicBezTo>
                  <a:pt x="567875" y="14519"/>
                  <a:pt x="465746" y="15049"/>
                  <a:pt x="457808" y="73786"/>
                </a:cubicBezTo>
                <a:cubicBezTo>
                  <a:pt x="449871" y="132524"/>
                  <a:pt x="489029" y="287569"/>
                  <a:pt x="445108" y="356361"/>
                </a:cubicBezTo>
                <a:cubicBezTo>
                  <a:pt x="401187" y="425153"/>
                  <a:pt x="267837" y="451611"/>
                  <a:pt x="194283" y="486536"/>
                </a:cubicBezTo>
                <a:cubicBezTo>
                  <a:pt x="120729" y="521461"/>
                  <a:pt x="-25321" y="579669"/>
                  <a:pt x="3783" y="565911"/>
                </a:cubicBezTo>
                <a:cubicBezTo>
                  <a:pt x="32887" y="552153"/>
                  <a:pt x="292708" y="437323"/>
                  <a:pt x="368908" y="403986"/>
                </a:cubicBezTo>
                <a:cubicBezTo>
                  <a:pt x="445108" y="370649"/>
                  <a:pt x="450929" y="422507"/>
                  <a:pt x="460983" y="365886"/>
                </a:cubicBezTo>
                <a:cubicBezTo>
                  <a:pt x="471037" y="309265"/>
                  <a:pt x="467333" y="121411"/>
                  <a:pt x="429233" y="64261"/>
                </a:cubicBezTo>
                <a:cubicBezTo>
                  <a:pt x="391133" y="7111"/>
                  <a:pt x="301704" y="38332"/>
                  <a:pt x="232383" y="22986"/>
                </a:cubicBezTo>
                <a:cubicBezTo>
                  <a:pt x="163062" y="7640"/>
                  <a:pt x="-36434" y="13461"/>
                  <a:pt x="6958" y="10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2" name="フリーフォーム 1491">
            <a:extLst>
              <a:ext uri="{FF2B5EF4-FFF2-40B4-BE49-F238E27FC236}">
                <a16:creationId xmlns:a16="http://schemas.microsoft.com/office/drawing/2014/main" id="{8A4127FC-9E3D-7D38-7B9F-FB4AB6ED99CA}"/>
              </a:ext>
            </a:extLst>
          </p:cNvPr>
          <p:cNvSpPr/>
          <p:nvPr/>
        </p:nvSpPr>
        <p:spPr>
          <a:xfrm>
            <a:off x="10030578" y="5978128"/>
            <a:ext cx="186612" cy="309382"/>
          </a:xfrm>
          <a:custGeom>
            <a:avLst/>
            <a:gdLst>
              <a:gd name="connsiteX0" fmla="*/ 186572 w 186612"/>
              <a:gd name="connsiteY0" fmla="*/ 397 h 309382"/>
              <a:gd name="connsiteX1" fmla="*/ 30997 w 186612"/>
              <a:gd name="connsiteY1" fmla="*/ 219472 h 309382"/>
              <a:gd name="connsiteX2" fmla="*/ 8772 w 186612"/>
              <a:gd name="connsiteY2" fmla="*/ 308372 h 309382"/>
              <a:gd name="connsiteX3" fmla="*/ 15122 w 186612"/>
              <a:gd name="connsiteY3" fmla="*/ 168672 h 309382"/>
              <a:gd name="connsiteX4" fmla="*/ 186572 w 186612"/>
              <a:gd name="connsiteY4" fmla="*/ 397 h 30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612" h="309382">
                <a:moveTo>
                  <a:pt x="186572" y="397"/>
                </a:moveTo>
                <a:cubicBezTo>
                  <a:pt x="189218" y="8864"/>
                  <a:pt x="60630" y="168143"/>
                  <a:pt x="30997" y="219472"/>
                </a:cubicBezTo>
                <a:cubicBezTo>
                  <a:pt x="1364" y="270801"/>
                  <a:pt x="11418" y="316839"/>
                  <a:pt x="8772" y="308372"/>
                </a:cubicBezTo>
                <a:cubicBezTo>
                  <a:pt x="6126" y="299905"/>
                  <a:pt x="-12924" y="216297"/>
                  <a:pt x="15122" y="168672"/>
                </a:cubicBezTo>
                <a:cubicBezTo>
                  <a:pt x="43168" y="121047"/>
                  <a:pt x="183926" y="-8070"/>
                  <a:pt x="186572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3" name="フリーフォーム 1492">
            <a:extLst>
              <a:ext uri="{FF2B5EF4-FFF2-40B4-BE49-F238E27FC236}">
                <a16:creationId xmlns:a16="http://schemas.microsoft.com/office/drawing/2014/main" id="{232ED3C9-D452-417B-6547-44490B7E8A1E}"/>
              </a:ext>
            </a:extLst>
          </p:cNvPr>
          <p:cNvSpPr/>
          <p:nvPr/>
        </p:nvSpPr>
        <p:spPr>
          <a:xfrm>
            <a:off x="9879088" y="5942570"/>
            <a:ext cx="273129" cy="57213"/>
          </a:xfrm>
          <a:custGeom>
            <a:avLst/>
            <a:gdLst>
              <a:gd name="connsiteX0" fmla="*/ 1512 w 273129"/>
              <a:gd name="connsiteY0" fmla="*/ 55005 h 57213"/>
              <a:gd name="connsiteX1" fmla="*/ 268212 w 273129"/>
              <a:gd name="connsiteY1" fmla="*/ 42305 h 57213"/>
              <a:gd name="connsiteX2" fmla="*/ 163437 w 273129"/>
              <a:gd name="connsiteY2" fmla="*/ 1030 h 57213"/>
              <a:gd name="connsiteX3" fmla="*/ 1512 w 273129"/>
              <a:gd name="connsiteY3" fmla="*/ 55005 h 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129" h="57213">
                <a:moveTo>
                  <a:pt x="1512" y="55005"/>
                </a:moveTo>
                <a:cubicBezTo>
                  <a:pt x="18974" y="61884"/>
                  <a:pt x="241225" y="51301"/>
                  <a:pt x="268212" y="42305"/>
                </a:cubicBezTo>
                <a:cubicBezTo>
                  <a:pt x="295199" y="33309"/>
                  <a:pt x="204183" y="-6907"/>
                  <a:pt x="163437" y="1030"/>
                </a:cubicBezTo>
                <a:cubicBezTo>
                  <a:pt x="122691" y="8967"/>
                  <a:pt x="-15950" y="48126"/>
                  <a:pt x="1512" y="55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4" name="フリーフォーム 1493">
            <a:extLst>
              <a:ext uri="{FF2B5EF4-FFF2-40B4-BE49-F238E27FC236}">
                <a16:creationId xmlns:a16="http://schemas.microsoft.com/office/drawing/2014/main" id="{F7912E42-815F-971A-EE6B-634ACA846C05}"/>
              </a:ext>
            </a:extLst>
          </p:cNvPr>
          <p:cNvSpPr/>
          <p:nvPr/>
        </p:nvSpPr>
        <p:spPr>
          <a:xfrm>
            <a:off x="9943643" y="6061328"/>
            <a:ext cx="383754" cy="543246"/>
          </a:xfrm>
          <a:custGeom>
            <a:avLst/>
            <a:gdLst>
              <a:gd name="connsiteX0" fmla="*/ 146507 w 383754"/>
              <a:gd name="connsiteY0" fmla="*/ 50547 h 543246"/>
              <a:gd name="connsiteX1" fmla="*/ 298907 w 383754"/>
              <a:gd name="connsiteY1" fmla="*/ 82297 h 543246"/>
              <a:gd name="connsiteX2" fmla="*/ 337007 w 383754"/>
              <a:gd name="connsiteY2" fmla="*/ 117222 h 543246"/>
              <a:gd name="connsiteX3" fmla="*/ 371932 w 383754"/>
              <a:gd name="connsiteY3" fmla="*/ 53722 h 543246"/>
              <a:gd name="connsiteX4" fmla="*/ 375107 w 383754"/>
              <a:gd name="connsiteY4" fmla="*/ 221997 h 543246"/>
              <a:gd name="connsiteX5" fmla="*/ 295732 w 383754"/>
              <a:gd name="connsiteY5" fmla="*/ 295022 h 543246"/>
              <a:gd name="connsiteX6" fmla="*/ 25857 w 383754"/>
              <a:gd name="connsiteY6" fmla="*/ 336297 h 543246"/>
              <a:gd name="connsiteX7" fmla="*/ 76657 w 383754"/>
              <a:gd name="connsiteY7" fmla="*/ 355347 h 543246"/>
              <a:gd name="connsiteX8" fmla="*/ 38557 w 383754"/>
              <a:gd name="connsiteY8" fmla="*/ 409322 h 543246"/>
              <a:gd name="connsiteX9" fmla="*/ 54432 w 383754"/>
              <a:gd name="connsiteY9" fmla="*/ 542672 h 543246"/>
              <a:gd name="connsiteX10" fmla="*/ 457 w 383754"/>
              <a:gd name="connsiteY10" fmla="*/ 352172 h 543246"/>
              <a:gd name="connsiteX11" fmla="*/ 51257 w 383754"/>
              <a:gd name="connsiteY11" fmla="*/ 374397 h 543246"/>
              <a:gd name="connsiteX12" fmla="*/ 346532 w 383754"/>
              <a:gd name="connsiteY12" fmla="*/ 295022 h 543246"/>
              <a:gd name="connsiteX13" fmla="*/ 356057 w 383754"/>
              <a:gd name="connsiteY13" fmla="*/ 228347 h 543246"/>
              <a:gd name="connsiteX14" fmla="*/ 371932 w 383754"/>
              <a:gd name="connsiteY14" fmla="*/ 9272 h 543246"/>
              <a:gd name="connsiteX15" fmla="*/ 359232 w 383754"/>
              <a:gd name="connsiteY15" fmla="*/ 41022 h 543246"/>
              <a:gd name="connsiteX16" fmla="*/ 95707 w 383754"/>
              <a:gd name="connsiteY16" fmla="*/ 44197 h 543246"/>
              <a:gd name="connsiteX17" fmla="*/ 146507 w 383754"/>
              <a:gd name="connsiteY17" fmla="*/ 50547 h 543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83754" h="543246">
                <a:moveTo>
                  <a:pt x="146507" y="50547"/>
                </a:moveTo>
                <a:cubicBezTo>
                  <a:pt x="180374" y="56897"/>
                  <a:pt x="267157" y="71185"/>
                  <a:pt x="298907" y="82297"/>
                </a:cubicBezTo>
                <a:cubicBezTo>
                  <a:pt x="330657" y="93409"/>
                  <a:pt x="324836" y="121984"/>
                  <a:pt x="337007" y="117222"/>
                </a:cubicBezTo>
                <a:cubicBezTo>
                  <a:pt x="349178" y="112460"/>
                  <a:pt x="365582" y="36260"/>
                  <a:pt x="371932" y="53722"/>
                </a:cubicBezTo>
                <a:cubicBezTo>
                  <a:pt x="378282" y="71184"/>
                  <a:pt x="387807" y="181780"/>
                  <a:pt x="375107" y="221997"/>
                </a:cubicBezTo>
                <a:cubicBezTo>
                  <a:pt x="362407" y="262214"/>
                  <a:pt x="353940" y="275972"/>
                  <a:pt x="295732" y="295022"/>
                </a:cubicBezTo>
                <a:cubicBezTo>
                  <a:pt x="237524" y="314072"/>
                  <a:pt x="62369" y="326243"/>
                  <a:pt x="25857" y="336297"/>
                </a:cubicBezTo>
                <a:cubicBezTo>
                  <a:pt x="-10655" y="346351"/>
                  <a:pt x="74540" y="343176"/>
                  <a:pt x="76657" y="355347"/>
                </a:cubicBezTo>
                <a:cubicBezTo>
                  <a:pt x="78774" y="367518"/>
                  <a:pt x="42261" y="378101"/>
                  <a:pt x="38557" y="409322"/>
                </a:cubicBezTo>
                <a:cubicBezTo>
                  <a:pt x="34853" y="440543"/>
                  <a:pt x="60782" y="552197"/>
                  <a:pt x="54432" y="542672"/>
                </a:cubicBezTo>
                <a:cubicBezTo>
                  <a:pt x="48082" y="533147"/>
                  <a:pt x="986" y="380218"/>
                  <a:pt x="457" y="352172"/>
                </a:cubicBezTo>
                <a:cubicBezTo>
                  <a:pt x="-72" y="324126"/>
                  <a:pt x="-6422" y="383922"/>
                  <a:pt x="51257" y="374397"/>
                </a:cubicBezTo>
                <a:cubicBezTo>
                  <a:pt x="108936" y="364872"/>
                  <a:pt x="295732" y="319364"/>
                  <a:pt x="346532" y="295022"/>
                </a:cubicBezTo>
                <a:cubicBezTo>
                  <a:pt x="397332" y="270680"/>
                  <a:pt x="351824" y="275972"/>
                  <a:pt x="356057" y="228347"/>
                </a:cubicBezTo>
                <a:cubicBezTo>
                  <a:pt x="360290" y="180722"/>
                  <a:pt x="371403" y="40493"/>
                  <a:pt x="371932" y="9272"/>
                </a:cubicBezTo>
                <a:cubicBezTo>
                  <a:pt x="372461" y="-21949"/>
                  <a:pt x="405269" y="35201"/>
                  <a:pt x="359232" y="41022"/>
                </a:cubicBezTo>
                <a:cubicBezTo>
                  <a:pt x="313195" y="46843"/>
                  <a:pt x="132749" y="42080"/>
                  <a:pt x="95707" y="44197"/>
                </a:cubicBezTo>
                <a:cubicBezTo>
                  <a:pt x="58665" y="46314"/>
                  <a:pt x="112640" y="44197"/>
                  <a:pt x="146507" y="50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5" name="フリーフォーム 1494">
            <a:extLst>
              <a:ext uri="{FF2B5EF4-FFF2-40B4-BE49-F238E27FC236}">
                <a16:creationId xmlns:a16="http://schemas.microsoft.com/office/drawing/2014/main" id="{0B0B3A29-4497-87B8-479B-448437FB4BE7}"/>
              </a:ext>
            </a:extLst>
          </p:cNvPr>
          <p:cNvSpPr/>
          <p:nvPr/>
        </p:nvSpPr>
        <p:spPr>
          <a:xfrm>
            <a:off x="10614013" y="5915311"/>
            <a:ext cx="337506" cy="321455"/>
          </a:xfrm>
          <a:custGeom>
            <a:avLst/>
            <a:gdLst>
              <a:gd name="connsiteX0" fmla="*/ 66687 w 337506"/>
              <a:gd name="connsiteY0" fmla="*/ 2889 h 321455"/>
              <a:gd name="connsiteX1" fmla="*/ 107962 w 337506"/>
              <a:gd name="connsiteY1" fmla="*/ 136239 h 321455"/>
              <a:gd name="connsiteX2" fmla="*/ 38112 w 337506"/>
              <a:gd name="connsiteY2" fmla="*/ 161639 h 321455"/>
              <a:gd name="connsiteX3" fmla="*/ 260362 w 337506"/>
              <a:gd name="connsiteY3" fmla="*/ 193389 h 321455"/>
              <a:gd name="connsiteX4" fmla="*/ 168287 w 337506"/>
              <a:gd name="connsiteY4" fmla="*/ 269589 h 321455"/>
              <a:gd name="connsiteX5" fmla="*/ 174637 w 337506"/>
              <a:gd name="connsiteY5" fmla="*/ 291814 h 321455"/>
              <a:gd name="connsiteX6" fmla="*/ 12 w 337506"/>
              <a:gd name="connsiteY6" fmla="*/ 275939 h 321455"/>
              <a:gd name="connsiteX7" fmla="*/ 184162 w 337506"/>
              <a:gd name="connsiteY7" fmla="*/ 301339 h 321455"/>
              <a:gd name="connsiteX8" fmla="*/ 336562 w 337506"/>
              <a:gd name="connsiteY8" fmla="*/ 314039 h 321455"/>
              <a:gd name="connsiteX9" fmla="*/ 111137 w 337506"/>
              <a:gd name="connsiteY9" fmla="*/ 180689 h 321455"/>
              <a:gd name="connsiteX10" fmla="*/ 98437 w 337506"/>
              <a:gd name="connsiteY10" fmla="*/ 139414 h 321455"/>
              <a:gd name="connsiteX11" fmla="*/ 82562 w 337506"/>
              <a:gd name="connsiteY11" fmla="*/ 50514 h 321455"/>
              <a:gd name="connsiteX12" fmla="*/ 66687 w 337506"/>
              <a:gd name="connsiteY12" fmla="*/ 2889 h 32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7506" h="321455">
                <a:moveTo>
                  <a:pt x="66687" y="2889"/>
                </a:moveTo>
                <a:cubicBezTo>
                  <a:pt x="70920" y="17176"/>
                  <a:pt x="112724" y="109781"/>
                  <a:pt x="107962" y="136239"/>
                </a:cubicBezTo>
                <a:cubicBezTo>
                  <a:pt x="103200" y="162697"/>
                  <a:pt x="12712" y="152114"/>
                  <a:pt x="38112" y="161639"/>
                </a:cubicBezTo>
                <a:cubicBezTo>
                  <a:pt x="63512" y="171164"/>
                  <a:pt x="238666" y="175397"/>
                  <a:pt x="260362" y="193389"/>
                </a:cubicBezTo>
                <a:lnTo>
                  <a:pt x="168287" y="269589"/>
                </a:lnTo>
                <a:cubicBezTo>
                  <a:pt x="153999" y="285993"/>
                  <a:pt x="202683" y="290756"/>
                  <a:pt x="174637" y="291814"/>
                </a:cubicBezTo>
                <a:cubicBezTo>
                  <a:pt x="146591" y="292872"/>
                  <a:pt x="-1575" y="274352"/>
                  <a:pt x="12" y="275939"/>
                </a:cubicBezTo>
                <a:cubicBezTo>
                  <a:pt x="1599" y="277526"/>
                  <a:pt x="128070" y="294989"/>
                  <a:pt x="184162" y="301339"/>
                </a:cubicBezTo>
                <a:cubicBezTo>
                  <a:pt x="240254" y="307689"/>
                  <a:pt x="348733" y="334147"/>
                  <a:pt x="336562" y="314039"/>
                </a:cubicBezTo>
                <a:cubicBezTo>
                  <a:pt x="324391" y="293931"/>
                  <a:pt x="150824" y="209793"/>
                  <a:pt x="111137" y="180689"/>
                </a:cubicBezTo>
                <a:cubicBezTo>
                  <a:pt x="71450" y="151585"/>
                  <a:pt x="103199" y="161110"/>
                  <a:pt x="98437" y="139414"/>
                </a:cubicBezTo>
                <a:cubicBezTo>
                  <a:pt x="93675" y="117718"/>
                  <a:pt x="85737" y="70093"/>
                  <a:pt x="82562" y="50514"/>
                </a:cubicBezTo>
                <a:cubicBezTo>
                  <a:pt x="79387" y="30935"/>
                  <a:pt x="62454" y="-11398"/>
                  <a:pt x="66687" y="2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6" name="フリーフォーム 1495">
            <a:extLst>
              <a:ext uri="{FF2B5EF4-FFF2-40B4-BE49-F238E27FC236}">
                <a16:creationId xmlns:a16="http://schemas.microsoft.com/office/drawing/2014/main" id="{67521448-7AD6-898B-48D3-A7FAC9325F92}"/>
              </a:ext>
            </a:extLst>
          </p:cNvPr>
          <p:cNvSpPr/>
          <p:nvPr/>
        </p:nvSpPr>
        <p:spPr>
          <a:xfrm>
            <a:off x="10654982" y="5980427"/>
            <a:ext cx="610555" cy="36198"/>
          </a:xfrm>
          <a:custGeom>
            <a:avLst/>
            <a:gdLst>
              <a:gd name="connsiteX0" fmla="*/ 318 w 610555"/>
              <a:gd name="connsiteY0" fmla="*/ 1273 h 36198"/>
              <a:gd name="connsiteX1" fmla="*/ 505143 w 610555"/>
              <a:gd name="connsiteY1" fmla="*/ 7623 h 36198"/>
              <a:gd name="connsiteX2" fmla="*/ 606743 w 610555"/>
              <a:gd name="connsiteY2" fmla="*/ 7623 h 36198"/>
              <a:gd name="connsiteX3" fmla="*/ 432118 w 610555"/>
              <a:gd name="connsiteY3" fmla="*/ 36198 h 36198"/>
              <a:gd name="connsiteX4" fmla="*/ 318 w 610555"/>
              <a:gd name="connsiteY4" fmla="*/ 1273 h 36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555" h="36198">
                <a:moveTo>
                  <a:pt x="318" y="1273"/>
                </a:moveTo>
                <a:cubicBezTo>
                  <a:pt x="12489" y="-3489"/>
                  <a:pt x="404072" y="6565"/>
                  <a:pt x="505143" y="7623"/>
                </a:cubicBezTo>
                <a:cubicBezTo>
                  <a:pt x="606214" y="8681"/>
                  <a:pt x="618914" y="2861"/>
                  <a:pt x="606743" y="7623"/>
                </a:cubicBezTo>
                <a:cubicBezTo>
                  <a:pt x="594572" y="12385"/>
                  <a:pt x="536364" y="36198"/>
                  <a:pt x="432118" y="36198"/>
                </a:cubicBezTo>
                <a:cubicBezTo>
                  <a:pt x="327872" y="36198"/>
                  <a:pt x="-11853" y="6035"/>
                  <a:pt x="318" y="1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7" name="フリーフォーム 1496">
            <a:extLst>
              <a:ext uri="{FF2B5EF4-FFF2-40B4-BE49-F238E27FC236}">
                <a16:creationId xmlns:a16="http://schemas.microsoft.com/office/drawing/2014/main" id="{DFA18D1C-2E52-2A05-45A7-158A71C2E557}"/>
              </a:ext>
            </a:extLst>
          </p:cNvPr>
          <p:cNvSpPr/>
          <p:nvPr/>
        </p:nvSpPr>
        <p:spPr>
          <a:xfrm>
            <a:off x="10921967" y="5902268"/>
            <a:ext cx="346594" cy="205520"/>
          </a:xfrm>
          <a:custGeom>
            <a:avLst/>
            <a:gdLst>
              <a:gd name="connsiteX0" fmla="*/ 346108 w 346594"/>
              <a:gd name="connsiteY0" fmla="*/ 57 h 205520"/>
              <a:gd name="connsiteX1" fmla="*/ 250858 w 346594"/>
              <a:gd name="connsiteY1" fmla="*/ 127057 h 205520"/>
              <a:gd name="connsiteX2" fmla="*/ 276258 w 346594"/>
              <a:gd name="connsiteY2" fmla="*/ 203257 h 205520"/>
              <a:gd name="connsiteX3" fmla="*/ 33 w 346594"/>
              <a:gd name="connsiteY3" fmla="*/ 184207 h 205520"/>
              <a:gd name="connsiteX4" fmla="*/ 257208 w 346594"/>
              <a:gd name="connsiteY4" fmla="*/ 171507 h 205520"/>
              <a:gd name="connsiteX5" fmla="*/ 203233 w 346594"/>
              <a:gd name="connsiteY5" fmla="*/ 111182 h 205520"/>
              <a:gd name="connsiteX6" fmla="*/ 346108 w 346594"/>
              <a:gd name="connsiteY6" fmla="*/ 57 h 20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594" h="205520">
                <a:moveTo>
                  <a:pt x="346108" y="57"/>
                </a:moveTo>
                <a:cubicBezTo>
                  <a:pt x="354045" y="2703"/>
                  <a:pt x="262500" y="93190"/>
                  <a:pt x="250858" y="127057"/>
                </a:cubicBezTo>
                <a:cubicBezTo>
                  <a:pt x="239216" y="160924"/>
                  <a:pt x="318062" y="193732"/>
                  <a:pt x="276258" y="203257"/>
                </a:cubicBezTo>
                <a:cubicBezTo>
                  <a:pt x="234454" y="212782"/>
                  <a:pt x="3208" y="189499"/>
                  <a:pt x="33" y="184207"/>
                </a:cubicBezTo>
                <a:cubicBezTo>
                  <a:pt x="-3142" y="178915"/>
                  <a:pt x="223341" y="183678"/>
                  <a:pt x="257208" y="171507"/>
                </a:cubicBezTo>
                <a:cubicBezTo>
                  <a:pt x="291075" y="159336"/>
                  <a:pt x="187887" y="135524"/>
                  <a:pt x="203233" y="111182"/>
                </a:cubicBezTo>
                <a:cubicBezTo>
                  <a:pt x="218579" y="86840"/>
                  <a:pt x="338171" y="-2589"/>
                  <a:pt x="346108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8" name="フリーフォーム 1497">
            <a:extLst>
              <a:ext uri="{FF2B5EF4-FFF2-40B4-BE49-F238E27FC236}">
                <a16:creationId xmlns:a16="http://schemas.microsoft.com/office/drawing/2014/main" id="{52830BCB-9704-9439-308E-A10DE66746B0}"/>
              </a:ext>
            </a:extLst>
          </p:cNvPr>
          <p:cNvSpPr/>
          <p:nvPr/>
        </p:nvSpPr>
        <p:spPr>
          <a:xfrm>
            <a:off x="10860953" y="6099165"/>
            <a:ext cx="443728" cy="204792"/>
          </a:xfrm>
          <a:custGeom>
            <a:avLst/>
            <a:gdLst>
              <a:gd name="connsiteX0" fmla="*/ 92797 w 443728"/>
              <a:gd name="connsiteY0" fmla="*/ 10 h 204792"/>
              <a:gd name="connsiteX1" fmla="*/ 89622 w 443728"/>
              <a:gd name="connsiteY1" fmla="*/ 114310 h 204792"/>
              <a:gd name="connsiteX2" fmla="*/ 153122 w 443728"/>
              <a:gd name="connsiteY2" fmla="*/ 98435 h 204792"/>
              <a:gd name="connsiteX3" fmla="*/ 3897 w 443728"/>
              <a:gd name="connsiteY3" fmla="*/ 76210 h 204792"/>
              <a:gd name="connsiteX4" fmla="*/ 340447 w 443728"/>
              <a:gd name="connsiteY4" fmla="*/ 117485 h 204792"/>
              <a:gd name="connsiteX5" fmla="*/ 438872 w 443728"/>
              <a:gd name="connsiteY5" fmla="*/ 203210 h 204792"/>
              <a:gd name="connsiteX6" fmla="*/ 391247 w 443728"/>
              <a:gd name="connsiteY6" fmla="*/ 168285 h 204792"/>
              <a:gd name="connsiteX7" fmla="*/ 76922 w 443728"/>
              <a:gd name="connsiteY7" fmla="*/ 107960 h 204792"/>
              <a:gd name="connsiteX8" fmla="*/ 92797 w 443728"/>
              <a:gd name="connsiteY8" fmla="*/ 10 h 204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728" h="204792">
                <a:moveTo>
                  <a:pt x="92797" y="10"/>
                </a:moveTo>
                <a:cubicBezTo>
                  <a:pt x="94914" y="1068"/>
                  <a:pt x="79568" y="97906"/>
                  <a:pt x="89622" y="114310"/>
                </a:cubicBezTo>
                <a:cubicBezTo>
                  <a:pt x="99676" y="130714"/>
                  <a:pt x="167410" y="104785"/>
                  <a:pt x="153122" y="98435"/>
                </a:cubicBezTo>
                <a:cubicBezTo>
                  <a:pt x="138834" y="92085"/>
                  <a:pt x="-27324" y="73035"/>
                  <a:pt x="3897" y="76210"/>
                </a:cubicBezTo>
                <a:cubicBezTo>
                  <a:pt x="35118" y="79385"/>
                  <a:pt x="267951" y="96318"/>
                  <a:pt x="340447" y="117485"/>
                </a:cubicBezTo>
                <a:cubicBezTo>
                  <a:pt x="412943" y="138652"/>
                  <a:pt x="430405" y="194743"/>
                  <a:pt x="438872" y="203210"/>
                </a:cubicBezTo>
                <a:cubicBezTo>
                  <a:pt x="447339" y="211677"/>
                  <a:pt x="451572" y="184160"/>
                  <a:pt x="391247" y="168285"/>
                </a:cubicBezTo>
                <a:cubicBezTo>
                  <a:pt x="330922" y="152410"/>
                  <a:pt x="125076" y="134418"/>
                  <a:pt x="76922" y="107960"/>
                </a:cubicBezTo>
                <a:cubicBezTo>
                  <a:pt x="28768" y="81502"/>
                  <a:pt x="90680" y="-1048"/>
                  <a:pt x="92797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9" name="フリーフォーム 1498">
            <a:extLst>
              <a:ext uri="{FF2B5EF4-FFF2-40B4-BE49-F238E27FC236}">
                <a16:creationId xmlns:a16="http://schemas.microsoft.com/office/drawing/2014/main" id="{0F056EC3-2DE5-0436-2E95-C0117921E358}"/>
              </a:ext>
            </a:extLst>
          </p:cNvPr>
          <p:cNvSpPr/>
          <p:nvPr/>
        </p:nvSpPr>
        <p:spPr>
          <a:xfrm>
            <a:off x="10551736" y="6137085"/>
            <a:ext cx="375791" cy="181977"/>
          </a:xfrm>
          <a:custGeom>
            <a:avLst/>
            <a:gdLst>
              <a:gd name="connsiteX0" fmla="*/ 116264 w 375791"/>
              <a:gd name="connsiteY0" fmla="*/ 190 h 181977"/>
              <a:gd name="connsiteX1" fmla="*/ 106739 w 375791"/>
              <a:gd name="connsiteY1" fmla="*/ 104965 h 181977"/>
              <a:gd name="connsiteX2" fmla="*/ 119439 w 375791"/>
              <a:gd name="connsiteY2" fmla="*/ 143065 h 181977"/>
              <a:gd name="connsiteX3" fmla="*/ 5139 w 375791"/>
              <a:gd name="connsiteY3" fmla="*/ 133540 h 181977"/>
              <a:gd name="connsiteX4" fmla="*/ 313114 w 375791"/>
              <a:gd name="connsiteY4" fmla="*/ 174815 h 181977"/>
              <a:gd name="connsiteX5" fmla="*/ 357564 w 375791"/>
              <a:gd name="connsiteY5" fmla="*/ 177990 h 181977"/>
              <a:gd name="connsiteX6" fmla="*/ 87689 w 375791"/>
              <a:gd name="connsiteY6" fmla="*/ 133540 h 181977"/>
              <a:gd name="connsiteX7" fmla="*/ 116264 w 375791"/>
              <a:gd name="connsiteY7" fmla="*/ 190 h 181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5791" h="181977">
                <a:moveTo>
                  <a:pt x="116264" y="190"/>
                </a:moveTo>
                <a:cubicBezTo>
                  <a:pt x="119439" y="-4572"/>
                  <a:pt x="106210" y="81153"/>
                  <a:pt x="106739" y="104965"/>
                </a:cubicBezTo>
                <a:cubicBezTo>
                  <a:pt x="107268" y="128777"/>
                  <a:pt x="136372" y="138303"/>
                  <a:pt x="119439" y="143065"/>
                </a:cubicBezTo>
                <a:cubicBezTo>
                  <a:pt x="102506" y="147827"/>
                  <a:pt x="-27140" y="128248"/>
                  <a:pt x="5139" y="133540"/>
                </a:cubicBezTo>
                <a:cubicBezTo>
                  <a:pt x="37418" y="138832"/>
                  <a:pt x="254377" y="167407"/>
                  <a:pt x="313114" y="174815"/>
                </a:cubicBezTo>
                <a:cubicBezTo>
                  <a:pt x="371851" y="182223"/>
                  <a:pt x="395135" y="184869"/>
                  <a:pt x="357564" y="177990"/>
                </a:cubicBezTo>
                <a:cubicBezTo>
                  <a:pt x="319993" y="171111"/>
                  <a:pt x="125789" y="159998"/>
                  <a:pt x="87689" y="133540"/>
                </a:cubicBezTo>
                <a:cubicBezTo>
                  <a:pt x="49589" y="107082"/>
                  <a:pt x="113089" y="4952"/>
                  <a:pt x="116264" y="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0" name="フリーフォーム 1499">
            <a:extLst>
              <a:ext uri="{FF2B5EF4-FFF2-40B4-BE49-F238E27FC236}">
                <a16:creationId xmlns:a16="http://schemas.microsoft.com/office/drawing/2014/main" id="{1ED6A72A-F791-24C9-9E46-50FE68BCDEFE}"/>
              </a:ext>
            </a:extLst>
          </p:cNvPr>
          <p:cNvSpPr/>
          <p:nvPr/>
        </p:nvSpPr>
        <p:spPr>
          <a:xfrm>
            <a:off x="10782442" y="6219812"/>
            <a:ext cx="437648" cy="329001"/>
          </a:xfrm>
          <a:custGeom>
            <a:avLst/>
            <a:gdLst>
              <a:gd name="connsiteX0" fmla="*/ 37958 w 437648"/>
              <a:gd name="connsiteY0" fmla="*/ 13 h 329001"/>
              <a:gd name="connsiteX1" fmla="*/ 53833 w 437648"/>
              <a:gd name="connsiteY1" fmla="*/ 190513 h 329001"/>
              <a:gd name="connsiteX2" fmla="*/ 69708 w 437648"/>
              <a:gd name="connsiteY2" fmla="*/ 263538 h 329001"/>
              <a:gd name="connsiteX3" fmla="*/ 171308 w 437648"/>
              <a:gd name="connsiteY3" fmla="*/ 288938 h 329001"/>
              <a:gd name="connsiteX4" fmla="*/ 6208 w 437648"/>
              <a:gd name="connsiteY4" fmla="*/ 273063 h 329001"/>
              <a:gd name="connsiteX5" fmla="*/ 431658 w 437648"/>
              <a:gd name="connsiteY5" fmla="*/ 327038 h 329001"/>
              <a:gd name="connsiteX6" fmla="*/ 247508 w 437648"/>
              <a:gd name="connsiteY6" fmla="*/ 311163 h 329001"/>
              <a:gd name="connsiteX7" fmla="*/ 126858 w 437648"/>
              <a:gd name="connsiteY7" fmla="*/ 254013 h 329001"/>
              <a:gd name="connsiteX8" fmla="*/ 53833 w 437648"/>
              <a:gd name="connsiteY8" fmla="*/ 180988 h 329001"/>
              <a:gd name="connsiteX9" fmla="*/ 37958 w 437648"/>
              <a:gd name="connsiteY9" fmla="*/ 13 h 3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7648" h="329001">
                <a:moveTo>
                  <a:pt x="37958" y="13"/>
                </a:moveTo>
                <a:cubicBezTo>
                  <a:pt x="37958" y="1600"/>
                  <a:pt x="48541" y="146592"/>
                  <a:pt x="53833" y="190513"/>
                </a:cubicBezTo>
                <a:cubicBezTo>
                  <a:pt x="59125" y="234434"/>
                  <a:pt x="50129" y="247134"/>
                  <a:pt x="69708" y="263538"/>
                </a:cubicBezTo>
                <a:cubicBezTo>
                  <a:pt x="89287" y="279942"/>
                  <a:pt x="181891" y="287351"/>
                  <a:pt x="171308" y="288938"/>
                </a:cubicBezTo>
                <a:cubicBezTo>
                  <a:pt x="160725" y="290526"/>
                  <a:pt x="-37184" y="266713"/>
                  <a:pt x="6208" y="273063"/>
                </a:cubicBezTo>
                <a:cubicBezTo>
                  <a:pt x="49600" y="279413"/>
                  <a:pt x="391441" y="320688"/>
                  <a:pt x="431658" y="327038"/>
                </a:cubicBezTo>
                <a:cubicBezTo>
                  <a:pt x="471875" y="333388"/>
                  <a:pt x="298308" y="323334"/>
                  <a:pt x="247508" y="311163"/>
                </a:cubicBezTo>
                <a:cubicBezTo>
                  <a:pt x="196708" y="298992"/>
                  <a:pt x="159137" y="275709"/>
                  <a:pt x="126858" y="254013"/>
                </a:cubicBezTo>
                <a:cubicBezTo>
                  <a:pt x="94579" y="232317"/>
                  <a:pt x="68650" y="221734"/>
                  <a:pt x="53833" y="180988"/>
                </a:cubicBezTo>
                <a:cubicBezTo>
                  <a:pt x="39016" y="140242"/>
                  <a:pt x="37958" y="-1574"/>
                  <a:pt x="37958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1" name="フリーフォーム 1500">
            <a:extLst>
              <a:ext uri="{FF2B5EF4-FFF2-40B4-BE49-F238E27FC236}">
                <a16:creationId xmlns:a16="http://schemas.microsoft.com/office/drawing/2014/main" id="{A8AE73C6-0915-6C50-A8CD-E5CE04874AB4}"/>
              </a:ext>
            </a:extLst>
          </p:cNvPr>
          <p:cNvSpPr/>
          <p:nvPr/>
        </p:nvSpPr>
        <p:spPr>
          <a:xfrm>
            <a:off x="10888413" y="6269977"/>
            <a:ext cx="356814" cy="61831"/>
          </a:xfrm>
          <a:custGeom>
            <a:avLst/>
            <a:gdLst>
              <a:gd name="connsiteX0" fmla="*/ 65337 w 356814"/>
              <a:gd name="connsiteY0" fmla="*/ 45098 h 61831"/>
              <a:gd name="connsiteX1" fmla="*/ 293937 w 356814"/>
              <a:gd name="connsiteY1" fmla="*/ 35573 h 61831"/>
              <a:gd name="connsiteX2" fmla="*/ 354262 w 356814"/>
              <a:gd name="connsiteY2" fmla="*/ 648 h 61831"/>
              <a:gd name="connsiteX3" fmla="*/ 230437 w 356814"/>
              <a:gd name="connsiteY3" fmla="*/ 16523 h 61831"/>
              <a:gd name="connsiteX4" fmla="*/ 11362 w 356814"/>
              <a:gd name="connsiteY4" fmla="*/ 60973 h 61831"/>
              <a:gd name="connsiteX5" fmla="*/ 65337 w 356814"/>
              <a:gd name="connsiteY5" fmla="*/ 45098 h 6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6814" h="61831">
                <a:moveTo>
                  <a:pt x="65337" y="45098"/>
                </a:moveTo>
                <a:cubicBezTo>
                  <a:pt x="112433" y="40865"/>
                  <a:pt x="245783" y="42981"/>
                  <a:pt x="293937" y="35573"/>
                </a:cubicBezTo>
                <a:cubicBezTo>
                  <a:pt x="342091" y="28165"/>
                  <a:pt x="364845" y="3823"/>
                  <a:pt x="354262" y="648"/>
                </a:cubicBezTo>
                <a:cubicBezTo>
                  <a:pt x="343679" y="-2527"/>
                  <a:pt x="287587" y="6469"/>
                  <a:pt x="230437" y="16523"/>
                </a:cubicBezTo>
                <a:cubicBezTo>
                  <a:pt x="173287" y="26577"/>
                  <a:pt x="42583" y="56211"/>
                  <a:pt x="11362" y="60973"/>
                </a:cubicBezTo>
                <a:cubicBezTo>
                  <a:pt x="-19859" y="65735"/>
                  <a:pt x="18241" y="49331"/>
                  <a:pt x="65337" y="45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2" name="フリーフォーム 1501">
            <a:extLst>
              <a:ext uri="{FF2B5EF4-FFF2-40B4-BE49-F238E27FC236}">
                <a16:creationId xmlns:a16="http://schemas.microsoft.com/office/drawing/2014/main" id="{8A7D364F-FD1A-E750-DB40-00227C93289C}"/>
              </a:ext>
            </a:extLst>
          </p:cNvPr>
          <p:cNvSpPr/>
          <p:nvPr/>
        </p:nvSpPr>
        <p:spPr>
          <a:xfrm>
            <a:off x="10892841" y="6273038"/>
            <a:ext cx="357176" cy="263909"/>
          </a:xfrm>
          <a:custGeom>
            <a:avLst/>
            <a:gdLst>
              <a:gd name="connsiteX0" fmla="*/ 64084 w 357176"/>
              <a:gd name="connsiteY0" fmla="*/ 762 h 263909"/>
              <a:gd name="connsiteX1" fmla="*/ 48209 w 357176"/>
              <a:gd name="connsiteY1" fmla="*/ 118237 h 263909"/>
              <a:gd name="connsiteX2" fmla="*/ 175209 w 357176"/>
              <a:gd name="connsiteY2" fmla="*/ 153162 h 263909"/>
              <a:gd name="connsiteX3" fmla="*/ 73609 w 357176"/>
              <a:gd name="connsiteY3" fmla="*/ 169037 h 263909"/>
              <a:gd name="connsiteX4" fmla="*/ 257759 w 357176"/>
              <a:gd name="connsiteY4" fmla="*/ 156337 h 263909"/>
              <a:gd name="connsiteX5" fmla="*/ 343484 w 357176"/>
              <a:gd name="connsiteY5" fmla="*/ 261112 h 263909"/>
              <a:gd name="connsiteX6" fmla="*/ 321259 w 357176"/>
              <a:gd name="connsiteY6" fmla="*/ 229362 h 263909"/>
              <a:gd name="connsiteX7" fmla="*/ 10109 w 357176"/>
              <a:gd name="connsiteY7" fmla="*/ 181737 h 263909"/>
              <a:gd name="connsiteX8" fmla="*/ 64084 w 357176"/>
              <a:gd name="connsiteY8" fmla="*/ 762 h 26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176" h="263909">
                <a:moveTo>
                  <a:pt x="64084" y="762"/>
                </a:moveTo>
                <a:cubicBezTo>
                  <a:pt x="70434" y="-9821"/>
                  <a:pt x="29688" y="92837"/>
                  <a:pt x="48209" y="118237"/>
                </a:cubicBezTo>
                <a:cubicBezTo>
                  <a:pt x="66730" y="143637"/>
                  <a:pt x="170976" y="144695"/>
                  <a:pt x="175209" y="153162"/>
                </a:cubicBezTo>
                <a:cubicBezTo>
                  <a:pt x="179442" y="161629"/>
                  <a:pt x="59851" y="168508"/>
                  <a:pt x="73609" y="169037"/>
                </a:cubicBezTo>
                <a:cubicBezTo>
                  <a:pt x="87367" y="169566"/>
                  <a:pt x="212780" y="140991"/>
                  <a:pt x="257759" y="156337"/>
                </a:cubicBezTo>
                <a:cubicBezTo>
                  <a:pt x="302738" y="171683"/>
                  <a:pt x="332901" y="248941"/>
                  <a:pt x="343484" y="261112"/>
                </a:cubicBezTo>
                <a:cubicBezTo>
                  <a:pt x="354067" y="273283"/>
                  <a:pt x="376821" y="242591"/>
                  <a:pt x="321259" y="229362"/>
                </a:cubicBezTo>
                <a:cubicBezTo>
                  <a:pt x="265697" y="216133"/>
                  <a:pt x="49267" y="218249"/>
                  <a:pt x="10109" y="181737"/>
                </a:cubicBezTo>
                <a:cubicBezTo>
                  <a:pt x="-29049" y="145225"/>
                  <a:pt x="57734" y="11345"/>
                  <a:pt x="64084" y="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 1407">
            <a:extLst>
              <a:ext uri="{FF2B5EF4-FFF2-40B4-BE49-F238E27FC236}">
                <a16:creationId xmlns:a16="http://schemas.microsoft.com/office/drawing/2014/main" id="{5AE84E4F-C060-3B86-C57A-70A7D198B6F0}"/>
              </a:ext>
            </a:extLst>
          </p:cNvPr>
          <p:cNvSpPr/>
          <p:nvPr/>
        </p:nvSpPr>
        <p:spPr>
          <a:xfrm>
            <a:off x="3331435" y="880379"/>
            <a:ext cx="1626138" cy="708622"/>
          </a:xfrm>
          <a:custGeom>
            <a:avLst/>
            <a:gdLst>
              <a:gd name="connsiteX0" fmla="*/ 1624740 w 1626138"/>
              <a:gd name="connsiteY0" fmla="*/ 14971 h 708622"/>
              <a:gd name="connsiteX1" fmla="*/ 1358040 w 1626138"/>
              <a:gd name="connsiteY1" fmla="*/ 27671 h 708622"/>
              <a:gd name="connsiteX2" fmla="*/ 656365 w 1626138"/>
              <a:gd name="connsiteY2" fmla="*/ 319771 h 708622"/>
              <a:gd name="connsiteX3" fmla="*/ 951640 w 1626138"/>
              <a:gd name="connsiteY3" fmla="*/ 202296 h 708622"/>
              <a:gd name="connsiteX4" fmla="*/ 24540 w 1626138"/>
              <a:gd name="connsiteY4" fmla="*/ 694421 h 708622"/>
              <a:gd name="connsiteX5" fmla="*/ 307115 w 1626138"/>
              <a:gd name="connsiteY5" fmla="*/ 554721 h 708622"/>
              <a:gd name="connsiteX6" fmla="*/ 726215 w 1626138"/>
              <a:gd name="connsiteY6" fmla="*/ 335646 h 708622"/>
              <a:gd name="connsiteX7" fmla="*/ 659540 w 1626138"/>
              <a:gd name="connsiteY7" fmla="*/ 357871 h 708622"/>
              <a:gd name="connsiteX8" fmla="*/ 992915 w 1626138"/>
              <a:gd name="connsiteY8" fmla="*/ 167371 h 708622"/>
              <a:gd name="connsiteX9" fmla="*/ 973865 w 1626138"/>
              <a:gd name="connsiteY9" fmla="*/ 167371 h 708622"/>
              <a:gd name="connsiteX10" fmla="*/ 1262790 w 1626138"/>
              <a:gd name="connsiteY10" fmla="*/ 53071 h 708622"/>
              <a:gd name="connsiteX11" fmla="*/ 1624740 w 1626138"/>
              <a:gd name="connsiteY11" fmla="*/ 14971 h 708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26138" h="708622">
                <a:moveTo>
                  <a:pt x="1624740" y="14971"/>
                </a:moveTo>
                <a:cubicBezTo>
                  <a:pt x="1640615" y="10738"/>
                  <a:pt x="1519436" y="-23129"/>
                  <a:pt x="1358040" y="27671"/>
                </a:cubicBezTo>
                <a:cubicBezTo>
                  <a:pt x="1196644" y="78471"/>
                  <a:pt x="724098" y="290667"/>
                  <a:pt x="656365" y="319771"/>
                </a:cubicBezTo>
                <a:cubicBezTo>
                  <a:pt x="588632" y="348875"/>
                  <a:pt x="1056944" y="139854"/>
                  <a:pt x="951640" y="202296"/>
                </a:cubicBezTo>
                <a:cubicBezTo>
                  <a:pt x="846336" y="264738"/>
                  <a:pt x="131961" y="635683"/>
                  <a:pt x="24540" y="694421"/>
                </a:cubicBezTo>
                <a:cubicBezTo>
                  <a:pt x="-82881" y="753159"/>
                  <a:pt x="190169" y="614517"/>
                  <a:pt x="307115" y="554721"/>
                </a:cubicBezTo>
                <a:cubicBezTo>
                  <a:pt x="424061" y="494925"/>
                  <a:pt x="667478" y="368454"/>
                  <a:pt x="726215" y="335646"/>
                </a:cubicBezTo>
                <a:cubicBezTo>
                  <a:pt x="784952" y="302838"/>
                  <a:pt x="615090" y="385917"/>
                  <a:pt x="659540" y="357871"/>
                </a:cubicBezTo>
                <a:cubicBezTo>
                  <a:pt x="703990" y="329825"/>
                  <a:pt x="992915" y="167371"/>
                  <a:pt x="992915" y="167371"/>
                </a:cubicBezTo>
                <a:cubicBezTo>
                  <a:pt x="1045302" y="135621"/>
                  <a:pt x="928886" y="186421"/>
                  <a:pt x="973865" y="167371"/>
                </a:cubicBezTo>
                <a:cubicBezTo>
                  <a:pt x="1018844" y="148321"/>
                  <a:pt x="1154840" y="78471"/>
                  <a:pt x="1262790" y="53071"/>
                </a:cubicBezTo>
                <a:cubicBezTo>
                  <a:pt x="1370740" y="27671"/>
                  <a:pt x="1608865" y="19204"/>
                  <a:pt x="1624740" y="1497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 1454">
            <a:extLst>
              <a:ext uri="{FF2B5EF4-FFF2-40B4-BE49-F238E27FC236}">
                <a16:creationId xmlns:a16="http://schemas.microsoft.com/office/drawing/2014/main" id="{D6C46A48-DBF6-30F9-2C86-9E681C343D84}"/>
              </a:ext>
            </a:extLst>
          </p:cNvPr>
          <p:cNvSpPr/>
          <p:nvPr/>
        </p:nvSpPr>
        <p:spPr>
          <a:xfrm>
            <a:off x="3018233" y="1066719"/>
            <a:ext cx="2043364" cy="1104573"/>
          </a:xfrm>
          <a:custGeom>
            <a:avLst/>
            <a:gdLst>
              <a:gd name="connsiteX0" fmla="*/ 2026842 w 2043364"/>
              <a:gd name="connsiteY0" fmla="*/ 9606 h 1104573"/>
              <a:gd name="connsiteX1" fmla="*/ 864792 w 2043364"/>
              <a:gd name="connsiteY1" fmla="*/ 425531 h 1104573"/>
              <a:gd name="connsiteX2" fmla="*/ 10717 w 2043364"/>
              <a:gd name="connsiteY2" fmla="*/ 1098631 h 1104573"/>
              <a:gd name="connsiteX3" fmla="*/ 382192 w 2043364"/>
              <a:gd name="connsiteY3" fmla="*/ 755731 h 1104573"/>
              <a:gd name="connsiteX4" fmla="*/ 340917 w 2043364"/>
              <a:gd name="connsiteY4" fmla="*/ 774781 h 1104573"/>
              <a:gd name="connsiteX5" fmla="*/ 861617 w 2043364"/>
              <a:gd name="connsiteY5" fmla="*/ 441406 h 1104573"/>
              <a:gd name="connsiteX6" fmla="*/ 833042 w 2043364"/>
              <a:gd name="connsiteY6" fmla="*/ 457281 h 1104573"/>
              <a:gd name="connsiteX7" fmla="*/ 1502967 w 2043364"/>
              <a:gd name="connsiteY7" fmla="*/ 158831 h 1104573"/>
              <a:gd name="connsiteX8" fmla="*/ 2026842 w 2043364"/>
              <a:gd name="connsiteY8" fmla="*/ 9606 h 1104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3364" h="1104573">
                <a:moveTo>
                  <a:pt x="2026842" y="9606"/>
                </a:moveTo>
                <a:cubicBezTo>
                  <a:pt x="1920479" y="54056"/>
                  <a:pt x="1200813" y="244027"/>
                  <a:pt x="864792" y="425531"/>
                </a:cubicBezTo>
                <a:cubicBezTo>
                  <a:pt x="528771" y="607035"/>
                  <a:pt x="91150" y="1043598"/>
                  <a:pt x="10717" y="1098631"/>
                </a:cubicBezTo>
                <a:cubicBezTo>
                  <a:pt x="-69716" y="1153664"/>
                  <a:pt x="327159" y="809706"/>
                  <a:pt x="382192" y="755731"/>
                </a:cubicBezTo>
                <a:cubicBezTo>
                  <a:pt x="437225" y="701756"/>
                  <a:pt x="261013" y="827169"/>
                  <a:pt x="340917" y="774781"/>
                </a:cubicBezTo>
                <a:cubicBezTo>
                  <a:pt x="420821" y="722394"/>
                  <a:pt x="779596" y="494323"/>
                  <a:pt x="861617" y="441406"/>
                </a:cubicBezTo>
                <a:cubicBezTo>
                  <a:pt x="943638" y="388489"/>
                  <a:pt x="833042" y="457281"/>
                  <a:pt x="833042" y="457281"/>
                </a:cubicBezTo>
                <a:cubicBezTo>
                  <a:pt x="939934" y="410185"/>
                  <a:pt x="1307175" y="232385"/>
                  <a:pt x="1502967" y="158831"/>
                </a:cubicBezTo>
                <a:cubicBezTo>
                  <a:pt x="1698759" y="85277"/>
                  <a:pt x="2133205" y="-34844"/>
                  <a:pt x="2026842" y="960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 1457">
            <a:extLst>
              <a:ext uri="{FF2B5EF4-FFF2-40B4-BE49-F238E27FC236}">
                <a16:creationId xmlns:a16="http://schemas.microsoft.com/office/drawing/2014/main" id="{DF9CD002-6457-86CD-BF30-2FBC938AF8EC}"/>
              </a:ext>
            </a:extLst>
          </p:cNvPr>
          <p:cNvSpPr/>
          <p:nvPr/>
        </p:nvSpPr>
        <p:spPr>
          <a:xfrm>
            <a:off x="3447515" y="1470888"/>
            <a:ext cx="1708692" cy="587178"/>
          </a:xfrm>
          <a:custGeom>
            <a:avLst/>
            <a:gdLst>
              <a:gd name="connsiteX0" fmla="*/ 6885 w 1708692"/>
              <a:gd name="connsiteY0" fmla="*/ 583337 h 587178"/>
              <a:gd name="connsiteX1" fmla="*/ 1073685 w 1708692"/>
              <a:gd name="connsiteY1" fmla="*/ 65812 h 587178"/>
              <a:gd name="connsiteX2" fmla="*/ 524410 w 1708692"/>
              <a:gd name="connsiteY2" fmla="*/ 313462 h 587178"/>
              <a:gd name="connsiteX3" fmla="*/ 1276885 w 1708692"/>
              <a:gd name="connsiteY3" fmla="*/ 34062 h 587178"/>
              <a:gd name="connsiteX4" fmla="*/ 1708685 w 1708692"/>
              <a:gd name="connsiteY4" fmla="*/ 18187 h 587178"/>
              <a:gd name="connsiteX5" fmla="*/ 1286410 w 1708692"/>
              <a:gd name="connsiteY5" fmla="*/ 21362 h 587178"/>
              <a:gd name="connsiteX6" fmla="*/ 645060 w 1708692"/>
              <a:gd name="connsiteY6" fmla="*/ 288062 h 587178"/>
              <a:gd name="connsiteX7" fmla="*/ 6885 w 1708692"/>
              <a:gd name="connsiteY7" fmla="*/ 583337 h 58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8692" h="587178">
                <a:moveTo>
                  <a:pt x="6885" y="583337"/>
                </a:moveTo>
                <a:cubicBezTo>
                  <a:pt x="78323" y="546295"/>
                  <a:pt x="987431" y="110791"/>
                  <a:pt x="1073685" y="65812"/>
                </a:cubicBezTo>
                <a:cubicBezTo>
                  <a:pt x="1159939" y="20833"/>
                  <a:pt x="490543" y="318754"/>
                  <a:pt x="524410" y="313462"/>
                </a:cubicBezTo>
                <a:cubicBezTo>
                  <a:pt x="558277" y="308170"/>
                  <a:pt x="1079506" y="83275"/>
                  <a:pt x="1276885" y="34062"/>
                </a:cubicBezTo>
                <a:cubicBezTo>
                  <a:pt x="1474264" y="-15151"/>
                  <a:pt x="1707097" y="20304"/>
                  <a:pt x="1708685" y="18187"/>
                </a:cubicBezTo>
                <a:cubicBezTo>
                  <a:pt x="1710273" y="16070"/>
                  <a:pt x="1463681" y="-23617"/>
                  <a:pt x="1286410" y="21362"/>
                </a:cubicBezTo>
                <a:cubicBezTo>
                  <a:pt x="1109139" y="66341"/>
                  <a:pt x="851435" y="196516"/>
                  <a:pt x="645060" y="288062"/>
                </a:cubicBezTo>
                <a:cubicBezTo>
                  <a:pt x="438685" y="379608"/>
                  <a:pt x="-64553" y="620379"/>
                  <a:pt x="6885" y="58333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 1458">
            <a:extLst>
              <a:ext uri="{FF2B5EF4-FFF2-40B4-BE49-F238E27FC236}">
                <a16:creationId xmlns:a16="http://schemas.microsoft.com/office/drawing/2014/main" id="{A60E5447-AE5B-EB1E-2DEE-7B35395A4071}"/>
              </a:ext>
            </a:extLst>
          </p:cNvPr>
          <p:cNvSpPr/>
          <p:nvPr/>
        </p:nvSpPr>
        <p:spPr>
          <a:xfrm>
            <a:off x="2959135" y="1721071"/>
            <a:ext cx="2246384" cy="1170720"/>
          </a:xfrm>
          <a:custGeom>
            <a:avLst/>
            <a:gdLst>
              <a:gd name="connsiteX0" fmla="*/ 2238340 w 2246384"/>
              <a:gd name="connsiteY0" fmla="*/ 12479 h 1170720"/>
              <a:gd name="connsiteX1" fmla="*/ 1171540 w 2246384"/>
              <a:gd name="connsiteY1" fmla="*/ 241079 h 1170720"/>
              <a:gd name="connsiteX2" fmla="*/ 15840 w 2246384"/>
              <a:gd name="connsiteY2" fmla="*/ 1158654 h 1170720"/>
              <a:gd name="connsiteX3" fmla="*/ 495265 w 2246384"/>
              <a:gd name="connsiteY3" fmla="*/ 768129 h 1170720"/>
              <a:gd name="connsiteX4" fmla="*/ 428590 w 2246384"/>
              <a:gd name="connsiteY4" fmla="*/ 799879 h 1170720"/>
              <a:gd name="connsiteX5" fmla="*/ 1098515 w 2246384"/>
              <a:gd name="connsiteY5" fmla="*/ 260129 h 1170720"/>
              <a:gd name="connsiteX6" fmla="*/ 1057240 w 2246384"/>
              <a:gd name="connsiteY6" fmla="*/ 288704 h 1170720"/>
              <a:gd name="connsiteX7" fmla="*/ 1631915 w 2246384"/>
              <a:gd name="connsiteY7" fmla="*/ 56929 h 1170720"/>
              <a:gd name="connsiteX8" fmla="*/ 2238340 w 2246384"/>
              <a:gd name="connsiteY8" fmla="*/ 12479 h 117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6384" h="1170720">
                <a:moveTo>
                  <a:pt x="2238340" y="12479"/>
                </a:moveTo>
                <a:cubicBezTo>
                  <a:pt x="2161611" y="43171"/>
                  <a:pt x="1541957" y="50050"/>
                  <a:pt x="1171540" y="241079"/>
                </a:cubicBezTo>
                <a:cubicBezTo>
                  <a:pt x="801123" y="432108"/>
                  <a:pt x="128552" y="1070812"/>
                  <a:pt x="15840" y="1158654"/>
                </a:cubicBezTo>
                <a:cubicBezTo>
                  <a:pt x="-96872" y="1246496"/>
                  <a:pt x="426473" y="827925"/>
                  <a:pt x="495265" y="768129"/>
                </a:cubicBezTo>
                <a:cubicBezTo>
                  <a:pt x="564057" y="708333"/>
                  <a:pt x="328048" y="884546"/>
                  <a:pt x="428590" y="799879"/>
                </a:cubicBezTo>
                <a:cubicBezTo>
                  <a:pt x="529132" y="715212"/>
                  <a:pt x="993740" y="345325"/>
                  <a:pt x="1098515" y="260129"/>
                </a:cubicBezTo>
                <a:cubicBezTo>
                  <a:pt x="1203290" y="174933"/>
                  <a:pt x="968340" y="322571"/>
                  <a:pt x="1057240" y="288704"/>
                </a:cubicBezTo>
                <a:cubicBezTo>
                  <a:pt x="1146140" y="254837"/>
                  <a:pt x="1441415" y="101908"/>
                  <a:pt x="1631915" y="56929"/>
                </a:cubicBezTo>
                <a:cubicBezTo>
                  <a:pt x="1822415" y="11950"/>
                  <a:pt x="2315069" y="-18213"/>
                  <a:pt x="2238340" y="1247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 1459">
            <a:extLst>
              <a:ext uri="{FF2B5EF4-FFF2-40B4-BE49-F238E27FC236}">
                <a16:creationId xmlns:a16="http://schemas.microsoft.com/office/drawing/2014/main" id="{54F9C714-638B-483C-47F7-E281F9CFCBE4}"/>
              </a:ext>
            </a:extLst>
          </p:cNvPr>
          <p:cNvSpPr/>
          <p:nvPr/>
        </p:nvSpPr>
        <p:spPr>
          <a:xfrm>
            <a:off x="3695645" y="2349494"/>
            <a:ext cx="476329" cy="977911"/>
          </a:xfrm>
          <a:custGeom>
            <a:avLst/>
            <a:gdLst>
              <a:gd name="connsiteX0" fmla="*/ 476305 w 476329"/>
              <a:gd name="connsiteY0" fmla="*/ 6 h 977911"/>
              <a:gd name="connsiteX1" fmla="*/ 184205 w 476329"/>
              <a:gd name="connsiteY1" fmla="*/ 447681 h 977911"/>
              <a:gd name="connsiteX2" fmla="*/ 55 w 476329"/>
              <a:gd name="connsiteY2" fmla="*/ 977906 h 977911"/>
              <a:gd name="connsiteX3" fmla="*/ 168330 w 476329"/>
              <a:gd name="connsiteY3" fmla="*/ 457206 h 977911"/>
              <a:gd name="connsiteX4" fmla="*/ 476305 w 476329"/>
              <a:gd name="connsiteY4" fmla="*/ 6 h 97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329" h="977911">
                <a:moveTo>
                  <a:pt x="476305" y="6"/>
                </a:moveTo>
                <a:cubicBezTo>
                  <a:pt x="478951" y="-1582"/>
                  <a:pt x="263580" y="284698"/>
                  <a:pt x="184205" y="447681"/>
                </a:cubicBezTo>
                <a:cubicBezTo>
                  <a:pt x="104830" y="610664"/>
                  <a:pt x="2701" y="976319"/>
                  <a:pt x="55" y="977906"/>
                </a:cubicBezTo>
                <a:cubicBezTo>
                  <a:pt x="-2591" y="979494"/>
                  <a:pt x="90013" y="614368"/>
                  <a:pt x="168330" y="457206"/>
                </a:cubicBezTo>
                <a:cubicBezTo>
                  <a:pt x="246647" y="300044"/>
                  <a:pt x="473659" y="1594"/>
                  <a:pt x="476305" y="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 1460">
            <a:extLst>
              <a:ext uri="{FF2B5EF4-FFF2-40B4-BE49-F238E27FC236}">
                <a16:creationId xmlns:a16="http://schemas.microsoft.com/office/drawing/2014/main" id="{A9C93FCB-0B4D-B71C-4DA5-9EA1C8A0E5C9}"/>
              </a:ext>
            </a:extLst>
          </p:cNvPr>
          <p:cNvSpPr/>
          <p:nvPr/>
        </p:nvSpPr>
        <p:spPr>
          <a:xfrm>
            <a:off x="3790824" y="2066038"/>
            <a:ext cx="700187" cy="1576555"/>
          </a:xfrm>
          <a:custGeom>
            <a:avLst/>
            <a:gdLst>
              <a:gd name="connsiteX0" fmla="*/ 698626 w 700187"/>
              <a:gd name="connsiteY0" fmla="*/ 4062 h 1576555"/>
              <a:gd name="connsiteX1" fmla="*/ 212851 w 700187"/>
              <a:gd name="connsiteY1" fmla="*/ 708912 h 1576555"/>
              <a:gd name="connsiteX2" fmla="*/ 317626 w 700187"/>
              <a:gd name="connsiteY2" fmla="*/ 524762 h 1576555"/>
              <a:gd name="connsiteX3" fmla="*/ 238251 w 700187"/>
              <a:gd name="connsiteY3" fmla="*/ 737487 h 1576555"/>
              <a:gd name="connsiteX4" fmla="*/ 16001 w 700187"/>
              <a:gd name="connsiteY4" fmla="*/ 1505837 h 1576555"/>
              <a:gd name="connsiteX5" fmla="*/ 41401 w 700187"/>
              <a:gd name="connsiteY5" fmla="*/ 1451862 h 1576555"/>
              <a:gd name="connsiteX6" fmla="*/ 231901 w 700187"/>
              <a:gd name="connsiteY6" fmla="*/ 708912 h 1576555"/>
              <a:gd name="connsiteX7" fmla="*/ 463676 w 700187"/>
              <a:gd name="connsiteY7" fmla="*/ 305687 h 1576555"/>
              <a:gd name="connsiteX8" fmla="*/ 371601 w 700187"/>
              <a:gd name="connsiteY8" fmla="*/ 413637 h 1576555"/>
              <a:gd name="connsiteX9" fmla="*/ 698626 w 700187"/>
              <a:gd name="connsiteY9" fmla="*/ 4062 h 1576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0187" h="1576555">
                <a:moveTo>
                  <a:pt x="698626" y="4062"/>
                </a:moveTo>
                <a:cubicBezTo>
                  <a:pt x="672168" y="53275"/>
                  <a:pt x="276351" y="622129"/>
                  <a:pt x="212851" y="708912"/>
                </a:cubicBezTo>
                <a:cubicBezTo>
                  <a:pt x="149351" y="795695"/>
                  <a:pt x="313393" y="520000"/>
                  <a:pt x="317626" y="524762"/>
                </a:cubicBezTo>
                <a:cubicBezTo>
                  <a:pt x="321859" y="529524"/>
                  <a:pt x="288522" y="573975"/>
                  <a:pt x="238251" y="737487"/>
                </a:cubicBezTo>
                <a:cubicBezTo>
                  <a:pt x="187980" y="901000"/>
                  <a:pt x="48809" y="1386775"/>
                  <a:pt x="16001" y="1505837"/>
                </a:cubicBezTo>
                <a:cubicBezTo>
                  <a:pt x="-16807" y="1624899"/>
                  <a:pt x="5418" y="1584683"/>
                  <a:pt x="41401" y="1451862"/>
                </a:cubicBezTo>
                <a:cubicBezTo>
                  <a:pt x="77384" y="1319041"/>
                  <a:pt x="161522" y="899941"/>
                  <a:pt x="231901" y="708912"/>
                </a:cubicBezTo>
                <a:cubicBezTo>
                  <a:pt x="302280" y="517883"/>
                  <a:pt x="440393" y="354899"/>
                  <a:pt x="463676" y="305687"/>
                </a:cubicBezTo>
                <a:cubicBezTo>
                  <a:pt x="486959" y="256475"/>
                  <a:pt x="336147" y="459145"/>
                  <a:pt x="371601" y="413637"/>
                </a:cubicBezTo>
                <a:cubicBezTo>
                  <a:pt x="407055" y="368129"/>
                  <a:pt x="725084" y="-45151"/>
                  <a:pt x="698626" y="406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 1461">
            <a:extLst>
              <a:ext uri="{FF2B5EF4-FFF2-40B4-BE49-F238E27FC236}">
                <a16:creationId xmlns:a16="http://schemas.microsoft.com/office/drawing/2014/main" id="{17958236-C4AA-CA94-D3D1-C56CF1E060B6}"/>
              </a:ext>
            </a:extLst>
          </p:cNvPr>
          <p:cNvSpPr/>
          <p:nvPr/>
        </p:nvSpPr>
        <p:spPr>
          <a:xfrm>
            <a:off x="3594572" y="3206242"/>
            <a:ext cx="312668" cy="814653"/>
          </a:xfrm>
          <a:custGeom>
            <a:avLst/>
            <a:gdLst>
              <a:gd name="connsiteX0" fmla="*/ 307503 w 312668"/>
              <a:gd name="connsiteY0" fmla="*/ 10033 h 814653"/>
              <a:gd name="connsiteX1" fmla="*/ 63028 w 312668"/>
              <a:gd name="connsiteY1" fmla="*/ 648208 h 814653"/>
              <a:gd name="connsiteX2" fmla="*/ 9053 w 312668"/>
              <a:gd name="connsiteY2" fmla="*/ 794258 h 814653"/>
              <a:gd name="connsiteX3" fmla="*/ 212253 w 312668"/>
              <a:gd name="connsiteY3" fmla="*/ 295783 h 814653"/>
              <a:gd name="connsiteX4" fmla="*/ 307503 w 312668"/>
              <a:gd name="connsiteY4" fmla="*/ 10033 h 81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668" h="814653">
                <a:moveTo>
                  <a:pt x="307503" y="10033"/>
                </a:moveTo>
                <a:cubicBezTo>
                  <a:pt x="282632" y="68770"/>
                  <a:pt x="112770" y="517504"/>
                  <a:pt x="63028" y="648208"/>
                </a:cubicBezTo>
                <a:cubicBezTo>
                  <a:pt x="13286" y="778912"/>
                  <a:pt x="-15818" y="852995"/>
                  <a:pt x="9053" y="794258"/>
                </a:cubicBezTo>
                <a:cubicBezTo>
                  <a:pt x="33924" y="735521"/>
                  <a:pt x="162511" y="427546"/>
                  <a:pt x="212253" y="295783"/>
                </a:cubicBezTo>
                <a:cubicBezTo>
                  <a:pt x="261995" y="164021"/>
                  <a:pt x="332374" y="-48704"/>
                  <a:pt x="307503" y="1003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 1462">
            <a:extLst>
              <a:ext uri="{FF2B5EF4-FFF2-40B4-BE49-F238E27FC236}">
                <a16:creationId xmlns:a16="http://schemas.microsoft.com/office/drawing/2014/main" id="{BD84CE44-E71C-03C9-22A4-78DCFC68F621}"/>
              </a:ext>
            </a:extLst>
          </p:cNvPr>
          <p:cNvSpPr/>
          <p:nvPr/>
        </p:nvSpPr>
        <p:spPr>
          <a:xfrm>
            <a:off x="2568717" y="1977762"/>
            <a:ext cx="866665" cy="1159136"/>
          </a:xfrm>
          <a:custGeom>
            <a:avLst/>
            <a:gdLst>
              <a:gd name="connsiteX0" fmla="*/ 866633 w 866665"/>
              <a:gd name="connsiteY0" fmla="*/ 263 h 1159136"/>
              <a:gd name="connsiteX1" fmla="*/ 320533 w 866665"/>
              <a:gd name="connsiteY1" fmla="*/ 530488 h 1159136"/>
              <a:gd name="connsiteX2" fmla="*/ 3033 w 866665"/>
              <a:gd name="connsiteY2" fmla="*/ 1155963 h 1159136"/>
              <a:gd name="connsiteX3" fmla="*/ 158608 w 866665"/>
              <a:gd name="connsiteY3" fmla="*/ 774963 h 1159136"/>
              <a:gd name="connsiteX4" fmla="*/ 130033 w 866665"/>
              <a:gd name="connsiteY4" fmla="*/ 809888 h 1159136"/>
              <a:gd name="connsiteX5" fmla="*/ 345933 w 866665"/>
              <a:gd name="connsiteY5" fmla="*/ 463813 h 1159136"/>
              <a:gd name="connsiteX6" fmla="*/ 866633 w 866665"/>
              <a:gd name="connsiteY6" fmla="*/ 263 h 1159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6665" h="1159136">
                <a:moveTo>
                  <a:pt x="866633" y="263"/>
                </a:moveTo>
                <a:cubicBezTo>
                  <a:pt x="862400" y="11376"/>
                  <a:pt x="464466" y="337871"/>
                  <a:pt x="320533" y="530488"/>
                </a:cubicBezTo>
                <a:cubicBezTo>
                  <a:pt x="176600" y="723105"/>
                  <a:pt x="30020" y="1115217"/>
                  <a:pt x="3033" y="1155963"/>
                </a:cubicBezTo>
                <a:cubicBezTo>
                  <a:pt x="-23955" y="1196709"/>
                  <a:pt x="137441" y="832642"/>
                  <a:pt x="158608" y="774963"/>
                </a:cubicBezTo>
                <a:cubicBezTo>
                  <a:pt x="179775" y="717284"/>
                  <a:pt x="98812" y="861746"/>
                  <a:pt x="130033" y="809888"/>
                </a:cubicBezTo>
                <a:cubicBezTo>
                  <a:pt x="161254" y="758030"/>
                  <a:pt x="226341" y="595575"/>
                  <a:pt x="345933" y="463813"/>
                </a:cubicBezTo>
                <a:cubicBezTo>
                  <a:pt x="465525" y="332051"/>
                  <a:pt x="870866" y="-10850"/>
                  <a:pt x="866633" y="26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 1463">
            <a:extLst>
              <a:ext uri="{FF2B5EF4-FFF2-40B4-BE49-F238E27FC236}">
                <a16:creationId xmlns:a16="http://schemas.microsoft.com/office/drawing/2014/main" id="{2343929D-218A-FCC3-3A3B-7ECB12134664}"/>
              </a:ext>
            </a:extLst>
          </p:cNvPr>
          <p:cNvSpPr/>
          <p:nvPr/>
        </p:nvSpPr>
        <p:spPr>
          <a:xfrm>
            <a:off x="2623289" y="3237984"/>
            <a:ext cx="736419" cy="335705"/>
          </a:xfrm>
          <a:custGeom>
            <a:avLst/>
            <a:gdLst>
              <a:gd name="connsiteX0" fmla="*/ 2436 w 736419"/>
              <a:gd name="connsiteY0" fmla="*/ 225941 h 335705"/>
              <a:gd name="connsiteX1" fmla="*/ 211986 w 736419"/>
              <a:gd name="connsiteY1" fmla="*/ 318016 h 335705"/>
              <a:gd name="connsiteX2" fmla="*/ 558061 w 736419"/>
              <a:gd name="connsiteY2" fmla="*/ 283091 h 335705"/>
              <a:gd name="connsiteX3" fmla="*/ 735861 w 736419"/>
              <a:gd name="connsiteY3" fmla="*/ 516 h 335705"/>
              <a:gd name="connsiteX4" fmla="*/ 608861 w 736419"/>
              <a:gd name="connsiteY4" fmla="*/ 216416 h 335705"/>
              <a:gd name="connsiteX5" fmla="*/ 462811 w 736419"/>
              <a:gd name="connsiteY5" fmla="*/ 333891 h 335705"/>
              <a:gd name="connsiteX6" fmla="*/ 297711 w 736419"/>
              <a:gd name="connsiteY6" fmla="*/ 289441 h 335705"/>
              <a:gd name="connsiteX7" fmla="*/ 338986 w 736419"/>
              <a:gd name="connsiteY7" fmla="*/ 311666 h 335705"/>
              <a:gd name="connsiteX8" fmla="*/ 110386 w 736419"/>
              <a:gd name="connsiteY8" fmla="*/ 286266 h 335705"/>
              <a:gd name="connsiteX9" fmla="*/ 2436 w 736419"/>
              <a:gd name="connsiteY9" fmla="*/ 225941 h 335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6419" h="335705">
                <a:moveTo>
                  <a:pt x="2436" y="225941"/>
                </a:moveTo>
                <a:cubicBezTo>
                  <a:pt x="19369" y="231233"/>
                  <a:pt x="119382" y="308491"/>
                  <a:pt x="211986" y="318016"/>
                </a:cubicBezTo>
                <a:cubicBezTo>
                  <a:pt x="304590" y="327541"/>
                  <a:pt x="470749" y="336008"/>
                  <a:pt x="558061" y="283091"/>
                </a:cubicBezTo>
                <a:cubicBezTo>
                  <a:pt x="645374" y="230174"/>
                  <a:pt x="727394" y="11628"/>
                  <a:pt x="735861" y="516"/>
                </a:cubicBezTo>
                <a:cubicBezTo>
                  <a:pt x="744328" y="-10596"/>
                  <a:pt x="654369" y="160854"/>
                  <a:pt x="608861" y="216416"/>
                </a:cubicBezTo>
                <a:cubicBezTo>
                  <a:pt x="563353" y="271978"/>
                  <a:pt x="514669" y="321720"/>
                  <a:pt x="462811" y="333891"/>
                </a:cubicBezTo>
                <a:cubicBezTo>
                  <a:pt x="410953" y="346062"/>
                  <a:pt x="318349" y="293145"/>
                  <a:pt x="297711" y="289441"/>
                </a:cubicBezTo>
                <a:cubicBezTo>
                  <a:pt x="277073" y="285737"/>
                  <a:pt x="370207" y="312195"/>
                  <a:pt x="338986" y="311666"/>
                </a:cubicBezTo>
                <a:cubicBezTo>
                  <a:pt x="307765" y="311137"/>
                  <a:pt x="160128" y="296849"/>
                  <a:pt x="110386" y="286266"/>
                </a:cubicBezTo>
                <a:cubicBezTo>
                  <a:pt x="60644" y="275683"/>
                  <a:pt x="-14497" y="220649"/>
                  <a:pt x="2436" y="22594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3" name="フリーフォーム 1502">
            <a:extLst>
              <a:ext uri="{FF2B5EF4-FFF2-40B4-BE49-F238E27FC236}">
                <a16:creationId xmlns:a16="http://schemas.microsoft.com/office/drawing/2014/main" id="{EFD0ABFF-83BA-9B6A-8C10-3A0CB10C2DDD}"/>
              </a:ext>
            </a:extLst>
          </p:cNvPr>
          <p:cNvSpPr/>
          <p:nvPr/>
        </p:nvSpPr>
        <p:spPr>
          <a:xfrm>
            <a:off x="3089260" y="3158313"/>
            <a:ext cx="444630" cy="1448664"/>
          </a:xfrm>
          <a:custGeom>
            <a:avLst/>
            <a:gdLst>
              <a:gd name="connsiteX0" fmla="*/ 444515 w 444630"/>
              <a:gd name="connsiteY0" fmla="*/ 812 h 1448664"/>
              <a:gd name="connsiteX1" fmla="*/ 146065 w 444630"/>
              <a:gd name="connsiteY1" fmla="*/ 813612 h 1448664"/>
              <a:gd name="connsiteX2" fmla="*/ 15 w 444630"/>
              <a:gd name="connsiteY2" fmla="*/ 1448612 h 1448664"/>
              <a:gd name="connsiteX3" fmla="*/ 136540 w 444630"/>
              <a:gd name="connsiteY3" fmla="*/ 781862 h 1448664"/>
              <a:gd name="connsiteX4" fmla="*/ 107965 w 444630"/>
              <a:gd name="connsiteY4" fmla="*/ 997762 h 1448664"/>
              <a:gd name="connsiteX5" fmla="*/ 180990 w 444630"/>
              <a:gd name="connsiteY5" fmla="*/ 667562 h 1448664"/>
              <a:gd name="connsiteX6" fmla="*/ 444515 w 444630"/>
              <a:gd name="connsiteY6" fmla="*/ 812 h 144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30" h="1448664">
                <a:moveTo>
                  <a:pt x="444515" y="812"/>
                </a:moveTo>
                <a:cubicBezTo>
                  <a:pt x="438694" y="25154"/>
                  <a:pt x="220148" y="572312"/>
                  <a:pt x="146065" y="813612"/>
                </a:cubicBezTo>
                <a:cubicBezTo>
                  <a:pt x="71982" y="1054912"/>
                  <a:pt x="1602" y="1453904"/>
                  <a:pt x="15" y="1448612"/>
                </a:cubicBezTo>
                <a:cubicBezTo>
                  <a:pt x="-1572" y="1443320"/>
                  <a:pt x="118548" y="857004"/>
                  <a:pt x="136540" y="781862"/>
                </a:cubicBezTo>
                <a:cubicBezTo>
                  <a:pt x="154532" y="706720"/>
                  <a:pt x="100557" y="1016812"/>
                  <a:pt x="107965" y="997762"/>
                </a:cubicBezTo>
                <a:cubicBezTo>
                  <a:pt x="115373" y="978712"/>
                  <a:pt x="127015" y="828958"/>
                  <a:pt x="180990" y="667562"/>
                </a:cubicBezTo>
                <a:cubicBezTo>
                  <a:pt x="234965" y="506166"/>
                  <a:pt x="450336" y="-23530"/>
                  <a:pt x="444515" y="81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4" name="フリーフォーム 1503">
            <a:extLst>
              <a:ext uri="{FF2B5EF4-FFF2-40B4-BE49-F238E27FC236}">
                <a16:creationId xmlns:a16="http://schemas.microsoft.com/office/drawing/2014/main" id="{8603A376-1B95-B194-9B8C-47609175AC04}"/>
              </a:ext>
            </a:extLst>
          </p:cNvPr>
          <p:cNvSpPr/>
          <p:nvPr/>
        </p:nvSpPr>
        <p:spPr>
          <a:xfrm>
            <a:off x="2912140" y="4317886"/>
            <a:ext cx="218308" cy="922238"/>
          </a:xfrm>
          <a:custGeom>
            <a:avLst/>
            <a:gdLst>
              <a:gd name="connsiteX0" fmla="*/ 116810 w 218308"/>
              <a:gd name="connsiteY0" fmla="*/ 114 h 922238"/>
              <a:gd name="connsiteX1" fmla="*/ 46960 w 218308"/>
              <a:gd name="connsiteY1" fmla="*/ 187439 h 922238"/>
              <a:gd name="connsiteX2" fmla="*/ 2510 w 218308"/>
              <a:gd name="connsiteY2" fmla="*/ 593839 h 922238"/>
              <a:gd name="connsiteX3" fmla="*/ 12035 w 218308"/>
              <a:gd name="connsiteY3" fmla="*/ 355714 h 922238"/>
              <a:gd name="connsiteX4" fmla="*/ 66010 w 218308"/>
              <a:gd name="connsiteY4" fmla="*/ 612889 h 922238"/>
              <a:gd name="connsiteX5" fmla="*/ 215235 w 218308"/>
              <a:gd name="connsiteY5" fmla="*/ 914514 h 922238"/>
              <a:gd name="connsiteX6" fmla="*/ 154910 w 218308"/>
              <a:gd name="connsiteY6" fmla="*/ 793864 h 922238"/>
              <a:gd name="connsiteX7" fmla="*/ 15210 w 218308"/>
              <a:gd name="connsiteY7" fmla="*/ 381114 h 922238"/>
              <a:gd name="connsiteX8" fmla="*/ 8860 w 218308"/>
              <a:gd name="connsiteY8" fmla="*/ 346189 h 922238"/>
              <a:gd name="connsiteX9" fmla="*/ 43785 w 218308"/>
              <a:gd name="connsiteY9" fmla="*/ 162039 h 922238"/>
              <a:gd name="connsiteX10" fmla="*/ 116810 w 218308"/>
              <a:gd name="connsiteY10" fmla="*/ 114 h 92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308" h="922238">
                <a:moveTo>
                  <a:pt x="116810" y="114"/>
                </a:moveTo>
                <a:cubicBezTo>
                  <a:pt x="117339" y="4347"/>
                  <a:pt x="66010" y="88485"/>
                  <a:pt x="46960" y="187439"/>
                </a:cubicBezTo>
                <a:cubicBezTo>
                  <a:pt x="27910" y="286393"/>
                  <a:pt x="8331" y="565793"/>
                  <a:pt x="2510" y="593839"/>
                </a:cubicBezTo>
                <a:cubicBezTo>
                  <a:pt x="-3311" y="621885"/>
                  <a:pt x="1452" y="352539"/>
                  <a:pt x="12035" y="355714"/>
                </a:cubicBezTo>
                <a:cubicBezTo>
                  <a:pt x="22618" y="358889"/>
                  <a:pt x="32143" y="519756"/>
                  <a:pt x="66010" y="612889"/>
                </a:cubicBezTo>
                <a:cubicBezTo>
                  <a:pt x="99877" y="706022"/>
                  <a:pt x="200418" y="884352"/>
                  <a:pt x="215235" y="914514"/>
                </a:cubicBezTo>
                <a:cubicBezTo>
                  <a:pt x="230052" y="944676"/>
                  <a:pt x="188248" y="882764"/>
                  <a:pt x="154910" y="793864"/>
                </a:cubicBezTo>
                <a:cubicBezTo>
                  <a:pt x="121572" y="704964"/>
                  <a:pt x="39552" y="455727"/>
                  <a:pt x="15210" y="381114"/>
                </a:cubicBezTo>
                <a:cubicBezTo>
                  <a:pt x="-9132" y="306501"/>
                  <a:pt x="4097" y="382702"/>
                  <a:pt x="8860" y="346189"/>
                </a:cubicBezTo>
                <a:cubicBezTo>
                  <a:pt x="13622" y="309677"/>
                  <a:pt x="26323" y="214426"/>
                  <a:pt x="43785" y="162039"/>
                </a:cubicBezTo>
                <a:cubicBezTo>
                  <a:pt x="61247" y="109652"/>
                  <a:pt x="116281" y="-4119"/>
                  <a:pt x="116810" y="11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5" name="フリーフォーム 1504">
            <a:extLst>
              <a:ext uri="{FF2B5EF4-FFF2-40B4-BE49-F238E27FC236}">
                <a16:creationId xmlns:a16="http://schemas.microsoft.com/office/drawing/2014/main" id="{717C0A12-397D-EF1C-988C-32C1924BD903}"/>
              </a:ext>
            </a:extLst>
          </p:cNvPr>
          <p:cNvSpPr/>
          <p:nvPr/>
        </p:nvSpPr>
        <p:spPr>
          <a:xfrm>
            <a:off x="4951334" y="865338"/>
            <a:ext cx="1033315" cy="464870"/>
          </a:xfrm>
          <a:custGeom>
            <a:avLst/>
            <a:gdLst>
              <a:gd name="connsiteX0" fmla="*/ 8016 w 1033315"/>
              <a:gd name="connsiteY0" fmla="*/ 109387 h 464870"/>
              <a:gd name="connsiteX1" fmla="*/ 360441 w 1033315"/>
              <a:gd name="connsiteY1" fmla="*/ 36362 h 464870"/>
              <a:gd name="connsiteX2" fmla="*/ 1001791 w 1033315"/>
              <a:gd name="connsiteY2" fmla="*/ 445937 h 464870"/>
              <a:gd name="connsiteX3" fmla="*/ 941466 w 1033315"/>
              <a:gd name="connsiteY3" fmla="*/ 401487 h 464870"/>
              <a:gd name="connsiteX4" fmla="*/ 408066 w 1033315"/>
              <a:gd name="connsiteY4" fmla="*/ 36362 h 464870"/>
              <a:gd name="connsiteX5" fmla="*/ 300116 w 1033315"/>
              <a:gd name="connsiteY5" fmla="*/ 14137 h 464870"/>
              <a:gd name="connsiteX6" fmla="*/ 144541 w 1033315"/>
              <a:gd name="connsiteY6" fmla="*/ 45887 h 464870"/>
              <a:gd name="connsiteX7" fmla="*/ 262016 w 1033315"/>
              <a:gd name="connsiteY7" fmla="*/ 45887 h 464870"/>
              <a:gd name="connsiteX8" fmla="*/ 125491 w 1033315"/>
              <a:gd name="connsiteY8" fmla="*/ 55412 h 464870"/>
              <a:gd name="connsiteX9" fmla="*/ 8016 w 1033315"/>
              <a:gd name="connsiteY9" fmla="*/ 109387 h 464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3315" h="464870">
                <a:moveTo>
                  <a:pt x="8016" y="109387"/>
                </a:moveTo>
                <a:cubicBezTo>
                  <a:pt x="47174" y="106212"/>
                  <a:pt x="194812" y="-19730"/>
                  <a:pt x="360441" y="36362"/>
                </a:cubicBezTo>
                <a:cubicBezTo>
                  <a:pt x="526070" y="92454"/>
                  <a:pt x="904954" y="385083"/>
                  <a:pt x="1001791" y="445937"/>
                </a:cubicBezTo>
                <a:cubicBezTo>
                  <a:pt x="1098628" y="506791"/>
                  <a:pt x="941466" y="401487"/>
                  <a:pt x="941466" y="401487"/>
                </a:cubicBezTo>
                <a:cubicBezTo>
                  <a:pt x="842512" y="333225"/>
                  <a:pt x="514958" y="100920"/>
                  <a:pt x="408066" y="36362"/>
                </a:cubicBezTo>
                <a:cubicBezTo>
                  <a:pt x="301174" y="-28196"/>
                  <a:pt x="344037" y="12550"/>
                  <a:pt x="300116" y="14137"/>
                </a:cubicBezTo>
                <a:cubicBezTo>
                  <a:pt x="256195" y="15724"/>
                  <a:pt x="150891" y="40595"/>
                  <a:pt x="144541" y="45887"/>
                </a:cubicBezTo>
                <a:cubicBezTo>
                  <a:pt x="138191" y="51179"/>
                  <a:pt x="265191" y="44300"/>
                  <a:pt x="262016" y="45887"/>
                </a:cubicBezTo>
                <a:cubicBezTo>
                  <a:pt x="258841" y="47474"/>
                  <a:pt x="167295" y="44829"/>
                  <a:pt x="125491" y="55412"/>
                </a:cubicBezTo>
                <a:cubicBezTo>
                  <a:pt x="83687" y="65995"/>
                  <a:pt x="-31142" y="112562"/>
                  <a:pt x="8016" y="10938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6" name="フリーフォーム 1505">
            <a:extLst>
              <a:ext uri="{FF2B5EF4-FFF2-40B4-BE49-F238E27FC236}">
                <a16:creationId xmlns:a16="http://schemas.microsoft.com/office/drawing/2014/main" id="{CD9A7A62-E557-B126-9DC9-714A6C76E21A}"/>
              </a:ext>
            </a:extLst>
          </p:cNvPr>
          <p:cNvSpPr/>
          <p:nvPr/>
        </p:nvSpPr>
        <p:spPr>
          <a:xfrm>
            <a:off x="5095708" y="1191330"/>
            <a:ext cx="781351" cy="183477"/>
          </a:xfrm>
          <a:custGeom>
            <a:avLst/>
            <a:gdLst>
              <a:gd name="connsiteX0" fmla="*/ 167 w 781351"/>
              <a:gd name="connsiteY0" fmla="*/ 180270 h 183477"/>
              <a:gd name="connsiteX1" fmla="*/ 187492 w 781351"/>
              <a:gd name="connsiteY1" fmla="*/ 27870 h 183477"/>
              <a:gd name="connsiteX2" fmla="*/ 781217 w 781351"/>
              <a:gd name="connsiteY2" fmla="*/ 183445 h 183477"/>
              <a:gd name="connsiteX3" fmla="*/ 241467 w 781351"/>
              <a:gd name="connsiteY3" fmla="*/ 11995 h 183477"/>
              <a:gd name="connsiteX4" fmla="*/ 155742 w 781351"/>
              <a:gd name="connsiteY4" fmla="*/ 27870 h 183477"/>
              <a:gd name="connsiteX5" fmla="*/ 167 w 781351"/>
              <a:gd name="connsiteY5" fmla="*/ 180270 h 18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1351" h="183477">
                <a:moveTo>
                  <a:pt x="167" y="180270"/>
                </a:moveTo>
                <a:cubicBezTo>
                  <a:pt x="5459" y="180270"/>
                  <a:pt x="57317" y="27341"/>
                  <a:pt x="187492" y="27870"/>
                </a:cubicBezTo>
                <a:cubicBezTo>
                  <a:pt x="317667" y="28399"/>
                  <a:pt x="772221" y="186091"/>
                  <a:pt x="781217" y="183445"/>
                </a:cubicBezTo>
                <a:cubicBezTo>
                  <a:pt x="790213" y="180799"/>
                  <a:pt x="345713" y="37924"/>
                  <a:pt x="241467" y="11995"/>
                </a:cubicBezTo>
                <a:cubicBezTo>
                  <a:pt x="137221" y="-13934"/>
                  <a:pt x="194900" y="7233"/>
                  <a:pt x="155742" y="27870"/>
                </a:cubicBezTo>
                <a:cubicBezTo>
                  <a:pt x="116584" y="48507"/>
                  <a:pt x="-5125" y="180270"/>
                  <a:pt x="167" y="18027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7" name="フリーフォーム 1506">
            <a:extLst>
              <a:ext uri="{FF2B5EF4-FFF2-40B4-BE49-F238E27FC236}">
                <a16:creationId xmlns:a16="http://schemas.microsoft.com/office/drawing/2014/main" id="{6A0E8967-537F-9FCE-92CD-5AE55571620E}"/>
              </a:ext>
            </a:extLst>
          </p:cNvPr>
          <p:cNvSpPr/>
          <p:nvPr/>
        </p:nvSpPr>
        <p:spPr>
          <a:xfrm>
            <a:off x="5181282" y="1478741"/>
            <a:ext cx="1430546" cy="903623"/>
          </a:xfrm>
          <a:custGeom>
            <a:avLst/>
            <a:gdLst>
              <a:gd name="connsiteX0" fmla="*/ 318 w 1430546"/>
              <a:gd name="connsiteY0" fmla="*/ 111934 h 903623"/>
              <a:gd name="connsiteX1" fmla="*/ 374968 w 1430546"/>
              <a:gd name="connsiteY1" fmla="*/ 13509 h 903623"/>
              <a:gd name="connsiteX2" fmla="*/ 778193 w 1430546"/>
              <a:gd name="connsiteY2" fmla="*/ 86534 h 903623"/>
              <a:gd name="connsiteX3" fmla="*/ 508318 w 1430546"/>
              <a:gd name="connsiteY3" fmla="*/ 10334 h 903623"/>
              <a:gd name="connsiteX4" fmla="*/ 930593 w 1430546"/>
              <a:gd name="connsiteY4" fmla="*/ 191309 h 903623"/>
              <a:gd name="connsiteX5" fmla="*/ 1381443 w 1430546"/>
              <a:gd name="connsiteY5" fmla="*/ 848534 h 903623"/>
              <a:gd name="connsiteX6" fmla="*/ 1356043 w 1430546"/>
              <a:gd name="connsiteY6" fmla="*/ 785034 h 903623"/>
              <a:gd name="connsiteX7" fmla="*/ 825818 w 1430546"/>
              <a:gd name="connsiteY7" fmla="*/ 127809 h 903623"/>
              <a:gd name="connsiteX8" fmla="*/ 495618 w 1430546"/>
              <a:gd name="connsiteY8" fmla="*/ 35734 h 903623"/>
              <a:gd name="connsiteX9" fmla="*/ 536893 w 1430546"/>
              <a:gd name="connsiteY9" fmla="*/ 51609 h 903623"/>
              <a:gd name="connsiteX10" fmla="*/ 438468 w 1430546"/>
              <a:gd name="connsiteY10" fmla="*/ 809 h 903623"/>
              <a:gd name="connsiteX11" fmla="*/ 318 w 1430546"/>
              <a:gd name="connsiteY11" fmla="*/ 111934 h 903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30546" h="903623">
                <a:moveTo>
                  <a:pt x="318" y="111934"/>
                </a:moveTo>
                <a:cubicBezTo>
                  <a:pt x="-10265" y="114051"/>
                  <a:pt x="245322" y="17742"/>
                  <a:pt x="374968" y="13509"/>
                </a:cubicBezTo>
                <a:cubicBezTo>
                  <a:pt x="504614" y="9276"/>
                  <a:pt x="755968" y="87063"/>
                  <a:pt x="778193" y="86534"/>
                </a:cubicBezTo>
                <a:cubicBezTo>
                  <a:pt x="800418" y="86005"/>
                  <a:pt x="482918" y="-7129"/>
                  <a:pt x="508318" y="10334"/>
                </a:cubicBezTo>
                <a:cubicBezTo>
                  <a:pt x="533718" y="27797"/>
                  <a:pt x="785072" y="51609"/>
                  <a:pt x="930593" y="191309"/>
                </a:cubicBezTo>
                <a:cubicBezTo>
                  <a:pt x="1076114" y="331009"/>
                  <a:pt x="1310535" y="749580"/>
                  <a:pt x="1381443" y="848534"/>
                </a:cubicBezTo>
                <a:cubicBezTo>
                  <a:pt x="1452351" y="947488"/>
                  <a:pt x="1448647" y="905155"/>
                  <a:pt x="1356043" y="785034"/>
                </a:cubicBezTo>
                <a:cubicBezTo>
                  <a:pt x="1263439" y="664913"/>
                  <a:pt x="969222" y="252692"/>
                  <a:pt x="825818" y="127809"/>
                </a:cubicBezTo>
                <a:cubicBezTo>
                  <a:pt x="682414" y="2926"/>
                  <a:pt x="543772" y="48434"/>
                  <a:pt x="495618" y="35734"/>
                </a:cubicBezTo>
                <a:cubicBezTo>
                  <a:pt x="447464" y="23034"/>
                  <a:pt x="546418" y="57430"/>
                  <a:pt x="536893" y="51609"/>
                </a:cubicBezTo>
                <a:cubicBezTo>
                  <a:pt x="527368" y="45788"/>
                  <a:pt x="533718" y="-7128"/>
                  <a:pt x="438468" y="809"/>
                </a:cubicBezTo>
                <a:cubicBezTo>
                  <a:pt x="343218" y="8746"/>
                  <a:pt x="10901" y="109817"/>
                  <a:pt x="318" y="11193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8" name="フリーフォーム 1507">
            <a:extLst>
              <a:ext uri="{FF2B5EF4-FFF2-40B4-BE49-F238E27FC236}">
                <a16:creationId xmlns:a16="http://schemas.microsoft.com/office/drawing/2014/main" id="{95E49BFA-970E-8060-AAD4-03B6B5F116E6}"/>
              </a:ext>
            </a:extLst>
          </p:cNvPr>
          <p:cNvSpPr/>
          <p:nvPr/>
        </p:nvSpPr>
        <p:spPr>
          <a:xfrm>
            <a:off x="5331263" y="1633344"/>
            <a:ext cx="1241383" cy="1084538"/>
          </a:xfrm>
          <a:custGeom>
            <a:avLst/>
            <a:gdLst>
              <a:gd name="connsiteX0" fmla="*/ 5912 w 1241383"/>
              <a:gd name="connsiteY0" fmla="*/ 8131 h 1084538"/>
              <a:gd name="connsiteX1" fmla="*/ 745687 w 1241383"/>
              <a:gd name="connsiteY1" fmla="*/ 227206 h 1084538"/>
              <a:gd name="connsiteX2" fmla="*/ 1240987 w 1241383"/>
              <a:gd name="connsiteY2" fmla="*/ 1084456 h 1084538"/>
              <a:gd name="connsiteX3" fmla="*/ 821887 w 1241383"/>
              <a:gd name="connsiteY3" fmla="*/ 278006 h 1084538"/>
              <a:gd name="connsiteX4" fmla="*/ 421837 w 1241383"/>
              <a:gd name="connsiteY4" fmla="*/ 68456 h 1084538"/>
              <a:gd name="connsiteX5" fmla="*/ 5912 w 1241383"/>
              <a:gd name="connsiteY5" fmla="*/ 8131 h 108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1383" h="1084538">
                <a:moveTo>
                  <a:pt x="5912" y="8131"/>
                </a:moveTo>
                <a:cubicBezTo>
                  <a:pt x="59887" y="34589"/>
                  <a:pt x="539841" y="47819"/>
                  <a:pt x="745687" y="227206"/>
                </a:cubicBezTo>
                <a:cubicBezTo>
                  <a:pt x="951533" y="406594"/>
                  <a:pt x="1228287" y="1075989"/>
                  <a:pt x="1240987" y="1084456"/>
                </a:cubicBezTo>
                <a:cubicBezTo>
                  <a:pt x="1253687" y="1092923"/>
                  <a:pt x="958412" y="447339"/>
                  <a:pt x="821887" y="278006"/>
                </a:cubicBezTo>
                <a:cubicBezTo>
                  <a:pt x="685362" y="108673"/>
                  <a:pt x="562066" y="112377"/>
                  <a:pt x="421837" y="68456"/>
                </a:cubicBezTo>
                <a:cubicBezTo>
                  <a:pt x="281608" y="24535"/>
                  <a:pt x="-48063" y="-18327"/>
                  <a:pt x="5912" y="813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9" name="フリーフォーム 1508">
            <a:extLst>
              <a:ext uri="{FF2B5EF4-FFF2-40B4-BE49-F238E27FC236}">
                <a16:creationId xmlns:a16="http://schemas.microsoft.com/office/drawing/2014/main" id="{C87EB99C-DFBD-C6DD-70A1-818B7FA4B771}"/>
              </a:ext>
            </a:extLst>
          </p:cNvPr>
          <p:cNvSpPr/>
          <p:nvPr/>
        </p:nvSpPr>
        <p:spPr>
          <a:xfrm>
            <a:off x="5252843" y="1815027"/>
            <a:ext cx="922539" cy="620286"/>
          </a:xfrm>
          <a:custGeom>
            <a:avLst/>
            <a:gdLst>
              <a:gd name="connsiteX0" fmla="*/ 8132 w 922539"/>
              <a:gd name="connsiteY0" fmla="*/ 4248 h 620286"/>
              <a:gd name="connsiteX1" fmla="*/ 525657 w 922539"/>
              <a:gd name="connsiteY1" fmla="*/ 239198 h 620286"/>
              <a:gd name="connsiteX2" fmla="*/ 922532 w 922539"/>
              <a:gd name="connsiteY2" fmla="*/ 620198 h 620286"/>
              <a:gd name="connsiteX3" fmla="*/ 516132 w 922539"/>
              <a:gd name="connsiteY3" fmla="*/ 204273 h 620286"/>
              <a:gd name="connsiteX4" fmla="*/ 227207 w 922539"/>
              <a:gd name="connsiteY4" fmla="*/ 96323 h 620286"/>
              <a:gd name="connsiteX5" fmla="*/ 8132 w 922539"/>
              <a:gd name="connsiteY5" fmla="*/ 4248 h 62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539" h="620286">
                <a:moveTo>
                  <a:pt x="8132" y="4248"/>
                </a:moveTo>
                <a:cubicBezTo>
                  <a:pt x="57874" y="28060"/>
                  <a:pt x="373257" y="136540"/>
                  <a:pt x="525657" y="239198"/>
                </a:cubicBezTo>
                <a:cubicBezTo>
                  <a:pt x="678057" y="341856"/>
                  <a:pt x="924120" y="626019"/>
                  <a:pt x="922532" y="620198"/>
                </a:cubicBezTo>
                <a:cubicBezTo>
                  <a:pt x="920945" y="614377"/>
                  <a:pt x="632019" y="291585"/>
                  <a:pt x="516132" y="204273"/>
                </a:cubicBezTo>
                <a:cubicBezTo>
                  <a:pt x="400245" y="116961"/>
                  <a:pt x="304465" y="129661"/>
                  <a:pt x="227207" y="96323"/>
                </a:cubicBezTo>
                <a:cubicBezTo>
                  <a:pt x="149949" y="62986"/>
                  <a:pt x="-41610" y="-19564"/>
                  <a:pt x="8132" y="424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0" name="フリーフォーム 1509">
            <a:extLst>
              <a:ext uri="{FF2B5EF4-FFF2-40B4-BE49-F238E27FC236}">
                <a16:creationId xmlns:a16="http://schemas.microsoft.com/office/drawing/2014/main" id="{847FEEF4-BA6D-E270-D017-E5B7CF61AFCE}"/>
              </a:ext>
            </a:extLst>
          </p:cNvPr>
          <p:cNvSpPr/>
          <p:nvPr/>
        </p:nvSpPr>
        <p:spPr>
          <a:xfrm>
            <a:off x="6323913" y="2558227"/>
            <a:ext cx="240398" cy="779026"/>
          </a:xfrm>
          <a:custGeom>
            <a:avLst/>
            <a:gdLst>
              <a:gd name="connsiteX0" fmla="*/ 3862 w 240398"/>
              <a:gd name="connsiteY0" fmla="*/ 16698 h 779026"/>
              <a:gd name="connsiteX1" fmla="*/ 238812 w 240398"/>
              <a:gd name="connsiteY1" fmla="*/ 775523 h 779026"/>
              <a:gd name="connsiteX2" fmla="*/ 102287 w 240398"/>
              <a:gd name="connsiteY2" fmla="*/ 289748 h 779026"/>
              <a:gd name="connsiteX3" fmla="*/ 3862 w 240398"/>
              <a:gd name="connsiteY3" fmla="*/ 16698 h 779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398" h="779026">
                <a:moveTo>
                  <a:pt x="3862" y="16698"/>
                </a:moveTo>
                <a:cubicBezTo>
                  <a:pt x="26616" y="97660"/>
                  <a:pt x="222408" y="730015"/>
                  <a:pt x="238812" y="775523"/>
                </a:cubicBezTo>
                <a:cubicBezTo>
                  <a:pt x="255216" y="821031"/>
                  <a:pt x="139858" y="410398"/>
                  <a:pt x="102287" y="289748"/>
                </a:cubicBezTo>
                <a:cubicBezTo>
                  <a:pt x="64716" y="169098"/>
                  <a:pt x="-18892" y="-64264"/>
                  <a:pt x="3862" y="1669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1" name="フリーフォーム 1510">
            <a:extLst>
              <a:ext uri="{FF2B5EF4-FFF2-40B4-BE49-F238E27FC236}">
                <a16:creationId xmlns:a16="http://schemas.microsoft.com/office/drawing/2014/main" id="{FA027C4E-098F-6F75-7AA7-EDD0DBF1BC26}"/>
              </a:ext>
            </a:extLst>
          </p:cNvPr>
          <p:cNvSpPr/>
          <p:nvPr/>
        </p:nvSpPr>
        <p:spPr>
          <a:xfrm>
            <a:off x="6466080" y="3107056"/>
            <a:ext cx="263388" cy="1085711"/>
          </a:xfrm>
          <a:custGeom>
            <a:avLst/>
            <a:gdLst>
              <a:gd name="connsiteX0" fmla="*/ 4570 w 263388"/>
              <a:gd name="connsiteY0" fmla="*/ 23494 h 1085711"/>
              <a:gd name="connsiteX1" fmla="*/ 261745 w 263388"/>
              <a:gd name="connsiteY1" fmla="*/ 1080769 h 1085711"/>
              <a:gd name="connsiteX2" fmla="*/ 109345 w 263388"/>
              <a:gd name="connsiteY2" fmla="*/ 404494 h 1085711"/>
              <a:gd name="connsiteX3" fmla="*/ 4570 w 263388"/>
              <a:gd name="connsiteY3" fmla="*/ 23494 h 108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388" h="1085711">
                <a:moveTo>
                  <a:pt x="4570" y="23494"/>
                </a:moveTo>
                <a:cubicBezTo>
                  <a:pt x="29970" y="136206"/>
                  <a:pt x="244283" y="1017269"/>
                  <a:pt x="261745" y="1080769"/>
                </a:cubicBezTo>
                <a:cubicBezTo>
                  <a:pt x="279207" y="1144269"/>
                  <a:pt x="152737" y="578061"/>
                  <a:pt x="109345" y="404494"/>
                </a:cubicBezTo>
                <a:cubicBezTo>
                  <a:pt x="65953" y="230927"/>
                  <a:pt x="-20830" y="-89218"/>
                  <a:pt x="4570" y="2349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2" name="フリーフォーム 1511">
            <a:extLst>
              <a:ext uri="{FF2B5EF4-FFF2-40B4-BE49-F238E27FC236}">
                <a16:creationId xmlns:a16="http://schemas.microsoft.com/office/drawing/2014/main" id="{79890306-13EB-BF0B-3725-FC188ED4C306}"/>
              </a:ext>
            </a:extLst>
          </p:cNvPr>
          <p:cNvSpPr/>
          <p:nvPr/>
        </p:nvSpPr>
        <p:spPr>
          <a:xfrm>
            <a:off x="6530821" y="2487687"/>
            <a:ext cx="252299" cy="1545001"/>
          </a:xfrm>
          <a:custGeom>
            <a:avLst/>
            <a:gdLst>
              <a:gd name="connsiteX0" fmla="*/ 154 w 252299"/>
              <a:gd name="connsiteY0" fmla="*/ 4688 h 1545001"/>
              <a:gd name="connsiteX1" fmla="*/ 162079 w 252299"/>
              <a:gd name="connsiteY1" fmla="*/ 639688 h 1545001"/>
              <a:gd name="connsiteX2" fmla="*/ 250979 w 252299"/>
              <a:gd name="connsiteY2" fmla="*/ 1528688 h 1545001"/>
              <a:gd name="connsiteX3" fmla="*/ 209704 w 252299"/>
              <a:gd name="connsiteY3" fmla="*/ 1154038 h 1545001"/>
              <a:gd name="connsiteX4" fmla="*/ 133504 w 252299"/>
              <a:gd name="connsiteY4" fmla="*/ 392038 h 1545001"/>
              <a:gd name="connsiteX5" fmla="*/ 154 w 252299"/>
              <a:gd name="connsiteY5" fmla="*/ 4688 h 154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299" h="1545001">
                <a:moveTo>
                  <a:pt x="154" y="4688"/>
                </a:moveTo>
                <a:cubicBezTo>
                  <a:pt x="4916" y="45963"/>
                  <a:pt x="120275" y="385688"/>
                  <a:pt x="162079" y="639688"/>
                </a:cubicBezTo>
                <a:cubicBezTo>
                  <a:pt x="203883" y="893688"/>
                  <a:pt x="243042" y="1442963"/>
                  <a:pt x="250979" y="1528688"/>
                </a:cubicBezTo>
                <a:cubicBezTo>
                  <a:pt x="258916" y="1614413"/>
                  <a:pt x="229283" y="1343480"/>
                  <a:pt x="209704" y="1154038"/>
                </a:cubicBezTo>
                <a:cubicBezTo>
                  <a:pt x="190125" y="964596"/>
                  <a:pt x="165254" y="580950"/>
                  <a:pt x="133504" y="392038"/>
                </a:cubicBezTo>
                <a:cubicBezTo>
                  <a:pt x="101754" y="203126"/>
                  <a:pt x="-4608" y="-36587"/>
                  <a:pt x="154" y="468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3" name="フリーフォーム 1512">
            <a:extLst>
              <a:ext uri="{FF2B5EF4-FFF2-40B4-BE49-F238E27FC236}">
                <a16:creationId xmlns:a16="http://schemas.microsoft.com/office/drawing/2014/main" id="{93C6C276-B584-2917-80C2-FBD09F72FB5D}"/>
              </a:ext>
            </a:extLst>
          </p:cNvPr>
          <p:cNvSpPr/>
          <p:nvPr/>
        </p:nvSpPr>
        <p:spPr>
          <a:xfrm>
            <a:off x="3401463" y="2277216"/>
            <a:ext cx="1009297" cy="1520419"/>
          </a:xfrm>
          <a:custGeom>
            <a:avLst/>
            <a:gdLst>
              <a:gd name="connsiteX0" fmla="*/ 988358 w 1009297"/>
              <a:gd name="connsiteY0" fmla="*/ 25 h 1520419"/>
              <a:gd name="connsiteX1" fmla="*/ 666040 w 1009297"/>
              <a:gd name="connsiteY1" fmla="*/ 581598 h 1520419"/>
              <a:gd name="connsiteX2" fmla="*/ 427806 w 1009297"/>
              <a:gd name="connsiteY2" fmla="*/ 1296301 h 1520419"/>
              <a:gd name="connsiteX3" fmla="*/ 553930 w 1009297"/>
              <a:gd name="connsiteY3" fmla="*/ 749763 h 1520419"/>
              <a:gd name="connsiteX4" fmla="*/ 242123 w 1009297"/>
              <a:gd name="connsiteY4" fmla="*/ 1517018 h 1520419"/>
              <a:gd name="connsiteX5" fmla="*/ 385765 w 1009297"/>
              <a:gd name="connsiteY5" fmla="*/ 1047556 h 1520419"/>
              <a:gd name="connsiteX6" fmla="*/ 147530 w 1009297"/>
              <a:gd name="connsiteY6" fmla="*/ 1460963 h 1520419"/>
              <a:gd name="connsiteX7" fmla="*/ 308689 w 1009297"/>
              <a:gd name="connsiteY7" fmla="*/ 910922 h 1520419"/>
              <a:gd name="connsiteX8" fmla="*/ 21406 w 1009297"/>
              <a:gd name="connsiteY8" fmla="*/ 1474977 h 1520419"/>
              <a:gd name="connsiteX9" fmla="*/ 158040 w 1009297"/>
              <a:gd name="connsiteY9" fmla="*/ 1002012 h 1520419"/>
              <a:gd name="connsiteX10" fmla="*/ 396275 w 1009297"/>
              <a:gd name="connsiteY10" fmla="*/ 143667 h 1520419"/>
              <a:gd name="connsiteX11" fmla="*/ 305185 w 1009297"/>
              <a:gd name="connsiteY11" fmla="*/ 483501 h 1520419"/>
              <a:gd name="connsiteX12" fmla="*/ 21406 w 1009297"/>
              <a:gd name="connsiteY12" fmla="*/ 557074 h 1520419"/>
              <a:gd name="connsiteX13" fmla="*/ 988358 w 1009297"/>
              <a:gd name="connsiteY13" fmla="*/ 25 h 1520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9297" h="1520419">
                <a:moveTo>
                  <a:pt x="988358" y="25"/>
                </a:moveTo>
                <a:cubicBezTo>
                  <a:pt x="1095797" y="4112"/>
                  <a:pt x="759465" y="365552"/>
                  <a:pt x="666040" y="581598"/>
                </a:cubicBezTo>
                <a:cubicBezTo>
                  <a:pt x="572615" y="797644"/>
                  <a:pt x="446491" y="1268274"/>
                  <a:pt x="427806" y="1296301"/>
                </a:cubicBezTo>
                <a:cubicBezTo>
                  <a:pt x="409121" y="1324328"/>
                  <a:pt x="584877" y="712977"/>
                  <a:pt x="553930" y="749763"/>
                </a:cubicBezTo>
                <a:cubicBezTo>
                  <a:pt x="522983" y="786549"/>
                  <a:pt x="270150" y="1467386"/>
                  <a:pt x="242123" y="1517018"/>
                </a:cubicBezTo>
                <a:cubicBezTo>
                  <a:pt x="214096" y="1566650"/>
                  <a:pt x="401530" y="1056898"/>
                  <a:pt x="385765" y="1047556"/>
                </a:cubicBezTo>
                <a:cubicBezTo>
                  <a:pt x="370000" y="1038214"/>
                  <a:pt x="160376" y="1483735"/>
                  <a:pt x="147530" y="1460963"/>
                </a:cubicBezTo>
                <a:cubicBezTo>
                  <a:pt x="134684" y="1438191"/>
                  <a:pt x="329710" y="908586"/>
                  <a:pt x="308689" y="910922"/>
                </a:cubicBezTo>
                <a:cubicBezTo>
                  <a:pt x="287668" y="913258"/>
                  <a:pt x="46514" y="1459795"/>
                  <a:pt x="21406" y="1474977"/>
                </a:cubicBezTo>
                <a:cubicBezTo>
                  <a:pt x="-3702" y="1490159"/>
                  <a:pt x="95562" y="1223897"/>
                  <a:pt x="158040" y="1002012"/>
                </a:cubicBezTo>
                <a:cubicBezTo>
                  <a:pt x="220518" y="780127"/>
                  <a:pt x="371751" y="230086"/>
                  <a:pt x="396275" y="143667"/>
                </a:cubicBezTo>
                <a:cubicBezTo>
                  <a:pt x="420799" y="57249"/>
                  <a:pt x="367663" y="414600"/>
                  <a:pt x="305185" y="483501"/>
                </a:cubicBezTo>
                <a:cubicBezTo>
                  <a:pt x="242707" y="552402"/>
                  <a:pt x="-86033" y="632982"/>
                  <a:pt x="21406" y="557074"/>
                </a:cubicBezTo>
                <a:cubicBezTo>
                  <a:pt x="128845" y="481166"/>
                  <a:pt x="880919" y="-4062"/>
                  <a:pt x="988358" y="2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4" name="フリーフォーム 1513">
            <a:extLst>
              <a:ext uri="{FF2B5EF4-FFF2-40B4-BE49-F238E27FC236}">
                <a16:creationId xmlns:a16="http://schemas.microsoft.com/office/drawing/2014/main" id="{CF5461B8-5285-FD6E-DF79-85D6BE3AC687}"/>
              </a:ext>
            </a:extLst>
          </p:cNvPr>
          <p:cNvSpPr/>
          <p:nvPr/>
        </p:nvSpPr>
        <p:spPr>
          <a:xfrm>
            <a:off x="2958312" y="2779317"/>
            <a:ext cx="875085" cy="1793548"/>
          </a:xfrm>
          <a:custGeom>
            <a:avLst/>
            <a:gdLst>
              <a:gd name="connsiteX0" fmla="*/ 874460 w 875085"/>
              <a:gd name="connsiteY0" fmla="*/ 128545 h 1793548"/>
              <a:gd name="connsiteX1" fmla="*/ 548640 w 875085"/>
              <a:gd name="connsiteY1" fmla="*/ 1165566 h 1793548"/>
              <a:gd name="connsiteX2" fmla="*/ 422516 w 875085"/>
              <a:gd name="connsiteY2" fmla="*/ 1635028 h 1793548"/>
              <a:gd name="connsiteX3" fmla="*/ 506598 w 875085"/>
              <a:gd name="connsiteY3" fmla="*/ 1141042 h 1793548"/>
              <a:gd name="connsiteX4" fmla="*/ 156254 w 875085"/>
              <a:gd name="connsiteY4" fmla="*/ 1785676 h 1793548"/>
              <a:gd name="connsiteX5" fmla="*/ 156254 w 875085"/>
              <a:gd name="connsiteY5" fmla="*/ 1459855 h 1793548"/>
              <a:gd name="connsiteX6" fmla="*/ 12612 w 875085"/>
              <a:gd name="connsiteY6" fmla="*/ 878283 h 1793548"/>
              <a:gd name="connsiteX7" fmla="*/ 44143 w 875085"/>
              <a:gd name="connsiteY7" fmla="*/ 1130531 h 1793548"/>
              <a:gd name="connsiteX8" fmla="*/ 338433 w 875085"/>
              <a:gd name="connsiteY8" fmla="*/ 342255 h 1793548"/>
              <a:gd name="connsiteX9" fmla="*/ 226322 w 875085"/>
              <a:gd name="connsiteY9" fmla="*/ 569980 h 1793548"/>
              <a:gd name="connsiteX10" fmla="*/ 835922 w 875085"/>
              <a:gd name="connsiteY10" fmla="*/ 5924 h 1793548"/>
              <a:gd name="connsiteX11" fmla="*/ 604695 w 875085"/>
              <a:gd name="connsiteY11" fmla="*/ 293207 h 1793548"/>
              <a:gd name="connsiteX12" fmla="*/ 457550 w 875085"/>
              <a:gd name="connsiteY12" fmla="*/ 594504 h 1793548"/>
              <a:gd name="connsiteX13" fmla="*/ 874460 w 875085"/>
              <a:gd name="connsiteY13" fmla="*/ 128545 h 179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75085" h="1793548">
                <a:moveTo>
                  <a:pt x="874460" y="128545"/>
                </a:moveTo>
                <a:cubicBezTo>
                  <a:pt x="889642" y="223722"/>
                  <a:pt x="623964" y="914486"/>
                  <a:pt x="548640" y="1165566"/>
                </a:cubicBezTo>
                <a:cubicBezTo>
                  <a:pt x="473316" y="1416647"/>
                  <a:pt x="429523" y="1639115"/>
                  <a:pt x="422516" y="1635028"/>
                </a:cubicBezTo>
                <a:cubicBezTo>
                  <a:pt x="415509" y="1630941"/>
                  <a:pt x="550975" y="1115934"/>
                  <a:pt x="506598" y="1141042"/>
                </a:cubicBezTo>
                <a:cubicBezTo>
                  <a:pt x="462221" y="1166150"/>
                  <a:pt x="214645" y="1732541"/>
                  <a:pt x="156254" y="1785676"/>
                </a:cubicBezTo>
                <a:cubicBezTo>
                  <a:pt x="97863" y="1838811"/>
                  <a:pt x="180194" y="1611087"/>
                  <a:pt x="156254" y="1459855"/>
                </a:cubicBezTo>
                <a:cubicBezTo>
                  <a:pt x="132314" y="1308623"/>
                  <a:pt x="31297" y="933170"/>
                  <a:pt x="12612" y="878283"/>
                </a:cubicBezTo>
                <a:cubicBezTo>
                  <a:pt x="-6073" y="823396"/>
                  <a:pt x="-10160" y="1219869"/>
                  <a:pt x="44143" y="1130531"/>
                </a:cubicBezTo>
                <a:cubicBezTo>
                  <a:pt x="98446" y="1041193"/>
                  <a:pt x="308070" y="435680"/>
                  <a:pt x="338433" y="342255"/>
                </a:cubicBezTo>
                <a:cubicBezTo>
                  <a:pt x="368796" y="248830"/>
                  <a:pt x="143407" y="626035"/>
                  <a:pt x="226322" y="569980"/>
                </a:cubicBezTo>
                <a:cubicBezTo>
                  <a:pt x="309237" y="513925"/>
                  <a:pt x="772860" y="52053"/>
                  <a:pt x="835922" y="5924"/>
                </a:cubicBezTo>
                <a:cubicBezTo>
                  <a:pt x="898984" y="-40205"/>
                  <a:pt x="667757" y="195110"/>
                  <a:pt x="604695" y="293207"/>
                </a:cubicBezTo>
                <a:cubicBezTo>
                  <a:pt x="541633" y="391304"/>
                  <a:pt x="416093" y="617860"/>
                  <a:pt x="457550" y="594504"/>
                </a:cubicBezTo>
                <a:cubicBezTo>
                  <a:pt x="499007" y="571148"/>
                  <a:pt x="859278" y="33368"/>
                  <a:pt x="874460" y="12854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5" name="フリーフォーム 1514">
            <a:extLst>
              <a:ext uri="{FF2B5EF4-FFF2-40B4-BE49-F238E27FC236}">
                <a16:creationId xmlns:a16="http://schemas.microsoft.com/office/drawing/2014/main" id="{3902A0B4-8CE4-CD07-3249-F97EF72F7ED2}"/>
              </a:ext>
            </a:extLst>
          </p:cNvPr>
          <p:cNvSpPr/>
          <p:nvPr/>
        </p:nvSpPr>
        <p:spPr>
          <a:xfrm>
            <a:off x="3043690" y="3902017"/>
            <a:ext cx="590695" cy="1686817"/>
          </a:xfrm>
          <a:custGeom>
            <a:avLst/>
            <a:gdLst>
              <a:gd name="connsiteX0" fmla="*/ 281082 w 590695"/>
              <a:gd name="connsiteY0" fmla="*/ 123445 h 1686817"/>
              <a:gd name="connsiteX1" fmla="*/ 263565 w 590695"/>
              <a:gd name="connsiteY1" fmla="*/ 775086 h 1686817"/>
              <a:gd name="connsiteX2" fmla="*/ 480779 w 590695"/>
              <a:gd name="connsiteY2" fmla="*/ 1517817 h 1686817"/>
              <a:gd name="connsiteX3" fmla="*/ 312613 w 590695"/>
              <a:gd name="connsiteY3" fmla="*/ 845155 h 1686817"/>
              <a:gd name="connsiteX4" fmla="*/ 589386 w 590695"/>
              <a:gd name="connsiteY4" fmla="*/ 1685983 h 1686817"/>
              <a:gd name="connsiteX5" fmla="*/ 175979 w 590695"/>
              <a:gd name="connsiteY5" fmla="*/ 992300 h 1686817"/>
              <a:gd name="connsiteX6" fmla="*/ 4310 w 590695"/>
              <a:gd name="connsiteY6" fmla="*/ 512328 h 1686817"/>
              <a:gd name="connsiteX7" fmla="*/ 49855 w 590695"/>
              <a:gd name="connsiteY7" fmla="*/ 88411 h 1686817"/>
              <a:gd name="connsiteX8" fmla="*/ 28834 w 590695"/>
              <a:gd name="connsiteY8" fmla="*/ 340659 h 1686817"/>
              <a:gd name="connsiteX9" fmla="*/ 182986 w 590695"/>
              <a:gd name="connsiteY9" fmla="*/ 824 h 1686817"/>
              <a:gd name="connsiteX10" fmla="*/ 119924 w 590695"/>
              <a:gd name="connsiteY10" fmla="*/ 459776 h 1686817"/>
              <a:gd name="connsiteX11" fmla="*/ 281082 w 590695"/>
              <a:gd name="connsiteY11" fmla="*/ 123445 h 1686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0695" h="1686817">
                <a:moveTo>
                  <a:pt x="281082" y="123445"/>
                </a:moveTo>
                <a:cubicBezTo>
                  <a:pt x="305022" y="175997"/>
                  <a:pt x="230282" y="542691"/>
                  <a:pt x="263565" y="775086"/>
                </a:cubicBezTo>
                <a:cubicBezTo>
                  <a:pt x="296848" y="1007481"/>
                  <a:pt x="472604" y="1506139"/>
                  <a:pt x="480779" y="1517817"/>
                </a:cubicBezTo>
                <a:cubicBezTo>
                  <a:pt x="488954" y="1529495"/>
                  <a:pt x="294512" y="817127"/>
                  <a:pt x="312613" y="845155"/>
                </a:cubicBezTo>
                <a:cubicBezTo>
                  <a:pt x="330714" y="873183"/>
                  <a:pt x="612158" y="1661459"/>
                  <a:pt x="589386" y="1685983"/>
                </a:cubicBezTo>
                <a:cubicBezTo>
                  <a:pt x="566614" y="1710507"/>
                  <a:pt x="273492" y="1187909"/>
                  <a:pt x="175979" y="992300"/>
                </a:cubicBezTo>
                <a:cubicBezTo>
                  <a:pt x="78466" y="796691"/>
                  <a:pt x="25331" y="662976"/>
                  <a:pt x="4310" y="512328"/>
                </a:cubicBezTo>
                <a:cubicBezTo>
                  <a:pt x="-16711" y="361680"/>
                  <a:pt x="45768" y="117022"/>
                  <a:pt x="49855" y="88411"/>
                </a:cubicBezTo>
                <a:cubicBezTo>
                  <a:pt x="53942" y="59800"/>
                  <a:pt x="6645" y="355257"/>
                  <a:pt x="28834" y="340659"/>
                </a:cubicBezTo>
                <a:cubicBezTo>
                  <a:pt x="51023" y="326061"/>
                  <a:pt x="167804" y="-19029"/>
                  <a:pt x="182986" y="824"/>
                </a:cubicBezTo>
                <a:cubicBezTo>
                  <a:pt x="198168" y="20677"/>
                  <a:pt x="104158" y="438755"/>
                  <a:pt x="119924" y="459776"/>
                </a:cubicBezTo>
                <a:cubicBezTo>
                  <a:pt x="135690" y="480797"/>
                  <a:pt x="257142" y="70893"/>
                  <a:pt x="281082" y="12344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7" name="フリーフォーム 1516">
            <a:extLst>
              <a:ext uri="{FF2B5EF4-FFF2-40B4-BE49-F238E27FC236}">
                <a16:creationId xmlns:a16="http://schemas.microsoft.com/office/drawing/2014/main" id="{B2A3AEA7-9DBE-7C2E-C5F8-CDB0095E5FF4}"/>
              </a:ext>
            </a:extLst>
          </p:cNvPr>
          <p:cNvSpPr/>
          <p:nvPr/>
        </p:nvSpPr>
        <p:spPr>
          <a:xfrm>
            <a:off x="3798667" y="1897053"/>
            <a:ext cx="1643488" cy="1690194"/>
          </a:xfrm>
          <a:custGeom>
            <a:avLst/>
            <a:gdLst>
              <a:gd name="connsiteX0" fmla="*/ 1640436 w 1643488"/>
              <a:gd name="connsiteY0" fmla="*/ 294354 h 1690194"/>
              <a:gd name="connsiteX1" fmla="*/ 1348774 w 1643488"/>
              <a:gd name="connsiteY1" fmla="*/ 775202 h 1690194"/>
              <a:gd name="connsiteX2" fmla="*/ 1514312 w 1643488"/>
              <a:gd name="connsiteY2" fmla="*/ 980154 h 1690194"/>
              <a:gd name="connsiteX3" fmla="*/ 1254181 w 1643488"/>
              <a:gd name="connsiteY3" fmla="*/ 1043216 h 1690194"/>
              <a:gd name="connsiteX4" fmla="*/ 1514312 w 1643488"/>
              <a:gd name="connsiteY4" fmla="*/ 1390057 h 1690194"/>
              <a:gd name="connsiteX5" fmla="*/ 773333 w 1643488"/>
              <a:gd name="connsiteY5" fmla="*/ 1263933 h 1690194"/>
              <a:gd name="connsiteX6" fmla="*/ 300367 w 1643488"/>
              <a:gd name="connsiteY6" fmla="*/ 1287581 h 1690194"/>
              <a:gd name="connsiteX7" fmla="*/ 823 w 1643488"/>
              <a:gd name="connsiteY7" fmla="*/ 1689602 h 1690194"/>
              <a:gd name="connsiteX8" fmla="*/ 221540 w 1643488"/>
              <a:gd name="connsiteY8" fmla="*/ 1350644 h 1690194"/>
              <a:gd name="connsiteX9" fmla="*/ 521085 w 1643488"/>
              <a:gd name="connsiteY9" fmla="*/ 373181 h 1690194"/>
              <a:gd name="connsiteX10" fmla="*/ 339781 w 1643488"/>
              <a:gd name="connsiteY10" fmla="*/ 625430 h 1690194"/>
              <a:gd name="connsiteX11" fmla="*/ 1080761 w 1643488"/>
              <a:gd name="connsiteY11" fmla="*/ 2692 h 1690194"/>
              <a:gd name="connsiteX12" fmla="*/ 655092 w 1643488"/>
              <a:gd name="connsiteY12" fmla="*/ 388947 h 1690194"/>
              <a:gd name="connsiteX13" fmla="*/ 1482781 w 1643488"/>
              <a:gd name="connsiteY13" fmla="*/ 120933 h 1690194"/>
              <a:gd name="connsiteX14" fmla="*/ 1128057 w 1643488"/>
              <a:gd name="connsiteY14" fmla="*/ 270706 h 1690194"/>
              <a:gd name="connsiteX15" fmla="*/ 1640436 w 1643488"/>
              <a:gd name="connsiteY15" fmla="*/ 294354 h 1690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43488" h="1690194">
                <a:moveTo>
                  <a:pt x="1640436" y="294354"/>
                </a:moveTo>
                <a:cubicBezTo>
                  <a:pt x="1677222" y="378437"/>
                  <a:pt x="1369795" y="660902"/>
                  <a:pt x="1348774" y="775202"/>
                </a:cubicBezTo>
                <a:cubicBezTo>
                  <a:pt x="1327753" y="889502"/>
                  <a:pt x="1530077" y="935485"/>
                  <a:pt x="1514312" y="980154"/>
                </a:cubicBezTo>
                <a:cubicBezTo>
                  <a:pt x="1498546" y="1024823"/>
                  <a:pt x="1254181" y="974899"/>
                  <a:pt x="1254181" y="1043216"/>
                </a:cubicBezTo>
                <a:cubicBezTo>
                  <a:pt x="1254181" y="1111533"/>
                  <a:pt x="1594453" y="1353271"/>
                  <a:pt x="1514312" y="1390057"/>
                </a:cubicBezTo>
                <a:cubicBezTo>
                  <a:pt x="1434171" y="1426843"/>
                  <a:pt x="975657" y="1281012"/>
                  <a:pt x="773333" y="1263933"/>
                </a:cubicBezTo>
                <a:cubicBezTo>
                  <a:pt x="571009" y="1246854"/>
                  <a:pt x="429119" y="1216636"/>
                  <a:pt x="300367" y="1287581"/>
                </a:cubicBezTo>
                <a:cubicBezTo>
                  <a:pt x="171615" y="1358526"/>
                  <a:pt x="13961" y="1679092"/>
                  <a:pt x="823" y="1689602"/>
                </a:cubicBezTo>
                <a:cubicBezTo>
                  <a:pt x="-12315" y="1700112"/>
                  <a:pt x="134830" y="1570047"/>
                  <a:pt x="221540" y="1350644"/>
                </a:cubicBezTo>
                <a:cubicBezTo>
                  <a:pt x="308250" y="1131241"/>
                  <a:pt x="501378" y="494050"/>
                  <a:pt x="521085" y="373181"/>
                </a:cubicBezTo>
                <a:cubicBezTo>
                  <a:pt x="540792" y="252312"/>
                  <a:pt x="246502" y="687178"/>
                  <a:pt x="339781" y="625430"/>
                </a:cubicBezTo>
                <a:cubicBezTo>
                  <a:pt x="433060" y="563682"/>
                  <a:pt x="1028209" y="42106"/>
                  <a:pt x="1080761" y="2692"/>
                </a:cubicBezTo>
                <a:cubicBezTo>
                  <a:pt x="1133313" y="-36722"/>
                  <a:pt x="588089" y="369240"/>
                  <a:pt x="655092" y="388947"/>
                </a:cubicBezTo>
                <a:cubicBezTo>
                  <a:pt x="722095" y="408654"/>
                  <a:pt x="1403953" y="140640"/>
                  <a:pt x="1482781" y="120933"/>
                </a:cubicBezTo>
                <a:cubicBezTo>
                  <a:pt x="1561608" y="101226"/>
                  <a:pt x="1103095" y="244430"/>
                  <a:pt x="1128057" y="270706"/>
                </a:cubicBezTo>
                <a:cubicBezTo>
                  <a:pt x="1153019" y="296982"/>
                  <a:pt x="1603650" y="210271"/>
                  <a:pt x="1640436" y="294354"/>
                </a:cubicBezTo>
                <a:close/>
              </a:path>
            </a:pathLst>
          </a:custGeom>
          <a:solidFill>
            <a:schemeClr val="accent5">
              <a:lumMod val="75000"/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8" name="フリーフォーム 1517">
            <a:extLst>
              <a:ext uri="{FF2B5EF4-FFF2-40B4-BE49-F238E27FC236}">
                <a16:creationId xmlns:a16="http://schemas.microsoft.com/office/drawing/2014/main" id="{81396C8A-1988-C37F-C7A0-FC7620434DF5}"/>
              </a:ext>
            </a:extLst>
          </p:cNvPr>
          <p:cNvSpPr/>
          <p:nvPr/>
        </p:nvSpPr>
        <p:spPr>
          <a:xfrm>
            <a:off x="5399663" y="1851620"/>
            <a:ext cx="993509" cy="1676776"/>
          </a:xfrm>
          <a:custGeom>
            <a:avLst/>
            <a:gdLst>
              <a:gd name="connsiteX0" fmla="*/ 63089 w 993509"/>
              <a:gd name="connsiteY0" fmla="*/ 229428 h 1676776"/>
              <a:gd name="connsiteX1" fmla="*/ 614882 w 993509"/>
              <a:gd name="connsiteY1" fmla="*/ 796987 h 1676776"/>
              <a:gd name="connsiteX2" fmla="*/ 441461 w 993509"/>
              <a:gd name="connsiteY2" fmla="*/ 607801 h 1676776"/>
              <a:gd name="connsiteX3" fmla="*/ 646413 w 993509"/>
              <a:gd name="connsiteY3" fmla="*/ 1025587 h 1676776"/>
              <a:gd name="connsiteX4" fmla="*/ 701592 w 993509"/>
              <a:gd name="connsiteY4" fmla="*/ 1301483 h 1676776"/>
              <a:gd name="connsiteX5" fmla="*/ 985371 w 993509"/>
              <a:gd name="connsiteY5" fmla="*/ 1671973 h 1676776"/>
              <a:gd name="connsiteX6" fmla="*/ 922309 w 993509"/>
              <a:gd name="connsiteY6" fmla="*/ 1522201 h 1676776"/>
              <a:gd name="connsiteX7" fmla="*/ 536054 w 993509"/>
              <a:gd name="connsiteY7" fmla="*/ 607801 h 1676776"/>
              <a:gd name="connsiteX8" fmla="*/ 780420 w 993509"/>
              <a:gd name="connsiteY8" fmla="*/ 867932 h 1676776"/>
              <a:gd name="connsiteX9" fmla="*/ 449344 w 993509"/>
              <a:gd name="connsiteY9" fmla="*/ 379201 h 1676776"/>
              <a:gd name="connsiteX10" fmla="*/ 27 w 993509"/>
              <a:gd name="connsiteY10" fmla="*/ 828 h 1676776"/>
              <a:gd name="connsiteX11" fmla="*/ 425696 w 993509"/>
              <a:gd name="connsiteY11" fmla="*/ 481677 h 1676776"/>
              <a:gd name="connsiteX12" fmla="*/ 63089 w 993509"/>
              <a:gd name="connsiteY12" fmla="*/ 229428 h 167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3509" h="1676776">
                <a:moveTo>
                  <a:pt x="63089" y="229428"/>
                </a:moveTo>
                <a:cubicBezTo>
                  <a:pt x="94620" y="281980"/>
                  <a:pt x="551820" y="733925"/>
                  <a:pt x="614882" y="796987"/>
                </a:cubicBezTo>
                <a:cubicBezTo>
                  <a:pt x="677944" y="860049"/>
                  <a:pt x="436206" y="569701"/>
                  <a:pt x="441461" y="607801"/>
                </a:cubicBezTo>
                <a:cubicBezTo>
                  <a:pt x="446716" y="645901"/>
                  <a:pt x="603058" y="909973"/>
                  <a:pt x="646413" y="1025587"/>
                </a:cubicBezTo>
                <a:cubicBezTo>
                  <a:pt x="689768" y="1141201"/>
                  <a:pt x="645099" y="1193752"/>
                  <a:pt x="701592" y="1301483"/>
                </a:cubicBezTo>
                <a:cubicBezTo>
                  <a:pt x="758085" y="1409214"/>
                  <a:pt x="948585" y="1635187"/>
                  <a:pt x="985371" y="1671973"/>
                </a:cubicBezTo>
                <a:cubicBezTo>
                  <a:pt x="1022157" y="1708759"/>
                  <a:pt x="922309" y="1522201"/>
                  <a:pt x="922309" y="1522201"/>
                </a:cubicBezTo>
                <a:cubicBezTo>
                  <a:pt x="847423" y="1344839"/>
                  <a:pt x="559702" y="716846"/>
                  <a:pt x="536054" y="607801"/>
                </a:cubicBezTo>
                <a:cubicBezTo>
                  <a:pt x="512406" y="498756"/>
                  <a:pt x="794872" y="906032"/>
                  <a:pt x="780420" y="867932"/>
                </a:cubicBezTo>
                <a:cubicBezTo>
                  <a:pt x="765968" y="829832"/>
                  <a:pt x="579410" y="523718"/>
                  <a:pt x="449344" y="379201"/>
                </a:cubicBezTo>
                <a:cubicBezTo>
                  <a:pt x="319278" y="234684"/>
                  <a:pt x="3968" y="-16251"/>
                  <a:pt x="27" y="828"/>
                </a:cubicBezTo>
                <a:cubicBezTo>
                  <a:pt x="-3914" y="17907"/>
                  <a:pt x="416500" y="440949"/>
                  <a:pt x="425696" y="481677"/>
                </a:cubicBezTo>
                <a:cubicBezTo>
                  <a:pt x="434893" y="522405"/>
                  <a:pt x="31558" y="176876"/>
                  <a:pt x="63089" y="22942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9" name="フリーフォーム 1518">
            <a:extLst>
              <a:ext uri="{FF2B5EF4-FFF2-40B4-BE49-F238E27FC236}">
                <a16:creationId xmlns:a16="http://schemas.microsoft.com/office/drawing/2014/main" id="{CACD6F32-B2BB-2121-1EBF-891E59588613}"/>
              </a:ext>
            </a:extLst>
          </p:cNvPr>
          <p:cNvSpPr/>
          <p:nvPr/>
        </p:nvSpPr>
        <p:spPr>
          <a:xfrm>
            <a:off x="4816141" y="3285094"/>
            <a:ext cx="578612" cy="1035389"/>
          </a:xfrm>
          <a:custGeom>
            <a:avLst/>
            <a:gdLst>
              <a:gd name="connsiteX0" fmla="*/ 110583 w 578612"/>
              <a:gd name="connsiteY0" fmla="*/ 2016 h 1035389"/>
              <a:gd name="connsiteX1" fmla="*/ 473190 w 578612"/>
              <a:gd name="connsiteY1" fmla="*/ 206968 h 1035389"/>
              <a:gd name="connsiteX2" fmla="*/ 544135 w 578612"/>
              <a:gd name="connsiteY2" fmla="*/ 467099 h 1035389"/>
              <a:gd name="connsiteX3" fmla="*/ 504721 w 578612"/>
              <a:gd name="connsiteY3" fmla="*/ 435568 h 1035389"/>
              <a:gd name="connsiteX4" fmla="*/ 575666 w 578612"/>
              <a:gd name="connsiteY4" fmla="*/ 877003 h 1035389"/>
              <a:gd name="connsiteX5" fmla="*/ 386480 w 578612"/>
              <a:gd name="connsiteY5" fmla="*/ 601106 h 1035389"/>
              <a:gd name="connsiteX6" fmla="*/ 433776 w 578612"/>
              <a:gd name="connsiteY6" fmla="*/ 829706 h 1035389"/>
              <a:gd name="connsiteX7" fmla="*/ 71169 w 578612"/>
              <a:gd name="connsiteY7" fmla="*/ 1034658 h 1035389"/>
              <a:gd name="connsiteX8" fmla="*/ 197293 w 578612"/>
              <a:gd name="connsiteY8" fmla="*/ 900651 h 1035389"/>
              <a:gd name="connsiteX9" fmla="*/ 102700 w 578612"/>
              <a:gd name="connsiteY9" fmla="*/ 971596 h 1035389"/>
              <a:gd name="connsiteX10" fmla="*/ 260356 w 578612"/>
              <a:gd name="connsiteY10" fmla="*/ 766644 h 1035389"/>
              <a:gd name="connsiteX11" fmla="*/ 225 w 578612"/>
              <a:gd name="connsiteY11" fmla="*/ 474982 h 1035389"/>
              <a:gd name="connsiteX12" fmla="*/ 213059 w 578612"/>
              <a:gd name="connsiteY12" fmla="*/ 648403 h 1035389"/>
              <a:gd name="connsiteX13" fmla="*/ 118466 w 578612"/>
              <a:gd name="connsiteY13" fmla="*/ 443451 h 1035389"/>
              <a:gd name="connsiteX14" fmla="*/ 291887 w 578612"/>
              <a:gd name="connsiteY14" fmla="*/ 656285 h 1035389"/>
              <a:gd name="connsiteX15" fmla="*/ 142114 w 578612"/>
              <a:gd name="connsiteY15" fmla="*/ 340975 h 1035389"/>
              <a:gd name="connsiteX16" fmla="*/ 362831 w 578612"/>
              <a:gd name="connsiteY16" fmla="*/ 601106 h 1035389"/>
              <a:gd name="connsiteX17" fmla="*/ 291887 w 578612"/>
              <a:gd name="connsiteY17" fmla="*/ 333092 h 1035389"/>
              <a:gd name="connsiteX18" fmla="*/ 110583 w 578612"/>
              <a:gd name="connsiteY18" fmla="*/ 2016 h 1035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8612" h="1035389">
                <a:moveTo>
                  <a:pt x="110583" y="2016"/>
                </a:moveTo>
                <a:cubicBezTo>
                  <a:pt x="140800" y="-19004"/>
                  <a:pt x="400931" y="129454"/>
                  <a:pt x="473190" y="206968"/>
                </a:cubicBezTo>
                <a:cubicBezTo>
                  <a:pt x="545449" y="284482"/>
                  <a:pt x="538880" y="428999"/>
                  <a:pt x="544135" y="467099"/>
                </a:cubicBezTo>
                <a:cubicBezTo>
                  <a:pt x="549390" y="505199"/>
                  <a:pt x="499466" y="367251"/>
                  <a:pt x="504721" y="435568"/>
                </a:cubicBezTo>
                <a:cubicBezTo>
                  <a:pt x="509976" y="503885"/>
                  <a:pt x="595373" y="849413"/>
                  <a:pt x="575666" y="877003"/>
                </a:cubicBezTo>
                <a:cubicBezTo>
                  <a:pt x="555959" y="904593"/>
                  <a:pt x="410128" y="608989"/>
                  <a:pt x="386480" y="601106"/>
                </a:cubicBezTo>
                <a:cubicBezTo>
                  <a:pt x="362832" y="593223"/>
                  <a:pt x="486328" y="757447"/>
                  <a:pt x="433776" y="829706"/>
                </a:cubicBezTo>
                <a:cubicBezTo>
                  <a:pt x="381224" y="901965"/>
                  <a:pt x="110583" y="1022834"/>
                  <a:pt x="71169" y="1034658"/>
                </a:cubicBezTo>
                <a:cubicBezTo>
                  <a:pt x="31755" y="1046482"/>
                  <a:pt x="192038" y="911161"/>
                  <a:pt x="197293" y="900651"/>
                </a:cubicBezTo>
                <a:cubicBezTo>
                  <a:pt x="202548" y="890141"/>
                  <a:pt x="92190" y="993930"/>
                  <a:pt x="102700" y="971596"/>
                </a:cubicBezTo>
                <a:cubicBezTo>
                  <a:pt x="113210" y="949262"/>
                  <a:pt x="277435" y="849413"/>
                  <a:pt x="260356" y="766644"/>
                </a:cubicBezTo>
                <a:cubicBezTo>
                  <a:pt x="243277" y="683875"/>
                  <a:pt x="8108" y="494689"/>
                  <a:pt x="225" y="474982"/>
                </a:cubicBezTo>
                <a:cubicBezTo>
                  <a:pt x="-7658" y="455275"/>
                  <a:pt x="193352" y="653658"/>
                  <a:pt x="213059" y="648403"/>
                </a:cubicBezTo>
                <a:cubicBezTo>
                  <a:pt x="232766" y="643148"/>
                  <a:pt x="105328" y="442137"/>
                  <a:pt x="118466" y="443451"/>
                </a:cubicBezTo>
                <a:cubicBezTo>
                  <a:pt x="131604" y="444765"/>
                  <a:pt x="287946" y="673364"/>
                  <a:pt x="291887" y="656285"/>
                </a:cubicBezTo>
                <a:cubicBezTo>
                  <a:pt x="295828" y="639206"/>
                  <a:pt x="130290" y="350171"/>
                  <a:pt x="142114" y="340975"/>
                </a:cubicBezTo>
                <a:cubicBezTo>
                  <a:pt x="153938" y="331779"/>
                  <a:pt x="337869" y="602420"/>
                  <a:pt x="362831" y="601106"/>
                </a:cubicBezTo>
                <a:cubicBezTo>
                  <a:pt x="387793" y="599792"/>
                  <a:pt x="335242" y="425058"/>
                  <a:pt x="291887" y="333092"/>
                </a:cubicBezTo>
                <a:cubicBezTo>
                  <a:pt x="248532" y="241127"/>
                  <a:pt x="80366" y="23036"/>
                  <a:pt x="110583" y="2016"/>
                </a:cubicBezTo>
                <a:close/>
              </a:path>
            </a:pathLst>
          </a:custGeom>
          <a:solidFill>
            <a:schemeClr val="accent5">
              <a:lumMod val="75000"/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0" name="フリーフォーム 1519">
            <a:extLst>
              <a:ext uri="{FF2B5EF4-FFF2-40B4-BE49-F238E27FC236}">
                <a16:creationId xmlns:a16="http://schemas.microsoft.com/office/drawing/2014/main" id="{24296DA1-76E2-DBF1-20D6-14A0417C3089}"/>
              </a:ext>
            </a:extLst>
          </p:cNvPr>
          <p:cNvSpPr/>
          <p:nvPr/>
        </p:nvSpPr>
        <p:spPr>
          <a:xfrm>
            <a:off x="3838903" y="3636995"/>
            <a:ext cx="1221907" cy="483687"/>
          </a:xfrm>
          <a:custGeom>
            <a:avLst/>
            <a:gdLst>
              <a:gd name="connsiteX0" fmla="*/ 0 w 1221907"/>
              <a:gd name="connsiteY0" fmla="*/ 170377 h 483687"/>
              <a:gd name="connsiteX1" fmla="*/ 551794 w 1221907"/>
              <a:gd name="connsiteY1" fmla="*/ 4839 h 483687"/>
              <a:gd name="connsiteX2" fmla="*/ 977463 w 1221907"/>
              <a:gd name="connsiteY2" fmla="*/ 44253 h 483687"/>
              <a:gd name="connsiteX3" fmla="*/ 780394 w 1221907"/>
              <a:gd name="connsiteY3" fmla="*/ 44253 h 483687"/>
              <a:gd name="connsiteX4" fmla="*/ 1079938 w 1221907"/>
              <a:gd name="connsiteY4" fmla="*/ 146729 h 483687"/>
              <a:gd name="connsiteX5" fmla="*/ 1221828 w 1221907"/>
              <a:gd name="connsiteY5" fmla="*/ 477805 h 483687"/>
              <a:gd name="connsiteX6" fmla="*/ 1095704 w 1221907"/>
              <a:gd name="connsiteY6" fmla="*/ 343798 h 483687"/>
              <a:gd name="connsiteX7" fmla="*/ 827690 w 1221907"/>
              <a:gd name="connsiteY7" fmla="*/ 154612 h 483687"/>
              <a:gd name="connsiteX8" fmla="*/ 670035 w 1221907"/>
              <a:gd name="connsiteY8" fmla="*/ 107315 h 483687"/>
              <a:gd name="connsiteX9" fmla="*/ 149773 w 1221907"/>
              <a:gd name="connsiteY9" fmla="*/ 194026 h 483687"/>
              <a:gd name="connsiteX10" fmla="*/ 378373 w 1221907"/>
              <a:gd name="connsiteY10" fmla="*/ 162495 h 483687"/>
              <a:gd name="connsiteX11" fmla="*/ 0 w 1221907"/>
              <a:gd name="connsiteY11" fmla="*/ 170377 h 48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1907" h="483687">
                <a:moveTo>
                  <a:pt x="0" y="170377"/>
                </a:moveTo>
                <a:cubicBezTo>
                  <a:pt x="194442" y="98118"/>
                  <a:pt x="388884" y="25860"/>
                  <a:pt x="551794" y="4839"/>
                </a:cubicBezTo>
                <a:cubicBezTo>
                  <a:pt x="714705" y="-16182"/>
                  <a:pt x="939363" y="37684"/>
                  <a:pt x="977463" y="44253"/>
                </a:cubicBezTo>
                <a:cubicBezTo>
                  <a:pt x="1015563" y="50822"/>
                  <a:pt x="763315" y="27174"/>
                  <a:pt x="780394" y="44253"/>
                </a:cubicBezTo>
                <a:cubicBezTo>
                  <a:pt x="797473" y="61332"/>
                  <a:pt x="1006366" y="74471"/>
                  <a:pt x="1079938" y="146729"/>
                </a:cubicBezTo>
                <a:cubicBezTo>
                  <a:pt x="1153510" y="218987"/>
                  <a:pt x="1219200" y="444960"/>
                  <a:pt x="1221828" y="477805"/>
                </a:cubicBezTo>
                <a:cubicBezTo>
                  <a:pt x="1224456" y="510650"/>
                  <a:pt x="1161393" y="397663"/>
                  <a:pt x="1095704" y="343798"/>
                </a:cubicBezTo>
                <a:cubicBezTo>
                  <a:pt x="1030015" y="289933"/>
                  <a:pt x="898635" y="194026"/>
                  <a:pt x="827690" y="154612"/>
                </a:cubicBezTo>
                <a:cubicBezTo>
                  <a:pt x="756745" y="115198"/>
                  <a:pt x="783021" y="100746"/>
                  <a:pt x="670035" y="107315"/>
                </a:cubicBezTo>
                <a:cubicBezTo>
                  <a:pt x="557049" y="113884"/>
                  <a:pt x="198383" y="184829"/>
                  <a:pt x="149773" y="194026"/>
                </a:cubicBezTo>
                <a:cubicBezTo>
                  <a:pt x="101163" y="203223"/>
                  <a:pt x="378373" y="162495"/>
                  <a:pt x="378373" y="162495"/>
                </a:cubicBezTo>
                <a:lnTo>
                  <a:pt x="0" y="170377"/>
                </a:ln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1" name="フリーフォーム 1520">
            <a:extLst>
              <a:ext uri="{FF2B5EF4-FFF2-40B4-BE49-F238E27FC236}">
                <a16:creationId xmlns:a16="http://schemas.microsoft.com/office/drawing/2014/main" id="{C6F5E651-BEF1-9068-3B02-C5101DA28CBC}"/>
              </a:ext>
            </a:extLst>
          </p:cNvPr>
          <p:cNvSpPr/>
          <p:nvPr/>
        </p:nvSpPr>
        <p:spPr>
          <a:xfrm>
            <a:off x="3931575" y="3844946"/>
            <a:ext cx="1090097" cy="268135"/>
          </a:xfrm>
          <a:custGeom>
            <a:avLst/>
            <a:gdLst>
              <a:gd name="connsiteX0" fmla="*/ 1922 w 1090097"/>
              <a:gd name="connsiteY0" fmla="*/ 1840 h 268135"/>
              <a:gd name="connsiteX1" fmla="*/ 798080 w 1090097"/>
              <a:gd name="connsiteY1" fmla="*/ 33371 h 268135"/>
              <a:gd name="connsiteX2" fmla="*/ 932087 w 1090097"/>
              <a:gd name="connsiteY2" fmla="*/ 80668 h 268135"/>
              <a:gd name="connsiteX3" fmla="*/ 900556 w 1090097"/>
              <a:gd name="connsiteY3" fmla="*/ 33371 h 268135"/>
              <a:gd name="connsiteX4" fmla="*/ 1089742 w 1090097"/>
              <a:gd name="connsiteY4" fmla="*/ 198909 h 268135"/>
              <a:gd name="connsiteX5" fmla="*/ 845377 w 1090097"/>
              <a:gd name="connsiteY5" fmla="*/ 214675 h 268135"/>
              <a:gd name="connsiteX6" fmla="*/ 403942 w 1090097"/>
              <a:gd name="connsiteY6" fmla="*/ 254088 h 268135"/>
              <a:gd name="connsiteX7" fmla="*/ 522184 w 1090097"/>
              <a:gd name="connsiteY7" fmla="*/ 261971 h 268135"/>
              <a:gd name="connsiteX8" fmla="*/ 159577 w 1090097"/>
              <a:gd name="connsiteY8" fmla="*/ 167378 h 268135"/>
              <a:gd name="connsiteX9" fmla="*/ 742901 w 1090097"/>
              <a:gd name="connsiteY9" fmla="*/ 183144 h 268135"/>
              <a:gd name="connsiteX10" fmla="*/ 364528 w 1090097"/>
              <a:gd name="connsiteY10" fmla="*/ 88551 h 268135"/>
              <a:gd name="connsiteX11" fmla="*/ 569480 w 1090097"/>
              <a:gd name="connsiteY11" fmla="*/ 88551 h 268135"/>
              <a:gd name="connsiteX12" fmla="*/ 1922 w 1090097"/>
              <a:gd name="connsiteY12" fmla="*/ 1840 h 26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90097" h="268135">
                <a:moveTo>
                  <a:pt x="1922" y="1840"/>
                </a:moveTo>
                <a:cubicBezTo>
                  <a:pt x="40022" y="-7357"/>
                  <a:pt x="643053" y="20233"/>
                  <a:pt x="798080" y="33371"/>
                </a:cubicBezTo>
                <a:cubicBezTo>
                  <a:pt x="953108" y="46509"/>
                  <a:pt x="915008" y="80668"/>
                  <a:pt x="932087" y="80668"/>
                </a:cubicBezTo>
                <a:cubicBezTo>
                  <a:pt x="949166" y="80668"/>
                  <a:pt x="874280" y="13664"/>
                  <a:pt x="900556" y="33371"/>
                </a:cubicBezTo>
                <a:cubicBezTo>
                  <a:pt x="926832" y="53078"/>
                  <a:pt x="1098939" y="168692"/>
                  <a:pt x="1089742" y="198909"/>
                </a:cubicBezTo>
                <a:cubicBezTo>
                  <a:pt x="1080545" y="229126"/>
                  <a:pt x="845377" y="214675"/>
                  <a:pt x="845377" y="214675"/>
                </a:cubicBezTo>
                <a:lnTo>
                  <a:pt x="403942" y="254088"/>
                </a:lnTo>
                <a:cubicBezTo>
                  <a:pt x="350077" y="261971"/>
                  <a:pt x="562912" y="276423"/>
                  <a:pt x="522184" y="261971"/>
                </a:cubicBezTo>
                <a:cubicBezTo>
                  <a:pt x="481457" y="247519"/>
                  <a:pt x="122791" y="180516"/>
                  <a:pt x="159577" y="167378"/>
                </a:cubicBezTo>
                <a:cubicBezTo>
                  <a:pt x="196363" y="154240"/>
                  <a:pt x="708743" y="196282"/>
                  <a:pt x="742901" y="183144"/>
                </a:cubicBezTo>
                <a:cubicBezTo>
                  <a:pt x="777059" y="170006"/>
                  <a:pt x="393432" y="104317"/>
                  <a:pt x="364528" y="88551"/>
                </a:cubicBezTo>
                <a:cubicBezTo>
                  <a:pt x="335625" y="72786"/>
                  <a:pt x="635169" y="97748"/>
                  <a:pt x="569480" y="88551"/>
                </a:cubicBezTo>
                <a:cubicBezTo>
                  <a:pt x="503791" y="79354"/>
                  <a:pt x="-36178" y="11037"/>
                  <a:pt x="1922" y="184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2" name="フリーフォーム 1521">
            <a:extLst>
              <a:ext uri="{FF2B5EF4-FFF2-40B4-BE49-F238E27FC236}">
                <a16:creationId xmlns:a16="http://schemas.microsoft.com/office/drawing/2014/main" id="{B9DF336A-0A1B-E642-9BFE-3528077FD471}"/>
              </a:ext>
            </a:extLst>
          </p:cNvPr>
          <p:cNvSpPr/>
          <p:nvPr/>
        </p:nvSpPr>
        <p:spPr>
          <a:xfrm>
            <a:off x="4367048" y="4579632"/>
            <a:ext cx="441682" cy="457538"/>
          </a:xfrm>
          <a:custGeom>
            <a:avLst/>
            <a:gdLst>
              <a:gd name="connsiteX0" fmla="*/ 441435 w 441682"/>
              <a:gd name="connsiteY0" fmla="*/ 251 h 457538"/>
              <a:gd name="connsiteX1" fmla="*/ 141890 w 441682"/>
              <a:gd name="connsiteY1" fmla="*/ 220968 h 457538"/>
              <a:gd name="connsiteX2" fmla="*/ 86711 w 441682"/>
              <a:gd name="connsiteY2" fmla="*/ 291913 h 457538"/>
              <a:gd name="connsiteX3" fmla="*/ 0 w 441682"/>
              <a:gd name="connsiteY3" fmla="*/ 457451 h 457538"/>
              <a:gd name="connsiteX4" fmla="*/ 86711 w 441682"/>
              <a:gd name="connsiteY4" fmla="*/ 268265 h 457538"/>
              <a:gd name="connsiteX5" fmla="*/ 441435 w 441682"/>
              <a:gd name="connsiteY5" fmla="*/ 251 h 45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682" h="457538">
                <a:moveTo>
                  <a:pt x="441435" y="251"/>
                </a:moveTo>
                <a:cubicBezTo>
                  <a:pt x="450632" y="-7632"/>
                  <a:pt x="201011" y="172358"/>
                  <a:pt x="141890" y="220968"/>
                </a:cubicBezTo>
                <a:cubicBezTo>
                  <a:pt x="82769" y="269578"/>
                  <a:pt x="110359" y="252499"/>
                  <a:pt x="86711" y="291913"/>
                </a:cubicBezTo>
                <a:cubicBezTo>
                  <a:pt x="63063" y="331327"/>
                  <a:pt x="0" y="461392"/>
                  <a:pt x="0" y="457451"/>
                </a:cubicBezTo>
                <a:cubicBezTo>
                  <a:pt x="0" y="453510"/>
                  <a:pt x="17080" y="337896"/>
                  <a:pt x="86711" y="268265"/>
                </a:cubicBezTo>
                <a:cubicBezTo>
                  <a:pt x="156342" y="198634"/>
                  <a:pt x="432238" y="8134"/>
                  <a:pt x="441435" y="2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3" name="フリーフォーム 1522">
            <a:extLst>
              <a:ext uri="{FF2B5EF4-FFF2-40B4-BE49-F238E27FC236}">
                <a16:creationId xmlns:a16="http://schemas.microsoft.com/office/drawing/2014/main" id="{1B903FEE-D360-6C0A-17F1-159C00591B3F}"/>
              </a:ext>
            </a:extLst>
          </p:cNvPr>
          <p:cNvSpPr/>
          <p:nvPr/>
        </p:nvSpPr>
        <p:spPr>
          <a:xfrm>
            <a:off x="5975035" y="4753230"/>
            <a:ext cx="286020" cy="362829"/>
          </a:xfrm>
          <a:custGeom>
            <a:avLst/>
            <a:gdLst>
              <a:gd name="connsiteX0" fmla="*/ 96 w 286020"/>
              <a:gd name="connsiteY0" fmla="*/ 73 h 362829"/>
              <a:gd name="connsiteX1" fmla="*/ 244462 w 286020"/>
              <a:gd name="connsiteY1" fmla="*/ 212908 h 362829"/>
              <a:gd name="connsiteX2" fmla="*/ 236579 w 286020"/>
              <a:gd name="connsiteY2" fmla="*/ 362680 h 362829"/>
              <a:gd name="connsiteX3" fmla="*/ 275993 w 286020"/>
              <a:gd name="connsiteY3" fmla="*/ 236556 h 362829"/>
              <a:gd name="connsiteX4" fmla="*/ 96 w 286020"/>
              <a:gd name="connsiteY4" fmla="*/ 73 h 362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020" h="362829">
                <a:moveTo>
                  <a:pt x="96" y="73"/>
                </a:moveTo>
                <a:cubicBezTo>
                  <a:pt x="-5159" y="-3868"/>
                  <a:pt x="205048" y="152474"/>
                  <a:pt x="244462" y="212908"/>
                </a:cubicBezTo>
                <a:cubicBezTo>
                  <a:pt x="283876" y="273342"/>
                  <a:pt x="231324" y="358739"/>
                  <a:pt x="236579" y="362680"/>
                </a:cubicBezTo>
                <a:cubicBezTo>
                  <a:pt x="241834" y="366621"/>
                  <a:pt x="311465" y="291735"/>
                  <a:pt x="275993" y="236556"/>
                </a:cubicBezTo>
                <a:cubicBezTo>
                  <a:pt x="240521" y="181377"/>
                  <a:pt x="5351" y="4014"/>
                  <a:pt x="96" y="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4" name="フリーフォーム 1523">
            <a:extLst>
              <a:ext uri="{FF2B5EF4-FFF2-40B4-BE49-F238E27FC236}">
                <a16:creationId xmlns:a16="http://schemas.microsoft.com/office/drawing/2014/main" id="{C53497D1-CA89-42E9-E6CA-46A71C96534E}"/>
              </a:ext>
            </a:extLst>
          </p:cNvPr>
          <p:cNvSpPr/>
          <p:nvPr/>
        </p:nvSpPr>
        <p:spPr>
          <a:xfrm>
            <a:off x="3772401" y="3851645"/>
            <a:ext cx="562282" cy="1296411"/>
          </a:xfrm>
          <a:custGeom>
            <a:avLst/>
            <a:gdLst>
              <a:gd name="connsiteX0" fmla="*/ 358165 w 562282"/>
              <a:gd name="connsiteY0" fmla="*/ 326217 h 1296411"/>
              <a:gd name="connsiteX1" fmla="*/ 547351 w 562282"/>
              <a:gd name="connsiteY1" fmla="*/ 870127 h 1296411"/>
              <a:gd name="connsiteX2" fmla="*/ 547351 w 562282"/>
              <a:gd name="connsiteY2" fmla="*/ 948955 h 1296411"/>
              <a:gd name="connsiteX3" fmla="*/ 523702 w 562282"/>
              <a:gd name="connsiteY3" fmla="*/ 1295796 h 1296411"/>
              <a:gd name="connsiteX4" fmla="*/ 539468 w 562282"/>
              <a:gd name="connsiteY4" fmla="*/ 854362 h 1296411"/>
              <a:gd name="connsiteX5" fmla="*/ 413344 w 562282"/>
              <a:gd name="connsiteY5" fmla="*/ 1177555 h 1296411"/>
              <a:gd name="connsiteX6" fmla="*/ 310868 w 562282"/>
              <a:gd name="connsiteY6" fmla="*/ 933189 h 1296411"/>
              <a:gd name="connsiteX7" fmla="*/ 350282 w 562282"/>
              <a:gd name="connsiteY7" fmla="*/ 1090845 h 1296411"/>
              <a:gd name="connsiteX8" fmla="*/ 27089 w 562282"/>
              <a:gd name="connsiteY8" fmla="*/ 617879 h 1296411"/>
              <a:gd name="connsiteX9" fmla="*/ 19206 w 562282"/>
              <a:gd name="connsiteY9" fmla="*/ 3024 h 1296411"/>
              <a:gd name="connsiteX10" fmla="*/ 34971 w 562282"/>
              <a:gd name="connsiteY10" fmla="*/ 373514 h 1296411"/>
              <a:gd name="connsiteX11" fmla="*/ 58620 w 562282"/>
              <a:gd name="connsiteY11" fmla="*/ 168562 h 1296411"/>
              <a:gd name="connsiteX12" fmla="*/ 287220 w 562282"/>
              <a:gd name="connsiteY12" fmla="*/ 381396 h 1296411"/>
              <a:gd name="connsiteX13" fmla="*/ 279337 w 562282"/>
              <a:gd name="connsiteY13" fmla="*/ 239507 h 1296411"/>
              <a:gd name="connsiteX14" fmla="*/ 358165 w 562282"/>
              <a:gd name="connsiteY14" fmla="*/ 326217 h 1296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2282" h="1296411">
                <a:moveTo>
                  <a:pt x="358165" y="326217"/>
                </a:moveTo>
                <a:cubicBezTo>
                  <a:pt x="402834" y="431320"/>
                  <a:pt x="515820" y="766337"/>
                  <a:pt x="547351" y="870127"/>
                </a:cubicBezTo>
                <a:cubicBezTo>
                  <a:pt x="578882" y="973917"/>
                  <a:pt x="551292" y="878010"/>
                  <a:pt x="547351" y="948955"/>
                </a:cubicBezTo>
                <a:cubicBezTo>
                  <a:pt x="543410" y="1019900"/>
                  <a:pt x="525016" y="1311562"/>
                  <a:pt x="523702" y="1295796"/>
                </a:cubicBezTo>
                <a:cubicBezTo>
                  <a:pt x="522388" y="1280031"/>
                  <a:pt x="557861" y="874069"/>
                  <a:pt x="539468" y="854362"/>
                </a:cubicBezTo>
                <a:cubicBezTo>
                  <a:pt x="521075" y="834655"/>
                  <a:pt x="451444" y="1164417"/>
                  <a:pt x="413344" y="1177555"/>
                </a:cubicBezTo>
                <a:cubicBezTo>
                  <a:pt x="375244" y="1190693"/>
                  <a:pt x="321378" y="947641"/>
                  <a:pt x="310868" y="933189"/>
                </a:cubicBezTo>
                <a:cubicBezTo>
                  <a:pt x="300358" y="918737"/>
                  <a:pt x="397579" y="1143397"/>
                  <a:pt x="350282" y="1090845"/>
                </a:cubicBezTo>
                <a:cubicBezTo>
                  <a:pt x="302985" y="1038293"/>
                  <a:pt x="82268" y="799182"/>
                  <a:pt x="27089" y="617879"/>
                </a:cubicBezTo>
                <a:cubicBezTo>
                  <a:pt x="-28090" y="436576"/>
                  <a:pt x="17892" y="43751"/>
                  <a:pt x="19206" y="3024"/>
                </a:cubicBezTo>
                <a:cubicBezTo>
                  <a:pt x="20520" y="-37703"/>
                  <a:pt x="28402" y="345924"/>
                  <a:pt x="34971" y="373514"/>
                </a:cubicBezTo>
                <a:cubicBezTo>
                  <a:pt x="41540" y="401104"/>
                  <a:pt x="16579" y="167248"/>
                  <a:pt x="58620" y="168562"/>
                </a:cubicBezTo>
                <a:cubicBezTo>
                  <a:pt x="100661" y="169876"/>
                  <a:pt x="250434" y="369572"/>
                  <a:pt x="287220" y="381396"/>
                </a:cubicBezTo>
                <a:cubicBezTo>
                  <a:pt x="324006" y="393220"/>
                  <a:pt x="271454" y="248703"/>
                  <a:pt x="279337" y="239507"/>
                </a:cubicBezTo>
                <a:cubicBezTo>
                  <a:pt x="287220" y="230311"/>
                  <a:pt x="313496" y="221114"/>
                  <a:pt x="358165" y="326217"/>
                </a:cubicBezTo>
                <a:close/>
              </a:path>
            </a:pathLst>
          </a:custGeom>
          <a:solidFill>
            <a:schemeClr val="accent5">
              <a:lumMod val="75000"/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5" name="フリーフォーム 1524">
            <a:extLst>
              <a:ext uri="{FF2B5EF4-FFF2-40B4-BE49-F238E27FC236}">
                <a16:creationId xmlns:a16="http://schemas.microsoft.com/office/drawing/2014/main" id="{6C2D7B89-DEA9-6537-BC3C-F9D55BCB30CB}"/>
              </a:ext>
            </a:extLst>
          </p:cNvPr>
          <p:cNvSpPr/>
          <p:nvPr/>
        </p:nvSpPr>
        <p:spPr>
          <a:xfrm>
            <a:off x="3492062" y="4571992"/>
            <a:ext cx="1870442" cy="1922066"/>
          </a:xfrm>
          <a:custGeom>
            <a:avLst/>
            <a:gdLst>
              <a:gd name="connsiteX0" fmla="*/ 654269 w 1870442"/>
              <a:gd name="connsiteY0" fmla="*/ 283787 h 1922066"/>
              <a:gd name="connsiteX1" fmla="*/ 709448 w 1870442"/>
              <a:gd name="connsiteY1" fmla="*/ 851346 h 1922066"/>
              <a:gd name="connsiteX2" fmla="*/ 1048407 w 1870442"/>
              <a:gd name="connsiteY2" fmla="*/ 1418905 h 1922066"/>
              <a:gd name="connsiteX3" fmla="*/ 819807 w 1870442"/>
              <a:gd name="connsiteY3" fmla="*/ 1269132 h 1922066"/>
              <a:gd name="connsiteX4" fmla="*/ 1450428 w 1870442"/>
              <a:gd name="connsiteY4" fmla="*/ 1552911 h 1922066"/>
              <a:gd name="connsiteX5" fmla="*/ 1387366 w 1870442"/>
              <a:gd name="connsiteY5" fmla="*/ 1481967 h 1922066"/>
              <a:gd name="connsiteX6" fmla="*/ 1852448 w 1870442"/>
              <a:gd name="connsiteY6" fmla="*/ 1883987 h 1922066"/>
              <a:gd name="connsiteX7" fmla="*/ 1679028 w 1870442"/>
              <a:gd name="connsiteY7" fmla="*/ 1883987 h 1922066"/>
              <a:gd name="connsiteX8" fmla="*/ 804041 w 1870442"/>
              <a:gd name="connsiteY8" fmla="*/ 1694801 h 1922066"/>
              <a:gd name="connsiteX9" fmla="*/ 1056290 w 1870442"/>
              <a:gd name="connsiteY9" fmla="*/ 1781511 h 1922066"/>
              <a:gd name="connsiteX10" fmla="*/ 236483 w 1870442"/>
              <a:gd name="connsiteY10" fmla="*/ 938056 h 1922066"/>
              <a:gd name="connsiteX11" fmla="*/ 362607 w 1870442"/>
              <a:gd name="connsiteY11" fmla="*/ 1095711 h 1922066"/>
              <a:gd name="connsiteX12" fmla="*/ 0 w 1870442"/>
              <a:gd name="connsiteY12" fmla="*/ 244374 h 1922066"/>
              <a:gd name="connsiteX13" fmla="*/ 362607 w 1870442"/>
              <a:gd name="connsiteY13" fmla="*/ 622746 h 1922066"/>
              <a:gd name="connsiteX14" fmla="*/ 197069 w 1870442"/>
              <a:gd name="connsiteY14" fmla="*/ 8 h 1922066"/>
              <a:gd name="connsiteX15" fmla="*/ 591207 w 1870442"/>
              <a:gd name="connsiteY15" fmla="*/ 638511 h 1922066"/>
              <a:gd name="connsiteX16" fmla="*/ 654269 w 1870442"/>
              <a:gd name="connsiteY16" fmla="*/ 283787 h 192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70442" h="1922066">
                <a:moveTo>
                  <a:pt x="654269" y="283787"/>
                </a:moveTo>
                <a:cubicBezTo>
                  <a:pt x="673976" y="319260"/>
                  <a:pt x="643758" y="662160"/>
                  <a:pt x="709448" y="851346"/>
                </a:cubicBezTo>
                <a:cubicBezTo>
                  <a:pt x="775138" y="1040532"/>
                  <a:pt x="1030014" y="1349274"/>
                  <a:pt x="1048407" y="1418905"/>
                </a:cubicBezTo>
                <a:cubicBezTo>
                  <a:pt x="1066800" y="1488536"/>
                  <a:pt x="752804" y="1246798"/>
                  <a:pt x="819807" y="1269132"/>
                </a:cubicBezTo>
                <a:cubicBezTo>
                  <a:pt x="886811" y="1291466"/>
                  <a:pt x="1355835" y="1517439"/>
                  <a:pt x="1450428" y="1552911"/>
                </a:cubicBezTo>
                <a:cubicBezTo>
                  <a:pt x="1545021" y="1588383"/>
                  <a:pt x="1320363" y="1426788"/>
                  <a:pt x="1387366" y="1481967"/>
                </a:cubicBezTo>
                <a:cubicBezTo>
                  <a:pt x="1454369" y="1537146"/>
                  <a:pt x="1803838" y="1816984"/>
                  <a:pt x="1852448" y="1883987"/>
                </a:cubicBezTo>
                <a:cubicBezTo>
                  <a:pt x="1901058" y="1950990"/>
                  <a:pt x="1853762" y="1915518"/>
                  <a:pt x="1679028" y="1883987"/>
                </a:cubicBezTo>
                <a:cubicBezTo>
                  <a:pt x="1504294" y="1852456"/>
                  <a:pt x="907831" y="1711880"/>
                  <a:pt x="804041" y="1694801"/>
                </a:cubicBezTo>
                <a:cubicBezTo>
                  <a:pt x="700251" y="1677722"/>
                  <a:pt x="1150883" y="1907635"/>
                  <a:pt x="1056290" y="1781511"/>
                </a:cubicBezTo>
                <a:cubicBezTo>
                  <a:pt x="961697" y="1655387"/>
                  <a:pt x="352097" y="1052356"/>
                  <a:pt x="236483" y="938056"/>
                </a:cubicBezTo>
                <a:cubicBezTo>
                  <a:pt x="120869" y="823756"/>
                  <a:pt x="402021" y="1211325"/>
                  <a:pt x="362607" y="1095711"/>
                </a:cubicBezTo>
                <a:cubicBezTo>
                  <a:pt x="323193" y="980097"/>
                  <a:pt x="0" y="323201"/>
                  <a:pt x="0" y="244374"/>
                </a:cubicBezTo>
                <a:cubicBezTo>
                  <a:pt x="0" y="165547"/>
                  <a:pt x="329762" y="663474"/>
                  <a:pt x="362607" y="622746"/>
                </a:cubicBezTo>
                <a:cubicBezTo>
                  <a:pt x="395452" y="582018"/>
                  <a:pt x="158969" y="-2619"/>
                  <a:pt x="197069" y="8"/>
                </a:cubicBezTo>
                <a:cubicBezTo>
                  <a:pt x="235169" y="2635"/>
                  <a:pt x="513693" y="587273"/>
                  <a:pt x="591207" y="638511"/>
                </a:cubicBezTo>
                <a:cubicBezTo>
                  <a:pt x="668721" y="689749"/>
                  <a:pt x="634562" y="248314"/>
                  <a:pt x="654269" y="283787"/>
                </a:cubicBezTo>
                <a:close/>
              </a:path>
            </a:pathLst>
          </a:custGeom>
          <a:solidFill>
            <a:schemeClr val="accent5">
              <a:lumMod val="75000"/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6" name="フリーフォーム 1525">
            <a:extLst>
              <a:ext uri="{FF2B5EF4-FFF2-40B4-BE49-F238E27FC236}">
                <a16:creationId xmlns:a16="http://schemas.microsoft.com/office/drawing/2014/main" id="{E2B932AD-BB91-170D-AF58-B96D0226CE71}"/>
              </a:ext>
            </a:extLst>
          </p:cNvPr>
          <p:cNvSpPr/>
          <p:nvPr/>
        </p:nvSpPr>
        <p:spPr>
          <a:xfrm>
            <a:off x="4364058" y="5360073"/>
            <a:ext cx="1380900" cy="598176"/>
          </a:xfrm>
          <a:custGeom>
            <a:avLst/>
            <a:gdLst>
              <a:gd name="connsiteX0" fmla="*/ 2990 w 1380900"/>
              <a:gd name="connsiteY0" fmla="*/ 203 h 598176"/>
              <a:gd name="connsiteX1" fmla="*/ 373480 w 1380900"/>
              <a:gd name="connsiteY1" fmla="*/ 331279 h 598176"/>
              <a:gd name="connsiteX2" fmla="*/ 326183 w 1380900"/>
              <a:gd name="connsiteY2" fmla="*/ 276099 h 598176"/>
              <a:gd name="connsiteX3" fmla="*/ 673025 w 1380900"/>
              <a:gd name="connsiteY3" fmla="*/ 441637 h 598176"/>
              <a:gd name="connsiteX4" fmla="*/ 539018 w 1380900"/>
              <a:gd name="connsiteY4" fmla="*/ 417989 h 598176"/>
              <a:gd name="connsiteX5" fmla="*/ 862211 w 1380900"/>
              <a:gd name="connsiteY5" fmla="*/ 457403 h 598176"/>
              <a:gd name="connsiteX6" fmla="*/ 1374590 w 1380900"/>
              <a:gd name="connsiteY6" fmla="*/ 441637 h 598176"/>
              <a:gd name="connsiteX7" fmla="*/ 1106576 w 1380900"/>
              <a:gd name="connsiteY7" fmla="*/ 496817 h 598176"/>
              <a:gd name="connsiteX8" fmla="*/ 507487 w 1380900"/>
              <a:gd name="connsiteY8" fmla="*/ 575644 h 598176"/>
              <a:gd name="connsiteX9" fmla="*/ 641494 w 1380900"/>
              <a:gd name="connsiteY9" fmla="*/ 575644 h 598176"/>
              <a:gd name="connsiteX10" fmla="*/ 144880 w 1380900"/>
              <a:gd name="connsiteY10" fmla="*/ 315513 h 598176"/>
              <a:gd name="connsiteX11" fmla="*/ 365597 w 1380900"/>
              <a:gd name="connsiteY11" fmla="*/ 441637 h 598176"/>
              <a:gd name="connsiteX12" fmla="*/ 207942 w 1380900"/>
              <a:gd name="connsiteY12" fmla="*/ 283982 h 598176"/>
              <a:gd name="connsiteX13" fmla="*/ 2990 w 1380900"/>
              <a:gd name="connsiteY13" fmla="*/ 203 h 59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80900" h="598176">
                <a:moveTo>
                  <a:pt x="2990" y="203"/>
                </a:moveTo>
                <a:cubicBezTo>
                  <a:pt x="30580" y="8086"/>
                  <a:pt x="319615" y="285296"/>
                  <a:pt x="373480" y="331279"/>
                </a:cubicBezTo>
                <a:cubicBezTo>
                  <a:pt x="427345" y="377262"/>
                  <a:pt x="276259" y="257706"/>
                  <a:pt x="326183" y="276099"/>
                </a:cubicBezTo>
                <a:cubicBezTo>
                  <a:pt x="376107" y="294492"/>
                  <a:pt x="637553" y="417989"/>
                  <a:pt x="673025" y="441637"/>
                </a:cubicBezTo>
                <a:cubicBezTo>
                  <a:pt x="708497" y="465285"/>
                  <a:pt x="507487" y="415361"/>
                  <a:pt x="539018" y="417989"/>
                </a:cubicBezTo>
                <a:cubicBezTo>
                  <a:pt x="570549" y="420617"/>
                  <a:pt x="722949" y="453462"/>
                  <a:pt x="862211" y="457403"/>
                </a:cubicBezTo>
                <a:cubicBezTo>
                  <a:pt x="1001473" y="461344"/>
                  <a:pt x="1333862" y="435068"/>
                  <a:pt x="1374590" y="441637"/>
                </a:cubicBezTo>
                <a:cubicBezTo>
                  <a:pt x="1415318" y="448206"/>
                  <a:pt x="1251093" y="474483"/>
                  <a:pt x="1106576" y="496817"/>
                </a:cubicBezTo>
                <a:cubicBezTo>
                  <a:pt x="962059" y="519151"/>
                  <a:pt x="585001" y="562506"/>
                  <a:pt x="507487" y="575644"/>
                </a:cubicBezTo>
                <a:cubicBezTo>
                  <a:pt x="429973" y="588782"/>
                  <a:pt x="701928" y="618999"/>
                  <a:pt x="641494" y="575644"/>
                </a:cubicBezTo>
                <a:cubicBezTo>
                  <a:pt x="581060" y="532289"/>
                  <a:pt x="190863" y="337848"/>
                  <a:pt x="144880" y="315513"/>
                </a:cubicBezTo>
                <a:cubicBezTo>
                  <a:pt x="98897" y="293178"/>
                  <a:pt x="355087" y="446892"/>
                  <a:pt x="365597" y="441637"/>
                </a:cubicBezTo>
                <a:cubicBezTo>
                  <a:pt x="376107" y="436382"/>
                  <a:pt x="269690" y="352299"/>
                  <a:pt x="207942" y="283982"/>
                </a:cubicBezTo>
                <a:cubicBezTo>
                  <a:pt x="146194" y="215665"/>
                  <a:pt x="-24600" y="-7680"/>
                  <a:pt x="2990" y="203"/>
                </a:cubicBezTo>
                <a:close/>
              </a:path>
            </a:pathLst>
          </a:custGeom>
          <a:solidFill>
            <a:schemeClr val="accent5">
              <a:lumMod val="75000"/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7" name="フリーフォーム 1526">
            <a:extLst>
              <a:ext uri="{FF2B5EF4-FFF2-40B4-BE49-F238E27FC236}">
                <a16:creationId xmlns:a16="http://schemas.microsoft.com/office/drawing/2014/main" id="{DE067BCC-8BB7-D5BA-74AC-B49D24EEF867}"/>
              </a:ext>
            </a:extLst>
          </p:cNvPr>
          <p:cNvSpPr/>
          <p:nvPr/>
        </p:nvSpPr>
        <p:spPr>
          <a:xfrm>
            <a:off x="5175354" y="5453685"/>
            <a:ext cx="751970" cy="322115"/>
          </a:xfrm>
          <a:custGeom>
            <a:avLst/>
            <a:gdLst>
              <a:gd name="connsiteX0" fmla="*/ 3618 w 751970"/>
              <a:gd name="connsiteY0" fmla="*/ 308612 h 322115"/>
              <a:gd name="connsiteX1" fmla="*/ 397756 w 751970"/>
              <a:gd name="connsiteY1" fmla="*/ 284963 h 322115"/>
              <a:gd name="connsiteX2" fmla="*/ 728832 w 751970"/>
              <a:gd name="connsiteY2" fmla="*/ 1184 h 322115"/>
              <a:gd name="connsiteX3" fmla="*/ 642122 w 751970"/>
              <a:gd name="connsiteY3" fmla="*/ 190370 h 322115"/>
              <a:gd name="connsiteX4" fmla="*/ 3618 w 751970"/>
              <a:gd name="connsiteY4" fmla="*/ 308612 h 322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1970" h="322115">
                <a:moveTo>
                  <a:pt x="3618" y="308612"/>
                </a:moveTo>
                <a:cubicBezTo>
                  <a:pt x="-37110" y="324378"/>
                  <a:pt x="276887" y="336201"/>
                  <a:pt x="397756" y="284963"/>
                </a:cubicBezTo>
                <a:cubicBezTo>
                  <a:pt x="518625" y="233725"/>
                  <a:pt x="688104" y="16949"/>
                  <a:pt x="728832" y="1184"/>
                </a:cubicBezTo>
                <a:cubicBezTo>
                  <a:pt x="769560" y="-14582"/>
                  <a:pt x="765618" y="131249"/>
                  <a:pt x="642122" y="190370"/>
                </a:cubicBezTo>
                <a:cubicBezTo>
                  <a:pt x="518626" y="249491"/>
                  <a:pt x="44346" y="292846"/>
                  <a:pt x="3618" y="30861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8" name="フリーフォーム 1527">
            <a:extLst>
              <a:ext uri="{FF2B5EF4-FFF2-40B4-BE49-F238E27FC236}">
                <a16:creationId xmlns:a16="http://schemas.microsoft.com/office/drawing/2014/main" id="{7CB312A4-1DE6-7563-3540-0A3440A02821}"/>
              </a:ext>
            </a:extLst>
          </p:cNvPr>
          <p:cNvSpPr/>
          <p:nvPr/>
        </p:nvSpPr>
        <p:spPr>
          <a:xfrm>
            <a:off x="6132786" y="5202275"/>
            <a:ext cx="63315" cy="316445"/>
          </a:xfrm>
          <a:custGeom>
            <a:avLst/>
            <a:gdLst>
              <a:gd name="connsiteX0" fmla="*/ 23648 w 63315"/>
              <a:gd name="connsiteY0" fmla="*/ 346 h 316445"/>
              <a:gd name="connsiteX1" fmla="*/ 63062 w 63315"/>
              <a:gd name="connsiteY1" fmla="*/ 173766 h 316445"/>
              <a:gd name="connsiteX2" fmla="*/ 0 w 63315"/>
              <a:gd name="connsiteY2" fmla="*/ 315656 h 316445"/>
              <a:gd name="connsiteX3" fmla="*/ 63062 w 63315"/>
              <a:gd name="connsiteY3" fmla="*/ 221063 h 316445"/>
              <a:gd name="connsiteX4" fmla="*/ 23648 w 63315"/>
              <a:gd name="connsiteY4" fmla="*/ 346 h 316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15" h="316445">
                <a:moveTo>
                  <a:pt x="23648" y="346"/>
                </a:moveTo>
                <a:cubicBezTo>
                  <a:pt x="23648" y="-7537"/>
                  <a:pt x="67003" y="121214"/>
                  <a:pt x="63062" y="173766"/>
                </a:cubicBezTo>
                <a:cubicBezTo>
                  <a:pt x="59121" y="226318"/>
                  <a:pt x="0" y="307773"/>
                  <a:pt x="0" y="315656"/>
                </a:cubicBezTo>
                <a:cubicBezTo>
                  <a:pt x="0" y="323539"/>
                  <a:pt x="59121" y="270987"/>
                  <a:pt x="63062" y="221063"/>
                </a:cubicBezTo>
                <a:cubicBezTo>
                  <a:pt x="67003" y="171139"/>
                  <a:pt x="23648" y="8229"/>
                  <a:pt x="23648" y="34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9" name="フリーフォーム 1528">
            <a:extLst>
              <a:ext uri="{FF2B5EF4-FFF2-40B4-BE49-F238E27FC236}">
                <a16:creationId xmlns:a16="http://schemas.microsoft.com/office/drawing/2014/main" id="{32075909-FCFB-40D3-F2C0-DC0C8D8BAF74}"/>
              </a:ext>
            </a:extLst>
          </p:cNvPr>
          <p:cNvSpPr/>
          <p:nvPr/>
        </p:nvSpPr>
        <p:spPr>
          <a:xfrm>
            <a:off x="6044696" y="5060705"/>
            <a:ext cx="160113" cy="638821"/>
          </a:xfrm>
          <a:custGeom>
            <a:avLst/>
            <a:gdLst>
              <a:gd name="connsiteX0" fmla="*/ 159035 w 160113"/>
              <a:gd name="connsiteY0" fmla="*/ 26 h 638821"/>
              <a:gd name="connsiteX1" fmla="*/ 111738 w 160113"/>
              <a:gd name="connsiteY1" fmla="*/ 220743 h 638821"/>
              <a:gd name="connsiteX2" fmla="*/ 135387 w 160113"/>
              <a:gd name="connsiteY2" fmla="*/ 181329 h 638821"/>
              <a:gd name="connsiteX3" fmla="*/ 95973 w 160113"/>
              <a:gd name="connsiteY3" fmla="*/ 378398 h 638821"/>
              <a:gd name="connsiteX4" fmla="*/ 1380 w 160113"/>
              <a:gd name="connsiteY4" fmla="*/ 638529 h 638821"/>
              <a:gd name="connsiteX5" fmla="*/ 40794 w 160113"/>
              <a:gd name="connsiteY5" fmla="*/ 425695 h 638821"/>
              <a:gd name="connsiteX6" fmla="*/ 56559 w 160113"/>
              <a:gd name="connsiteY6" fmla="*/ 236509 h 638821"/>
              <a:gd name="connsiteX7" fmla="*/ 159035 w 160113"/>
              <a:gd name="connsiteY7" fmla="*/ 26 h 63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113" h="638821">
                <a:moveTo>
                  <a:pt x="159035" y="26"/>
                </a:moveTo>
                <a:cubicBezTo>
                  <a:pt x="168232" y="-2602"/>
                  <a:pt x="115679" y="190526"/>
                  <a:pt x="111738" y="220743"/>
                </a:cubicBezTo>
                <a:cubicBezTo>
                  <a:pt x="107797" y="250960"/>
                  <a:pt x="138014" y="155053"/>
                  <a:pt x="135387" y="181329"/>
                </a:cubicBezTo>
                <a:cubicBezTo>
                  <a:pt x="132759" y="207605"/>
                  <a:pt x="118307" y="302198"/>
                  <a:pt x="95973" y="378398"/>
                </a:cubicBezTo>
                <a:cubicBezTo>
                  <a:pt x="73639" y="454598"/>
                  <a:pt x="10576" y="630646"/>
                  <a:pt x="1380" y="638529"/>
                </a:cubicBezTo>
                <a:cubicBezTo>
                  <a:pt x="-7817" y="646412"/>
                  <a:pt x="31598" y="492698"/>
                  <a:pt x="40794" y="425695"/>
                </a:cubicBezTo>
                <a:cubicBezTo>
                  <a:pt x="49990" y="358692"/>
                  <a:pt x="40794" y="302198"/>
                  <a:pt x="56559" y="236509"/>
                </a:cubicBezTo>
                <a:cubicBezTo>
                  <a:pt x="72324" y="170820"/>
                  <a:pt x="149838" y="2654"/>
                  <a:pt x="159035" y="2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0" name="フリーフォーム 1529">
            <a:extLst>
              <a:ext uri="{FF2B5EF4-FFF2-40B4-BE49-F238E27FC236}">
                <a16:creationId xmlns:a16="http://schemas.microsoft.com/office/drawing/2014/main" id="{A0B64CF2-56E5-F63E-A8D9-F8864CC01F3C}"/>
              </a:ext>
            </a:extLst>
          </p:cNvPr>
          <p:cNvSpPr/>
          <p:nvPr/>
        </p:nvSpPr>
        <p:spPr>
          <a:xfrm>
            <a:off x="4792498" y="4288177"/>
            <a:ext cx="615568" cy="765194"/>
          </a:xfrm>
          <a:custGeom>
            <a:avLst/>
            <a:gdLst>
              <a:gd name="connsiteX0" fmla="*/ 520481 w 615568"/>
              <a:gd name="connsiteY0" fmla="*/ 370533 h 765194"/>
              <a:gd name="connsiteX1" fmla="*/ 425888 w 615568"/>
              <a:gd name="connsiteY1" fmla="*/ 149816 h 765194"/>
              <a:gd name="connsiteX2" fmla="*/ 425888 w 615568"/>
              <a:gd name="connsiteY2" fmla="*/ 44 h 765194"/>
              <a:gd name="connsiteX3" fmla="*/ 402240 w 615568"/>
              <a:gd name="connsiteY3" fmla="*/ 134051 h 765194"/>
              <a:gd name="connsiteX4" fmla="*/ 189405 w 615568"/>
              <a:gd name="connsiteY4" fmla="*/ 134051 h 765194"/>
              <a:gd name="connsiteX5" fmla="*/ 39633 w 615568"/>
              <a:gd name="connsiteY5" fmla="*/ 402064 h 765194"/>
              <a:gd name="connsiteX6" fmla="*/ 31750 w 615568"/>
              <a:gd name="connsiteY6" fmla="*/ 433595 h 765194"/>
              <a:gd name="connsiteX7" fmla="*/ 47516 w 615568"/>
              <a:gd name="connsiteY7" fmla="*/ 559720 h 765194"/>
              <a:gd name="connsiteX8" fmla="*/ 15985 w 615568"/>
              <a:gd name="connsiteY8" fmla="*/ 496657 h 765194"/>
              <a:gd name="connsiteX9" fmla="*/ 339178 w 615568"/>
              <a:gd name="connsiteY9" fmla="*/ 677961 h 765194"/>
              <a:gd name="connsiteX10" fmla="*/ 607192 w 615568"/>
              <a:gd name="connsiteY10" fmla="*/ 764671 h 765194"/>
              <a:gd name="connsiteX11" fmla="*/ 528364 w 615568"/>
              <a:gd name="connsiteY11" fmla="*/ 709492 h 765194"/>
              <a:gd name="connsiteX12" fmla="*/ 331295 w 615568"/>
              <a:gd name="connsiteY12" fmla="*/ 614899 h 765194"/>
              <a:gd name="connsiteX13" fmla="*/ 149992 w 615568"/>
              <a:gd name="connsiteY13" fmla="*/ 591251 h 765194"/>
              <a:gd name="connsiteX14" fmla="*/ 142109 w 615568"/>
              <a:gd name="connsiteY14" fmla="*/ 283823 h 765194"/>
              <a:gd name="connsiteX15" fmla="*/ 86930 w 615568"/>
              <a:gd name="connsiteY15" fmla="*/ 402064 h 765194"/>
              <a:gd name="connsiteX16" fmla="*/ 228819 w 615568"/>
              <a:gd name="connsiteY16" fmla="*/ 212878 h 765194"/>
              <a:gd name="connsiteX17" fmla="*/ 433771 w 615568"/>
              <a:gd name="connsiteY17" fmla="*/ 378416 h 765194"/>
              <a:gd name="connsiteX18" fmla="*/ 433771 w 615568"/>
              <a:gd name="connsiteY18" fmla="*/ 299589 h 765194"/>
              <a:gd name="connsiteX19" fmla="*/ 520481 w 615568"/>
              <a:gd name="connsiteY19" fmla="*/ 370533 h 765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15568" h="765194">
                <a:moveTo>
                  <a:pt x="520481" y="370533"/>
                </a:moveTo>
                <a:cubicBezTo>
                  <a:pt x="519167" y="345571"/>
                  <a:pt x="441653" y="211564"/>
                  <a:pt x="425888" y="149816"/>
                </a:cubicBezTo>
                <a:cubicBezTo>
                  <a:pt x="410123" y="88068"/>
                  <a:pt x="429829" y="2671"/>
                  <a:pt x="425888" y="44"/>
                </a:cubicBezTo>
                <a:cubicBezTo>
                  <a:pt x="421947" y="-2583"/>
                  <a:pt x="441654" y="111716"/>
                  <a:pt x="402240" y="134051"/>
                </a:cubicBezTo>
                <a:cubicBezTo>
                  <a:pt x="362826" y="156385"/>
                  <a:pt x="249839" y="89382"/>
                  <a:pt x="189405" y="134051"/>
                </a:cubicBezTo>
                <a:cubicBezTo>
                  <a:pt x="128970" y="178720"/>
                  <a:pt x="39633" y="402064"/>
                  <a:pt x="39633" y="402064"/>
                </a:cubicBezTo>
                <a:cubicBezTo>
                  <a:pt x="13357" y="451988"/>
                  <a:pt x="30436" y="407319"/>
                  <a:pt x="31750" y="433595"/>
                </a:cubicBezTo>
                <a:cubicBezTo>
                  <a:pt x="33064" y="459871"/>
                  <a:pt x="50144" y="549210"/>
                  <a:pt x="47516" y="559720"/>
                </a:cubicBezTo>
                <a:cubicBezTo>
                  <a:pt x="44888" y="570230"/>
                  <a:pt x="-32625" y="476950"/>
                  <a:pt x="15985" y="496657"/>
                </a:cubicBezTo>
                <a:cubicBezTo>
                  <a:pt x="64595" y="516364"/>
                  <a:pt x="240643" y="633292"/>
                  <a:pt x="339178" y="677961"/>
                </a:cubicBezTo>
                <a:cubicBezTo>
                  <a:pt x="437712" y="722630"/>
                  <a:pt x="575661" y="759416"/>
                  <a:pt x="607192" y="764671"/>
                </a:cubicBezTo>
                <a:cubicBezTo>
                  <a:pt x="638723" y="769926"/>
                  <a:pt x="574347" y="734454"/>
                  <a:pt x="528364" y="709492"/>
                </a:cubicBezTo>
                <a:cubicBezTo>
                  <a:pt x="482381" y="684530"/>
                  <a:pt x="394357" y="634606"/>
                  <a:pt x="331295" y="614899"/>
                </a:cubicBezTo>
                <a:cubicBezTo>
                  <a:pt x="268233" y="595192"/>
                  <a:pt x="181523" y="646430"/>
                  <a:pt x="149992" y="591251"/>
                </a:cubicBezTo>
                <a:cubicBezTo>
                  <a:pt x="118461" y="536072"/>
                  <a:pt x="152619" y="315354"/>
                  <a:pt x="142109" y="283823"/>
                </a:cubicBezTo>
                <a:cubicBezTo>
                  <a:pt x="131599" y="252292"/>
                  <a:pt x="72478" y="413888"/>
                  <a:pt x="86930" y="402064"/>
                </a:cubicBezTo>
                <a:cubicBezTo>
                  <a:pt x="101382" y="390240"/>
                  <a:pt x="171012" y="216819"/>
                  <a:pt x="228819" y="212878"/>
                </a:cubicBezTo>
                <a:cubicBezTo>
                  <a:pt x="286626" y="208937"/>
                  <a:pt x="399612" y="363964"/>
                  <a:pt x="433771" y="378416"/>
                </a:cubicBezTo>
                <a:cubicBezTo>
                  <a:pt x="467930" y="392868"/>
                  <a:pt x="419319" y="293020"/>
                  <a:pt x="433771" y="299589"/>
                </a:cubicBezTo>
                <a:cubicBezTo>
                  <a:pt x="448223" y="306158"/>
                  <a:pt x="521795" y="395495"/>
                  <a:pt x="520481" y="370533"/>
                </a:cubicBezTo>
                <a:close/>
              </a:path>
            </a:pathLst>
          </a:custGeom>
          <a:solidFill>
            <a:schemeClr val="accent5">
              <a:lumMod val="75000"/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1" name="フリーフォーム 1530">
            <a:extLst>
              <a:ext uri="{FF2B5EF4-FFF2-40B4-BE49-F238E27FC236}">
                <a16:creationId xmlns:a16="http://schemas.microsoft.com/office/drawing/2014/main" id="{F3C30357-EF02-EB8B-FF34-650682D6C626}"/>
              </a:ext>
            </a:extLst>
          </p:cNvPr>
          <p:cNvSpPr/>
          <p:nvPr/>
        </p:nvSpPr>
        <p:spPr>
          <a:xfrm>
            <a:off x="4926604" y="4778237"/>
            <a:ext cx="508228" cy="237474"/>
          </a:xfrm>
          <a:custGeom>
            <a:avLst/>
            <a:gdLst>
              <a:gd name="connsiteX0" fmla="*/ 120 w 508228"/>
              <a:gd name="connsiteY0" fmla="*/ 14480 h 237474"/>
              <a:gd name="connsiteX1" fmla="*/ 228720 w 508228"/>
              <a:gd name="connsiteY1" fmla="*/ 22363 h 237474"/>
              <a:gd name="connsiteX2" fmla="*/ 394258 w 508228"/>
              <a:gd name="connsiteY2" fmla="*/ 124839 h 237474"/>
              <a:gd name="connsiteX3" fmla="*/ 504617 w 508228"/>
              <a:gd name="connsiteY3" fmla="*/ 235197 h 237474"/>
              <a:gd name="connsiteX4" fmla="*/ 260251 w 508228"/>
              <a:gd name="connsiteY4" fmla="*/ 187901 h 237474"/>
              <a:gd name="connsiteX5" fmla="*/ 120 w 508228"/>
              <a:gd name="connsiteY5" fmla="*/ 14480 h 23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228" h="237474">
                <a:moveTo>
                  <a:pt x="120" y="14480"/>
                </a:moveTo>
                <a:cubicBezTo>
                  <a:pt x="-5135" y="-13110"/>
                  <a:pt x="163030" y="3970"/>
                  <a:pt x="228720" y="22363"/>
                </a:cubicBezTo>
                <a:cubicBezTo>
                  <a:pt x="294410" y="40756"/>
                  <a:pt x="348275" y="89367"/>
                  <a:pt x="394258" y="124839"/>
                </a:cubicBezTo>
                <a:cubicBezTo>
                  <a:pt x="440241" y="160311"/>
                  <a:pt x="526951" y="224687"/>
                  <a:pt x="504617" y="235197"/>
                </a:cubicBezTo>
                <a:cubicBezTo>
                  <a:pt x="482283" y="245707"/>
                  <a:pt x="343020" y="218118"/>
                  <a:pt x="260251" y="187901"/>
                </a:cubicBezTo>
                <a:cubicBezTo>
                  <a:pt x="177482" y="157684"/>
                  <a:pt x="5375" y="42070"/>
                  <a:pt x="120" y="14480"/>
                </a:cubicBezTo>
                <a:close/>
              </a:path>
            </a:pathLst>
          </a:custGeom>
          <a:solidFill>
            <a:schemeClr val="accent5">
              <a:lumMod val="75000"/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2" name="フリーフォーム 1531">
            <a:extLst>
              <a:ext uri="{FF2B5EF4-FFF2-40B4-BE49-F238E27FC236}">
                <a16:creationId xmlns:a16="http://schemas.microsoft.com/office/drawing/2014/main" id="{A0CA039F-AE6D-033F-4692-C33AA2C23A0F}"/>
              </a:ext>
            </a:extLst>
          </p:cNvPr>
          <p:cNvSpPr/>
          <p:nvPr/>
        </p:nvSpPr>
        <p:spPr>
          <a:xfrm>
            <a:off x="5521325" y="4824924"/>
            <a:ext cx="238688" cy="69574"/>
          </a:xfrm>
          <a:custGeom>
            <a:avLst/>
            <a:gdLst>
              <a:gd name="connsiteX0" fmla="*/ 0 w 238688"/>
              <a:gd name="connsiteY0" fmla="*/ 67751 h 69574"/>
              <a:gd name="connsiteX1" fmla="*/ 88900 w 238688"/>
              <a:gd name="connsiteY1" fmla="*/ 4251 h 69574"/>
              <a:gd name="connsiteX2" fmla="*/ 222250 w 238688"/>
              <a:gd name="connsiteY2" fmla="*/ 7426 h 69574"/>
              <a:gd name="connsiteX3" fmla="*/ 142875 w 238688"/>
              <a:gd name="connsiteY3" fmla="*/ 20126 h 69574"/>
              <a:gd name="connsiteX4" fmla="*/ 238125 w 238688"/>
              <a:gd name="connsiteY4" fmla="*/ 16951 h 69574"/>
              <a:gd name="connsiteX5" fmla="*/ 88900 w 238688"/>
              <a:gd name="connsiteY5" fmla="*/ 48701 h 69574"/>
              <a:gd name="connsiteX6" fmla="*/ 0 w 238688"/>
              <a:gd name="connsiteY6" fmla="*/ 67751 h 69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688" h="69574">
                <a:moveTo>
                  <a:pt x="0" y="67751"/>
                </a:moveTo>
                <a:cubicBezTo>
                  <a:pt x="0" y="60343"/>
                  <a:pt x="51858" y="14305"/>
                  <a:pt x="88900" y="4251"/>
                </a:cubicBezTo>
                <a:cubicBezTo>
                  <a:pt x="125942" y="-5803"/>
                  <a:pt x="213254" y="4780"/>
                  <a:pt x="222250" y="7426"/>
                </a:cubicBezTo>
                <a:cubicBezTo>
                  <a:pt x="231246" y="10072"/>
                  <a:pt x="140229" y="18538"/>
                  <a:pt x="142875" y="20126"/>
                </a:cubicBezTo>
                <a:cubicBezTo>
                  <a:pt x="145521" y="21713"/>
                  <a:pt x="247121" y="12189"/>
                  <a:pt x="238125" y="16951"/>
                </a:cubicBezTo>
                <a:cubicBezTo>
                  <a:pt x="229129" y="21713"/>
                  <a:pt x="125942" y="39176"/>
                  <a:pt x="88900" y="48701"/>
                </a:cubicBezTo>
                <a:cubicBezTo>
                  <a:pt x="51858" y="58226"/>
                  <a:pt x="0" y="75159"/>
                  <a:pt x="0" y="67751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3" name="フリーフォーム 1532">
            <a:extLst>
              <a:ext uri="{FF2B5EF4-FFF2-40B4-BE49-F238E27FC236}">
                <a16:creationId xmlns:a16="http://schemas.microsoft.com/office/drawing/2014/main" id="{3E560497-9613-0FAF-1E09-432C020CDFBD}"/>
              </a:ext>
            </a:extLst>
          </p:cNvPr>
          <p:cNvSpPr/>
          <p:nvPr/>
        </p:nvSpPr>
        <p:spPr>
          <a:xfrm>
            <a:off x="2847863" y="5062734"/>
            <a:ext cx="386325" cy="2194121"/>
          </a:xfrm>
          <a:custGeom>
            <a:avLst/>
            <a:gdLst>
              <a:gd name="connsiteX0" fmla="*/ 386225 w 386325"/>
              <a:gd name="connsiteY0" fmla="*/ 154 h 2194121"/>
              <a:gd name="connsiteX1" fmla="*/ 135969 w 386325"/>
              <a:gd name="connsiteY1" fmla="*/ 442917 h 2194121"/>
              <a:gd name="connsiteX2" fmla="*/ 30091 w 386325"/>
              <a:gd name="connsiteY2" fmla="*/ 750925 h 2194121"/>
              <a:gd name="connsiteX3" fmla="*/ 30091 w 386325"/>
              <a:gd name="connsiteY3" fmla="*/ 2069586 h 2194121"/>
              <a:gd name="connsiteX4" fmla="*/ 20465 w 386325"/>
              <a:gd name="connsiteY4" fmla="*/ 1973333 h 2194121"/>
              <a:gd name="connsiteX5" fmla="*/ 1215 w 386325"/>
              <a:gd name="connsiteY5" fmla="*/ 606546 h 2194121"/>
              <a:gd name="connsiteX6" fmla="*/ 58966 w 386325"/>
              <a:gd name="connsiteY6" fmla="*/ 606546 h 2194121"/>
              <a:gd name="connsiteX7" fmla="*/ 164844 w 386325"/>
              <a:gd name="connsiteY7" fmla="*/ 394790 h 2194121"/>
              <a:gd name="connsiteX8" fmla="*/ 386225 w 386325"/>
              <a:gd name="connsiteY8" fmla="*/ 154 h 2194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325" h="2194121">
                <a:moveTo>
                  <a:pt x="386225" y="154"/>
                </a:moveTo>
                <a:cubicBezTo>
                  <a:pt x="381413" y="8175"/>
                  <a:pt x="195325" y="317789"/>
                  <a:pt x="135969" y="442917"/>
                </a:cubicBezTo>
                <a:cubicBezTo>
                  <a:pt x="76613" y="568045"/>
                  <a:pt x="47737" y="479814"/>
                  <a:pt x="30091" y="750925"/>
                </a:cubicBezTo>
                <a:cubicBezTo>
                  <a:pt x="12445" y="1022036"/>
                  <a:pt x="31695" y="1865851"/>
                  <a:pt x="30091" y="2069586"/>
                </a:cubicBezTo>
                <a:cubicBezTo>
                  <a:pt x="28487" y="2273321"/>
                  <a:pt x="25278" y="2217173"/>
                  <a:pt x="20465" y="1973333"/>
                </a:cubicBezTo>
                <a:cubicBezTo>
                  <a:pt x="15652" y="1729493"/>
                  <a:pt x="-5202" y="834344"/>
                  <a:pt x="1215" y="606546"/>
                </a:cubicBezTo>
                <a:cubicBezTo>
                  <a:pt x="7632" y="378748"/>
                  <a:pt x="31695" y="641839"/>
                  <a:pt x="58966" y="606546"/>
                </a:cubicBezTo>
                <a:cubicBezTo>
                  <a:pt x="86237" y="571253"/>
                  <a:pt x="108697" y="491043"/>
                  <a:pt x="164844" y="394790"/>
                </a:cubicBezTo>
                <a:cubicBezTo>
                  <a:pt x="220991" y="298537"/>
                  <a:pt x="391037" y="-7867"/>
                  <a:pt x="386225" y="15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4" name="フリーフォーム 1533">
            <a:extLst>
              <a:ext uri="{FF2B5EF4-FFF2-40B4-BE49-F238E27FC236}">
                <a16:creationId xmlns:a16="http://schemas.microsoft.com/office/drawing/2014/main" id="{38E4F278-BDF1-5BC7-9385-181271D383A3}"/>
              </a:ext>
            </a:extLst>
          </p:cNvPr>
          <p:cNvSpPr/>
          <p:nvPr/>
        </p:nvSpPr>
        <p:spPr>
          <a:xfrm>
            <a:off x="2957046" y="5370892"/>
            <a:ext cx="527841" cy="1894696"/>
          </a:xfrm>
          <a:custGeom>
            <a:avLst/>
            <a:gdLst>
              <a:gd name="connsiteX0" fmla="*/ 527299 w 527841"/>
              <a:gd name="connsiteY0" fmla="*/ 5 h 1894696"/>
              <a:gd name="connsiteX1" fmla="*/ 238541 w 527841"/>
              <a:gd name="connsiteY1" fmla="*/ 375390 h 1894696"/>
              <a:gd name="connsiteX2" fmla="*/ 26786 w 527841"/>
              <a:gd name="connsiteY2" fmla="*/ 962531 h 1894696"/>
              <a:gd name="connsiteX3" fmla="*/ 238541 w 527841"/>
              <a:gd name="connsiteY3" fmla="*/ 288763 h 1894696"/>
              <a:gd name="connsiteX4" fmla="*/ 17160 w 527841"/>
              <a:gd name="connsiteY4" fmla="*/ 1203163 h 1894696"/>
              <a:gd name="connsiteX5" fmla="*/ 17160 w 527841"/>
              <a:gd name="connsiteY5" fmla="*/ 1828805 h 1894696"/>
              <a:gd name="connsiteX6" fmla="*/ 7535 w 527841"/>
              <a:gd name="connsiteY6" fmla="*/ 1732552 h 1894696"/>
              <a:gd name="connsiteX7" fmla="*/ 142289 w 527841"/>
              <a:gd name="connsiteY7" fmla="*/ 558270 h 1894696"/>
              <a:gd name="connsiteX8" fmla="*/ 315543 w 527841"/>
              <a:gd name="connsiteY8" fmla="*/ 192510 h 1894696"/>
              <a:gd name="connsiteX9" fmla="*/ 161539 w 527841"/>
              <a:gd name="connsiteY9" fmla="*/ 365765 h 1894696"/>
              <a:gd name="connsiteX10" fmla="*/ 527299 w 527841"/>
              <a:gd name="connsiteY10" fmla="*/ 5 h 189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7841" h="1894696">
                <a:moveTo>
                  <a:pt x="527299" y="5"/>
                </a:moveTo>
                <a:cubicBezTo>
                  <a:pt x="540133" y="1609"/>
                  <a:pt x="321960" y="214969"/>
                  <a:pt x="238541" y="375390"/>
                </a:cubicBezTo>
                <a:cubicBezTo>
                  <a:pt x="155122" y="535811"/>
                  <a:pt x="26786" y="976969"/>
                  <a:pt x="26786" y="962531"/>
                </a:cubicBezTo>
                <a:cubicBezTo>
                  <a:pt x="26786" y="948093"/>
                  <a:pt x="240145" y="248658"/>
                  <a:pt x="238541" y="288763"/>
                </a:cubicBezTo>
                <a:cubicBezTo>
                  <a:pt x="236937" y="328868"/>
                  <a:pt x="54057" y="946489"/>
                  <a:pt x="17160" y="1203163"/>
                </a:cubicBezTo>
                <a:cubicBezTo>
                  <a:pt x="-19737" y="1459837"/>
                  <a:pt x="18764" y="1740574"/>
                  <a:pt x="17160" y="1828805"/>
                </a:cubicBezTo>
                <a:cubicBezTo>
                  <a:pt x="15556" y="1917036"/>
                  <a:pt x="-13320" y="1944308"/>
                  <a:pt x="7535" y="1732552"/>
                </a:cubicBezTo>
                <a:cubicBezTo>
                  <a:pt x="28390" y="1520796"/>
                  <a:pt x="90954" y="814944"/>
                  <a:pt x="142289" y="558270"/>
                </a:cubicBezTo>
                <a:cubicBezTo>
                  <a:pt x="193624" y="301596"/>
                  <a:pt x="312335" y="224594"/>
                  <a:pt x="315543" y="192510"/>
                </a:cubicBezTo>
                <a:cubicBezTo>
                  <a:pt x="318751" y="160426"/>
                  <a:pt x="119830" y="396245"/>
                  <a:pt x="161539" y="365765"/>
                </a:cubicBezTo>
                <a:cubicBezTo>
                  <a:pt x="203248" y="335285"/>
                  <a:pt x="514465" y="-1599"/>
                  <a:pt x="527299" y="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5" name="フリーフォーム 1534">
            <a:extLst>
              <a:ext uri="{FF2B5EF4-FFF2-40B4-BE49-F238E27FC236}">
                <a16:creationId xmlns:a16="http://schemas.microsoft.com/office/drawing/2014/main" id="{85B883AF-085A-64D2-395E-4DBDD5218ABA}"/>
              </a:ext>
            </a:extLst>
          </p:cNvPr>
          <p:cNvSpPr/>
          <p:nvPr/>
        </p:nvSpPr>
        <p:spPr>
          <a:xfrm>
            <a:off x="2940842" y="5128028"/>
            <a:ext cx="409829" cy="1428605"/>
          </a:xfrm>
          <a:custGeom>
            <a:avLst/>
            <a:gdLst>
              <a:gd name="connsiteX0" fmla="*/ 408750 w 409829"/>
              <a:gd name="connsiteY0" fmla="*/ 2237 h 1428605"/>
              <a:gd name="connsiteX1" fmla="*/ 4489 w 409829"/>
              <a:gd name="connsiteY1" fmla="*/ 560503 h 1428605"/>
              <a:gd name="connsiteX2" fmla="*/ 187369 w 409829"/>
              <a:gd name="connsiteY2" fmla="*/ 290995 h 1428605"/>
              <a:gd name="connsiteX3" fmla="*/ 110366 w 409829"/>
              <a:gd name="connsiteY3" fmla="*/ 647130 h 1428605"/>
              <a:gd name="connsiteX4" fmla="*/ 23739 w 409829"/>
              <a:gd name="connsiteY4" fmla="*/ 1426776 h 1428605"/>
              <a:gd name="connsiteX5" fmla="*/ 119992 w 409829"/>
              <a:gd name="connsiteY5" fmla="*/ 406498 h 1428605"/>
              <a:gd name="connsiteX6" fmla="*/ 408750 w 409829"/>
              <a:gd name="connsiteY6" fmla="*/ 2237 h 1428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829" h="1428605">
                <a:moveTo>
                  <a:pt x="408750" y="2237"/>
                </a:moveTo>
                <a:cubicBezTo>
                  <a:pt x="389499" y="27905"/>
                  <a:pt x="41386" y="512377"/>
                  <a:pt x="4489" y="560503"/>
                </a:cubicBezTo>
                <a:cubicBezTo>
                  <a:pt x="-32408" y="608629"/>
                  <a:pt x="169723" y="276557"/>
                  <a:pt x="187369" y="290995"/>
                </a:cubicBezTo>
                <a:cubicBezTo>
                  <a:pt x="205015" y="305433"/>
                  <a:pt x="137638" y="457833"/>
                  <a:pt x="110366" y="647130"/>
                </a:cubicBezTo>
                <a:cubicBezTo>
                  <a:pt x="83094" y="836427"/>
                  <a:pt x="22135" y="1466881"/>
                  <a:pt x="23739" y="1426776"/>
                </a:cubicBezTo>
                <a:cubicBezTo>
                  <a:pt x="25343" y="1386671"/>
                  <a:pt x="55824" y="637504"/>
                  <a:pt x="119992" y="406498"/>
                </a:cubicBezTo>
                <a:cubicBezTo>
                  <a:pt x="184160" y="175492"/>
                  <a:pt x="428001" y="-23431"/>
                  <a:pt x="408750" y="223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4B1BA4C5-4164-7921-27F4-52535DC71931}"/>
              </a:ext>
            </a:extLst>
          </p:cNvPr>
          <p:cNvSpPr/>
          <p:nvPr/>
        </p:nvSpPr>
        <p:spPr>
          <a:xfrm>
            <a:off x="5611210" y="6292981"/>
            <a:ext cx="116635" cy="897182"/>
          </a:xfrm>
          <a:custGeom>
            <a:avLst/>
            <a:gdLst>
              <a:gd name="connsiteX0" fmla="*/ 318 w 116635"/>
              <a:gd name="connsiteY0" fmla="*/ 30817 h 897182"/>
              <a:gd name="connsiteX1" fmla="*/ 77321 w 116635"/>
              <a:gd name="connsiteY1" fmla="*/ 252198 h 897182"/>
              <a:gd name="connsiteX2" fmla="*/ 318 w 116635"/>
              <a:gd name="connsiteY2" fmla="*/ 897091 h 897182"/>
              <a:gd name="connsiteX3" fmla="*/ 106196 w 116635"/>
              <a:gd name="connsiteY3" fmla="*/ 300324 h 897182"/>
              <a:gd name="connsiteX4" fmla="*/ 106196 w 116635"/>
              <a:gd name="connsiteY4" fmla="*/ 386952 h 897182"/>
              <a:gd name="connsiteX5" fmla="*/ 48445 w 116635"/>
              <a:gd name="connsiteY5" fmla="*/ 11566 h 897182"/>
              <a:gd name="connsiteX6" fmla="*/ 48445 w 116635"/>
              <a:gd name="connsiteY6" fmla="*/ 88568 h 897182"/>
              <a:gd name="connsiteX7" fmla="*/ 318 w 116635"/>
              <a:gd name="connsiteY7" fmla="*/ 30817 h 897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635" h="897182">
                <a:moveTo>
                  <a:pt x="318" y="30817"/>
                </a:moveTo>
                <a:cubicBezTo>
                  <a:pt x="5131" y="58089"/>
                  <a:pt x="77321" y="107819"/>
                  <a:pt x="77321" y="252198"/>
                </a:cubicBezTo>
                <a:cubicBezTo>
                  <a:pt x="77321" y="396577"/>
                  <a:pt x="-4494" y="889070"/>
                  <a:pt x="318" y="897091"/>
                </a:cubicBezTo>
                <a:cubicBezTo>
                  <a:pt x="5130" y="905112"/>
                  <a:pt x="88550" y="385347"/>
                  <a:pt x="106196" y="300324"/>
                </a:cubicBezTo>
                <a:cubicBezTo>
                  <a:pt x="123842" y="215301"/>
                  <a:pt x="115821" y="435078"/>
                  <a:pt x="106196" y="386952"/>
                </a:cubicBezTo>
                <a:cubicBezTo>
                  <a:pt x="96571" y="338826"/>
                  <a:pt x="58070" y="61297"/>
                  <a:pt x="48445" y="11566"/>
                </a:cubicBezTo>
                <a:cubicBezTo>
                  <a:pt x="38820" y="-38165"/>
                  <a:pt x="50049" y="88568"/>
                  <a:pt x="48445" y="88568"/>
                </a:cubicBezTo>
                <a:cubicBezTo>
                  <a:pt x="46841" y="88568"/>
                  <a:pt x="-4495" y="3545"/>
                  <a:pt x="318" y="3081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6" name="フリーフォーム 1535">
            <a:extLst>
              <a:ext uri="{FF2B5EF4-FFF2-40B4-BE49-F238E27FC236}">
                <a16:creationId xmlns:a16="http://schemas.microsoft.com/office/drawing/2014/main" id="{433E8F84-BD7C-78B5-A700-516F2213DDE7}"/>
              </a:ext>
            </a:extLst>
          </p:cNvPr>
          <p:cNvSpPr/>
          <p:nvPr/>
        </p:nvSpPr>
        <p:spPr>
          <a:xfrm>
            <a:off x="5505628" y="6419979"/>
            <a:ext cx="98324" cy="693170"/>
          </a:xfrm>
          <a:custGeom>
            <a:avLst/>
            <a:gdLst>
              <a:gd name="connsiteX0" fmla="*/ 23 w 98324"/>
              <a:gd name="connsiteY0" fmla="*/ 72 h 693170"/>
              <a:gd name="connsiteX1" fmla="*/ 96275 w 98324"/>
              <a:gd name="connsiteY1" fmla="*/ 346581 h 693170"/>
              <a:gd name="connsiteX2" fmla="*/ 67399 w 98324"/>
              <a:gd name="connsiteY2" fmla="*/ 693090 h 693170"/>
              <a:gd name="connsiteX3" fmla="*/ 86650 w 98324"/>
              <a:gd name="connsiteY3" fmla="*/ 375457 h 693170"/>
              <a:gd name="connsiteX4" fmla="*/ 23 w 98324"/>
              <a:gd name="connsiteY4" fmla="*/ 72 h 69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24" h="693170">
                <a:moveTo>
                  <a:pt x="23" y="72"/>
                </a:moveTo>
                <a:cubicBezTo>
                  <a:pt x="1627" y="-4741"/>
                  <a:pt x="85046" y="231078"/>
                  <a:pt x="96275" y="346581"/>
                </a:cubicBezTo>
                <a:cubicBezTo>
                  <a:pt x="107504" y="462084"/>
                  <a:pt x="69003" y="688277"/>
                  <a:pt x="67399" y="693090"/>
                </a:cubicBezTo>
                <a:cubicBezTo>
                  <a:pt x="65795" y="697903"/>
                  <a:pt x="94671" y="486148"/>
                  <a:pt x="86650" y="375457"/>
                </a:cubicBezTo>
                <a:cubicBezTo>
                  <a:pt x="78629" y="264767"/>
                  <a:pt x="-1581" y="4885"/>
                  <a:pt x="23" y="7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7" name="フリーフォーム 1536">
            <a:extLst>
              <a:ext uri="{FF2B5EF4-FFF2-40B4-BE49-F238E27FC236}">
                <a16:creationId xmlns:a16="http://schemas.microsoft.com/office/drawing/2014/main" id="{0999B30D-6491-7BF8-6BD6-C9D0CF22A92C}"/>
              </a:ext>
            </a:extLst>
          </p:cNvPr>
          <p:cNvSpPr/>
          <p:nvPr/>
        </p:nvSpPr>
        <p:spPr>
          <a:xfrm>
            <a:off x="6217920" y="5116312"/>
            <a:ext cx="340805" cy="1303862"/>
          </a:xfrm>
          <a:custGeom>
            <a:avLst/>
            <a:gdLst>
              <a:gd name="connsiteX0" fmla="*/ 336884 w 340805"/>
              <a:gd name="connsiteY0" fmla="*/ 4328 h 1303862"/>
              <a:gd name="connsiteX1" fmla="*/ 327259 w 340805"/>
              <a:gd name="connsiteY1" fmla="*/ 312336 h 1303862"/>
              <a:gd name="connsiteX2" fmla="*/ 259882 w 340805"/>
              <a:gd name="connsiteY2" fmla="*/ 716597 h 1303862"/>
              <a:gd name="connsiteX3" fmla="*/ 279133 w 340805"/>
              <a:gd name="connsiteY3" fmla="*/ 485591 h 1303862"/>
              <a:gd name="connsiteX4" fmla="*/ 0 w 340805"/>
              <a:gd name="connsiteY4" fmla="*/ 1303739 h 1303862"/>
              <a:gd name="connsiteX5" fmla="*/ 279133 w 340805"/>
              <a:gd name="connsiteY5" fmla="*/ 543343 h 1303862"/>
              <a:gd name="connsiteX6" fmla="*/ 336884 w 340805"/>
              <a:gd name="connsiteY6" fmla="*/ 4328 h 1303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805" h="1303862">
                <a:moveTo>
                  <a:pt x="336884" y="4328"/>
                </a:moveTo>
                <a:cubicBezTo>
                  <a:pt x="344905" y="-34173"/>
                  <a:pt x="340093" y="193625"/>
                  <a:pt x="327259" y="312336"/>
                </a:cubicBezTo>
                <a:cubicBezTo>
                  <a:pt x="314425" y="431048"/>
                  <a:pt x="267903" y="687721"/>
                  <a:pt x="259882" y="716597"/>
                </a:cubicBezTo>
                <a:cubicBezTo>
                  <a:pt x="251861" y="745473"/>
                  <a:pt x="322447" y="387734"/>
                  <a:pt x="279133" y="485591"/>
                </a:cubicBezTo>
                <a:cubicBezTo>
                  <a:pt x="235819" y="583448"/>
                  <a:pt x="0" y="1294114"/>
                  <a:pt x="0" y="1303739"/>
                </a:cubicBezTo>
                <a:cubicBezTo>
                  <a:pt x="0" y="1313364"/>
                  <a:pt x="222986" y="756703"/>
                  <a:pt x="279133" y="543343"/>
                </a:cubicBezTo>
                <a:cubicBezTo>
                  <a:pt x="335280" y="329983"/>
                  <a:pt x="328863" y="42829"/>
                  <a:pt x="336884" y="432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8" name="フリーフォーム 1537">
            <a:extLst>
              <a:ext uri="{FF2B5EF4-FFF2-40B4-BE49-F238E27FC236}">
                <a16:creationId xmlns:a16="http://schemas.microsoft.com/office/drawing/2014/main" id="{AAEE4294-6DE9-AA31-0C2A-DE9C755C72BC}"/>
              </a:ext>
            </a:extLst>
          </p:cNvPr>
          <p:cNvSpPr/>
          <p:nvPr/>
        </p:nvSpPr>
        <p:spPr>
          <a:xfrm>
            <a:off x="2656502" y="5822781"/>
            <a:ext cx="206851" cy="1424611"/>
          </a:xfrm>
          <a:custGeom>
            <a:avLst/>
            <a:gdLst>
              <a:gd name="connsiteX0" fmla="*/ 144450 w 206851"/>
              <a:gd name="connsiteY0" fmla="*/ 503 h 1424611"/>
              <a:gd name="connsiteX1" fmla="*/ 48197 w 206851"/>
              <a:gd name="connsiteY1" fmla="*/ 558768 h 1424611"/>
              <a:gd name="connsiteX2" fmla="*/ 71 w 206851"/>
              <a:gd name="connsiteY2" fmla="*/ 1030406 h 1424611"/>
              <a:gd name="connsiteX3" fmla="*/ 57822 w 206851"/>
              <a:gd name="connsiteY3" fmla="*/ 529893 h 1424611"/>
              <a:gd name="connsiteX4" fmla="*/ 202201 w 206851"/>
              <a:gd name="connsiteY4" fmla="*/ 1396166 h 1424611"/>
              <a:gd name="connsiteX5" fmla="*/ 163700 w 206851"/>
              <a:gd name="connsiteY5" fmla="*/ 1165160 h 1424611"/>
              <a:gd name="connsiteX6" fmla="*/ 86698 w 206851"/>
              <a:gd name="connsiteY6" fmla="*/ 664646 h 1424611"/>
              <a:gd name="connsiteX7" fmla="*/ 38572 w 206851"/>
              <a:gd name="connsiteY7" fmla="*/ 462516 h 1424611"/>
              <a:gd name="connsiteX8" fmla="*/ 144450 w 206851"/>
              <a:gd name="connsiteY8" fmla="*/ 503 h 1424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851" h="1424611">
                <a:moveTo>
                  <a:pt x="144450" y="503"/>
                </a:moveTo>
                <a:cubicBezTo>
                  <a:pt x="146054" y="16545"/>
                  <a:pt x="72260" y="387118"/>
                  <a:pt x="48197" y="558768"/>
                </a:cubicBezTo>
                <a:cubicBezTo>
                  <a:pt x="24134" y="730418"/>
                  <a:pt x="-1533" y="1035219"/>
                  <a:pt x="71" y="1030406"/>
                </a:cubicBezTo>
                <a:cubicBezTo>
                  <a:pt x="1675" y="1025593"/>
                  <a:pt x="24134" y="468933"/>
                  <a:pt x="57822" y="529893"/>
                </a:cubicBezTo>
                <a:cubicBezTo>
                  <a:pt x="91510" y="590853"/>
                  <a:pt x="202201" y="1396166"/>
                  <a:pt x="202201" y="1396166"/>
                </a:cubicBezTo>
                <a:cubicBezTo>
                  <a:pt x="219847" y="1502044"/>
                  <a:pt x="182950" y="1287080"/>
                  <a:pt x="163700" y="1165160"/>
                </a:cubicBezTo>
                <a:cubicBezTo>
                  <a:pt x="144450" y="1043240"/>
                  <a:pt x="107553" y="781753"/>
                  <a:pt x="86698" y="664646"/>
                </a:cubicBezTo>
                <a:cubicBezTo>
                  <a:pt x="65843" y="547539"/>
                  <a:pt x="30551" y="568394"/>
                  <a:pt x="38572" y="462516"/>
                </a:cubicBezTo>
                <a:cubicBezTo>
                  <a:pt x="46593" y="356638"/>
                  <a:pt x="142846" y="-15539"/>
                  <a:pt x="144450" y="50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9" name="フリーフォーム 1538">
            <a:extLst>
              <a:ext uri="{FF2B5EF4-FFF2-40B4-BE49-F238E27FC236}">
                <a16:creationId xmlns:a16="http://schemas.microsoft.com/office/drawing/2014/main" id="{07E9A714-8003-0137-307A-6E7DF9732B9A}"/>
              </a:ext>
            </a:extLst>
          </p:cNvPr>
          <p:cNvSpPr/>
          <p:nvPr/>
        </p:nvSpPr>
        <p:spPr>
          <a:xfrm>
            <a:off x="5588669" y="3518714"/>
            <a:ext cx="543733" cy="591488"/>
          </a:xfrm>
          <a:custGeom>
            <a:avLst/>
            <a:gdLst>
              <a:gd name="connsiteX0" fmla="*/ 176864 w 543733"/>
              <a:gd name="connsiteY0" fmla="*/ 4132 h 591488"/>
              <a:gd name="connsiteX1" fmla="*/ 32485 w 543733"/>
              <a:gd name="connsiteY1" fmla="*/ 331391 h 591488"/>
              <a:gd name="connsiteX2" fmla="*/ 3609 w 543733"/>
              <a:gd name="connsiteY2" fmla="*/ 591273 h 591488"/>
              <a:gd name="connsiteX3" fmla="*/ 90236 w 543733"/>
              <a:gd name="connsiteY3" fmla="*/ 379518 h 591488"/>
              <a:gd name="connsiteX4" fmla="*/ 70986 w 543733"/>
              <a:gd name="connsiteY4" fmla="*/ 581648 h 591488"/>
              <a:gd name="connsiteX5" fmla="*/ 205739 w 543733"/>
              <a:gd name="connsiteY5" fmla="*/ 312141 h 591488"/>
              <a:gd name="connsiteX6" fmla="*/ 542624 w 543733"/>
              <a:gd name="connsiteY6" fmla="*/ 158137 h 591488"/>
              <a:gd name="connsiteX7" fmla="*/ 80611 w 543733"/>
              <a:gd name="connsiteY7" fmla="*/ 244764 h 591488"/>
              <a:gd name="connsiteX8" fmla="*/ 263491 w 543733"/>
              <a:gd name="connsiteY8" fmla="*/ 158137 h 591488"/>
              <a:gd name="connsiteX9" fmla="*/ 359744 w 543733"/>
              <a:gd name="connsiteY9" fmla="*/ 52259 h 591488"/>
              <a:gd name="connsiteX10" fmla="*/ 244240 w 543733"/>
              <a:gd name="connsiteY10" fmla="*/ 148511 h 591488"/>
              <a:gd name="connsiteX11" fmla="*/ 292367 w 543733"/>
              <a:gd name="connsiteY11" fmla="*/ 33008 h 591488"/>
              <a:gd name="connsiteX12" fmla="*/ 186489 w 543733"/>
              <a:gd name="connsiteY12" fmla="*/ 138886 h 591488"/>
              <a:gd name="connsiteX13" fmla="*/ 176864 w 543733"/>
              <a:gd name="connsiteY13" fmla="*/ 4132 h 591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3733" h="591488">
                <a:moveTo>
                  <a:pt x="176864" y="4132"/>
                </a:moveTo>
                <a:cubicBezTo>
                  <a:pt x="151197" y="36216"/>
                  <a:pt x="61361" y="233534"/>
                  <a:pt x="32485" y="331391"/>
                </a:cubicBezTo>
                <a:cubicBezTo>
                  <a:pt x="3609" y="429248"/>
                  <a:pt x="-6016" y="583252"/>
                  <a:pt x="3609" y="591273"/>
                </a:cubicBezTo>
                <a:cubicBezTo>
                  <a:pt x="13234" y="599294"/>
                  <a:pt x="79007" y="381122"/>
                  <a:pt x="90236" y="379518"/>
                </a:cubicBezTo>
                <a:cubicBezTo>
                  <a:pt x="101465" y="377914"/>
                  <a:pt x="51736" y="592877"/>
                  <a:pt x="70986" y="581648"/>
                </a:cubicBezTo>
                <a:cubicBezTo>
                  <a:pt x="90236" y="570419"/>
                  <a:pt x="127133" y="382726"/>
                  <a:pt x="205739" y="312141"/>
                </a:cubicBezTo>
                <a:cubicBezTo>
                  <a:pt x="284345" y="241556"/>
                  <a:pt x="563479" y="169366"/>
                  <a:pt x="542624" y="158137"/>
                </a:cubicBezTo>
                <a:cubicBezTo>
                  <a:pt x="521769" y="146908"/>
                  <a:pt x="127133" y="244764"/>
                  <a:pt x="80611" y="244764"/>
                </a:cubicBezTo>
                <a:cubicBezTo>
                  <a:pt x="34089" y="244764"/>
                  <a:pt x="216969" y="190221"/>
                  <a:pt x="263491" y="158137"/>
                </a:cubicBezTo>
                <a:cubicBezTo>
                  <a:pt x="310013" y="126053"/>
                  <a:pt x="362952" y="53863"/>
                  <a:pt x="359744" y="52259"/>
                </a:cubicBezTo>
                <a:cubicBezTo>
                  <a:pt x="356536" y="50655"/>
                  <a:pt x="255470" y="151720"/>
                  <a:pt x="244240" y="148511"/>
                </a:cubicBezTo>
                <a:cubicBezTo>
                  <a:pt x="233011" y="145303"/>
                  <a:pt x="301992" y="34612"/>
                  <a:pt x="292367" y="33008"/>
                </a:cubicBezTo>
                <a:cubicBezTo>
                  <a:pt x="282742" y="31404"/>
                  <a:pt x="207344" y="140490"/>
                  <a:pt x="186489" y="138886"/>
                </a:cubicBezTo>
                <a:cubicBezTo>
                  <a:pt x="165634" y="137282"/>
                  <a:pt x="202531" y="-27952"/>
                  <a:pt x="176864" y="413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0" name="フリーフォーム 1539">
            <a:extLst>
              <a:ext uri="{FF2B5EF4-FFF2-40B4-BE49-F238E27FC236}">
                <a16:creationId xmlns:a16="http://schemas.microsoft.com/office/drawing/2014/main" id="{3C3560C4-513C-3C0C-1803-609D85391D3B}"/>
              </a:ext>
            </a:extLst>
          </p:cNvPr>
          <p:cNvSpPr/>
          <p:nvPr/>
        </p:nvSpPr>
        <p:spPr>
          <a:xfrm>
            <a:off x="6140880" y="3713359"/>
            <a:ext cx="443190" cy="253528"/>
          </a:xfrm>
          <a:custGeom>
            <a:avLst/>
            <a:gdLst>
              <a:gd name="connsiteX0" fmla="*/ 38539 w 443190"/>
              <a:gd name="connsiteY0" fmla="*/ 1993 h 253528"/>
              <a:gd name="connsiteX1" fmla="*/ 308046 w 443190"/>
              <a:gd name="connsiteY1" fmla="*/ 127121 h 253528"/>
              <a:gd name="connsiteX2" fmla="*/ 442800 w 443190"/>
              <a:gd name="connsiteY2" fmla="*/ 232999 h 253528"/>
              <a:gd name="connsiteX3" fmla="*/ 269545 w 443190"/>
              <a:gd name="connsiteY3" fmla="*/ 252249 h 253528"/>
              <a:gd name="connsiteX4" fmla="*/ 38 w 443190"/>
              <a:gd name="connsiteY4" fmla="*/ 213748 h 253528"/>
              <a:gd name="connsiteX5" fmla="*/ 288796 w 443190"/>
              <a:gd name="connsiteY5" fmla="*/ 232999 h 253528"/>
              <a:gd name="connsiteX6" fmla="*/ 38539 w 443190"/>
              <a:gd name="connsiteY6" fmla="*/ 1993 h 25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3190" h="253528">
                <a:moveTo>
                  <a:pt x="38539" y="1993"/>
                </a:moveTo>
                <a:cubicBezTo>
                  <a:pt x="41747" y="-15653"/>
                  <a:pt x="240669" y="88620"/>
                  <a:pt x="308046" y="127121"/>
                </a:cubicBezTo>
                <a:cubicBezTo>
                  <a:pt x="375423" y="165622"/>
                  <a:pt x="449217" y="212144"/>
                  <a:pt x="442800" y="232999"/>
                </a:cubicBezTo>
                <a:cubicBezTo>
                  <a:pt x="436383" y="253854"/>
                  <a:pt x="343339" y="255458"/>
                  <a:pt x="269545" y="252249"/>
                </a:cubicBezTo>
                <a:cubicBezTo>
                  <a:pt x="195751" y="249041"/>
                  <a:pt x="-3171" y="216956"/>
                  <a:pt x="38" y="213748"/>
                </a:cubicBezTo>
                <a:cubicBezTo>
                  <a:pt x="3246" y="210540"/>
                  <a:pt x="282379" y="260270"/>
                  <a:pt x="288796" y="232999"/>
                </a:cubicBezTo>
                <a:cubicBezTo>
                  <a:pt x="295213" y="205728"/>
                  <a:pt x="35331" y="19639"/>
                  <a:pt x="38539" y="199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1" name="フリーフォーム 1540">
            <a:extLst>
              <a:ext uri="{FF2B5EF4-FFF2-40B4-BE49-F238E27FC236}">
                <a16:creationId xmlns:a16="http://schemas.microsoft.com/office/drawing/2014/main" id="{6A24B0B7-4F9D-74FF-048D-60EC625E535A}"/>
              </a:ext>
            </a:extLst>
          </p:cNvPr>
          <p:cNvSpPr/>
          <p:nvPr/>
        </p:nvSpPr>
        <p:spPr>
          <a:xfrm>
            <a:off x="5753261" y="3884244"/>
            <a:ext cx="687364" cy="153709"/>
          </a:xfrm>
          <a:custGeom>
            <a:avLst/>
            <a:gdLst>
              <a:gd name="connsiteX0" fmla="*/ 2646 w 687364"/>
              <a:gd name="connsiteY0" fmla="*/ 90990 h 153709"/>
              <a:gd name="connsiteX1" fmla="*/ 320280 w 687364"/>
              <a:gd name="connsiteY1" fmla="*/ 4362 h 153709"/>
              <a:gd name="connsiteX2" fmla="*/ 647539 w 687364"/>
              <a:gd name="connsiteY2" fmla="*/ 13988 h 153709"/>
              <a:gd name="connsiteX3" fmla="*/ 609038 w 687364"/>
              <a:gd name="connsiteY3" fmla="*/ 23613 h 153709"/>
              <a:gd name="connsiteX4" fmla="*/ 676415 w 687364"/>
              <a:gd name="connsiteY4" fmla="*/ 33238 h 153709"/>
              <a:gd name="connsiteX5" fmla="*/ 339531 w 687364"/>
              <a:gd name="connsiteY5" fmla="*/ 139116 h 153709"/>
              <a:gd name="connsiteX6" fmla="*/ 503160 w 687364"/>
              <a:gd name="connsiteY6" fmla="*/ 148741 h 153709"/>
              <a:gd name="connsiteX7" fmla="*/ 2646 w 687364"/>
              <a:gd name="connsiteY7" fmla="*/ 90990 h 15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7364" h="153709">
                <a:moveTo>
                  <a:pt x="2646" y="90990"/>
                </a:moveTo>
                <a:cubicBezTo>
                  <a:pt x="-27834" y="66927"/>
                  <a:pt x="212798" y="17196"/>
                  <a:pt x="320280" y="4362"/>
                </a:cubicBezTo>
                <a:cubicBezTo>
                  <a:pt x="427762" y="-8472"/>
                  <a:pt x="599413" y="10780"/>
                  <a:pt x="647539" y="13988"/>
                </a:cubicBezTo>
                <a:cubicBezTo>
                  <a:pt x="695665" y="17196"/>
                  <a:pt x="604225" y="20405"/>
                  <a:pt x="609038" y="23613"/>
                </a:cubicBezTo>
                <a:cubicBezTo>
                  <a:pt x="613851" y="26821"/>
                  <a:pt x="721333" y="13987"/>
                  <a:pt x="676415" y="33238"/>
                </a:cubicBezTo>
                <a:cubicBezTo>
                  <a:pt x="631497" y="52489"/>
                  <a:pt x="368407" y="119866"/>
                  <a:pt x="339531" y="139116"/>
                </a:cubicBezTo>
                <a:cubicBezTo>
                  <a:pt x="310655" y="158366"/>
                  <a:pt x="559308" y="155158"/>
                  <a:pt x="503160" y="148741"/>
                </a:cubicBezTo>
                <a:cubicBezTo>
                  <a:pt x="447012" y="142324"/>
                  <a:pt x="33126" y="115053"/>
                  <a:pt x="2646" y="9099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2" name="フリーフォーム 1541">
            <a:extLst>
              <a:ext uri="{FF2B5EF4-FFF2-40B4-BE49-F238E27FC236}">
                <a16:creationId xmlns:a16="http://schemas.microsoft.com/office/drawing/2014/main" id="{254B1720-53C0-B9F4-05B3-58AF2978C19E}"/>
              </a:ext>
            </a:extLst>
          </p:cNvPr>
          <p:cNvSpPr/>
          <p:nvPr/>
        </p:nvSpPr>
        <p:spPr>
          <a:xfrm>
            <a:off x="5744868" y="3983146"/>
            <a:ext cx="1050893" cy="2212226"/>
          </a:xfrm>
          <a:custGeom>
            <a:avLst/>
            <a:gdLst>
              <a:gd name="connsiteX0" fmla="*/ 858063 w 1050893"/>
              <a:gd name="connsiteY0" fmla="*/ 11338 h 2212226"/>
              <a:gd name="connsiteX1" fmla="*/ 867688 w 1050893"/>
              <a:gd name="connsiteY1" fmla="*/ 771734 h 2212226"/>
              <a:gd name="connsiteX2" fmla="*/ 800311 w 1050893"/>
              <a:gd name="connsiteY2" fmla="*/ 1031616 h 2212226"/>
              <a:gd name="connsiteX3" fmla="*/ 877313 w 1050893"/>
              <a:gd name="connsiteY3" fmla="*/ 954614 h 2212226"/>
              <a:gd name="connsiteX4" fmla="*/ 357549 w 1050893"/>
              <a:gd name="connsiteY4" fmla="*/ 1801637 h 2212226"/>
              <a:gd name="connsiteX5" fmla="*/ 11039 w 1050893"/>
              <a:gd name="connsiteY5" fmla="*/ 2196273 h 2212226"/>
              <a:gd name="connsiteX6" fmla="*/ 771435 w 1050893"/>
              <a:gd name="connsiteY6" fmla="*/ 1291498 h 2212226"/>
              <a:gd name="connsiteX7" fmla="*/ 1040943 w 1050893"/>
              <a:gd name="connsiteY7" fmla="*/ 502227 h 2212226"/>
              <a:gd name="connsiteX8" fmla="*/ 992816 w 1050893"/>
              <a:gd name="connsiteY8" fmla="*/ 636980 h 2212226"/>
              <a:gd name="connsiteX9" fmla="*/ 992816 w 1050893"/>
              <a:gd name="connsiteY9" fmla="*/ 338597 h 2212226"/>
              <a:gd name="connsiteX10" fmla="*/ 858063 w 1050893"/>
              <a:gd name="connsiteY10" fmla="*/ 11338 h 221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0893" h="2212226">
                <a:moveTo>
                  <a:pt x="858063" y="11338"/>
                </a:moveTo>
                <a:cubicBezTo>
                  <a:pt x="837208" y="83528"/>
                  <a:pt x="877313" y="601688"/>
                  <a:pt x="867688" y="771734"/>
                </a:cubicBezTo>
                <a:cubicBezTo>
                  <a:pt x="858063" y="941780"/>
                  <a:pt x="798707" y="1001136"/>
                  <a:pt x="800311" y="1031616"/>
                </a:cubicBezTo>
                <a:cubicBezTo>
                  <a:pt x="801915" y="1062096"/>
                  <a:pt x="951107" y="826277"/>
                  <a:pt x="877313" y="954614"/>
                </a:cubicBezTo>
                <a:cubicBezTo>
                  <a:pt x="803519" y="1082951"/>
                  <a:pt x="501928" y="1594694"/>
                  <a:pt x="357549" y="1801637"/>
                </a:cubicBezTo>
                <a:cubicBezTo>
                  <a:pt x="213170" y="2008580"/>
                  <a:pt x="-57942" y="2281296"/>
                  <a:pt x="11039" y="2196273"/>
                </a:cubicBezTo>
                <a:cubicBezTo>
                  <a:pt x="80020" y="2111250"/>
                  <a:pt x="599784" y="1573839"/>
                  <a:pt x="771435" y="1291498"/>
                </a:cubicBezTo>
                <a:cubicBezTo>
                  <a:pt x="943086" y="1009157"/>
                  <a:pt x="1004046" y="611313"/>
                  <a:pt x="1040943" y="502227"/>
                </a:cubicBezTo>
                <a:cubicBezTo>
                  <a:pt x="1077840" y="393141"/>
                  <a:pt x="1000837" y="664252"/>
                  <a:pt x="992816" y="636980"/>
                </a:cubicBezTo>
                <a:cubicBezTo>
                  <a:pt x="984795" y="609708"/>
                  <a:pt x="1013671" y="446079"/>
                  <a:pt x="992816" y="338597"/>
                </a:cubicBezTo>
                <a:cubicBezTo>
                  <a:pt x="971961" y="231115"/>
                  <a:pt x="878918" y="-60852"/>
                  <a:pt x="858063" y="1133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3" name="フリーフォーム 1542">
            <a:extLst>
              <a:ext uri="{FF2B5EF4-FFF2-40B4-BE49-F238E27FC236}">
                <a16:creationId xmlns:a16="http://schemas.microsoft.com/office/drawing/2014/main" id="{8EDF8EDA-36FC-BCB5-050D-CEFFA6682DD3}"/>
              </a:ext>
            </a:extLst>
          </p:cNvPr>
          <p:cNvSpPr/>
          <p:nvPr/>
        </p:nvSpPr>
        <p:spPr>
          <a:xfrm>
            <a:off x="5717555" y="3782938"/>
            <a:ext cx="228873" cy="198873"/>
          </a:xfrm>
          <a:custGeom>
            <a:avLst/>
            <a:gdLst>
              <a:gd name="connsiteX0" fmla="*/ 204274 w 228873"/>
              <a:gd name="connsiteY0" fmla="*/ 452 h 198873"/>
              <a:gd name="connsiteX1" fmla="*/ 49455 w 228873"/>
              <a:gd name="connsiteY1" fmla="*/ 135919 h 198873"/>
              <a:gd name="connsiteX2" fmla="*/ 10750 w 228873"/>
              <a:gd name="connsiteY2" fmla="*/ 198814 h 198873"/>
              <a:gd name="connsiteX3" fmla="*/ 223626 w 228873"/>
              <a:gd name="connsiteY3" fmla="*/ 126243 h 198873"/>
              <a:gd name="connsiteX4" fmla="*/ 165569 w 228873"/>
              <a:gd name="connsiteY4" fmla="*/ 92376 h 198873"/>
              <a:gd name="connsiteX5" fmla="*/ 204274 w 228873"/>
              <a:gd name="connsiteY5" fmla="*/ 452 h 19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873" h="198873">
                <a:moveTo>
                  <a:pt x="204274" y="452"/>
                </a:moveTo>
                <a:cubicBezTo>
                  <a:pt x="184922" y="7709"/>
                  <a:pt x="81709" y="102859"/>
                  <a:pt x="49455" y="135919"/>
                </a:cubicBezTo>
                <a:cubicBezTo>
                  <a:pt x="17201" y="168979"/>
                  <a:pt x="-18278" y="200427"/>
                  <a:pt x="10750" y="198814"/>
                </a:cubicBezTo>
                <a:cubicBezTo>
                  <a:pt x="39778" y="197201"/>
                  <a:pt x="197823" y="143983"/>
                  <a:pt x="223626" y="126243"/>
                </a:cubicBezTo>
                <a:cubicBezTo>
                  <a:pt x="249429" y="108503"/>
                  <a:pt x="172020" y="109309"/>
                  <a:pt x="165569" y="92376"/>
                </a:cubicBezTo>
                <a:cubicBezTo>
                  <a:pt x="159118" y="75443"/>
                  <a:pt x="223626" y="-6805"/>
                  <a:pt x="204274" y="4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4" name="フリーフォーム 1543">
            <a:extLst>
              <a:ext uri="{FF2B5EF4-FFF2-40B4-BE49-F238E27FC236}">
                <a16:creationId xmlns:a16="http://schemas.microsoft.com/office/drawing/2014/main" id="{38A49D5A-897C-2575-0333-182647F0DC2B}"/>
              </a:ext>
            </a:extLst>
          </p:cNvPr>
          <p:cNvSpPr/>
          <p:nvPr/>
        </p:nvSpPr>
        <p:spPr>
          <a:xfrm>
            <a:off x="6147917" y="3783290"/>
            <a:ext cx="285931" cy="129615"/>
          </a:xfrm>
          <a:custGeom>
            <a:avLst/>
            <a:gdLst>
              <a:gd name="connsiteX0" fmla="*/ 78712 w 285931"/>
              <a:gd name="connsiteY0" fmla="*/ 100 h 129615"/>
              <a:gd name="connsiteX1" fmla="*/ 209340 w 285931"/>
              <a:gd name="connsiteY1" fmla="*/ 106539 h 129615"/>
              <a:gd name="connsiteX2" fmla="*/ 277073 w 285931"/>
              <a:gd name="connsiteY2" fmla="*/ 125891 h 129615"/>
              <a:gd name="connsiteX3" fmla="*/ 10978 w 285931"/>
              <a:gd name="connsiteY3" fmla="*/ 125891 h 129615"/>
              <a:gd name="connsiteX4" fmla="*/ 54521 w 285931"/>
              <a:gd name="connsiteY4" fmla="*/ 87186 h 129615"/>
              <a:gd name="connsiteX5" fmla="*/ 78712 w 285931"/>
              <a:gd name="connsiteY5" fmla="*/ 100 h 129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931" h="129615">
                <a:moveTo>
                  <a:pt x="78712" y="100"/>
                </a:moveTo>
                <a:cubicBezTo>
                  <a:pt x="104515" y="3325"/>
                  <a:pt x="176280" y="85574"/>
                  <a:pt x="209340" y="106539"/>
                </a:cubicBezTo>
                <a:cubicBezTo>
                  <a:pt x="242400" y="127504"/>
                  <a:pt x="310133" y="122666"/>
                  <a:pt x="277073" y="125891"/>
                </a:cubicBezTo>
                <a:cubicBezTo>
                  <a:pt x="244013" y="129116"/>
                  <a:pt x="48070" y="132342"/>
                  <a:pt x="10978" y="125891"/>
                </a:cubicBezTo>
                <a:cubicBezTo>
                  <a:pt x="-26114" y="119440"/>
                  <a:pt x="41619" y="102507"/>
                  <a:pt x="54521" y="87186"/>
                </a:cubicBezTo>
                <a:cubicBezTo>
                  <a:pt x="67423" y="71865"/>
                  <a:pt x="52909" y="-3125"/>
                  <a:pt x="78712" y="1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5" name="フリーフォーム 1544">
            <a:extLst>
              <a:ext uri="{FF2B5EF4-FFF2-40B4-BE49-F238E27FC236}">
                <a16:creationId xmlns:a16="http://schemas.microsoft.com/office/drawing/2014/main" id="{E28768B7-2669-A9F1-9331-70A4798EA079}"/>
              </a:ext>
            </a:extLst>
          </p:cNvPr>
          <p:cNvSpPr/>
          <p:nvPr/>
        </p:nvSpPr>
        <p:spPr>
          <a:xfrm>
            <a:off x="4010781" y="3755329"/>
            <a:ext cx="481462" cy="115700"/>
          </a:xfrm>
          <a:custGeom>
            <a:avLst/>
            <a:gdLst>
              <a:gd name="connsiteX0" fmla="*/ 0 w 481462"/>
              <a:gd name="connsiteY0" fmla="*/ 115147 h 115700"/>
              <a:gd name="connsiteX1" fmla="*/ 328990 w 481462"/>
              <a:gd name="connsiteY1" fmla="*/ 3871 h 115700"/>
              <a:gd name="connsiteX2" fmla="*/ 348343 w 481462"/>
              <a:gd name="connsiteY2" fmla="*/ 32900 h 115700"/>
              <a:gd name="connsiteX3" fmla="*/ 478971 w 481462"/>
              <a:gd name="connsiteY3" fmla="*/ 105471 h 115700"/>
              <a:gd name="connsiteX4" fmla="*/ 217714 w 481462"/>
              <a:gd name="connsiteY4" fmla="*/ 115147 h 115700"/>
              <a:gd name="connsiteX5" fmla="*/ 0 w 481462"/>
              <a:gd name="connsiteY5" fmla="*/ 115147 h 11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462" h="115700">
                <a:moveTo>
                  <a:pt x="0" y="115147"/>
                </a:moveTo>
                <a:lnTo>
                  <a:pt x="328990" y="3871"/>
                </a:lnTo>
                <a:cubicBezTo>
                  <a:pt x="387047" y="-9837"/>
                  <a:pt x="323346" y="15967"/>
                  <a:pt x="348343" y="32900"/>
                </a:cubicBezTo>
                <a:cubicBezTo>
                  <a:pt x="373340" y="49833"/>
                  <a:pt x="500742" y="91763"/>
                  <a:pt x="478971" y="105471"/>
                </a:cubicBezTo>
                <a:cubicBezTo>
                  <a:pt x="457200" y="119179"/>
                  <a:pt x="217714" y="115147"/>
                  <a:pt x="217714" y="115147"/>
                </a:cubicBezTo>
                <a:lnTo>
                  <a:pt x="0" y="115147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6" name="フリーフォーム 1545">
            <a:extLst>
              <a:ext uri="{FF2B5EF4-FFF2-40B4-BE49-F238E27FC236}">
                <a16:creationId xmlns:a16="http://schemas.microsoft.com/office/drawing/2014/main" id="{9339E7FD-A34B-6AAB-1F9F-87F385679ADD}"/>
              </a:ext>
            </a:extLst>
          </p:cNvPr>
          <p:cNvSpPr/>
          <p:nvPr/>
        </p:nvSpPr>
        <p:spPr>
          <a:xfrm>
            <a:off x="4697566" y="3753199"/>
            <a:ext cx="251693" cy="199595"/>
          </a:xfrm>
          <a:custGeom>
            <a:avLst/>
            <a:gdLst>
              <a:gd name="connsiteX0" fmla="*/ 5063 w 251693"/>
              <a:gd name="connsiteY0" fmla="*/ 1163 h 199595"/>
              <a:gd name="connsiteX1" fmla="*/ 174396 w 251693"/>
              <a:gd name="connsiteY1" fmla="*/ 122115 h 199595"/>
              <a:gd name="connsiteX2" fmla="*/ 246967 w 251693"/>
              <a:gd name="connsiteY2" fmla="*/ 199525 h 199595"/>
              <a:gd name="connsiteX3" fmla="*/ 48605 w 251693"/>
              <a:gd name="connsiteY3" fmla="*/ 136630 h 199595"/>
              <a:gd name="connsiteX4" fmla="*/ 82472 w 251693"/>
              <a:gd name="connsiteY4" fmla="*/ 170496 h 199595"/>
              <a:gd name="connsiteX5" fmla="*/ 5063 w 251693"/>
              <a:gd name="connsiteY5" fmla="*/ 54382 h 199595"/>
              <a:gd name="connsiteX6" fmla="*/ 38929 w 251693"/>
              <a:gd name="connsiteY6" fmla="*/ 59220 h 199595"/>
              <a:gd name="connsiteX7" fmla="*/ 5063 w 251693"/>
              <a:gd name="connsiteY7" fmla="*/ 1163 h 19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693" h="199595">
                <a:moveTo>
                  <a:pt x="5063" y="1163"/>
                </a:moveTo>
                <a:cubicBezTo>
                  <a:pt x="27641" y="11646"/>
                  <a:pt x="134079" y="89055"/>
                  <a:pt x="174396" y="122115"/>
                </a:cubicBezTo>
                <a:cubicBezTo>
                  <a:pt x="214713" y="155175"/>
                  <a:pt x="267932" y="197106"/>
                  <a:pt x="246967" y="199525"/>
                </a:cubicBezTo>
                <a:cubicBezTo>
                  <a:pt x="226002" y="201944"/>
                  <a:pt x="76021" y="141468"/>
                  <a:pt x="48605" y="136630"/>
                </a:cubicBezTo>
                <a:cubicBezTo>
                  <a:pt x="21189" y="131792"/>
                  <a:pt x="89729" y="184204"/>
                  <a:pt x="82472" y="170496"/>
                </a:cubicBezTo>
                <a:cubicBezTo>
                  <a:pt x="75215" y="156788"/>
                  <a:pt x="12320" y="72928"/>
                  <a:pt x="5063" y="54382"/>
                </a:cubicBezTo>
                <a:cubicBezTo>
                  <a:pt x="-2194" y="35836"/>
                  <a:pt x="34897" y="64058"/>
                  <a:pt x="38929" y="59220"/>
                </a:cubicBezTo>
                <a:cubicBezTo>
                  <a:pt x="42961" y="54382"/>
                  <a:pt x="-17515" y="-9320"/>
                  <a:pt x="5063" y="11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7" name="フリーフォーム 1546">
            <a:extLst>
              <a:ext uri="{FF2B5EF4-FFF2-40B4-BE49-F238E27FC236}">
                <a16:creationId xmlns:a16="http://schemas.microsoft.com/office/drawing/2014/main" id="{D7036AB9-5A3A-DC04-4B5F-1DCC86C4BF3A}"/>
              </a:ext>
            </a:extLst>
          </p:cNvPr>
          <p:cNvSpPr/>
          <p:nvPr/>
        </p:nvSpPr>
        <p:spPr>
          <a:xfrm>
            <a:off x="4349872" y="5164099"/>
            <a:ext cx="1086930" cy="224124"/>
          </a:xfrm>
          <a:custGeom>
            <a:avLst/>
            <a:gdLst>
              <a:gd name="connsiteX0" fmla="*/ 14999 w 1086930"/>
              <a:gd name="connsiteY0" fmla="*/ 19185 h 224124"/>
              <a:gd name="connsiteX1" fmla="*/ 686906 w 1086930"/>
              <a:gd name="connsiteY1" fmla="*/ 4029 h 224124"/>
              <a:gd name="connsiteX2" fmla="*/ 1025385 w 1086930"/>
              <a:gd name="connsiteY2" fmla="*/ 89912 h 224124"/>
              <a:gd name="connsiteX3" fmla="*/ 803100 w 1086930"/>
              <a:gd name="connsiteY3" fmla="*/ 94964 h 224124"/>
              <a:gd name="connsiteX4" fmla="*/ 1086009 w 1086930"/>
              <a:gd name="connsiteY4" fmla="*/ 211158 h 224124"/>
              <a:gd name="connsiteX5" fmla="*/ 686906 w 1086930"/>
              <a:gd name="connsiteY5" fmla="*/ 216210 h 224124"/>
              <a:gd name="connsiteX6" fmla="*/ 454517 w 1086930"/>
              <a:gd name="connsiteY6" fmla="*/ 165691 h 224124"/>
              <a:gd name="connsiteX7" fmla="*/ 510088 w 1086930"/>
              <a:gd name="connsiteY7" fmla="*/ 221262 h 224124"/>
              <a:gd name="connsiteX8" fmla="*/ 343374 w 1086930"/>
              <a:gd name="connsiteY8" fmla="*/ 105068 h 224124"/>
              <a:gd name="connsiteX9" fmla="*/ 343374 w 1086930"/>
              <a:gd name="connsiteY9" fmla="*/ 190951 h 224124"/>
              <a:gd name="connsiteX10" fmla="*/ 267595 w 1086930"/>
              <a:gd name="connsiteY10" fmla="*/ 89912 h 224124"/>
              <a:gd name="connsiteX11" fmla="*/ 252440 w 1086930"/>
              <a:gd name="connsiteY11" fmla="*/ 125276 h 224124"/>
              <a:gd name="connsiteX12" fmla="*/ 222128 w 1086930"/>
              <a:gd name="connsiteY12" fmla="*/ 64652 h 224124"/>
              <a:gd name="connsiteX13" fmla="*/ 14999 w 1086930"/>
              <a:gd name="connsiteY13" fmla="*/ 19185 h 224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6930" h="224124">
                <a:moveTo>
                  <a:pt x="14999" y="19185"/>
                </a:moveTo>
                <a:cubicBezTo>
                  <a:pt x="92462" y="9081"/>
                  <a:pt x="518508" y="-7759"/>
                  <a:pt x="686906" y="4029"/>
                </a:cubicBezTo>
                <a:cubicBezTo>
                  <a:pt x="855304" y="15817"/>
                  <a:pt x="1006019" y="74756"/>
                  <a:pt x="1025385" y="89912"/>
                </a:cubicBezTo>
                <a:cubicBezTo>
                  <a:pt x="1044751" y="105068"/>
                  <a:pt x="792996" y="74756"/>
                  <a:pt x="803100" y="94964"/>
                </a:cubicBezTo>
                <a:cubicBezTo>
                  <a:pt x="813204" y="115172"/>
                  <a:pt x="1105375" y="190950"/>
                  <a:pt x="1086009" y="211158"/>
                </a:cubicBezTo>
                <a:cubicBezTo>
                  <a:pt x="1066643" y="231366"/>
                  <a:pt x="792155" y="223788"/>
                  <a:pt x="686906" y="216210"/>
                </a:cubicBezTo>
                <a:cubicBezTo>
                  <a:pt x="581657" y="208632"/>
                  <a:pt x="483987" y="164849"/>
                  <a:pt x="454517" y="165691"/>
                </a:cubicBezTo>
                <a:cubicBezTo>
                  <a:pt x="425047" y="166533"/>
                  <a:pt x="528612" y="231366"/>
                  <a:pt x="510088" y="221262"/>
                </a:cubicBezTo>
                <a:cubicBezTo>
                  <a:pt x="491564" y="211158"/>
                  <a:pt x="371160" y="110120"/>
                  <a:pt x="343374" y="105068"/>
                </a:cubicBezTo>
                <a:cubicBezTo>
                  <a:pt x="315588" y="100016"/>
                  <a:pt x="356004" y="193477"/>
                  <a:pt x="343374" y="190951"/>
                </a:cubicBezTo>
                <a:cubicBezTo>
                  <a:pt x="330744" y="188425"/>
                  <a:pt x="282751" y="100858"/>
                  <a:pt x="267595" y="89912"/>
                </a:cubicBezTo>
                <a:cubicBezTo>
                  <a:pt x="252439" y="78966"/>
                  <a:pt x="260018" y="129486"/>
                  <a:pt x="252440" y="125276"/>
                </a:cubicBezTo>
                <a:cubicBezTo>
                  <a:pt x="244862" y="121066"/>
                  <a:pt x="260859" y="80650"/>
                  <a:pt x="222128" y="64652"/>
                </a:cubicBezTo>
                <a:cubicBezTo>
                  <a:pt x="183397" y="48654"/>
                  <a:pt x="-62464" y="29289"/>
                  <a:pt x="14999" y="1918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8" name="フリーフォーム 1547">
            <a:extLst>
              <a:ext uri="{FF2B5EF4-FFF2-40B4-BE49-F238E27FC236}">
                <a16:creationId xmlns:a16="http://schemas.microsoft.com/office/drawing/2014/main" id="{63F7B61C-BC76-B9FE-7B28-8D5DEE18E780}"/>
              </a:ext>
            </a:extLst>
          </p:cNvPr>
          <p:cNvSpPr/>
          <p:nvPr/>
        </p:nvSpPr>
        <p:spPr>
          <a:xfrm>
            <a:off x="5164765" y="5213576"/>
            <a:ext cx="882706" cy="212590"/>
          </a:xfrm>
          <a:custGeom>
            <a:avLst/>
            <a:gdLst>
              <a:gd name="connsiteX0" fmla="*/ 8415 w 882706"/>
              <a:gd name="connsiteY0" fmla="*/ 25279 h 212590"/>
              <a:gd name="connsiteX1" fmla="*/ 518660 w 882706"/>
              <a:gd name="connsiteY1" fmla="*/ 20 h 212590"/>
              <a:gd name="connsiteX2" fmla="*/ 326687 w 882706"/>
              <a:gd name="connsiteY2" fmla="*/ 25279 h 212590"/>
              <a:gd name="connsiteX3" fmla="*/ 715686 w 882706"/>
              <a:gd name="connsiteY3" fmla="*/ 25279 h 212590"/>
              <a:gd name="connsiteX4" fmla="*/ 882400 w 882706"/>
              <a:gd name="connsiteY4" fmla="*/ 10123 h 212590"/>
              <a:gd name="connsiteX5" fmla="*/ 680322 w 882706"/>
              <a:gd name="connsiteY5" fmla="*/ 75799 h 212590"/>
              <a:gd name="connsiteX6" fmla="*/ 139765 w 882706"/>
              <a:gd name="connsiteY6" fmla="*/ 191993 h 212590"/>
              <a:gd name="connsiteX7" fmla="*/ 215544 w 882706"/>
              <a:gd name="connsiteY7" fmla="*/ 207149 h 212590"/>
              <a:gd name="connsiteX8" fmla="*/ 69038 w 882706"/>
              <a:gd name="connsiteY8" fmla="*/ 131370 h 212590"/>
              <a:gd name="connsiteX9" fmla="*/ 190285 w 882706"/>
              <a:gd name="connsiteY9" fmla="*/ 161681 h 212590"/>
              <a:gd name="connsiteX10" fmla="*/ 8415 w 882706"/>
              <a:gd name="connsiteY10" fmla="*/ 25279 h 212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2706" h="212590">
                <a:moveTo>
                  <a:pt x="8415" y="25279"/>
                </a:moveTo>
                <a:cubicBezTo>
                  <a:pt x="63144" y="-1664"/>
                  <a:pt x="465615" y="20"/>
                  <a:pt x="518660" y="20"/>
                </a:cubicBezTo>
                <a:cubicBezTo>
                  <a:pt x="571705" y="20"/>
                  <a:pt x="293849" y="21069"/>
                  <a:pt x="326687" y="25279"/>
                </a:cubicBezTo>
                <a:cubicBezTo>
                  <a:pt x="359525" y="29489"/>
                  <a:pt x="623067" y="27805"/>
                  <a:pt x="715686" y="25279"/>
                </a:cubicBezTo>
                <a:cubicBezTo>
                  <a:pt x="808305" y="22753"/>
                  <a:pt x="888294" y="1703"/>
                  <a:pt x="882400" y="10123"/>
                </a:cubicBezTo>
                <a:cubicBezTo>
                  <a:pt x="876506" y="18543"/>
                  <a:pt x="804094" y="45487"/>
                  <a:pt x="680322" y="75799"/>
                </a:cubicBezTo>
                <a:cubicBezTo>
                  <a:pt x="556550" y="106111"/>
                  <a:pt x="217228" y="170101"/>
                  <a:pt x="139765" y="191993"/>
                </a:cubicBezTo>
                <a:cubicBezTo>
                  <a:pt x="62302" y="213885"/>
                  <a:pt x="227332" y="217253"/>
                  <a:pt x="215544" y="207149"/>
                </a:cubicBezTo>
                <a:cubicBezTo>
                  <a:pt x="203756" y="197045"/>
                  <a:pt x="73248" y="138948"/>
                  <a:pt x="69038" y="131370"/>
                </a:cubicBezTo>
                <a:cubicBezTo>
                  <a:pt x="64828" y="123792"/>
                  <a:pt x="197021" y="174311"/>
                  <a:pt x="190285" y="161681"/>
                </a:cubicBezTo>
                <a:cubicBezTo>
                  <a:pt x="183549" y="149051"/>
                  <a:pt x="-46314" y="52222"/>
                  <a:pt x="8415" y="2527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9" name="フリーフォーム 1548">
            <a:extLst>
              <a:ext uri="{FF2B5EF4-FFF2-40B4-BE49-F238E27FC236}">
                <a16:creationId xmlns:a16="http://schemas.microsoft.com/office/drawing/2014/main" id="{B35F77BA-FB11-6186-3FFA-F97BF8CE2178}"/>
              </a:ext>
            </a:extLst>
          </p:cNvPr>
          <p:cNvSpPr/>
          <p:nvPr/>
        </p:nvSpPr>
        <p:spPr>
          <a:xfrm>
            <a:off x="4383932" y="5274109"/>
            <a:ext cx="989631" cy="508619"/>
          </a:xfrm>
          <a:custGeom>
            <a:avLst/>
            <a:gdLst>
              <a:gd name="connsiteX0" fmla="*/ 6198 w 989631"/>
              <a:gd name="connsiteY0" fmla="*/ 110 h 508619"/>
              <a:gd name="connsiteX1" fmla="*/ 546755 w 989631"/>
              <a:gd name="connsiteY1" fmla="*/ 277966 h 508619"/>
              <a:gd name="connsiteX2" fmla="*/ 834716 w 989631"/>
              <a:gd name="connsiteY2" fmla="*/ 318382 h 508619"/>
              <a:gd name="connsiteX3" fmla="*/ 683158 w 989631"/>
              <a:gd name="connsiteY3" fmla="*/ 277966 h 508619"/>
              <a:gd name="connsiteX4" fmla="*/ 945858 w 989631"/>
              <a:gd name="connsiteY4" fmla="*/ 409316 h 508619"/>
              <a:gd name="connsiteX5" fmla="*/ 955962 w 989631"/>
              <a:gd name="connsiteY5" fmla="*/ 505303 h 508619"/>
              <a:gd name="connsiteX6" fmla="*/ 612430 w 989631"/>
              <a:gd name="connsiteY6" fmla="*/ 459836 h 508619"/>
              <a:gd name="connsiteX7" fmla="*/ 147653 w 989631"/>
              <a:gd name="connsiteY7" fmla="*/ 212291 h 508619"/>
              <a:gd name="connsiteX8" fmla="*/ 248691 w 989631"/>
              <a:gd name="connsiteY8" fmla="*/ 313330 h 508619"/>
              <a:gd name="connsiteX9" fmla="*/ 6198 w 989631"/>
              <a:gd name="connsiteY9" fmla="*/ 110 h 50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631" h="508619">
                <a:moveTo>
                  <a:pt x="6198" y="110"/>
                </a:moveTo>
                <a:cubicBezTo>
                  <a:pt x="55875" y="-5784"/>
                  <a:pt x="408669" y="224921"/>
                  <a:pt x="546755" y="277966"/>
                </a:cubicBezTo>
                <a:cubicBezTo>
                  <a:pt x="684841" y="331011"/>
                  <a:pt x="811982" y="318382"/>
                  <a:pt x="834716" y="318382"/>
                </a:cubicBezTo>
                <a:cubicBezTo>
                  <a:pt x="857450" y="318382"/>
                  <a:pt x="664634" y="262810"/>
                  <a:pt x="683158" y="277966"/>
                </a:cubicBezTo>
                <a:cubicBezTo>
                  <a:pt x="701682" y="293122"/>
                  <a:pt x="900391" y="371427"/>
                  <a:pt x="945858" y="409316"/>
                </a:cubicBezTo>
                <a:cubicBezTo>
                  <a:pt x="991325" y="447205"/>
                  <a:pt x="1011533" y="496883"/>
                  <a:pt x="955962" y="505303"/>
                </a:cubicBezTo>
                <a:cubicBezTo>
                  <a:pt x="900391" y="513723"/>
                  <a:pt x="747148" y="508671"/>
                  <a:pt x="612430" y="459836"/>
                </a:cubicBezTo>
                <a:cubicBezTo>
                  <a:pt x="477712" y="411001"/>
                  <a:pt x="208276" y="236709"/>
                  <a:pt x="147653" y="212291"/>
                </a:cubicBezTo>
                <a:cubicBezTo>
                  <a:pt x="87030" y="187873"/>
                  <a:pt x="276477" y="342800"/>
                  <a:pt x="248691" y="313330"/>
                </a:cubicBezTo>
                <a:cubicBezTo>
                  <a:pt x="220905" y="283860"/>
                  <a:pt x="-43479" y="6004"/>
                  <a:pt x="6198" y="11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0" name="フリーフォーム 1549">
            <a:extLst>
              <a:ext uri="{FF2B5EF4-FFF2-40B4-BE49-F238E27FC236}">
                <a16:creationId xmlns:a16="http://schemas.microsoft.com/office/drawing/2014/main" id="{81F58730-FF83-15F3-8FFB-C622CB1B683E}"/>
              </a:ext>
            </a:extLst>
          </p:cNvPr>
          <p:cNvSpPr/>
          <p:nvPr/>
        </p:nvSpPr>
        <p:spPr>
          <a:xfrm>
            <a:off x="4951142" y="5208521"/>
            <a:ext cx="1082964" cy="574820"/>
          </a:xfrm>
          <a:custGeom>
            <a:avLst/>
            <a:gdLst>
              <a:gd name="connsiteX0" fmla="*/ 216986 w 1082964"/>
              <a:gd name="connsiteY0" fmla="*/ 358710 h 574820"/>
              <a:gd name="connsiteX1" fmla="*/ 646401 w 1082964"/>
              <a:gd name="connsiteY1" fmla="*/ 328398 h 574820"/>
              <a:gd name="connsiteX2" fmla="*/ 878789 w 1082964"/>
              <a:gd name="connsiteY2" fmla="*/ 181892 h 574820"/>
              <a:gd name="connsiteX3" fmla="*/ 813114 w 1082964"/>
              <a:gd name="connsiteY3" fmla="*/ 232412 h 574820"/>
              <a:gd name="connsiteX4" fmla="*/ 979828 w 1082964"/>
              <a:gd name="connsiteY4" fmla="*/ 106113 h 574820"/>
              <a:gd name="connsiteX5" fmla="*/ 1015192 w 1082964"/>
              <a:gd name="connsiteY5" fmla="*/ 106113 h 574820"/>
              <a:gd name="connsiteX6" fmla="*/ 1040451 w 1082964"/>
              <a:gd name="connsiteY6" fmla="*/ 23 h 574820"/>
              <a:gd name="connsiteX7" fmla="*/ 1080867 w 1082964"/>
              <a:gd name="connsiteY7" fmla="*/ 116217 h 574820"/>
              <a:gd name="connsiteX8" fmla="*/ 969724 w 1082964"/>
              <a:gd name="connsiteY8" fmla="*/ 166736 h 574820"/>
              <a:gd name="connsiteX9" fmla="*/ 1060659 w 1082964"/>
              <a:gd name="connsiteY9" fmla="*/ 212204 h 574820"/>
              <a:gd name="connsiteX10" fmla="*/ 696920 w 1082964"/>
              <a:gd name="connsiteY10" fmla="*/ 479956 h 574820"/>
              <a:gd name="connsiteX11" fmla="*/ 282661 w 1082964"/>
              <a:gd name="connsiteY11" fmla="*/ 565839 h 574820"/>
              <a:gd name="connsiteX12" fmla="*/ 368544 w 1082964"/>
              <a:gd name="connsiteY12" fmla="*/ 560787 h 574820"/>
              <a:gd name="connsiteX13" fmla="*/ 4805 w 1082964"/>
              <a:gd name="connsiteY13" fmla="*/ 464801 h 574820"/>
              <a:gd name="connsiteX14" fmla="*/ 151311 w 1082964"/>
              <a:gd name="connsiteY14" fmla="*/ 469852 h 574820"/>
              <a:gd name="connsiteX15" fmla="*/ 19961 w 1082964"/>
              <a:gd name="connsiteY15" fmla="*/ 358710 h 574820"/>
              <a:gd name="connsiteX16" fmla="*/ 216986 w 1082964"/>
              <a:gd name="connsiteY16" fmla="*/ 358710 h 57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82964" h="574820">
                <a:moveTo>
                  <a:pt x="216986" y="358710"/>
                </a:moveTo>
                <a:cubicBezTo>
                  <a:pt x="321393" y="353658"/>
                  <a:pt x="536101" y="357868"/>
                  <a:pt x="646401" y="328398"/>
                </a:cubicBezTo>
                <a:cubicBezTo>
                  <a:pt x="756702" y="298928"/>
                  <a:pt x="851004" y="197890"/>
                  <a:pt x="878789" y="181892"/>
                </a:cubicBezTo>
                <a:cubicBezTo>
                  <a:pt x="906574" y="165894"/>
                  <a:pt x="813114" y="232412"/>
                  <a:pt x="813114" y="232412"/>
                </a:cubicBezTo>
                <a:cubicBezTo>
                  <a:pt x="829954" y="219782"/>
                  <a:pt x="946148" y="127163"/>
                  <a:pt x="979828" y="106113"/>
                </a:cubicBezTo>
                <a:cubicBezTo>
                  <a:pt x="1013508" y="85063"/>
                  <a:pt x="1005088" y="123795"/>
                  <a:pt x="1015192" y="106113"/>
                </a:cubicBezTo>
                <a:cubicBezTo>
                  <a:pt x="1025296" y="88431"/>
                  <a:pt x="1029505" y="-1661"/>
                  <a:pt x="1040451" y="23"/>
                </a:cubicBezTo>
                <a:cubicBezTo>
                  <a:pt x="1051397" y="1707"/>
                  <a:pt x="1092655" y="88431"/>
                  <a:pt x="1080867" y="116217"/>
                </a:cubicBezTo>
                <a:cubicBezTo>
                  <a:pt x="1069079" y="144002"/>
                  <a:pt x="973092" y="150738"/>
                  <a:pt x="969724" y="166736"/>
                </a:cubicBezTo>
                <a:cubicBezTo>
                  <a:pt x="966356" y="182734"/>
                  <a:pt x="1106126" y="160001"/>
                  <a:pt x="1060659" y="212204"/>
                </a:cubicBezTo>
                <a:cubicBezTo>
                  <a:pt x="1015192" y="264407"/>
                  <a:pt x="826586" y="421017"/>
                  <a:pt x="696920" y="479956"/>
                </a:cubicBezTo>
                <a:cubicBezTo>
                  <a:pt x="567254" y="538895"/>
                  <a:pt x="337390" y="552367"/>
                  <a:pt x="282661" y="565839"/>
                </a:cubicBezTo>
                <a:cubicBezTo>
                  <a:pt x="227932" y="579311"/>
                  <a:pt x="414853" y="577627"/>
                  <a:pt x="368544" y="560787"/>
                </a:cubicBezTo>
                <a:cubicBezTo>
                  <a:pt x="322235" y="543947"/>
                  <a:pt x="41010" y="479957"/>
                  <a:pt x="4805" y="464801"/>
                </a:cubicBezTo>
                <a:cubicBezTo>
                  <a:pt x="-31401" y="449645"/>
                  <a:pt x="148785" y="487534"/>
                  <a:pt x="151311" y="469852"/>
                </a:cubicBezTo>
                <a:cubicBezTo>
                  <a:pt x="153837" y="452170"/>
                  <a:pt x="11541" y="373866"/>
                  <a:pt x="19961" y="358710"/>
                </a:cubicBezTo>
                <a:cubicBezTo>
                  <a:pt x="28381" y="343554"/>
                  <a:pt x="112579" y="363762"/>
                  <a:pt x="216986" y="35871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1" name="フリーフォーム 1550">
            <a:extLst>
              <a:ext uri="{FF2B5EF4-FFF2-40B4-BE49-F238E27FC236}">
                <a16:creationId xmlns:a16="http://schemas.microsoft.com/office/drawing/2014/main" id="{A3533D7E-769C-62B3-3333-51C662563986}"/>
              </a:ext>
            </a:extLst>
          </p:cNvPr>
          <p:cNvSpPr/>
          <p:nvPr/>
        </p:nvSpPr>
        <p:spPr>
          <a:xfrm>
            <a:off x="4329212" y="5208450"/>
            <a:ext cx="364143" cy="257803"/>
          </a:xfrm>
          <a:custGeom>
            <a:avLst/>
            <a:gdLst>
              <a:gd name="connsiteX0" fmla="*/ 101334 w 364143"/>
              <a:gd name="connsiteY0" fmla="*/ 94 h 257803"/>
              <a:gd name="connsiteX1" fmla="*/ 232684 w 364143"/>
              <a:gd name="connsiteY1" fmla="*/ 50613 h 257803"/>
              <a:gd name="connsiteX2" fmla="*/ 232684 w 364143"/>
              <a:gd name="connsiteY2" fmla="*/ 187015 h 257803"/>
              <a:gd name="connsiteX3" fmla="*/ 227632 w 364143"/>
              <a:gd name="connsiteY3" fmla="*/ 171859 h 257803"/>
              <a:gd name="connsiteX4" fmla="*/ 364034 w 364143"/>
              <a:gd name="connsiteY4" fmla="*/ 257742 h 257803"/>
              <a:gd name="connsiteX5" fmla="*/ 202373 w 364143"/>
              <a:gd name="connsiteY5" fmla="*/ 156704 h 257803"/>
              <a:gd name="connsiteX6" fmla="*/ 45763 w 364143"/>
              <a:gd name="connsiteY6" fmla="*/ 60717 h 257803"/>
              <a:gd name="connsiteX7" fmla="*/ 45763 w 364143"/>
              <a:gd name="connsiteY7" fmla="*/ 10198 h 257803"/>
              <a:gd name="connsiteX8" fmla="*/ 295 w 364143"/>
              <a:gd name="connsiteY8" fmla="*/ 60717 h 257803"/>
              <a:gd name="connsiteX9" fmla="*/ 101334 w 364143"/>
              <a:gd name="connsiteY9" fmla="*/ 94 h 257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4143" h="257803">
                <a:moveTo>
                  <a:pt x="101334" y="94"/>
                </a:moveTo>
                <a:cubicBezTo>
                  <a:pt x="140065" y="-1590"/>
                  <a:pt x="210792" y="19460"/>
                  <a:pt x="232684" y="50613"/>
                </a:cubicBezTo>
                <a:cubicBezTo>
                  <a:pt x="254576" y="81767"/>
                  <a:pt x="232684" y="187015"/>
                  <a:pt x="232684" y="187015"/>
                </a:cubicBezTo>
                <a:cubicBezTo>
                  <a:pt x="231842" y="207223"/>
                  <a:pt x="205740" y="160071"/>
                  <a:pt x="227632" y="171859"/>
                </a:cubicBezTo>
                <a:cubicBezTo>
                  <a:pt x="249524" y="183647"/>
                  <a:pt x="368244" y="260268"/>
                  <a:pt x="364034" y="257742"/>
                </a:cubicBezTo>
                <a:cubicBezTo>
                  <a:pt x="359824" y="255216"/>
                  <a:pt x="202373" y="156704"/>
                  <a:pt x="202373" y="156704"/>
                </a:cubicBezTo>
                <a:cubicBezTo>
                  <a:pt x="149328" y="123866"/>
                  <a:pt x="71865" y="85135"/>
                  <a:pt x="45763" y="60717"/>
                </a:cubicBezTo>
                <a:cubicBezTo>
                  <a:pt x="19661" y="36299"/>
                  <a:pt x="53341" y="10198"/>
                  <a:pt x="45763" y="10198"/>
                </a:cubicBezTo>
                <a:cubicBezTo>
                  <a:pt x="38185" y="10198"/>
                  <a:pt x="-3915" y="66611"/>
                  <a:pt x="295" y="60717"/>
                </a:cubicBezTo>
                <a:cubicBezTo>
                  <a:pt x="4505" y="54823"/>
                  <a:pt x="62603" y="1778"/>
                  <a:pt x="101334" y="9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2" name="フリーフォーム 1551">
            <a:extLst>
              <a:ext uri="{FF2B5EF4-FFF2-40B4-BE49-F238E27FC236}">
                <a16:creationId xmlns:a16="http://schemas.microsoft.com/office/drawing/2014/main" id="{3A928BEE-6B7D-4828-5B9A-1A3B3DBDAD42}"/>
              </a:ext>
            </a:extLst>
          </p:cNvPr>
          <p:cNvSpPr/>
          <p:nvPr/>
        </p:nvSpPr>
        <p:spPr>
          <a:xfrm>
            <a:off x="5769112" y="5233658"/>
            <a:ext cx="227577" cy="239732"/>
          </a:xfrm>
          <a:custGeom>
            <a:avLst/>
            <a:gdLst>
              <a:gd name="connsiteX0" fmla="*/ 227533 w 227577"/>
              <a:gd name="connsiteY0" fmla="*/ 65820 h 239732"/>
              <a:gd name="connsiteX1" fmla="*/ 101235 w 227577"/>
              <a:gd name="connsiteY1" fmla="*/ 101184 h 239732"/>
              <a:gd name="connsiteX2" fmla="*/ 86079 w 227577"/>
              <a:gd name="connsiteY2" fmla="*/ 187067 h 239732"/>
              <a:gd name="connsiteX3" fmla="*/ 196 w 227577"/>
              <a:gd name="connsiteY3" fmla="*/ 237586 h 239732"/>
              <a:gd name="connsiteX4" fmla="*/ 60819 w 227577"/>
              <a:gd name="connsiteY4" fmla="*/ 116340 h 239732"/>
              <a:gd name="connsiteX5" fmla="*/ 196 w 227577"/>
              <a:gd name="connsiteY5" fmla="*/ 166859 h 239732"/>
              <a:gd name="connsiteX6" fmla="*/ 70923 w 227577"/>
              <a:gd name="connsiteY6" fmla="*/ 50665 h 239732"/>
              <a:gd name="connsiteX7" fmla="*/ 192170 w 227577"/>
              <a:gd name="connsiteY7" fmla="*/ 145 h 239732"/>
              <a:gd name="connsiteX8" fmla="*/ 116391 w 227577"/>
              <a:gd name="connsiteY8" fmla="*/ 35509 h 239732"/>
              <a:gd name="connsiteX9" fmla="*/ 227533 w 227577"/>
              <a:gd name="connsiteY9" fmla="*/ 65820 h 2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7577" h="239732">
                <a:moveTo>
                  <a:pt x="227533" y="65820"/>
                </a:moveTo>
                <a:cubicBezTo>
                  <a:pt x="225007" y="76766"/>
                  <a:pt x="124811" y="80976"/>
                  <a:pt x="101235" y="101184"/>
                </a:cubicBezTo>
                <a:cubicBezTo>
                  <a:pt x="77659" y="121392"/>
                  <a:pt x="102919" y="164333"/>
                  <a:pt x="86079" y="187067"/>
                </a:cubicBezTo>
                <a:cubicBezTo>
                  <a:pt x="69239" y="209801"/>
                  <a:pt x="4406" y="249374"/>
                  <a:pt x="196" y="237586"/>
                </a:cubicBezTo>
                <a:cubicBezTo>
                  <a:pt x="-4014" y="225798"/>
                  <a:pt x="60819" y="128128"/>
                  <a:pt x="60819" y="116340"/>
                </a:cubicBezTo>
                <a:cubicBezTo>
                  <a:pt x="60819" y="104552"/>
                  <a:pt x="-1488" y="177805"/>
                  <a:pt x="196" y="166859"/>
                </a:cubicBezTo>
                <a:cubicBezTo>
                  <a:pt x="1880" y="155913"/>
                  <a:pt x="38927" y="78451"/>
                  <a:pt x="70923" y="50665"/>
                </a:cubicBezTo>
                <a:cubicBezTo>
                  <a:pt x="102919" y="22879"/>
                  <a:pt x="184592" y="2671"/>
                  <a:pt x="192170" y="145"/>
                </a:cubicBezTo>
                <a:cubicBezTo>
                  <a:pt x="199748" y="-2381"/>
                  <a:pt x="109655" y="28773"/>
                  <a:pt x="116391" y="35509"/>
                </a:cubicBezTo>
                <a:cubicBezTo>
                  <a:pt x="123127" y="42245"/>
                  <a:pt x="230059" y="54874"/>
                  <a:pt x="227533" y="6582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3" name="フリーフォーム 1552">
            <a:extLst>
              <a:ext uri="{FF2B5EF4-FFF2-40B4-BE49-F238E27FC236}">
                <a16:creationId xmlns:a16="http://schemas.microsoft.com/office/drawing/2014/main" id="{B85AEF5F-6A43-CA3D-ED3C-A6CC97281994}"/>
              </a:ext>
            </a:extLst>
          </p:cNvPr>
          <p:cNvSpPr/>
          <p:nvPr/>
        </p:nvSpPr>
        <p:spPr>
          <a:xfrm>
            <a:off x="6765234" y="4974440"/>
            <a:ext cx="548869" cy="2091189"/>
          </a:xfrm>
          <a:custGeom>
            <a:avLst/>
            <a:gdLst>
              <a:gd name="connsiteX0" fmla="*/ 474187 w 548869"/>
              <a:gd name="connsiteY0" fmla="*/ 1715 h 2091189"/>
              <a:gd name="connsiteX1" fmla="*/ 544914 w 548869"/>
              <a:gd name="connsiteY1" fmla="*/ 259363 h 2091189"/>
              <a:gd name="connsiteX2" fmla="*/ 539862 w 548869"/>
              <a:gd name="connsiteY2" fmla="*/ 203792 h 2091189"/>
              <a:gd name="connsiteX3" fmla="*/ 539862 w 548869"/>
              <a:gd name="connsiteY3" fmla="*/ 431129 h 2091189"/>
              <a:gd name="connsiteX4" fmla="*/ 539862 w 548869"/>
              <a:gd name="connsiteY4" fmla="*/ 345246 h 2091189"/>
              <a:gd name="connsiteX5" fmla="*/ 459031 w 548869"/>
              <a:gd name="connsiteY5" fmla="*/ 759505 h 2091189"/>
              <a:gd name="connsiteX6" fmla="*/ 418616 w 548869"/>
              <a:gd name="connsiteY6" fmla="*/ 1057569 h 2091189"/>
              <a:gd name="connsiteX7" fmla="*/ 469135 w 548869"/>
              <a:gd name="connsiteY7" fmla="*/ 916115 h 2091189"/>
              <a:gd name="connsiteX8" fmla="*/ 393356 w 548869"/>
              <a:gd name="connsiteY8" fmla="*/ 1441516 h 2091189"/>
              <a:gd name="connsiteX9" fmla="*/ 292317 w 548869"/>
              <a:gd name="connsiteY9" fmla="*/ 1542554 h 2091189"/>
              <a:gd name="connsiteX10" fmla="*/ 347889 w 548869"/>
              <a:gd name="connsiteY10" fmla="*/ 1476879 h 2091189"/>
              <a:gd name="connsiteX11" fmla="*/ 125604 w 548869"/>
              <a:gd name="connsiteY11" fmla="*/ 1875982 h 2091189"/>
              <a:gd name="connsiteX12" fmla="*/ 226642 w 548869"/>
              <a:gd name="connsiteY12" fmla="*/ 1709268 h 2091189"/>
              <a:gd name="connsiteX13" fmla="*/ 9409 w 548869"/>
              <a:gd name="connsiteY13" fmla="*/ 2088163 h 2091189"/>
              <a:gd name="connsiteX14" fmla="*/ 54876 w 548869"/>
              <a:gd name="connsiteY14" fmla="*/ 1835567 h 2091189"/>
              <a:gd name="connsiteX15" fmla="*/ 196331 w 548869"/>
              <a:gd name="connsiteY15" fmla="*/ 981790 h 2091189"/>
              <a:gd name="connsiteX16" fmla="*/ 297369 w 548869"/>
              <a:gd name="connsiteY16" fmla="*/ 365454 h 2091189"/>
              <a:gd name="connsiteX17" fmla="*/ 352941 w 548869"/>
              <a:gd name="connsiteY17" fmla="*/ 158325 h 2091189"/>
              <a:gd name="connsiteX18" fmla="*/ 474187 w 548869"/>
              <a:gd name="connsiteY18" fmla="*/ 1715 h 2091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8869" h="2091189">
                <a:moveTo>
                  <a:pt x="474187" y="1715"/>
                </a:moveTo>
                <a:cubicBezTo>
                  <a:pt x="506182" y="18555"/>
                  <a:pt x="533968" y="225684"/>
                  <a:pt x="544914" y="259363"/>
                </a:cubicBezTo>
                <a:cubicBezTo>
                  <a:pt x="555860" y="293043"/>
                  <a:pt x="540704" y="175164"/>
                  <a:pt x="539862" y="203792"/>
                </a:cubicBezTo>
                <a:cubicBezTo>
                  <a:pt x="539020" y="232420"/>
                  <a:pt x="539862" y="431129"/>
                  <a:pt x="539862" y="431129"/>
                </a:cubicBezTo>
                <a:cubicBezTo>
                  <a:pt x="539862" y="454705"/>
                  <a:pt x="553334" y="290517"/>
                  <a:pt x="539862" y="345246"/>
                </a:cubicBezTo>
                <a:cubicBezTo>
                  <a:pt x="526390" y="399975"/>
                  <a:pt x="479239" y="640785"/>
                  <a:pt x="459031" y="759505"/>
                </a:cubicBezTo>
                <a:cubicBezTo>
                  <a:pt x="438823" y="878225"/>
                  <a:pt x="416932" y="1031467"/>
                  <a:pt x="418616" y="1057569"/>
                </a:cubicBezTo>
                <a:cubicBezTo>
                  <a:pt x="420300" y="1083671"/>
                  <a:pt x="473345" y="852124"/>
                  <a:pt x="469135" y="916115"/>
                </a:cubicBezTo>
                <a:cubicBezTo>
                  <a:pt x="464925" y="980106"/>
                  <a:pt x="422826" y="1337110"/>
                  <a:pt x="393356" y="1441516"/>
                </a:cubicBezTo>
                <a:cubicBezTo>
                  <a:pt x="363886" y="1545923"/>
                  <a:pt x="299895" y="1536660"/>
                  <a:pt x="292317" y="1542554"/>
                </a:cubicBezTo>
                <a:cubicBezTo>
                  <a:pt x="284739" y="1548448"/>
                  <a:pt x="375674" y="1421308"/>
                  <a:pt x="347889" y="1476879"/>
                </a:cubicBezTo>
                <a:cubicBezTo>
                  <a:pt x="320104" y="1532450"/>
                  <a:pt x="145812" y="1837251"/>
                  <a:pt x="125604" y="1875982"/>
                </a:cubicBezTo>
                <a:cubicBezTo>
                  <a:pt x="105396" y="1914713"/>
                  <a:pt x="246008" y="1673905"/>
                  <a:pt x="226642" y="1709268"/>
                </a:cubicBezTo>
                <a:cubicBezTo>
                  <a:pt x="207276" y="1744631"/>
                  <a:pt x="38037" y="2067113"/>
                  <a:pt x="9409" y="2088163"/>
                </a:cubicBezTo>
                <a:cubicBezTo>
                  <a:pt x="-19219" y="2109213"/>
                  <a:pt x="23722" y="2019963"/>
                  <a:pt x="54876" y="1835567"/>
                </a:cubicBezTo>
                <a:cubicBezTo>
                  <a:pt x="86030" y="1651172"/>
                  <a:pt x="155916" y="1226809"/>
                  <a:pt x="196331" y="981790"/>
                </a:cubicBezTo>
                <a:cubicBezTo>
                  <a:pt x="236746" y="736771"/>
                  <a:pt x="271267" y="502698"/>
                  <a:pt x="297369" y="365454"/>
                </a:cubicBezTo>
                <a:cubicBezTo>
                  <a:pt x="323471" y="228210"/>
                  <a:pt x="329365" y="220632"/>
                  <a:pt x="352941" y="158325"/>
                </a:cubicBezTo>
                <a:cubicBezTo>
                  <a:pt x="376517" y="96018"/>
                  <a:pt x="442192" y="-15125"/>
                  <a:pt x="474187" y="171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4" name="フリーフォーム 1553">
            <a:extLst>
              <a:ext uri="{FF2B5EF4-FFF2-40B4-BE49-F238E27FC236}">
                <a16:creationId xmlns:a16="http://schemas.microsoft.com/office/drawing/2014/main" id="{176D0FE0-3B04-0D85-D7AC-ECF797FF8D37}"/>
              </a:ext>
            </a:extLst>
          </p:cNvPr>
          <p:cNvSpPr/>
          <p:nvPr/>
        </p:nvSpPr>
        <p:spPr>
          <a:xfrm>
            <a:off x="6569443" y="6535661"/>
            <a:ext cx="534054" cy="1973654"/>
          </a:xfrm>
          <a:custGeom>
            <a:avLst/>
            <a:gdLst>
              <a:gd name="connsiteX0" fmla="*/ 533576 w 534054"/>
              <a:gd name="connsiteY0" fmla="*/ 163203 h 1973654"/>
              <a:gd name="connsiteX1" fmla="*/ 321395 w 534054"/>
              <a:gd name="connsiteY1" fmla="*/ 708812 h 1973654"/>
              <a:gd name="connsiteX2" fmla="*/ 275927 w 534054"/>
              <a:gd name="connsiteY2" fmla="*/ 936149 h 1973654"/>
              <a:gd name="connsiteX3" fmla="*/ 356758 w 534054"/>
              <a:gd name="connsiteY3" fmla="*/ 1476706 h 1973654"/>
              <a:gd name="connsiteX4" fmla="*/ 301187 w 534054"/>
              <a:gd name="connsiteY4" fmla="*/ 1335252 h 1973654"/>
              <a:gd name="connsiteX5" fmla="*/ 245616 w 534054"/>
              <a:gd name="connsiteY5" fmla="*/ 1946536 h 1973654"/>
              <a:gd name="connsiteX6" fmla="*/ 210252 w 534054"/>
              <a:gd name="connsiteY6" fmla="*/ 1870757 h 1973654"/>
              <a:gd name="connsiteX7" fmla="*/ 174888 w 534054"/>
              <a:gd name="connsiteY7" fmla="*/ 1911172 h 1973654"/>
              <a:gd name="connsiteX8" fmla="*/ 28382 w 534054"/>
              <a:gd name="connsiteY8" fmla="*/ 1739406 h 1973654"/>
              <a:gd name="connsiteX9" fmla="*/ 18279 w 534054"/>
              <a:gd name="connsiteY9" fmla="*/ 1936432 h 1973654"/>
              <a:gd name="connsiteX10" fmla="*/ 8175 w 534054"/>
              <a:gd name="connsiteY10" fmla="*/ 1239265 h 1973654"/>
              <a:gd name="connsiteX11" fmla="*/ 149629 w 534054"/>
              <a:gd name="connsiteY11" fmla="*/ 471371 h 1973654"/>
              <a:gd name="connsiteX12" fmla="*/ 291083 w 534054"/>
              <a:gd name="connsiteY12" fmla="*/ 1541 h 1973654"/>
              <a:gd name="connsiteX13" fmla="*/ 179940 w 534054"/>
              <a:gd name="connsiteY13" fmla="*/ 309709 h 1973654"/>
              <a:gd name="connsiteX14" fmla="*/ 417381 w 534054"/>
              <a:gd name="connsiteY14" fmla="*/ 1541 h 1973654"/>
              <a:gd name="connsiteX15" fmla="*/ 255719 w 534054"/>
              <a:gd name="connsiteY15" fmla="*/ 390540 h 1973654"/>
              <a:gd name="connsiteX16" fmla="*/ 533576 w 534054"/>
              <a:gd name="connsiteY16" fmla="*/ 163203 h 197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34054" h="1973654">
                <a:moveTo>
                  <a:pt x="533576" y="163203"/>
                </a:moveTo>
                <a:cubicBezTo>
                  <a:pt x="544522" y="216248"/>
                  <a:pt x="364336" y="579988"/>
                  <a:pt x="321395" y="708812"/>
                </a:cubicBezTo>
                <a:cubicBezTo>
                  <a:pt x="278454" y="837636"/>
                  <a:pt x="270033" y="808167"/>
                  <a:pt x="275927" y="936149"/>
                </a:cubicBezTo>
                <a:cubicBezTo>
                  <a:pt x="281821" y="1064131"/>
                  <a:pt x="352548" y="1410189"/>
                  <a:pt x="356758" y="1476706"/>
                </a:cubicBezTo>
                <a:cubicBezTo>
                  <a:pt x="360968" y="1543223"/>
                  <a:pt x="319711" y="1256947"/>
                  <a:pt x="301187" y="1335252"/>
                </a:cubicBezTo>
                <a:cubicBezTo>
                  <a:pt x="282663" y="1413557"/>
                  <a:pt x="260772" y="1857285"/>
                  <a:pt x="245616" y="1946536"/>
                </a:cubicBezTo>
                <a:cubicBezTo>
                  <a:pt x="230460" y="2035787"/>
                  <a:pt x="222040" y="1876651"/>
                  <a:pt x="210252" y="1870757"/>
                </a:cubicBezTo>
                <a:cubicBezTo>
                  <a:pt x="198464" y="1864863"/>
                  <a:pt x="205200" y="1933064"/>
                  <a:pt x="174888" y="1911172"/>
                </a:cubicBezTo>
                <a:cubicBezTo>
                  <a:pt x="144576" y="1889280"/>
                  <a:pt x="54483" y="1735196"/>
                  <a:pt x="28382" y="1739406"/>
                </a:cubicBezTo>
                <a:cubicBezTo>
                  <a:pt x="2281" y="1743616"/>
                  <a:pt x="21647" y="2019789"/>
                  <a:pt x="18279" y="1936432"/>
                </a:cubicBezTo>
                <a:cubicBezTo>
                  <a:pt x="14911" y="1853075"/>
                  <a:pt x="-13717" y="1483442"/>
                  <a:pt x="8175" y="1239265"/>
                </a:cubicBezTo>
                <a:cubicBezTo>
                  <a:pt x="30067" y="995088"/>
                  <a:pt x="102478" y="677658"/>
                  <a:pt x="149629" y="471371"/>
                </a:cubicBezTo>
                <a:cubicBezTo>
                  <a:pt x="196780" y="265084"/>
                  <a:pt x="286031" y="28485"/>
                  <a:pt x="291083" y="1541"/>
                </a:cubicBezTo>
                <a:cubicBezTo>
                  <a:pt x="296135" y="-25403"/>
                  <a:pt x="158890" y="309709"/>
                  <a:pt x="179940" y="309709"/>
                </a:cubicBezTo>
                <a:cubicBezTo>
                  <a:pt x="200990" y="309709"/>
                  <a:pt x="404751" y="-11931"/>
                  <a:pt x="417381" y="1541"/>
                </a:cubicBezTo>
                <a:cubicBezTo>
                  <a:pt x="430011" y="15013"/>
                  <a:pt x="241405" y="362754"/>
                  <a:pt x="255719" y="390540"/>
                </a:cubicBezTo>
                <a:cubicBezTo>
                  <a:pt x="270033" y="418326"/>
                  <a:pt x="522630" y="110158"/>
                  <a:pt x="533576" y="16320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5" name="フリーフォーム 1554">
            <a:extLst>
              <a:ext uri="{FF2B5EF4-FFF2-40B4-BE49-F238E27FC236}">
                <a16:creationId xmlns:a16="http://schemas.microsoft.com/office/drawing/2014/main" id="{9D6B66C0-5432-8AE0-D2E2-788EEC919A2B}"/>
              </a:ext>
            </a:extLst>
          </p:cNvPr>
          <p:cNvSpPr/>
          <p:nvPr/>
        </p:nvSpPr>
        <p:spPr>
          <a:xfrm>
            <a:off x="7335511" y="6789760"/>
            <a:ext cx="129201" cy="385730"/>
          </a:xfrm>
          <a:custGeom>
            <a:avLst/>
            <a:gdLst>
              <a:gd name="connsiteX0" fmla="*/ 70624 w 129201"/>
              <a:gd name="connsiteY0" fmla="*/ 39 h 385730"/>
              <a:gd name="connsiteX1" fmla="*/ 116091 w 129201"/>
              <a:gd name="connsiteY1" fmla="*/ 257688 h 385730"/>
              <a:gd name="connsiteX2" fmla="*/ 121143 w 129201"/>
              <a:gd name="connsiteY2" fmla="*/ 383986 h 385730"/>
              <a:gd name="connsiteX3" fmla="*/ 15053 w 129201"/>
              <a:gd name="connsiteY3" fmla="*/ 171805 h 385730"/>
              <a:gd name="connsiteX4" fmla="*/ 4949 w 129201"/>
              <a:gd name="connsiteY4" fmla="*/ 237480 h 385730"/>
              <a:gd name="connsiteX5" fmla="*/ 70624 w 129201"/>
              <a:gd name="connsiteY5" fmla="*/ 39 h 385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201" h="385730">
                <a:moveTo>
                  <a:pt x="70624" y="39"/>
                </a:moveTo>
                <a:cubicBezTo>
                  <a:pt x="89148" y="3407"/>
                  <a:pt x="107671" y="193697"/>
                  <a:pt x="116091" y="257688"/>
                </a:cubicBezTo>
                <a:cubicBezTo>
                  <a:pt x="124511" y="321679"/>
                  <a:pt x="137983" y="398300"/>
                  <a:pt x="121143" y="383986"/>
                </a:cubicBezTo>
                <a:cubicBezTo>
                  <a:pt x="104303" y="369672"/>
                  <a:pt x="34419" y="196223"/>
                  <a:pt x="15053" y="171805"/>
                </a:cubicBezTo>
                <a:cubicBezTo>
                  <a:pt x="-4313" y="147387"/>
                  <a:pt x="-1787" y="262740"/>
                  <a:pt x="4949" y="237480"/>
                </a:cubicBezTo>
                <a:cubicBezTo>
                  <a:pt x="11685" y="212220"/>
                  <a:pt x="52100" y="-3329"/>
                  <a:pt x="70624" y="3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6" name="フリーフォーム 1555">
            <a:extLst>
              <a:ext uri="{FF2B5EF4-FFF2-40B4-BE49-F238E27FC236}">
                <a16:creationId xmlns:a16="http://schemas.microsoft.com/office/drawing/2014/main" id="{64B376FD-F077-0F58-0965-4326787F7065}"/>
              </a:ext>
            </a:extLst>
          </p:cNvPr>
          <p:cNvSpPr/>
          <p:nvPr/>
        </p:nvSpPr>
        <p:spPr>
          <a:xfrm>
            <a:off x="7153164" y="7010775"/>
            <a:ext cx="227792" cy="273247"/>
          </a:xfrm>
          <a:custGeom>
            <a:avLst/>
            <a:gdLst>
              <a:gd name="connsiteX0" fmla="*/ 10478 w 227792"/>
              <a:gd name="connsiteY0" fmla="*/ 1309 h 273247"/>
              <a:gd name="connsiteX1" fmla="*/ 162036 w 227792"/>
              <a:gd name="connsiteY1" fmla="*/ 218542 h 273247"/>
              <a:gd name="connsiteX2" fmla="*/ 162036 w 227792"/>
              <a:gd name="connsiteY2" fmla="*/ 178127 h 273247"/>
              <a:gd name="connsiteX3" fmla="*/ 227711 w 227792"/>
              <a:gd name="connsiteY3" fmla="*/ 243802 h 273247"/>
              <a:gd name="connsiteX4" fmla="*/ 146880 w 227792"/>
              <a:gd name="connsiteY4" fmla="*/ 238750 h 273247"/>
              <a:gd name="connsiteX5" fmla="*/ 172140 w 227792"/>
              <a:gd name="connsiteY5" fmla="*/ 269061 h 273247"/>
              <a:gd name="connsiteX6" fmla="*/ 30686 w 227792"/>
              <a:gd name="connsiteY6" fmla="*/ 132659 h 273247"/>
              <a:gd name="connsiteX7" fmla="*/ 10478 w 227792"/>
              <a:gd name="connsiteY7" fmla="*/ 1309 h 27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792" h="273247">
                <a:moveTo>
                  <a:pt x="10478" y="1309"/>
                </a:moveTo>
                <a:cubicBezTo>
                  <a:pt x="32370" y="15623"/>
                  <a:pt x="136776" y="189072"/>
                  <a:pt x="162036" y="218542"/>
                </a:cubicBezTo>
                <a:cubicBezTo>
                  <a:pt x="187296" y="248012"/>
                  <a:pt x="151090" y="173917"/>
                  <a:pt x="162036" y="178127"/>
                </a:cubicBezTo>
                <a:cubicBezTo>
                  <a:pt x="172982" y="182337"/>
                  <a:pt x="230237" y="233698"/>
                  <a:pt x="227711" y="243802"/>
                </a:cubicBezTo>
                <a:cubicBezTo>
                  <a:pt x="225185" y="253906"/>
                  <a:pt x="146880" y="238750"/>
                  <a:pt x="146880" y="238750"/>
                </a:cubicBezTo>
                <a:cubicBezTo>
                  <a:pt x="137618" y="242960"/>
                  <a:pt x="191506" y="286743"/>
                  <a:pt x="172140" y="269061"/>
                </a:cubicBezTo>
                <a:cubicBezTo>
                  <a:pt x="152774" y="251379"/>
                  <a:pt x="57630" y="171390"/>
                  <a:pt x="30686" y="132659"/>
                </a:cubicBezTo>
                <a:cubicBezTo>
                  <a:pt x="3742" y="93928"/>
                  <a:pt x="-11414" y="-13005"/>
                  <a:pt x="10478" y="13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7" name="フリーフォーム 1556">
            <a:extLst>
              <a:ext uri="{FF2B5EF4-FFF2-40B4-BE49-F238E27FC236}">
                <a16:creationId xmlns:a16="http://schemas.microsoft.com/office/drawing/2014/main" id="{81A36F66-7A8E-B2D9-2840-DD0E68ABC87A}"/>
              </a:ext>
            </a:extLst>
          </p:cNvPr>
          <p:cNvSpPr/>
          <p:nvPr/>
        </p:nvSpPr>
        <p:spPr>
          <a:xfrm>
            <a:off x="7335589" y="7622394"/>
            <a:ext cx="288704" cy="836870"/>
          </a:xfrm>
          <a:custGeom>
            <a:avLst/>
            <a:gdLst>
              <a:gd name="connsiteX0" fmla="*/ 287779 w 288704"/>
              <a:gd name="connsiteY0" fmla="*/ 974 h 836870"/>
              <a:gd name="connsiteX1" fmla="*/ 247363 w 288704"/>
              <a:gd name="connsiteY1" fmla="*/ 167688 h 836870"/>
              <a:gd name="connsiteX2" fmla="*/ 247363 w 288704"/>
              <a:gd name="connsiteY2" fmla="*/ 268726 h 836870"/>
              <a:gd name="connsiteX3" fmla="*/ 201896 w 288704"/>
              <a:gd name="connsiteY3" fmla="*/ 420284 h 836870"/>
              <a:gd name="connsiteX4" fmla="*/ 20026 w 288704"/>
              <a:gd name="connsiteY4" fmla="*/ 799179 h 836870"/>
              <a:gd name="connsiteX5" fmla="*/ 25078 w 288704"/>
              <a:gd name="connsiteY5" fmla="*/ 763816 h 836870"/>
              <a:gd name="connsiteX6" fmla="*/ 201896 w 288704"/>
              <a:gd name="connsiteY6" fmla="*/ 273778 h 836870"/>
              <a:gd name="connsiteX7" fmla="*/ 201896 w 288704"/>
              <a:gd name="connsiteY7" fmla="*/ 107065 h 836870"/>
              <a:gd name="connsiteX8" fmla="*/ 287779 w 288704"/>
              <a:gd name="connsiteY8" fmla="*/ 974 h 83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704" h="836870">
                <a:moveTo>
                  <a:pt x="287779" y="974"/>
                </a:moveTo>
                <a:cubicBezTo>
                  <a:pt x="295357" y="11078"/>
                  <a:pt x="254099" y="123063"/>
                  <a:pt x="247363" y="167688"/>
                </a:cubicBezTo>
                <a:cubicBezTo>
                  <a:pt x="240627" y="212313"/>
                  <a:pt x="254941" y="226627"/>
                  <a:pt x="247363" y="268726"/>
                </a:cubicBezTo>
                <a:cubicBezTo>
                  <a:pt x="239785" y="310825"/>
                  <a:pt x="239785" y="331875"/>
                  <a:pt x="201896" y="420284"/>
                </a:cubicBezTo>
                <a:cubicBezTo>
                  <a:pt x="164007" y="508693"/>
                  <a:pt x="20026" y="799179"/>
                  <a:pt x="20026" y="799179"/>
                </a:cubicBezTo>
                <a:cubicBezTo>
                  <a:pt x="-9444" y="856434"/>
                  <a:pt x="-5234" y="851383"/>
                  <a:pt x="25078" y="763816"/>
                </a:cubicBezTo>
                <a:cubicBezTo>
                  <a:pt x="55390" y="676249"/>
                  <a:pt x="172426" y="383237"/>
                  <a:pt x="201896" y="273778"/>
                </a:cubicBezTo>
                <a:cubicBezTo>
                  <a:pt x="231366" y="164320"/>
                  <a:pt x="190950" y="152532"/>
                  <a:pt x="201896" y="107065"/>
                </a:cubicBezTo>
                <a:cubicBezTo>
                  <a:pt x="212842" y="61598"/>
                  <a:pt x="280201" y="-9130"/>
                  <a:pt x="287779" y="97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8" name="フリーフォーム 1557">
            <a:extLst>
              <a:ext uri="{FF2B5EF4-FFF2-40B4-BE49-F238E27FC236}">
                <a16:creationId xmlns:a16="http://schemas.microsoft.com/office/drawing/2014/main" id="{406FD729-64A1-0C28-A344-AC80231BE532}"/>
              </a:ext>
            </a:extLst>
          </p:cNvPr>
          <p:cNvSpPr/>
          <p:nvPr/>
        </p:nvSpPr>
        <p:spPr>
          <a:xfrm>
            <a:off x="6965983" y="7325232"/>
            <a:ext cx="274208" cy="94138"/>
          </a:xfrm>
          <a:custGeom>
            <a:avLst/>
            <a:gdLst>
              <a:gd name="connsiteX0" fmla="*/ 5686 w 274208"/>
              <a:gd name="connsiteY0" fmla="*/ 72 h 94138"/>
              <a:gd name="connsiteX1" fmla="*/ 202711 w 274208"/>
              <a:gd name="connsiteY1" fmla="*/ 75851 h 94138"/>
              <a:gd name="connsiteX2" fmla="*/ 268386 w 274208"/>
              <a:gd name="connsiteY2" fmla="*/ 85955 h 94138"/>
              <a:gd name="connsiteX3" fmla="*/ 71361 w 274208"/>
              <a:gd name="connsiteY3" fmla="*/ 91007 h 94138"/>
              <a:gd name="connsiteX4" fmla="*/ 5686 w 274208"/>
              <a:gd name="connsiteY4" fmla="*/ 72 h 9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208" h="94138">
                <a:moveTo>
                  <a:pt x="5686" y="72"/>
                </a:moveTo>
                <a:cubicBezTo>
                  <a:pt x="27578" y="-2454"/>
                  <a:pt x="158928" y="61537"/>
                  <a:pt x="202711" y="75851"/>
                </a:cubicBezTo>
                <a:cubicBezTo>
                  <a:pt x="246494" y="90165"/>
                  <a:pt x="290278" y="83429"/>
                  <a:pt x="268386" y="85955"/>
                </a:cubicBezTo>
                <a:cubicBezTo>
                  <a:pt x="246494" y="88481"/>
                  <a:pt x="113460" y="99427"/>
                  <a:pt x="71361" y="91007"/>
                </a:cubicBezTo>
                <a:cubicBezTo>
                  <a:pt x="29262" y="82587"/>
                  <a:pt x="-16206" y="2598"/>
                  <a:pt x="5686" y="7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9" name="フリーフォーム 1558">
            <a:extLst>
              <a:ext uri="{FF2B5EF4-FFF2-40B4-BE49-F238E27FC236}">
                <a16:creationId xmlns:a16="http://schemas.microsoft.com/office/drawing/2014/main" id="{0759313B-CBF7-8E74-F573-BD1373277E7A}"/>
              </a:ext>
            </a:extLst>
          </p:cNvPr>
          <p:cNvSpPr/>
          <p:nvPr/>
        </p:nvSpPr>
        <p:spPr>
          <a:xfrm>
            <a:off x="7545349" y="7815279"/>
            <a:ext cx="149235" cy="379019"/>
          </a:xfrm>
          <a:custGeom>
            <a:avLst/>
            <a:gdLst>
              <a:gd name="connsiteX0" fmla="*/ 57811 w 149235"/>
              <a:gd name="connsiteY0" fmla="*/ 62 h 379019"/>
              <a:gd name="connsiteX1" fmla="*/ 103279 w 149235"/>
              <a:gd name="connsiteY1" fmla="*/ 131413 h 379019"/>
              <a:gd name="connsiteX2" fmla="*/ 148746 w 149235"/>
              <a:gd name="connsiteY2" fmla="*/ 378957 h 379019"/>
              <a:gd name="connsiteX3" fmla="*/ 72967 w 149235"/>
              <a:gd name="connsiteY3" fmla="*/ 156672 h 379019"/>
              <a:gd name="connsiteX4" fmla="*/ 7292 w 149235"/>
              <a:gd name="connsiteY4" fmla="*/ 282971 h 379019"/>
              <a:gd name="connsiteX5" fmla="*/ 7292 w 149235"/>
              <a:gd name="connsiteY5" fmla="*/ 116257 h 379019"/>
              <a:gd name="connsiteX6" fmla="*/ 57811 w 149235"/>
              <a:gd name="connsiteY6" fmla="*/ 62 h 379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235" h="379019">
                <a:moveTo>
                  <a:pt x="57811" y="62"/>
                </a:moveTo>
                <a:cubicBezTo>
                  <a:pt x="73809" y="2588"/>
                  <a:pt x="88123" y="68264"/>
                  <a:pt x="103279" y="131413"/>
                </a:cubicBezTo>
                <a:cubicBezTo>
                  <a:pt x="118435" y="194562"/>
                  <a:pt x="153798" y="374747"/>
                  <a:pt x="148746" y="378957"/>
                </a:cubicBezTo>
                <a:cubicBezTo>
                  <a:pt x="143694" y="383167"/>
                  <a:pt x="96543" y="172670"/>
                  <a:pt x="72967" y="156672"/>
                </a:cubicBezTo>
                <a:cubicBezTo>
                  <a:pt x="49391" y="140674"/>
                  <a:pt x="18238" y="289707"/>
                  <a:pt x="7292" y="282971"/>
                </a:cubicBezTo>
                <a:cubicBezTo>
                  <a:pt x="-3654" y="276235"/>
                  <a:pt x="-1128" y="160040"/>
                  <a:pt x="7292" y="116257"/>
                </a:cubicBezTo>
                <a:cubicBezTo>
                  <a:pt x="15712" y="72474"/>
                  <a:pt x="41813" y="-2464"/>
                  <a:pt x="57811" y="6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0" name="フリーフォーム 1559">
            <a:extLst>
              <a:ext uri="{FF2B5EF4-FFF2-40B4-BE49-F238E27FC236}">
                <a16:creationId xmlns:a16="http://schemas.microsoft.com/office/drawing/2014/main" id="{F38921EA-A3D5-8AD8-B10A-2E1783818B05}"/>
              </a:ext>
            </a:extLst>
          </p:cNvPr>
          <p:cNvSpPr/>
          <p:nvPr/>
        </p:nvSpPr>
        <p:spPr>
          <a:xfrm>
            <a:off x="7590750" y="7802578"/>
            <a:ext cx="227380" cy="396667"/>
          </a:xfrm>
          <a:custGeom>
            <a:avLst/>
            <a:gdLst>
              <a:gd name="connsiteX0" fmla="*/ 219540 w 227380"/>
              <a:gd name="connsiteY0" fmla="*/ 22867 h 396667"/>
              <a:gd name="connsiteX1" fmla="*/ 179124 w 227380"/>
              <a:gd name="connsiteY1" fmla="*/ 108750 h 396667"/>
              <a:gd name="connsiteX2" fmla="*/ 133657 w 227380"/>
              <a:gd name="connsiteY2" fmla="*/ 285568 h 396667"/>
              <a:gd name="connsiteX3" fmla="*/ 169020 w 227380"/>
              <a:gd name="connsiteY3" fmla="*/ 386607 h 396667"/>
              <a:gd name="connsiteX4" fmla="*/ 2306 w 227380"/>
              <a:gd name="connsiteY4" fmla="*/ 38023 h 396667"/>
              <a:gd name="connsiteX5" fmla="*/ 67981 w 227380"/>
              <a:gd name="connsiteY5" fmla="*/ 139062 h 396667"/>
              <a:gd name="connsiteX6" fmla="*/ 12410 w 227380"/>
              <a:gd name="connsiteY6" fmla="*/ 7712 h 396667"/>
              <a:gd name="connsiteX7" fmla="*/ 219540 w 227380"/>
              <a:gd name="connsiteY7" fmla="*/ 22867 h 396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380" h="396667">
                <a:moveTo>
                  <a:pt x="219540" y="22867"/>
                </a:moveTo>
                <a:cubicBezTo>
                  <a:pt x="247326" y="39707"/>
                  <a:pt x="193438" y="64967"/>
                  <a:pt x="179124" y="108750"/>
                </a:cubicBezTo>
                <a:cubicBezTo>
                  <a:pt x="164810" y="152534"/>
                  <a:pt x="135341" y="239259"/>
                  <a:pt x="133657" y="285568"/>
                </a:cubicBezTo>
                <a:cubicBezTo>
                  <a:pt x="131973" y="331877"/>
                  <a:pt x="190912" y="427865"/>
                  <a:pt x="169020" y="386607"/>
                </a:cubicBezTo>
                <a:cubicBezTo>
                  <a:pt x="147128" y="345350"/>
                  <a:pt x="19146" y="79281"/>
                  <a:pt x="2306" y="38023"/>
                </a:cubicBezTo>
                <a:cubicBezTo>
                  <a:pt x="-14534" y="-3235"/>
                  <a:pt x="66297" y="144114"/>
                  <a:pt x="67981" y="139062"/>
                </a:cubicBezTo>
                <a:cubicBezTo>
                  <a:pt x="69665" y="134010"/>
                  <a:pt x="-11166" y="25394"/>
                  <a:pt x="12410" y="7712"/>
                </a:cubicBezTo>
                <a:cubicBezTo>
                  <a:pt x="35986" y="-9970"/>
                  <a:pt x="191754" y="6027"/>
                  <a:pt x="219540" y="22867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1" name="フリーフォーム 1560">
            <a:extLst>
              <a:ext uri="{FF2B5EF4-FFF2-40B4-BE49-F238E27FC236}">
                <a16:creationId xmlns:a16="http://schemas.microsoft.com/office/drawing/2014/main" id="{30AB87D4-7BA5-7CA8-80BF-623E5CEDA8DB}"/>
              </a:ext>
            </a:extLst>
          </p:cNvPr>
          <p:cNvSpPr/>
          <p:nvPr/>
        </p:nvSpPr>
        <p:spPr>
          <a:xfrm>
            <a:off x="7062582" y="7860534"/>
            <a:ext cx="399273" cy="253089"/>
          </a:xfrm>
          <a:custGeom>
            <a:avLst/>
            <a:gdLst>
              <a:gd name="connsiteX0" fmla="*/ 399124 w 399273"/>
              <a:gd name="connsiteY0" fmla="*/ 275 h 253089"/>
              <a:gd name="connsiteX1" fmla="*/ 287982 w 399273"/>
              <a:gd name="connsiteY1" fmla="*/ 131625 h 253089"/>
              <a:gd name="connsiteX2" fmla="*/ 21 w 399273"/>
              <a:gd name="connsiteY2" fmla="*/ 252872 h 253089"/>
              <a:gd name="connsiteX3" fmla="*/ 303137 w 399273"/>
              <a:gd name="connsiteY3" fmla="*/ 101314 h 253089"/>
              <a:gd name="connsiteX4" fmla="*/ 399124 w 399273"/>
              <a:gd name="connsiteY4" fmla="*/ 275 h 25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9273" h="253089">
                <a:moveTo>
                  <a:pt x="399124" y="275"/>
                </a:moveTo>
                <a:cubicBezTo>
                  <a:pt x="396598" y="5327"/>
                  <a:pt x="354499" y="89526"/>
                  <a:pt x="287982" y="131625"/>
                </a:cubicBezTo>
                <a:cubicBezTo>
                  <a:pt x="221465" y="173725"/>
                  <a:pt x="-2505" y="257924"/>
                  <a:pt x="21" y="252872"/>
                </a:cubicBezTo>
                <a:cubicBezTo>
                  <a:pt x="2547" y="247820"/>
                  <a:pt x="234094" y="141729"/>
                  <a:pt x="303137" y="101314"/>
                </a:cubicBezTo>
                <a:cubicBezTo>
                  <a:pt x="372180" y="60899"/>
                  <a:pt x="401650" y="-4777"/>
                  <a:pt x="399124" y="27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2" name="フリーフォーム 1561">
            <a:extLst>
              <a:ext uri="{FF2B5EF4-FFF2-40B4-BE49-F238E27FC236}">
                <a16:creationId xmlns:a16="http://schemas.microsoft.com/office/drawing/2014/main" id="{9521735E-A44D-58CF-BABA-D30538FFB516}"/>
              </a:ext>
            </a:extLst>
          </p:cNvPr>
          <p:cNvSpPr/>
          <p:nvPr/>
        </p:nvSpPr>
        <p:spPr>
          <a:xfrm>
            <a:off x="7562621" y="7298014"/>
            <a:ext cx="601256" cy="496034"/>
          </a:xfrm>
          <a:custGeom>
            <a:avLst/>
            <a:gdLst>
              <a:gd name="connsiteX0" fmla="*/ 596252 w 601256"/>
              <a:gd name="connsiteY0" fmla="*/ 87913 h 496034"/>
              <a:gd name="connsiteX1" fmla="*/ 308292 w 601256"/>
              <a:gd name="connsiteY1" fmla="*/ 214211 h 496034"/>
              <a:gd name="connsiteX2" fmla="*/ 55695 w 601256"/>
              <a:gd name="connsiteY2" fmla="*/ 476912 h 496034"/>
              <a:gd name="connsiteX3" fmla="*/ 106214 w 601256"/>
              <a:gd name="connsiteY3" fmla="*/ 411237 h 496034"/>
              <a:gd name="connsiteX4" fmla="*/ 124 w 601256"/>
              <a:gd name="connsiteY4" fmla="*/ 492068 h 496034"/>
              <a:gd name="connsiteX5" fmla="*/ 91059 w 601256"/>
              <a:gd name="connsiteY5" fmla="*/ 259679 h 496034"/>
              <a:gd name="connsiteX6" fmla="*/ 343655 w 601256"/>
              <a:gd name="connsiteY6" fmla="*/ 87913 h 496034"/>
              <a:gd name="connsiteX7" fmla="*/ 212305 w 601256"/>
              <a:gd name="connsiteY7" fmla="*/ 148536 h 496034"/>
              <a:gd name="connsiteX8" fmla="*/ 469954 w 601256"/>
              <a:gd name="connsiteY8" fmla="*/ 2030 h 496034"/>
              <a:gd name="connsiteX9" fmla="*/ 596252 w 601256"/>
              <a:gd name="connsiteY9" fmla="*/ 87913 h 4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1256" h="496034">
                <a:moveTo>
                  <a:pt x="596252" y="87913"/>
                </a:moveTo>
                <a:cubicBezTo>
                  <a:pt x="569308" y="123277"/>
                  <a:pt x="398385" y="149378"/>
                  <a:pt x="308292" y="214211"/>
                </a:cubicBezTo>
                <a:cubicBezTo>
                  <a:pt x="218199" y="279044"/>
                  <a:pt x="89375" y="444074"/>
                  <a:pt x="55695" y="476912"/>
                </a:cubicBezTo>
                <a:cubicBezTo>
                  <a:pt x="22015" y="509750"/>
                  <a:pt x="115476" y="408711"/>
                  <a:pt x="106214" y="411237"/>
                </a:cubicBezTo>
                <a:cubicBezTo>
                  <a:pt x="96952" y="413763"/>
                  <a:pt x="2650" y="517328"/>
                  <a:pt x="124" y="492068"/>
                </a:cubicBezTo>
                <a:cubicBezTo>
                  <a:pt x="-2402" y="466808"/>
                  <a:pt x="33804" y="327038"/>
                  <a:pt x="91059" y="259679"/>
                </a:cubicBezTo>
                <a:cubicBezTo>
                  <a:pt x="148314" y="192320"/>
                  <a:pt x="323447" y="106437"/>
                  <a:pt x="343655" y="87913"/>
                </a:cubicBezTo>
                <a:cubicBezTo>
                  <a:pt x="363863" y="69389"/>
                  <a:pt x="191255" y="162850"/>
                  <a:pt x="212305" y="148536"/>
                </a:cubicBezTo>
                <a:cubicBezTo>
                  <a:pt x="233355" y="134222"/>
                  <a:pt x="404279" y="16344"/>
                  <a:pt x="469954" y="2030"/>
                </a:cubicBezTo>
                <a:cubicBezTo>
                  <a:pt x="535629" y="-12284"/>
                  <a:pt x="623196" y="52549"/>
                  <a:pt x="596252" y="8791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3" name="フリーフォーム 1562">
            <a:extLst>
              <a:ext uri="{FF2B5EF4-FFF2-40B4-BE49-F238E27FC236}">
                <a16:creationId xmlns:a16="http://schemas.microsoft.com/office/drawing/2014/main" id="{AAC928AD-4D4E-706D-364D-B8D3D9453E24}"/>
              </a:ext>
            </a:extLst>
          </p:cNvPr>
          <p:cNvSpPr/>
          <p:nvPr/>
        </p:nvSpPr>
        <p:spPr>
          <a:xfrm>
            <a:off x="7844601" y="7330180"/>
            <a:ext cx="447201" cy="414983"/>
          </a:xfrm>
          <a:custGeom>
            <a:avLst/>
            <a:gdLst>
              <a:gd name="connsiteX0" fmla="*/ 445622 w 447201"/>
              <a:gd name="connsiteY0" fmla="*/ 176 h 414983"/>
              <a:gd name="connsiteX1" fmla="*/ 364791 w 447201"/>
              <a:gd name="connsiteY1" fmla="*/ 75955 h 414983"/>
              <a:gd name="connsiteX2" fmla="*/ 339532 w 447201"/>
              <a:gd name="connsiteY2" fmla="*/ 202253 h 414983"/>
              <a:gd name="connsiteX3" fmla="*/ 299116 w 447201"/>
              <a:gd name="connsiteY3" fmla="*/ 278032 h 414983"/>
              <a:gd name="connsiteX4" fmla="*/ 1052 w 447201"/>
              <a:gd name="connsiteY4" fmla="*/ 414434 h 414983"/>
              <a:gd name="connsiteX5" fmla="*/ 203129 w 447201"/>
              <a:gd name="connsiteY5" fmla="*/ 222461 h 414983"/>
              <a:gd name="connsiteX6" fmla="*/ 283960 w 447201"/>
              <a:gd name="connsiteY6" fmla="*/ 96163 h 414983"/>
              <a:gd name="connsiteX7" fmla="*/ 445622 w 447201"/>
              <a:gd name="connsiteY7" fmla="*/ 176 h 41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7201" h="414983">
                <a:moveTo>
                  <a:pt x="445622" y="176"/>
                </a:moveTo>
                <a:cubicBezTo>
                  <a:pt x="459094" y="-3192"/>
                  <a:pt x="382473" y="42276"/>
                  <a:pt x="364791" y="75955"/>
                </a:cubicBezTo>
                <a:cubicBezTo>
                  <a:pt x="347109" y="109634"/>
                  <a:pt x="350478" y="168574"/>
                  <a:pt x="339532" y="202253"/>
                </a:cubicBezTo>
                <a:cubicBezTo>
                  <a:pt x="328586" y="235933"/>
                  <a:pt x="355529" y="242669"/>
                  <a:pt x="299116" y="278032"/>
                </a:cubicBezTo>
                <a:cubicBezTo>
                  <a:pt x="242703" y="313395"/>
                  <a:pt x="17050" y="423696"/>
                  <a:pt x="1052" y="414434"/>
                </a:cubicBezTo>
                <a:cubicBezTo>
                  <a:pt x="-14946" y="405172"/>
                  <a:pt x="155978" y="275506"/>
                  <a:pt x="203129" y="222461"/>
                </a:cubicBezTo>
                <a:cubicBezTo>
                  <a:pt x="250280" y="169416"/>
                  <a:pt x="246912" y="136579"/>
                  <a:pt x="283960" y="96163"/>
                </a:cubicBezTo>
                <a:cubicBezTo>
                  <a:pt x="321008" y="55747"/>
                  <a:pt x="432150" y="3544"/>
                  <a:pt x="445622" y="17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4" name="フリーフォーム 1563">
            <a:extLst>
              <a:ext uri="{FF2B5EF4-FFF2-40B4-BE49-F238E27FC236}">
                <a16:creationId xmlns:a16="http://schemas.microsoft.com/office/drawing/2014/main" id="{5ACAFACF-D2E2-0F1A-247D-B82F557508C2}"/>
              </a:ext>
            </a:extLst>
          </p:cNvPr>
          <p:cNvSpPr/>
          <p:nvPr/>
        </p:nvSpPr>
        <p:spPr>
          <a:xfrm>
            <a:off x="7476815" y="7400925"/>
            <a:ext cx="171844" cy="106864"/>
          </a:xfrm>
          <a:custGeom>
            <a:avLst/>
            <a:gdLst>
              <a:gd name="connsiteX0" fmla="*/ 47 w 171844"/>
              <a:gd name="connsiteY0" fmla="*/ 158 h 106864"/>
              <a:gd name="connsiteX1" fmla="*/ 70774 w 171844"/>
              <a:gd name="connsiteY1" fmla="*/ 65833 h 106864"/>
              <a:gd name="connsiteX2" fmla="*/ 171813 w 171844"/>
              <a:gd name="connsiteY2" fmla="*/ 106248 h 106864"/>
              <a:gd name="connsiteX3" fmla="*/ 80878 w 171844"/>
              <a:gd name="connsiteY3" fmla="*/ 86041 h 106864"/>
              <a:gd name="connsiteX4" fmla="*/ 47 w 171844"/>
              <a:gd name="connsiteY4" fmla="*/ 158 h 10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44" h="106864">
                <a:moveTo>
                  <a:pt x="47" y="158"/>
                </a:moveTo>
                <a:cubicBezTo>
                  <a:pt x="-1637" y="-3210"/>
                  <a:pt x="42146" y="48151"/>
                  <a:pt x="70774" y="65833"/>
                </a:cubicBezTo>
                <a:cubicBezTo>
                  <a:pt x="99402" y="83515"/>
                  <a:pt x="170129" y="102880"/>
                  <a:pt x="171813" y="106248"/>
                </a:cubicBezTo>
                <a:cubicBezTo>
                  <a:pt x="173497" y="109616"/>
                  <a:pt x="107822" y="98671"/>
                  <a:pt x="80878" y="86041"/>
                </a:cubicBezTo>
                <a:cubicBezTo>
                  <a:pt x="53934" y="73411"/>
                  <a:pt x="1731" y="3526"/>
                  <a:pt x="47" y="15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5" name="フリーフォーム 1564">
            <a:extLst>
              <a:ext uri="{FF2B5EF4-FFF2-40B4-BE49-F238E27FC236}">
                <a16:creationId xmlns:a16="http://schemas.microsoft.com/office/drawing/2014/main" id="{3607071B-9072-F9A8-DB52-FD4812E1328E}"/>
              </a:ext>
            </a:extLst>
          </p:cNvPr>
          <p:cNvSpPr/>
          <p:nvPr/>
        </p:nvSpPr>
        <p:spPr>
          <a:xfrm>
            <a:off x="7023720" y="7252897"/>
            <a:ext cx="741292" cy="513488"/>
          </a:xfrm>
          <a:custGeom>
            <a:avLst/>
            <a:gdLst>
              <a:gd name="connsiteX0" fmla="*/ 468298 w 741292"/>
              <a:gd name="connsiteY0" fmla="*/ 1680 h 513488"/>
              <a:gd name="connsiteX1" fmla="*/ 367259 w 741292"/>
              <a:gd name="connsiteY1" fmla="*/ 143134 h 513488"/>
              <a:gd name="connsiteX2" fmla="*/ 3520 w 741292"/>
              <a:gd name="connsiteY2" fmla="*/ 360367 h 513488"/>
              <a:gd name="connsiteX3" fmla="*/ 180337 w 741292"/>
              <a:gd name="connsiteY3" fmla="*/ 274484 h 513488"/>
              <a:gd name="connsiteX4" fmla="*/ 139922 w 741292"/>
              <a:gd name="connsiteY4" fmla="*/ 325004 h 513488"/>
              <a:gd name="connsiteX5" fmla="*/ 326844 w 741292"/>
              <a:gd name="connsiteY5" fmla="*/ 446250 h 513488"/>
              <a:gd name="connsiteX6" fmla="*/ 286428 w 741292"/>
              <a:gd name="connsiteY6" fmla="*/ 501821 h 513488"/>
              <a:gd name="connsiteX7" fmla="*/ 725946 w 741292"/>
              <a:gd name="connsiteY7" fmla="*/ 218913 h 513488"/>
              <a:gd name="connsiteX8" fmla="*/ 635011 w 741292"/>
              <a:gd name="connsiteY8" fmla="*/ 198705 h 513488"/>
              <a:gd name="connsiteX9" fmla="*/ 574388 w 741292"/>
              <a:gd name="connsiteY9" fmla="*/ 127978 h 513488"/>
              <a:gd name="connsiteX10" fmla="*/ 660271 w 741292"/>
              <a:gd name="connsiteY10" fmla="*/ 203757 h 513488"/>
              <a:gd name="connsiteX11" fmla="*/ 544077 w 741292"/>
              <a:gd name="connsiteY11" fmla="*/ 72407 h 513488"/>
              <a:gd name="connsiteX12" fmla="*/ 468298 w 741292"/>
              <a:gd name="connsiteY12" fmla="*/ 1680 h 513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1292" h="513488">
                <a:moveTo>
                  <a:pt x="468298" y="1680"/>
                </a:moveTo>
                <a:cubicBezTo>
                  <a:pt x="438828" y="13468"/>
                  <a:pt x="444722" y="83353"/>
                  <a:pt x="367259" y="143134"/>
                </a:cubicBezTo>
                <a:cubicBezTo>
                  <a:pt x="289796" y="202915"/>
                  <a:pt x="34674" y="338475"/>
                  <a:pt x="3520" y="360367"/>
                </a:cubicBezTo>
                <a:cubicBezTo>
                  <a:pt x="-27634" y="382259"/>
                  <a:pt x="157603" y="280378"/>
                  <a:pt x="180337" y="274484"/>
                </a:cubicBezTo>
                <a:cubicBezTo>
                  <a:pt x="203071" y="268590"/>
                  <a:pt x="115504" y="296376"/>
                  <a:pt x="139922" y="325004"/>
                </a:cubicBezTo>
                <a:cubicBezTo>
                  <a:pt x="164340" y="353632"/>
                  <a:pt x="302426" y="416781"/>
                  <a:pt x="326844" y="446250"/>
                </a:cubicBezTo>
                <a:cubicBezTo>
                  <a:pt x="351262" y="475719"/>
                  <a:pt x="219911" y="539711"/>
                  <a:pt x="286428" y="501821"/>
                </a:cubicBezTo>
                <a:cubicBezTo>
                  <a:pt x="352945" y="463932"/>
                  <a:pt x="667849" y="269432"/>
                  <a:pt x="725946" y="218913"/>
                </a:cubicBezTo>
                <a:cubicBezTo>
                  <a:pt x="784043" y="168394"/>
                  <a:pt x="660271" y="213861"/>
                  <a:pt x="635011" y="198705"/>
                </a:cubicBezTo>
                <a:cubicBezTo>
                  <a:pt x="609751" y="183549"/>
                  <a:pt x="570178" y="127136"/>
                  <a:pt x="574388" y="127978"/>
                </a:cubicBezTo>
                <a:cubicBezTo>
                  <a:pt x="578598" y="128820"/>
                  <a:pt x="665323" y="213019"/>
                  <a:pt x="660271" y="203757"/>
                </a:cubicBezTo>
                <a:cubicBezTo>
                  <a:pt x="655219" y="194495"/>
                  <a:pt x="576072" y="101877"/>
                  <a:pt x="544077" y="72407"/>
                </a:cubicBezTo>
                <a:cubicBezTo>
                  <a:pt x="512082" y="42937"/>
                  <a:pt x="497768" y="-10108"/>
                  <a:pt x="468298" y="168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6" name="フリーフォーム 1565">
            <a:extLst>
              <a:ext uri="{FF2B5EF4-FFF2-40B4-BE49-F238E27FC236}">
                <a16:creationId xmlns:a16="http://schemas.microsoft.com/office/drawing/2014/main" id="{3009EAA0-C5A8-A55C-403A-1723DFD4C719}"/>
              </a:ext>
            </a:extLst>
          </p:cNvPr>
          <p:cNvSpPr/>
          <p:nvPr/>
        </p:nvSpPr>
        <p:spPr>
          <a:xfrm>
            <a:off x="7537418" y="7209075"/>
            <a:ext cx="116508" cy="126333"/>
          </a:xfrm>
          <a:custGeom>
            <a:avLst/>
            <a:gdLst>
              <a:gd name="connsiteX0" fmla="*/ 67 w 116508"/>
              <a:gd name="connsiteY0" fmla="*/ 34 h 126333"/>
              <a:gd name="connsiteX1" fmla="*/ 85950 w 116508"/>
              <a:gd name="connsiteY1" fmla="*/ 80865 h 126333"/>
              <a:gd name="connsiteX2" fmla="*/ 116262 w 116508"/>
              <a:gd name="connsiteY2" fmla="*/ 126333 h 126333"/>
              <a:gd name="connsiteX3" fmla="*/ 101106 w 116508"/>
              <a:gd name="connsiteY3" fmla="*/ 80865 h 126333"/>
              <a:gd name="connsiteX4" fmla="*/ 101106 w 116508"/>
              <a:gd name="connsiteY4" fmla="*/ 70761 h 126333"/>
              <a:gd name="connsiteX5" fmla="*/ 67 w 116508"/>
              <a:gd name="connsiteY5" fmla="*/ 34 h 12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08" h="126333">
                <a:moveTo>
                  <a:pt x="67" y="34"/>
                </a:moveTo>
                <a:cubicBezTo>
                  <a:pt x="-2459" y="1718"/>
                  <a:pt x="66584" y="59815"/>
                  <a:pt x="85950" y="80865"/>
                </a:cubicBezTo>
                <a:cubicBezTo>
                  <a:pt x="105316" y="101915"/>
                  <a:pt x="113736" y="126333"/>
                  <a:pt x="116262" y="126333"/>
                </a:cubicBezTo>
                <a:cubicBezTo>
                  <a:pt x="118788" y="126333"/>
                  <a:pt x="101106" y="80865"/>
                  <a:pt x="101106" y="80865"/>
                </a:cubicBezTo>
                <a:cubicBezTo>
                  <a:pt x="98580" y="71603"/>
                  <a:pt x="112052" y="83391"/>
                  <a:pt x="101106" y="70761"/>
                </a:cubicBezTo>
                <a:cubicBezTo>
                  <a:pt x="90160" y="58131"/>
                  <a:pt x="2593" y="-1650"/>
                  <a:pt x="67" y="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7" name="フリーフォーム 1566">
            <a:extLst>
              <a:ext uri="{FF2B5EF4-FFF2-40B4-BE49-F238E27FC236}">
                <a16:creationId xmlns:a16="http://schemas.microsoft.com/office/drawing/2014/main" id="{A2D8A0B4-C28B-BF1D-5750-732DCF7AEBEF}"/>
              </a:ext>
            </a:extLst>
          </p:cNvPr>
          <p:cNvSpPr/>
          <p:nvPr/>
        </p:nvSpPr>
        <p:spPr>
          <a:xfrm>
            <a:off x="7548571" y="7031134"/>
            <a:ext cx="212399" cy="113458"/>
          </a:xfrm>
          <a:custGeom>
            <a:avLst/>
            <a:gdLst>
              <a:gd name="connsiteX0" fmla="*/ 211199 w 212399"/>
              <a:gd name="connsiteY0" fmla="*/ 1158 h 113458"/>
              <a:gd name="connsiteX1" fmla="*/ 4070 w 212399"/>
              <a:gd name="connsiteY1" fmla="*/ 112300 h 113458"/>
              <a:gd name="connsiteX2" fmla="*/ 84901 w 212399"/>
              <a:gd name="connsiteY2" fmla="*/ 56729 h 113458"/>
              <a:gd name="connsiteX3" fmla="*/ 211199 w 212399"/>
              <a:gd name="connsiteY3" fmla="*/ 1158 h 11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399" h="113458">
                <a:moveTo>
                  <a:pt x="211199" y="1158"/>
                </a:moveTo>
                <a:cubicBezTo>
                  <a:pt x="197727" y="10420"/>
                  <a:pt x="25120" y="103038"/>
                  <a:pt x="4070" y="112300"/>
                </a:cubicBezTo>
                <a:cubicBezTo>
                  <a:pt x="-16980" y="121562"/>
                  <a:pt x="48695" y="72727"/>
                  <a:pt x="84901" y="56729"/>
                </a:cubicBezTo>
                <a:cubicBezTo>
                  <a:pt x="121106" y="40731"/>
                  <a:pt x="224671" y="-8104"/>
                  <a:pt x="211199" y="115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8" name="フリーフォーム 1567">
            <a:extLst>
              <a:ext uri="{FF2B5EF4-FFF2-40B4-BE49-F238E27FC236}">
                <a16:creationId xmlns:a16="http://schemas.microsoft.com/office/drawing/2014/main" id="{46F1ABDA-F67A-518B-F404-BD57D08A986E}"/>
              </a:ext>
            </a:extLst>
          </p:cNvPr>
          <p:cNvSpPr/>
          <p:nvPr/>
        </p:nvSpPr>
        <p:spPr>
          <a:xfrm>
            <a:off x="7759106" y="7082402"/>
            <a:ext cx="98235" cy="135372"/>
          </a:xfrm>
          <a:custGeom>
            <a:avLst/>
            <a:gdLst>
              <a:gd name="connsiteX0" fmla="*/ 664 w 98235"/>
              <a:gd name="connsiteY0" fmla="*/ 409 h 135372"/>
              <a:gd name="connsiteX1" fmla="*/ 96651 w 98235"/>
              <a:gd name="connsiteY1" fmla="*/ 131759 h 135372"/>
              <a:gd name="connsiteX2" fmla="*/ 56235 w 98235"/>
              <a:gd name="connsiteY2" fmla="*/ 91344 h 135372"/>
              <a:gd name="connsiteX3" fmla="*/ 664 w 98235"/>
              <a:gd name="connsiteY3" fmla="*/ 409 h 13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235" h="135372">
                <a:moveTo>
                  <a:pt x="664" y="409"/>
                </a:moveTo>
                <a:cubicBezTo>
                  <a:pt x="7400" y="7145"/>
                  <a:pt x="87389" y="116603"/>
                  <a:pt x="96651" y="131759"/>
                </a:cubicBezTo>
                <a:cubicBezTo>
                  <a:pt x="105913" y="146915"/>
                  <a:pt x="72233" y="110709"/>
                  <a:pt x="56235" y="91344"/>
                </a:cubicBezTo>
                <a:cubicBezTo>
                  <a:pt x="40237" y="71979"/>
                  <a:pt x="-6072" y="-6327"/>
                  <a:pt x="664" y="4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9" name="フリーフォーム 1568">
            <a:extLst>
              <a:ext uri="{FF2B5EF4-FFF2-40B4-BE49-F238E27FC236}">
                <a16:creationId xmlns:a16="http://schemas.microsoft.com/office/drawing/2014/main" id="{8E3627B2-D659-F92C-AA68-453A63F4464C}"/>
              </a:ext>
            </a:extLst>
          </p:cNvPr>
          <p:cNvSpPr/>
          <p:nvPr/>
        </p:nvSpPr>
        <p:spPr>
          <a:xfrm>
            <a:off x="7772675" y="6840031"/>
            <a:ext cx="396794" cy="364109"/>
          </a:xfrm>
          <a:custGeom>
            <a:avLst/>
            <a:gdLst>
              <a:gd name="connsiteX0" fmla="*/ 17407 w 396794"/>
              <a:gd name="connsiteY0" fmla="*/ 131638 h 364109"/>
              <a:gd name="connsiteX1" fmla="*/ 174017 w 396794"/>
              <a:gd name="connsiteY1" fmla="*/ 45755 h 364109"/>
              <a:gd name="connsiteX2" fmla="*/ 270003 w 396794"/>
              <a:gd name="connsiteY2" fmla="*/ 287 h 364109"/>
              <a:gd name="connsiteX3" fmla="*/ 360938 w 396794"/>
              <a:gd name="connsiteY3" fmla="*/ 65962 h 364109"/>
              <a:gd name="connsiteX4" fmla="*/ 396302 w 396794"/>
              <a:gd name="connsiteY4" fmla="*/ 151845 h 364109"/>
              <a:gd name="connsiteX5" fmla="*/ 365990 w 396794"/>
              <a:gd name="connsiteY5" fmla="*/ 227624 h 364109"/>
              <a:gd name="connsiteX6" fmla="*/ 189173 w 396794"/>
              <a:gd name="connsiteY6" fmla="*/ 343819 h 364109"/>
              <a:gd name="connsiteX7" fmla="*/ 98238 w 396794"/>
              <a:gd name="connsiteY7" fmla="*/ 364026 h 364109"/>
              <a:gd name="connsiteX8" fmla="*/ 78030 w 396794"/>
              <a:gd name="connsiteY8" fmla="*/ 328663 h 364109"/>
              <a:gd name="connsiteX9" fmla="*/ 12355 w 396794"/>
              <a:gd name="connsiteY9" fmla="*/ 232676 h 364109"/>
              <a:gd name="connsiteX10" fmla="*/ 17407 w 396794"/>
              <a:gd name="connsiteY10" fmla="*/ 131638 h 36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6794" h="364109">
                <a:moveTo>
                  <a:pt x="17407" y="131638"/>
                </a:moveTo>
                <a:cubicBezTo>
                  <a:pt x="44351" y="100485"/>
                  <a:pt x="131918" y="67647"/>
                  <a:pt x="174017" y="45755"/>
                </a:cubicBezTo>
                <a:cubicBezTo>
                  <a:pt x="216116" y="23863"/>
                  <a:pt x="238850" y="-3081"/>
                  <a:pt x="270003" y="287"/>
                </a:cubicBezTo>
                <a:cubicBezTo>
                  <a:pt x="301157" y="3655"/>
                  <a:pt x="339888" y="40702"/>
                  <a:pt x="360938" y="65962"/>
                </a:cubicBezTo>
                <a:cubicBezTo>
                  <a:pt x="381988" y="91222"/>
                  <a:pt x="395460" y="124901"/>
                  <a:pt x="396302" y="151845"/>
                </a:cubicBezTo>
                <a:cubicBezTo>
                  <a:pt x="397144" y="178789"/>
                  <a:pt x="400512" y="195628"/>
                  <a:pt x="365990" y="227624"/>
                </a:cubicBezTo>
                <a:cubicBezTo>
                  <a:pt x="331468" y="259620"/>
                  <a:pt x="233798" y="321085"/>
                  <a:pt x="189173" y="343819"/>
                </a:cubicBezTo>
                <a:cubicBezTo>
                  <a:pt x="144548" y="366553"/>
                  <a:pt x="98238" y="364026"/>
                  <a:pt x="98238" y="364026"/>
                </a:cubicBezTo>
                <a:cubicBezTo>
                  <a:pt x="79714" y="361500"/>
                  <a:pt x="92344" y="350555"/>
                  <a:pt x="78030" y="328663"/>
                </a:cubicBezTo>
                <a:cubicBezTo>
                  <a:pt x="63716" y="306771"/>
                  <a:pt x="24985" y="260462"/>
                  <a:pt x="12355" y="232676"/>
                </a:cubicBezTo>
                <a:cubicBezTo>
                  <a:pt x="-275" y="204890"/>
                  <a:pt x="-9537" y="162791"/>
                  <a:pt x="17407" y="13163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0" name="フリーフォーム 1569">
            <a:extLst>
              <a:ext uri="{FF2B5EF4-FFF2-40B4-BE49-F238E27FC236}">
                <a16:creationId xmlns:a16="http://schemas.microsoft.com/office/drawing/2014/main" id="{2AC5B429-BB84-4B11-55F5-E3BBA82D9456}"/>
              </a:ext>
            </a:extLst>
          </p:cNvPr>
          <p:cNvSpPr/>
          <p:nvPr/>
        </p:nvSpPr>
        <p:spPr>
          <a:xfrm>
            <a:off x="7236096" y="5044294"/>
            <a:ext cx="1360371" cy="1615474"/>
          </a:xfrm>
          <a:custGeom>
            <a:avLst/>
            <a:gdLst>
              <a:gd name="connsiteX0" fmla="*/ 1357243 w 1360371"/>
              <a:gd name="connsiteY0" fmla="*/ 32899 h 1615474"/>
              <a:gd name="connsiteX1" fmla="*/ 1054127 w 1360371"/>
              <a:gd name="connsiteY1" fmla="*/ 401691 h 1615474"/>
              <a:gd name="connsiteX2" fmla="*/ 715648 w 1360371"/>
              <a:gd name="connsiteY2" fmla="*/ 790689 h 1615474"/>
              <a:gd name="connsiteX3" fmla="*/ 846998 w 1360371"/>
              <a:gd name="connsiteY3" fmla="*/ 694703 h 1615474"/>
              <a:gd name="connsiteX4" fmla="*/ 584297 w 1360371"/>
              <a:gd name="connsiteY4" fmla="*/ 1083702 h 1615474"/>
              <a:gd name="connsiteX5" fmla="*/ 326649 w 1360371"/>
              <a:gd name="connsiteY5" fmla="*/ 1336298 h 1615474"/>
              <a:gd name="connsiteX6" fmla="*/ 579245 w 1360371"/>
              <a:gd name="connsiteY6" fmla="*/ 1189792 h 1615474"/>
              <a:gd name="connsiteX7" fmla="*/ 3325 w 1360371"/>
              <a:gd name="connsiteY7" fmla="*/ 1614155 h 1615474"/>
              <a:gd name="connsiteX8" fmla="*/ 362012 w 1360371"/>
              <a:gd name="connsiteY8" fmla="*/ 1300935 h 1615474"/>
              <a:gd name="connsiteX9" fmla="*/ 761115 w 1360371"/>
              <a:gd name="connsiteY9" fmla="*/ 704807 h 1615474"/>
              <a:gd name="connsiteX10" fmla="*/ 1109698 w 1360371"/>
              <a:gd name="connsiteY10" fmla="*/ 169302 h 1615474"/>
              <a:gd name="connsiteX11" fmla="*/ 1205685 w 1360371"/>
              <a:gd name="connsiteY11" fmla="*/ 37951 h 1615474"/>
              <a:gd name="connsiteX12" fmla="*/ 1357243 w 1360371"/>
              <a:gd name="connsiteY12" fmla="*/ 32899 h 161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0371" h="1615474">
                <a:moveTo>
                  <a:pt x="1357243" y="32899"/>
                </a:moveTo>
                <a:cubicBezTo>
                  <a:pt x="1331983" y="93522"/>
                  <a:pt x="1161059" y="275393"/>
                  <a:pt x="1054127" y="401691"/>
                </a:cubicBezTo>
                <a:cubicBezTo>
                  <a:pt x="947194" y="527989"/>
                  <a:pt x="750169" y="741854"/>
                  <a:pt x="715648" y="790689"/>
                </a:cubicBezTo>
                <a:cubicBezTo>
                  <a:pt x="681127" y="839524"/>
                  <a:pt x="868890" y="645868"/>
                  <a:pt x="846998" y="694703"/>
                </a:cubicBezTo>
                <a:cubicBezTo>
                  <a:pt x="825106" y="743539"/>
                  <a:pt x="671022" y="976770"/>
                  <a:pt x="584297" y="1083702"/>
                </a:cubicBezTo>
                <a:cubicBezTo>
                  <a:pt x="497572" y="1190634"/>
                  <a:pt x="327491" y="1318616"/>
                  <a:pt x="326649" y="1336298"/>
                </a:cubicBezTo>
                <a:cubicBezTo>
                  <a:pt x="325807" y="1353980"/>
                  <a:pt x="633132" y="1143482"/>
                  <a:pt x="579245" y="1189792"/>
                </a:cubicBezTo>
                <a:cubicBezTo>
                  <a:pt x="525358" y="1236102"/>
                  <a:pt x="39530" y="1595631"/>
                  <a:pt x="3325" y="1614155"/>
                </a:cubicBezTo>
                <a:cubicBezTo>
                  <a:pt x="-32880" y="1632679"/>
                  <a:pt x="235714" y="1452493"/>
                  <a:pt x="362012" y="1300935"/>
                </a:cubicBezTo>
                <a:cubicBezTo>
                  <a:pt x="488310" y="1149377"/>
                  <a:pt x="636501" y="893412"/>
                  <a:pt x="761115" y="704807"/>
                </a:cubicBezTo>
                <a:cubicBezTo>
                  <a:pt x="885729" y="516202"/>
                  <a:pt x="1035603" y="280445"/>
                  <a:pt x="1109698" y="169302"/>
                </a:cubicBezTo>
                <a:cubicBezTo>
                  <a:pt x="1183793" y="58159"/>
                  <a:pt x="1163585" y="67421"/>
                  <a:pt x="1205685" y="37951"/>
                </a:cubicBezTo>
                <a:cubicBezTo>
                  <a:pt x="1247784" y="8481"/>
                  <a:pt x="1382503" y="-27724"/>
                  <a:pt x="1357243" y="3289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1" name="フリーフォーム 1570">
            <a:extLst>
              <a:ext uri="{FF2B5EF4-FFF2-40B4-BE49-F238E27FC236}">
                <a16:creationId xmlns:a16="http://schemas.microsoft.com/office/drawing/2014/main" id="{CCE0EB89-4945-87DC-0F06-1B2F3FC6E109}"/>
              </a:ext>
            </a:extLst>
          </p:cNvPr>
          <p:cNvSpPr/>
          <p:nvPr/>
        </p:nvSpPr>
        <p:spPr>
          <a:xfrm>
            <a:off x="7373353" y="6153097"/>
            <a:ext cx="670441" cy="663950"/>
          </a:xfrm>
          <a:custGeom>
            <a:avLst/>
            <a:gdLst>
              <a:gd name="connsiteX0" fmla="*/ 17626 w 670441"/>
              <a:gd name="connsiteY0" fmla="*/ 379053 h 663950"/>
              <a:gd name="connsiteX1" fmla="*/ 452092 w 670441"/>
              <a:gd name="connsiteY1" fmla="*/ 25418 h 663950"/>
              <a:gd name="connsiteX2" fmla="*/ 391469 w 670441"/>
              <a:gd name="connsiteY2" fmla="*/ 80989 h 663950"/>
              <a:gd name="connsiteX3" fmla="*/ 487456 w 670441"/>
              <a:gd name="connsiteY3" fmla="*/ 158 h 663950"/>
              <a:gd name="connsiteX4" fmla="*/ 659222 w 670441"/>
              <a:gd name="connsiteY4" fmla="*/ 106249 h 663950"/>
              <a:gd name="connsiteX5" fmla="*/ 568287 w 670441"/>
              <a:gd name="connsiteY5" fmla="*/ 187080 h 663950"/>
              <a:gd name="connsiteX6" fmla="*/ 669325 w 670441"/>
              <a:gd name="connsiteY6" fmla="*/ 151716 h 663950"/>
              <a:gd name="connsiteX7" fmla="*/ 487456 w 670441"/>
              <a:gd name="connsiteY7" fmla="*/ 353794 h 663950"/>
              <a:gd name="connsiteX8" fmla="*/ 371261 w 670441"/>
              <a:gd name="connsiteY8" fmla="*/ 661962 h 663950"/>
              <a:gd name="connsiteX9" fmla="*/ 396521 w 670441"/>
              <a:gd name="connsiteY9" fmla="*/ 490196 h 663950"/>
              <a:gd name="connsiteX10" fmla="*/ 305586 w 670441"/>
              <a:gd name="connsiteY10" fmla="*/ 571027 h 663950"/>
              <a:gd name="connsiteX11" fmla="*/ 265171 w 670441"/>
              <a:gd name="connsiteY11" fmla="*/ 343690 h 663950"/>
              <a:gd name="connsiteX12" fmla="*/ 2470 w 670441"/>
              <a:gd name="connsiteY12" fmla="*/ 464936 h 663950"/>
              <a:gd name="connsiteX13" fmla="*/ 128769 w 670441"/>
              <a:gd name="connsiteY13" fmla="*/ 333586 h 663950"/>
              <a:gd name="connsiteX14" fmla="*/ 17626 w 670441"/>
              <a:gd name="connsiteY14" fmla="*/ 379053 h 66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0441" h="663950">
                <a:moveTo>
                  <a:pt x="17626" y="379053"/>
                </a:moveTo>
                <a:cubicBezTo>
                  <a:pt x="71513" y="327692"/>
                  <a:pt x="389785" y="75095"/>
                  <a:pt x="452092" y="25418"/>
                </a:cubicBezTo>
                <a:cubicBezTo>
                  <a:pt x="514399" y="-24259"/>
                  <a:pt x="385575" y="85199"/>
                  <a:pt x="391469" y="80989"/>
                </a:cubicBezTo>
                <a:cubicBezTo>
                  <a:pt x="397363" y="76779"/>
                  <a:pt x="442831" y="-4052"/>
                  <a:pt x="487456" y="158"/>
                </a:cubicBezTo>
                <a:cubicBezTo>
                  <a:pt x="532081" y="4368"/>
                  <a:pt x="645750" y="75096"/>
                  <a:pt x="659222" y="106249"/>
                </a:cubicBezTo>
                <a:cubicBezTo>
                  <a:pt x="672694" y="137402"/>
                  <a:pt x="566603" y="179502"/>
                  <a:pt x="568287" y="187080"/>
                </a:cubicBezTo>
                <a:cubicBezTo>
                  <a:pt x="569971" y="194658"/>
                  <a:pt x="682797" y="123930"/>
                  <a:pt x="669325" y="151716"/>
                </a:cubicBezTo>
                <a:cubicBezTo>
                  <a:pt x="655853" y="179502"/>
                  <a:pt x="537133" y="268753"/>
                  <a:pt x="487456" y="353794"/>
                </a:cubicBezTo>
                <a:cubicBezTo>
                  <a:pt x="437779" y="438835"/>
                  <a:pt x="386417" y="639228"/>
                  <a:pt x="371261" y="661962"/>
                </a:cubicBezTo>
                <a:cubicBezTo>
                  <a:pt x="356105" y="684696"/>
                  <a:pt x="407467" y="505352"/>
                  <a:pt x="396521" y="490196"/>
                </a:cubicBezTo>
                <a:cubicBezTo>
                  <a:pt x="385575" y="475040"/>
                  <a:pt x="327478" y="595445"/>
                  <a:pt x="305586" y="571027"/>
                </a:cubicBezTo>
                <a:cubicBezTo>
                  <a:pt x="283694" y="546609"/>
                  <a:pt x="315690" y="361372"/>
                  <a:pt x="265171" y="343690"/>
                </a:cubicBezTo>
                <a:cubicBezTo>
                  <a:pt x="214652" y="326008"/>
                  <a:pt x="25204" y="466620"/>
                  <a:pt x="2470" y="464936"/>
                </a:cubicBezTo>
                <a:cubicBezTo>
                  <a:pt x="-20264" y="463252"/>
                  <a:pt x="121191" y="347900"/>
                  <a:pt x="128769" y="333586"/>
                </a:cubicBezTo>
                <a:cubicBezTo>
                  <a:pt x="136347" y="319272"/>
                  <a:pt x="-36261" y="430414"/>
                  <a:pt x="17626" y="37905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2" name="円/楕円 1571">
            <a:extLst>
              <a:ext uri="{FF2B5EF4-FFF2-40B4-BE49-F238E27FC236}">
                <a16:creationId xmlns:a16="http://schemas.microsoft.com/office/drawing/2014/main" id="{95AF9B37-C83F-2888-18BC-FFCA1143DE89}"/>
              </a:ext>
            </a:extLst>
          </p:cNvPr>
          <p:cNvSpPr/>
          <p:nvPr/>
        </p:nvSpPr>
        <p:spPr>
          <a:xfrm>
            <a:off x="4068269" y="4245241"/>
            <a:ext cx="540901" cy="540901"/>
          </a:xfrm>
          <a:prstGeom prst="ellipse">
            <a:avLst/>
          </a:prstGeom>
          <a:solidFill>
            <a:srgbClr val="FF0000">
              <a:alpha val="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3" name="円/楕円 1572">
            <a:extLst>
              <a:ext uri="{FF2B5EF4-FFF2-40B4-BE49-F238E27FC236}">
                <a16:creationId xmlns:a16="http://schemas.microsoft.com/office/drawing/2014/main" id="{ADCA9B5B-D1FE-38C8-615E-412161459122}"/>
              </a:ext>
            </a:extLst>
          </p:cNvPr>
          <p:cNvSpPr/>
          <p:nvPr/>
        </p:nvSpPr>
        <p:spPr>
          <a:xfrm>
            <a:off x="6025670" y="4357631"/>
            <a:ext cx="463533" cy="463533"/>
          </a:xfrm>
          <a:prstGeom prst="ellipse">
            <a:avLst/>
          </a:prstGeom>
          <a:solidFill>
            <a:srgbClr val="FF0000">
              <a:alpha val="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4" name="フリーフォーム 1573">
            <a:extLst>
              <a:ext uri="{FF2B5EF4-FFF2-40B4-BE49-F238E27FC236}">
                <a16:creationId xmlns:a16="http://schemas.microsoft.com/office/drawing/2014/main" id="{F3CABD09-5C1C-4DAC-6B3A-9CEAB32B2D8F}"/>
              </a:ext>
            </a:extLst>
          </p:cNvPr>
          <p:cNvSpPr/>
          <p:nvPr/>
        </p:nvSpPr>
        <p:spPr>
          <a:xfrm>
            <a:off x="3926987" y="3289141"/>
            <a:ext cx="1082815" cy="330807"/>
          </a:xfrm>
          <a:custGeom>
            <a:avLst/>
            <a:gdLst>
              <a:gd name="connsiteX0" fmla="*/ 60813 w 1082815"/>
              <a:gd name="connsiteY0" fmla="*/ 162084 h 330807"/>
              <a:gd name="connsiteX1" fmla="*/ 251313 w 1082815"/>
              <a:gd name="connsiteY1" fmla="*/ 66834 h 330807"/>
              <a:gd name="connsiteX2" fmla="*/ 190988 w 1082815"/>
              <a:gd name="connsiteY2" fmla="*/ 92234 h 330807"/>
              <a:gd name="connsiteX3" fmla="*/ 441813 w 1082815"/>
              <a:gd name="connsiteY3" fmla="*/ 159 h 330807"/>
              <a:gd name="connsiteX4" fmla="*/ 260838 w 1082815"/>
              <a:gd name="connsiteY4" fmla="*/ 70009 h 330807"/>
              <a:gd name="connsiteX5" fmla="*/ 479913 w 1082815"/>
              <a:gd name="connsiteY5" fmla="*/ 70009 h 330807"/>
              <a:gd name="connsiteX6" fmla="*/ 410063 w 1082815"/>
              <a:gd name="connsiteY6" fmla="*/ 57309 h 330807"/>
              <a:gd name="connsiteX7" fmla="*/ 632313 w 1082815"/>
              <a:gd name="connsiteY7" fmla="*/ 54134 h 330807"/>
              <a:gd name="connsiteX8" fmla="*/ 730738 w 1082815"/>
              <a:gd name="connsiteY8" fmla="*/ 35084 h 330807"/>
              <a:gd name="connsiteX9" fmla="*/ 638663 w 1082815"/>
              <a:gd name="connsiteY9" fmla="*/ 63659 h 330807"/>
              <a:gd name="connsiteX10" fmla="*/ 867263 w 1082815"/>
              <a:gd name="connsiteY10" fmla="*/ 79534 h 330807"/>
              <a:gd name="connsiteX11" fmla="*/ 838688 w 1082815"/>
              <a:gd name="connsiteY11" fmla="*/ 98584 h 330807"/>
              <a:gd name="connsiteX12" fmla="*/ 1079988 w 1082815"/>
              <a:gd name="connsiteY12" fmla="*/ 139859 h 330807"/>
              <a:gd name="connsiteX13" fmla="*/ 959338 w 1082815"/>
              <a:gd name="connsiteY13" fmla="*/ 152559 h 330807"/>
              <a:gd name="connsiteX14" fmla="*/ 787888 w 1082815"/>
              <a:gd name="connsiteY14" fmla="*/ 193834 h 330807"/>
              <a:gd name="connsiteX15" fmla="*/ 918063 w 1082815"/>
              <a:gd name="connsiteY15" fmla="*/ 197009 h 330807"/>
              <a:gd name="connsiteX16" fmla="*/ 695813 w 1082815"/>
              <a:gd name="connsiteY16" fmla="*/ 200184 h 330807"/>
              <a:gd name="connsiteX17" fmla="*/ 829163 w 1082815"/>
              <a:gd name="connsiteY17" fmla="*/ 225584 h 330807"/>
              <a:gd name="connsiteX18" fmla="*/ 619613 w 1082815"/>
              <a:gd name="connsiteY18" fmla="*/ 219234 h 330807"/>
              <a:gd name="connsiteX19" fmla="*/ 330688 w 1082815"/>
              <a:gd name="connsiteY19" fmla="*/ 270034 h 330807"/>
              <a:gd name="connsiteX20" fmla="*/ 492613 w 1082815"/>
              <a:gd name="connsiteY20" fmla="*/ 212884 h 330807"/>
              <a:gd name="connsiteX21" fmla="*/ 254488 w 1082815"/>
              <a:gd name="connsiteY21" fmla="*/ 273209 h 330807"/>
              <a:gd name="connsiteX22" fmla="*/ 29063 w 1082815"/>
              <a:gd name="connsiteY22" fmla="*/ 330359 h 330807"/>
              <a:gd name="connsiteX23" fmla="*/ 267188 w 1082815"/>
              <a:gd name="connsiteY23" fmla="*/ 241459 h 330807"/>
              <a:gd name="connsiteX24" fmla="*/ 76688 w 1082815"/>
              <a:gd name="connsiteY24" fmla="*/ 282734 h 330807"/>
              <a:gd name="connsiteX25" fmla="*/ 152888 w 1082815"/>
              <a:gd name="connsiteY25" fmla="*/ 216059 h 330807"/>
              <a:gd name="connsiteX26" fmla="*/ 488 w 1082815"/>
              <a:gd name="connsiteY26" fmla="*/ 285909 h 330807"/>
              <a:gd name="connsiteX27" fmla="*/ 102088 w 1082815"/>
              <a:gd name="connsiteY27" fmla="*/ 216059 h 330807"/>
              <a:gd name="connsiteX28" fmla="*/ 35413 w 1082815"/>
              <a:gd name="connsiteY28" fmla="*/ 228759 h 330807"/>
              <a:gd name="connsiteX29" fmla="*/ 105263 w 1082815"/>
              <a:gd name="connsiteY29" fmla="*/ 193834 h 330807"/>
              <a:gd name="connsiteX30" fmla="*/ 60813 w 1082815"/>
              <a:gd name="connsiteY30" fmla="*/ 162084 h 330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82815" h="330807">
                <a:moveTo>
                  <a:pt x="60813" y="162084"/>
                </a:moveTo>
                <a:cubicBezTo>
                  <a:pt x="85155" y="140917"/>
                  <a:pt x="229617" y="78476"/>
                  <a:pt x="251313" y="66834"/>
                </a:cubicBezTo>
                <a:cubicBezTo>
                  <a:pt x="273009" y="55192"/>
                  <a:pt x="159238" y="103346"/>
                  <a:pt x="190988" y="92234"/>
                </a:cubicBezTo>
                <a:cubicBezTo>
                  <a:pt x="222738" y="81122"/>
                  <a:pt x="430171" y="3863"/>
                  <a:pt x="441813" y="159"/>
                </a:cubicBezTo>
                <a:cubicBezTo>
                  <a:pt x="453455" y="-3545"/>
                  <a:pt x="254488" y="58367"/>
                  <a:pt x="260838" y="70009"/>
                </a:cubicBezTo>
                <a:cubicBezTo>
                  <a:pt x="267188" y="81651"/>
                  <a:pt x="455042" y="72126"/>
                  <a:pt x="479913" y="70009"/>
                </a:cubicBezTo>
                <a:cubicBezTo>
                  <a:pt x="504784" y="67892"/>
                  <a:pt x="384663" y="59955"/>
                  <a:pt x="410063" y="57309"/>
                </a:cubicBezTo>
                <a:cubicBezTo>
                  <a:pt x="435463" y="54663"/>
                  <a:pt x="578867" y="57838"/>
                  <a:pt x="632313" y="54134"/>
                </a:cubicBezTo>
                <a:cubicBezTo>
                  <a:pt x="685759" y="50430"/>
                  <a:pt x="729680" y="33496"/>
                  <a:pt x="730738" y="35084"/>
                </a:cubicBezTo>
                <a:cubicBezTo>
                  <a:pt x="731796" y="36672"/>
                  <a:pt x="615909" y="56251"/>
                  <a:pt x="638663" y="63659"/>
                </a:cubicBezTo>
                <a:cubicBezTo>
                  <a:pt x="661417" y="71067"/>
                  <a:pt x="833926" y="73713"/>
                  <a:pt x="867263" y="79534"/>
                </a:cubicBezTo>
                <a:cubicBezTo>
                  <a:pt x="900600" y="85355"/>
                  <a:pt x="803234" y="88530"/>
                  <a:pt x="838688" y="98584"/>
                </a:cubicBezTo>
                <a:cubicBezTo>
                  <a:pt x="874142" y="108638"/>
                  <a:pt x="1059880" y="130863"/>
                  <a:pt x="1079988" y="139859"/>
                </a:cubicBezTo>
                <a:cubicBezTo>
                  <a:pt x="1100096" y="148855"/>
                  <a:pt x="1008021" y="143563"/>
                  <a:pt x="959338" y="152559"/>
                </a:cubicBezTo>
                <a:cubicBezTo>
                  <a:pt x="910655" y="161555"/>
                  <a:pt x="794767" y="186426"/>
                  <a:pt x="787888" y="193834"/>
                </a:cubicBezTo>
                <a:cubicBezTo>
                  <a:pt x="781009" y="201242"/>
                  <a:pt x="933409" y="195951"/>
                  <a:pt x="918063" y="197009"/>
                </a:cubicBezTo>
                <a:cubicBezTo>
                  <a:pt x="902717" y="198067"/>
                  <a:pt x="710630" y="195421"/>
                  <a:pt x="695813" y="200184"/>
                </a:cubicBezTo>
                <a:cubicBezTo>
                  <a:pt x="680996" y="204947"/>
                  <a:pt x="841863" y="222409"/>
                  <a:pt x="829163" y="225584"/>
                </a:cubicBezTo>
                <a:cubicBezTo>
                  <a:pt x="816463" y="228759"/>
                  <a:pt x="702692" y="211826"/>
                  <a:pt x="619613" y="219234"/>
                </a:cubicBezTo>
                <a:cubicBezTo>
                  <a:pt x="536534" y="226642"/>
                  <a:pt x="351855" y="271092"/>
                  <a:pt x="330688" y="270034"/>
                </a:cubicBezTo>
                <a:cubicBezTo>
                  <a:pt x="309521" y="268976"/>
                  <a:pt x="505313" y="212355"/>
                  <a:pt x="492613" y="212884"/>
                </a:cubicBezTo>
                <a:cubicBezTo>
                  <a:pt x="479913" y="213413"/>
                  <a:pt x="254488" y="273209"/>
                  <a:pt x="254488" y="273209"/>
                </a:cubicBezTo>
                <a:cubicBezTo>
                  <a:pt x="177230" y="292788"/>
                  <a:pt x="26946" y="335651"/>
                  <a:pt x="29063" y="330359"/>
                </a:cubicBezTo>
                <a:cubicBezTo>
                  <a:pt x="31180" y="325067"/>
                  <a:pt x="259251" y="249396"/>
                  <a:pt x="267188" y="241459"/>
                </a:cubicBezTo>
                <a:cubicBezTo>
                  <a:pt x="275125" y="233522"/>
                  <a:pt x="95738" y="286967"/>
                  <a:pt x="76688" y="282734"/>
                </a:cubicBezTo>
                <a:cubicBezTo>
                  <a:pt x="57638" y="278501"/>
                  <a:pt x="165588" y="215530"/>
                  <a:pt x="152888" y="216059"/>
                </a:cubicBezTo>
                <a:cubicBezTo>
                  <a:pt x="140188" y="216588"/>
                  <a:pt x="8955" y="285909"/>
                  <a:pt x="488" y="285909"/>
                </a:cubicBezTo>
                <a:cubicBezTo>
                  <a:pt x="-7979" y="285909"/>
                  <a:pt x="96267" y="225584"/>
                  <a:pt x="102088" y="216059"/>
                </a:cubicBezTo>
                <a:cubicBezTo>
                  <a:pt x="107909" y="206534"/>
                  <a:pt x="34884" y="232463"/>
                  <a:pt x="35413" y="228759"/>
                </a:cubicBezTo>
                <a:cubicBezTo>
                  <a:pt x="35942" y="225055"/>
                  <a:pt x="98384" y="203359"/>
                  <a:pt x="105263" y="193834"/>
                </a:cubicBezTo>
                <a:cubicBezTo>
                  <a:pt x="112142" y="184309"/>
                  <a:pt x="36471" y="183251"/>
                  <a:pt x="60813" y="16208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5" name="フリーフォーム 1574">
            <a:extLst>
              <a:ext uri="{FF2B5EF4-FFF2-40B4-BE49-F238E27FC236}">
                <a16:creationId xmlns:a16="http://schemas.microsoft.com/office/drawing/2014/main" id="{DF6C0753-C97A-6D1E-4D5F-C057A8A4F48B}"/>
              </a:ext>
            </a:extLst>
          </p:cNvPr>
          <p:cNvSpPr/>
          <p:nvPr/>
        </p:nvSpPr>
        <p:spPr>
          <a:xfrm>
            <a:off x="5626100" y="3347234"/>
            <a:ext cx="847726" cy="250400"/>
          </a:xfrm>
          <a:custGeom>
            <a:avLst/>
            <a:gdLst>
              <a:gd name="connsiteX0" fmla="*/ 114300 w 847726"/>
              <a:gd name="connsiteY0" fmla="*/ 59541 h 250400"/>
              <a:gd name="connsiteX1" fmla="*/ 63500 w 847726"/>
              <a:gd name="connsiteY1" fmla="*/ 132566 h 250400"/>
              <a:gd name="connsiteX2" fmla="*/ 0 w 847726"/>
              <a:gd name="connsiteY2" fmla="*/ 250041 h 250400"/>
              <a:gd name="connsiteX3" fmla="*/ 63500 w 847726"/>
              <a:gd name="connsiteY3" fmla="*/ 170666 h 250400"/>
              <a:gd name="connsiteX4" fmla="*/ 38100 w 847726"/>
              <a:gd name="connsiteY4" fmla="*/ 215116 h 250400"/>
              <a:gd name="connsiteX5" fmla="*/ 244475 w 847726"/>
              <a:gd name="connsiteY5" fmla="*/ 186541 h 250400"/>
              <a:gd name="connsiteX6" fmla="*/ 111125 w 847726"/>
              <a:gd name="connsiteY6" fmla="*/ 221466 h 250400"/>
              <a:gd name="connsiteX7" fmla="*/ 482600 w 847726"/>
              <a:gd name="connsiteY7" fmla="*/ 180191 h 250400"/>
              <a:gd name="connsiteX8" fmla="*/ 317500 w 847726"/>
              <a:gd name="connsiteY8" fmla="*/ 199241 h 250400"/>
              <a:gd name="connsiteX9" fmla="*/ 609600 w 847726"/>
              <a:gd name="connsiteY9" fmla="*/ 151616 h 250400"/>
              <a:gd name="connsiteX10" fmla="*/ 517525 w 847726"/>
              <a:gd name="connsiteY10" fmla="*/ 170666 h 250400"/>
              <a:gd name="connsiteX11" fmla="*/ 663575 w 847726"/>
              <a:gd name="connsiteY11" fmla="*/ 167491 h 250400"/>
              <a:gd name="connsiteX12" fmla="*/ 825500 w 847726"/>
              <a:gd name="connsiteY12" fmla="*/ 205591 h 250400"/>
              <a:gd name="connsiteX13" fmla="*/ 730250 w 847726"/>
              <a:gd name="connsiteY13" fmla="*/ 173841 h 250400"/>
              <a:gd name="connsiteX14" fmla="*/ 847725 w 847726"/>
              <a:gd name="connsiteY14" fmla="*/ 202416 h 250400"/>
              <a:gd name="connsiteX15" fmla="*/ 727075 w 847726"/>
              <a:gd name="connsiteY15" fmla="*/ 94466 h 250400"/>
              <a:gd name="connsiteX16" fmla="*/ 615950 w 847726"/>
              <a:gd name="connsiteY16" fmla="*/ 15091 h 250400"/>
              <a:gd name="connsiteX17" fmla="*/ 368300 w 847726"/>
              <a:gd name="connsiteY17" fmla="*/ 2391 h 250400"/>
              <a:gd name="connsiteX18" fmla="*/ 444500 w 847726"/>
              <a:gd name="connsiteY18" fmla="*/ 5566 h 250400"/>
              <a:gd name="connsiteX19" fmla="*/ 114300 w 847726"/>
              <a:gd name="connsiteY19" fmla="*/ 59541 h 25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47726" h="250400">
                <a:moveTo>
                  <a:pt x="114300" y="59541"/>
                </a:moveTo>
                <a:cubicBezTo>
                  <a:pt x="50800" y="80708"/>
                  <a:pt x="82550" y="100816"/>
                  <a:pt x="63500" y="132566"/>
                </a:cubicBezTo>
                <a:cubicBezTo>
                  <a:pt x="44450" y="164316"/>
                  <a:pt x="0" y="243691"/>
                  <a:pt x="0" y="250041"/>
                </a:cubicBezTo>
                <a:cubicBezTo>
                  <a:pt x="0" y="256391"/>
                  <a:pt x="57150" y="176487"/>
                  <a:pt x="63500" y="170666"/>
                </a:cubicBezTo>
                <a:cubicBezTo>
                  <a:pt x="69850" y="164845"/>
                  <a:pt x="7938" y="212470"/>
                  <a:pt x="38100" y="215116"/>
                </a:cubicBezTo>
                <a:cubicBezTo>
                  <a:pt x="68262" y="217762"/>
                  <a:pt x="232304" y="185483"/>
                  <a:pt x="244475" y="186541"/>
                </a:cubicBezTo>
                <a:cubicBezTo>
                  <a:pt x="256646" y="187599"/>
                  <a:pt x="71438" y="222524"/>
                  <a:pt x="111125" y="221466"/>
                </a:cubicBezTo>
                <a:cubicBezTo>
                  <a:pt x="150812" y="220408"/>
                  <a:pt x="482600" y="180191"/>
                  <a:pt x="482600" y="180191"/>
                </a:cubicBezTo>
                <a:cubicBezTo>
                  <a:pt x="516996" y="176487"/>
                  <a:pt x="296333" y="204003"/>
                  <a:pt x="317500" y="199241"/>
                </a:cubicBezTo>
                <a:cubicBezTo>
                  <a:pt x="338667" y="194479"/>
                  <a:pt x="576263" y="156378"/>
                  <a:pt x="609600" y="151616"/>
                </a:cubicBezTo>
                <a:cubicBezTo>
                  <a:pt x="642937" y="146854"/>
                  <a:pt x="508529" y="168020"/>
                  <a:pt x="517525" y="170666"/>
                </a:cubicBezTo>
                <a:cubicBezTo>
                  <a:pt x="526521" y="173312"/>
                  <a:pt x="612246" y="161670"/>
                  <a:pt x="663575" y="167491"/>
                </a:cubicBezTo>
                <a:cubicBezTo>
                  <a:pt x="714904" y="173312"/>
                  <a:pt x="814388" y="204533"/>
                  <a:pt x="825500" y="205591"/>
                </a:cubicBezTo>
                <a:cubicBezTo>
                  <a:pt x="836612" y="206649"/>
                  <a:pt x="726546" y="174370"/>
                  <a:pt x="730250" y="173841"/>
                </a:cubicBezTo>
                <a:cubicBezTo>
                  <a:pt x="733954" y="173312"/>
                  <a:pt x="848254" y="215645"/>
                  <a:pt x="847725" y="202416"/>
                </a:cubicBezTo>
                <a:cubicBezTo>
                  <a:pt x="847196" y="189187"/>
                  <a:pt x="765704" y="125687"/>
                  <a:pt x="727075" y="94466"/>
                </a:cubicBezTo>
                <a:cubicBezTo>
                  <a:pt x="688446" y="63245"/>
                  <a:pt x="675746" y="30437"/>
                  <a:pt x="615950" y="15091"/>
                </a:cubicBezTo>
                <a:cubicBezTo>
                  <a:pt x="556154" y="-255"/>
                  <a:pt x="396875" y="3978"/>
                  <a:pt x="368300" y="2391"/>
                </a:cubicBezTo>
                <a:cubicBezTo>
                  <a:pt x="339725" y="803"/>
                  <a:pt x="480483" y="-3430"/>
                  <a:pt x="444500" y="5566"/>
                </a:cubicBezTo>
                <a:cubicBezTo>
                  <a:pt x="408517" y="14562"/>
                  <a:pt x="177800" y="38374"/>
                  <a:pt x="114300" y="5954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6" name="フリーフォーム 1575">
            <a:extLst>
              <a:ext uri="{FF2B5EF4-FFF2-40B4-BE49-F238E27FC236}">
                <a16:creationId xmlns:a16="http://schemas.microsoft.com/office/drawing/2014/main" id="{812104CF-10BD-DC24-540F-E49DA8A45593}"/>
              </a:ext>
            </a:extLst>
          </p:cNvPr>
          <p:cNvSpPr/>
          <p:nvPr/>
        </p:nvSpPr>
        <p:spPr>
          <a:xfrm>
            <a:off x="2478710" y="718018"/>
            <a:ext cx="2834862" cy="2185835"/>
          </a:xfrm>
          <a:custGeom>
            <a:avLst/>
            <a:gdLst>
              <a:gd name="connsiteX0" fmla="*/ 2567678 w 2834862"/>
              <a:gd name="connsiteY0" fmla="*/ 113880 h 2185835"/>
              <a:gd name="connsiteX1" fmla="*/ 2278920 w 2834862"/>
              <a:gd name="connsiteY1" fmla="*/ 17627 h 2185835"/>
              <a:gd name="connsiteX2" fmla="*/ 1117013 w 2834862"/>
              <a:gd name="connsiteY2" fmla="*/ 450764 h 2185835"/>
              <a:gd name="connsiteX3" fmla="*/ 1295768 w 2834862"/>
              <a:gd name="connsiteY3" fmla="*/ 395762 h 2185835"/>
              <a:gd name="connsiteX4" fmla="*/ 319492 w 2834862"/>
              <a:gd name="connsiteY4" fmla="*/ 1365164 h 2185835"/>
              <a:gd name="connsiteX5" fmla="*/ 546373 w 2834862"/>
              <a:gd name="connsiteY5" fmla="*/ 1241411 h 2185835"/>
              <a:gd name="connsiteX6" fmla="*/ 23858 w 2834862"/>
              <a:gd name="connsiteY6" fmla="*/ 2183311 h 2185835"/>
              <a:gd name="connsiteX7" fmla="*/ 1460773 w 2834862"/>
              <a:gd name="connsiteY7" fmla="*/ 911402 h 2185835"/>
              <a:gd name="connsiteX8" fmla="*/ 972634 w 2834862"/>
              <a:gd name="connsiteY8" fmla="*/ 1268911 h 2185835"/>
              <a:gd name="connsiteX9" fmla="*/ 2808310 w 2834862"/>
              <a:gd name="connsiteY9" fmla="*/ 636394 h 2185835"/>
              <a:gd name="connsiteX10" fmla="*/ 2107040 w 2834862"/>
              <a:gd name="connsiteY10" fmla="*/ 718896 h 2185835"/>
              <a:gd name="connsiteX11" fmla="*/ 2760183 w 2834862"/>
              <a:gd name="connsiteY11" fmla="*/ 354511 h 2185835"/>
              <a:gd name="connsiteX12" fmla="*/ 2093290 w 2834862"/>
              <a:gd name="connsiteY12" fmla="*/ 388887 h 2185835"/>
              <a:gd name="connsiteX13" fmla="*/ 2567678 w 2834862"/>
              <a:gd name="connsiteY13" fmla="*/ 113880 h 218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34862" h="2185835">
                <a:moveTo>
                  <a:pt x="2567678" y="113880"/>
                </a:moveTo>
                <a:cubicBezTo>
                  <a:pt x="2598616" y="52003"/>
                  <a:pt x="2520698" y="-38520"/>
                  <a:pt x="2278920" y="17627"/>
                </a:cubicBezTo>
                <a:cubicBezTo>
                  <a:pt x="2037142" y="73774"/>
                  <a:pt x="1280872" y="387742"/>
                  <a:pt x="1117013" y="450764"/>
                </a:cubicBezTo>
                <a:cubicBezTo>
                  <a:pt x="953154" y="513787"/>
                  <a:pt x="1428688" y="243362"/>
                  <a:pt x="1295768" y="395762"/>
                </a:cubicBezTo>
                <a:cubicBezTo>
                  <a:pt x="1162848" y="548162"/>
                  <a:pt x="444391" y="1224223"/>
                  <a:pt x="319492" y="1365164"/>
                </a:cubicBezTo>
                <a:cubicBezTo>
                  <a:pt x="194593" y="1506105"/>
                  <a:pt x="595645" y="1105053"/>
                  <a:pt x="546373" y="1241411"/>
                </a:cubicBezTo>
                <a:cubicBezTo>
                  <a:pt x="497101" y="1377769"/>
                  <a:pt x="-128542" y="2238312"/>
                  <a:pt x="23858" y="2183311"/>
                </a:cubicBezTo>
                <a:cubicBezTo>
                  <a:pt x="176258" y="2128310"/>
                  <a:pt x="1302644" y="1063802"/>
                  <a:pt x="1460773" y="911402"/>
                </a:cubicBezTo>
                <a:cubicBezTo>
                  <a:pt x="1618902" y="759002"/>
                  <a:pt x="748045" y="1314746"/>
                  <a:pt x="972634" y="1268911"/>
                </a:cubicBezTo>
                <a:cubicBezTo>
                  <a:pt x="1197223" y="1223076"/>
                  <a:pt x="2619242" y="728063"/>
                  <a:pt x="2808310" y="636394"/>
                </a:cubicBezTo>
                <a:cubicBezTo>
                  <a:pt x="2997378" y="544725"/>
                  <a:pt x="2115061" y="765876"/>
                  <a:pt x="2107040" y="718896"/>
                </a:cubicBezTo>
                <a:cubicBezTo>
                  <a:pt x="2099019" y="671916"/>
                  <a:pt x="2762475" y="409512"/>
                  <a:pt x="2760183" y="354511"/>
                </a:cubicBezTo>
                <a:cubicBezTo>
                  <a:pt x="2757891" y="299510"/>
                  <a:pt x="2126520" y="422117"/>
                  <a:pt x="2093290" y="388887"/>
                </a:cubicBezTo>
                <a:cubicBezTo>
                  <a:pt x="2060060" y="355657"/>
                  <a:pt x="2536740" y="175757"/>
                  <a:pt x="2567678" y="11388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7" name="フリーフォーム 1576">
            <a:extLst>
              <a:ext uri="{FF2B5EF4-FFF2-40B4-BE49-F238E27FC236}">
                <a16:creationId xmlns:a16="http://schemas.microsoft.com/office/drawing/2014/main" id="{D3D39864-C3D1-A295-1C02-2E420FFEBEE5}"/>
              </a:ext>
            </a:extLst>
          </p:cNvPr>
          <p:cNvSpPr/>
          <p:nvPr/>
        </p:nvSpPr>
        <p:spPr>
          <a:xfrm>
            <a:off x="2455098" y="1258877"/>
            <a:ext cx="2960015" cy="2816088"/>
          </a:xfrm>
          <a:custGeom>
            <a:avLst/>
            <a:gdLst>
              <a:gd name="connsiteX0" fmla="*/ 2955675 w 2960015"/>
              <a:gd name="connsiteY0" fmla="*/ 583673 h 2816088"/>
              <a:gd name="connsiteX1" fmla="*/ 1676890 w 2960015"/>
              <a:gd name="connsiteY1" fmla="*/ 1092437 h 2816088"/>
              <a:gd name="connsiteX2" fmla="*/ 810616 w 2960015"/>
              <a:gd name="connsiteY2" fmla="*/ 2219968 h 2816088"/>
              <a:gd name="connsiteX3" fmla="*/ 1064998 w 2960015"/>
              <a:gd name="connsiteY3" fmla="*/ 1828082 h 2816088"/>
              <a:gd name="connsiteX4" fmla="*/ 638737 w 2960015"/>
              <a:gd name="connsiteY4" fmla="*/ 2804359 h 2816088"/>
              <a:gd name="connsiteX5" fmla="*/ 728114 w 2960015"/>
              <a:gd name="connsiteY5" fmla="*/ 2378097 h 2816088"/>
              <a:gd name="connsiteX6" fmla="*/ 618111 w 2960015"/>
              <a:gd name="connsiteY6" fmla="*/ 2543102 h 2816088"/>
              <a:gd name="connsiteX7" fmla="*/ 102472 w 2960015"/>
              <a:gd name="connsiteY7" fmla="*/ 2137466 h 2816088"/>
              <a:gd name="connsiteX8" fmla="*/ 459982 w 2960015"/>
              <a:gd name="connsiteY8" fmla="*/ 2378097 h 2816088"/>
              <a:gd name="connsiteX9" fmla="*/ 143723 w 2960015"/>
              <a:gd name="connsiteY9" fmla="*/ 2281845 h 2816088"/>
              <a:gd name="connsiteX10" fmla="*/ 301852 w 2960015"/>
              <a:gd name="connsiteY10" fmla="*/ 2068714 h 2816088"/>
              <a:gd name="connsiteX11" fmla="*/ 47470 w 2960015"/>
              <a:gd name="connsiteY11" fmla="*/ 2288720 h 2816088"/>
              <a:gd name="connsiteX12" fmla="*/ 349979 w 2960015"/>
              <a:gd name="connsiteY12" fmla="*/ 1697454 h 2816088"/>
              <a:gd name="connsiteX13" fmla="*/ 19970 w 2960015"/>
              <a:gd name="connsiteY13" fmla="*/ 1944961 h 2816088"/>
              <a:gd name="connsiteX14" fmla="*/ 1058123 w 2960015"/>
              <a:gd name="connsiteY14" fmla="*/ 645550 h 2816088"/>
              <a:gd name="connsiteX15" fmla="*/ 700613 w 2960015"/>
              <a:gd name="connsiteY15" fmla="*/ 796804 h 2816088"/>
              <a:gd name="connsiteX16" fmla="*/ 2412535 w 2960015"/>
              <a:gd name="connsiteY16" fmla="*/ 88660 h 2816088"/>
              <a:gd name="connsiteX17" fmla="*/ 2941925 w 2960015"/>
              <a:gd name="connsiteY17" fmla="*/ 40534 h 2816088"/>
              <a:gd name="connsiteX18" fmla="*/ 1924397 w 2960015"/>
              <a:gd name="connsiteY18" fmla="*/ 363667 h 2816088"/>
              <a:gd name="connsiteX19" fmla="*/ 2935049 w 2960015"/>
              <a:gd name="connsiteY19" fmla="*/ 294915 h 2816088"/>
              <a:gd name="connsiteX20" fmla="*/ 2123777 w 2960015"/>
              <a:gd name="connsiteY20" fmla="*/ 604299 h 2816088"/>
              <a:gd name="connsiteX21" fmla="*/ 2955675 w 2960015"/>
              <a:gd name="connsiteY21" fmla="*/ 583673 h 2816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960015" h="2816088">
                <a:moveTo>
                  <a:pt x="2955675" y="583673"/>
                </a:moveTo>
                <a:cubicBezTo>
                  <a:pt x="2881194" y="665029"/>
                  <a:pt x="2034400" y="819721"/>
                  <a:pt x="1676890" y="1092437"/>
                </a:cubicBezTo>
                <a:cubicBezTo>
                  <a:pt x="1319380" y="1365153"/>
                  <a:pt x="912598" y="2097361"/>
                  <a:pt x="810616" y="2219968"/>
                </a:cubicBezTo>
                <a:cubicBezTo>
                  <a:pt x="708634" y="2342575"/>
                  <a:pt x="1093644" y="1730684"/>
                  <a:pt x="1064998" y="1828082"/>
                </a:cubicBezTo>
                <a:cubicBezTo>
                  <a:pt x="1036351" y="1925481"/>
                  <a:pt x="694884" y="2712690"/>
                  <a:pt x="638737" y="2804359"/>
                </a:cubicBezTo>
                <a:cubicBezTo>
                  <a:pt x="582590" y="2896028"/>
                  <a:pt x="731552" y="2421640"/>
                  <a:pt x="728114" y="2378097"/>
                </a:cubicBezTo>
                <a:cubicBezTo>
                  <a:pt x="724676" y="2334554"/>
                  <a:pt x="722385" y="2583207"/>
                  <a:pt x="618111" y="2543102"/>
                </a:cubicBezTo>
                <a:cubicBezTo>
                  <a:pt x="513837" y="2502997"/>
                  <a:pt x="128827" y="2164967"/>
                  <a:pt x="102472" y="2137466"/>
                </a:cubicBezTo>
                <a:cubicBezTo>
                  <a:pt x="76117" y="2109965"/>
                  <a:pt x="453107" y="2354034"/>
                  <a:pt x="459982" y="2378097"/>
                </a:cubicBezTo>
                <a:cubicBezTo>
                  <a:pt x="466857" y="2402160"/>
                  <a:pt x="170078" y="2333409"/>
                  <a:pt x="143723" y="2281845"/>
                </a:cubicBezTo>
                <a:cubicBezTo>
                  <a:pt x="117368" y="2230281"/>
                  <a:pt x="317894" y="2067568"/>
                  <a:pt x="301852" y="2068714"/>
                </a:cubicBezTo>
                <a:cubicBezTo>
                  <a:pt x="285810" y="2069860"/>
                  <a:pt x="39449" y="2350597"/>
                  <a:pt x="47470" y="2288720"/>
                </a:cubicBezTo>
                <a:cubicBezTo>
                  <a:pt x="55491" y="2226843"/>
                  <a:pt x="354562" y="1754747"/>
                  <a:pt x="349979" y="1697454"/>
                </a:cubicBezTo>
                <a:cubicBezTo>
                  <a:pt x="345396" y="1640161"/>
                  <a:pt x="-98054" y="2120278"/>
                  <a:pt x="19970" y="1944961"/>
                </a:cubicBezTo>
                <a:cubicBezTo>
                  <a:pt x="137994" y="1769644"/>
                  <a:pt x="944683" y="836909"/>
                  <a:pt x="1058123" y="645550"/>
                </a:cubicBezTo>
                <a:cubicBezTo>
                  <a:pt x="1171563" y="454191"/>
                  <a:pt x="700613" y="796804"/>
                  <a:pt x="700613" y="796804"/>
                </a:cubicBezTo>
                <a:cubicBezTo>
                  <a:pt x="926348" y="703989"/>
                  <a:pt x="2038983" y="214705"/>
                  <a:pt x="2412535" y="88660"/>
                </a:cubicBezTo>
                <a:cubicBezTo>
                  <a:pt x="2786087" y="-37385"/>
                  <a:pt x="3023281" y="-5301"/>
                  <a:pt x="2941925" y="40534"/>
                </a:cubicBezTo>
                <a:cubicBezTo>
                  <a:pt x="2860569" y="86368"/>
                  <a:pt x="1925543" y="321270"/>
                  <a:pt x="1924397" y="363667"/>
                </a:cubicBezTo>
                <a:cubicBezTo>
                  <a:pt x="1923251" y="406064"/>
                  <a:pt x="2901819" y="254810"/>
                  <a:pt x="2935049" y="294915"/>
                </a:cubicBezTo>
                <a:cubicBezTo>
                  <a:pt x="2968279" y="335020"/>
                  <a:pt x="2126069" y="553881"/>
                  <a:pt x="2123777" y="604299"/>
                </a:cubicBezTo>
                <a:cubicBezTo>
                  <a:pt x="2121485" y="654717"/>
                  <a:pt x="3030156" y="502317"/>
                  <a:pt x="2955675" y="58367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8" name="フリーフォーム 1577">
            <a:extLst>
              <a:ext uri="{FF2B5EF4-FFF2-40B4-BE49-F238E27FC236}">
                <a16:creationId xmlns:a16="http://schemas.microsoft.com/office/drawing/2014/main" id="{AC5A4402-7D2B-6719-874E-C509C481B5CB}"/>
              </a:ext>
            </a:extLst>
          </p:cNvPr>
          <p:cNvSpPr/>
          <p:nvPr/>
        </p:nvSpPr>
        <p:spPr>
          <a:xfrm>
            <a:off x="4506535" y="722676"/>
            <a:ext cx="2337389" cy="1931860"/>
          </a:xfrm>
          <a:custGeom>
            <a:avLst/>
            <a:gdLst>
              <a:gd name="connsiteX0" fmla="*/ 147967 w 2337389"/>
              <a:gd name="connsiteY0" fmla="*/ 136722 h 1931860"/>
              <a:gd name="connsiteX1" fmla="*/ 869862 w 2337389"/>
              <a:gd name="connsiteY1" fmla="*/ 19844 h 1931860"/>
              <a:gd name="connsiteX2" fmla="*/ 1406127 w 2337389"/>
              <a:gd name="connsiteY2" fmla="*/ 507983 h 1931860"/>
              <a:gd name="connsiteX3" fmla="*/ 1227372 w 2337389"/>
              <a:gd name="connsiteY3" fmla="*/ 391104 h 1931860"/>
              <a:gd name="connsiteX4" fmla="*/ 2024894 w 2337389"/>
              <a:gd name="connsiteY4" fmla="*/ 1284879 h 1931860"/>
              <a:gd name="connsiteX5" fmla="*/ 1667384 w 2337389"/>
              <a:gd name="connsiteY5" fmla="*/ 947995 h 1931860"/>
              <a:gd name="connsiteX6" fmla="*/ 2334277 w 2337389"/>
              <a:gd name="connsiteY6" fmla="*/ 1924271 h 1931860"/>
              <a:gd name="connsiteX7" fmla="*/ 1859889 w 2337389"/>
              <a:gd name="connsiteY7" fmla="*/ 1367381 h 1931860"/>
              <a:gd name="connsiteX8" fmla="*/ 615480 w 2337389"/>
              <a:gd name="connsiteY8" fmla="*/ 748614 h 1931860"/>
              <a:gd name="connsiteX9" fmla="*/ 1055492 w 2337389"/>
              <a:gd name="connsiteY9" fmla="*/ 975495 h 1931860"/>
              <a:gd name="connsiteX10" fmla="*/ 3588 w 2337389"/>
              <a:gd name="connsiteY10" fmla="*/ 597360 h 1931860"/>
              <a:gd name="connsiteX11" fmla="*/ 691107 w 2337389"/>
              <a:gd name="connsiteY11" fmla="*/ 769240 h 1931860"/>
              <a:gd name="connsiteX12" fmla="*/ 113591 w 2337389"/>
              <a:gd name="connsiteY12" fmla="*/ 370479 h 1931860"/>
              <a:gd name="connsiteX13" fmla="*/ 766734 w 2337389"/>
              <a:gd name="connsiteY13" fmla="*/ 521733 h 1931860"/>
              <a:gd name="connsiteX14" fmla="*/ 147967 w 2337389"/>
              <a:gd name="connsiteY14" fmla="*/ 136722 h 193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37389" h="1931860">
                <a:moveTo>
                  <a:pt x="147967" y="136722"/>
                </a:moveTo>
                <a:cubicBezTo>
                  <a:pt x="165155" y="53074"/>
                  <a:pt x="660169" y="-42033"/>
                  <a:pt x="869862" y="19844"/>
                </a:cubicBezTo>
                <a:cubicBezTo>
                  <a:pt x="1079555" y="81721"/>
                  <a:pt x="1346542" y="446106"/>
                  <a:pt x="1406127" y="507983"/>
                </a:cubicBezTo>
                <a:cubicBezTo>
                  <a:pt x="1465712" y="569860"/>
                  <a:pt x="1124244" y="261621"/>
                  <a:pt x="1227372" y="391104"/>
                </a:cubicBezTo>
                <a:cubicBezTo>
                  <a:pt x="1330500" y="520587"/>
                  <a:pt x="1951559" y="1192064"/>
                  <a:pt x="2024894" y="1284879"/>
                </a:cubicBezTo>
                <a:cubicBezTo>
                  <a:pt x="2098229" y="1377694"/>
                  <a:pt x="1615820" y="841430"/>
                  <a:pt x="1667384" y="947995"/>
                </a:cubicBezTo>
                <a:cubicBezTo>
                  <a:pt x="1718948" y="1054560"/>
                  <a:pt x="2302193" y="1854373"/>
                  <a:pt x="2334277" y="1924271"/>
                </a:cubicBezTo>
                <a:cubicBezTo>
                  <a:pt x="2366361" y="1994169"/>
                  <a:pt x="2146355" y="1563324"/>
                  <a:pt x="1859889" y="1367381"/>
                </a:cubicBezTo>
                <a:cubicBezTo>
                  <a:pt x="1573423" y="1171438"/>
                  <a:pt x="749546" y="813928"/>
                  <a:pt x="615480" y="748614"/>
                </a:cubicBezTo>
                <a:cubicBezTo>
                  <a:pt x="481414" y="683300"/>
                  <a:pt x="1157474" y="1000704"/>
                  <a:pt x="1055492" y="975495"/>
                </a:cubicBezTo>
                <a:cubicBezTo>
                  <a:pt x="953510" y="950286"/>
                  <a:pt x="64319" y="631736"/>
                  <a:pt x="3588" y="597360"/>
                </a:cubicBezTo>
                <a:cubicBezTo>
                  <a:pt x="-57143" y="562984"/>
                  <a:pt x="672773" y="807054"/>
                  <a:pt x="691107" y="769240"/>
                </a:cubicBezTo>
                <a:cubicBezTo>
                  <a:pt x="709441" y="731426"/>
                  <a:pt x="100986" y="411730"/>
                  <a:pt x="113591" y="370479"/>
                </a:cubicBezTo>
                <a:cubicBezTo>
                  <a:pt x="126195" y="329228"/>
                  <a:pt x="758713" y="559547"/>
                  <a:pt x="766734" y="521733"/>
                </a:cubicBezTo>
                <a:cubicBezTo>
                  <a:pt x="774755" y="483920"/>
                  <a:pt x="130779" y="220370"/>
                  <a:pt x="147967" y="13672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9" name="フリーフォーム 1578">
            <a:extLst>
              <a:ext uri="{FF2B5EF4-FFF2-40B4-BE49-F238E27FC236}">
                <a16:creationId xmlns:a16="http://schemas.microsoft.com/office/drawing/2014/main" id="{5F936534-9016-8CB4-AA41-0E8C6429AE9E}"/>
              </a:ext>
            </a:extLst>
          </p:cNvPr>
          <p:cNvSpPr/>
          <p:nvPr/>
        </p:nvSpPr>
        <p:spPr>
          <a:xfrm>
            <a:off x="5706343" y="1521120"/>
            <a:ext cx="1117350" cy="2943183"/>
          </a:xfrm>
          <a:custGeom>
            <a:avLst/>
            <a:gdLst>
              <a:gd name="connsiteX0" fmla="*/ 446950 w 1117350"/>
              <a:gd name="connsiteY0" fmla="*/ 177051 h 2943183"/>
              <a:gd name="connsiteX1" fmla="*/ 1058842 w 1117350"/>
              <a:gd name="connsiteY1" fmla="*/ 1118952 h 2943183"/>
              <a:gd name="connsiteX2" fmla="*/ 976340 w 1117350"/>
              <a:gd name="connsiteY2" fmla="*/ 981448 h 2943183"/>
              <a:gd name="connsiteX3" fmla="*/ 1113843 w 1117350"/>
              <a:gd name="connsiteY3" fmla="*/ 1964600 h 2943183"/>
              <a:gd name="connsiteX4" fmla="*/ 1079468 w 1117350"/>
              <a:gd name="connsiteY4" fmla="*/ 1648342 h 2943183"/>
              <a:gd name="connsiteX5" fmla="*/ 1113843 w 1117350"/>
              <a:gd name="connsiteY5" fmla="*/ 2500865 h 2943183"/>
              <a:gd name="connsiteX6" fmla="*/ 1079468 w 1117350"/>
              <a:gd name="connsiteY6" fmla="*/ 2940877 h 2943183"/>
              <a:gd name="connsiteX7" fmla="*/ 1058842 w 1117350"/>
              <a:gd name="connsiteY7" fmla="*/ 2603993 h 2943183"/>
              <a:gd name="connsiteX8" fmla="*/ 763209 w 1117350"/>
              <a:gd name="connsiteY8" fmla="*/ 1270206 h 2943183"/>
              <a:gd name="connsiteX9" fmla="*/ 873212 w 1117350"/>
              <a:gd name="connsiteY9" fmla="*/ 1641466 h 2943183"/>
              <a:gd name="connsiteX10" fmla="*/ 316322 w 1117350"/>
              <a:gd name="connsiteY10" fmla="*/ 596438 h 2943183"/>
              <a:gd name="connsiteX11" fmla="*/ 433200 w 1117350"/>
              <a:gd name="connsiteY11" fmla="*/ 809569 h 2943183"/>
              <a:gd name="connsiteX12" fmla="*/ 63 w 1117350"/>
              <a:gd name="connsiteY12" fmla="*/ 170176 h 2943183"/>
              <a:gd name="connsiteX13" fmla="*/ 467576 w 1117350"/>
              <a:gd name="connsiteY13" fmla="*/ 727066 h 2943183"/>
              <a:gd name="connsiteX14" fmla="*/ 213194 w 1117350"/>
              <a:gd name="connsiteY14" fmla="*/ 280179 h 2943183"/>
              <a:gd name="connsiteX15" fmla="*/ 584454 w 1117350"/>
              <a:gd name="connsiteY15" fmla="*/ 562062 h 2943183"/>
              <a:gd name="connsiteX16" fmla="*/ 185693 w 1117350"/>
              <a:gd name="connsiteY16" fmla="*/ 5172 h 2943183"/>
              <a:gd name="connsiteX17" fmla="*/ 488201 w 1117350"/>
              <a:gd name="connsiteY17" fmla="*/ 280179 h 2943183"/>
              <a:gd name="connsiteX18" fmla="*/ 446950 w 1117350"/>
              <a:gd name="connsiteY18" fmla="*/ 177051 h 294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17350" h="2943183">
                <a:moveTo>
                  <a:pt x="446950" y="177051"/>
                </a:moveTo>
                <a:cubicBezTo>
                  <a:pt x="542057" y="316846"/>
                  <a:pt x="970610" y="984886"/>
                  <a:pt x="1058842" y="1118952"/>
                </a:cubicBezTo>
                <a:cubicBezTo>
                  <a:pt x="1147074" y="1253018"/>
                  <a:pt x="967173" y="840507"/>
                  <a:pt x="976340" y="981448"/>
                </a:cubicBezTo>
                <a:cubicBezTo>
                  <a:pt x="985507" y="1122389"/>
                  <a:pt x="1096655" y="1853451"/>
                  <a:pt x="1113843" y="1964600"/>
                </a:cubicBezTo>
                <a:cubicBezTo>
                  <a:pt x="1131031" y="2075749"/>
                  <a:pt x="1079468" y="1558965"/>
                  <a:pt x="1079468" y="1648342"/>
                </a:cubicBezTo>
                <a:cubicBezTo>
                  <a:pt x="1079468" y="1737719"/>
                  <a:pt x="1113843" y="2285443"/>
                  <a:pt x="1113843" y="2500865"/>
                </a:cubicBezTo>
                <a:cubicBezTo>
                  <a:pt x="1113843" y="2716287"/>
                  <a:pt x="1088635" y="2923689"/>
                  <a:pt x="1079468" y="2940877"/>
                </a:cubicBezTo>
                <a:cubicBezTo>
                  <a:pt x="1070301" y="2958065"/>
                  <a:pt x="1111552" y="2882438"/>
                  <a:pt x="1058842" y="2603993"/>
                </a:cubicBezTo>
                <a:cubicBezTo>
                  <a:pt x="1006132" y="2325548"/>
                  <a:pt x="794147" y="1430627"/>
                  <a:pt x="763209" y="1270206"/>
                </a:cubicBezTo>
                <a:cubicBezTo>
                  <a:pt x="732271" y="1109785"/>
                  <a:pt x="947693" y="1753761"/>
                  <a:pt x="873212" y="1641466"/>
                </a:cubicBezTo>
                <a:cubicBezTo>
                  <a:pt x="798731" y="1529171"/>
                  <a:pt x="389657" y="735087"/>
                  <a:pt x="316322" y="596438"/>
                </a:cubicBezTo>
                <a:cubicBezTo>
                  <a:pt x="242987" y="457789"/>
                  <a:pt x="485910" y="880613"/>
                  <a:pt x="433200" y="809569"/>
                </a:cubicBezTo>
                <a:cubicBezTo>
                  <a:pt x="380490" y="738525"/>
                  <a:pt x="-5666" y="183926"/>
                  <a:pt x="63" y="170176"/>
                </a:cubicBezTo>
                <a:cubicBezTo>
                  <a:pt x="5792" y="156426"/>
                  <a:pt x="432054" y="708732"/>
                  <a:pt x="467576" y="727066"/>
                </a:cubicBezTo>
                <a:cubicBezTo>
                  <a:pt x="503098" y="745400"/>
                  <a:pt x="193714" y="307680"/>
                  <a:pt x="213194" y="280179"/>
                </a:cubicBezTo>
                <a:cubicBezTo>
                  <a:pt x="232674" y="252678"/>
                  <a:pt x="589037" y="607896"/>
                  <a:pt x="584454" y="562062"/>
                </a:cubicBezTo>
                <a:cubicBezTo>
                  <a:pt x="579871" y="516228"/>
                  <a:pt x="201735" y="52152"/>
                  <a:pt x="185693" y="5172"/>
                </a:cubicBezTo>
                <a:cubicBezTo>
                  <a:pt x="169651" y="-41808"/>
                  <a:pt x="445804" y="245803"/>
                  <a:pt x="488201" y="280179"/>
                </a:cubicBezTo>
                <a:cubicBezTo>
                  <a:pt x="530598" y="314555"/>
                  <a:pt x="351843" y="37256"/>
                  <a:pt x="446950" y="17705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0" name="フリーフォーム 1579">
            <a:extLst>
              <a:ext uri="{FF2B5EF4-FFF2-40B4-BE49-F238E27FC236}">
                <a16:creationId xmlns:a16="http://schemas.microsoft.com/office/drawing/2014/main" id="{71886FA5-A354-FC38-FD48-8635AF7DA61F}"/>
              </a:ext>
            </a:extLst>
          </p:cNvPr>
          <p:cNvSpPr/>
          <p:nvPr/>
        </p:nvSpPr>
        <p:spPr>
          <a:xfrm>
            <a:off x="4956642" y="1606726"/>
            <a:ext cx="1875326" cy="2672267"/>
          </a:xfrm>
          <a:custGeom>
            <a:avLst/>
            <a:gdLst>
              <a:gd name="connsiteX0" fmla="*/ 536633 w 1875326"/>
              <a:gd name="connsiteY0" fmla="*/ 2068 h 2672267"/>
              <a:gd name="connsiteX1" fmla="*/ 1237902 w 1875326"/>
              <a:gd name="connsiteY1" fmla="*/ 710212 h 2672267"/>
              <a:gd name="connsiteX2" fmla="*/ 1533535 w 1875326"/>
              <a:gd name="connsiteY2" fmla="*/ 1700239 h 2672267"/>
              <a:gd name="connsiteX3" fmla="*/ 1519785 w 1875326"/>
              <a:gd name="connsiteY3" fmla="*/ 1315229 h 2672267"/>
              <a:gd name="connsiteX4" fmla="*/ 1870420 w 1875326"/>
              <a:gd name="connsiteY4" fmla="*/ 2642140 h 2672267"/>
              <a:gd name="connsiteX5" fmla="*/ 1705415 w 1875326"/>
              <a:gd name="connsiteY5" fmla="*/ 2188378 h 2672267"/>
              <a:gd name="connsiteX6" fmla="*/ 1430408 w 1875326"/>
              <a:gd name="connsiteY6" fmla="*/ 1562736 h 2672267"/>
              <a:gd name="connsiteX7" fmla="*/ 1581662 w 1875326"/>
              <a:gd name="connsiteY7" fmla="*/ 2092125 h 2672267"/>
              <a:gd name="connsiteX8" fmla="*/ 1114149 w 1875326"/>
              <a:gd name="connsiteY8" fmla="*/ 641460 h 2672267"/>
              <a:gd name="connsiteX9" fmla="*/ 1279153 w 1875326"/>
              <a:gd name="connsiteY9" fmla="*/ 923343 h 2672267"/>
              <a:gd name="connsiteX10" fmla="*/ 419755 w 1875326"/>
              <a:gd name="connsiteY10" fmla="*/ 435205 h 2672267"/>
              <a:gd name="connsiteX11" fmla="*/ 722263 w 1875326"/>
              <a:gd name="connsiteY11" fmla="*/ 627710 h 2672267"/>
              <a:gd name="connsiteX12" fmla="*/ 369 w 1875326"/>
              <a:gd name="connsiteY12" fmla="*/ 180823 h 2672267"/>
              <a:gd name="connsiteX13" fmla="*/ 832266 w 1875326"/>
              <a:gd name="connsiteY13" fmla="*/ 483331 h 2672267"/>
              <a:gd name="connsiteX14" fmla="*/ 536633 w 1875326"/>
              <a:gd name="connsiteY14" fmla="*/ 2068 h 2672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5326" h="2672267">
                <a:moveTo>
                  <a:pt x="536633" y="2068"/>
                </a:moveTo>
                <a:cubicBezTo>
                  <a:pt x="604239" y="39881"/>
                  <a:pt x="1071752" y="427184"/>
                  <a:pt x="1237902" y="710212"/>
                </a:cubicBezTo>
                <a:cubicBezTo>
                  <a:pt x="1404052" y="993240"/>
                  <a:pt x="1486555" y="1599403"/>
                  <a:pt x="1533535" y="1700239"/>
                </a:cubicBezTo>
                <a:cubicBezTo>
                  <a:pt x="1580515" y="1801075"/>
                  <a:pt x="1463638" y="1158246"/>
                  <a:pt x="1519785" y="1315229"/>
                </a:cubicBezTo>
                <a:cubicBezTo>
                  <a:pt x="1575933" y="1472213"/>
                  <a:pt x="1839482" y="2496615"/>
                  <a:pt x="1870420" y="2642140"/>
                </a:cubicBezTo>
                <a:cubicBezTo>
                  <a:pt x="1901358" y="2787665"/>
                  <a:pt x="1778750" y="2368279"/>
                  <a:pt x="1705415" y="2188378"/>
                </a:cubicBezTo>
                <a:cubicBezTo>
                  <a:pt x="1632080" y="2008477"/>
                  <a:pt x="1451033" y="1578778"/>
                  <a:pt x="1430408" y="1562736"/>
                </a:cubicBezTo>
                <a:cubicBezTo>
                  <a:pt x="1409783" y="1546694"/>
                  <a:pt x="1634372" y="2245671"/>
                  <a:pt x="1581662" y="2092125"/>
                </a:cubicBezTo>
                <a:cubicBezTo>
                  <a:pt x="1528952" y="1938579"/>
                  <a:pt x="1164567" y="836257"/>
                  <a:pt x="1114149" y="641460"/>
                </a:cubicBezTo>
                <a:cubicBezTo>
                  <a:pt x="1063731" y="446663"/>
                  <a:pt x="1394885" y="957719"/>
                  <a:pt x="1279153" y="923343"/>
                </a:cubicBezTo>
                <a:cubicBezTo>
                  <a:pt x="1163421" y="888967"/>
                  <a:pt x="512570" y="484477"/>
                  <a:pt x="419755" y="435205"/>
                </a:cubicBezTo>
                <a:cubicBezTo>
                  <a:pt x="326940" y="385933"/>
                  <a:pt x="792161" y="670107"/>
                  <a:pt x="722263" y="627710"/>
                </a:cubicBezTo>
                <a:cubicBezTo>
                  <a:pt x="652365" y="585313"/>
                  <a:pt x="-17965" y="204886"/>
                  <a:pt x="369" y="180823"/>
                </a:cubicBezTo>
                <a:cubicBezTo>
                  <a:pt x="18703" y="156760"/>
                  <a:pt x="740597" y="509686"/>
                  <a:pt x="832266" y="483331"/>
                </a:cubicBezTo>
                <a:cubicBezTo>
                  <a:pt x="923935" y="456976"/>
                  <a:pt x="469027" y="-35745"/>
                  <a:pt x="536633" y="206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1" name="フリーフォーム 1580">
            <a:extLst>
              <a:ext uri="{FF2B5EF4-FFF2-40B4-BE49-F238E27FC236}">
                <a16:creationId xmlns:a16="http://schemas.microsoft.com/office/drawing/2014/main" id="{EAF7C89D-BC7A-89D5-41B4-3BEE67C17447}"/>
              </a:ext>
            </a:extLst>
          </p:cNvPr>
          <p:cNvSpPr/>
          <p:nvPr/>
        </p:nvSpPr>
        <p:spPr>
          <a:xfrm>
            <a:off x="4151765" y="1858728"/>
            <a:ext cx="1418194" cy="419483"/>
          </a:xfrm>
          <a:custGeom>
            <a:avLst/>
            <a:gdLst>
              <a:gd name="connsiteX0" fmla="*/ 48975 w 1418194"/>
              <a:gd name="connsiteY0" fmla="*/ 416959 h 419483"/>
              <a:gd name="connsiteX1" fmla="*/ 970250 w 1418194"/>
              <a:gd name="connsiteY1" fmla="*/ 334457 h 419483"/>
              <a:gd name="connsiteX2" fmla="*/ 894623 w 1418194"/>
              <a:gd name="connsiteY2" fmla="*/ 334457 h 419483"/>
              <a:gd name="connsiteX3" fmla="*/ 1417137 w 1418194"/>
              <a:gd name="connsiteY3" fmla="*/ 4448 h 419483"/>
              <a:gd name="connsiteX4" fmla="*/ 736494 w 1418194"/>
              <a:gd name="connsiteY4" fmla="*/ 135077 h 419483"/>
              <a:gd name="connsiteX5" fmla="*/ 849 w 1418194"/>
              <a:gd name="connsiteY5" fmla="*/ 279455 h 419483"/>
              <a:gd name="connsiteX6" fmla="*/ 578364 w 1418194"/>
              <a:gd name="connsiteY6" fmla="*/ 224454 h 419483"/>
              <a:gd name="connsiteX7" fmla="*/ 48975 w 1418194"/>
              <a:gd name="connsiteY7" fmla="*/ 416959 h 41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8194" h="419483">
                <a:moveTo>
                  <a:pt x="48975" y="416959"/>
                </a:moveTo>
                <a:cubicBezTo>
                  <a:pt x="114289" y="435293"/>
                  <a:pt x="829309" y="348207"/>
                  <a:pt x="970250" y="334457"/>
                </a:cubicBezTo>
                <a:cubicBezTo>
                  <a:pt x="1111191" y="320707"/>
                  <a:pt x="820142" y="389458"/>
                  <a:pt x="894623" y="334457"/>
                </a:cubicBezTo>
                <a:cubicBezTo>
                  <a:pt x="969104" y="279455"/>
                  <a:pt x="1443492" y="37678"/>
                  <a:pt x="1417137" y="4448"/>
                </a:cubicBezTo>
                <a:cubicBezTo>
                  <a:pt x="1390782" y="-28782"/>
                  <a:pt x="736494" y="135077"/>
                  <a:pt x="736494" y="135077"/>
                </a:cubicBezTo>
                <a:cubicBezTo>
                  <a:pt x="500446" y="180911"/>
                  <a:pt x="27204" y="264559"/>
                  <a:pt x="849" y="279455"/>
                </a:cubicBezTo>
                <a:cubicBezTo>
                  <a:pt x="-25506" y="294351"/>
                  <a:pt x="570343" y="206120"/>
                  <a:pt x="578364" y="224454"/>
                </a:cubicBezTo>
                <a:cubicBezTo>
                  <a:pt x="586385" y="242788"/>
                  <a:pt x="-16339" y="398625"/>
                  <a:pt x="48975" y="41695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2" name="フリーフォーム 1581">
            <a:extLst>
              <a:ext uri="{FF2B5EF4-FFF2-40B4-BE49-F238E27FC236}">
                <a16:creationId xmlns:a16="http://schemas.microsoft.com/office/drawing/2014/main" id="{EE7F6DBA-5AC7-F4F7-D1DF-023D3AE6BF86}"/>
              </a:ext>
            </a:extLst>
          </p:cNvPr>
          <p:cNvSpPr/>
          <p:nvPr/>
        </p:nvSpPr>
        <p:spPr>
          <a:xfrm>
            <a:off x="3552568" y="1956839"/>
            <a:ext cx="1142185" cy="2304263"/>
          </a:xfrm>
          <a:custGeom>
            <a:avLst/>
            <a:gdLst>
              <a:gd name="connsiteX0" fmla="*/ 1141980 w 1142185"/>
              <a:gd name="connsiteY0" fmla="*/ 88777 h 2304263"/>
              <a:gd name="connsiteX1" fmla="*/ 595226 w 1142185"/>
              <a:gd name="connsiteY1" fmla="*/ 890056 h 2304263"/>
              <a:gd name="connsiteX2" fmla="*/ 397263 w 1142185"/>
              <a:gd name="connsiteY2" fmla="*/ 2002419 h 2304263"/>
              <a:gd name="connsiteX3" fmla="*/ 491531 w 1142185"/>
              <a:gd name="connsiteY3" fmla="*/ 1257701 h 2304263"/>
              <a:gd name="connsiteX4" fmla="*/ 180446 w 1142185"/>
              <a:gd name="connsiteY4" fmla="*/ 2087260 h 2304263"/>
              <a:gd name="connsiteX5" fmla="*/ 359556 w 1142185"/>
              <a:gd name="connsiteY5" fmla="*/ 1493371 h 2304263"/>
              <a:gd name="connsiteX6" fmla="*/ 1337 w 1142185"/>
              <a:gd name="connsiteY6" fmla="*/ 2304076 h 2304263"/>
              <a:gd name="connsiteX7" fmla="*/ 246434 w 1142185"/>
              <a:gd name="connsiteY7" fmla="*/ 1408530 h 2304263"/>
              <a:gd name="connsiteX8" fmla="*/ 472677 w 1142185"/>
              <a:gd name="connsiteY8" fmla="*/ 635532 h 2304263"/>
              <a:gd name="connsiteX9" fmla="*/ 171020 w 1142185"/>
              <a:gd name="connsiteY9" fmla="*/ 1040885 h 2304263"/>
              <a:gd name="connsiteX10" fmla="*/ 915737 w 1142185"/>
              <a:gd name="connsiteY10" fmla="*/ 3936 h 2304263"/>
              <a:gd name="connsiteX11" fmla="*/ 529238 w 1142185"/>
              <a:gd name="connsiteY11" fmla="*/ 663813 h 2304263"/>
              <a:gd name="connsiteX12" fmla="*/ 1141980 w 1142185"/>
              <a:gd name="connsiteY12" fmla="*/ 88777 h 230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2185" h="2304263">
                <a:moveTo>
                  <a:pt x="1141980" y="88777"/>
                </a:moveTo>
                <a:cubicBezTo>
                  <a:pt x="1152978" y="126484"/>
                  <a:pt x="719345" y="571116"/>
                  <a:pt x="595226" y="890056"/>
                </a:cubicBezTo>
                <a:cubicBezTo>
                  <a:pt x="471106" y="1208996"/>
                  <a:pt x="414545" y="1941145"/>
                  <a:pt x="397263" y="2002419"/>
                </a:cubicBezTo>
                <a:cubicBezTo>
                  <a:pt x="379981" y="2063693"/>
                  <a:pt x="527667" y="1243561"/>
                  <a:pt x="491531" y="1257701"/>
                </a:cubicBezTo>
                <a:cubicBezTo>
                  <a:pt x="455395" y="1271841"/>
                  <a:pt x="202442" y="2047982"/>
                  <a:pt x="180446" y="2087260"/>
                </a:cubicBezTo>
                <a:cubicBezTo>
                  <a:pt x="158450" y="2126538"/>
                  <a:pt x="389407" y="1457235"/>
                  <a:pt x="359556" y="1493371"/>
                </a:cubicBezTo>
                <a:cubicBezTo>
                  <a:pt x="329704" y="1529507"/>
                  <a:pt x="20191" y="2318216"/>
                  <a:pt x="1337" y="2304076"/>
                </a:cubicBezTo>
                <a:cubicBezTo>
                  <a:pt x="-17517" y="2289936"/>
                  <a:pt x="167877" y="1686621"/>
                  <a:pt x="246434" y="1408530"/>
                </a:cubicBezTo>
                <a:cubicBezTo>
                  <a:pt x="324991" y="1130439"/>
                  <a:pt x="485246" y="696806"/>
                  <a:pt x="472677" y="635532"/>
                </a:cubicBezTo>
                <a:cubicBezTo>
                  <a:pt x="460108" y="574258"/>
                  <a:pt x="97177" y="1146151"/>
                  <a:pt x="171020" y="1040885"/>
                </a:cubicBezTo>
                <a:cubicBezTo>
                  <a:pt x="244863" y="935619"/>
                  <a:pt x="856034" y="66781"/>
                  <a:pt x="915737" y="3936"/>
                </a:cubicBezTo>
                <a:cubicBezTo>
                  <a:pt x="975440" y="-58909"/>
                  <a:pt x="488388" y="651244"/>
                  <a:pt x="529238" y="663813"/>
                </a:cubicBezTo>
                <a:cubicBezTo>
                  <a:pt x="570087" y="676382"/>
                  <a:pt x="1130982" y="51070"/>
                  <a:pt x="1141980" y="8877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3" name="フリーフォーム 1582">
            <a:extLst>
              <a:ext uri="{FF2B5EF4-FFF2-40B4-BE49-F238E27FC236}">
                <a16:creationId xmlns:a16="http://schemas.microsoft.com/office/drawing/2014/main" id="{AE153774-4B94-1E41-AF03-9DEA0E9F5B4F}"/>
              </a:ext>
            </a:extLst>
          </p:cNvPr>
          <p:cNvSpPr/>
          <p:nvPr/>
        </p:nvSpPr>
        <p:spPr>
          <a:xfrm>
            <a:off x="2978645" y="2488660"/>
            <a:ext cx="944100" cy="2643021"/>
          </a:xfrm>
          <a:custGeom>
            <a:avLst/>
            <a:gdLst>
              <a:gd name="connsiteX0" fmla="*/ 942906 w 944100"/>
              <a:gd name="connsiteY0" fmla="*/ 16 h 2643021"/>
              <a:gd name="connsiteX1" fmla="*/ 358444 w 944100"/>
              <a:gd name="connsiteY1" fmla="*/ 1178367 h 2643021"/>
              <a:gd name="connsiteX2" fmla="*/ 490419 w 944100"/>
              <a:gd name="connsiteY2" fmla="*/ 933270 h 2643021"/>
              <a:gd name="connsiteX3" fmla="*/ 320736 w 944100"/>
              <a:gd name="connsiteY3" fmla="*/ 1800536 h 2643021"/>
              <a:gd name="connsiteX4" fmla="*/ 415004 w 944100"/>
              <a:gd name="connsiteY4" fmla="*/ 1206647 h 2643021"/>
              <a:gd name="connsiteX5" fmla="*/ 160481 w 944100"/>
              <a:gd name="connsiteY5" fmla="*/ 2121047 h 2643021"/>
              <a:gd name="connsiteX6" fmla="*/ 207615 w 944100"/>
              <a:gd name="connsiteY6" fmla="*/ 2639521 h 2643021"/>
              <a:gd name="connsiteX7" fmla="*/ 188761 w 944100"/>
              <a:gd name="connsiteY7" fmla="*/ 2319010 h 2643021"/>
              <a:gd name="connsiteX8" fmla="*/ 94493 w 944100"/>
              <a:gd name="connsiteY8" fmla="*/ 1762829 h 2643021"/>
              <a:gd name="connsiteX9" fmla="*/ 225 w 944100"/>
              <a:gd name="connsiteY9" fmla="*/ 2601814 h 2643021"/>
              <a:gd name="connsiteX10" fmla="*/ 75640 w 944100"/>
              <a:gd name="connsiteY10" fmla="*/ 1715695 h 2643021"/>
              <a:gd name="connsiteX11" fmla="*/ 292456 w 944100"/>
              <a:gd name="connsiteY11" fmla="*/ 791868 h 2643021"/>
              <a:gd name="connsiteX12" fmla="*/ 179334 w 944100"/>
              <a:gd name="connsiteY12" fmla="*/ 1150086 h 2643021"/>
              <a:gd name="connsiteX13" fmla="*/ 942906 w 944100"/>
              <a:gd name="connsiteY13" fmla="*/ 16 h 2643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44100" h="2643021">
                <a:moveTo>
                  <a:pt x="942906" y="16"/>
                </a:moveTo>
                <a:cubicBezTo>
                  <a:pt x="972758" y="4729"/>
                  <a:pt x="433858" y="1022825"/>
                  <a:pt x="358444" y="1178367"/>
                </a:cubicBezTo>
                <a:cubicBezTo>
                  <a:pt x="283030" y="1333909"/>
                  <a:pt x="496704" y="829575"/>
                  <a:pt x="490419" y="933270"/>
                </a:cubicBezTo>
                <a:cubicBezTo>
                  <a:pt x="484134" y="1036965"/>
                  <a:pt x="333305" y="1754973"/>
                  <a:pt x="320736" y="1800536"/>
                </a:cubicBezTo>
                <a:cubicBezTo>
                  <a:pt x="308167" y="1846099"/>
                  <a:pt x="441713" y="1153229"/>
                  <a:pt x="415004" y="1206647"/>
                </a:cubicBezTo>
                <a:cubicBezTo>
                  <a:pt x="388295" y="1260065"/>
                  <a:pt x="195046" y="1882235"/>
                  <a:pt x="160481" y="2121047"/>
                </a:cubicBezTo>
                <a:cubicBezTo>
                  <a:pt x="125916" y="2359859"/>
                  <a:pt x="202902" y="2606527"/>
                  <a:pt x="207615" y="2639521"/>
                </a:cubicBezTo>
                <a:cubicBezTo>
                  <a:pt x="212328" y="2672515"/>
                  <a:pt x="207615" y="2465125"/>
                  <a:pt x="188761" y="2319010"/>
                </a:cubicBezTo>
                <a:cubicBezTo>
                  <a:pt x="169907" y="2172895"/>
                  <a:pt x="125916" y="1715695"/>
                  <a:pt x="94493" y="1762829"/>
                </a:cubicBezTo>
                <a:cubicBezTo>
                  <a:pt x="63070" y="1809963"/>
                  <a:pt x="3367" y="2609670"/>
                  <a:pt x="225" y="2601814"/>
                </a:cubicBezTo>
                <a:cubicBezTo>
                  <a:pt x="-2917" y="2593958"/>
                  <a:pt x="26935" y="2017353"/>
                  <a:pt x="75640" y="1715695"/>
                </a:cubicBezTo>
                <a:cubicBezTo>
                  <a:pt x="124345" y="1414037"/>
                  <a:pt x="275174" y="886136"/>
                  <a:pt x="292456" y="791868"/>
                </a:cubicBezTo>
                <a:cubicBezTo>
                  <a:pt x="309738" y="697600"/>
                  <a:pt x="70926" y="1280490"/>
                  <a:pt x="179334" y="1150086"/>
                </a:cubicBezTo>
                <a:cubicBezTo>
                  <a:pt x="287742" y="1019682"/>
                  <a:pt x="913054" y="-4697"/>
                  <a:pt x="942906" y="1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4" name="フリーフォーム 1583">
            <a:extLst>
              <a:ext uri="{FF2B5EF4-FFF2-40B4-BE49-F238E27FC236}">
                <a16:creationId xmlns:a16="http://schemas.microsoft.com/office/drawing/2014/main" id="{E7ADC7DA-E2BA-A2D7-40C9-51204B57BFE0}"/>
              </a:ext>
            </a:extLst>
          </p:cNvPr>
          <p:cNvSpPr/>
          <p:nvPr/>
        </p:nvSpPr>
        <p:spPr>
          <a:xfrm>
            <a:off x="6124237" y="4805240"/>
            <a:ext cx="507039" cy="1740636"/>
          </a:xfrm>
          <a:custGeom>
            <a:avLst/>
            <a:gdLst>
              <a:gd name="connsiteX0" fmla="*/ 502806 w 507039"/>
              <a:gd name="connsiteY0" fmla="*/ 2430 h 1740636"/>
              <a:gd name="connsiteX1" fmla="*/ 455672 w 507039"/>
              <a:gd name="connsiteY1" fmla="*/ 794282 h 1740636"/>
              <a:gd name="connsiteX2" fmla="*/ 455672 w 507039"/>
              <a:gd name="connsiteY2" fmla="*/ 662306 h 1740636"/>
              <a:gd name="connsiteX3" fmla="*/ 380258 w 507039"/>
              <a:gd name="connsiteY3" fmla="*/ 1095939 h 1740636"/>
              <a:gd name="connsiteX4" fmla="*/ 12612 w 507039"/>
              <a:gd name="connsiteY4" fmla="*/ 1727535 h 1740636"/>
              <a:gd name="connsiteX5" fmla="*/ 78600 w 507039"/>
              <a:gd name="connsiteY5" fmla="*/ 1538999 h 1740636"/>
              <a:gd name="connsiteX6" fmla="*/ 408538 w 507039"/>
              <a:gd name="connsiteY6" fmla="*/ 605746 h 1740636"/>
              <a:gd name="connsiteX7" fmla="*/ 295417 w 507039"/>
              <a:gd name="connsiteY7" fmla="*/ 860269 h 1740636"/>
              <a:gd name="connsiteX8" fmla="*/ 408538 w 507039"/>
              <a:gd name="connsiteY8" fmla="*/ 351222 h 1740636"/>
              <a:gd name="connsiteX9" fmla="*/ 333124 w 507039"/>
              <a:gd name="connsiteY9" fmla="*/ 539758 h 1740636"/>
              <a:gd name="connsiteX10" fmla="*/ 502806 w 507039"/>
              <a:gd name="connsiteY10" fmla="*/ 2430 h 174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7039" h="1740636">
                <a:moveTo>
                  <a:pt x="502806" y="2430"/>
                </a:moveTo>
                <a:cubicBezTo>
                  <a:pt x="523231" y="44851"/>
                  <a:pt x="463528" y="684303"/>
                  <a:pt x="455672" y="794282"/>
                </a:cubicBezTo>
                <a:cubicBezTo>
                  <a:pt x="447816" y="904261"/>
                  <a:pt x="468241" y="612030"/>
                  <a:pt x="455672" y="662306"/>
                </a:cubicBezTo>
                <a:cubicBezTo>
                  <a:pt x="443103" y="712582"/>
                  <a:pt x="454101" y="918401"/>
                  <a:pt x="380258" y="1095939"/>
                </a:cubicBezTo>
                <a:cubicBezTo>
                  <a:pt x="306415" y="1273477"/>
                  <a:pt x="62888" y="1653692"/>
                  <a:pt x="12612" y="1727535"/>
                </a:cubicBezTo>
                <a:cubicBezTo>
                  <a:pt x="-37664" y="1801378"/>
                  <a:pt x="78600" y="1538999"/>
                  <a:pt x="78600" y="1538999"/>
                </a:cubicBezTo>
                <a:cubicBezTo>
                  <a:pt x="144588" y="1352034"/>
                  <a:pt x="372402" y="718868"/>
                  <a:pt x="408538" y="605746"/>
                </a:cubicBezTo>
                <a:cubicBezTo>
                  <a:pt x="444674" y="492624"/>
                  <a:pt x="295417" y="902690"/>
                  <a:pt x="295417" y="860269"/>
                </a:cubicBezTo>
                <a:cubicBezTo>
                  <a:pt x="295417" y="817848"/>
                  <a:pt x="402253" y="404641"/>
                  <a:pt x="408538" y="351222"/>
                </a:cubicBezTo>
                <a:cubicBezTo>
                  <a:pt x="414822" y="297804"/>
                  <a:pt x="315841" y="593177"/>
                  <a:pt x="333124" y="539758"/>
                </a:cubicBezTo>
                <a:cubicBezTo>
                  <a:pt x="350406" y="486340"/>
                  <a:pt x="482381" y="-39991"/>
                  <a:pt x="502806" y="243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5" name="フリーフォーム 1584">
            <a:extLst>
              <a:ext uri="{FF2B5EF4-FFF2-40B4-BE49-F238E27FC236}">
                <a16:creationId xmlns:a16="http://schemas.microsoft.com/office/drawing/2014/main" id="{6F67D4F4-B97F-73F2-8928-215975B2679D}"/>
              </a:ext>
            </a:extLst>
          </p:cNvPr>
          <p:cNvSpPr/>
          <p:nvPr/>
        </p:nvSpPr>
        <p:spPr>
          <a:xfrm>
            <a:off x="2620051" y="4741562"/>
            <a:ext cx="830315" cy="2557553"/>
          </a:xfrm>
          <a:custGeom>
            <a:avLst/>
            <a:gdLst>
              <a:gd name="connsiteX0" fmla="*/ 622770 w 830315"/>
              <a:gd name="connsiteY0" fmla="*/ 120 h 2557553"/>
              <a:gd name="connsiteX1" fmla="*/ 255124 w 830315"/>
              <a:gd name="connsiteY1" fmla="*/ 631716 h 2557553"/>
              <a:gd name="connsiteX2" fmla="*/ 601 w 830315"/>
              <a:gd name="connsiteY2" fmla="*/ 1263312 h 2557553"/>
              <a:gd name="connsiteX3" fmla="*/ 179710 w 830315"/>
              <a:gd name="connsiteY3" fmla="*/ 1027642 h 2557553"/>
              <a:gd name="connsiteX4" fmla="*/ 19454 w 830315"/>
              <a:gd name="connsiteY4" fmla="*/ 1432995 h 2557553"/>
              <a:gd name="connsiteX5" fmla="*/ 28881 w 830315"/>
              <a:gd name="connsiteY5" fmla="*/ 1989176 h 2557553"/>
              <a:gd name="connsiteX6" fmla="*/ 57161 w 830315"/>
              <a:gd name="connsiteY6" fmla="*/ 1432995 h 2557553"/>
              <a:gd name="connsiteX7" fmla="*/ 217417 w 830315"/>
              <a:gd name="connsiteY7" fmla="*/ 2507650 h 2557553"/>
              <a:gd name="connsiteX8" fmla="*/ 207990 w 830315"/>
              <a:gd name="connsiteY8" fmla="*/ 2328541 h 2557553"/>
              <a:gd name="connsiteX9" fmla="*/ 330539 w 830315"/>
              <a:gd name="connsiteY9" fmla="*/ 1876054 h 2557553"/>
              <a:gd name="connsiteX10" fmla="*/ 387100 w 830315"/>
              <a:gd name="connsiteY10" fmla="*/ 2517077 h 2557553"/>
              <a:gd name="connsiteX11" fmla="*/ 387100 w 830315"/>
              <a:gd name="connsiteY11" fmla="*/ 2234273 h 2557553"/>
              <a:gd name="connsiteX12" fmla="*/ 396526 w 830315"/>
              <a:gd name="connsiteY12" fmla="*/ 1602677 h 2557553"/>
              <a:gd name="connsiteX13" fmla="*/ 339965 w 830315"/>
              <a:gd name="connsiteY13" fmla="*/ 1913762 h 2557553"/>
              <a:gd name="connsiteX14" fmla="*/ 745318 w 830315"/>
              <a:gd name="connsiteY14" fmla="*/ 1037069 h 2557553"/>
              <a:gd name="connsiteX15" fmla="*/ 660477 w 830315"/>
              <a:gd name="connsiteY15" fmla="*/ 1329300 h 2557553"/>
              <a:gd name="connsiteX16" fmla="*/ 773598 w 830315"/>
              <a:gd name="connsiteY16" fmla="*/ 735411 h 2557553"/>
              <a:gd name="connsiteX17" fmla="*/ 641623 w 830315"/>
              <a:gd name="connsiteY17" fmla="*/ 1084203 h 2557553"/>
              <a:gd name="connsiteX18" fmla="*/ 830159 w 830315"/>
              <a:gd name="connsiteY18" fmla="*/ 537448 h 2557553"/>
              <a:gd name="connsiteX19" fmla="*/ 603916 w 830315"/>
              <a:gd name="connsiteY19" fmla="*/ 791972 h 2557553"/>
              <a:gd name="connsiteX20" fmla="*/ 669904 w 830315"/>
              <a:gd name="connsiteY20" fmla="*/ 245217 h 2557553"/>
              <a:gd name="connsiteX21" fmla="*/ 424807 w 830315"/>
              <a:gd name="connsiteY21" fmla="*/ 575156 h 2557553"/>
              <a:gd name="connsiteX22" fmla="*/ 622770 w 830315"/>
              <a:gd name="connsiteY22" fmla="*/ 120 h 255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30315" h="2557553">
                <a:moveTo>
                  <a:pt x="622770" y="120"/>
                </a:moveTo>
                <a:cubicBezTo>
                  <a:pt x="594489" y="9547"/>
                  <a:pt x="358819" y="421184"/>
                  <a:pt x="255124" y="631716"/>
                </a:cubicBezTo>
                <a:cubicBezTo>
                  <a:pt x="151429" y="842248"/>
                  <a:pt x="13170" y="1197324"/>
                  <a:pt x="601" y="1263312"/>
                </a:cubicBezTo>
                <a:cubicBezTo>
                  <a:pt x="-11968" y="1329300"/>
                  <a:pt x="176568" y="999362"/>
                  <a:pt x="179710" y="1027642"/>
                </a:cubicBezTo>
                <a:cubicBezTo>
                  <a:pt x="182852" y="1055922"/>
                  <a:pt x="44592" y="1272739"/>
                  <a:pt x="19454" y="1432995"/>
                </a:cubicBezTo>
                <a:cubicBezTo>
                  <a:pt x="-5684" y="1593251"/>
                  <a:pt x="22597" y="1989176"/>
                  <a:pt x="28881" y="1989176"/>
                </a:cubicBezTo>
                <a:cubicBezTo>
                  <a:pt x="35165" y="1989176"/>
                  <a:pt x="25738" y="1346583"/>
                  <a:pt x="57161" y="1432995"/>
                </a:cubicBezTo>
                <a:cubicBezTo>
                  <a:pt x="88584" y="1519407"/>
                  <a:pt x="192279" y="2358392"/>
                  <a:pt x="217417" y="2507650"/>
                </a:cubicBezTo>
                <a:cubicBezTo>
                  <a:pt x="242555" y="2656908"/>
                  <a:pt x="189136" y="2433807"/>
                  <a:pt x="207990" y="2328541"/>
                </a:cubicBezTo>
                <a:cubicBezTo>
                  <a:pt x="226844" y="2223275"/>
                  <a:pt x="300687" y="1844631"/>
                  <a:pt x="330539" y="1876054"/>
                </a:cubicBezTo>
                <a:cubicBezTo>
                  <a:pt x="360391" y="1907477"/>
                  <a:pt x="377673" y="2457374"/>
                  <a:pt x="387100" y="2517077"/>
                </a:cubicBezTo>
                <a:cubicBezTo>
                  <a:pt x="396527" y="2576780"/>
                  <a:pt x="385529" y="2386673"/>
                  <a:pt x="387100" y="2234273"/>
                </a:cubicBezTo>
                <a:cubicBezTo>
                  <a:pt x="388671" y="2081873"/>
                  <a:pt x="404382" y="1656096"/>
                  <a:pt x="396526" y="1602677"/>
                </a:cubicBezTo>
                <a:cubicBezTo>
                  <a:pt x="388670" y="1549259"/>
                  <a:pt x="281833" y="2008030"/>
                  <a:pt x="339965" y="1913762"/>
                </a:cubicBezTo>
                <a:cubicBezTo>
                  <a:pt x="398097" y="1819494"/>
                  <a:pt x="691899" y="1134479"/>
                  <a:pt x="745318" y="1037069"/>
                </a:cubicBezTo>
                <a:cubicBezTo>
                  <a:pt x="798737" y="939659"/>
                  <a:pt x="655764" y="1379576"/>
                  <a:pt x="660477" y="1329300"/>
                </a:cubicBezTo>
                <a:cubicBezTo>
                  <a:pt x="665190" y="1279024"/>
                  <a:pt x="776740" y="776260"/>
                  <a:pt x="773598" y="735411"/>
                </a:cubicBezTo>
                <a:cubicBezTo>
                  <a:pt x="770456" y="694562"/>
                  <a:pt x="632196" y="1117197"/>
                  <a:pt x="641623" y="1084203"/>
                </a:cubicBezTo>
                <a:cubicBezTo>
                  <a:pt x="651050" y="1051209"/>
                  <a:pt x="836444" y="586153"/>
                  <a:pt x="830159" y="537448"/>
                </a:cubicBezTo>
                <a:cubicBezTo>
                  <a:pt x="823875" y="488743"/>
                  <a:pt x="630625" y="840677"/>
                  <a:pt x="603916" y="791972"/>
                </a:cubicBezTo>
                <a:cubicBezTo>
                  <a:pt x="577207" y="743267"/>
                  <a:pt x="699756" y="281353"/>
                  <a:pt x="669904" y="245217"/>
                </a:cubicBezTo>
                <a:cubicBezTo>
                  <a:pt x="640053" y="209081"/>
                  <a:pt x="431092" y="612863"/>
                  <a:pt x="424807" y="575156"/>
                </a:cubicBezTo>
                <a:cubicBezTo>
                  <a:pt x="418522" y="537449"/>
                  <a:pt x="651051" y="-9307"/>
                  <a:pt x="622770" y="12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6" name="フリーフォーム 1585">
            <a:extLst>
              <a:ext uri="{FF2B5EF4-FFF2-40B4-BE49-F238E27FC236}">
                <a16:creationId xmlns:a16="http://schemas.microsoft.com/office/drawing/2014/main" id="{1462D962-6C28-929B-449B-E7113C26ECFF}"/>
              </a:ext>
            </a:extLst>
          </p:cNvPr>
          <p:cNvSpPr/>
          <p:nvPr/>
        </p:nvSpPr>
        <p:spPr>
          <a:xfrm>
            <a:off x="3111471" y="3949803"/>
            <a:ext cx="307433" cy="1949135"/>
          </a:xfrm>
          <a:custGeom>
            <a:avLst/>
            <a:gdLst>
              <a:gd name="connsiteX0" fmla="*/ 282178 w 307433"/>
              <a:gd name="connsiteY0" fmla="*/ 28 h 1949135"/>
              <a:gd name="connsiteX1" fmla="*/ 37082 w 307433"/>
              <a:gd name="connsiteY1" fmla="*/ 782453 h 1949135"/>
              <a:gd name="connsiteX2" fmla="*/ 225618 w 307433"/>
              <a:gd name="connsiteY2" fmla="*/ 1272646 h 1949135"/>
              <a:gd name="connsiteX3" fmla="*/ 159630 w 307433"/>
              <a:gd name="connsiteY3" fmla="*/ 1150098 h 1949135"/>
              <a:gd name="connsiteX4" fmla="*/ 301032 w 307433"/>
              <a:gd name="connsiteY4" fmla="*/ 1593158 h 1949135"/>
              <a:gd name="connsiteX5" fmla="*/ 282178 w 307433"/>
              <a:gd name="connsiteY5" fmla="*/ 1941950 h 1949135"/>
              <a:gd name="connsiteX6" fmla="*/ 272752 w 307433"/>
              <a:gd name="connsiteY6" fmla="*/ 1772267 h 1949135"/>
              <a:gd name="connsiteX7" fmla="*/ 93642 w 307433"/>
              <a:gd name="connsiteY7" fmla="*/ 1131244 h 1949135"/>
              <a:gd name="connsiteX8" fmla="*/ 8801 w 307433"/>
              <a:gd name="connsiteY8" fmla="*/ 810733 h 1949135"/>
              <a:gd name="connsiteX9" fmla="*/ 282178 w 307433"/>
              <a:gd name="connsiteY9" fmla="*/ 28 h 1949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7433" h="1949135">
                <a:moveTo>
                  <a:pt x="282178" y="28"/>
                </a:moveTo>
                <a:cubicBezTo>
                  <a:pt x="286891" y="-4685"/>
                  <a:pt x="46509" y="570350"/>
                  <a:pt x="37082" y="782453"/>
                </a:cubicBezTo>
                <a:cubicBezTo>
                  <a:pt x="27655" y="994556"/>
                  <a:pt x="205193" y="1211372"/>
                  <a:pt x="225618" y="1272646"/>
                </a:cubicBezTo>
                <a:cubicBezTo>
                  <a:pt x="246043" y="1333920"/>
                  <a:pt x="147061" y="1096679"/>
                  <a:pt x="159630" y="1150098"/>
                </a:cubicBezTo>
                <a:cubicBezTo>
                  <a:pt x="172199" y="1203517"/>
                  <a:pt x="280607" y="1461183"/>
                  <a:pt x="301032" y="1593158"/>
                </a:cubicBezTo>
                <a:cubicBezTo>
                  <a:pt x="321457" y="1725133"/>
                  <a:pt x="286891" y="1912099"/>
                  <a:pt x="282178" y="1941950"/>
                </a:cubicBezTo>
                <a:cubicBezTo>
                  <a:pt x="277465" y="1971801"/>
                  <a:pt x="304175" y="1907385"/>
                  <a:pt x="272752" y="1772267"/>
                </a:cubicBezTo>
                <a:cubicBezTo>
                  <a:pt x="241329" y="1637149"/>
                  <a:pt x="137634" y="1291500"/>
                  <a:pt x="93642" y="1131244"/>
                </a:cubicBezTo>
                <a:cubicBezTo>
                  <a:pt x="49650" y="970988"/>
                  <a:pt x="-25764" y="994556"/>
                  <a:pt x="8801" y="810733"/>
                </a:cubicBezTo>
                <a:cubicBezTo>
                  <a:pt x="43366" y="626910"/>
                  <a:pt x="277465" y="4741"/>
                  <a:pt x="282178" y="2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7" name="フリーフォーム 1586">
            <a:extLst>
              <a:ext uri="{FF2B5EF4-FFF2-40B4-BE49-F238E27FC236}">
                <a16:creationId xmlns:a16="http://schemas.microsoft.com/office/drawing/2014/main" id="{760205C8-7495-493E-7214-289B1A78A683}"/>
              </a:ext>
            </a:extLst>
          </p:cNvPr>
          <p:cNvSpPr/>
          <p:nvPr/>
        </p:nvSpPr>
        <p:spPr>
          <a:xfrm>
            <a:off x="2865721" y="3616304"/>
            <a:ext cx="548813" cy="2238289"/>
          </a:xfrm>
          <a:custGeom>
            <a:avLst/>
            <a:gdLst>
              <a:gd name="connsiteX0" fmla="*/ 537355 w 548813"/>
              <a:gd name="connsiteY0" fmla="*/ 154418 h 2238289"/>
              <a:gd name="connsiteX1" fmla="*/ 329966 w 548813"/>
              <a:gd name="connsiteY1" fmla="*/ 870855 h 2238289"/>
              <a:gd name="connsiteX2" fmla="*/ 245124 w 548813"/>
              <a:gd name="connsiteY2" fmla="*/ 1238500 h 2238289"/>
              <a:gd name="connsiteX3" fmla="*/ 546782 w 548813"/>
              <a:gd name="connsiteY3" fmla="*/ 2228315 h 2238289"/>
              <a:gd name="connsiteX4" fmla="*/ 358246 w 548813"/>
              <a:gd name="connsiteY4" fmla="*/ 1709840 h 2238289"/>
              <a:gd name="connsiteX5" fmla="*/ 27 w 548813"/>
              <a:gd name="connsiteY5" fmla="*/ 1078244 h 2238289"/>
              <a:gd name="connsiteX6" fmla="*/ 377100 w 548813"/>
              <a:gd name="connsiteY6" fmla="*/ 3589 h 2238289"/>
              <a:gd name="connsiteX7" fmla="*/ 188564 w 548813"/>
              <a:gd name="connsiteY7" fmla="*/ 710599 h 2238289"/>
              <a:gd name="connsiteX8" fmla="*/ 537355 w 548813"/>
              <a:gd name="connsiteY8" fmla="*/ 154418 h 2238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8813" h="2238289">
                <a:moveTo>
                  <a:pt x="537355" y="154418"/>
                </a:moveTo>
                <a:cubicBezTo>
                  <a:pt x="560922" y="181127"/>
                  <a:pt x="378671" y="690175"/>
                  <a:pt x="329966" y="870855"/>
                </a:cubicBezTo>
                <a:cubicBezTo>
                  <a:pt x="281261" y="1051535"/>
                  <a:pt x="208988" y="1012257"/>
                  <a:pt x="245124" y="1238500"/>
                </a:cubicBezTo>
                <a:cubicBezTo>
                  <a:pt x="281260" y="1464743"/>
                  <a:pt x="527928" y="2149758"/>
                  <a:pt x="546782" y="2228315"/>
                </a:cubicBezTo>
                <a:cubicBezTo>
                  <a:pt x="565636" y="2306872"/>
                  <a:pt x="449372" y="1901518"/>
                  <a:pt x="358246" y="1709840"/>
                </a:cubicBezTo>
                <a:cubicBezTo>
                  <a:pt x="267120" y="1518162"/>
                  <a:pt x="-3115" y="1362619"/>
                  <a:pt x="27" y="1078244"/>
                </a:cubicBezTo>
                <a:cubicBezTo>
                  <a:pt x="3169" y="793869"/>
                  <a:pt x="345677" y="64863"/>
                  <a:pt x="377100" y="3589"/>
                </a:cubicBezTo>
                <a:cubicBezTo>
                  <a:pt x="408523" y="-57685"/>
                  <a:pt x="166568" y="685461"/>
                  <a:pt x="188564" y="710599"/>
                </a:cubicBezTo>
                <a:cubicBezTo>
                  <a:pt x="210560" y="735737"/>
                  <a:pt x="513788" y="127709"/>
                  <a:pt x="537355" y="15441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8" name="フリーフォーム 1587">
            <a:extLst>
              <a:ext uri="{FF2B5EF4-FFF2-40B4-BE49-F238E27FC236}">
                <a16:creationId xmlns:a16="http://schemas.microsoft.com/office/drawing/2014/main" id="{E2672496-F907-CDEE-539E-1230ECA2FD5B}"/>
              </a:ext>
            </a:extLst>
          </p:cNvPr>
          <p:cNvSpPr/>
          <p:nvPr/>
        </p:nvSpPr>
        <p:spPr>
          <a:xfrm>
            <a:off x="2394126" y="3233092"/>
            <a:ext cx="738439" cy="1353367"/>
          </a:xfrm>
          <a:custGeom>
            <a:avLst/>
            <a:gdLst>
              <a:gd name="connsiteX0" fmla="*/ 66270 w 738439"/>
              <a:gd name="connsiteY0" fmla="*/ 302 h 1353367"/>
              <a:gd name="connsiteX1" fmla="*/ 443342 w 738439"/>
              <a:gd name="connsiteY1" fmla="*/ 264252 h 1353367"/>
              <a:gd name="connsiteX2" fmla="*/ 716719 w 738439"/>
              <a:gd name="connsiteY2" fmla="*/ 679032 h 1353367"/>
              <a:gd name="connsiteX3" fmla="*/ 716719 w 738439"/>
              <a:gd name="connsiteY3" fmla="*/ 217118 h 1353367"/>
              <a:gd name="connsiteX4" fmla="*/ 679012 w 738439"/>
              <a:gd name="connsiteY4" fmla="*/ 1338908 h 1353367"/>
              <a:gd name="connsiteX5" fmla="*/ 547037 w 738439"/>
              <a:gd name="connsiteY5" fmla="*/ 820434 h 1353367"/>
              <a:gd name="connsiteX6" fmla="*/ 207672 w 738439"/>
              <a:gd name="connsiteY6" fmla="*/ 330240 h 1353367"/>
              <a:gd name="connsiteX7" fmla="*/ 282 w 738439"/>
              <a:gd name="connsiteY7" fmla="*/ 38009 h 1353367"/>
              <a:gd name="connsiteX8" fmla="*/ 160538 w 738439"/>
              <a:gd name="connsiteY8" fmla="*/ 207692 h 1353367"/>
              <a:gd name="connsiteX9" fmla="*/ 66270 w 738439"/>
              <a:gd name="connsiteY9" fmla="*/ 302 h 1353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8439" h="1353367">
                <a:moveTo>
                  <a:pt x="66270" y="302"/>
                </a:moveTo>
                <a:cubicBezTo>
                  <a:pt x="113404" y="9729"/>
                  <a:pt x="334934" y="151130"/>
                  <a:pt x="443342" y="264252"/>
                </a:cubicBezTo>
                <a:cubicBezTo>
                  <a:pt x="551750" y="377374"/>
                  <a:pt x="671156" y="686888"/>
                  <a:pt x="716719" y="679032"/>
                </a:cubicBezTo>
                <a:cubicBezTo>
                  <a:pt x="762282" y="671176"/>
                  <a:pt x="723003" y="107139"/>
                  <a:pt x="716719" y="217118"/>
                </a:cubicBezTo>
                <a:cubicBezTo>
                  <a:pt x="710435" y="327097"/>
                  <a:pt x="707292" y="1238355"/>
                  <a:pt x="679012" y="1338908"/>
                </a:cubicBezTo>
                <a:cubicBezTo>
                  <a:pt x="650732" y="1439461"/>
                  <a:pt x="625594" y="988545"/>
                  <a:pt x="547037" y="820434"/>
                </a:cubicBezTo>
                <a:cubicBezTo>
                  <a:pt x="468480" y="652323"/>
                  <a:pt x="298798" y="460644"/>
                  <a:pt x="207672" y="330240"/>
                </a:cubicBezTo>
                <a:cubicBezTo>
                  <a:pt x="116546" y="199836"/>
                  <a:pt x="8138" y="58434"/>
                  <a:pt x="282" y="38009"/>
                </a:cubicBezTo>
                <a:cubicBezTo>
                  <a:pt x="-7574" y="17584"/>
                  <a:pt x="151111" y="210834"/>
                  <a:pt x="160538" y="207692"/>
                </a:cubicBezTo>
                <a:cubicBezTo>
                  <a:pt x="169965" y="204550"/>
                  <a:pt x="19136" y="-9125"/>
                  <a:pt x="66270" y="30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9" name="フリーフォーム 1588">
            <a:extLst>
              <a:ext uri="{FF2B5EF4-FFF2-40B4-BE49-F238E27FC236}">
                <a16:creationId xmlns:a16="http://schemas.microsoft.com/office/drawing/2014/main" id="{E511D6C2-58F8-11E3-0808-3AD3DEB8B34E}"/>
              </a:ext>
            </a:extLst>
          </p:cNvPr>
          <p:cNvSpPr/>
          <p:nvPr/>
        </p:nvSpPr>
        <p:spPr>
          <a:xfrm>
            <a:off x="2469401" y="3587513"/>
            <a:ext cx="542954" cy="1013192"/>
          </a:xfrm>
          <a:custGeom>
            <a:avLst/>
            <a:gdLst>
              <a:gd name="connsiteX0" fmla="*/ 198385 w 542954"/>
              <a:gd name="connsiteY0" fmla="*/ 4099 h 1013192"/>
              <a:gd name="connsiteX1" fmla="*/ 471762 w 542954"/>
              <a:gd name="connsiteY1" fmla="*/ 390598 h 1013192"/>
              <a:gd name="connsiteX2" fmla="*/ 537750 w 542954"/>
              <a:gd name="connsiteY2" fmla="*/ 626268 h 1013192"/>
              <a:gd name="connsiteX3" fmla="*/ 368067 w 542954"/>
              <a:gd name="connsiteY3" fmla="*/ 890219 h 1013192"/>
              <a:gd name="connsiteX4" fmla="*/ 283226 w 542954"/>
              <a:gd name="connsiteY4" fmla="*/ 1012767 h 1013192"/>
              <a:gd name="connsiteX5" fmla="*/ 330360 w 542954"/>
              <a:gd name="connsiteY5" fmla="*/ 852512 h 1013192"/>
              <a:gd name="connsiteX6" fmla="*/ 151251 w 542954"/>
              <a:gd name="connsiteY6" fmla="*/ 682829 h 1013192"/>
              <a:gd name="connsiteX7" fmla="*/ 422 w 542954"/>
              <a:gd name="connsiteY7" fmla="*/ 541427 h 1013192"/>
              <a:gd name="connsiteX8" fmla="*/ 198385 w 542954"/>
              <a:gd name="connsiteY8" fmla="*/ 418879 h 1013192"/>
              <a:gd name="connsiteX9" fmla="*/ 226665 w 542954"/>
              <a:gd name="connsiteY9" fmla="*/ 305757 h 1013192"/>
              <a:gd name="connsiteX10" fmla="*/ 236092 w 542954"/>
              <a:gd name="connsiteY10" fmla="*/ 107794 h 1013192"/>
              <a:gd name="connsiteX11" fmla="*/ 94690 w 542954"/>
              <a:gd name="connsiteY11" fmla="*/ 183209 h 1013192"/>
              <a:gd name="connsiteX12" fmla="*/ 198385 w 542954"/>
              <a:gd name="connsiteY12" fmla="*/ 4099 h 1013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2954" h="1013192">
                <a:moveTo>
                  <a:pt x="198385" y="4099"/>
                </a:moveTo>
                <a:cubicBezTo>
                  <a:pt x="261230" y="38664"/>
                  <a:pt x="415201" y="286903"/>
                  <a:pt x="471762" y="390598"/>
                </a:cubicBezTo>
                <a:cubicBezTo>
                  <a:pt x="528323" y="494293"/>
                  <a:pt x="555033" y="542998"/>
                  <a:pt x="537750" y="626268"/>
                </a:cubicBezTo>
                <a:cubicBezTo>
                  <a:pt x="520468" y="709538"/>
                  <a:pt x="410488" y="825803"/>
                  <a:pt x="368067" y="890219"/>
                </a:cubicBezTo>
                <a:cubicBezTo>
                  <a:pt x="325646" y="954636"/>
                  <a:pt x="289510" y="1019051"/>
                  <a:pt x="283226" y="1012767"/>
                </a:cubicBezTo>
                <a:cubicBezTo>
                  <a:pt x="276942" y="1006483"/>
                  <a:pt x="352356" y="907502"/>
                  <a:pt x="330360" y="852512"/>
                </a:cubicBezTo>
                <a:cubicBezTo>
                  <a:pt x="308364" y="797522"/>
                  <a:pt x="151251" y="682829"/>
                  <a:pt x="151251" y="682829"/>
                </a:cubicBezTo>
                <a:cubicBezTo>
                  <a:pt x="96261" y="630982"/>
                  <a:pt x="-7434" y="585419"/>
                  <a:pt x="422" y="541427"/>
                </a:cubicBezTo>
                <a:cubicBezTo>
                  <a:pt x="8278" y="497435"/>
                  <a:pt x="160678" y="458157"/>
                  <a:pt x="198385" y="418879"/>
                </a:cubicBezTo>
                <a:cubicBezTo>
                  <a:pt x="236092" y="379601"/>
                  <a:pt x="220381" y="357604"/>
                  <a:pt x="226665" y="305757"/>
                </a:cubicBezTo>
                <a:cubicBezTo>
                  <a:pt x="232949" y="253910"/>
                  <a:pt x="258088" y="128219"/>
                  <a:pt x="236092" y="107794"/>
                </a:cubicBezTo>
                <a:cubicBezTo>
                  <a:pt x="214096" y="87369"/>
                  <a:pt x="108830" y="202063"/>
                  <a:pt x="94690" y="183209"/>
                </a:cubicBezTo>
                <a:cubicBezTo>
                  <a:pt x="80550" y="164356"/>
                  <a:pt x="135540" y="-30466"/>
                  <a:pt x="198385" y="409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0" name="フリーフォーム 1589">
            <a:extLst>
              <a:ext uri="{FF2B5EF4-FFF2-40B4-BE49-F238E27FC236}">
                <a16:creationId xmlns:a16="http://schemas.microsoft.com/office/drawing/2014/main" id="{458C1B41-369A-3AF9-822C-E28330669E9C}"/>
              </a:ext>
            </a:extLst>
          </p:cNvPr>
          <p:cNvSpPr/>
          <p:nvPr/>
        </p:nvSpPr>
        <p:spPr>
          <a:xfrm>
            <a:off x="3399937" y="5483927"/>
            <a:ext cx="183551" cy="1025571"/>
          </a:xfrm>
          <a:custGeom>
            <a:avLst/>
            <a:gdLst>
              <a:gd name="connsiteX0" fmla="*/ 182249 w 183551"/>
              <a:gd name="connsiteY0" fmla="*/ 2473 h 1025571"/>
              <a:gd name="connsiteX1" fmla="*/ 3139 w 183551"/>
              <a:gd name="connsiteY1" fmla="*/ 992287 h 1025571"/>
              <a:gd name="connsiteX2" fmla="*/ 78554 w 183551"/>
              <a:gd name="connsiteY2" fmla="*/ 718910 h 1025571"/>
              <a:gd name="connsiteX3" fmla="*/ 182249 w 183551"/>
              <a:gd name="connsiteY3" fmla="*/ 2473 h 1025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551" h="1025571">
                <a:moveTo>
                  <a:pt x="182249" y="2473"/>
                </a:moveTo>
                <a:cubicBezTo>
                  <a:pt x="169680" y="48036"/>
                  <a:pt x="20421" y="872881"/>
                  <a:pt x="3139" y="992287"/>
                </a:cubicBezTo>
                <a:cubicBezTo>
                  <a:pt x="-14143" y="1111693"/>
                  <a:pt x="43989" y="883879"/>
                  <a:pt x="78554" y="718910"/>
                </a:cubicBezTo>
                <a:cubicBezTo>
                  <a:pt x="113119" y="553941"/>
                  <a:pt x="194818" y="-43090"/>
                  <a:pt x="182249" y="24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1" name="フリーフォーム 1590">
            <a:extLst>
              <a:ext uri="{FF2B5EF4-FFF2-40B4-BE49-F238E27FC236}">
                <a16:creationId xmlns:a16="http://schemas.microsoft.com/office/drawing/2014/main" id="{2D5F409C-6F4B-22EC-5D08-015CD36A91F4}"/>
              </a:ext>
            </a:extLst>
          </p:cNvPr>
          <p:cNvSpPr/>
          <p:nvPr/>
        </p:nvSpPr>
        <p:spPr>
          <a:xfrm>
            <a:off x="5448573" y="6049871"/>
            <a:ext cx="311665" cy="1408368"/>
          </a:xfrm>
          <a:custGeom>
            <a:avLst/>
            <a:gdLst>
              <a:gd name="connsiteX0" fmla="*/ 311204 w 311665"/>
              <a:gd name="connsiteY0" fmla="*/ 20991 h 1408368"/>
              <a:gd name="connsiteX1" fmla="*/ 245217 w 311665"/>
              <a:gd name="connsiteY1" fmla="*/ 1180488 h 1408368"/>
              <a:gd name="connsiteX2" fmla="*/ 235790 w 311665"/>
              <a:gd name="connsiteY2" fmla="*/ 869403 h 1408368"/>
              <a:gd name="connsiteX3" fmla="*/ 179229 w 311665"/>
              <a:gd name="connsiteY3" fmla="*/ 1406731 h 1408368"/>
              <a:gd name="connsiteX4" fmla="*/ 169802 w 311665"/>
              <a:gd name="connsiteY4" fmla="*/ 1010805 h 1408368"/>
              <a:gd name="connsiteX5" fmla="*/ 120 w 311665"/>
              <a:gd name="connsiteY5" fmla="*/ 303795 h 1408368"/>
              <a:gd name="connsiteX6" fmla="*/ 141522 w 311665"/>
              <a:gd name="connsiteY6" fmla="*/ 822269 h 1408368"/>
              <a:gd name="connsiteX7" fmla="*/ 66107 w 311665"/>
              <a:gd name="connsiteY7" fmla="*/ 115259 h 1408368"/>
              <a:gd name="connsiteX8" fmla="*/ 150949 w 311665"/>
              <a:gd name="connsiteY8" fmla="*/ 737428 h 1408368"/>
              <a:gd name="connsiteX9" fmla="*/ 169802 w 311665"/>
              <a:gd name="connsiteY9" fmla="*/ 96405 h 1408368"/>
              <a:gd name="connsiteX10" fmla="*/ 207509 w 311665"/>
              <a:gd name="connsiteY10" fmla="*/ 407490 h 1408368"/>
              <a:gd name="connsiteX11" fmla="*/ 311204 w 311665"/>
              <a:gd name="connsiteY11" fmla="*/ 20991 h 1408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1665" h="1408368">
                <a:moveTo>
                  <a:pt x="311204" y="20991"/>
                </a:moveTo>
                <a:cubicBezTo>
                  <a:pt x="317489" y="149824"/>
                  <a:pt x="257786" y="1039086"/>
                  <a:pt x="245217" y="1180488"/>
                </a:cubicBezTo>
                <a:cubicBezTo>
                  <a:pt x="232648" y="1321890"/>
                  <a:pt x="246788" y="831696"/>
                  <a:pt x="235790" y="869403"/>
                </a:cubicBezTo>
                <a:cubicBezTo>
                  <a:pt x="224792" y="907110"/>
                  <a:pt x="190227" y="1383164"/>
                  <a:pt x="179229" y="1406731"/>
                </a:cubicBezTo>
                <a:cubicBezTo>
                  <a:pt x="168231" y="1430298"/>
                  <a:pt x="199653" y="1194628"/>
                  <a:pt x="169802" y="1010805"/>
                </a:cubicBezTo>
                <a:cubicBezTo>
                  <a:pt x="139950" y="826982"/>
                  <a:pt x="4833" y="335218"/>
                  <a:pt x="120" y="303795"/>
                </a:cubicBezTo>
                <a:cubicBezTo>
                  <a:pt x="-4593" y="272372"/>
                  <a:pt x="130524" y="853692"/>
                  <a:pt x="141522" y="822269"/>
                </a:cubicBezTo>
                <a:cubicBezTo>
                  <a:pt x="152520" y="790846"/>
                  <a:pt x="64536" y="129399"/>
                  <a:pt x="66107" y="115259"/>
                </a:cubicBezTo>
                <a:cubicBezTo>
                  <a:pt x="67678" y="101119"/>
                  <a:pt x="133666" y="740570"/>
                  <a:pt x="150949" y="737428"/>
                </a:cubicBezTo>
                <a:cubicBezTo>
                  <a:pt x="168231" y="734286"/>
                  <a:pt x="160375" y="151395"/>
                  <a:pt x="169802" y="96405"/>
                </a:cubicBezTo>
                <a:cubicBezTo>
                  <a:pt x="179229" y="41415"/>
                  <a:pt x="188655" y="416917"/>
                  <a:pt x="207509" y="407490"/>
                </a:cubicBezTo>
                <a:cubicBezTo>
                  <a:pt x="226363" y="398063"/>
                  <a:pt x="304919" y="-107842"/>
                  <a:pt x="311204" y="2099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2" name="フリーフォーム 1591">
            <a:extLst>
              <a:ext uri="{FF2B5EF4-FFF2-40B4-BE49-F238E27FC236}">
                <a16:creationId xmlns:a16="http://schemas.microsoft.com/office/drawing/2014/main" id="{D1882D96-E4AC-9C73-144C-9C822E11DCD7}"/>
              </a:ext>
            </a:extLst>
          </p:cNvPr>
          <p:cNvSpPr/>
          <p:nvPr/>
        </p:nvSpPr>
        <p:spPr>
          <a:xfrm>
            <a:off x="3594303" y="5598383"/>
            <a:ext cx="1871359" cy="1646220"/>
          </a:xfrm>
          <a:custGeom>
            <a:avLst/>
            <a:gdLst>
              <a:gd name="connsiteX0" fmla="*/ 110431 w 1871359"/>
              <a:gd name="connsiteY0" fmla="*/ 1139 h 1646220"/>
              <a:gd name="connsiteX1" fmla="*/ 1053111 w 1871359"/>
              <a:gd name="connsiteY1" fmla="*/ 670442 h 1646220"/>
              <a:gd name="connsiteX2" fmla="*/ 1844963 w 1871359"/>
              <a:gd name="connsiteY2" fmla="*/ 849551 h 1646220"/>
              <a:gd name="connsiteX3" fmla="*/ 1665854 w 1871359"/>
              <a:gd name="connsiteY3" fmla="*/ 915539 h 1646220"/>
              <a:gd name="connsiteX4" fmla="*/ 1496171 w 1871359"/>
              <a:gd name="connsiteY4" fmla="*/ 1264330 h 1646220"/>
              <a:gd name="connsiteX5" fmla="*/ 1524452 w 1871359"/>
              <a:gd name="connsiteY5" fmla="*/ 1170062 h 1646220"/>
              <a:gd name="connsiteX6" fmla="*/ 1439610 w 1871359"/>
              <a:gd name="connsiteY6" fmla="*/ 1641403 h 1646220"/>
              <a:gd name="connsiteX7" fmla="*/ 1383050 w 1871359"/>
              <a:gd name="connsiteY7" fmla="*/ 1368025 h 1646220"/>
              <a:gd name="connsiteX8" fmla="*/ 374382 w 1871359"/>
              <a:gd name="connsiteY8" fmla="*/ 651588 h 1646220"/>
              <a:gd name="connsiteX9" fmla="*/ 666612 w 1871359"/>
              <a:gd name="connsiteY9" fmla="*/ 906112 h 1646220"/>
              <a:gd name="connsiteX10" fmla="*/ 6736 w 1871359"/>
              <a:gd name="connsiteY10" fmla="*/ 378211 h 1646220"/>
              <a:gd name="connsiteX11" fmla="*/ 308394 w 1871359"/>
              <a:gd name="connsiteY11" fmla="*/ 566747 h 1646220"/>
              <a:gd name="connsiteX12" fmla="*/ 35017 w 1871359"/>
              <a:gd name="connsiteY12" fmla="*/ 161394 h 1646220"/>
              <a:gd name="connsiteX13" fmla="*/ 346101 w 1871359"/>
              <a:gd name="connsiteY13" fmla="*/ 500759 h 1646220"/>
              <a:gd name="connsiteX14" fmla="*/ 110431 w 1871359"/>
              <a:gd name="connsiteY14" fmla="*/ 1139 h 164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1359" h="1646220">
                <a:moveTo>
                  <a:pt x="110431" y="1139"/>
                </a:moveTo>
                <a:cubicBezTo>
                  <a:pt x="228266" y="29420"/>
                  <a:pt x="764022" y="529040"/>
                  <a:pt x="1053111" y="670442"/>
                </a:cubicBezTo>
                <a:cubicBezTo>
                  <a:pt x="1342200" y="811844"/>
                  <a:pt x="1742839" y="808702"/>
                  <a:pt x="1844963" y="849551"/>
                </a:cubicBezTo>
                <a:cubicBezTo>
                  <a:pt x="1947087" y="890400"/>
                  <a:pt x="1723986" y="846409"/>
                  <a:pt x="1665854" y="915539"/>
                </a:cubicBezTo>
                <a:cubicBezTo>
                  <a:pt x="1607722" y="984669"/>
                  <a:pt x="1519738" y="1221910"/>
                  <a:pt x="1496171" y="1264330"/>
                </a:cubicBezTo>
                <a:cubicBezTo>
                  <a:pt x="1472604" y="1306751"/>
                  <a:pt x="1533879" y="1107217"/>
                  <a:pt x="1524452" y="1170062"/>
                </a:cubicBezTo>
                <a:cubicBezTo>
                  <a:pt x="1515025" y="1232907"/>
                  <a:pt x="1463177" y="1608409"/>
                  <a:pt x="1439610" y="1641403"/>
                </a:cubicBezTo>
                <a:cubicBezTo>
                  <a:pt x="1416043" y="1674397"/>
                  <a:pt x="1560588" y="1532994"/>
                  <a:pt x="1383050" y="1368025"/>
                </a:cubicBezTo>
                <a:cubicBezTo>
                  <a:pt x="1205512" y="1203056"/>
                  <a:pt x="493788" y="728573"/>
                  <a:pt x="374382" y="651588"/>
                </a:cubicBezTo>
                <a:cubicBezTo>
                  <a:pt x="254976" y="574603"/>
                  <a:pt x="727886" y="951675"/>
                  <a:pt x="666612" y="906112"/>
                </a:cubicBezTo>
                <a:cubicBezTo>
                  <a:pt x="605338" y="860549"/>
                  <a:pt x="66439" y="434772"/>
                  <a:pt x="6736" y="378211"/>
                </a:cubicBezTo>
                <a:cubicBezTo>
                  <a:pt x="-52967" y="321650"/>
                  <a:pt x="303680" y="602883"/>
                  <a:pt x="308394" y="566747"/>
                </a:cubicBezTo>
                <a:cubicBezTo>
                  <a:pt x="313108" y="530611"/>
                  <a:pt x="28733" y="172392"/>
                  <a:pt x="35017" y="161394"/>
                </a:cubicBezTo>
                <a:cubicBezTo>
                  <a:pt x="41301" y="150396"/>
                  <a:pt x="328819" y="521184"/>
                  <a:pt x="346101" y="500759"/>
                </a:cubicBezTo>
                <a:cubicBezTo>
                  <a:pt x="363383" y="480334"/>
                  <a:pt x="-7404" y="-27142"/>
                  <a:pt x="110431" y="1139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3" name="フリーフォーム 1592">
            <a:extLst>
              <a:ext uri="{FF2B5EF4-FFF2-40B4-BE49-F238E27FC236}">
                <a16:creationId xmlns:a16="http://schemas.microsoft.com/office/drawing/2014/main" id="{ED088168-6287-7A60-2676-EEB1AACC1D31}"/>
              </a:ext>
            </a:extLst>
          </p:cNvPr>
          <p:cNvSpPr/>
          <p:nvPr/>
        </p:nvSpPr>
        <p:spPr>
          <a:xfrm>
            <a:off x="3570764" y="5664855"/>
            <a:ext cx="1163528" cy="1925130"/>
          </a:xfrm>
          <a:custGeom>
            <a:avLst/>
            <a:gdLst>
              <a:gd name="connsiteX0" fmla="*/ 67982 w 1163528"/>
              <a:gd name="connsiteY0" fmla="*/ 654 h 1925130"/>
              <a:gd name="connsiteX1" fmla="*/ 20848 w 1163528"/>
              <a:gd name="connsiteY1" fmla="*/ 820786 h 1925130"/>
              <a:gd name="connsiteX2" fmla="*/ 86836 w 1163528"/>
              <a:gd name="connsiteY2" fmla="*/ 622823 h 1925130"/>
              <a:gd name="connsiteX3" fmla="*/ 105690 w 1163528"/>
              <a:gd name="connsiteY3" fmla="*/ 971615 h 1925130"/>
              <a:gd name="connsiteX4" fmla="*/ 774993 w 1163528"/>
              <a:gd name="connsiteY4" fmla="*/ 1546650 h 1925130"/>
              <a:gd name="connsiteX5" fmla="*/ 652444 w 1163528"/>
              <a:gd name="connsiteY5" fmla="*/ 1405248 h 1925130"/>
              <a:gd name="connsiteX6" fmla="*/ 1152065 w 1163528"/>
              <a:gd name="connsiteY6" fmla="*/ 1923722 h 1925130"/>
              <a:gd name="connsiteX7" fmla="*/ 972956 w 1163528"/>
              <a:gd name="connsiteY7" fmla="*/ 1537223 h 1925130"/>
              <a:gd name="connsiteX8" fmla="*/ 709005 w 1163528"/>
              <a:gd name="connsiteY8" fmla="*/ 915054 h 1925130"/>
              <a:gd name="connsiteX9" fmla="*/ 944675 w 1163528"/>
              <a:gd name="connsiteY9" fmla="*/ 1226139 h 1925130"/>
              <a:gd name="connsiteX10" fmla="*/ 878688 w 1163528"/>
              <a:gd name="connsiteY10" fmla="*/ 886774 h 1925130"/>
              <a:gd name="connsiteX11" fmla="*/ 1161492 w 1163528"/>
              <a:gd name="connsiteY11" fmla="*/ 1065883 h 1925130"/>
              <a:gd name="connsiteX12" fmla="*/ 709005 w 1163528"/>
              <a:gd name="connsiteY12" fmla="*/ 688811 h 1925130"/>
              <a:gd name="connsiteX13" fmla="*/ 67982 w 1163528"/>
              <a:gd name="connsiteY13" fmla="*/ 654 h 192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63528" h="1925130">
                <a:moveTo>
                  <a:pt x="67982" y="654"/>
                </a:moveTo>
                <a:cubicBezTo>
                  <a:pt x="-46711" y="22650"/>
                  <a:pt x="17706" y="717091"/>
                  <a:pt x="20848" y="820786"/>
                </a:cubicBezTo>
                <a:cubicBezTo>
                  <a:pt x="23990" y="924481"/>
                  <a:pt x="72696" y="597685"/>
                  <a:pt x="86836" y="622823"/>
                </a:cubicBezTo>
                <a:cubicBezTo>
                  <a:pt x="100976" y="647961"/>
                  <a:pt x="-9003" y="817644"/>
                  <a:pt x="105690" y="971615"/>
                </a:cubicBezTo>
                <a:cubicBezTo>
                  <a:pt x="220383" y="1125586"/>
                  <a:pt x="683867" y="1474378"/>
                  <a:pt x="774993" y="1546650"/>
                </a:cubicBezTo>
                <a:cubicBezTo>
                  <a:pt x="866119" y="1618922"/>
                  <a:pt x="589599" y="1342403"/>
                  <a:pt x="652444" y="1405248"/>
                </a:cubicBezTo>
                <a:cubicBezTo>
                  <a:pt x="715289" y="1468093"/>
                  <a:pt x="1098646" y="1901726"/>
                  <a:pt x="1152065" y="1923722"/>
                </a:cubicBezTo>
                <a:cubicBezTo>
                  <a:pt x="1205484" y="1945718"/>
                  <a:pt x="1046799" y="1705334"/>
                  <a:pt x="972956" y="1537223"/>
                </a:cubicBezTo>
                <a:cubicBezTo>
                  <a:pt x="899113" y="1369112"/>
                  <a:pt x="713718" y="966901"/>
                  <a:pt x="709005" y="915054"/>
                </a:cubicBezTo>
                <a:cubicBezTo>
                  <a:pt x="704292" y="863207"/>
                  <a:pt x="916395" y="1230852"/>
                  <a:pt x="944675" y="1226139"/>
                </a:cubicBezTo>
                <a:cubicBezTo>
                  <a:pt x="972956" y="1221426"/>
                  <a:pt x="842552" y="913483"/>
                  <a:pt x="878688" y="886774"/>
                </a:cubicBezTo>
                <a:cubicBezTo>
                  <a:pt x="914824" y="860065"/>
                  <a:pt x="1189772" y="1098877"/>
                  <a:pt x="1161492" y="1065883"/>
                </a:cubicBezTo>
                <a:cubicBezTo>
                  <a:pt x="1133212" y="1032889"/>
                  <a:pt x="889685" y="860065"/>
                  <a:pt x="709005" y="688811"/>
                </a:cubicBezTo>
                <a:cubicBezTo>
                  <a:pt x="528325" y="517557"/>
                  <a:pt x="182675" y="-21342"/>
                  <a:pt x="67982" y="654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6" name="フリーフォーム 1515">
            <a:extLst>
              <a:ext uri="{FF2B5EF4-FFF2-40B4-BE49-F238E27FC236}">
                <a16:creationId xmlns:a16="http://schemas.microsoft.com/office/drawing/2014/main" id="{78D94DD2-D5BE-35AB-9D6B-E78C0E88616C}"/>
              </a:ext>
            </a:extLst>
          </p:cNvPr>
          <p:cNvSpPr/>
          <p:nvPr/>
        </p:nvSpPr>
        <p:spPr>
          <a:xfrm>
            <a:off x="2773432" y="1410575"/>
            <a:ext cx="2516766" cy="2095433"/>
          </a:xfrm>
          <a:custGeom>
            <a:avLst/>
            <a:gdLst>
              <a:gd name="connsiteX0" fmla="*/ 2516198 w 2516766"/>
              <a:gd name="connsiteY0" fmla="*/ 1536 h 2095433"/>
              <a:gd name="connsiteX1" fmla="*/ 1324006 w 2516766"/>
              <a:gd name="connsiteY1" fmla="*/ 649719 h 2095433"/>
              <a:gd name="connsiteX2" fmla="*/ 444330 w 2516766"/>
              <a:gd name="connsiteY2" fmla="*/ 1633567 h 2095433"/>
              <a:gd name="connsiteX3" fmla="*/ 617950 w 2516766"/>
              <a:gd name="connsiteY3" fmla="*/ 1321050 h 2095433"/>
              <a:gd name="connsiteX4" fmla="*/ 27641 w 2516766"/>
              <a:gd name="connsiteY4" fmla="*/ 2073405 h 2095433"/>
              <a:gd name="connsiteX5" fmla="*/ 189687 w 2516766"/>
              <a:gd name="connsiteY5" fmla="*/ 1818762 h 2095433"/>
              <a:gd name="connsiteX6" fmla="*/ 999915 w 2516766"/>
              <a:gd name="connsiteY6" fmla="*/ 1043258 h 2095433"/>
              <a:gd name="connsiteX7" fmla="*/ 1474477 w 2516766"/>
              <a:gd name="connsiteY7" fmla="*/ 487673 h 2095433"/>
              <a:gd name="connsiteX8" fmla="*/ 2516198 w 2516766"/>
              <a:gd name="connsiteY8" fmla="*/ 1536 h 209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6766" h="2095433">
                <a:moveTo>
                  <a:pt x="2516198" y="1536"/>
                </a:moveTo>
                <a:cubicBezTo>
                  <a:pt x="2491119" y="28544"/>
                  <a:pt x="1669317" y="377714"/>
                  <a:pt x="1324006" y="649719"/>
                </a:cubicBezTo>
                <a:cubicBezTo>
                  <a:pt x="978695" y="921724"/>
                  <a:pt x="562006" y="1521679"/>
                  <a:pt x="444330" y="1633567"/>
                </a:cubicBezTo>
                <a:cubicBezTo>
                  <a:pt x="326654" y="1745455"/>
                  <a:pt x="687398" y="1247744"/>
                  <a:pt x="617950" y="1321050"/>
                </a:cubicBezTo>
                <a:cubicBezTo>
                  <a:pt x="548502" y="1394356"/>
                  <a:pt x="99018" y="1990453"/>
                  <a:pt x="27641" y="2073405"/>
                </a:cubicBezTo>
                <a:cubicBezTo>
                  <a:pt x="-43736" y="2156357"/>
                  <a:pt x="27641" y="1990453"/>
                  <a:pt x="189687" y="1818762"/>
                </a:cubicBezTo>
                <a:cubicBezTo>
                  <a:pt x="351733" y="1647071"/>
                  <a:pt x="785783" y="1265106"/>
                  <a:pt x="999915" y="1043258"/>
                </a:cubicBezTo>
                <a:cubicBezTo>
                  <a:pt x="1214047" y="821410"/>
                  <a:pt x="1219834" y="665151"/>
                  <a:pt x="1474477" y="487673"/>
                </a:cubicBezTo>
                <a:cubicBezTo>
                  <a:pt x="1729120" y="310195"/>
                  <a:pt x="2541277" y="-25472"/>
                  <a:pt x="2516198" y="153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4" name="フリーフォーム 1593">
            <a:extLst>
              <a:ext uri="{FF2B5EF4-FFF2-40B4-BE49-F238E27FC236}">
                <a16:creationId xmlns:a16="http://schemas.microsoft.com/office/drawing/2014/main" id="{21B206D5-E7A1-6BE8-80AC-6FFFEC80477C}"/>
              </a:ext>
            </a:extLst>
          </p:cNvPr>
          <p:cNvSpPr/>
          <p:nvPr/>
        </p:nvSpPr>
        <p:spPr>
          <a:xfrm>
            <a:off x="2918822" y="800376"/>
            <a:ext cx="2214514" cy="817180"/>
          </a:xfrm>
          <a:custGeom>
            <a:avLst/>
            <a:gdLst>
              <a:gd name="connsiteX0" fmla="*/ 2197188 w 2214514"/>
              <a:gd name="connsiteY0" fmla="*/ 9852 h 817180"/>
              <a:gd name="connsiteX1" fmla="*/ 403112 w 2214514"/>
              <a:gd name="connsiteY1" fmla="*/ 426540 h 817180"/>
              <a:gd name="connsiteX2" fmla="*/ 646181 w 2214514"/>
              <a:gd name="connsiteY2" fmla="*/ 368667 h 817180"/>
              <a:gd name="connsiteX3" fmla="*/ 9573 w 2214514"/>
              <a:gd name="connsiteY3" fmla="*/ 808505 h 817180"/>
              <a:gd name="connsiteX4" fmla="*/ 333664 w 2214514"/>
              <a:gd name="connsiteY4" fmla="*/ 623310 h 817180"/>
              <a:gd name="connsiteX5" fmla="*/ 1259639 w 2214514"/>
              <a:gd name="connsiteY5" fmla="*/ 171897 h 817180"/>
              <a:gd name="connsiteX6" fmla="*/ 2197188 w 2214514"/>
              <a:gd name="connsiteY6" fmla="*/ 9852 h 81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4514" h="817180">
                <a:moveTo>
                  <a:pt x="2197188" y="9852"/>
                </a:moveTo>
                <a:cubicBezTo>
                  <a:pt x="2054433" y="52293"/>
                  <a:pt x="661613" y="366737"/>
                  <a:pt x="403112" y="426540"/>
                </a:cubicBezTo>
                <a:cubicBezTo>
                  <a:pt x="144611" y="486343"/>
                  <a:pt x="711771" y="305006"/>
                  <a:pt x="646181" y="368667"/>
                </a:cubicBezTo>
                <a:cubicBezTo>
                  <a:pt x="580591" y="432328"/>
                  <a:pt x="61659" y="766065"/>
                  <a:pt x="9573" y="808505"/>
                </a:cubicBezTo>
                <a:cubicBezTo>
                  <a:pt x="-42513" y="850946"/>
                  <a:pt x="125320" y="729411"/>
                  <a:pt x="333664" y="623310"/>
                </a:cubicBezTo>
                <a:cubicBezTo>
                  <a:pt x="542008" y="517209"/>
                  <a:pt x="956768" y="274140"/>
                  <a:pt x="1259639" y="171897"/>
                </a:cubicBezTo>
                <a:cubicBezTo>
                  <a:pt x="1562510" y="69654"/>
                  <a:pt x="2339943" y="-32589"/>
                  <a:pt x="2197188" y="985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5" name="フリーフォーム 1594">
            <a:extLst>
              <a:ext uri="{FF2B5EF4-FFF2-40B4-BE49-F238E27FC236}">
                <a16:creationId xmlns:a16="http://schemas.microsoft.com/office/drawing/2014/main" id="{00F9772B-2EDF-DC38-8E18-1398A43C70BE}"/>
              </a:ext>
            </a:extLst>
          </p:cNvPr>
          <p:cNvSpPr/>
          <p:nvPr/>
        </p:nvSpPr>
        <p:spPr>
          <a:xfrm>
            <a:off x="4525701" y="1342663"/>
            <a:ext cx="2400869" cy="2409666"/>
          </a:xfrm>
          <a:custGeom>
            <a:avLst/>
            <a:gdLst>
              <a:gd name="connsiteX0" fmla="*/ 0 w 2400869"/>
              <a:gd name="connsiteY0" fmla="*/ 0 h 2409666"/>
              <a:gd name="connsiteX1" fmla="*/ 1307940 w 2400869"/>
              <a:gd name="connsiteY1" fmla="*/ 509286 h 2409666"/>
              <a:gd name="connsiteX2" fmla="*/ 1956122 w 2400869"/>
              <a:gd name="connsiteY2" fmla="*/ 1145894 h 2409666"/>
              <a:gd name="connsiteX3" fmla="*/ 1898248 w 2400869"/>
              <a:gd name="connsiteY3" fmla="*/ 960699 h 2409666"/>
              <a:gd name="connsiteX4" fmla="*/ 2384385 w 2400869"/>
              <a:gd name="connsiteY4" fmla="*/ 2361236 h 2409666"/>
              <a:gd name="connsiteX5" fmla="*/ 2245489 w 2400869"/>
              <a:gd name="connsiteY5" fmla="*/ 1979271 h 2409666"/>
              <a:gd name="connsiteX6" fmla="*/ 1840375 w 2400869"/>
              <a:gd name="connsiteY6" fmla="*/ 925975 h 2409666"/>
              <a:gd name="connsiteX7" fmla="*/ 1319514 w 2400869"/>
              <a:gd name="connsiteY7" fmla="*/ 555585 h 2409666"/>
              <a:gd name="connsiteX8" fmla="*/ 879676 w 2400869"/>
              <a:gd name="connsiteY8" fmla="*/ 289367 h 2409666"/>
              <a:gd name="connsiteX9" fmla="*/ 937550 w 2400869"/>
              <a:gd name="connsiteY9" fmla="*/ 324091 h 2409666"/>
              <a:gd name="connsiteX10" fmla="*/ 0 w 2400869"/>
              <a:gd name="connsiteY10" fmla="*/ 0 h 2409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0869" h="2409666">
                <a:moveTo>
                  <a:pt x="0" y="0"/>
                </a:moveTo>
                <a:cubicBezTo>
                  <a:pt x="61731" y="30866"/>
                  <a:pt x="981920" y="318304"/>
                  <a:pt x="1307940" y="509286"/>
                </a:cubicBezTo>
                <a:cubicBezTo>
                  <a:pt x="1633960" y="700268"/>
                  <a:pt x="1857737" y="1070658"/>
                  <a:pt x="1956122" y="1145894"/>
                </a:cubicBezTo>
                <a:cubicBezTo>
                  <a:pt x="2054507" y="1221130"/>
                  <a:pt x="1826871" y="758142"/>
                  <a:pt x="1898248" y="960699"/>
                </a:cubicBezTo>
                <a:cubicBezTo>
                  <a:pt x="1969625" y="1163256"/>
                  <a:pt x="2326512" y="2191474"/>
                  <a:pt x="2384385" y="2361236"/>
                </a:cubicBezTo>
                <a:cubicBezTo>
                  <a:pt x="2442259" y="2530998"/>
                  <a:pt x="2336157" y="2218481"/>
                  <a:pt x="2245489" y="1979271"/>
                </a:cubicBezTo>
                <a:cubicBezTo>
                  <a:pt x="2154821" y="1740061"/>
                  <a:pt x="1994704" y="1163256"/>
                  <a:pt x="1840375" y="925975"/>
                </a:cubicBezTo>
                <a:cubicBezTo>
                  <a:pt x="1686046" y="688694"/>
                  <a:pt x="1479631" y="661686"/>
                  <a:pt x="1319514" y="555585"/>
                </a:cubicBezTo>
                <a:cubicBezTo>
                  <a:pt x="1159397" y="449484"/>
                  <a:pt x="943337" y="327949"/>
                  <a:pt x="879676" y="289367"/>
                </a:cubicBezTo>
                <a:cubicBezTo>
                  <a:pt x="816015" y="250785"/>
                  <a:pt x="1078375" y="372319"/>
                  <a:pt x="937550" y="324091"/>
                </a:cubicBez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6" name="フリーフォーム 1595">
            <a:extLst>
              <a:ext uri="{FF2B5EF4-FFF2-40B4-BE49-F238E27FC236}">
                <a16:creationId xmlns:a16="http://schemas.microsoft.com/office/drawing/2014/main" id="{8F204E48-7F90-3D42-9625-B9F950640DB3}"/>
              </a:ext>
            </a:extLst>
          </p:cNvPr>
          <p:cNvSpPr/>
          <p:nvPr/>
        </p:nvSpPr>
        <p:spPr>
          <a:xfrm>
            <a:off x="4722451" y="983507"/>
            <a:ext cx="1966757" cy="1099904"/>
          </a:xfrm>
          <a:custGeom>
            <a:avLst/>
            <a:gdLst>
              <a:gd name="connsiteX0" fmla="*/ 20 w 1966757"/>
              <a:gd name="connsiteY0" fmla="*/ 139237 h 1099904"/>
              <a:gd name="connsiteX1" fmla="*/ 810248 w 1966757"/>
              <a:gd name="connsiteY1" fmla="*/ 58215 h 1099904"/>
              <a:gd name="connsiteX2" fmla="*/ 1273235 w 1966757"/>
              <a:gd name="connsiteY2" fmla="*/ 428604 h 1099904"/>
              <a:gd name="connsiteX3" fmla="*/ 1099615 w 1966757"/>
              <a:gd name="connsiteY3" fmla="*/ 278134 h 1099904"/>
              <a:gd name="connsiteX4" fmla="*/ 1956141 w 1966757"/>
              <a:gd name="connsiteY4" fmla="*/ 1088361 h 1099904"/>
              <a:gd name="connsiteX5" fmla="*/ 1527878 w 1966757"/>
              <a:gd name="connsiteY5" fmla="*/ 706397 h 1099904"/>
              <a:gd name="connsiteX6" fmla="*/ 787098 w 1966757"/>
              <a:gd name="connsiteY6" fmla="*/ 23490 h 1099904"/>
              <a:gd name="connsiteX7" fmla="*/ 20 w 1966757"/>
              <a:gd name="connsiteY7" fmla="*/ 139237 h 109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6757" h="1099904">
                <a:moveTo>
                  <a:pt x="20" y="139237"/>
                </a:moveTo>
                <a:cubicBezTo>
                  <a:pt x="3878" y="145025"/>
                  <a:pt x="598045" y="9987"/>
                  <a:pt x="810248" y="58215"/>
                </a:cubicBezTo>
                <a:cubicBezTo>
                  <a:pt x="1022451" y="106443"/>
                  <a:pt x="1225007" y="391951"/>
                  <a:pt x="1273235" y="428604"/>
                </a:cubicBezTo>
                <a:cubicBezTo>
                  <a:pt x="1321463" y="465257"/>
                  <a:pt x="985797" y="168175"/>
                  <a:pt x="1099615" y="278134"/>
                </a:cubicBezTo>
                <a:cubicBezTo>
                  <a:pt x="1213433" y="388093"/>
                  <a:pt x="1884764" y="1016984"/>
                  <a:pt x="1956141" y="1088361"/>
                </a:cubicBezTo>
                <a:cubicBezTo>
                  <a:pt x="2027518" y="1159738"/>
                  <a:pt x="1722718" y="883875"/>
                  <a:pt x="1527878" y="706397"/>
                </a:cubicBezTo>
                <a:cubicBezTo>
                  <a:pt x="1333038" y="528919"/>
                  <a:pt x="1041741" y="114158"/>
                  <a:pt x="787098" y="23490"/>
                </a:cubicBezTo>
                <a:cubicBezTo>
                  <a:pt x="532455" y="-67178"/>
                  <a:pt x="-3838" y="133449"/>
                  <a:pt x="20" y="13923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7" name="フリーフォーム 1596">
            <a:extLst>
              <a:ext uri="{FF2B5EF4-FFF2-40B4-BE49-F238E27FC236}">
                <a16:creationId xmlns:a16="http://schemas.microsoft.com/office/drawing/2014/main" id="{6B975AA7-F4B1-080C-E651-A5AE50468D45}"/>
              </a:ext>
            </a:extLst>
          </p:cNvPr>
          <p:cNvSpPr/>
          <p:nvPr/>
        </p:nvSpPr>
        <p:spPr>
          <a:xfrm>
            <a:off x="2452301" y="1340410"/>
            <a:ext cx="2294427" cy="1935692"/>
          </a:xfrm>
          <a:custGeom>
            <a:avLst/>
            <a:gdLst>
              <a:gd name="connsiteX0" fmla="*/ 2293319 w 2294427"/>
              <a:gd name="connsiteY0" fmla="*/ 2253 h 1935692"/>
              <a:gd name="connsiteX1" fmla="*/ 834909 w 2294427"/>
              <a:gd name="connsiteY1" fmla="*/ 719884 h 1935692"/>
              <a:gd name="connsiteX2" fmla="*/ 24681 w 2294427"/>
              <a:gd name="connsiteY2" fmla="*/ 1912076 h 1935692"/>
              <a:gd name="connsiteX3" fmla="*/ 302474 w 2294427"/>
              <a:gd name="connsiteY3" fmla="*/ 1425939 h 1935692"/>
              <a:gd name="connsiteX4" fmla="*/ 1240023 w 2294427"/>
              <a:gd name="connsiteY4" fmla="*/ 372643 h 1935692"/>
              <a:gd name="connsiteX5" fmla="*/ 1077977 w 2294427"/>
              <a:gd name="connsiteY5" fmla="*/ 488390 h 1935692"/>
              <a:gd name="connsiteX6" fmla="*/ 2293319 w 2294427"/>
              <a:gd name="connsiteY6" fmla="*/ 2253 h 193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4427" h="1935692">
                <a:moveTo>
                  <a:pt x="2293319" y="2253"/>
                </a:moveTo>
                <a:cubicBezTo>
                  <a:pt x="2252808" y="40835"/>
                  <a:pt x="1213015" y="401580"/>
                  <a:pt x="834909" y="719884"/>
                </a:cubicBezTo>
                <a:cubicBezTo>
                  <a:pt x="456803" y="1038188"/>
                  <a:pt x="113420" y="1794400"/>
                  <a:pt x="24681" y="1912076"/>
                </a:cubicBezTo>
                <a:cubicBezTo>
                  <a:pt x="-64058" y="2029752"/>
                  <a:pt x="99917" y="1682511"/>
                  <a:pt x="302474" y="1425939"/>
                </a:cubicBezTo>
                <a:cubicBezTo>
                  <a:pt x="505031" y="1169367"/>
                  <a:pt x="1110772" y="528901"/>
                  <a:pt x="1240023" y="372643"/>
                </a:cubicBezTo>
                <a:cubicBezTo>
                  <a:pt x="1369273" y="216385"/>
                  <a:pt x="904357" y="544334"/>
                  <a:pt x="1077977" y="488390"/>
                </a:cubicBezTo>
                <a:cubicBezTo>
                  <a:pt x="1251597" y="432446"/>
                  <a:pt x="2333830" y="-36329"/>
                  <a:pt x="2293319" y="225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8" name="フリーフォーム 1597">
            <a:extLst>
              <a:ext uri="{FF2B5EF4-FFF2-40B4-BE49-F238E27FC236}">
                <a16:creationId xmlns:a16="http://schemas.microsoft.com/office/drawing/2014/main" id="{AA4A4B52-C6B2-21FE-9C02-F52A4FB77400}"/>
              </a:ext>
            </a:extLst>
          </p:cNvPr>
          <p:cNvSpPr/>
          <p:nvPr/>
        </p:nvSpPr>
        <p:spPr>
          <a:xfrm>
            <a:off x="4558539" y="1018471"/>
            <a:ext cx="2068668" cy="1322428"/>
          </a:xfrm>
          <a:custGeom>
            <a:avLst/>
            <a:gdLst>
              <a:gd name="connsiteX0" fmla="*/ 1886 w 2068668"/>
              <a:gd name="connsiteY0" fmla="*/ 101 h 1322428"/>
              <a:gd name="connsiteX1" fmla="*/ 1182504 w 2068668"/>
              <a:gd name="connsiteY1" fmla="*/ 301043 h 1322428"/>
              <a:gd name="connsiteX2" fmla="*/ 916286 w 2068668"/>
              <a:gd name="connsiteY2" fmla="*/ 289468 h 1322428"/>
              <a:gd name="connsiteX3" fmla="*/ 1460296 w 2068668"/>
              <a:gd name="connsiteY3" fmla="*/ 659858 h 1322428"/>
              <a:gd name="connsiteX4" fmla="*/ 2062180 w 2068668"/>
              <a:gd name="connsiteY4" fmla="*/ 1308040 h 1322428"/>
              <a:gd name="connsiteX5" fmla="*/ 1726514 w 2068668"/>
              <a:gd name="connsiteY5" fmla="*/ 1041823 h 1322428"/>
              <a:gd name="connsiteX6" fmla="*/ 927861 w 2068668"/>
              <a:gd name="connsiteY6" fmla="*/ 277894 h 1322428"/>
              <a:gd name="connsiteX7" fmla="*/ 1886 w 2068668"/>
              <a:gd name="connsiteY7" fmla="*/ 101 h 1322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8668" h="1322428">
                <a:moveTo>
                  <a:pt x="1886" y="101"/>
                </a:moveTo>
                <a:cubicBezTo>
                  <a:pt x="44327" y="3959"/>
                  <a:pt x="1030104" y="252815"/>
                  <a:pt x="1182504" y="301043"/>
                </a:cubicBezTo>
                <a:cubicBezTo>
                  <a:pt x="1334904" y="349271"/>
                  <a:pt x="869987" y="229666"/>
                  <a:pt x="916286" y="289468"/>
                </a:cubicBezTo>
                <a:cubicBezTo>
                  <a:pt x="962585" y="349270"/>
                  <a:pt x="1269314" y="490096"/>
                  <a:pt x="1460296" y="659858"/>
                </a:cubicBezTo>
                <a:cubicBezTo>
                  <a:pt x="1651278" y="829620"/>
                  <a:pt x="2017810" y="1244379"/>
                  <a:pt x="2062180" y="1308040"/>
                </a:cubicBezTo>
                <a:cubicBezTo>
                  <a:pt x="2106550" y="1371701"/>
                  <a:pt x="1915567" y="1213514"/>
                  <a:pt x="1726514" y="1041823"/>
                </a:cubicBezTo>
                <a:cubicBezTo>
                  <a:pt x="1537461" y="870132"/>
                  <a:pt x="1211441" y="453443"/>
                  <a:pt x="927861" y="277894"/>
                </a:cubicBezTo>
                <a:cubicBezTo>
                  <a:pt x="644281" y="102345"/>
                  <a:pt x="-40555" y="-3757"/>
                  <a:pt x="1886" y="10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9" name="フリーフォーム 1598">
            <a:extLst>
              <a:ext uri="{FF2B5EF4-FFF2-40B4-BE49-F238E27FC236}">
                <a16:creationId xmlns:a16="http://schemas.microsoft.com/office/drawing/2014/main" id="{74B23F51-F668-1318-8D10-3579385BF4F1}"/>
              </a:ext>
            </a:extLst>
          </p:cNvPr>
          <p:cNvSpPr/>
          <p:nvPr/>
        </p:nvSpPr>
        <p:spPr>
          <a:xfrm>
            <a:off x="3181077" y="2939696"/>
            <a:ext cx="303958" cy="2645586"/>
          </a:xfrm>
          <a:custGeom>
            <a:avLst/>
            <a:gdLst>
              <a:gd name="connsiteX0" fmla="*/ 692752 w 693813"/>
              <a:gd name="connsiteY0" fmla="*/ 274 h 2645586"/>
              <a:gd name="connsiteX1" fmla="*/ 322362 w 693813"/>
              <a:gd name="connsiteY1" fmla="*/ 1053570 h 2645586"/>
              <a:gd name="connsiteX2" fmla="*/ 160317 w 693813"/>
              <a:gd name="connsiteY2" fmla="*/ 1551281 h 2645586"/>
              <a:gd name="connsiteX3" fmla="*/ 171892 w 693813"/>
              <a:gd name="connsiteY3" fmla="*/ 1447109 h 2645586"/>
              <a:gd name="connsiteX4" fmla="*/ 368661 w 693813"/>
              <a:gd name="connsiteY4" fmla="*/ 2593003 h 2645586"/>
              <a:gd name="connsiteX5" fmla="*/ 299213 w 693813"/>
              <a:gd name="connsiteY5" fmla="*/ 2361509 h 2645586"/>
              <a:gd name="connsiteX6" fmla="*/ 9846 w 693813"/>
              <a:gd name="connsiteY6" fmla="*/ 1551281 h 2645586"/>
              <a:gd name="connsiteX7" fmla="*/ 79294 w 693813"/>
              <a:gd name="connsiteY7" fmla="*/ 1574431 h 2645586"/>
              <a:gd name="connsiteX8" fmla="*/ 195041 w 693813"/>
              <a:gd name="connsiteY8" fmla="*/ 1157742 h 2645586"/>
              <a:gd name="connsiteX9" fmla="*/ 692752 w 693813"/>
              <a:gd name="connsiteY9" fmla="*/ 274 h 2645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3813" h="2645586">
                <a:moveTo>
                  <a:pt x="692752" y="274"/>
                </a:moveTo>
                <a:cubicBezTo>
                  <a:pt x="713972" y="-17088"/>
                  <a:pt x="411101" y="795069"/>
                  <a:pt x="322362" y="1053570"/>
                </a:cubicBezTo>
                <a:cubicBezTo>
                  <a:pt x="233623" y="1312071"/>
                  <a:pt x="185395" y="1485691"/>
                  <a:pt x="160317" y="1551281"/>
                </a:cubicBezTo>
                <a:cubicBezTo>
                  <a:pt x="135239" y="1616871"/>
                  <a:pt x="137168" y="1273489"/>
                  <a:pt x="171892" y="1447109"/>
                </a:cubicBezTo>
                <a:cubicBezTo>
                  <a:pt x="206616" y="1620729"/>
                  <a:pt x="347441" y="2440603"/>
                  <a:pt x="368661" y="2593003"/>
                </a:cubicBezTo>
                <a:cubicBezTo>
                  <a:pt x="389881" y="2745403"/>
                  <a:pt x="359015" y="2535129"/>
                  <a:pt x="299213" y="2361509"/>
                </a:cubicBezTo>
                <a:cubicBezTo>
                  <a:pt x="239410" y="2187889"/>
                  <a:pt x="46499" y="1682461"/>
                  <a:pt x="9846" y="1551281"/>
                </a:cubicBezTo>
                <a:cubicBezTo>
                  <a:pt x="-26807" y="1420101"/>
                  <a:pt x="48428" y="1640021"/>
                  <a:pt x="79294" y="1574431"/>
                </a:cubicBezTo>
                <a:cubicBezTo>
                  <a:pt x="110160" y="1508841"/>
                  <a:pt x="94727" y="1416243"/>
                  <a:pt x="195041" y="1157742"/>
                </a:cubicBezTo>
                <a:cubicBezTo>
                  <a:pt x="295355" y="899241"/>
                  <a:pt x="671532" y="17636"/>
                  <a:pt x="692752" y="27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0" name="フリーフォーム 1599">
            <a:extLst>
              <a:ext uri="{FF2B5EF4-FFF2-40B4-BE49-F238E27FC236}">
                <a16:creationId xmlns:a16="http://schemas.microsoft.com/office/drawing/2014/main" id="{316EF08C-D6A8-2458-607E-EA3AD48154C4}"/>
              </a:ext>
            </a:extLst>
          </p:cNvPr>
          <p:cNvSpPr/>
          <p:nvPr/>
        </p:nvSpPr>
        <p:spPr>
          <a:xfrm>
            <a:off x="2811118" y="5034598"/>
            <a:ext cx="441368" cy="2231085"/>
          </a:xfrm>
          <a:custGeom>
            <a:avLst/>
            <a:gdLst>
              <a:gd name="connsiteX0" fmla="*/ 441368 w 441368"/>
              <a:gd name="connsiteY0" fmla="*/ 389 h 2231085"/>
              <a:gd name="connsiteX1" fmla="*/ 117277 w 441368"/>
              <a:gd name="connsiteY1" fmla="*/ 498101 h 2231085"/>
              <a:gd name="connsiteX2" fmla="*/ 1530 w 441368"/>
              <a:gd name="connsiteY2" fmla="*/ 1018961 h 2231085"/>
              <a:gd name="connsiteX3" fmla="*/ 47829 w 441368"/>
              <a:gd name="connsiteY3" fmla="*/ 706445 h 2231085"/>
              <a:gd name="connsiteX4" fmla="*/ 1530 w 441368"/>
              <a:gd name="connsiteY4" fmla="*/ 2211154 h 2231085"/>
              <a:gd name="connsiteX5" fmla="*/ 36254 w 441368"/>
              <a:gd name="connsiteY5" fmla="*/ 1505098 h 2231085"/>
              <a:gd name="connsiteX6" fmla="*/ 117277 w 441368"/>
              <a:gd name="connsiteY6" fmla="*/ 579124 h 2231085"/>
              <a:gd name="connsiteX7" fmla="*/ 441368 w 441368"/>
              <a:gd name="connsiteY7" fmla="*/ 389 h 223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1368" h="2231085">
                <a:moveTo>
                  <a:pt x="441368" y="389"/>
                </a:moveTo>
                <a:cubicBezTo>
                  <a:pt x="441368" y="-13115"/>
                  <a:pt x="190583" y="328339"/>
                  <a:pt x="117277" y="498101"/>
                </a:cubicBezTo>
                <a:cubicBezTo>
                  <a:pt x="43971" y="667863"/>
                  <a:pt x="13105" y="984237"/>
                  <a:pt x="1530" y="1018961"/>
                </a:cubicBezTo>
                <a:cubicBezTo>
                  <a:pt x="-10045" y="1053685"/>
                  <a:pt x="47829" y="507746"/>
                  <a:pt x="47829" y="706445"/>
                </a:cubicBezTo>
                <a:cubicBezTo>
                  <a:pt x="47829" y="905144"/>
                  <a:pt x="3459" y="2078045"/>
                  <a:pt x="1530" y="2211154"/>
                </a:cubicBezTo>
                <a:cubicBezTo>
                  <a:pt x="-399" y="2344263"/>
                  <a:pt x="16963" y="1777103"/>
                  <a:pt x="36254" y="1505098"/>
                </a:cubicBezTo>
                <a:cubicBezTo>
                  <a:pt x="55545" y="1233093"/>
                  <a:pt x="53616" y="829909"/>
                  <a:pt x="117277" y="579124"/>
                </a:cubicBezTo>
                <a:cubicBezTo>
                  <a:pt x="180938" y="328339"/>
                  <a:pt x="441368" y="13893"/>
                  <a:pt x="441368" y="38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1" name="フリーフォーム 1600">
            <a:extLst>
              <a:ext uri="{FF2B5EF4-FFF2-40B4-BE49-F238E27FC236}">
                <a16:creationId xmlns:a16="http://schemas.microsoft.com/office/drawing/2014/main" id="{5F2034BE-83C7-811B-624F-9CBFA26A8910}"/>
              </a:ext>
            </a:extLst>
          </p:cNvPr>
          <p:cNvSpPr/>
          <p:nvPr/>
        </p:nvSpPr>
        <p:spPr>
          <a:xfrm>
            <a:off x="6438763" y="5057547"/>
            <a:ext cx="182324" cy="782113"/>
          </a:xfrm>
          <a:custGeom>
            <a:avLst/>
            <a:gdLst>
              <a:gd name="connsiteX0" fmla="*/ 181956 w 182324"/>
              <a:gd name="connsiteY0" fmla="*/ 590 h 782113"/>
              <a:gd name="connsiteX1" fmla="*/ 54634 w 182324"/>
              <a:gd name="connsiteY1" fmla="*/ 405704 h 782113"/>
              <a:gd name="connsiteX2" fmla="*/ 66209 w 182324"/>
              <a:gd name="connsiteY2" fmla="*/ 776094 h 782113"/>
              <a:gd name="connsiteX3" fmla="*/ 31485 w 182324"/>
              <a:gd name="connsiteY3" fmla="*/ 625623 h 782113"/>
              <a:gd name="connsiteX4" fmla="*/ 8336 w 182324"/>
              <a:gd name="connsiteY4" fmla="*/ 498301 h 782113"/>
              <a:gd name="connsiteX5" fmla="*/ 181956 w 182324"/>
              <a:gd name="connsiteY5" fmla="*/ 590 h 78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324" h="782113">
                <a:moveTo>
                  <a:pt x="181956" y="590"/>
                </a:moveTo>
                <a:cubicBezTo>
                  <a:pt x="189672" y="-14843"/>
                  <a:pt x="73925" y="276453"/>
                  <a:pt x="54634" y="405704"/>
                </a:cubicBezTo>
                <a:cubicBezTo>
                  <a:pt x="35343" y="534955"/>
                  <a:pt x="70067" y="739441"/>
                  <a:pt x="66209" y="776094"/>
                </a:cubicBezTo>
                <a:cubicBezTo>
                  <a:pt x="62351" y="812747"/>
                  <a:pt x="41131" y="671922"/>
                  <a:pt x="31485" y="625623"/>
                </a:cubicBezTo>
                <a:cubicBezTo>
                  <a:pt x="21839" y="579324"/>
                  <a:pt x="-16742" y="600544"/>
                  <a:pt x="8336" y="498301"/>
                </a:cubicBezTo>
                <a:cubicBezTo>
                  <a:pt x="33414" y="396058"/>
                  <a:pt x="174240" y="16023"/>
                  <a:pt x="181956" y="59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2" name="フリーフォーム 1601">
            <a:extLst>
              <a:ext uri="{FF2B5EF4-FFF2-40B4-BE49-F238E27FC236}">
                <a16:creationId xmlns:a16="http://schemas.microsoft.com/office/drawing/2014/main" id="{0276D2AC-7411-06EC-E83B-F3C0EAFE34AA}"/>
              </a:ext>
            </a:extLst>
          </p:cNvPr>
          <p:cNvSpPr/>
          <p:nvPr/>
        </p:nvSpPr>
        <p:spPr>
          <a:xfrm>
            <a:off x="5609791" y="6214592"/>
            <a:ext cx="171713" cy="1004092"/>
          </a:xfrm>
          <a:custGeom>
            <a:avLst/>
            <a:gdLst>
              <a:gd name="connsiteX0" fmla="*/ 27080 w 171713"/>
              <a:gd name="connsiteY0" fmla="*/ 1013 h 1004092"/>
              <a:gd name="connsiteX1" fmla="*/ 27080 w 171713"/>
              <a:gd name="connsiteY1" fmla="*/ 406127 h 1004092"/>
              <a:gd name="connsiteX2" fmla="*/ 165976 w 171713"/>
              <a:gd name="connsiteY2" fmla="*/ 984861 h 1004092"/>
              <a:gd name="connsiteX3" fmla="*/ 131252 w 171713"/>
              <a:gd name="connsiteY3" fmla="*/ 834390 h 1004092"/>
              <a:gd name="connsiteX4" fmla="*/ 3931 w 171713"/>
              <a:gd name="connsiteY4" fmla="*/ 521874 h 1004092"/>
              <a:gd name="connsiteX5" fmla="*/ 27080 w 171713"/>
              <a:gd name="connsiteY5" fmla="*/ 1013 h 100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713" h="1004092">
                <a:moveTo>
                  <a:pt x="27080" y="1013"/>
                </a:moveTo>
                <a:cubicBezTo>
                  <a:pt x="30938" y="-18278"/>
                  <a:pt x="3931" y="242152"/>
                  <a:pt x="27080" y="406127"/>
                </a:cubicBezTo>
                <a:cubicBezTo>
                  <a:pt x="50229" y="570102"/>
                  <a:pt x="148614" y="913484"/>
                  <a:pt x="165976" y="984861"/>
                </a:cubicBezTo>
                <a:cubicBezTo>
                  <a:pt x="183338" y="1056238"/>
                  <a:pt x="158260" y="911555"/>
                  <a:pt x="131252" y="834390"/>
                </a:cubicBezTo>
                <a:cubicBezTo>
                  <a:pt x="104245" y="757226"/>
                  <a:pt x="19364" y="654983"/>
                  <a:pt x="3931" y="521874"/>
                </a:cubicBezTo>
                <a:cubicBezTo>
                  <a:pt x="-11502" y="388765"/>
                  <a:pt x="23222" y="20304"/>
                  <a:pt x="27080" y="101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3" name="フリーフォーム 1602">
            <a:extLst>
              <a:ext uri="{FF2B5EF4-FFF2-40B4-BE49-F238E27FC236}">
                <a16:creationId xmlns:a16="http://schemas.microsoft.com/office/drawing/2014/main" id="{92945C01-D912-3B51-C3FE-A878DAC8BAE7}"/>
              </a:ext>
            </a:extLst>
          </p:cNvPr>
          <p:cNvSpPr/>
          <p:nvPr/>
        </p:nvSpPr>
        <p:spPr>
          <a:xfrm>
            <a:off x="6677481" y="4138701"/>
            <a:ext cx="82814" cy="1151810"/>
          </a:xfrm>
          <a:custGeom>
            <a:avLst/>
            <a:gdLst>
              <a:gd name="connsiteX0" fmla="*/ 47410 w 82814"/>
              <a:gd name="connsiteY0" fmla="*/ 5036 h 1151810"/>
              <a:gd name="connsiteX1" fmla="*/ 35835 w 82814"/>
              <a:gd name="connsiteY1" fmla="*/ 1012033 h 1151810"/>
              <a:gd name="connsiteX2" fmla="*/ 1111 w 82814"/>
              <a:gd name="connsiteY2" fmla="*/ 1104631 h 1151810"/>
              <a:gd name="connsiteX3" fmla="*/ 82134 w 82814"/>
              <a:gd name="connsiteY3" fmla="*/ 641643 h 1151810"/>
              <a:gd name="connsiteX4" fmla="*/ 47410 w 82814"/>
              <a:gd name="connsiteY4" fmla="*/ 5036 h 115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14" h="1151810">
                <a:moveTo>
                  <a:pt x="47410" y="5036"/>
                </a:moveTo>
                <a:cubicBezTo>
                  <a:pt x="39694" y="66768"/>
                  <a:pt x="43552" y="828767"/>
                  <a:pt x="35835" y="1012033"/>
                </a:cubicBezTo>
                <a:cubicBezTo>
                  <a:pt x="28118" y="1195299"/>
                  <a:pt x="-6605" y="1166363"/>
                  <a:pt x="1111" y="1104631"/>
                </a:cubicBezTo>
                <a:cubicBezTo>
                  <a:pt x="8827" y="1042899"/>
                  <a:pt x="76347" y="817192"/>
                  <a:pt x="82134" y="641643"/>
                </a:cubicBezTo>
                <a:cubicBezTo>
                  <a:pt x="87921" y="466094"/>
                  <a:pt x="55126" y="-56696"/>
                  <a:pt x="47410" y="503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4" name="フリーフォーム 1603">
            <a:extLst>
              <a:ext uri="{FF2B5EF4-FFF2-40B4-BE49-F238E27FC236}">
                <a16:creationId xmlns:a16="http://schemas.microsoft.com/office/drawing/2014/main" id="{381AC275-D9BB-3119-695A-51E9F05148F7}"/>
              </a:ext>
            </a:extLst>
          </p:cNvPr>
          <p:cNvSpPr/>
          <p:nvPr/>
        </p:nvSpPr>
        <p:spPr>
          <a:xfrm>
            <a:off x="6276389" y="4696339"/>
            <a:ext cx="367946" cy="1638743"/>
          </a:xfrm>
          <a:custGeom>
            <a:avLst/>
            <a:gdLst>
              <a:gd name="connsiteX0" fmla="*/ 367479 w 367946"/>
              <a:gd name="connsiteY0" fmla="*/ 2983 h 1638743"/>
              <a:gd name="connsiteX1" fmla="*/ 159135 w 367946"/>
              <a:gd name="connsiteY1" fmla="*/ 917383 h 1638743"/>
              <a:gd name="connsiteX2" fmla="*/ 8664 w 367946"/>
              <a:gd name="connsiteY2" fmla="*/ 1623438 h 1638743"/>
              <a:gd name="connsiteX3" fmla="*/ 43388 w 367946"/>
              <a:gd name="connsiteY3" fmla="*/ 1322496 h 1638743"/>
              <a:gd name="connsiteX4" fmla="*/ 251733 w 367946"/>
              <a:gd name="connsiteY4" fmla="*/ 408096 h 1638743"/>
              <a:gd name="connsiteX5" fmla="*/ 217008 w 367946"/>
              <a:gd name="connsiteY5" fmla="*/ 616441 h 1638743"/>
              <a:gd name="connsiteX6" fmla="*/ 367479 w 367946"/>
              <a:gd name="connsiteY6" fmla="*/ 2983 h 163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7946" h="1638743">
                <a:moveTo>
                  <a:pt x="367479" y="2983"/>
                </a:moveTo>
                <a:cubicBezTo>
                  <a:pt x="357834" y="53140"/>
                  <a:pt x="218937" y="647307"/>
                  <a:pt x="159135" y="917383"/>
                </a:cubicBezTo>
                <a:cubicBezTo>
                  <a:pt x="99332" y="1187459"/>
                  <a:pt x="27955" y="1555919"/>
                  <a:pt x="8664" y="1623438"/>
                </a:cubicBezTo>
                <a:cubicBezTo>
                  <a:pt x="-10627" y="1690957"/>
                  <a:pt x="2876" y="1525053"/>
                  <a:pt x="43388" y="1322496"/>
                </a:cubicBezTo>
                <a:cubicBezTo>
                  <a:pt x="83899" y="1119939"/>
                  <a:pt x="222796" y="525772"/>
                  <a:pt x="251733" y="408096"/>
                </a:cubicBezTo>
                <a:cubicBezTo>
                  <a:pt x="280670" y="290420"/>
                  <a:pt x="199646" y="682031"/>
                  <a:pt x="217008" y="616441"/>
                </a:cubicBezTo>
                <a:cubicBezTo>
                  <a:pt x="234370" y="550851"/>
                  <a:pt x="377124" y="-47174"/>
                  <a:pt x="367479" y="298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5" name="フリーフォーム 1604">
            <a:extLst>
              <a:ext uri="{FF2B5EF4-FFF2-40B4-BE49-F238E27FC236}">
                <a16:creationId xmlns:a16="http://schemas.microsoft.com/office/drawing/2014/main" id="{D315C9EF-6A8D-B307-49B2-074887CF10CE}"/>
              </a:ext>
            </a:extLst>
          </p:cNvPr>
          <p:cNvSpPr/>
          <p:nvPr/>
        </p:nvSpPr>
        <p:spPr>
          <a:xfrm>
            <a:off x="2811048" y="1138099"/>
            <a:ext cx="2103269" cy="803429"/>
          </a:xfrm>
          <a:custGeom>
            <a:avLst/>
            <a:gdLst>
              <a:gd name="connsiteX0" fmla="*/ 2096618 w 2103269"/>
              <a:gd name="connsiteY0" fmla="*/ 7795 h 803429"/>
              <a:gd name="connsiteX1" fmla="*/ 661357 w 2103269"/>
              <a:gd name="connsiteY1" fmla="*/ 366610 h 803429"/>
              <a:gd name="connsiteX2" fmla="*/ 1020172 w 2103269"/>
              <a:gd name="connsiteY2" fmla="*/ 250863 h 803429"/>
              <a:gd name="connsiteX3" fmla="*/ 13175 w 2103269"/>
              <a:gd name="connsiteY3" fmla="*/ 794873 h 803429"/>
              <a:gd name="connsiteX4" fmla="*/ 418289 w 2103269"/>
              <a:gd name="connsiteY4" fmla="*/ 598104 h 803429"/>
              <a:gd name="connsiteX5" fmla="*/ 1378987 w 2103269"/>
              <a:gd name="connsiteY5" fmla="*/ 158266 h 803429"/>
              <a:gd name="connsiteX6" fmla="*/ 1205367 w 2103269"/>
              <a:gd name="connsiteY6" fmla="*/ 123542 h 803429"/>
              <a:gd name="connsiteX7" fmla="*/ 2096618 w 2103269"/>
              <a:gd name="connsiteY7" fmla="*/ 7795 h 80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3269" h="803429">
                <a:moveTo>
                  <a:pt x="2096618" y="7795"/>
                </a:moveTo>
                <a:cubicBezTo>
                  <a:pt x="2005950" y="48306"/>
                  <a:pt x="840765" y="326099"/>
                  <a:pt x="661357" y="366610"/>
                </a:cubicBezTo>
                <a:cubicBezTo>
                  <a:pt x="481949" y="407121"/>
                  <a:pt x="1128202" y="179486"/>
                  <a:pt x="1020172" y="250863"/>
                </a:cubicBezTo>
                <a:cubicBezTo>
                  <a:pt x="912142" y="322240"/>
                  <a:pt x="113489" y="737000"/>
                  <a:pt x="13175" y="794873"/>
                </a:cubicBezTo>
                <a:cubicBezTo>
                  <a:pt x="-87139" y="852746"/>
                  <a:pt x="418289" y="598104"/>
                  <a:pt x="418289" y="598104"/>
                </a:cubicBezTo>
                <a:cubicBezTo>
                  <a:pt x="645924" y="492003"/>
                  <a:pt x="1247807" y="237360"/>
                  <a:pt x="1378987" y="158266"/>
                </a:cubicBezTo>
                <a:cubicBezTo>
                  <a:pt x="1510167" y="79172"/>
                  <a:pt x="1087691" y="150550"/>
                  <a:pt x="1205367" y="123542"/>
                </a:cubicBezTo>
                <a:cubicBezTo>
                  <a:pt x="1323043" y="96534"/>
                  <a:pt x="2187286" y="-32716"/>
                  <a:pt x="2096618" y="779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6" name="フリーフォーム 1605">
            <a:extLst>
              <a:ext uri="{FF2B5EF4-FFF2-40B4-BE49-F238E27FC236}">
                <a16:creationId xmlns:a16="http://schemas.microsoft.com/office/drawing/2014/main" id="{E91AB6AE-882A-6F93-9FE0-58568040F9CA}"/>
              </a:ext>
            </a:extLst>
          </p:cNvPr>
          <p:cNvSpPr/>
          <p:nvPr/>
        </p:nvSpPr>
        <p:spPr>
          <a:xfrm>
            <a:off x="6261880" y="2048466"/>
            <a:ext cx="586117" cy="1922998"/>
          </a:xfrm>
          <a:custGeom>
            <a:avLst/>
            <a:gdLst>
              <a:gd name="connsiteX0" fmla="*/ 24 w 586117"/>
              <a:gd name="connsiteY0" fmla="*/ 253 h 1922998"/>
              <a:gd name="connsiteX1" fmla="*/ 555609 w 586117"/>
              <a:gd name="connsiteY1" fmla="*/ 1504962 h 1922998"/>
              <a:gd name="connsiteX2" fmla="*/ 486161 w 586117"/>
              <a:gd name="connsiteY2" fmla="*/ 1261893 h 1922998"/>
              <a:gd name="connsiteX3" fmla="*/ 567183 w 586117"/>
              <a:gd name="connsiteY3" fmla="*/ 1921650 h 1922998"/>
              <a:gd name="connsiteX4" fmla="*/ 532459 w 586117"/>
              <a:gd name="connsiteY4" fmla="*/ 1389215 h 1922998"/>
              <a:gd name="connsiteX5" fmla="*/ 24 w 586117"/>
              <a:gd name="connsiteY5" fmla="*/ 253 h 192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117" h="1922998">
                <a:moveTo>
                  <a:pt x="24" y="253"/>
                </a:moveTo>
                <a:cubicBezTo>
                  <a:pt x="3882" y="19544"/>
                  <a:pt x="474586" y="1294689"/>
                  <a:pt x="555609" y="1504962"/>
                </a:cubicBezTo>
                <a:cubicBezTo>
                  <a:pt x="636632" y="1715235"/>
                  <a:pt x="484232" y="1192445"/>
                  <a:pt x="486161" y="1261893"/>
                </a:cubicBezTo>
                <a:cubicBezTo>
                  <a:pt x="488090" y="1331341"/>
                  <a:pt x="559467" y="1900430"/>
                  <a:pt x="567183" y="1921650"/>
                </a:cubicBezTo>
                <a:cubicBezTo>
                  <a:pt x="574899" y="1942870"/>
                  <a:pt x="621198" y="1711377"/>
                  <a:pt x="532459" y="1389215"/>
                </a:cubicBezTo>
                <a:cubicBezTo>
                  <a:pt x="443720" y="1067053"/>
                  <a:pt x="-3834" y="-19038"/>
                  <a:pt x="24" y="25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7" name="フリーフォーム 1606">
            <a:extLst>
              <a:ext uri="{FF2B5EF4-FFF2-40B4-BE49-F238E27FC236}">
                <a16:creationId xmlns:a16="http://schemas.microsoft.com/office/drawing/2014/main" id="{A33CF09C-2A77-10CA-A712-6953C6BDF134}"/>
              </a:ext>
            </a:extLst>
          </p:cNvPr>
          <p:cNvSpPr/>
          <p:nvPr/>
        </p:nvSpPr>
        <p:spPr>
          <a:xfrm>
            <a:off x="2865148" y="1196630"/>
            <a:ext cx="1830288" cy="2002185"/>
          </a:xfrm>
          <a:custGeom>
            <a:avLst/>
            <a:gdLst>
              <a:gd name="connsiteX0" fmla="*/ 1822599 w 1830288"/>
              <a:gd name="connsiteY0" fmla="*/ 7137 h 2002185"/>
              <a:gd name="connsiteX1" fmla="*/ 248442 w 1830288"/>
              <a:gd name="connsiteY1" fmla="*/ 1014135 h 2002185"/>
              <a:gd name="connsiteX2" fmla="*/ 352614 w 1830288"/>
              <a:gd name="connsiteY2" fmla="*/ 921537 h 2002185"/>
              <a:gd name="connsiteX3" fmla="*/ 28523 w 1830288"/>
              <a:gd name="connsiteY3" fmla="*/ 1951684 h 2002185"/>
              <a:gd name="connsiteX4" fmla="*/ 51672 w 1830288"/>
              <a:gd name="connsiteY4" fmla="*/ 1743340 h 2002185"/>
              <a:gd name="connsiteX5" fmla="*/ 341039 w 1830288"/>
              <a:gd name="connsiteY5" fmla="*/ 875238 h 2002185"/>
              <a:gd name="connsiteX6" fmla="*/ 1128118 w 1830288"/>
              <a:gd name="connsiteY6" fmla="*/ 342803 h 2002185"/>
              <a:gd name="connsiteX7" fmla="*/ 861900 w 1830288"/>
              <a:gd name="connsiteY7" fmla="*/ 551147 h 2002185"/>
              <a:gd name="connsiteX8" fmla="*/ 1822599 w 1830288"/>
              <a:gd name="connsiteY8" fmla="*/ 7137 h 2002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0288" h="2002185">
                <a:moveTo>
                  <a:pt x="1822599" y="7137"/>
                </a:moveTo>
                <a:cubicBezTo>
                  <a:pt x="1720356" y="84302"/>
                  <a:pt x="493439" y="861735"/>
                  <a:pt x="248442" y="1014135"/>
                </a:cubicBezTo>
                <a:cubicBezTo>
                  <a:pt x="3445" y="1166535"/>
                  <a:pt x="389267" y="765279"/>
                  <a:pt x="352614" y="921537"/>
                </a:cubicBezTo>
                <a:cubicBezTo>
                  <a:pt x="315961" y="1077795"/>
                  <a:pt x="78680" y="1814717"/>
                  <a:pt x="28523" y="1951684"/>
                </a:cubicBezTo>
                <a:cubicBezTo>
                  <a:pt x="-21634" y="2088651"/>
                  <a:pt x="-414" y="1922748"/>
                  <a:pt x="51672" y="1743340"/>
                </a:cubicBezTo>
                <a:cubicBezTo>
                  <a:pt x="103758" y="1563932"/>
                  <a:pt x="161631" y="1108661"/>
                  <a:pt x="341039" y="875238"/>
                </a:cubicBezTo>
                <a:cubicBezTo>
                  <a:pt x="520447" y="641815"/>
                  <a:pt x="1041308" y="396818"/>
                  <a:pt x="1128118" y="342803"/>
                </a:cubicBezTo>
                <a:cubicBezTo>
                  <a:pt x="1214928" y="288788"/>
                  <a:pt x="748082" y="599375"/>
                  <a:pt x="861900" y="551147"/>
                </a:cubicBezTo>
                <a:cubicBezTo>
                  <a:pt x="975718" y="502919"/>
                  <a:pt x="1924842" y="-70028"/>
                  <a:pt x="1822599" y="713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8" name="フリーフォーム 1607">
            <a:extLst>
              <a:ext uri="{FF2B5EF4-FFF2-40B4-BE49-F238E27FC236}">
                <a16:creationId xmlns:a16="http://schemas.microsoft.com/office/drawing/2014/main" id="{06EEBE26-4FFE-03DE-73BA-B0F54967FB24}"/>
              </a:ext>
            </a:extLst>
          </p:cNvPr>
          <p:cNvSpPr/>
          <p:nvPr/>
        </p:nvSpPr>
        <p:spPr>
          <a:xfrm>
            <a:off x="2856503" y="4919204"/>
            <a:ext cx="571933" cy="2519836"/>
          </a:xfrm>
          <a:custGeom>
            <a:avLst/>
            <a:gdLst>
              <a:gd name="connsiteX0" fmla="*/ 569603 w 571933"/>
              <a:gd name="connsiteY0" fmla="*/ 11611 h 2519836"/>
              <a:gd name="connsiteX1" fmla="*/ 280236 w 571933"/>
              <a:gd name="connsiteY1" fmla="*/ 787115 h 2519836"/>
              <a:gd name="connsiteX2" fmla="*/ 2444 w 571933"/>
              <a:gd name="connsiteY2" fmla="*/ 1805687 h 2519836"/>
              <a:gd name="connsiteX3" fmla="*/ 141340 w 571933"/>
              <a:gd name="connsiteY3" fmla="*/ 1307976 h 2519836"/>
              <a:gd name="connsiteX4" fmla="*/ 83467 w 571933"/>
              <a:gd name="connsiteY4" fmla="*/ 2500168 h 2519836"/>
              <a:gd name="connsiteX5" fmla="*/ 95041 w 571933"/>
              <a:gd name="connsiteY5" fmla="*/ 1956158 h 2519836"/>
              <a:gd name="connsiteX6" fmla="*/ 222363 w 571933"/>
              <a:gd name="connsiteY6" fmla="*/ 740816 h 2519836"/>
              <a:gd name="connsiteX7" fmla="*/ 222363 w 571933"/>
              <a:gd name="connsiteY7" fmla="*/ 972310 h 2519836"/>
              <a:gd name="connsiteX8" fmla="*/ 338110 w 571933"/>
              <a:gd name="connsiteY8" fmla="*/ 185231 h 2519836"/>
              <a:gd name="connsiteX9" fmla="*/ 257087 w 571933"/>
              <a:gd name="connsiteY9" fmla="*/ 729242 h 2519836"/>
              <a:gd name="connsiteX10" fmla="*/ 407558 w 571933"/>
              <a:gd name="connsiteY10" fmla="*/ 347277 h 2519836"/>
              <a:gd name="connsiteX11" fmla="*/ 569603 w 571933"/>
              <a:gd name="connsiteY11" fmla="*/ 11611 h 251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1933" h="2519836">
                <a:moveTo>
                  <a:pt x="569603" y="11611"/>
                </a:moveTo>
                <a:cubicBezTo>
                  <a:pt x="548383" y="84917"/>
                  <a:pt x="374762" y="488102"/>
                  <a:pt x="280236" y="787115"/>
                </a:cubicBezTo>
                <a:cubicBezTo>
                  <a:pt x="185710" y="1086128"/>
                  <a:pt x="25593" y="1718877"/>
                  <a:pt x="2444" y="1805687"/>
                </a:cubicBezTo>
                <a:cubicBezTo>
                  <a:pt x="-20705" y="1892497"/>
                  <a:pt x="127836" y="1192229"/>
                  <a:pt x="141340" y="1307976"/>
                </a:cubicBezTo>
                <a:cubicBezTo>
                  <a:pt x="154844" y="1423723"/>
                  <a:pt x="91183" y="2392138"/>
                  <a:pt x="83467" y="2500168"/>
                </a:cubicBezTo>
                <a:cubicBezTo>
                  <a:pt x="75751" y="2608198"/>
                  <a:pt x="71892" y="2249383"/>
                  <a:pt x="95041" y="1956158"/>
                </a:cubicBezTo>
                <a:cubicBezTo>
                  <a:pt x="118190" y="1662933"/>
                  <a:pt x="201143" y="904791"/>
                  <a:pt x="222363" y="740816"/>
                </a:cubicBezTo>
                <a:cubicBezTo>
                  <a:pt x="243583" y="576841"/>
                  <a:pt x="203072" y="1064907"/>
                  <a:pt x="222363" y="972310"/>
                </a:cubicBezTo>
                <a:cubicBezTo>
                  <a:pt x="241654" y="879713"/>
                  <a:pt x="332323" y="225742"/>
                  <a:pt x="338110" y="185231"/>
                </a:cubicBezTo>
                <a:cubicBezTo>
                  <a:pt x="343897" y="144720"/>
                  <a:pt x="245512" y="702234"/>
                  <a:pt x="257087" y="729242"/>
                </a:cubicBezTo>
                <a:cubicBezTo>
                  <a:pt x="268662" y="756250"/>
                  <a:pt x="353543" y="463024"/>
                  <a:pt x="407558" y="347277"/>
                </a:cubicBezTo>
                <a:cubicBezTo>
                  <a:pt x="461573" y="231530"/>
                  <a:pt x="590823" y="-61695"/>
                  <a:pt x="569603" y="1161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9" name="フリーフォーム 1608">
            <a:extLst>
              <a:ext uri="{FF2B5EF4-FFF2-40B4-BE49-F238E27FC236}">
                <a16:creationId xmlns:a16="http://schemas.microsoft.com/office/drawing/2014/main" id="{31B1A228-0303-E5A3-9C35-31C4F2432CC7}"/>
              </a:ext>
            </a:extLst>
          </p:cNvPr>
          <p:cNvSpPr/>
          <p:nvPr/>
        </p:nvSpPr>
        <p:spPr>
          <a:xfrm>
            <a:off x="2460273" y="5980538"/>
            <a:ext cx="3066136" cy="2558156"/>
          </a:xfrm>
          <a:custGeom>
            <a:avLst/>
            <a:gdLst>
              <a:gd name="connsiteX0" fmla="*/ 931109 w 3066136"/>
              <a:gd name="connsiteY0" fmla="*/ 15148 h 2558156"/>
              <a:gd name="connsiteX1" fmla="*/ 861661 w 3066136"/>
              <a:gd name="connsiteY1" fmla="*/ 327665 h 2558156"/>
              <a:gd name="connsiteX2" fmla="*/ 1394097 w 3066136"/>
              <a:gd name="connsiteY2" fmla="*/ 790652 h 2558156"/>
              <a:gd name="connsiteX3" fmla="*/ 1232051 w 3066136"/>
              <a:gd name="connsiteY3" fmla="*/ 744353 h 2558156"/>
              <a:gd name="connsiteX4" fmla="*/ 2667312 w 3066136"/>
              <a:gd name="connsiteY4" fmla="*/ 1867097 h 2558156"/>
              <a:gd name="connsiteX5" fmla="*/ 3049276 w 3066136"/>
              <a:gd name="connsiteY5" fmla="*/ 2538429 h 2558156"/>
              <a:gd name="connsiteX6" fmla="*/ 2250623 w 3066136"/>
              <a:gd name="connsiteY6" fmla="*/ 2272211 h 2558156"/>
              <a:gd name="connsiteX7" fmla="*/ 236628 w 3066136"/>
              <a:gd name="connsiteY7" fmla="*/ 1195766 h 2558156"/>
              <a:gd name="connsiteX8" fmla="*/ 63008 w 3066136"/>
              <a:gd name="connsiteY8" fmla="*/ 1357811 h 2558156"/>
              <a:gd name="connsiteX9" fmla="*/ 444973 w 3066136"/>
              <a:gd name="connsiteY9" fmla="*/ 489710 h 2558156"/>
              <a:gd name="connsiteX10" fmla="*/ 167180 w 3066136"/>
              <a:gd name="connsiteY10" fmla="*/ 813801 h 2558156"/>
              <a:gd name="connsiteX11" fmla="*/ 931109 w 3066136"/>
              <a:gd name="connsiteY11" fmla="*/ 15148 h 255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66136" h="2558156">
                <a:moveTo>
                  <a:pt x="931109" y="15148"/>
                </a:moveTo>
                <a:cubicBezTo>
                  <a:pt x="1046856" y="-65875"/>
                  <a:pt x="784496" y="198414"/>
                  <a:pt x="861661" y="327665"/>
                </a:cubicBezTo>
                <a:cubicBezTo>
                  <a:pt x="938826" y="456916"/>
                  <a:pt x="1332365" y="721204"/>
                  <a:pt x="1394097" y="790652"/>
                </a:cubicBezTo>
                <a:cubicBezTo>
                  <a:pt x="1455829" y="860100"/>
                  <a:pt x="1019848" y="564945"/>
                  <a:pt x="1232051" y="744353"/>
                </a:cubicBezTo>
                <a:cubicBezTo>
                  <a:pt x="1444254" y="923761"/>
                  <a:pt x="2364441" y="1568084"/>
                  <a:pt x="2667312" y="1867097"/>
                </a:cubicBezTo>
                <a:cubicBezTo>
                  <a:pt x="2970183" y="2166110"/>
                  <a:pt x="3118724" y="2470910"/>
                  <a:pt x="3049276" y="2538429"/>
                </a:cubicBezTo>
                <a:cubicBezTo>
                  <a:pt x="2979828" y="2605948"/>
                  <a:pt x="2719398" y="2495988"/>
                  <a:pt x="2250623" y="2272211"/>
                </a:cubicBezTo>
                <a:cubicBezTo>
                  <a:pt x="1781848" y="2048434"/>
                  <a:pt x="601230" y="1348166"/>
                  <a:pt x="236628" y="1195766"/>
                </a:cubicBezTo>
                <a:cubicBezTo>
                  <a:pt x="-127974" y="1043366"/>
                  <a:pt x="28284" y="1475487"/>
                  <a:pt x="63008" y="1357811"/>
                </a:cubicBezTo>
                <a:cubicBezTo>
                  <a:pt x="97732" y="1240135"/>
                  <a:pt x="427611" y="580378"/>
                  <a:pt x="444973" y="489710"/>
                </a:cubicBezTo>
                <a:cubicBezTo>
                  <a:pt x="462335" y="399042"/>
                  <a:pt x="91945" y="890965"/>
                  <a:pt x="167180" y="813801"/>
                </a:cubicBezTo>
                <a:cubicBezTo>
                  <a:pt x="242415" y="736637"/>
                  <a:pt x="815362" y="96171"/>
                  <a:pt x="931109" y="1514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0" name="フリーフォーム 1609">
            <a:extLst>
              <a:ext uri="{FF2B5EF4-FFF2-40B4-BE49-F238E27FC236}">
                <a16:creationId xmlns:a16="http://schemas.microsoft.com/office/drawing/2014/main" id="{E3C6E211-64E9-965D-CB47-EFB8972249C0}"/>
              </a:ext>
            </a:extLst>
          </p:cNvPr>
          <p:cNvSpPr/>
          <p:nvPr/>
        </p:nvSpPr>
        <p:spPr>
          <a:xfrm>
            <a:off x="1410831" y="6014435"/>
            <a:ext cx="4671626" cy="2677271"/>
          </a:xfrm>
          <a:custGeom>
            <a:avLst/>
            <a:gdLst>
              <a:gd name="connsiteX0" fmla="*/ 1945827 w 4671626"/>
              <a:gd name="connsiteY0" fmla="*/ 15975 h 2677271"/>
              <a:gd name="connsiteX1" fmla="*/ 1448116 w 4671626"/>
              <a:gd name="connsiteY1" fmla="*/ 1011398 h 2677271"/>
              <a:gd name="connsiteX2" fmla="*/ 24430 w 4671626"/>
              <a:gd name="connsiteY2" fmla="*/ 2643428 h 2677271"/>
              <a:gd name="connsiteX3" fmla="*/ 556865 w 4671626"/>
              <a:gd name="connsiteY3" fmla="*/ 2145717 h 2677271"/>
              <a:gd name="connsiteX4" fmla="*/ 672612 w 4671626"/>
              <a:gd name="connsiteY4" fmla="*/ 2504532 h 2677271"/>
              <a:gd name="connsiteX5" fmla="*/ 3172744 w 4671626"/>
              <a:gd name="connsiteY5" fmla="*/ 2492957 h 2677271"/>
              <a:gd name="connsiteX6" fmla="*/ 2536136 w 4671626"/>
              <a:gd name="connsiteY6" fmla="*/ 2006821 h 2677271"/>
              <a:gd name="connsiteX7" fmla="*/ 4596430 w 4671626"/>
              <a:gd name="connsiteY7" fmla="*/ 2400360 h 2677271"/>
              <a:gd name="connsiteX8" fmla="*/ 4017696 w 4671626"/>
              <a:gd name="connsiteY8" fmla="*/ 2110993 h 2677271"/>
              <a:gd name="connsiteX9" fmla="*/ 2073149 w 4671626"/>
              <a:gd name="connsiteY9" fmla="*/ 571560 h 2677271"/>
              <a:gd name="connsiteX10" fmla="*/ 1968977 w 4671626"/>
              <a:gd name="connsiteY10" fmla="*/ 409514 h 2677271"/>
              <a:gd name="connsiteX11" fmla="*/ 1945827 w 4671626"/>
              <a:gd name="connsiteY11" fmla="*/ 15975 h 267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71626" h="2677271">
                <a:moveTo>
                  <a:pt x="1945827" y="15975"/>
                </a:moveTo>
                <a:cubicBezTo>
                  <a:pt x="1859017" y="116289"/>
                  <a:pt x="1768349" y="573489"/>
                  <a:pt x="1448116" y="1011398"/>
                </a:cubicBezTo>
                <a:cubicBezTo>
                  <a:pt x="1127883" y="1449307"/>
                  <a:pt x="172972" y="2454375"/>
                  <a:pt x="24430" y="2643428"/>
                </a:cubicBezTo>
                <a:cubicBezTo>
                  <a:pt x="-124112" y="2832481"/>
                  <a:pt x="448835" y="2168866"/>
                  <a:pt x="556865" y="2145717"/>
                </a:cubicBezTo>
                <a:cubicBezTo>
                  <a:pt x="664895" y="2122568"/>
                  <a:pt x="236632" y="2446659"/>
                  <a:pt x="672612" y="2504532"/>
                </a:cubicBezTo>
                <a:cubicBezTo>
                  <a:pt x="1108592" y="2562405"/>
                  <a:pt x="2862157" y="2575909"/>
                  <a:pt x="3172744" y="2492957"/>
                </a:cubicBezTo>
                <a:cubicBezTo>
                  <a:pt x="3483331" y="2410005"/>
                  <a:pt x="2298855" y="2022254"/>
                  <a:pt x="2536136" y="2006821"/>
                </a:cubicBezTo>
                <a:cubicBezTo>
                  <a:pt x="2773417" y="1991388"/>
                  <a:pt x="4349503" y="2382998"/>
                  <a:pt x="4596430" y="2400360"/>
                </a:cubicBezTo>
                <a:cubicBezTo>
                  <a:pt x="4843357" y="2417722"/>
                  <a:pt x="4438243" y="2415793"/>
                  <a:pt x="4017696" y="2110993"/>
                </a:cubicBezTo>
                <a:cubicBezTo>
                  <a:pt x="3597149" y="1806193"/>
                  <a:pt x="2414602" y="855140"/>
                  <a:pt x="2073149" y="571560"/>
                </a:cubicBezTo>
                <a:cubicBezTo>
                  <a:pt x="1731696" y="287980"/>
                  <a:pt x="1986339" y="502111"/>
                  <a:pt x="1968977" y="409514"/>
                </a:cubicBezTo>
                <a:cubicBezTo>
                  <a:pt x="1951615" y="316917"/>
                  <a:pt x="2032637" y="-84339"/>
                  <a:pt x="1945827" y="1597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1" name="フリーフォーム 1610">
            <a:extLst>
              <a:ext uri="{FF2B5EF4-FFF2-40B4-BE49-F238E27FC236}">
                <a16:creationId xmlns:a16="http://schemas.microsoft.com/office/drawing/2014/main" id="{1901AF99-BD61-68BE-2A69-80369404FA85}"/>
              </a:ext>
            </a:extLst>
          </p:cNvPr>
          <p:cNvSpPr/>
          <p:nvPr/>
        </p:nvSpPr>
        <p:spPr>
          <a:xfrm>
            <a:off x="2479982" y="6923104"/>
            <a:ext cx="4525776" cy="2000604"/>
          </a:xfrm>
          <a:custGeom>
            <a:avLst/>
            <a:gdLst>
              <a:gd name="connsiteX0" fmla="*/ 4441679 w 4525776"/>
              <a:gd name="connsiteY0" fmla="*/ 68005 h 2000604"/>
              <a:gd name="connsiteX1" fmla="*/ 4383805 w 4525776"/>
              <a:gd name="connsiteY1" fmla="*/ 160602 h 2000604"/>
              <a:gd name="connsiteX2" fmla="*/ 3712474 w 4525776"/>
              <a:gd name="connsiteY2" fmla="*/ 855083 h 2000604"/>
              <a:gd name="connsiteX3" fmla="*/ 4094438 w 4525776"/>
              <a:gd name="connsiteY3" fmla="*/ 820359 h 2000604"/>
              <a:gd name="connsiteX4" fmla="*/ 3967117 w 4525776"/>
              <a:gd name="connsiteY4" fmla="*/ 1514840 h 2000604"/>
              <a:gd name="connsiteX5" fmla="*/ 4383805 w 4525776"/>
              <a:gd name="connsiteY5" fmla="*/ 1989402 h 2000604"/>
              <a:gd name="connsiteX6" fmla="*/ 3700899 w 4525776"/>
              <a:gd name="connsiteY6" fmla="*/ 1862081 h 2000604"/>
              <a:gd name="connsiteX7" fmla="*/ 1536433 w 4525776"/>
              <a:gd name="connsiteY7" fmla="*/ 1422243 h 2000604"/>
              <a:gd name="connsiteX8" fmla="*/ 2022570 w 4525776"/>
              <a:gd name="connsiteY8" fmla="*/ 1456967 h 2000604"/>
              <a:gd name="connsiteX9" fmla="*/ 8575 w 4525776"/>
              <a:gd name="connsiteY9" fmla="*/ 739337 h 2000604"/>
              <a:gd name="connsiteX10" fmla="*/ 1281790 w 4525776"/>
              <a:gd name="connsiteY10" fmla="*/ 936106 h 2000604"/>
              <a:gd name="connsiteX11" fmla="*/ 899826 w 4525776"/>
              <a:gd name="connsiteY11" fmla="*/ 646739 h 2000604"/>
              <a:gd name="connsiteX12" fmla="*/ 2705476 w 4525776"/>
              <a:gd name="connsiteY12" fmla="*/ 1283347 h 2000604"/>
              <a:gd name="connsiteX13" fmla="*/ 2902246 w 4525776"/>
              <a:gd name="connsiteY13" fmla="*/ 1167600 h 2000604"/>
              <a:gd name="connsiteX14" fmla="*/ 2763350 w 4525776"/>
              <a:gd name="connsiteY14" fmla="*/ 160602 h 2000604"/>
              <a:gd name="connsiteX15" fmla="*/ 3261061 w 4525776"/>
              <a:gd name="connsiteY15" fmla="*/ 889807 h 2000604"/>
              <a:gd name="connsiteX16" fmla="*/ 3145314 w 4525776"/>
              <a:gd name="connsiteY16" fmla="*/ 10131 h 2000604"/>
              <a:gd name="connsiteX17" fmla="*/ 3423107 w 4525776"/>
              <a:gd name="connsiteY17" fmla="*/ 392096 h 2000604"/>
              <a:gd name="connsiteX18" fmla="*/ 4441679 w 4525776"/>
              <a:gd name="connsiteY18" fmla="*/ 68005 h 2000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25776" h="2000604">
                <a:moveTo>
                  <a:pt x="4441679" y="68005"/>
                </a:moveTo>
                <a:cubicBezTo>
                  <a:pt x="4601795" y="29423"/>
                  <a:pt x="4505339" y="29422"/>
                  <a:pt x="4383805" y="160602"/>
                </a:cubicBezTo>
                <a:cubicBezTo>
                  <a:pt x="4262271" y="291782"/>
                  <a:pt x="3760702" y="745124"/>
                  <a:pt x="3712474" y="855083"/>
                </a:cubicBezTo>
                <a:cubicBezTo>
                  <a:pt x="3664246" y="965043"/>
                  <a:pt x="4051998" y="710400"/>
                  <a:pt x="4094438" y="820359"/>
                </a:cubicBezTo>
                <a:cubicBezTo>
                  <a:pt x="4136878" y="930318"/>
                  <a:pt x="3918889" y="1320000"/>
                  <a:pt x="3967117" y="1514840"/>
                </a:cubicBezTo>
                <a:cubicBezTo>
                  <a:pt x="4015345" y="1709681"/>
                  <a:pt x="4428175" y="1931529"/>
                  <a:pt x="4383805" y="1989402"/>
                </a:cubicBezTo>
                <a:cubicBezTo>
                  <a:pt x="4339435" y="2047275"/>
                  <a:pt x="3700899" y="1862081"/>
                  <a:pt x="3700899" y="1862081"/>
                </a:cubicBezTo>
                <a:lnTo>
                  <a:pt x="1536433" y="1422243"/>
                </a:lnTo>
                <a:cubicBezTo>
                  <a:pt x="1256712" y="1354724"/>
                  <a:pt x="2277213" y="1570785"/>
                  <a:pt x="2022570" y="1456967"/>
                </a:cubicBezTo>
                <a:cubicBezTo>
                  <a:pt x="1767927" y="1343149"/>
                  <a:pt x="132038" y="826147"/>
                  <a:pt x="8575" y="739337"/>
                </a:cubicBezTo>
                <a:cubicBezTo>
                  <a:pt x="-114888" y="652527"/>
                  <a:pt x="1133248" y="951539"/>
                  <a:pt x="1281790" y="936106"/>
                </a:cubicBezTo>
                <a:cubicBezTo>
                  <a:pt x="1430332" y="920673"/>
                  <a:pt x="662545" y="588866"/>
                  <a:pt x="899826" y="646739"/>
                </a:cubicBezTo>
                <a:cubicBezTo>
                  <a:pt x="1137107" y="704613"/>
                  <a:pt x="2371739" y="1196537"/>
                  <a:pt x="2705476" y="1283347"/>
                </a:cubicBezTo>
                <a:cubicBezTo>
                  <a:pt x="3039213" y="1370157"/>
                  <a:pt x="2892600" y="1354724"/>
                  <a:pt x="2902246" y="1167600"/>
                </a:cubicBezTo>
                <a:cubicBezTo>
                  <a:pt x="2911892" y="980476"/>
                  <a:pt x="2703548" y="206901"/>
                  <a:pt x="2763350" y="160602"/>
                </a:cubicBezTo>
                <a:cubicBezTo>
                  <a:pt x="2823152" y="114303"/>
                  <a:pt x="3197400" y="914886"/>
                  <a:pt x="3261061" y="889807"/>
                </a:cubicBezTo>
                <a:cubicBezTo>
                  <a:pt x="3324722" y="864729"/>
                  <a:pt x="3118306" y="93083"/>
                  <a:pt x="3145314" y="10131"/>
                </a:cubicBezTo>
                <a:cubicBezTo>
                  <a:pt x="3172322" y="-72821"/>
                  <a:pt x="3207046" y="380521"/>
                  <a:pt x="3423107" y="392096"/>
                </a:cubicBezTo>
                <a:cubicBezTo>
                  <a:pt x="3639168" y="403671"/>
                  <a:pt x="4281563" y="106587"/>
                  <a:pt x="4441679" y="68005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2" name="フリーフォーム 1611">
            <a:extLst>
              <a:ext uri="{FF2B5EF4-FFF2-40B4-BE49-F238E27FC236}">
                <a16:creationId xmlns:a16="http://schemas.microsoft.com/office/drawing/2014/main" id="{3EAEC754-B294-419B-3CFE-0F57480A48AF}"/>
              </a:ext>
            </a:extLst>
          </p:cNvPr>
          <p:cNvSpPr/>
          <p:nvPr/>
        </p:nvSpPr>
        <p:spPr>
          <a:xfrm>
            <a:off x="5589936" y="2119474"/>
            <a:ext cx="1112015" cy="2591935"/>
          </a:xfrm>
          <a:custGeom>
            <a:avLst/>
            <a:gdLst>
              <a:gd name="connsiteX0" fmla="*/ 636 w 1112015"/>
              <a:gd name="connsiteY0" fmla="*/ 21842 h 2591935"/>
              <a:gd name="connsiteX1" fmla="*/ 683542 w 1112015"/>
              <a:gd name="connsiteY1" fmla="*/ 1202460 h 2591935"/>
              <a:gd name="connsiteX2" fmla="*/ 544646 w 1112015"/>
              <a:gd name="connsiteY2" fmla="*/ 1005691 h 2591935"/>
              <a:gd name="connsiteX3" fmla="*/ 915036 w 1112015"/>
              <a:gd name="connsiteY3" fmla="*/ 1943240 h 2591935"/>
              <a:gd name="connsiteX4" fmla="*/ 996059 w 1112015"/>
              <a:gd name="connsiteY4" fmla="*/ 2591422 h 2591935"/>
              <a:gd name="connsiteX5" fmla="*/ 903461 w 1112015"/>
              <a:gd name="connsiteY5" fmla="*/ 2058987 h 2591935"/>
              <a:gd name="connsiteX6" fmla="*/ 1111806 w 1112015"/>
              <a:gd name="connsiteY6" fmla="*/ 2464101 h 2591935"/>
              <a:gd name="connsiteX7" fmla="*/ 938186 w 1112015"/>
              <a:gd name="connsiteY7" fmla="*/ 1295058 h 2591935"/>
              <a:gd name="connsiteX8" fmla="*/ 729841 w 1112015"/>
              <a:gd name="connsiteY8" fmla="*/ 44992 h 2591935"/>
              <a:gd name="connsiteX9" fmla="*/ 822439 w 1112015"/>
              <a:gd name="connsiteY9" fmla="*/ 403807 h 2591935"/>
              <a:gd name="connsiteX10" fmla="*/ 636 w 1112015"/>
              <a:gd name="connsiteY10" fmla="*/ 21842 h 2591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2015" h="2591935">
                <a:moveTo>
                  <a:pt x="636" y="21842"/>
                </a:moveTo>
                <a:cubicBezTo>
                  <a:pt x="-22514" y="154951"/>
                  <a:pt x="592874" y="1038485"/>
                  <a:pt x="683542" y="1202460"/>
                </a:cubicBezTo>
                <a:cubicBezTo>
                  <a:pt x="774210" y="1366435"/>
                  <a:pt x="506064" y="882228"/>
                  <a:pt x="544646" y="1005691"/>
                </a:cubicBezTo>
                <a:cubicBezTo>
                  <a:pt x="583228" y="1129154"/>
                  <a:pt x="839801" y="1678952"/>
                  <a:pt x="915036" y="1943240"/>
                </a:cubicBezTo>
                <a:cubicBezTo>
                  <a:pt x="990272" y="2207529"/>
                  <a:pt x="997988" y="2572131"/>
                  <a:pt x="996059" y="2591422"/>
                </a:cubicBezTo>
                <a:cubicBezTo>
                  <a:pt x="994130" y="2610713"/>
                  <a:pt x="884170" y="2080207"/>
                  <a:pt x="903461" y="2058987"/>
                </a:cubicBezTo>
                <a:cubicBezTo>
                  <a:pt x="922752" y="2037767"/>
                  <a:pt x="1106019" y="2591422"/>
                  <a:pt x="1111806" y="2464101"/>
                </a:cubicBezTo>
                <a:cubicBezTo>
                  <a:pt x="1117593" y="2336780"/>
                  <a:pt x="1001847" y="1698243"/>
                  <a:pt x="938186" y="1295058"/>
                </a:cubicBezTo>
                <a:cubicBezTo>
                  <a:pt x="874525" y="891873"/>
                  <a:pt x="749132" y="193534"/>
                  <a:pt x="729841" y="44992"/>
                </a:cubicBezTo>
                <a:cubicBezTo>
                  <a:pt x="710550" y="-103550"/>
                  <a:pt x="942044" y="399949"/>
                  <a:pt x="822439" y="403807"/>
                </a:cubicBezTo>
                <a:cubicBezTo>
                  <a:pt x="702834" y="407665"/>
                  <a:pt x="23786" y="-111267"/>
                  <a:pt x="636" y="2184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3" name="フリーフォーム 1612">
            <a:extLst>
              <a:ext uri="{FF2B5EF4-FFF2-40B4-BE49-F238E27FC236}">
                <a16:creationId xmlns:a16="http://schemas.microsoft.com/office/drawing/2014/main" id="{3C11B8E2-506E-593B-26E0-9F820CF9FEC2}"/>
              </a:ext>
            </a:extLst>
          </p:cNvPr>
          <p:cNvSpPr/>
          <p:nvPr/>
        </p:nvSpPr>
        <p:spPr>
          <a:xfrm>
            <a:off x="2956542" y="2167761"/>
            <a:ext cx="2379521" cy="4489658"/>
          </a:xfrm>
          <a:custGeom>
            <a:avLst/>
            <a:gdLst>
              <a:gd name="connsiteX0" fmla="*/ 2379387 w 2379521"/>
              <a:gd name="connsiteY0" fmla="*/ 8280 h 4489658"/>
              <a:gd name="connsiteX1" fmla="*/ 1302942 w 2379521"/>
              <a:gd name="connsiteY1" fmla="*/ 691186 h 4489658"/>
              <a:gd name="connsiteX2" fmla="*/ 1893250 w 2379521"/>
              <a:gd name="connsiteY2" fmla="*/ 922680 h 4489658"/>
              <a:gd name="connsiteX3" fmla="*/ 828380 w 2379521"/>
              <a:gd name="connsiteY3" fmla="*/ 1177323 h 4489658"/>
              <a:gd name="connsiteX4" fmla="*/ 1372390 w 2379521"/>
              <a:gd name="connsiteY4" fmla="*/ 1408816 h 4489658"/>
              <a:gd name="connsiteX5" fmla="*/ 1071448 w 2379521"/>
              <a:gd name="connsiteY5" fmla="*/ 1756057 h 4489658"/>
              <a:gd name="connsiteX6" fmla="*/ 1430263 w 2379521"/>
              <a:gd name="connsiteY6" fmla="*/ 2276917 h 4489658"/>
              <a:gd name="connsiteX7" fmla="*/ 1221919 w 2379521"/>
              <a:gd name="connsiteY7" fmla="*/ 2577859 h 4489658"/>
              <a:gd name="connsiteX8" fmla="*/ 1661757 w 2379521"/>
              <a:gd name="connsiteY8" fmla="*/ 4152016 h 4489658"/>
              <a:gd name="connsiteX9" fmla="*/ 1279792 w 2379521"/>
              <a:gd name="connsiteY9" fmla="*/ 3874224 h 4489658"/>
              <a:gd name="connsiteX10" fmla="*/ 1546010 w 2379521"/>
              <a:gd name="connsiteY10" fmla="*/ 4429809 h 4489658"/>
              <a:gd name="connsiteX11" fmla="*/ 52876 w 2379521"/>
              <a:gd name="connsiteY11" fmla="*/ 2195895 h 4489658"/>
              <a:gd name="connsiteX12" fmla="*/ 376967 w 2379521"/>
              <a:gd name="connsiteY12" fmla="*/ 2867226 h 4489658"/>
              <a:gd name="connsiteX13" fmla="*/ 782081 w 2379521"/>
              <a:gd name="connsiteY13" fmla="*/ 482842 h 4489658"/>
              <a:gd name="connsiteX14" fmla="*/ 758931 w 2379521"/>
              <a:gd name="connsiteY14" fmla="*/ 1003702 h 4489658"/>
              <a:gd name="connsiteX15" fmla="*/ 1372390 w 2379521"/>
              <a:gd name="connsiteY15" fmla="*/ 43004 h 4489658"/>
              <a:gd name="connsiteX16" fmla="*/ 1221919 w 2379521"/>
              <a:gd name="connsiteY16" fmla="*/ 297647 h 4489658"/>
              <a:gd name="connsiteX17" fmla="*/ 2379387 w 2379521"/>
              <a:gd name="connsiteY17" fmla="*/ 8280 h 448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79521" h="4489658">
                <a:moveTo>
                  <a:pt x="2379387" y="8280"/>
                </a:moveTo>
                <a:cubicBezTo>
                  <a:pt x="2392891" y="73870"/>
                  <a:pt x="1383965" y="538786"/>
                  <a:pt x="1302942" y="691186"/>
                </a:cubicBezTo>
                <a:cubicBezTo>
                  <a:pt x="1221919" y="843586"/>
                  <a:pt x="1972344" y="841657"/>
                  <a:pt x="1893250" y="922680"/>
                </a:cubicBezTo>
                <a:cubicBezTo>
                  <a:pt x="1814156" y="1003703"/>
                  <a:pt x="915190" y="1096300"/>
                  <a:pt x="828380" y="1177323"/>
                </a:cubicBezTo>
                <a:cubicBezTo>
                  <a:pt x="741570" y="1258346"/>
                  <a:pt x="1331879" y="1312360"/>
                  <a:pt x="1372390" y="1408816"/>
                </a:cubicBezTo>
                <a:cubicBezTo>
                  <a:pt x="1412901" y="1505272"/>
                  <a:pt x="1061803" y="1611374"/>
                  <a:pt x="1071448" y="1756057"/>
                </a:cubicBezTo>
                <a:cubicBezTo>
                  <a:pt x="1081093" y="1900740"/>
                  <a:pt x="1405185" y="2139950"/>
                  <a:pt x="1430263" y="2276917"/>
                </a:cubicBezTo>
                <a:cubicBezTo>
                  <a:pt x="1455341" y="2413884"/>
                  <a:pt x="1183337" y="2265343"/>
                  <a:pt x="1221919" y="2577859"/>
                </a:cubicBezTo>
                <a:cubicBezTo>
                  <a:pt x="1260501" y="2890376"/>
                  <a:pt x="1652112" y="3935955"/>
                  <a:pt x="1661757" y="4152016"/>
                </a:cubicBezTo>
                <a:cubicBezTo>
                  <a:pt x="1671402" y="4368077"/>
                  <a:pt x="1299083" y="3827925"/>
                  <a:pt x="1279792" y="3874224"/>
                </a:cubicBezTo>
                <a:cubicBezTo>
                  <a:pt x="1260501" y="3920523"/>
                  <a:pt x="1750496" y="4709531"/>
                  <a:pt x="1546010" y="4429809"/>
                </a:cubicBezTo>
                <a:cubicBezTo>
                  <a:pt x="1341524" y="4150088"/>
                  <a:pt x="247716" y="2456326"/>
                  <a:pt x="52876" y="2195895"/>
                </a:cubicBezTo>
                <a:cubicBezTo>
                  <a:pt x="-141965" y="1935465"/>
                  <a:pt x="255433" y="3152735"/>
                  <a:pt x="376967" y="2867226"/>
                </a:cubicBezTo>
                <a:cubicBezTo>
                  <a:pt x="498501" y="2581717"/>
                  <a:pt x="718420" y="793429"/>
                  <a:pt x="782081" y="482842"/>
                </a:cubicBezTo>
                <a:cubicBezTo>
                  <a:pt x="845742" y="172255"/>
                  <a:pt x="660546" y="1077008"/>
                  <a:pt x="758931" y="1003702"/>
                </a:cubicBezTo>
                <a:cubicBezTo>
                  <a:pt x="857316" y="930396"/>
                  <a:pt x="1295225" y="160680"/>
                  <a:pt x="1372390" y="43004"/>
                </a:cubicBezTo>
                <a:cubicBezTo>
                  <a:pt x="1449555" y="-74672"/>
                  <a:pt x="1052157" y="307293"/>
                  <a:pt x="1221919" y="297647"/>
                </a:cubicBezTo>
                <a:cubicBezTo>
                  <a:pt x="1391681" y="288001"/>
                  <a:pt x="2365883" y="-57310"/>
                  <a:pt x="2379387" y="8280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4" name="フリーフォーム 1613">
            <a:extLst>
              <a:ext uri="{FF2B5EF4-FFF2-40B4-BE49-F238E27FC236}">
                <a16:creationId xmlns:a16="http://schemas.microsoft.com/office/drawing/2014/main" id="{49A55B1D-4DBA-3462-7EA3-50694EAEEB96}"/>
              </a:ext>
            </a:extLst>
          </p:cNvPr>
          <p:cNvSpPr/>
          <p:nvPr/>
        </p:nvSpPr>
        <p:spPr>
          <a:xfrm>
            <a:off x="3992485" y="1752290"/>
            <a:ext cx="2623133" cy="4734359"/>
          </a:xfrm>
          <a:custGeom>
            <a:avLst/>
            <a:gdLst>
              <a:gd name="connsiteX0" fmla="*/ 1158249 w 2623133"/>
              <a:gd name="connsiteY0" fmla="*/ 18637 h 4734359"/>
              <a:gd name="connsiteX1" fmla="*/ 2176821 w 2623133"/>
              <a:gd name="connsiteY1" fmla="*/ 1893735 h 4734359"/>
              <a:gd name="connsiteX2" fmla="*/ 2026350 w 2623133"/>
              <a:gd name="connsiteY2" fmla="*/ 1685391 h 4734359"/>
              <a:gd name="connsiteX3" fmla="*/ 2327292 w 2623133"/>
              <a:gd name="connsiteY3" fmla="*/ 2576642 h 4734359"/>
              <a:gd name="connsiteX4" fmla="*/ 2292568 w 2623133"/>
              <a:gd name="connsiteY4" fmla="*/ 2657664 h 4734359"/>
              <a:gd name="connsiteX5" fmla="*/ 2188396 w 2623133"/>
              <a:gd name="connsiteY5" fmla="*/ 3583639 h 4734359"/>
              <a:gd name="connsiteX6" fmla="*/ 2223120 w 2623133"/>
              <a:gd name="connsiteY6" fmla="*/ 3444743 h 4734359"/>
              <a:gd name="connsiteX7" fmla="*/ 1760133 w 2623133"/>
              <a:gd name="connsiteY7" fmla="*/ 4301269 h 4734359"/>
              <a:gd name="connsiteX8" fmla="*/ 1158249 w 2623133"/>
              <a:gd name="connsiteY8" fmla="*/ 4324419 h 4734359"/>
              <a:gd name="connsiteX9" fmla="*/ 1378168 w 2623133"/>
              <a:gd name="connsiteY9" fmla="*/ 4359143 h 4734359"/>
              <a:gd name="connsiteX10" fmla="*/ 781 w 2623133"/>
              <a:gd name="connsiteY10" fmla="*/ 4092925 h 4734359"/>
              <a:gd name="connsiteX11" fmla="*/ 1181399 w 2623133"/>
              <a:gd name="connsiteY11" fmla="*/ 4579062 h 4734359"/>
              <a:gd name="connsiteX12" fmla="*/ 1227697 w 2623133"/>
              <a:gd name="connsiteY12" fmla="*/ 4613786 h 4734359"/>
              <a:gd name="connsiteX13" fmla="*/ 2593510 w 2623133"/>
              <a:gd name="connsiteY13" fmla="*/ 3097502 h 4734359"/>
              <a:gd name="connsiteX14" fmla="*/ 2199971 w 2623133"/>
              <a:gd name="connsiteY14" fmla="*/ 3896156 h 4734359"/>
              <a:gd name="connsiteX15" fmla="*/ 2593510 w 2623133"/>
              <a:gd name="connsiteY15" fmla="*/ 2622940 h 4734359"/>
              <a:gd name="connsiteX16" fmla="*/ 1783282 w 2623133"/>
              <a:gd name="connsiteY16" fmla="*/ 111234 h 4734359"/>
              <a:gd name="connsiteX17" fmla="*/ 2037925 w 2623133"/>
              <a:gd name="connsiteY17" fmla="*/ 886738 h 4734359"/>
              <a:gd name="connsiteX18" fmla="*/ 1158249 w 2623133"/>
              <a:gd name="connsiteY18" fmla="*/ 18637 h 4734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23133" h="4734359">
                <a:moveTo>
                  <a:pt x="1158249" y="18637"/>
                </a:moveTo>
                <a:cubicBezTo>
                  <a:pt x="1181398" y="186470"/>
                  <a:pt x="2032138" y="1615943"/>
                  <a:pt x="2176821" y="1893735"/>
                </a:cubicBezTo>
                <a:cubicBezTo>
                  <a:pt x="2321504" y="2171527"/>
                  <a:pt x="2001272" y="1571573"/>
                  <a:pt x="2026350" y="1685391"/>
                </a:cubicBezTo>
                <a:cubicBezTo>
                  <a:pt x="2051428" y="1799209"/>
                  <a:pt x="2282922" y="2414596"/>
                  <a:pt x="2327292" y="2576642"/>
                </a:cubicBezTo>
                <a:cubicBezTo>
                  <a:pt x="2371662" y="2738688"/>
                  <a:pt x="2315717" y="2489831"/>
                  <a:pt x="2292568" y="2657664"/>
                </a:cubicBezTo>
                <a:cubicBezTo>
                  <a:pt x="2269419" y="2825497"/>
                  <a:pt x="2199971" y="3452459"/>
                  <a:pt x="2188396" y="3583639"/>
                </a:cubicBezTo>
                <a:cubicBezTo>
                  <a:pt x="2176821" y="3714819"/>
                  <a:pt x="2294497" y="3325138"/>
                  <a:pt x="2223120" y="3444743"/>
                </a:cubicBezTo>
                <a:cubicBezTo>
                  <a:pt x="2151743" y="3564348"/>
                  <a:pt x="1937612" y="4154656"/>
                  <a:pt x="1760133" y="4301269"/>
                </a:cubicBezTo>
                <a:cubicBezTo>
                  <a:pt x="1582655" y="4447882"/>
                  <a:pt x="1221910" y="4314773"/>
                  <a:pt x="1158249" y="4324419"/>
                </a:cubicBezTo>
                <a:lnTo>
                  <a:pt x="1378168" y="4359143"/>
                </a:lnTo>
                <a:cubicBezTo>
                  <a:pt x="1185257" y="4320561"/>
                  <a:pt x="33576" y="4056272"/>
                  <a:pt x="781" y="4092925"/>
                </a:cubicBezTo>
                <a:cubicBezTo>
                  <a:pt x="-32014" y="4129578"/>
                  <a:pt x="976913" y="4492252"/>
                  <a:pt x="1181399" y="4579062"/>
                </a:cubicBezTo>
                <a:cubicBezTo>
                  <a:pt x="1385885" y="4665872"/>
                  <a:pt x="992345" y="4860713"/>
                  <a:pt x="1227697" y="4613786"/>
                </a:cubicBezTo>
                <a:cubicBezTo>
                  <a:pt x="1463049" y="4366859"/>
                  <a:pt x="2431464" y="3217107"/>
                  <a:pt x="2593510" y="3097502"/>
                </a:cubicBezTo>
                <a:cubicBezTo>
                  <a:pt x="2755556" y="2977897"/>
                  <a:pt x="2199971" y="3975250"/>
                  <a:pt x="2199971" y="3896156"/>
                </a:cubicBezTo>
                <a:cubicBezTo>
                  <a:pt x="2199971" y="3817062"/>
                  <a:pt x="2662958" y="3253760"/>
                  <a:pt x="2593510" y="2622940"/>
                </a:cubicBezTo>
                <a:cubicBezTo>
                  <a:pt x="2524062" y="1992120"/>
                  <a:pt x="1875879" y="400601"/>
                  <a:pt x="1783282" y="111234"/>
                </a:cubicBezTo>
                <a:cubicBezTo>
                  <a:pt x="1690685" y="-178133"/>
                  <a:pt x="2138239" y="902171"/>
                  <a:pt x="2037925" y="886738"/>
                </a:cubicBezTo>
                <a:cubicBezTo>
                  <a:pt x="1937611" y="871305"/>
                  <a:pt x="1135100" y="-149196"/>
                  <a:pt x="1158249" y="18637"/>
                </a:cubicBezTo>
                <a:close/>
              </a:path>
            </a:pathLst>
          </a:custGeom>
          <a:solidFill>
            <a:srgbClr val="92D05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5" name="フリーフォーム 1614">
            <a:extLst>
              <a:ext uri="{FF2B5EF4-FFF2-40B4-BE49-F238E27FC236}">
                <a16:creationId xmlns:a16="http://schemas.microsoft.com/office/drawing/2014/main" id="{162BFC00-E2CB-6DC8-1CB4-1ECEE8738B61}"/>
              </a:ext>
            </a:extLst>
          </p:cNvPr>
          <p:cNvSpPr/>
          <p:nvPr/>
        </p:nvSpPr>
        <p:spPr>
          <a:xfrm>
            <a:off x="3539594" y="5518139"/>
            <a:ext cx="1820039" cy="2335324"/>
          </a:xfrm>
          <a:custGeom>
            <a:avLst/>
            <a:gdLst>
              <a:gd name="connsiteX0" fmla="*/ 48558 w 1820039"/>
              <a:gd name="connsiteY0" fmla="*/ 2985 h 2335324"/>
              <a:gd name="connsiteX1" fmla="*/ 1344922 w 1820039"/>
              <a:gd name="connsiteY1" fmla="*/ 847937 h 2335324"/>
              <a:gd name="connsiteX2" fmla="*/ 1055555 w 1820039"/>
              <a:gd name="connsiteY2" fmla="*/ 801638 h 2335324"/>
              <a:gd name="connsiteX3" fmla="*/ 1819484 w 1820039"/>
              <a:gd name="connsiteY3" fmla="*/ 1056281 h 2335324"/>
              <a:gd name="connsiteX4" fmla="*/ 916659 w 1820039"/>
              <a:gd name="connsiteY4" fmla="*/ 952109 h 2335324"/>
              <a:gd name="connsiteX5" fmla="*/ 1530117 w 1820039"/>
              <a:gd name="connsiteY5" fmla="*/ 1299350 h 2335324"/>
              <a:gd name="connsiteX6" fmla="*/ 777763 w 1820039"/>
              <a:gd name="connsiteY6" fmla="*/ 1137304 h 2335324"/>
              <a:gd name="connsiteX7" fmla="*/ 1055555 w 1820039"/>
              <a:gd name="connsiteY7" fmla="*/ 1577142 h 2335324"/>
              <a:gd name="connsiteX8" fmla="*/ 580993 w 1820039"/>
              <a:gd name="connsiteY8" fmla="*/ 1160453 h 2335324"/>
              <a:gd name="connsiteX9" fmla="*/ 1356497 w 1820039"/>
              <a:gd name="connsiteY9" fmla="*/ 2329496 h 2335324"/>
              <a:gd name="connsiteX10" fmla="*/ 662016 w 1820039"/>
              <a:gd name="connsiteY10" fmla="*/ 1577142 h 2335324"/>
              <a:gd name="connsiteX11" fmla="*/ 83282 w 1820039"/>
              <a:gd name="connsiteY11" fmla="*/ 813213 h 2335324"/>
              <a:gd name="connsiteX12" fmla="*/ 337925 w 1820039"/>
              <a:gd name="connsiteY12" fmla="*/ 1264626 h 2335324"/>
              <a:gd name="connsiteX13" fmla="*/ 280052 w 1820039"/>
              <a:gd name="connsiteY13" fmla="*/ 593294 h 2335324"/>
              <a:gd name="connsiteX14" fmla="*/ 48558 w 1820039"/>
              <a:gd name="connsiteY14" fmla="*/ 2985 h 233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0039" h="2335324">
                <a:moveTo>
                  <a:pt x="48558" y="2985"/>
                </a:moveTo>
                <a:cubicBezTo>
                  <a:pt x="226036" y="45426"/>
                  <a:pt x="1177089" y="714828"/>
                  <a:pt x="1344922" y="847937"/>
                </a:cubicBezTo>
                <a:cubicBezTo>
                  <a:pt x="1512755" y="981046"/>
                  <a:pt x="976461" y="766914"/>
                  <a:pt x="1055555" y="801638"/>
                </a:cubicBezTo>
                <a:cubicBezTo>
                  <a:pt x="1134649" y="836362"/>
                  <a:pt x="1842633" y="1031203"/>
                  <a:pt x="1819484" y="1056281"/>
                </a:cubicBezTo>
                <a:cubicBezTo>
                  <a:pt x="1796335" y="1081359"/>
                  <a:pt x="964887" y="911598"/>
                  <a:pt x="916659" y="952109"/>
                </a:cubicBezTo>
                <a:cubicBezTo>
                  <a:pt x="868431" y="992620"/>
                  <a:pt x="1553266" y="1268484"/>
                  <a:pt x="1530117" y="1299350"/>
                </a:cubicBezTo>
                <a:cubicBezTo>
                  <a:pt x="1506968" y="1330216"/>
                  <a:pt x="856857" y="1091005"/>
                  <a:pt x="777763" y="1137304"/>
                </a:cubicBezTo>
                <a:cubicBezTo>
                  <a:pt x="698669" y="1183603"/>
                  <a:pt x="1088350" y="1573284"/>
                  <a:pt x="1055555" y="1577142"/>
                </a:cubicBezTo>
                <a:cubicBezTo>
                  <a:pt x="1022760" y="1581000"/>
                  <a:pt x="530836" y="1035061"/>
                  <a:pt x="580993" y="1160453"/>
                </a:cubicBezTo>
                <a:cubicBezTo>
                  <a:pt x="631150" y="1285845"/>
                  <a:pt x="1342993" y="2260048"/>
                  <a:pt x="1356497" y="2329496"/>
                </a:cubicBezTo>
                <a:cubicBezTo>
                  <a:pt x="1370001" y="2398944"/>
                  <a:pt x="874219" y="1829856"/>
                  <a:pt x="662016" y="1577142"/>
                </a:cubicBezTo>
                <a:cubicBezTo>
                  <a:pt x="449814" y="1324428"/>
                  <a:pt x="137297" y="865299"/>
                  <a:pt x="83282" y="813213"/>
                </a:cubicBezTo>
                <a:cubicBezTo>
                  <a:pt x="29267" y="761127"/>
                  <a:pt x="305130" y="1301279"/>
                  <a:pt x="337925" y="1264626"/>
                </a:cubicBezTo>
                <a:cubicBezTo>
                  <a:pt x="370720" y="1227973"/>
                  <a:pt x="326351" y="805497"/>
                  <a:pt x="280052" y="593294"/>
                </a:cubicBezTo>
                <a:cubicBezTo>
                  <a:pt x="233753" y="381091"/>
                  <a:pt x="-128920" y="-39456"/>
                  <a:pt x="48558" y="2985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6" name="フリーフォーム 1615">
            <a:extLst>
              <a:ext uri="{FF2B5EF4-FFF2-40B4-BE49-F238E27FC236}">
                <a16:creationId xmlns:a16="http://schemas.microsoft.com/office/drawing/2014/main" id="{897258C7-3927-D050-8E27-77F558A7F08E}"/>
              </a:ext>
            </a:extLst>
          </p:cNvPr>
          <p:cNvSpPr/>
          <p:nvPr/>
        </p:nvSpPr>
        <p:spPr>
          <a:xfrm>
            <a:off x="3102986" y="3145080"/>
            <a:ext cx="2639550" cy="3264157"/>
          </a:xfrm>
          <a:custGeom>
            <a:avLst/>
            <a:gdLst>
              <a:gd name="connsiteX0" fmla="*/ 566189 w 2639550"/>
              <a:gd name="connsiteY0" fmla="*/ 1959355 h 3264157"/>
              <a:gd name="connsiteX1" fmla="*/ 658786 w 2639550"/>
              <a:gd name="connsiteY1" fmla="*/ 2086677 h 3264157"/>
              <a:gd name="connsiteX2" fmla="*/ 1607910 w 2639550"/>
              <a:gd name="connsiteY2" fmla="*/ 2920054 h 3264157"/>
              <a:gd name="connsiteX3" fmla="*/ 1295394 w 2639550"/>
              <a:gd name="connsiteY3" fmla="*/ 2723285 h 3264157"/>
              <a:gd name="connsiteX4" fmla="*/ 2406563 w 2639550"/>
              <a:gd name="connsiteY4" fmla="*/ 3070525 h 3264157"/>
              <a:gd name="connsiteX5" fmla="*/ 2140346 w 2639550"/>
              <a:gd name="connsiteY5" fmla="*/ 2920054 h 3264157"/>
              <a:gd name="connsiteX6" fmla="*/ 2638057 w 2639550"/>
              <a:gd name="connsiteY6" fmla="*/ 3232571 h 3264157"/>
              <a:gd name="connsiteX7" fmla="*/ 2221368 w 2639550"/>
              <a:gd name="connsiteY7" fmla="*/ 3163123 h 3264157"/>
              <a:gd name="connsiteX8" fmla="*/ 496741 w 2639550"/>
              <a:gd name="connsiteY8" fmla="*/ 2433917 h 3264157"/>
              <a:gd name="connsiteX9" fmla="*/ 681936 w 2639550"/>
              <a:gd name="connsiteY9" fmla="*/ 2630687 h 3264157"/>
              <a:gd name="connsiteX10" fmla="*/ 10604 w 2639550"/>
              <a:gd name="connsiteY10" fmla="*/ 1160702 h 3264157"/>
              <a:gd name="connsiteX11" fmla="*/ 265247 w 2639550"/>
              <a:gd name="connsiteY11" fmla="*/ 1820459 h 3264157"/>
              <a:gd name="connsiteX12" fmla="*/ 195799 w 2639550"/>
              <a:gd name="connsiteY12" fmla="*/ 593543 h 3264157"/>
              <a:gd name="connsiteX13" fmla="*/ 392568 w 2639550"/>
              <a:gd name="connsiteY13" fmla="*/ 1415345 h 3264157"/>
              <a:gd name="connsiteX14" fmla="*/ 612487 w 2639550"/>
              <a:gd name="connsiteY14" fmla="*/ 3234 h 3264157"/>
              <a:gd name="connsiteX15" fmla="*/ 577763 w 2639550"/>
              <a:gd name="connsiteY15" fmla="*/ 1056530 h 3264157"/>
              <a:gd name="connsiteX16" fmla="*/ 566189 w 2639550"/>
              <a:gd name="connsiteY16" fmla="*/ 1959355 h 3264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39550" h="3264157">
                <a:moveTo>
                  <a:pt x="566189" y="1959355"/>
                </a:moveTo>
                <a:cubicBezTo>
                  <a:pt x="579693" y="2131046"/>
                  <a:pt x="485166" y="1926560"/>
                  <a:pt x="658786" y="2086677"/>
                </a:cubicBezTo>
                <a:cubicBezTo>
                  <a:pt x="832406" y="2246794"/>
                  <a:pt x="1501809" y="2813953"/>
                  <a:pt x="1607910" y="2920054"/>
                </a:cubicBezTo>
                <a:cubicBezTo>
                  <a:pt x="1714011" y="3026155"/>
                  <a:pt x="1162285" y="2698207"/>
                  <a:pt x="1295394" y="2723285"/>
                </a:cubicBezTo>
                <a:cubicBezTo>
                  <a:pt x="1428503" y="2748363"/>
                  <a:pt x="2265738" y="3037730"/>
                  <a:pt x="2406563" y="3070525"/>
                </a:cubicBezTo>
                <a:cubicBezTo>
                  <a:pt x="2547388" y="3103320"/>
                  <a:pt x="2101764" y="2893046"/>
                  <a:pt x="2140346" y="2920054"/>
                </a:cubicBezTo>
                <a:cubicBezTo>
                  <a:pt x="2178928" y="2947062"/>
                  <a:pt x="2624553" y="3192059"/>
                  <a:pt x="2638057" y="3232571"/>
                </a:cubicBezTo>
                <a:cubicBezTo>
                  <a:pt x="2651561" y="3273083"/>
                  <a:pt x="2578254" y="3296232"/>
                  <a:pt x="2221368" y="3163123"/>
                </a:cubicBezTo>
                <a:cubicBezTo>
                  <a:pt x="1864482" y="3030014"/>
                  <a:pt x="753313" y="2522656"/>
                  <a:pt x="496741" y="2433917"/>
                </a:cubicBezTo>
                <a:cubicBezTo>
                  <a:pt x="240169" y="2345178"/>
                  <a:pt x="762959" y="2842889"/>
                  <a:pt x="681936" y="2630687"/>
                </a:cubicBezTo>
                <a:cubicBezTo>
                  <a:pt x="600913" y="2418485"/>
                  <a:pt x="80052" y="1295740"/>
                  <a:pt x="10604" y="1160702"/>
                </a:cubicBezTo>
                <a:cubicBezTo>
                  <a:pt x="-58844" y="1025664"/>
                  <a:pt x="234381" y="1914985"/>
                  <a:pt x="265247" y="1820459"/>
                </a:cubicBezTo>
                <a:cubicBezTo>
                  <a:pt x="296113" y="1725933"/>
                  <a:pt x="174579" y="661062"/>
                  <a:pt x="195799" y="593543"/>
                </a:cubicBezTo>
                <a:cubicBezTo>
                  <a:pt x="217019" y="526024"/>
                  <a:pt x="323120" y="1513730"/>
                  <a:pt x="392568" y="1415345"/>
                </a:cubicBezTo>
                <a:cubicBezTo>
                  <a:pt x="462016" y="1316960"/>
                  <a:pt x="581621" y="63036"/>
                  <a:pt x="612487" y="3234"/>
                </a:cubicBezTo>
                <a:cubicBezTo>
                  <a:pt x="643353" y="-56569"/>
                  <a:pt x="589338" y="728581"/>
                  <a:pt x="577763" y="1056530"/>
                </a:cubicBezTo>
                <a:cubicBezTo>
                  <a:pt x="566188" y="1384479"/>
                  <a:pt x="552685" y="1787664"/>
                  <a:pt x="566189" y="1959355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7" name="フリーフォーム 1616">
            <a:extLst>
              <a:ext uri="{FF2B5EF4-FFF2-40B4-BE49-F238E27FC236}">
                <a16:creationId xmlns:a16="http://schemas.microsoft.com/office/drawing/2014/main" id="{036A10E3-ADAC-DE01-FD94-94A287C8AD6A}"/>
              </a:ext>
            </a:extLst>
          </p:cNvPr>
          <p:cNvSpPr/>
          <p:nvPr/>
        </p:nvSpPr>
        <p:spPr>
          <a:xfrm>
            <a:off x="3120369" y="1926700"/>
            <a:ext cx="1555825" cy="3247852"/>
          </a:xfrm>
          <a:custGeom>
            <a:avLst/>
            <a:gdLst>
              <a:gd name="connsiteX0" fmla="*/ 1555803 w 1555825"/>
              <a:gd name="connsiteY0" fmla="*/ 17847 h 3247852"/>
              <a:gd name="connsiteX1" fmla="*/ 768725 w 1555825"/>
              <a:gd name="connsiteY1" fmla="*/ 1221614 h 3247852"/>
              <a:gd name="connsiteX2" fmla="*/ 1115965 w 1555825"/>
              <a:gd name="connsiteY2" fmla="*/ 874373 h 3247852"/>
              <a:gd name="connsiteX3" fmla="*/ 710851 w 1555825"/>
              <a:gd name="connsiteY3" fmla="*/ 1927670 h 3247852"/>
              <a:gd name="connsiteX4" fmla="*/ 629828 w 1555825"/>
              <a:gd name="connsiteY4" fmla="*/ 3154586 h 3247852"/>
              <a:gd name="connsiteX5" fmla="*/ 548806 w 1555825"/>
              <a:gd name="connsiteY5" fmla="*/ 2761047 h 3247852"/>
              <a:gd name="connsiteX6" fmla="*/ 502507 w 1555825"/>
              <a:gd name="connsiteY6" fmla="*/ 3189310 h 3247852"/>
              <a:gd name="connsiteX7" fmla="*/ 120542 w 1555825"/>
              <a:gd name="connsiteY7" fmla="*/ 1210039 h 3247852"/>
              <a:gd name="connsiteX8" fmla="*/ 85818 w 1555825"/>
              <a:gd name="connsiteY8" fmla="*/ 1592004 h 3247852"/>
              <a:gd name="connsiteX9" fmla="*/ 710851 w 1555825"/>
              <a:gd name="connsiteY9" fmla="*/ 156743 h 3247852"/>
              <a:gd name="connsiteX10" fmla="*/ 363611 w 1555825"/>
              <a:gd name="connsiteY10" fmla="*/ 978546 h 3247852"/>
              <a:gd name="connsiteX11" fmla="*/ 1173839 w 1555825"/>
              <a:gd name="connsiteY11" fmla="*/ 6272 h 3247852"/>
              <a:gd name="connsiteX12" fmla="*/ 4796 w 1555825"/>
              <a:gd name="connsiteY12" fmla="*/ 1071143 h 3247852"/>
              <a:gd name="connsiteX13" fmla="*/ 791874 w 1555825"/>
              <a:gd name="connsiteY13" fmla="*/ 538708 h 3247852"/>
              <a:gd name="connsiteX14" fmla="*/ 1555803 w 1555825"/>
              <a:gd name="connsiteY14" fmla="*/ 17847 h 3247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55825" h="3247852">
                <a:moveTo>
                  <a:pt x="1555803" y="17847"/>
                </a:moveTo>
                <a:cubicBezTo>
                  <a:pt x="1551945" y="131665"/>
                  <a:pt x="842031" y="1078860"/>
                  <a:pt x="768725" y="1221614"/>
                </a:cubicBezTo>
                <a:cubicBezTo>
                  <a:pt x="695419" y="1364368"/>
                  <a:pt x="1125611" y="756697"/>
                  <a:pt x="1115965" y="874373"/>
                </a:cubicBezTo>
                <a:cubicBezTo>
                  <a:pt x="1106319" y="992049"/>
                  <a:pt x="791874" y="1547635"/>
                  <a:pt x="710851" y="1927670"/>
                </a:cubicBezTo>
                <a:cubicBezTo>
                  <a:pt x="629828" y="2307705"/>
                  <a:pt x="656835" y="3015690"/>
                  <a:pt x="629828" y="3154586"/>
                </a:cubicBezTo>
                <a:cubicBezTo>
                  <a:pt x="602820" y="3293482"/>
                  <a:pt x="570026" y="2755260"/>
                  <a:pt x="548806" y="2761047"/>
                </a:cubicBezTo>
                <a:cubicBezTo>
                  <a:pt x="527586" y="2766834"/>
                  <a:pt x="573884" y="3447811"/>
                  <a:pt x="502507" y="3189310"/>
                </a:cubicBezTo>
                <a:cubicBezTo>
                  <a:pt x="431130" y="2930809"/>
                  <a:pt x="189990" y="1476257"/>
                  <a:pt x="120542" y="1210039"/>
                </a:cubicBezTo>
                <a:cubicBezTo>
                  <a:pt x="51094" y="943821"/>
                  <a:pt x="-12567" y="1767553"/>
                  <a:pt x="85818" y="1592004"/>
                </a:cubicBezTo>
                <a:cubicBezTo>
                  <a:pt x="184203" y="1416455"/>
                  <a:pt x="664552" y="258986"/>
                  <a:pt x="710851" y="156743"/>
                </a:cubicBezTo>
                <a:cubicBezTo>
                  <a:pt x="757150" y="54500"/>
                  <a:pt x="286446" y="1003625"/>
                  <a:pt x="363611" y="978546"/>
                </a:cubicBezTo>
                <a:cubicBezTo>
                  <a:pt x="440776" y="953468"/>
                  <a:pt x="1233641" y="-9161"/>
                  <a:pt x="1173839" y="6272"/>
                </a:cubicBezTo>
                <a:cubicBezTo>
                  <a:pt x="1114037" y="21705"/>
                  <a:pt x="68457" y="982404"/>
                  <a:pt x="4796" y="1071143"/>
                </a:cubicBezTo>
                <a:cubicBezTo>
                  <a:pt x="-58865" y="1159882"/>
                  <a:pt x="527586" y="712328"/>
                  <a:pt x="791874" y="538708"/>
                </a:cubicBezTo>
                <a:cubicBezTo>
                  <a:pt x="1056162" y="365088"/>
                  <a:pt x="1559661" y="-95971"/>
                  <a:pt x="1555803" y="17847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8" name="フリーフォーム 1617">
            <a:extLst>
              <a:ext uri="{FF2B5EF4-FFF2-40B4-BE49-F238E27FC236}">
                <a16:creationId xmlns:a16="http://schemas.microsoft.com/office/drawing/2014/main" id="{19A917EA-465F-6041-DF7C-AB3854F3AFA3}"/>
              </a:ext>
            </a:extLst>
          </p:cNvPr>
          <p:cNvSpPr/>
          <p:nvPr/>
        </p:nvSpPr>
        <p:spPr>
          <a:xfrm>
            <a:off x="4615870" y="2021097"/>
            <a:ext cx="1701690" cy="1326797"/>
          </a:xfrm>
          <a:custGeom>
            <a:avLst/>
            <a:gdLst>
              <a:gd name="connsiteX0" fmla="*/ 685335 w 1701690"/>
              <a:gd name="connsiteY0" fmla="*/ 16047 h 1326797"/>
              <a:gd name="connsiteX1" fmla="*/ 1565011 w 1701690"/>
              <a:gd name="connsiteY1" fmla="*/ 1185090 h 1326797"/>
              <a:gd name="connsiteX2" fmla="*/ 1657608 w 1701690"/>
              <a:gd name="connsiteY2" fmla="*/ 1300837 h 1326797"/>
              <a:gd name="connsiteX3" fmla="*/ 1148322 w 1701690"/>
              <a:gd name="connsiteY3" fmla="*/ 1231389 h 1326797"/>
              <a:gd name="connsiteX4" fmla="*/ 2429 w 1701690"/>
              <a:gd name="connsiteY4" fmla="*/ 1277688 h 1326797"/>
              <a:gd name="connsiteX5" fmla="*/ 1483988 w 1701690"/>
              <a:gd name="connsiteY5" fmla="*/ 1312412 h 1326797"/>
              <a:gd name="connsiteX6" fmla="*/ 928403 w 1701690"/>
              <a:gd name="connsiteY6" fmla="*/ 1023045 h 1326797"/>
              <a:gd name="connsiteX7" fmla="*/ 754783 w 1701690"/>
              <a:gd name="connsiteY7" fmla="*/ 652655 h 1326797"/>
              <a:gd name="connsiteX8" fmla="*/ 1032576 w 1701690"/>
              <a:gd name="connsiteY8" fmla="*/ 965171 h 1326797"/>
              <a:gd name="connsiteX9" fmla="*/ 893679 w 1701690"/>
              <a:gd name="connsiteY9" fmla="*/ 536908 h 1326797"/>
              <a:gd name="connsiteX10" fmla="*/ 685335 w 1701690"/>
              <a:gd name="connsiteY10" fmla="*/ 16047 h 1326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01690" h="1326797">
                <a:moveTo>
                  <a:pt x="685335" y="16047"/>
                </a:moveTo>
                <a:cubicBezTo>
                  <a:pt x="797224" y="124077"/>
                  <a:pt x="1402966" y="970958"/>
                  <a:pt x="1565011" y="1185090"/>
                </a:cubicBezTo>
                <a:cubicBezTo>
                  <a:pt x="1727056" y="1399222"/>
                  <a:pt x="1727056" y="1293121"/>
                  <a:pt x="1657608" y="1300837"/>
                </a:cubicBezTo>
                <a:cubicBezTo>
                  <a:pt x="1588160" y="1308553"/>
                  <a:pt x="1424185" y="1235247"/>
                  <a:pt x="1148322" y="1231389"/>
                </a:cubicBezTo>
                <a:cubicBezTo>
                  <a:pt x="872459" y="1227531"/>
                  <a:pt x="-53515" y="1264184"/>
                  <a:pt x="2429" y="1277688"/>
                </a:cubicBezTo>
                <a:cubicBezTo>
                  <a:pt x="58373" y="1291192"/>
                  <a:pt x="1329659" y="1354852"/>
                  <a:pt x="1483988" y="1312412"/>
                </a:cubicBezTo>
                <a:cubicBezTo>
                  <a:pt x="1638317" y="1269972"/>
                  <a:pt x="1049937" y="1133004"/>
                  <a:pt x="928403" y="1023045"/>
                </a:cubicBezTo>
                <a:cubicBezTo>
                  <a:pt x="806869" y="913086"/>
                  <a:pt x="737421" y="662301"/>
                  <a:pt x="754783" y="652655"/>
                </a:cubicBezTo>
                <a:cubicBezTo>
                  <a:pt x="772145" y="643009"/>
                  <a:pt x="1009427" y="984462"/>
                  <a:pt x="1032576" y="965171"/>
                </a:cubicBezTo>
                <a:cubicBezTo>
                  <a:pt x="1055725" y="945880"/>
                  <a:pt x="955411" y="698953"/>
                  <a:pt x="893679" y="536908"/>
                </a:cubicBezTo>
                <a:cubicBezTo>
                  <a:pt x="831947" y="374863"/>
                  <a:pt x="573446" y="-91983"/>
                  <a:pt x="685335" y="16047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9" name="フリーフォーム 1618">
            <a:extLst>
              <a:ext uri="{FF2B5EF4-FFF2-40B4-BE49-F238E27FC236}">
                <a16:creationId xmlns:a16="http://schemas.microsoft.com/office/drawing/2014/main" id="{8C0C94A8-9BB7-FF42-BA92-A0CEDE5CEAD3}"/>
              </a:ext>
            </a:extLst>
          </p:cNvPr>
          <p:cNvSpPr/>
          <p:nvPr/>
        </p:nvSpPr>
        <p:spPr>
          <a:xfrm>
            <a:off x="5482975" y="3229090"/>
            <a:ext cx="1274712" cy="3095600"/>
          </a:xfrm>
          <a:custGeom>
            <a:avLst/>
            <a:gdLst>
              <a:gd name="connsiteX0" fmla="*/ 940974 w 1274712"/>
              <a:gd name="connsiteY0" fmla="*/ 115994 h 3095600"/>
              <a:gd name="connsiteX1" fmla="*/ 501136 w 1274712"/>
              <a:gd name="connsiteY1" fmla="*/ 1493381 h 3095600"/>
              <a:gd name="connsiteX2" fmla="*/ 559010 w 1274712"/>
              <a:gd name="connsiteY2" fmla="*/ 1273462 h 3095600"/>
              <a:gd name="connsiteX3" fmla="*/ 628458 w 1274712"/>
              <a:gd name="connsiteY3" fmla="*/ 1991092 h 3095600"/>
              <a:gd name="connsiteX4" fmla="*/ 686331 w 1274712"/>
              <a:gd name="connsiteY4" fmla="*/ 1771173 h 3095600"/>
              <a:gd name="connsiteX5" fmla="*/ 582159 w 1274712"/>
              <a:gd name="connsiteY5" fmla="*/ 2430930 h 3095600"/>
              <a:gd name="connsiteX6" fmla="*/ 3425 w 1274712"/>
              <a:gd name="connsiteY6" fmla="*/ 3090687 h 3095600"/>
              <a:gd name="connsiteX7" fmla="*/ 385390 w 1274712"/>
              <a:gd name="connsiteY7" fmla="*/ 2662424 h 3095600"/>
              <a:gd name="connsiteX8" fmla="*/ 1241916 w 1274712"/>
              <a:gd name="connsiteY8" fmla="*/ 1447082 h 3095600"/>
              <a:gd name="connsiteX9" fmla="*/ 1103020 w 1274712"/>
              <a:gd name="connsiteY9" fmla="*/ 590556 h 3095600"/>
              <a:gd name="connsiteX10" fmla="*/ 1160893 w 1274712"/>
              <a:gd name="connsiteY10" fmla="*/ 995669 h 3095600"/>
              <a:gd name="connsiteX11" fmla="*/ 894676 w 1274712"/>
              <a:gd name="connsiteY11" fmla="*/ 173867 h 3095600"/>
              <a:gd name="connsiteX12" fmla="*/ 940974 w 1274712"/>
              <a:gd name="connsiteY12" fmla="*/ 115994 h 309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74712" h="3095600">
                <a:moveTo>
                  <a:pt x="940974" y="115994"/>
                </a:moveTo>
                <a:cubicBezTo>
                  <a:pt x="875384" y="335913"/>
                  <a:pt x="564797" y="1300470"/>
                  <a:pt x="501136" y="1493381"/>
                </a:cubicBezTo>
                <a:cubicBezTo>
                  <a:pt x="437475" y="1686292"/>
                  <a:pt x="537790" y="1190510"/>
                  <a:pt x="559010" y="1273462"/>
                </a:cubicBezTo>
                <a:cubicBezTo>
                  <a:pt x="580230" y="1356414"/>
                  <a:pt x="607238" y="1908140"/>
                  <a:pt x="628458" y="1991092"/>
                </a:cubicBezTo>
                <a:cubicBezTo>
                  <a:pt x="649678" y="2074044"/>
                  <a:pt x="694047" y="1697867"/>
                  <a:pt x="686331" y="1771173"/>
                </a:cubicBezTo>
                <a:cubicBezTo>
                  <a:pt x="678615" y="1844479"/>
                  <a:pt x="695977" y="2211011"/>
                  <a:pt x="582159" y="2430930"/>
                </a:cubicBezTo>
                <a:cubicBezTo>
                  <a:pt x="468341" y="2650849"/>
                  <a:pt x="36220" y="3052105"/>
                  <a:pt x="3425" y="3090687"/>
                </a:cubicBezTo>
                <a:cubicBezTo>
                  <a:pt x="-29370" y="3129269"/>
                  <a:pt x="178975" y="2936358"/>
                  <a:pt x="385390" y="2662424"/>
                </a:cubicBezTo>
                <a:cubicBezTo>
                  <a:pt x="591805" y="2388490"/>
                  <a:pt x="1122311" y="1792393"/>
                  <a:pt x="1241916" y="1447082"/>
                </a:cubicBezTo>
                <a:cubicBezTo>
                  <a:pt x="1361521" y="1101771"/>
                  <a:pt x="1116524" y="665791"/>
                  <a:pt x="1103020" y="590556"/>
                </a:cubicBezTo>
                <a:cubicBezTo>
                  <a:pt x="1089516" y="515321"/>
                  <a:pt x="1195617" y="1065117"/>
                  <a:pt x="1160893" y="995669"/>
                </a:cubicBezTo>
                <a:cubicBezTo>
                  <a:pt x="1126169" y="926221"/>
                  <a:pt x="931329" y="316621"/>
                  <a:pt x="894676" y="173867"/>
                </a:cubicBezTo>
                <a:cubicBezTo>
                  <a:pt x="858023" y="31113"/>
                  <a:pt x="1006564" y="-103925"/>
                  <a:pt x="940974" y="115994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0" name="フリーフォーム 1619">
            <a:extLst>
              <a:ext uri="{FF2B5EF4-FFF2-40B4-BE49-F238E27FC236}">
                <a16:creationId xmlns:a16="http://schemas.microsoft.com/office/drawing/2014/main" id="{106E8CFD-7DDF-8292-8A88-6E9EB4B3A02D}"/>
              </a:ext>
            </a:extLst>
          </p:cNvPr>
          <p:cNvSpPr/>
          <p:nvPr/>
        </p:nvSpPr>
        <p:spPr>
          <a:xfrm>
            <a:off x="4001720" y="3925366"/>
            <a:ext cx="1450063" cy="1237311"/>
          </a:xfrm>
          <a:custGeom>
            <a:avLst/>
            <a:gdLst>
              <a:gd name="connsiteX0" fmla="*/ 1449956 w 1450063"/>
              <a:gd name="connsiteY0" fmla="*/ 137348 h 1237311"/>
              <a:gd name="connsiteX1" fmla="*/ 3121 w 1450063"/>
              <a:gd name="connsiteY1" fmla="*/ 635059 h 1237311"/>
              <a:gd name="connsiteX2" fmla="*/ 1044842 w 1450063"/>
              <a:gd name="connsiteY2" fmla="*/ 461439 h 1237311"/>
              <a:gd name="connsiteX3" fmla="*/ 361936 w 1450063"/>
              <a:gd name="connsiteY3" fmla="*/ 854978 h 1237311"/>
              <a:gd name="connsiteX4" fmla="*/ 118867 w 1450063"/>
              <a:gd name="connsiteY4" fmla="*/ 1236943 h 1237311"/>
              <a:gd name="connsiteX5" fmla="*/ 361936 w 1450063"/>
              <a:gd name="connsiteY5" fmla="*/ 785530 h 1237311"/>
              <a:gd name="connsiteX6" fmla="*/ 176741 w 1450063"/>
              <a:gd name="connsiteY6" fmla="*/ 461439 h 1237311"/>
              <a:gd name="connsiteX7" fmla="*/ 257764 w 1450063"/>
              <a:gd name="connsiteY7" fmla="*/ 415140 h 1237311"/>
              <a:gd name="connsiteX8" fmla="*/ 14695 w 1450063"/>
              <a:gd name="connsiteY8" fmla="*/ 10026 h 1237311"/>
              <a:gd name="connsiteX9" fmla="*/ 720751 w 1450063"/>
              <a:gd name="connsiteY9" fmla="*/ 114199 h 1237311"/>
              <a:gd name="connsiteX10" fmla="*/ 84143 w 1450063"/>
              <a:gd name="connsiteY10" fmla="*/ 10026 h 1237311"/>
              <a:gd name="connsiteX11" fmla="*/ 1449956 w 1450063"/>
              <a:gd name="connsiteY11" fmla="*/ 137348 h 1237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50063" h="1237311">
                <a:moveTo>
                  <a:pt x="1449956" y="137348"/>
                </a:moveTo>
                <a:cubicBezTo>
                  <a:pt x="1436452" y="241520"/>
                  <a:pt x="70640" y="581044"/>
                  <a:pt x="3121" y="635059"/>
                </a:cubicBezTo>
                <a:cubicBezTo>
                  <a:pt x="-64398" y="689074"/>
                  <a:pt x="985039" y="424786"/>
                  <a:pt x="1044842" y="461439"/>
                </a:cubicBezTo>
                <a:cubicBezTo>
                  <a:pt x="1104645" y="498092"/>
                  <a:pt x="516265" y="725727"/>
                  <a:pt x="361936" y="854978"/>
                </a:cubicBezTo>
                <a:cubicBezTo>
                  <a:pt x="207607" y="984229"/>
                  <a:pt x="118867" y="1248518"/>
                  <a:pt x="118867" y="1236943"/>
                </a:cubicBezTo>
                <a:cubicBezTo>
                  <a:pt x="118867" y="1225368"/>
                  <a:pt x="352290" y="914781"/>
                  <a:pt x="361936" y="785530"/>
                </a:cubicBezTo>
                <a:cubicBezTo>
                  <a:pt x="371582" y="656279"/>
                  <a:pt x="194103" y="523171"/>
                  <a:pt x="176741" y="461439"/>
                </a:cubicBezTo>
                <a:cubicBezTo>
                  <a:pt x="159379" y="399707"/>
                  <a:pt x="284772" y="490375"/>
                  <a:pt x="257764" y="415140"/>
                </a:cubicBezTo>
                <a:cubicBezTo>
                  <a:pt x="230756" y="339905"/>
                  <a:pt x="-62470" y="60183"/>
                  <a:pt x="14695" y="10026"/>
                </a:cubicBezTo>
                <a:cubicBezTo>
                  <a:pt x="91859" y="-40131"/>
                  <a:pt x="709176" y="114199"/>
                  <a:pt x="720751" y="114199"/>
                </a:cubicBezTo>
                <a:cubicBezTo>
                  <a:pt x="732326" y="114199"/>
                  <a:pt x="-37391" y="4239"/>
                  <a:pt x="84143" y="10026"/>
                </a:cubicBezTo>
                <a:cubicBezTo>
                  <a:pt x="205677" y="15813"/>
                  <a:pt x="1463460" y="33176"/>
                  <a:pt x="1449956" y="137348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61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朝日奈央さん演じる「カンターン、トヨクモ」シリーズ最新作！ウキウキなのは理由があった！？トヨクモ新TVCMが8月18日より放送開始！ - トヨクモ 株式会社" hidden="1">
            <a:extLst>
              <a:ext uri="{FF2B5EF4-FFF2-40B4-BE49-F238E27FC236}">
                <a16:creationId xmlns:a16="http://schemas.microsoft.com/office/drawing/2014/main" id="{1B33CB09-2A58-468A-9021-44B8505D3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1100"/>
            <a:ext cx="12801600" cy="723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946B09E2-2BF0-A764-7D72-8DA631164608}"/>
              </a:ext>
            </a:extLst>
          </p:cNvPr>
          <p:cNvSpPr/>
          <p:nvPr/>
        </p:nvSpPr>
        <p:spPr>
          <a:xfrm>
            <a:off x="5705452" y="3793151"/>
            <a:ext cx="191250" cy="201091"/>
          </a:xfrm>
          <a:custGeom>
            <a:avLst/>
            <a:gdLst>
              <a:gd name="connsiteX0" fmla="*/ 23 w 191250"/>
              <a:gd name="connsiteY0" fmla="*/ 200999 h 201091"/>
              <a:gd name="connsiteX1" fmla="*/ 57173 w 191250"/>
              <a:gd name="connsiteY1" fmla="*/ 83524 h 201091"/>
              <a:gd name="connsiteX2" fmla="*/ 190523 w 191250"/>
              <a:gd name="connsiteY2" fmla="*/ 974 h 201091"/>
              <a:gd name="connsiteX3" fmla="*/ 107973 w 191250"/>
              <a:gd name="connsiteY3" fmla="*/ 42249 h 201091"/>
              <a:gd name="connsiteX4" fmla="*/ 50823 w 191250"/>
              <a:gd name="connsiteY4" fmla="*/ 102574 h 201091"/>
              <a:gd name="connsiteX5" fmla="*/ 23 w 191250"/>
              <a:gd name="connsiteY5" fmla="*/ 200999 h 20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250" h="201091">
                <a:moveTo>
                  <a:pt x="23" y="200999"/>
                </a:moveTo>
                <a:cubicBezTo>
                  <a:pt x="1081" y="197824"/>
                  <a:pt x="25423" y="116861"/>
                  <a:pt x="57173" y="83524"/>
                </a:cubicBezTo>
                <a:cubicBezTo>
                  <a:pt x="88923" y="50187"/>
                  <a:pt x="182056" y="7853"/>
                  <a:pt x="190523" y="974"/>
                </a:cubicBezTo>
                <a:cubicBezTo>
                  <a:pt x="198990" y="-5905"/>
                  <a:pt x="131256" y="25316"/>
                  <a:pt x="107973" y="42249"/>
                </a:cubicBezTo>
                <a:cubicBezTo>
                  <a:pt x="84690" y="59182"/>
                  <a:pt x="67227" y="80349"/>
                  <a:pt x="50823" y="102574"/>
                </a:cubicBezTo>
                <a:cubicBezTo>
                  <a:pt x="34419" y="124799"/>
                  <a:pt x="-1035" y="204174"/>
                  <a:pt x="23" y="200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47DB3DEE-D235-7FC9-82A4-9E70A9E93E39}"/>
              </a:ext>
            </a:extLst>
          </p:cNvPr>
          <p:cNvSpPr/>
          <p:nvPr/>
        </p:nvSpPr>
        <p:spPr>
          <a:xfrm>
            <a:off x="5835626" y="3717904"/>
            <a:ext cx="549335" cy="142941"/>
          </a:xfrm>
          <a:custGeom>
            <a:avLst/>
            <a:gdLst>
              <a:gd name="connsiteX0" fmla="*/ 24 w 549335"/>
              <a:gd name="connsiteY0" fmla="*/ 114321 h 142941"/>
              <a:gd name="connsiteX1" fmla="*/ 177824 w 549335"/>
              <a:gd name="connsiteY1" fmla="*/ 47646 h 142941"/>
              <a:gd name="connsiteX2" fmla="*/ 263549 w 549335"/>
              <a:gd name="connsiteY2" fmla="*/ 21 h 142941"/>
              <a:gd name="connsiteX3" fmla="*/ 190524 w 549335"/>
              <a:gd name="connsiteY3" fmla="*/ 41296 h 142941"/>
              <a:gd name="connsiteX4" fmla="*/ 365149 w 549335"/>
              <a:gd name="connsiteY4" fmla="*/ 25421 h 142941"/>
              <a:gd name="connsiteX5" fmla="*/ 292124 w 549335"/>
              <a:gd name="connsiteY5" fmla="*/ 79396 h 142941"/>
              <a:gd name="connsiteX6" fmla="*/ 444524 w 549335"/>
              <a:gd name="connsiteY6" fmla="*/ 31771 h 142941"/>
              <a:gd name="connsiteX7" fmla="*/ 390549 w 549335"/>
              <a:gd name="connsiteY7" fmla="*/ 66696 h 142941"/>
              <a:gd name="connsiteX8" fmla="*/ 393724 w 549335"/>
              <a:gd name="connsiteY8" fmla="*/ 88921 h 142941"/>
              <a:gd name="connsiteX9" fmla="*/ 447699 w 549335"/>
              <a:gd name="connsiteY9" fmla="*/ 95271 h 142941"/>
              <a:gd name="connsiteX10" fmla="*/ 479449 w 549335"/>
              <a:gd name="connsiteY10" fmla="*/ 73046 h 142941"/>
              <a:gd name="connsiteX11" fmla="*/ 463574 w 549335"/>
              <a:gd name="connsiteY11" fmla="*/ 101621 h 142941"/>
              <a:gd name="connsiteX12" fmla="*/ 492149 w 549335"/>
              <a:gd name="connsiteY12" fmla="*/ 127021 h 142941"/>
              <a:gd name="connsiteX13" fmla="*/ 549299 w 549335"/>
              <a:gd name="connsiteY13" fmla="*/ 101621 h 142941"/>
              <a:gd name="connsiteX14" fmla="*/ 498499 w 549335"/>
              <a:gd name="connsiteY14" fmla="*/ 142896 h 142941"/>
              <a:gd name="connsiteX15" fmla="*/ 371499 w 549335"/>
              <a:gd name="connsiteY15" fmla="*/ 92096 h 142941"/>
              <a:gd name="connsiteX16" fmla="*/ 403249 w 549335"/>
              <a:gd name="connsiteY16" fmla="*/ 107971 h 142941"/>
              <a:gd name="connsiteX17" fmla="*/ 250849 w 549335"/>
              <a:gd name="connsiteY17" fmla="*/ 79396 h 142941"/>
              <a:gd name="connsiteX18" fmla="*/ 368324 w 549335"/>
              <a:gd name="connsiteY18" fmla="*/ 107971 h 142941"/>
              <a:gd name="connsiteX19" fmla="*/ 219099 w 549335"/>
              <a:gd name="connsiteY19" fmla="*/ 69871 h 142941"/>
              <a:gd name="connsiteX20" fmla="*/ 187349 w 549335"/>
              <a:gd name="connsiteY20" fmla="*/ 28596 h 142941"/>
              <a:gd name="connsiteX21" fmla="*/ 111149 w 549335"/>
              <a:gd name="connsiteY21" fmla="*/ 76221 h 142941"/>
              <a:gd name="connsiteX22" fmla="*/ 190524 w 549335"/>
              <a:gd name="connsiteY22" fmla="*/ 41296 h 142941"/>
              <a:gd name="connsiteX23" fmla="*/ 24 w 549335"/>
              <a:gd name="connsiteY23" fmla="*/ 114321 h 142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49335" h="142941">
                <a:moveTo>
                  <a:pt x="24" y="114321"/>
                </a:moveTo>
                <a:cubicBezTo>
                  <a:pt x="-2093" y="115379"/>
                  <a:pt x="133903" y="66696"/>
                  <a:pt x="177824" y="47646"/>
                </a:cubicBezTo>
                <a:cubicBezTo>
                  <a:pt x="221745" y="28596"/>
                  <a:pt x="261432" y="1079"/>
                  <a:pt x="263549" y="21"/>
                </a:cubicBezTo>
                <a:cubicBezTo>
                  <a:pt x="265666" y="-1037"/>
                  <a:pt x="173591" y="37063"/>
                  <a:pt x="190524" y="41296"/>
                </a:cubicBezTo>
                <a:cubicBezTo>
                  <a:pt x="207457" y="45529"/>
                  <a:pt x="348216" y="19071"/>
                  <a:pt x="365149" y="25421"/>
                </a:cubicBezTo>
                <a:cubicBezTo>
                  <a:pt x="382082" y="31771"/>
                  <a:pt x="278895" y="78338"/>
                  <a:pt x="292124" y="79396"/>
                </a:cubicBezTo>
                <a:cubicBezTo>
                  <a:pt x="305353" y="80454"/>
                  <a:pt x="428120" y="33888"/>
                  <a:pt x="444524" y="31771"/>
                </a:cubicBezTo>
                <a:cubicBezTo>
                  <a:pt x="460928" y="29654"/>
                  <a:pt x="390549" y="66696"/>
                  <a:pt x="390549" y="66696"/>
                </a:cubicBezTo>
                <a:cubicBezTo>
                  <a:pt x="382082" y="76221"/>
                  <a:pt x="384199" y="84158"/>
                  <a:pt x="393724" y="88921"/>
                </a:cubicBezTo>
                <a:cubicBezTo>
                  <a:pt x="403249" y="93684"/>
                  <a:pt x="433412" y="97917"/>
                  <a:pt x="447699" y="95271"/>
                </a:cubicBezTo>
                <a:cubicBezTo>
                  <a:pt x="461986" y="92625"/>
                  <a:pt x="476803" y="71988"/>
                  <a:pt x="479449" y="73046"/>
                </a:cubicBezTo>
                <a:cubicBezTo>
                  <a:pt x="482095" y="74104"/>
                  <a:pt x="461457" y="92625"/>
                  <a:pt x="463574" y="101621"/>
                </a:cubicBezTo>
                <a:cubicBezTo>
                  <a:pt x="465691" y="110617"/>
                  <a:pt x="477862" y="127021"/>
                  <a:pt x="492149" y="127021"/>
                </a:cubicBezTo>
                <a:cubicBezTo>
                  <a:pt x="506436" y="127021"/>
                  <a:pt x="548241" y="98975"/>
                  <a:pt x="549299" y="101621"/>
                </a:cubicBezTo>
                <a:cubicBezTo>
                  <a:pt x="550357" y="104267"/>
                  <a:pt x="528132" y="144483"/>
                  <a:pt x="498499" y="142896"/>
                </a:cubicBezTo>
                <a:cubicBezTo>
                  <a:pt x="468866" y="141309"/>
                  <a:pt x="387374" y="97917"/>
                  <a:pt x="371499" y="92096"/>
                </a:cubicBezTo>
                <a:cubicBezTo>
                  <a:pt x="355624" y="86275"/>
                  <a:pt x="423357" y="110088"/>
                  <a:pt x="403249" y="107971"/>
                </a:cubicBezTo>
                <a:cubicBezTo>
                  <a:pt x="383141" y="105854"/>
                  <a:pt x="256670" y="79396"/>
                  <a:pt x="250849" y="79396"/>
                </a:cubicBezTo>
                <a:cubicBezTo>
                  <a:pt x="245028" y="79396"/>
                  <a:pt x="373616" y="109558"/>
                  <a:pt x="368324" y="107971"/>
                </a:cubicBezTo>
                <a:cubicBezTo>
                  <a:pt x="363032" y="106384"/>
                  <a:pt x="249261" y="83100"/>
                  <a:pt x="219099" y="69871"/>
                </a:cubicBezTo>
                <a:cubicBezTo>
                  <a:pt x="188937" y="56642"/>
                  <a:pt x="205340" y="27538"/>
                  <a:pt x="187349" y="28596"/>
                </a:cubicBezTo>
                <a:cubicBezTo>
                  <a:pt x="169358" y="29654"/>
                  <a:pt x="110620" y="74104"/>
                  <a:pt x="111149" y="76221"/>
                </a:cubicBezTo>
                <a:cubicBezTo>
                  <a:pt x="111678" y="78338"/>
                  <a:pt x="205341" y="37063"/>
                  <a:pt x="190524" y="41296"/>
                </a:cubicBezTo>
                <a:cubicBezTo>
                  <a:pt x="175707" y="45529"/>
                  <a:pt x="2141" y="113263"/>
                  <a:pt x="24" y="114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AF2AFDB0-6156-91CB-CDBC-3A2A10031D0C}"/>
              </a:ext>
            </a:extLst>
          </p:cNvPr>
          <p:cNvSpPr/>
          <p:nvPr/>
        </p:nvSpPr>
        <p:spPr>
          <a:xfrm>
            <a:off x="5826055" y="3730968"/>
            <a:ext cx="287989" cy="85458"/>
          </a:xfrm>
          <a:custGeom>
            <a:avLst/>
            <a:gdLst>
              <a:gd name="connsiteX0" fmla="*/ 70 w 287989"/>
              <a:gd name="connsiteY0" fmla="*/ 85382 h 85458"/>
              <a:gd name="connsiteX1" fmla="*/ 149295 w 287989"/>
              <a:gd name="connsiteY1" fmla="*/ 31407 h 85458"/>
              <a:gd name="connsiteX2" fmla="*/ 285820 w 287989"/>
              <a:gd name="connsiteY2" fmla="*/ 2832 h 85458"/>
              <a:gd name="connsiteX3" fmla="*/ 228670 w 287989"/>
              <a:gd name="connsiteY3" fmla="*/ 2832 h 85458"/>
              <a:gd name="connsiteX4" fmla="*/ 168345 w 287989"/>
              <a:gd name="connsiteY4" fmla="*/ 18707 h 85458"/>
              <a:gd name="connsiteX5" fmla="*/ 70 w 287989"/>
              <a:gd name="connsiteY5" fmla="*/ 85382 h 8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989" h="85458">
                <a:moveTo>
                  <a:pt x="70" y="85382"/>
                </a:moveTo>
                <a:cubicBezTo>
                  <a:pt x="-3105" y="87499"/>
                  <a:pt x="101670" y="45165"/>
                  <a:pt x="149295" y="31407"/>
                </a:cubicBezTo>
                <a:cubicBezTo>
                  <a:pt x="196920" y="17649"/>
                  <a:pt x="272591" y="7594"/>
                  <a:pt x="285820" y="2832"/>
                </a:cubicBezTo>
                <a:cubicBezTo>
                  <a:pt x="299049" y="-1930"/>
                  <a:pt x="248249" y="186"/>
                  <a:pt x="228670" y="2832"/>
                </a:cubicBezTo>
                <a:cubicBezTo>
                  <a:pt x="209091" y="5478"/>
                  <a:pt x="205916" y="6007"/>
                  <a:pt x="168345" y="18707"/>
                </a:cubicBezTo>
                <a:cubicBezTo>
                  <a:pt x="130774" y="31407"/>
                  <a:pt x="3245" y="83265"/>
                  <a:pt x="70" y="85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1A10D85B-C24D-70B8-F1AA-46DA54421C3D}"/>
              </a:ext>
            </a:extLst>
          </p:cNvPr>
          <p:cNvSpPr/>
          <p:nvPr/>
        </p:nvSpPr>
        <p:spPr>
          <a:xfrm>
            <a:off x="6044896" y="3733130"/>
            <a:ext cx="382221" cy="143604"/>
          </a:xfrm>
          <a:custGeom>
            <a:avLst/>
            <a:gdLst>
              <a:gd name="connsiteX0" fmla="*/ 304 w 382221"/>
              <a:gd name="connsiteY0" fmla="*/ 22895 h 143604"/>
              <a:gd name="connsiteX1" fmla="*/ 171754 w 382221"/>
              <a:gd name="connsiteY1" fmla="*/ 22895 h 143604"/>
              <a:gd name="connsiteX2" fmla="*/ 260654 w 382221"/>
              <a:gd name="connsiteY2" fmla="*/ 64170 h 143604"/>
              <a:gd name="connsiteX3" fmla="*/ 232079 w 382221"/>
              <a:gd name="connsiteY3" fmla="*/ 51470 h 143604"/>
              <a:gd name="connsiteX4" fmla="*/ 343204 w 382221"/>
              <a:gd name="connsiteY4" fmla="*/ 111795 h 143604"/>
              <a:gd name="connsiteX5" fmla="*/ 381304 w 382221"/>
              <a:gd name="connsiteY5" fmla="*/ 143545 h 143604"/>
              <a:gd name="connsiteX6" fmla="*/ 362254 w 382221"/>
              <a:gd name="connsiteY6" fmla="*/ 118145 h 143604"/>
              <a:gd name="connsiteX7" fmla="*/ 276529 w 382221"/>
              <a:gd name="connsiteY7" fmla="*/ 64170 h 143604"/>
              <a:gd name="connsiteX8" fmla="*/ 193979 w 382221"/>
              <a:gd name="connsiteY8" fmla="*/ 19720 h 143604"/>
              <a:gd name="connsiteX9" fmla="*/ 181279 w 382221"/>
              <a:gd name="connsiteY9" fmla="*/ 7020 h 143604"/>
              <a:gd name="connsiteX10" fmla="*/ 130479 w 382221"/>
              <a:gd name="connsiteY10" fmla="*/ 670 h 143604"/>
              <a:gd name="connsiteX11" fmla="*/ 304 w 382221"/>
              <a:gd name="connsiteY11" fmla="*/ 22895 h 143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2221" h="143604">
                <a:moveTo>
                  <a:pt x="304" y="22895"/>
                </a:moveTo>
                <a:cubicBezTo>
                  <a:pt x="7183" y="26599"/>
                  <a:pt x="128362" y="16016"/>
                  <a:pt x="171754" y="22895"/>
                </a:cubicBezTo>
                <a:cubicBezTo>
                  <a:pt x="215146" y="29774"/>
                  <a:pt x="250600" y="59408"/>
                  <a:pt x="260654" y="64170"/>
                </a:cubicBezTo>
                <a:cubicBezTo>
                  <a:pt x="270708" y="68933"/>
                  <a:pt x="218321" y="43533"/>
                  <a:pt x="232079" y="51470"/>
                </a:cubicBezTo>
                <a:cubicBezTo>
                  <a:pt x="245837" y="59408"/>
                  <a:pt x="318333" y="96449"/>
                  <a:pt x="343204" y="111795"/>
                </a:cubicBezTo>
                <a:cubicBezTo>
                  <a:pt x="368075" y="127141"/>
                  <a:pt x="378129" y="142487"/>
                  <a:pt x="381304" y="143545"/>
                </a:cubicBezTo>
                <a:cubicBezTo>
                  <a:pt x="384479" y="144603"/>
                  <a:pt x="379717" y="131374"/>
                  <a:pt x="362254" y="118145"/>
                </a:cubicBezTo>
                <a:cubicBezTo>
                  <a:pt x="344792" y="104916"/>
                  <a:pt x="304575" y="80574"/>
                  <a:pt x="276529" y="64170"/>
                </a:cubicBezTo>
                <a:cubicBezTo>
                  <a:pt x="248483" y="47766"/>
                  <a:pt x="193979" y="19720"/>
                  <a:pt x="193979" y="19720"/>
                </a:cubicBezTo>
                <a:cubicBezTo>
                  <a:pt x="178104" y="10195"/>
                  <a:pt x="191862" y="10195"/>
                  <a:pt x="181279" y="7020"/>
                </a:cubicBezTo>
                <a:cubicBezTo>
                  <a:pt x="170696" y="3845"/>
                  <a:pt x="155879" y="-1976"/>
                  <a:pt x="130479" y="670"/>
                </a:cubicBezTo>
                <a:cubicBezTo>
                  <a:pt x="105079" y="3316"/>
                  <a:pt x="-6575" y="19191"/>
                  <a:pt x="304" y="22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BCE3CF46-B311-EF5C-7F74-E9E16B3096B2}"/>
              </a:ext>
            </a:extLst>
          </p:cNvPr>
          <p:cNvSpPr/>
          <p:nvPr/>
        </p:nvSpPr>
        <p:spPr>
          <a:xfrm>
            <a:off x="5715000" y="3891305"/>
            <a:ext cx="675335" cy="83795"/>
          </a:xfrm>
          <a:custGeom>
            <a:avLst/>
            <a:gdLst>
              <a:gd name="connsiteX0" fmla="*/ 0 w 675335"/>
              <a:gd name="connsiteY0" fmla="*/ 83795 h 83795"/>
              <a:gd name="connsiteX1" fmla="*/ 127000 w 675335"/>
              <a:gd name="connsiteY1" fmla="*/ 36170 h 83795"/>
              <a:gd name="connsiteX2" fmla="*/ 266700 w 675335"/>
              <a:gd name="connsiteY2" fmla="*/ 36170 h 83795"/>
              <a:gd name="connsiteX3" fmla="*/ 158750 w 675335"/>
              <a:gd name="connsiteY3" fmla="*/ 42520 h 83795"/>
              <a:gd name="connsiteX4" fmla="*/ 419100 w 675335"/>
              <a:gd name="connsiteY4" fmla="*/ 26645 h 83795"/>
              <a:gd name="connsiteX5" fmla="*/ 336550 w 675335"/>
              <a:gd name="connsiteY5" fmla="*/ 39345 h 83795"/>
              <a:gd name="connsiteX6" fmla="*/ 463550 w 675335"/>
              <a:gd name="connsiteY6" fmla="*/ 10770 h 83795"/>
              <a:gd name="connsiteX7" fmla="*/ 590550 w 675335"/>
              <a:gd name="connsiteY7" fmla="*/ 1245 h 83795"/>
              <a:gd name="connsiteX8" fmla="*/ 669925 w 675335"/>
              <a:gd name="connsiteY8" fmla="*/ 36170 h 83795"/>
              <a:gd name="connsiteX9" fmla="*/ 654050 w 675335"/>
              <a:gd name="connsiteY9" fmla="*/ 23470 h 83795"/>
              <a:gd name="connsiteX10" fmla="*/ 539750 w 675335"/>
              <a:gd name="connsiteY10" fmla="*/ 10770 h 83795"/>
              <a:gd name="connsiteX11" fmla="*/ 384175 w 675335"/>
              <a:gd name="connsiteY11" fmla="*/ 23470 h 83795"/>
              <a:gd name="connsiteX12" fmla="*/ 282575 w 675335"/>
              <a:gd name="connsiteY12" fmla="*/ 32995 h 83795"/>
              <a:gd name="connsiteX13" fmla="*/ 193675 w 675335"/>
              <a:gd name="connsiteY13" fmla="*/ 39345 h 83795"/>
              <a:gd name="connsiteX14" fmla="*/ 146050 w 675335"/>
              <a:gd name="connsiteY14" fmla="*/ 48870 h 83795"/>
              <a:gd name="connsiteX15" fmla="*/ 0 w 675335"/>
              <a:gd name="connsiteY15" fmla="*/ 83795 h 8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75335" h="83795">
                <a:moveTo>
                  <a:pt x="0" y="83795"/>
                </a:moveTo>
                <a:cubicBezTo>
                  <a:pt x="41275" y="63951"/>
                  <a:pt x="82550" y="44107"/>
                  <a:pt x="127000" y="36170"/>
                </a:cubicBezTo>
                <a:cubicBezTo>
                  <a:pt x="171450" y="28233"/>
                  <a:pt x="261409" y="35112"/>
                  <a:pt x="266700" y="36170"/>
                </a:cubicBezTo>
                <a:cubicBezTo>
                  <a:pt x="271991" y="37228"/>
                  <a:pt x="158750" y="42520"/>
                  <a:pt x="158750" y="42520"/>
                </a:cubicBezTo>
                <a:lnTo>
                  <a:pt x="419100" y="26645"/>
                </a:lnTo>
                <a:cubicBezTo>
                  <a:pt x="448733" y="26116"/>
                  <a:pt x="329142" y="41991"/>
                  <a:pt x="336550" y="39345"/>
                </a:cubicBezTo>
                <a:cubicBezTo>
                  <a:pt x="343958" y="36699"/>
                  <a:pt x="421217" y="17120"/>
                  <a:pt x="463550" y="10770"/>
                </a:cubicBezTo>
                <a:cubicBezTo>
                  <a:pt x="505883" y="4420"/>
                  <a:pt x="556154" y="-2988"/>
                  <a:pt x="590550" y="1245"/>
                </a:cubicBezTo>
                <a:cubicBezTo>
                  <a:pt x="624946" y="5478"/>
                  <a:pt x="669925" y="36170"/>
                  <a:pt x="669925" y="36170"/>
                </a:cubicBezTo>
                <a:cubicBezTo>
                  <a:pt x="680508" y="39874"/>
                  <a:pt x="675746" y="27703"/>
                  <a:pt x="654050" y="23470"/>
                </a:cubicBezTo>
                <a:cubicBezTo>
                  <a:pt x="632354" y="19237"/>
                  <a:pt x="584729" y="10770"/>
                  <a:pt x="539750" y="10770"/>
                </a:cubicBezTo>
                <a:cubicBezTo>
                  <a:pt x="494771" y="10770"/>
                  <a:pt x="384175" y="23470"/>
                  <a:pt x="384175" y="23470"/>
                </a:cubicBezTo>
                <a:lnTo>
                  <a:pt x="282575" y="32995"/>
                </a:lnTo>
                <a:cubicBezTo>
                  <a:pt x="250825" y="35641"/>
                  <a:pt x="216429" y="36699"/>
                  <a:pt x="193675" y="39345"/>
                </a:cubicBezTo>
                <a:cubicBezTo>
                  <a:pt x="170921" y="41991"/>
                  <a:pt x="146050" y="48870"/>
                  <a:pt x="146050" y="48870"/>
                </a:cubicBezTo>
                <a:lnTo>
                  <a:pt x="0" y="837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43623141-2B70-8935-71F0-9B8482013CA0}"/>
              </a:ext>
            </a:extLst>
          </p:cNvPr>
          <p:cNvSpPr/>
          <p:nvPr/>
        </p:nvSpPr>
        <p:spPr>
          <a:xfrm>
            <a:off x="6285571" y="3828682"/>
            <a:ext cx="227580" cy="86258"/>
          </a:xfrm>
          <a:custGeom>
            <a:avLst/>
            <a:gdLst>
              <a:gd name="connsiteX0" fmla="*/ 929 w 227580"/>
              <a:gd name="connsiteY0" fmla="*/ 368 h 86258"/>
              <a:gd name="connsiteX1" fmla="*/ 70779 w 227580"/>
              <a:gd name="connsiteY1" fmla="*/ 41643 h 86258"/>
              <a:gd name="connsiteX2" fmla="*/ 121579 w 227580"/>
              <a:gd name="connsiteY2" fmla="*/ 73393 h 86258"/>
              <a:gd name="connsiteX3" fmla="*/ 226354 w 227580"/>
              <a:gd name="connsiteY3" fmla="*/ 86093 h 86258"/>
              <a:gd name="connsiteX4" fmla="*/ 175554 w 227580"/>
              <a:gd name="connsiteY4" fmla="*/ 79743 h 86258"/>
              <a:gd name="connsiteX5" fmla="*/ 124754 w 227580"/>
              <a:gd name="connsiteY5" fmla="*/ 67043 h 86258"/>
              <a:gd name="connsiteX6" fmla="*/ 929 w 227580"/>
              <a:gd name="connsiteY6" fmla="*/ 368 h 8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580" h="86258">
                <a:moveTo>
                  <a:pt x="929" y="368"/>
                </a:moveTo>
                <a:cubicBezTo>
                  <a:pt x="-8067" y="-3865"/>
                  <a:pt x="50671" y="29472"/>
                  <a:pt x="70779" y="41643"/>
                </a:cubicBezTo>
                <a:cubicBezTo>
                  <a:pt x="90887" y="53814"/>
                  <a:pt x="95650" y="65985"/>
                  <a:pt x="121579" y="73393"/>
                </a:cubicBezTo>
                <a:cubicBezTo>
                  <a:pt x="147508" y="80801"/>
                  <a:pt x="226354" y="86093"/>
                  <a:pt x="226354" y="86093"/>
                </a:cubicBezTo>
                <a:cubicBezTo>
                  <a:pt x="235350" y="87151"/>
                  <a:pt x="192487" y="82918"/>
                  <a:pt x="175554" y="79743"/>
                </a:cubicBezTo>
                <a:cubicBezTo>
                  <a:pt x="158621" y="76568"/>
                  <a:pt x="150154" y="79743"/>
                  <a:pt x="124754" y="67043"/>
                </a:cubicBezTo>
                <a:cubicBezTo>
                  <a:pt x="99354" y="54343"/>
                  <a:pt x="9925" y="4601"/>
                  <a:pt x="929" y="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D26BBB73-43CD-AF3F-6CC3-65F6251F6646}"/>
              </a:ext>
            </a:extLst>
          </p:cNvPr>
          <p:cNvSpPr/>
          <p:nvPr/>
        </p:nvSpPr>
        <p:spPr>
          <a:xfrm>
            <a:off x="5752926" y="3755079"/>
            <a:ext cx="289985" cy="197997"/>
          </a:xfrm>
          <a:custGeom>
            <a:avLst/>
            <a:gdLst>
              <a:gd name="connsiteX0" fmla="*/ 289099 w 289985"/>
              <a:gd name="connsiteY0" fmla="*/ 946 h 197997"/>
              <a:gd name="connsiteX1" fmla="*/ 57324 w 289985"/>
              <a:gd name="connsiteY1" fmla="*/ 89846 h 197997"/>
              <a:gd name="connsiteX2" fmla="*/ 19224 w 289985"/>
              <a:gd name="connsiteY2" fmla="*/ 153346 h 197997"/>
              <a:gd name="connsiteX3" fmla="*/ 41449 w 289985"/>
              <a:gd name="connsiteY3" fmla="*/ 197796 h 197997"/>
              <a:gd name="connsiteX4" fmla="*/ 174 w 289985"/>
              <a:gd name="connsiteY4" fmla="*/ 166046 h 197997"/>
              <a:gd name="connsiteX5" fmla="*/ 60499 w 289985"/>
              <a:gd name="connsiteY5" fmla="*/ 83496 h 197997"/>
              <a:gd name="connsiteX6" fmla="*/ 28749 w 289985"/>
              <a:gd name="connsiteY6" fmla="*/ 93021 h 197997"/>
              <a:gd name="connsiteX7" fmla="*/ 177974 w 289985"/>
              <a:gd name="connsiteY7" fmla="*/ 35871 h 197997"/>
              <a:gd name="connsiteX8" fmla="*/ 139874 w 289985"/>
              <a:gd name="connsiteY8" fmla="*/ 42221 h 197997"/>
              <a:gd name="connsiteX9" fmla="*/ 289099 w 289985"/>
              <a:gd name="connsiteY9" fmla="*/ 946 h 19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9985" h="197997">
                <a:moveTo>
                  <a:pt x="289099" y="946"/>
                </a:moveTo>
                <a:cubicBezTo>
                  <a:pt x="275341" y="8884"/>
                  <a:pt x="102303" y="64446"/>
                  <a:pt x="57324" y="89846"/>
                </a:cubicBezTo>
                <a:cubicBezTo>
                  <a:pt x="12345" y="115246"/>
                  <a:pt x="21870" y="135354"/>
                  <a:pt x="19224" y="153346"/>
                </a:cubicBezTo>
                <a:cubicBezTo>
                  <a:pt x="16578" y="171338"/>
                  <a:pt x="44624" y="195679"/>
                  <a:pt x="41449" y="197796"/>
                </a:cubicBezTo>
                <a:cubicBezTo>
                  <a:pt x="38274" y="199913"/>
                  <a:pt x="-3001" y="185096"/>
                  <a:pt x="174" y="166046"/>
                </a:cubicBezTo>
                <a:cubicBezTo>
                  <a:pt x="3349" y="146996"/>
                  <a:pt x="55737" y="95667"/>
                  <a:pt x="60499" y="83496"/>
                </a:cubicBezTo>
                <a:cubicBezTo>
                  <a:pt x="65261" y="71325"/>
                  <a:pt x="9170" y="100959"/>
                  <a:pt x="28749" y="93021"/>
                </a:cubicBezTo>
                <a:cubicBezTo>
                  <a:pt x="48328" y="85083"/>
                  <a:pt x="159453" y="44338"/>
                  <a:pt x="177974" y="35871"/>
                </a:cubicBezTo>
                <a:cubicBezTo>
                  <a:pt x="196495" y="27404"/>
                  <a:pt x="127703" y="46983"/>
                  <a:pt x="139874" y="42221"/>
                </a:cubicBezTo>
                <a:cubicBezTo>
                  <a:pt x="152045" y="37459"/>
                  <a:pt x="302857" y="-6992"/>
                  <a:pt x="289099" y="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FCF8F8AB-3671-7135-9C9F-5B7A6E0C1AAA}"/>
              </a:ext>
            </a:extLst>
          </p:cNvPr>
          <p:cNvSpPr/>
          <p:nvPr/>
        </p:nvSpPr>
        <p:spPr>
          <a:xfrm>
            <a:off x="5787726" y="3886008"/>
            <a:ext cx="293859" cy="46474"/>
          </a:xfrm>
          <a:custGeom>
            <a:avLst/>
            <a:gdLst>
              <a:gd name="connsiteX0" fmla="*/ 299 w 293859"/>
              <a:gd name="connsiteY0" fmla="*/ 192 h 46474"/>
              <a:gd name="connsiteX1" fmla="*/ 86024 w 293859"/>
              <a:gd name="connsiteY1" fmla="*/ 28767 h 46474"/>
              <a:gd name="connsiteX2" fmla="*/ 292399 w 293859"/>
              <a:gd name="connsiteY2" fmla="*/ 35117 h 46474"/>
              <a:gd name="connsiteX3" fmla="*/ 174924 w 293859"/>
              <a:gd name="connsiteY3" fmla="*/ 44642 h 46474"/>
              <a:gd name="connsiteX4" fmla="*/ 111424 w 293859"/>
              <a:gd name="connsiteY4" fmla="*/ 44642 h 46474"/>
              <a:gd name="connsiteX5" fmla="*/ 299 w 293859"/>
              <a:gd name="connsiteY5" fmla="*/ 192 h 4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859" h="46474">
                <a:moveTo>
                  <a:pt x="299" y="192"/>
                </a:moveTo>
                <a:cubicBezTo>
                  <a:pt x="-3934" y="-2454"/>
                  <a:pt x="37341" y="22946"/>
                  <a:pt x="86024" y="28767"/>
                </a:cubicBezTo>
                <a:cubicBezTo>
                  <a:pt x="134707" y="34588"/>
                  <a:pt x="277582" y="32471"/>
                  <a:pt x="292399" y="35117"/>
                </a:cubicBezTo>
                <a:cubicBezTo>
                  <a:pt x="307216" y="37763"/>
                  <a:pt x="205086" y="43055"/>
                  <a:pt x="174924" y="44642"/>
                </a:cubicBezTo>
                <a:cubicBezTo>
                  <a:pt x="144762" y="46229"/>
                  <a:pt x="138941" y="47817"/>
                  <a:pt x="111424" y="44642"/>
                </a:cubicBezTo>
                <a:cubicBezTo>
                  <a:pt x="83907" y="41467"/>
                  <a:pt x="4532" y="2838"/>
                  <a:pt x="299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3E94EB89-8C39-63A2-E819-151C22EEAEDA}"/>
              </a:ext>
            </a:extLst>
          </p:cNvPr>
          <p:cNvSpPr/>
          <p:nvPr/>
        </p:nvSpPr>
        <p:spPr>
          <a:xfrm>
            <a:off x="5766443" y="3784600"/>
            <a:ext cx="164459" cy="147013"/>
          </a:xfrm>
          <a:custGeom>
            <a:avLst/>
            <a:gdLst>
              <a:gd name="connsiteX0" fmla="*/ 164457 w 164459"/>
              <a:gd name="connsiteY0" fmla="*/ 0 h 147013"/>
              <a:gd name="connsiteX1" fmla="*/ 53332 w 164459"/>
              <a:gd name="connsiteY1" fmla="*/ 66675 h 147013"/>
              <a:gd name="connsiteX2" fmla="*/ 2532 w 164459"/>
              <a:gd name="connsiteY2" fmla="*/ 146050 h 147013"/>
              <a:gd name="connsiteX3" fmla="*/ 12057 w 164459"/>
              <a:gd name="connsiteY3" fmla="*/ 107950 h 147013"/>
              <a:gd name="connsiteX4" fmla="*/ 50157 w 164459"/>
              <a:gd name="connsiteY4" fmla="*/ 66675 h 147013"/>
              <a:gd name="connsiteX5" fmla="*/ 164457 w 164459"/>
              <a:gd name="connsiteY5" fmla="*/ 0 h 14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459" h="147013">
                <a:moveTo>
                  <a:pt x="164457" y="0"/>
                </a:moveTo>
                <a:cubicBezTo>
                  <a:pt x="164986" y="0"/>
                  <a:pt x="80319" y="42333"/>
                  <a:pt x="53332" y="66675"/>
                </a:cubicBezTo>
                <a:cubicBezTo>
                  <a:pt x="26345" y="91017"/>
                  <a:pt x="9411" y="139171"/>
                  <a:pt x="2532" y="146050"/>
                </a:cubicBezTo>
                <a:cubicBezTo>
                  <a:pt x="-4347" y="152929"/>
                  <a:pt x="4120" y="121179"/>
                  <a:pt x="12057" y="107950"/>
                </a:cubicBezTo>
                <a:cubicBezTo>
                  <a:pt x="19994" y="94721"/>
                  <a:pt x="30049" y="82550"/>
                  <a:pt x="50157" y="66675"/>
                </a:cubicBezTo>
                <a:cubicBezTo>
                  <a:pt x="70265" y="50800"/>
                  <a:pt x="163928" y="0"/>
                  <a:pt x="16445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F7C46037-36AB-B810-83CD-22961F7AF1E6}"/>
              </a:ext>
            </a:extLst>
          </p:cNvPr>
          <p:cNvSpPr/>
          <p:nvPr/>
        </p:nvSpPr>
        <p:spPr>
          <a:xfrm>
            <a:off x="6010274" y="3781264"/>
            <a:ext cx="247925" cy="85923"/>
          </a:xfrm>
          <a:custGeom>
            <a:avLst/>
            <a:gdLst>
              <a:gd name="connsiteX0" fmla="*/ 1 w 247925"/>
              <a:gd name="connsiteY0" fmla="*/ 161 h 85923"/>
              <a:gd name="connsiteX1" fmla="*/ 206376 w 247925"/>
              <a:gd name="connsiteY1" fmla="*/ 50961 h 85923"/>
              <a:gd name="connsiteX2" fmla="*/ 247651 w 247925"/>
              <a:gd name="connsiteY2" fmla="*/ 85886 h 85923"/>
              <a:gd name="connsiteX3" fmla="*/ 225426 w 247925"/>
              <a:gd name="connsiteY3" fmla="*/ 44611 h 85923"/>
              <a:gd name="connsiteX4" fmla="*/ 209551 w 247925"/>
              <a:gd name="connsiteY4" fmla="*/ 35086 h 85923"/>
              <a:gd name="connsiteX5" fmla="*/ 1 w 247925"/>
              <a:gd name="connsiteY5" fmla="*/ 161 h 8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925" h="85923">
                <a:moveTo>
                  <a:pt x="1" y="161"/>
                </a:moveTo>
                <a:cubicBezTo>
                  <a:pt x="-528" y="2807"/>
                  <a:pt x="165101" y="36674"/>
                  <a:pt x="206376" y="50961"/>
                </a:cubicBezTo>
                <a:cubicBezTo>
                  <a:pt x="247651" y="65249"/>
                  <a:pt x="244476" y="86944"/>
                  <a:pt x="247651" y="85886"/>
                </a:cubicBezTo>
                <a:cubicBezTo>
                  <a:pt x="250826" y="84828"/>
                  <a:pt x="225426" y="44611"/>
                  <a:pt x="225426" y="44611"/>
                </a:cubicBezTo>
                <a:cubicBezTo>
                  <a:pt x="219076" y="36144"/>
                  <a:pt x="241830" y="41965"/>
                  <a:pt x="209551" y="35086"/>
                </a:cubicBezTo>
                <a:cubicBezTo>
                  <a:pt x="177272" y="28207"/>
                  <a:pt x="530" y="-2485"/>
                  <a:pt x="1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D1987CA5-AE3A-94C3-A5C5-8C5D04340A3C}"/>
              </a:ext>
            </a:extLst>
          </p:cNvPr>
          <p:cNvSpPr/>
          <p:nvPr/>
        </p:nvSpPr>
        <p:spPr>
          <a:xfrm>
            <a:off x="6054699" y="3829031"/>
            <a:ext cx="181001" cy="85882"/>
          </a:xfrm>
          <a:custGeom>
            <a:avLst/>
            <a:gdLst>
              <a:gd name="connsiteX0" fmla="*/ 26 w 181001"/>
              <a:gd name="connsiteY0" fmla="*/ 85744 h 85882"/>
              <a:gd name="connsiteX1" fmla="*/ 158776 w 181001"/>
              <a:gd name="connsiteY1" fmla="*/ 41294 h 85882"/>
              <a:gd name="connsiteX2" fmla="*/ 174651 w 181001"/>
              <a:gd name="connsiteY2" fmla="*/ 22244 h 85882"/>
              <a:gd name="connsiteX3" fmla="*/ 181001 w 181001"/>
              <a:gd name="connsiteY3" fmla="*/ 19 h 85882"/>
              <a:gd name="connsiteX4" fmla="*/ 171476 w 181001"/>
              <a:gd name="connsiteY4" fmla="*/ 19069 h 85882"/>
              <a:gd name="connsiteX5" fmla="*/ 146076 w 181001"/>
              <a:gd name="connsiteY5" fmla="*/ 53994 h 85882"/>
              <a:gd name="connsiteX6" fmla="*/ 26 w 181001"/>
              <a:gd name="connsiteY6" fmla="*/ 85744 h 8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001" h="85882">
                <a:moveTo>
                  <a:pt x="26" y="85744"/>
                </a:moveTo>
                <a:cubicBezTo>
                  <a:pt x="2143" y="83627"/>
                  <a:pt x="158776" y="41294"/>
                  <a:pt x="158776" y="41294"/>
                </a:cubicBezTo>
                <a:cubicBezTo>
                  <a:pt x="187880" y="30711"/>
                  <a:pt x="170947" y="29123"/>
                  <a:pt x="174651" y="22244"/>
                </a:cubicBezTo>
                <a:cubicBezTo>
                  <a:pt x="178355" y="15365"/>
                  <a:pt x="181001" y="19"/>
                  <a:pt x="181001" y="19"/>
                </a:cubicBezTo>
                <a:cubicBezTo>
                  <a:pt x="180472" y="-510"/>
                  <a:pt x="177297" y="10073"/>
                  <a:pt x="171476" y="19069"/>
                </a:cubicBezTo>
                <a:cubicBezTo>
                  <a:pt x="165655" y="28065"/>
                  <a:pt x="167243" y="42881"/>
                  <a:pt x="146076" y="53994"/>
                </a:cubicBezTo>
                <a:cubicBezTo>
                  <a:pt x="124909" y="65106"/>
                  <a:pt x="-2091" y="87861"/>
                  <a:pt x="26" y="85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8D523C4F-277B-C86B-B212-627A079B059E}"/>
              </a:ext>
            </a:extLst>
          </p:cNvPr>
          <p:cNvSpPr/>
          <p:nvPr/>
        </p:nvSpPr>
        <p:spPr>
          <a:xfrm>
            <a:off x="6245119" y="3911588"/>
            <a:ext cx="264223" cy="25015"/>
          </a:xfrm>
          <a:custGeom>
            <a:avLst/>
            <a:gdLst>
              <a:gd name="connsiteX0" fmla="*/ 106 w 264223"/>
              <a:gd name="connsiteY0" fmla="*/ 12 h 25015"/>
              <a:gd name="connsiteX1" fmla="*/ 149331 w 264223"/>
              <a:gd name="connsiteY1" fmla="*/ 22237 h 25015"/>
              <a:gd name="connsiteX2" fmla="*/ 181081 w 264223"/>
              <a:gd name="connsiteY2" fmla="*/ 22237 h 25015"/>
              <a:gd name="connsiteX3" fmla="*/ 263631 w 264223"/>
              <a:gd name="connsiteY3" fmla="*/ 12 h 25015"/>
              <a:gd name="connsiteX4" fmla="*/ 216006 w 264223"/>
              <a:gd name="connsiteY4" fmla="*/ 22237 h 25015"/>
              <a:gd name="connsiteX5" fmla="*/ 174731 w 264223"/>
              <a:gd name="connsiteY5" fmla="*/ 19062 h 25015"/>
              <a:gd name="connsiteX6" fmla="*/ 106 w 264223"/>
              <a:gd name="connsiteY6" fmla="*/ 12 h 2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223" h="25015">
                <a:moveTo>
                  <a:pt x="106" y="12"/>
                </a:moveTo>
                <a:cubicBezTo>
                  <a:pt x="-4127" y="541"/>
                  <a:pt x="119169" y="18533"/>
                  <a:pt x="149331" y="22237"/>
                </a:cubicBezTo>
                <a:cubicBezTo>
                  <a:pt x="179494" y="25941"/>
                  <a:pt x="162031" y="25941"/>
                  <a:pt x="181081" y="22237"/>
                </a:cubicBezTo>
                <a:cubicBezTo>
                  <a:pt x="200131" y="18533"/>
                  <a:pt x="257810" y="12"/>
                  <a:pt x="263631" y="12"/>
                </a:cubicBezTo>
                <a:cubicBezTo>
                  <a:pt x="269452" y="12"/>
                  <a:pt x="230823" y="19062"/>
                  <a:pt x="216006" y="22237"/>
                </a:cubicBezTo>
                <a:cubicBezTo>
                  <a:pt x="201189" y="25412"/>
                  <a:pt x="204894" y="22766"/>
                  <a:pt x="174731" y="19062"/>
                </a:cubicBezTo>
                <a:cubicBezTo>
                  <a:pt x="144569" y="15358"/>
                  <a:pt x="4339" y="-517"/>
                  <a:pt x="10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59A36858-0F58-9AFB-E2AB-ACB98CE2A834}"/>
              </a:ext>
            </a:extLst>
          </p:cNvPr>
          <p:cNvSpPr/>
          <p:nvPr/>
        </p:nvSpPr>
        <p:spPr>
          <a:xfrm>
            <a:off x="5844614" y="3759785"/>
            <a:ext cx="305927" cy="164996"/>
          </a:xfrm>
          <a:custGeom>
            <a:avLst/>
            <a:gdLst>
              <a:gd name="connsiteX0" fmla="*/ 48186 w 305927"/>
              <a:gd name="connsiteY0" fmla="*/ 31165 h 164996"/>
              <a:gd name="connsiteX1" fmla="*/ 3736 w 305927"/>
              <a:gd name="connsiteY1" fmla="*/ 104190 h 164996"/>
              <a:gd name="connsiteX2" fmla="*/ 13261 w 305927"/>
              <a:gd name="connsiteY2" fmla="*/ 142290 h 164996"/>
              <a:gd name="connsiteX3" fmla="*/ 98986 w 305927"/>
              <a:gd name="connsiteY3" fmla="*/ 161340 h 164996"/>
              <a:gd name="connsiteX4" fmla="*/ 187886 w 305927"/>
              <a:gd name="connsiteY4" fmla="*/ 164515 h 164996"/>
              <a:gd name="connsiteX5" fmla="*/ 292661 w 305927"/>
              <a:gd name="connsiteY5" fmla="*/ 154990 h 164996"/>
              <a:gd name="connsiteX6" fmla="*/ 292661 w 305927"/>
              <a:gd name="connsiteY6" fmla="*/ 139115 h 164996"/>
              <a:gd name="connsiteX7" fmla="*/ 289486 w 305927"/>
              <a:gd name="connsiteY7" fmla="*/ 120065 h 164996"/>
              <a:gd name="connsiteX8" fmla="*/ 289486 w 305927"/>
              <a:gd name="connsiteY8" fmla="*/ 97840 h 164996"/>
              <a:gd name="connsiteX9" fmla="*/ 292661 w 305927"/>
              <a:gd name="connsiteY9" fmla="*/ 62915 h 164996"/>
              <a:gd name="connsiteX10" fmla="*/ 302186 w 305927"/>
              <a:gd name="connsiteY10" fmla="*/ 31165 h 164996"/>
              <a:gd name="connsiteX11" fmla="*/ 222811 w 305927"/>
              <a:gd name="connsiteY11" fmla="*/ 5765 h 164996"/>
              <a:gd name="connsiteX12" fmla="*/ 178361 w 305927"/>
              <a:gd name="connsiteY12" fmla="*/ 2590 h 164996"/>
              <a:gd name="connsiteX13" fmla="*/ 48186 w 305927"/>
              <a:gd name="connsiteY13" fmla="*/ 31165 h 16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5927" h="164996">
                <a:moveTo>
                  <a:pt x="48186" y="31165"/>
                </a:moveTo>
                <a:cubicBezTo>
                  <a:pt x="19082" y="48098"/>
                  <a:pt x="9557" y="85669"/>
                  <a:pt x="3736" y="104190"/>
                </a:cubicBezTo>
                <a:cubicBezTo>
                  <a:pt x="-2085" y="122711"/>
                  <a:pt x="-2614" y="132765"/>
                  <a:pt x="13261" y="142290"/>
                </a:cubicBezTo>
                <a:cubicBezTo>
                  <a:pt x="29136" y="151815"/>
                  <a:pt x="69882" y="157636"/>
                  <a:pt x="98986" y="161340"/>
                </a:cubicBezTo>
                <a:cubicBezTo>
                  <a:pt x="128090" y="165044"/>
                  <a:pt x="155607" y="165573"/>
                  <a:pt x="187886" y="164515"/>
                </a:cubicBezTo>
                <a:cubicBezTo>
                  <a:pt x="220165" y="163457"/>
                  <a:pt x="292661" y="154990"/>
                  <a:pt x="292661" y="154990"/>
                </a:cubicBezTo>
                <a:cubicBezTo>
                  <a:pt x="310123" y="150757"/>
                  <a:pt x="292661" y="139115"/>
                  <a:pt x="292661" y="139115"/>
                </a:cubicBezTo>
                <a:cubicBezTo>
                  <a:pt x="292132" y="133294"/>
                  <a:pt x="290015" y="126944"/>
                  <a:pt x="289486" y="120065"/>
                </a:cubicBezTo>
                <a:cubicBezTo>
                  <a:pt x="288957" y="113186"/>
                  <a:pt x="288957" y="107365"/>
                  <a:pt x="289486" y="97840"/>
                </a:cubicBezTo>
                <a:cubicBezTo>
                  <a:pt x="290015" y="88315"/>
                  <a:pt x="290544" y="74027"/>
                  <a:pt x="292661" y="62915"/>
                </a:cubicBezTo>
                <a:cubicBezTo>
                  <a:pt x="294778" y="51803"/>
                  <a:pt x="313828" y="40690"/>
                  <a:pt x="302186" y="31165"/>
                </a:cubicBezTo>
                <a:cubicBezTo>
                  <a:pt x="290544" y="21640"/>
                  <a:pt x="243448" y="10527"/>
                  <a:pt x="222811" y="5765"/>
                </a:cubicBezTo>
                <a:cubicBezTo>
                  <a:pt x="202174" y="1003"/>
                  <a:pt x="207465" y="-2702"/>
                  <a:pt x="178361" y="2590"/>
                </a:cubicBezTo>
                <a:cubicBezTo>
                  <a:pt x="149257" y="7882"/>
                  <a:pt x="77290" y="14232"/>
                  <a:pt x="48186" y="311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BEDF1556-8434-01E6-37C2-B40903F85592}"/>
              </a:ext>
            </a:extLst>
          </p:cNvPr>
          <p:cNvSpPr/>
          <p:nvPr/>
        </p:nvSpPr>
        <p:spPr>
          <a:xfrm rot="951356">
            <a:off x="5957587" y="3800392"/>
            <a:ext cx="10795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C3397FD6-0EC2-66AE-E655-ED41B63E9530}"/>
              </a:ext>
            </a:extLst>
          </p:cNvPr>
          <p:cNvSpPr/>
          <p:nvPr/>
        </p:nvSpPr>
        <p:spPr>
          <a:xfrm>
            <a:off x="6081830" y="3819456"/>
            <a:ext cx="50800" cy="50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09FBB7B5-965E-CBAE-5B40-275281B49DF6}"/>
              </a:ext>
            </a:extLst>
          </p:cNvPr>
          <p:cNvSpPr/>
          <p:nvPr/>
        </p:nvSpPr>
        <p:spPr>
          <a:xfrm>
            <a:off x="5694982" y="3857585"/>
            <a:ext cx="58139" cy="120746"/>
          </a:xfrm>
          <a:custGeom>
            <a:avLst/>
            <a:gdLst>
              <a:gd name="connsiteX0" fmla="*/ 58118 w 58139"/>
              <a:gd name="connsiteY0" fmla="*/ 40 h 120746"/>
              <a:gd name="connsiteX1" fmla="*/ 7318 w 58139"/>
              <a:gd name="connsiteY1" fmla="*/ 69890 h 120746"/>
              <a:gd name="connsiteX2" fmla="*/ 968 w 58139"/>
              <a:gd name="connsiteY2" fmla="*/ 120690 h 120746"/>
              <a:gd name="connsiteX3" fmla="*/ 13668 w 58139"/>
              <a:gd name="connsiteY3" fmla="*/ 60365 h 120746"/>
              <a:gd name="connsiteX4" fmla="*/ 58118 w 58139"/>
              <a:gd name="connsiteY4" fmla="*/ 40 h 120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139" h="120746">
                <a:moveTo>
                  <a:pt x="58118" y="40"/>
                </a:moveTo>
                <a:cubicBezTo>
                  <a:pt x="57060" y="1628"/>
                  <a:pt x="16843" y="49782"/>
                  <a:pt x="7318" y="69890"/>
                </a:cubicBezTo>
                <a:cubicBezTo>
                  <a:pt x="-2207" y="89998"/>
                  <a:pt x="-90" y="122278"/>
                  <a:pt x="968" y="120690"/>
                </a:cubicBezTo>
                <a:cubicBezTo>
                  <a:pt x="2026" y="119102"/>
                  <a:pt x="6260" y="76769"/>
                  <a:pt x="13668" y="60365"/>
                </a:cubicBezTo>
                <a:cubicBezTo>
                  <a:pt x="21076" y="43961"/>
                  <a:pt x="59176" y="-1548"/>
                  <a:pt x="58118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62067033-C769-C868-541F-835DB3F3CA9E}"/>
              </a:ext>
            </a:extLst>
          </p:cNvPr>
          <p:cNvSpPr/>
          <p:nvPr/>
        </p:nvSpPr>
        <p:spPr>
          <a:xfrm>
            <a:off x="5718163" y="3794075"/>
            <a:ext cx="60345" cy="111228"/>
          </a:xfrm>
          <a:custGeom>
            <a:avLst/>
            <a:gdLst>
              <a:gd name="connsiteX0" fmla="*/ 60337 w 60345"/>
              <a:gd name="connsiteY0" fmla="*/ 50 h 111228"/>
              <a:gd name="connsiteX1" fmla="*/ 25412 w 60345"/>
              <a:gd name="connsiteY1" fmla="*/ 60375 h 111228"/>
              <a:gd name="connsiteX2" fmla="*/ 12 w 60345"/>
              <a:gd name="connsiteY2" fmla="*/ 111175 h 111228"/>
              <a:gd name="connsiteX3" fmla="*/ 22237 w 60345"/>
              <a:gd name="connsiteY3" fmla="*/ 50850 h 111228"/>
              <a:gd name="connsiteX4" fmla="*/ 60337 w 60345"/>
              <a:gd name="connsiteY4" fmla="*/ 50 h 111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345" h="111228">
                <a:moveTo>
                  <a:pt x="60337" y="50"/>
                </a:moveTo>
                <a:cubicBezTo>
                  <a:pt x="60866" y="1637"/>
                  <a:pt x="35466" y="41854"/>
                  <a:pt x="25412" y="60375"/>
                </a:cubicBezTo>
                <a:cubicBezTo>
                  <a:pt x="15358" y="78896"/>
                  <a:pt x="541" y="112762"/>
                  <a:pt x="12" y="111175"/>
                </a:cubicBezTo>
                <a:cubicBezTo>
                  <a:pt x="-517" y="109588"/>
                  <a:pt x="15358" y="66725"/>
                  <a:pt x="22237" y="50850"/>
                </a:cubicBezTo>
                <a:cubicBezTo>
                  <a:pt x="29116" y="34975"/>
                  <a:pt x="59808" y="-1537"/>
                  <a:pt x="60337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68D69561-316B-28A5-F471-D8EBA3F849FD}"/>
              </a:ext>
            </a:extLst>
          </p:cNvPr>
          <p:cNvSpPr/>
          <p:nvPr/>
        </p:nvSpPr>
        <p:spPr>
          <a:xfrm>
            <a:off x="5826087" y="3714733"/>
            <a:ext cx="263601" cy="82571"/>
          </a:xfrm>
          <a:custGeom>
            <a:avLst/>
            <a:gdLst>
              <a:gd name="connsiteX0" fmla="*/ 38 w 263601"/>
              <a:gd name="connsiteY0" fmla="*/ 82567 h 82571"/>
              <a:gd name="connsiteX1" fmla="*/ 136563 w 263601"/>
              <a:gd name="connsiteY1" fmla="*/ 25417 h 82571"/>
              <a:gd name="connsiteX2" fmla="*/ 263563 w 263601"/>
              <a:gd name="connsiteY2" fmla="*/ 17 h 82571"/>
              <a:gd name="connsiteX3" fmla="*/ 123863 w 263601"/>
              <a:gd name="connsiteY3" fmla="*/ 22242 h 82571"/>
              <a:gd name="connsiteX4" fmla="*/ 38 w 263601"/>
              <a:gd name="connsiteY4" fmla="*/ 82567 h 8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601" h="82571">
                <a:moveTo>
                  <a:pt x="38" y="82567"/>
                </a:moveTo>
                <a:cubicBezTo>
                  <a:pt x="2155" y="83096"/>
                  <a:pt x="92642" y="39175"/>
                  <a:pt x="136563" y="25417"/>
                </a:cubicBezTo>
                <a:cubicBezTo>
                  <a:pt x="180484" y="11659"/>
                  <a:pt x="265680" y="546"/>
                  <a:pt x="263563" y="17"/>
                </a:cubicBezTo>
                <a:cubicBezTo>
                  <a:pt x="261446" y="-512"/>
                  <a:pt x="164609" y="11129"/>
                  <a:pt x="123863" y="22242"/>
                </a:cubicBezTo>
                <a:cubicBezTo>
                  <a:pt x="83117" y="33354"/>
                  <a:pt x="-2079" y="82038"/>
                  <a:pt x="38" y="82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640CCFDA-B21A-E47D-6530-55D5032F12A4}"/>
              </a:ext>
            </a:extLst>
          </p:cNvPr>
          <p:cNvSpPr/>
          <p:nvPr/>
        </p:nvSpPr>
        <p:spPr>
          <a:xfrm>
            <a:off x="6353142" y="3752714"/>
            <a:ext cx="180023" cy="181186"/>
          </a:xfrm>
          <a:custGeom>
            <a:avLst/>
            <a:gdLst>
              <a:gd name="connsiteX0" fmla="*/ 33 w 180023"/>
              <a:gd name="connsiteY0" fmla="*/ 136 h 181186"/>
              <a:gd name="connsiteX1" fmla="*/ 127033 w 180023"/>
              <a:gd name="connsiteY1" fmla="*/ 73161 h 181186"/>
              <a:gd name="connsiteX2" fmla="*/ 177833 w 180023"/>
              <a:gd name="connsiteY2" fmla="*/ 139836 h 181186"/>
              <a:gd name="connsiteX3" fmla="*/ 171483 w 180023"/>
              <a:gd name="connsiteY3" fmla="*/ 181111 h 181186"/>
              <a:gd name="connsiteX4" fmla="*/ 177833 w 180023"/>
              <a:gd name="connsiteY4" fmla="*/ 149361 h 181186"/>
              <a:gd name="connsiteX5" fmla="*/ 168308 w 180023"/>
              <a:gd name="connsiteY5" fmla="*/ 123961 h 181186"/>
              <a:gd name="connsiteX6" fmla="*/ 139733 w 180023"/>
              <a:gd name="connsiteY6" fmla="*/ 92211 h 181186"/>
              <a:gd name="connsiteX7" fmla="*/ 33 w 180023"/>
              <a:gd name="connsiteY7" fmla="*/ 136 h 18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023" h="181186">
                <a:moveTo>
                  <a:pt x="33" y="136"/>
                </a:moveTo>
                <a:cubicBezTo>
                  <a:pt x="-2084" y="-3039"/>
                  <a:pt x="97400" y="49878"/>
                  <a:pt x="127033" y="73161"/>
                </a:cubicBezTo>
                <a:cubicBezTo>
                  <a:pt x="156666" y="96444"/>
                  <a:pt x="170425" y="121844"/>
                  <a:pt x="177833" y="139836"/>
                </a:cubicBezTo>
                <a:cubicBezTo>
                  <a:pt x="185241" y="157828"/>
                  <a:pt x="171483" y="179524"/>
                  <a:pt x="171483" y="181111"/>
                </a:cubicBezTo>
                <a:cubicBezTo>
                  <a:pt x="171483" y="182698"/>
                  <a:pt x="178362" y="158886"/>
                  <a:pt x="177833" y="149361"/>
                </a:cubicBezTo>
                <a:cubicBezTo>
                  <a:pt x="177304" y="139836"/>
                  <a:pt x="174658" y="133486"/>
                  <a:pt x="168308" y="123961"/>
                </a:cubicBezTo>
                <a:cubicBezTo>
                  <a:pt x="161958" y="114436"/>
                  <a:pt x="163016" y="109674"/>
                  <a:pt x="139733" y="92211"/>
                </a:cubicBezTo>
                <a:cubicBezTo>
                  <a:pt x="116450" y="74749"/>
                  <a:pt x="2150" y="3311"/>
                  <a:pt x="33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883C4A27-2C0A-BDE1-9258-7DDD67F9B835}"/>
              </a:ext>
            </a:extLst>
          </p:cNvPr>
          <p:cNvSpPr/>
          <p:nvPr/>
        </p:nvSpPr>
        <p:spPr>
          <a:xfrm>
            <a:off x="5803229" y="3914548"/>
            <a:ext cx="423706" cy="54202"/>
          </a:xfrm>
          <a:custGeom>
            <a:avLst/>
            <a:gdLst>
              <a:gd name="connsiteX0" fmla="*/ 671 w 423706"/>
              <a:gd name="connsiteY0" fmla="*/ 54202 h 54202"/>
              <a:gd name="connsiteX1" fmla="*/ 203871 w 423706"/>
              <a:gd name="connsiteY1" fmla="*/ 25627 h 54202"/>
              <a:gd name="connsiteX2" fmla="*/ 175296 w 423706"/>
              <a:gd name="connsiteY2" fmla="*/ 41502 h 54202"/>
              <a:gd name="connsiteX3" fmla="*/ 318171 w 423706"/>
              <a:gd name="connsiteY3" fmla="*/ 41502 h 54202"/>
              <a:gd name="connsiteX4" fmla="*/ 422946 w 423706"/>
              <a:gd name="connsiteY4" fmla="*/ 227 h 54202"/>
              <a:gd name="connsiteX5" fmla="*/ 356271 w 423706"/>
              <a:gd name="connsiteY5" fmla="*/ 25627 h 54202"/>
              <a:gd name="connsiteX6" fmla="*/ 191171 w 423706"/>
              <a:gd name="connsiteY6" fmla="*/ 41502 h 54202"/>
              <a:gd name="connsiteX7" fmla="*/ 140371 w 423706"/>
              <a:gd name="connsiteY7" fmla="*/ 25627 h 54202"/>
              <a:gd name="connsiteX8" fmla="*/ 671 w 423706"/>
              <a:gd name="connsiteY8" fmla="*/ 54202 h 54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3706" h="54202">
                <a:moveTo>
                  <a:pt x="671" y="54202"/>
                </a:moveTo>
                <a:cubicBezTo>
                  <a:pt x="11254" y="54202"/>
                  <a:pt x="174767" y="27744"/>
                  <a:pt x="203871" y="25627"/>
                </a:cubicBezTo>
                <a:cubicBezTo>
                  <a:pt x="232975" y="23510"/>
                  <a:pt x="156246" y="38856"/>
                  <a:pt x="175296" y="41502"/>
                </a:cubicBezTo>
                <a:cubicBezTo>
                  <a:pt x="194346" y="44148"/>
                  <a:pt x="276896" y="48381"/>
                  <a:pt x="318171" y="41502"/>
                </a:cubicBezTo>
                <a:cubicBezTo>
                  <a:pt x="359446" y="34623"/>
                  <a:pt x="416596" y="2873"/>
                  <a:pt x="422946" y="227"/>
                </a:cubicBezTo>
                <a:cubicBezTo>
                  <a:pt x="429296" y="-2419"/>
                  <a:pt x="394900" y="18748"/>
                  <a:pt x="356271" y="25627"/>
                </a:cubicBezTo>
                <a:cubicBezTo>
                  <a:pt x="317642" y="32506"/>
                  <a:pt x="227154" y="41502"/>
                  <a:pt x="191171" y="41502"/>
                </a:cubicBezTo>
                <a:cubicBezTo>
                  <a:pt x="155188" y="41502"/>
                  <a:pt x="173179" y="24039"/>
                  <a:pt x="140371" y="25627"/>
                </a:cubicBezTo>
                <a:cubicBezTo>
                  <a:pt x="107563" y="27214"/>
                  <a:pt x="-9912" y="54202"/>
                  <a:pt x="671" y="54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7A86DA91-1417-6438-49A7-3C1B4D75FDE4}"/>
              </a:ext>
            </a:extLst>
          </p:cNvPr>
          <p:cNvSpPr/>
          <p:nvPr/>
        </p:nvSpPr>
        <p:spPr>
          <a:xfrm>
            <a:off x="6048159" y="3943269"/>
            <a:ext cx="378554" cy="31972"/>
          </a:xfrm>
          <a:custGeom>
            <a:avLst/>
            <a:gdLst>
              <a:gd name="connsiteX0" fmla="*/ 216 w 378554"/>
              <a:gd name="connsiteY0" fmla="*/ 31831 h 31972"/>
              <a:gd name="connsiteX1" fmla="*/ 222466 w 378554"/>
              <a:gd name="connsiteY1" fmla="*/ 15956 h 31972"/>
              <a:gd name="connsiteX2" fmla="*/ 251041 w 378554"/>
              <a:gd name="connsiteY2" fmla="*/ 81 h 31972"/>
              <a:gd name="connsiteX3" fmla="*/ 378041 w 378554"/>
              <a:gd name="connsiteY3" fmla="*/ 9606 h 31972"/>
              <a:gd name="connsiteX4" fmla="*/ 292316 w 378554"/>
              <a:gd name="connsiteY4" fmla="*/ 6431 h 31972"/>
              <a:gd name="connsiteX5" fmla="*/ 206591 w 378554"/>
              <a:gd name="connsiteY5" fmla="*/ 22306 h 31972"/>
              <a:gd name="connsiteX6" fmla="*/ 181191 w 378554"/>
              <a:gd name="connsiteY6" fmla="*/ 6431 h 31972"/>
              <a:gd name="connsiteX7" fmla="*/ 216 w 378554"/>
              <a:gd name="connsiteY7" fmla="*/ 31831 h 3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554" h="31972">
                <a:moveTo>
                  <a:pt x="216" y="31831"/>
                </a:moveTo>
                <a:cubicBezTo>
                  <a:pt x="7095" y="33418"/>
                  <a:pt x="180662" y="21248"/>
                  <a:pt x="222466" y="15956"/>
                </a:cubicBezTo>
                <a:cubicBezTo>
                  <a:pt x="264270" y="10664"/>
                  <a:pt x="225112" y="1139"/>
                  <a:pt x="251041" y="81"/>
                </a:cubicBezTo>
                <a:cubicBezTo>
                  <a:pt x="276970" y="-977"/>
                  <a:pt x="371162" y="8548"/>
                  <a:pt x="378041" y="9606"/>
                </a:cubicBezTo>
                <a:cubicBezTo>
                  <a:pt x="384920" y="10664"/>
                  <a:pt x="320891" y="4314"/>
                  <a:pt x="292316" y="6431"/>
                </a:cubicBezTo>
                <a:cubicBezTo>
                  <a:pt x="263741" y="8548"/>
                  <a:pt x="225112" y="22306"/>
                  <a:pt x="206591" y="22306"/>
                </a:cubicBezTo>
                <a:cubicBezTo>
                  <a:pt x="188070" y="22306"/>
                  <a:pt x="210295" y="5373"/>
                  <a:pt x="181191" y="6431"/>
                </a:cubicBezTo>
                <a:cubicBezTo>
                  <a:pt x="152087" y="7489"/>
                  <a:pt x="-6663" y="30244"/>
                  <a:pt x="216" y="31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440F1D79-9241-317D-36C0-286152391C22}"/>
              </a:ext>
            </a:extLst>
          </p:cNvPr>
          <p:cNvSpPr/>
          <p:nvPr/>
        </p:nvSpPr>
        <p:spPr>
          <a:xfrm>
            <a:off x="5784780" y="3959080"/>
            <a:ext cx="524132" cy="47816"/>
          </a:xfrm>
          <a:custGeom>
            <a:avLst/>
            <a:gdLst>
              <a:gd name="connsiteX0" fmla="*/ 70 w 524132"/>
              <a:gd name="connsiteY0" fmla="*/ 47770 h 47816"/>
              <a:gd name="connsiteX1" fmla="*/ 139770 w 524132"/>
              <a:gd name="connsiteY1" fmla="*/ 25545 h 47816"/>
              <a:gd name="connsiteX2" fmla="*/ 187395 w 524132"/>
              <a:gd name="connsiteY2" fmla="*/ 12845 h 47816"/>
              <a:gd name="connsiteX3" fmla="*/ 161995 w 524132"/>
              <a:gd name="connsiteY3" fmla="*/ 9670 h 47816"/>
              <a:gd name="connsiteX4" fmla="*/ 276295 w 524132"/>
              <a:gd name="connsiteY4" fmla="*/ 16020 h 47816"/>
              <a:gd name="connsiteX5" fmla="*/ 400120 w 524132"/>
              <a:gd name="connsiteY5" fmla="*/ 22370 h 47816"/>
              <a:gd name="connsiteX6" fmla="*/ 523945 w 524132"/>
              <a:gd name="connsiteY6" fmla="*/ 145 h 47816"/>
              <a:gd name="connsiteX7" fmla="*/ 371545 w 524132"/>
              <a:gd name="connsiteY7" fmla="*/ 35070 h 47816"/>
              <a:gd name="connsiteX8" fmla="*/ 333445 w 524132"/>
              <a:gd name="connsiteY8" fmla="*/ 31895 h 47816"/>
              <a:gd name="connsiteX9" fmla="*/ 225495 w 524132"/>
              <a:gd name="connsiteY9" fmla="*/ 19195 h 47816"/>
              <a:gd name="connsiteX10" fmla="*/ 146120 w 524132"/>
              <a:gd name="connsiteY10" fmla="*/ 19195 h 47816"/>
              <a:gd name="connsiteX11" fmla="*/ 120720 w 524132"/>
              <a:gd name="connsiteY11" fmla="*/ 19195 h 47816"/>
              <a:gd name="connsiteX12" fmla="*/ 70 w 524132"/>
              <a:gd name="connsiteY12" fmla="*/ 47770 h 47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4132" h="47816">
                <a:moveTo>
                  <a:pt x="70" y="47770"/>
                </a:moveTo>
                <a:cubicBezTo>
                  <a:pt x="3245" y="48828"/>
                  <a:pt x="108549" y="31366"/>
                  <a:pt x="139770" y="25545"/>
                </a:cubicBezTo>
                <a:cubicBezTo>
                  <a:pt x="170991" y="19724"/>
                  <a:pt x="183691" y="15491"/>
                  <a:pt x="187395" y="12845"/>
                </a:cubicBezTo>
                <a:cubicBezTo>
                  <a:pt x="191099" y="10199"/>
                  <a:pt x="147178" y="9141"/>
                  <a:pt x="161995" y="9670"/>
                </a:cubicBezTo>
                <a:cubicBezTo>
                  <a:pt x="176812" y="10199"/>
                  <a:pt x="276295" y="16020"/>
                  <a:pt x="276295" y="16020"/>
                </a:cubicBezTo>
                <a:cubicBezTo>
                  <a:pt x="315982" y="18137"/>
                  <a:pt x="358845" y="25016"/>
                  <a:pt x="400120" y="22370"/>
                </a:cubicBezTo>
                <a:cubicBezTo>
                  <a:pt x="441395" y="19724"/>
                  <a:pt x="528707" y="-1972"/>
                  <a:pt x="523945" y="145"/>
                </a:cubicBezTo>
                <a:cubicBezTo>
                  <a:pt x="519183" y="2262"/>
                  <a:pt x="403295" y="29778"/>
                  <a:pt x="371545" y="35070"/>
                </a:cubicBezTo>
                <a:cubicBezTo>
                  <a:pt x="339795" y="40362"/>
                  <a:pt x="333445" y="31895"/>
                  <a:pt x="333445" y="31895"/>
                </a:cubicBezTo>
                <a:cubicBezTo>
                  <a:pt x="309103" y="29249"/>
                  <a:pt x="256716" y="21312"/>
                  <a:pt x="225495" y="19195"/>
                </a:cubicBezTo>
                <a:cubicBezTo>
                  <a:pt x="194274" y="17078"/>
                  <a:pt x="146120" y="19195"/>
                  <a:pt x="146120" y="19195"/>
                </a:cubicBezTo>
                <a:cubicBezTo>
                  <a:pt x="128658" y="19195"/>
                  <a:pt x="139770" y="14962"/>
                  <a:pt x="120720" y="19195"/>
                </a:cubicBezTo>
                <a:cubicBezTo>
                  <a:pt x="101670" y="23428"/>
                  <a:pt x="-3105" y="46712"/>
                  <a:pt x="70" y="47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5EBFD379-6D62-F793-7BE4-61C84DEAF49B}"/>
              </a:ext>
            </a:extLst>
          </p:cNvPr>
          <p:cNvSpPr/>
          <p:nvPr/>
        </p:nvSpPr>
        <p:spPr>
          <a:xfrm>
            <a:off x="5743522" y="3971762"/>
            <a:ext cx="563272" cy="60760"/>
          </a:xfrm>
          <a:custGeom>
            <a:avLst/>
            <a:gdLst>
              <a:gd name="connsiteX0" fmla="*/ 53 w 563272"/>
              <a:gd name="connsiteY0" fmla="*/ 60488 h 60760"/>
              <a:gd name="connsiteX1" fmla="*/ 184203 w 563272"/>
              <a:gd name="connsiteY1" fmla="*/ 28738 h 60760"/>
              <a:gd name="connsiteX2" fmla="*/ 158803 w 563272"/>
              <a:gd name="connsiteY2" fmla="*/ 50963 h 60760"/>
              <a:gd name="connsiteX3" fmla="*/ 295328 w 563272"/>
              <a:gd name="connsiteY3" fmla="*/ 47788 h 60760"/>
              <a:gd name="connsiteX4" fmla="*/ 244528 w 563272"/>
              <a:gd name="connsiteY4" fmla="*/ 50963 h 60760"/>
              <a:gd name="connsiteX5" fmla="*/ 419153 w 563272"/>
              <a:gd name="connsiteY5" fmla="*/ 25563 h 60760"/>
              <a:gd name="connsiteX6" fmla="*/ 562028 w 563272"/>
              <a:gd name="connsiteY6" fmla="*/ 163 h 60760"/>
              <a:gd name="connsiteX7" fmla="*/ 336603 w 563272"/>
              <a:gd name="connsiteY7" fmla="*/ 38263 h 60760"/>
              <a:gd name="connsiteX8" fmla="*/ 228653 w 563272"/>
              <a:gd name="connsiteY8" fmla="*/ 22388 h 60760"/>
              <a:gd name="connsiteX9" fmla="*/ 311203 w 563272"/>
              <a:gd name="connsiteY9" fmla="*/ 44613 h 60760"/>
              <a:gd name="connsiteX10" fmla="*/ 206428 w 563272"/>
              <a:gd name="connsiteY10" fmla="*/ 50963 h 60760"/>
              <a:gd name="connsiteX11" fmla="*/ 165153 w 563272"/>
              <a:gd name="connsiteY11" fmla="*/ 44613 h 60760"/>
              <a:gd name="connsiteX12" fmla="*/ 53 w 563272"/>
              <a:gd name="connsiteY12" fmla="*/ 60488 h 6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3272" h="60760">
                <a:moveTo>
                  <a:pt x="53" y="60488"/>
                </a:moveTo>
                <a:cubicBezTo>
                  <a:pt x="3228" y="57842"/>
                  <a:pt x="157745" y="30325"/>
                  <a:pt x="184203" y="28738"/>
                </a:cubicBezTo>
                <a:cubicBezTo>
                  <a:pt x="210661" y="27150"/>
                  <a:pt x="140282" y="47788"/>
                  <a:pt x="158803" y="50963"/>
                </a:cubicBezTo>
                <a:cubicBezTo>
                  <a:pt x="177324" y="54138"/>
                  <a:pt x="281041" y="47788"/>
                  <a:pt x="295328" y="47788"/>
                </a:cubicBezTo>
                <a:cubicBezTo>
                  <a:pt x="309615" y="47788"/>
                  <a:pt x="223890" y="54667"/>
                  <a:pt x="244528" y="50963"/>
                </a:cubicBezTo>
                <a:cubicBezTo>
                  <a:pt x="265166" y="47259"/>
                  <a:pt x="366236" y="34030"/>
                  <a:pt x="419153" y="25563"/>
                </a:cubicBezTo>
                <a:cubicBezTo>
                  <a:pt x="472070" y="17096"/>
                  <a:pt x="575786" y="-1954"/>
                  <a:pt x="562028" y="163"/>
                </a:cubicBezTo>
                <a:cubicBezTo>
                  <a:pt x="548270" y="2280"/>
                  <a:pt x="392165" y="34559"/>
                  <a:pt x="336603" y="38263"/>
                </a:cubicBezTo>
                <a:cubicBezTo>
                  <a:pt x="281041" y="41967"/>
                  <a:pt x="232886" y="21330"/>
                  <a:pt x="228653" y="22388"/>
                </a:cubicBezTo>
                <a:cubicBezTo>
                  <a:pt x="224420" y="23446"/>
                  <a:pt x="314907" y="39851"/>
                  <a:pt x="311203" y="44613"/>
                </a:cubicBezTo>
                <a:cubicBezTo>
                  <a:pt x="307499" y="49375"/>
                  <a:pt x="230770" y="50963"/>
                  <a:pt x="206428" y="50963"/>
                </a:cubicBezTo>
                <a:cubicBezTo>
                  <a:pt x="182086" y="50963"/>
                  <a:pt x="194786" y="43555"/>
                  <a:pt x="165153" y="44613"/>
                </a:cubicBezTo>
                <a:cubicBezTo>
                  <a:pt x="135520" y="45671"/>
                  <a:pt x="-3122" y="63134"/>
                  <a:pt x="53" y="60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20DFC594-AF5C-AAED-9A8C-C4FD5EFDB47A}"/>
              </a:ext>
            </a:extLst>
          </p:cNvPr>
          <p:cNvSpPr/>
          <p:nvPr/>
        </p:nvSpPr>
        <p:spPr>
          <a:xfrm>
            <a:off x="5789890" y="3965465"/>
            <a:ext cx="512674" cy="75018"/>
          </a:xfrm>
          <a:custGeom>
            <a:avLst/>
            <a:gdLst>
              <a:gd name="connsiteX0" fmla="*/ 1310 w 512674"/>
              <a:gd name="connsiteY0" fmla="*/ 73135 h 75018"/>
              <a:gd name="connsiteX1" fmla="*/ 283885 w 512674"/>
              <a:gd name="connsiteY1" fmla="*/ 69960 h 75018"/>
              <a:gd name="connsiteX2" fmla="*/ 315635 w 512674"/>
              <a:gd name="connsiteY2" fmla="*/ 69960 h 75018"/>
              <a:gd name="connsiteX3" fmla="*/ 512485 w 512674"/>
              <a:gd name="connsiteY3" fmla="*/ 110 h 75018"/>
              <a:gd name="connsiteX4" fmla="*/ 350560 w 512674"/>
              <a:gd name="connsiteY4" fmla="*/ 54085 h 75018"/>
              <a:gd name="connsiteX5" fmla="*/ 287060 w 512674"/>
              <a:gd name="connsiteY5" fmla="*/ 66785 h 75018"/>
              <a:gd name="connsiteX6" fmla="*/ 182285 w 512674"/>
              <a:gd name="connsiteY6" fmla="*/ 66785 h 75018"/>
              <a:gd name="connsiteX7" fmla="*/ 1310 w 512674"/>
              <a:gd name="connsiteY7" fmla="*/ 73135 h 75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674" h="75018">
                <a:moveTo>
                  <a:pt x="1310" y="73135"/>
                </a:moveTo>
                <a:cubicBezTo>
                  <a:pt x="18243" y="73664"/>
                  <a:pt x="231498" y="70489"/>
                  <a:pt x="283885" y="69960"/>
                </a:cubicBezTo>
                <a:cubicBezTo>
                  <a:pt x="336272" y="69431"/>
                  <a:pt x="277535" y="81602"/>
                  <a:pt x="315635" y="69960"/>
                </a:cubicBezTo>
                <a:cubicBezTo>
                  <a:pt x="353735" y="58318"/>
                  <a:pt x="506664" y="2756"/>
                  <a:pt x="512485" y="110"/>
                </a:cubicBezTo>
                <a:cubicBezTo>
                  <a:pt x="518306" y="-2536"/>
                  <a:pt x="388131" y="42972"/>
                  <a:pt x="350560" y="54085"/>
                </a:cubicBezTo>
                <a:cubicBezTo>
                  <a:pt x="312989" y="65197"/>
                  <a:pt x="315106" y="64668"/>
                  <a:pt x="287060" y="66785"/>
                </a:cubicBezTo>
                <a:cubicBezTo>
                  <a:pt x="259014" y="68902"/>
                  <a:pt x="228322" y="64139"/>
                  <a:pt x="182285" y="66785"/>
                </a:cubicBezTo>
                <a:cubicBezTo>
                  <a:pt x="136248" y="69431"/>
                  <a:pt x="-15623" y="72606"/>
                  <a:pt x="1310" y="73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437F3A73-10B7-2116-9E63-EC693B66804D}"/>
              </a:ext>
            </a:extLst>
          </p:cNvPr>
          <p:cNvSpPr/>
          <p:nvPr/>
        </p:nvSpPr>
        <p:spPr>
          <a:xfrm>
            <a:off x="6260885" y="3959449"/>
            <a:ext cx="193604" cy="47703"/>
          </a:xfrm>
          <a:custGeom>
            <a:avLst/>
            <a:gdLst>
              <a:gd name="connsiteX0" fmla="*/ 3390 w 193604"/>
              <a:gd name="connsiteY0" fmla="*/ 47401 h 47703"/>
              <a:gd name="connsiteX1" fmla="*/ 155790 w 193604"/>
              <a:gd name="connsiteY1" fmla="*/ 2951 h 47703"/>
              <a:gd name="connsiteX2" fmla="*/ 187540 w 193604"/>
              <a:gd name="connsiteY2" fmla="*/ 6126 h 47703"/>
              <a:gd name="connsiteX3" fmla="*/ 60540 w 193604"/>
              <a:gd name="connsiteY3" fmla="*/ 22001 h 47703"/>
              <a:gd name="connsiteX4" fmla="*/ 3390 w 193604"/>
              <a:gd name="connsiteY4" fmla="*/ 47401 h 4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04" h="47703">
                <a:moveTo>
                  <a:pt x="3390" y="47401"/>
                </a:moveTo>
                <a:cubicBezTo>
                  <a:pt x="19265" y="44226"/>
                  <a:pt x="125098" y="9830"/>
                  <a:pt x="155790" y="2951"/>
                </a:cubicBezTo>
                <a:cubicBezTo>
                  <a:pt x="186482" y="-3928"/>
                  <a:pt x="203415" y="2951"/>
                  <a:pt x="187540" y="6126"/>
                </a:cubicBezTo>
                <a:cubicBezTo>
                  <a:pt x="171665" y="9301"/>
                  <a:pt x="90173" y="16180"/>
                  <a:pt x="60540" y="22001"/>
                </a:cubicBezTo>
                <a:cubicBezTo>
                  <a:pt x="30907" y="27822"/>
                  <a:pt x="-12485" y="50576"/>
                  <a:pt x="3390" y="47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1A0ACC35-75BC-6EEC-D3C2-1472FD419754}"/>
              </a:ext>
            </a:extLst>
          </p:cNvPr>
          <p:cNvSpPr/>
          <p:nvPr/>
        </p:nvSpPr>
        <p:spPr>
          <a:xfrm>
            <a:off x="5766358" y="4003593"/>
            <a:ext cx="513794" cy="59441"/>
          </a:xfrm>
          <a:custGeom>
            <a:avLst/>
            <a:gdLst>
              <a:gd name="connsiteX0" fmla="*/ 5792 w 513794"/>
              <a:gd name="connsiteY0" fmla="*/ 44532 h 59441"/>
              <a:gd name="connsiteX1" fmla="*/ 297892 w 513794"/>
              <a:gd name="connsiteY1" fmla="*/ 44532 h 59441"/>
              <a:gd name="connsiteX2" fmla="*/ 380442 w 513794"/>
              <a:gd name="connsiteY2" fmla="*/ 44532 h 59441"/>
              <a:gd name="connsiteX3" fmla="*/ 513792 w 513794"/>
              <a:gd name="connsiteY3" fmla="*/ 82 h 59441"/>
              <a:gd name="connsiteX4" fmla="*/ 377267 w 513794"/>
              <a:gd name="connsiteY4" fmla="*/ 57232 h 59441"/>
              <a:gd name="connsiteX5" fmla="*/ 323292 w 513794"/>
              <a:gd name="connsiteY5" fmla="*/ 47707 h 59441"/>
              <a:gd name="connsiteX6" fmla="*/ 189942 w 513794"/>
              <a:gd name="connsiteY6" fmla="*/ 47707 h 59441"/>
              <a:gd name="connsiteX7" fmla="*/ 107392 w 513794"/>
              <a:gd name="connsiteY7" fmla="*/ 44532 h 59441"/>
              <a:gd name="connsiteX8" fmla="*/ 5792 w 513794"/>
              <a:gd name="connsiteY8" fmla="*/ 44532 h 5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3794" h="59441">
                <a:moveTo>
                  <a:pt x="5792" y="44532"/>
                </a:moveTo>
                <a:lnTo>
                  <a:pt x="297892" y="44532"/>
                </a:lnTo>
                <a:cubicBezTo>
                  <a:pt x="360334" y="44532"/>
                  <a:pt x="344459" y="51940"/>
                  <a:pt x="380442" y="44532"/>
                </a:cubicBezTo>
                <a:cubicBezTo>
                  <a:pt x="416425" y="37124"/>
                  <a:pt x="514321" y="-2035"/>
                  <a:pt x="513792" y="82"/>
                </a:cubicBezTo>
                <a:cubicBezTo>
                  <a:pt x="513263" y="2199"/>
                  <a:pt x="409017" y="49295"/>
                  <a:pt x="377267" y="57232"/>
                </a:cubicBezTo>
                <a:cubicBezTo>
                  <a:pt x="345517" y="65169"/>
                  <a:pt x="354513" y="49294"/>
                  <a:pt x="323292" y="47707"/>
                </a:cubicBezTo>
                <a:cubicBezTo>
                  <a:pt x="292071" y="46120"/>
                  <a:pt x="225925" y="48236"/>
                  <a:pt x="189942" y="47707"/>
                </a:cubicBezTo>
                <a:cubicBezTo>
                  <a:pt x="153959" y="47178"/>
                  <a:pt x="132792" y="45061"/>
                  <a:pt x="107392" y="44532"/>
                </a:cubicBezTo>
                <a:cubicBezTo>
                  <a:pt x="81992" y="44003"/>
                  <a:pt x="-25958" y="44532"/>
                  <a:pt x="5792" y="44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17D8ED17-570D-AB44-8AC9-E0A91D00B4E8}"/>
              </a:ext>
            </a:extLst>
          </p:cNvPr>
          <p:cNvSpPr/>
          <p:nvPr/>
        </p:nvSpPr>
        <p:spPr>
          <a:xfrm>
            <a:off x="5774280" y="4025799"/>
            <a:ext cx="553952" cy="54784"/>
          </a:xfrm>
          <a:custGeom>
            <a:avLst/>
            <a:gdLst>
              <a:gd name="connsiteX0" fmla="*/ 1045 w 553952"/>
              <a:gd name="connsiteY0" fmla="*/ 22326 h 54784"/>
              <a:gd name="connsiteX1" fmla="*/ 226470 w 553952"/>
              <a:gd name="connsiteY1" fmla="*/ 47726 h 54784"/>
              <a:gd name="connsiteX2" fmla="*/ 359820 w 553952"/>
              <a:gd name="connsiteY2" fmla="*/ 47726 h 54784"/>
              <a:gd name="connsiteX3" fmla="*/ 324895 w 553952"/>
              <a:gd name="connsiteY3" fmla="*/ 50901 h 54784"/>
              <a:gd name="connsiteX4" fmla="*/ 483645 w 553952"/>
              <a:gd name="connsiteY4" fmla="*/ 50901 h 54784"/>
              <a:gd name="connsiteX5" fmla="*/ 553495 w 553952"/>
              <a:gd name="connsiteY5" fmla="*/ 101 h 54784"/>
              <a:gd name="connsiteX6" fmla="*/ 509045 w 553952"/>
              <a:gd name="connsiteY6" fmla="*/ 38201 h 54784"/>
              <a:gd name="connsiteX7" fmla="*/ 416970 w 553952"/>
              <a:gd name="connsiteY7" fmla="*/ 50901 h 54784"/>
              <a:gd name="connsiteX8" fmla="*/ 359820 w 553952"/>
              <a:gd name="connsiteY8" fmla="*/ 44551 h 54784"/>
              <a:gd name="connsiteX9" fmla="*/ 280445 w 553952"/>
              <a:gd name="connsiteY9" fmla="*/ 41376 h 54784"/>
              <a:gd name="connsiteX10" fmla="*/ 147095 w 553952"/>
              <a:gd name="connsiteY10" fmla="*/ 41376 h 54784"/>
              <a:gd name="connsiteX11" fmla="*/ 1045 w 553952"/>
              <a:gd name="connsiteY11" fmla="*/ 22326 h 5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3952" h="54784">
                <a:moveTo>
                  <a:pt x="1045" y="22326"/>
                </a:moveTo>
                <a:cubicBezTo>
                  <a:pt x="14274" y="23384"/>
                  <a:pt x="166674" y="43493"/>
                  <a:pt x="226470" y="47726"/>
                </a:cubicBezTo>
                <a:cubicBezTo>
                  <a:pt x="286266" y="51959"/>
                  <a:pt x="343416" y="47197"/>
                  <a:pt x="359820" y="47726"/>
                </a:cubicBezTo>
                <a:cubicBezTo>
                  <a:pt x="376224" y="48255"/>
                  <a:pt x="304258" y="50372"/>
                  <a:pt x="324895" y="50901"/>
                </a:cubicBezTo>
                <a:cubicBezTo>
                  <a:pt x="345532" y="51430"/>
                  <a:pt x="445545" y="59368"/>
                  <a:pt x="483645" y="50901"/>
                </a:cubicBezTo>
                <a:cubicBezTo>
                  <a:pt x="521745" y="42434"/>
                  <a:pt x="549262" y="2218"/>
                  <a:pt x="553495" y="101"/>
                </a:cubicBezTo>
                <a:cubicBezTo>
                  <a:pt x="557728" y="-2016"/>
                  <a:pt x="531799" y="29734"/>
                  <a:pt x="509045" y="38201"/>
                </a:cubicBezTo>
                <a:cubicBezTo>
                  <a:pt x="486291" y="46668"/>
                  <a:pt x="441841" y="49843"/>
                  <a:pt x="416970" y="50901"/>
                </a:cubicBezTo>
                <a:cubicBezTo>
                  <a:pt x="392099" y="51959"/>
                  <a:pt x="382574" y="46138"/>
                  <a:pt x="359820" y="44551"/>
                </a:cubicBezTo>
                <a:cubicBezTo>
                  <a:pt x="337066" y="42964"/>
                  <a:pt x="315899" y="41905"/>
                  <a:pt x="280445" y="41376"/>
                </a:cubicBezTo>
                <a:cubicBezTo>
                  <a:pt x="244991" y="40847"/>
                  <a:pt x="190487" y="44022"/>
                  <a:pt x="147095" y="41376"/>
                </a:cubicBezTo>
                <a:cubicBezTo>
                  <a:pt x="103703" y="38730"/>
                  <a:pt x="-12184" y="21268"/>
                  <a:pt x="1045" y="22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758C61A5-8113-0FF0-9E35-EEE98242FBCA}"/>
              </a:ext>
            </a:extLst>
          </p:cNvPr>
          <p:cNvSpPr/>
          <p:nvPr/>
        </p:nvSpPr>
        <p:spPr>
          <a:xfrm>
            <a:off x="5649918" y="3822660"/>
            <a:ext cx="61922" cy="244829"/>
          </a:xfrm>
          <a:custGeom>
            <a:avLst/>
            <a:gdLst>
              <a:gd name="connsiteX0" fmla="*/ 61907 w 61922"/>
              <a:gd name="connsiteY0" fmla="*/ 40 h 244829"/>
              <a:gd name="connsiteX1" fmla="*/ 7932 w 61922"/>
              <a:gd name="connsiteY1" fmla="*/ 168315 h 244829"/>
              <a:gd name="connsiteX2" fmla="*/ 49207 w 61922"/>
              <a:gd name="connsiteY2" fmla="*/ 244515 h 244829"/>
              <a:gd name="connsiteX3" fmla="*/ 17457 w 61922"/>
              <a:gd name="connsiteY3" fmla="*/ 193715 h 244829"/>
              <a:gd name="connsiteX4" fmla="*/ 1582 w 61922"/>
              <a:gd name="connsiteY4" fmla="*/ 152440 h 244829"/>
              <a:gd name="connsiteX5" fmla="*/ 61907 w 61922"/>
              <a:gd name="connsiteY5" fmla="*/ 40 h 24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22" h="244829">
                <a:moveTo>
                  <a:pt x="61907" y="40"/>
                </a:moveTo>
                <a:cubicBezTo>
                  <a:pt x="62965" y="2686"/>
                  <a:pt x="10049" y="127569"/>
                  <a:pt x="7932" y="168315"/>
                </a:cubicBezTo>
                <a:cubicBezTo>
                  <a:pt x="5815" y="209061"/>
                  <a:pt x="47620" y="240282"/>
                  <a:pt x="49207" y="244515"/>
                </a:cubicBezTo>
                <a:cubicBezTo>
                  <a:pt x="50794" y="248748"/>
                  <a:pt x="25394" y="209061"/>
                  <a:pt x="17457" y="193715"/>
                </a:cubicBezTo>
                <a:cubicBezTo>
                  <a:pt x="9520" y="178369"/>
                  <a:pt x="-4768" y="179427"/>
                  <a:pt x="1582" y="152440"/>
                </a:cubicBezTo>
                <a:cubicBezTo>
                  <a:pt x="7932" y="125453"/>
                  <a:pt x="60849" y="-2606"/>
                  <a:pt x="61907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AB5A7F04-15EC-05E7-1754-1388BA5CFBBD}"/>
              </a:ext>
            </a:extLst>
          </p:cNvPr>
          <p:cNvSpPr/>
          <p:nvPr/>
        </p:nvSpPr>
        <p:spPr>
          <a:xfrm>
            <a:off x="5706534" y="3428839"/>
            <a:ext cx="30691" cy="133700"/>
          </a:xfrm>
          <a:custGeom>
            <a:avLst/>
            <a:gdLst>
              <a:gd name="connsiteX0" fmla="*/ 30691 w 30691"/>
              <a:gd name="connsiteY0" fmla="*/ 161 h 133700"/>
              <a:gd name="connsiteX1" fmla="*/ 2116 w 30691"/>
              <a:gd name="connsiteY1" fmla="*/ 63661 h 133700"/>
              <a:gd name="connsiteX2" fmla="*/ 2116 w 30691"/>
              <a:gd name="connsiteY2" fmla="*/ 133511 h 133700"/>
              <a:gd name="connsiteX3" fmla="*/ 2116 w 30691"/>
              <a:gd name="connsiteY3" fmla="*/ 82711 h 133700"/>
              <a:gd name="connsiteX4" fmla="*/ 30691 w 30691"/>
              <a:gd name="connsiteY4" fmla="*/ 161 h 13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91" h="133700">
                <a:moveTo>
                  <a:pt x="30691" y="161"/>
                </a:moveTo>
                <a:cubicBezTo>
                  <a:pt x="30691" y="-3014"/>
                  <a:pt x="6878" y="41436"/>
                  <a:pt x="2116" y="63661"/>
                </a:cubicBezTo>
                <a:cubicBezTo>
                  <a:pt x="-2647" y="85886"/>
                  <a:pt x="2116" y="133511"/>
                  <a:pt x="2116" y="133511"/>
                </a:cubicBezTo>
                <a:cubicBezTo>
                  <a:pt x="2116" y="136686"/>
                  <a:pt x="-1059" y="99115"/>
                  <a:pt x="2116" y="82711"/>
                </a:cubicBezTo>
                <a:cubicBezTo>
                  <a:pt x="5291" y="66307"/>
                  <a:pt x="30691" y="3336"/>
                  <a:pt x="30691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13B6FB5A-AE73-F71B-78BE-52FEC9536B36}"/>
              </a:ext>
            </a:extLst>
          </p:cNvPr>
          <p:cNvSpPr/>
          <p:nvPr/>
        </p:nvSpPr>
        <p:spPr>
          <a:xfrm>
            <a:off x="5708522" y="3406763"/>
            <a:ext cx="271002" cy="146064"/>
          </a:xfrm>
          <a:custGeom>
            <a:avLst/>
            <a:gdLst>
              <a:gd name="connsiteX0" fmla="*/ 128 w 271002"/>
              <a:gd name="connsiteY0" fmla="*/ 146062 h 146064"/>
              <a:gd name="connsiteX1" fmla="*/ 98553 w 271002"/>
              <a:gd name="connsiteY1" fmla="*/ 41287 h 146064"/>
              <a:gd name="connsiteX2" fmla="*/ 149353 w 271002"/>
              <a:gd name="connsiteY2" fmla="*/ 3187 h 146064"/>
              <a:gd name="connsiteX3" fmla="*/ 104903 w 271002"/>
              <a:gd name="connsiteY3" fmla="*/ 25412 h 146064"/>
              <a:gd name="connsiteX4" fmla="*/ 270003 w 271002"/>
              <a:gd name="connsiteY4" fmla="*/ 12 h 146064"/>
              <a:gd name="connsiteX5" fmla="*/ 171578 w 271002"/>
              <a:gd name="connsiteY5" fmla="*/ 22237 h 146064"/>
              <a:gd name="connsiteX6" fmla="*/ 120778 w 271002"/>
              <a:gd name="connsiteY6" fmla="*/ 38112 h 146064"/>
              <a:gd name="connsiteX7" fmla="*/ 128 w 271002"/>
              <a:gd name="connsiteY7" fmla="*/ 146062 h 14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002" h="146064">
                <a:moveTo>
                  <a:pt x="128" y="146062"/>
                </a:moveTo>
                <a:cubicBezTo>
                  <a:pt x="-3576" y="146591"/>
                  <a:pt x="73682" y="65099"/>
                  <a:pt x="98553" y="41287"/>
                </a:cubicBezTo>
                <a:cubicBezTo>
                  <a:pt x="123424" y="17475"/>
                  <a:pt x="148295" y="5833"/>
                  <a:pt x="149353" y="3187"/>
                </a:cubicBezTo>
                <a:cubicBezTo>
                  <a:pt x="150411" y="541"/>
                  <a:pt x="84795" y="25941"/>
                  <a:pt x="104903" y="25412"/>
                </a:cubicBezTo>
                <a:cubicBezTo>
                  <a:pt x="125011" y="24883"/>
                  <a:pt x="258891" y="541"/>
                  <a:pt x="270003" y="12"/>
                </a:cubicBezTo>
                <a:cubicBezTo>
                  <a:pt x="281115" y="-517"/>
                  <a:pt x="196449" y="15887"/>
                  <a:pt x="171578" y="22237"/>
                </a:cubicBezTo>
                <a:cubicBezTo>
                  <a:pt x="146707" y="28587"/>
                  <a:pt x="145120" y="20649"/>
                  <a:pt x="120778" y="38112"/>
                </a:cubicBezTo>
                <a:cubicBezTo>
                  <a:pt x="96436" y="55575"/>
                  <a:pt x="3832" y="145533"/>
                  <a:pt x="128" y="146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F421E041-1D4C-333C-23FE-F2D1D2BB97BF}"/>
              </a:ext>
            </a:extLst>
          </p:cNvPr>
          <p:cNvSpPr/>
          <p:nvPr/>
        </p:nvSpPr>
        <p:spPr>
          <a:xfrm>
            <a:off x="5824608" y="3378200"/>
            <a:ext cx="408279" cy="99457"/>
          </a:xfrm>
          <a:custGeom>
            <a:avLst/>
            <a:gdLst>
              <a:gd name="connsiteX0" fmla="*/ 7867 w 408279"/>
              <a:gd name="connsiteY0" fmla="*/ 98425 h 99457"/>
              <a:gd name="connsiteX1" fmla="*/ 312667 w 408279"/>
              <a:gd name="connsiteY1" fmla="*/ 12700 h 99457"/>
              <a:gd name="connsiteX2" fmla="*/ 404742 w 408279"/>
              <a:gd name="connsiteY2" fmla="*/ 9525 h 99457"/>
              <a:gd name="connsiteX3" fmla="*/ 214242 w 408279"/>
              <a:gd name="connsiteY3" fmla="*/ 0 h 99457"/>
              <a:gd name="connsiteX4" fmla="*/ 293617 w 408279"/>
              <a:gd name="connsiteY4" fmla="*/ 9525 h 99457"/>
              <a:gd name="connsiteX5" fmla="*/ 106292 w 408279"/>
              <a:gd name="connsiteY5" fmla="*/ 57150 h 99457"/>
              <a:gd name="connsiteX6" fmla="*/ 7867 w 408279"/>
              <a:gd name="connsiteY6" fmla="*/ 98425 h 9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8279" h="99457">
                <a:moveTo>
                  <a:pt x="7867" y="98425"/>
                </a:moveTo>
                <a:cubicBezTo>
                  <a:pt x="42263" y="91017"/>
                  <a:pt x="246521" y="27517"/>
                  <a:pt x="312667" y="12700"/>
                </a:cubicBezTo>
                <a:cubicBezTo>
                  <a:pt x="378813" y="-2117"/>
                  <a:pt x="421146" y="11642"/>
                  <a:pt x="404742" y="9525"/>
                </a:cubicBezTo>
                <a:cubicBezTo>
                  <a:pt x="388338" y="7408"/>
                  <a:pt x="232763" y="0"/>
                  <a:pt x="214242" y="0"/>
                </a:cubicBezTo>
                <a:cubicBezTo>
                  <a:pt x="195721" y="0"/>
                  <a:pt x="311609" y="0"/>
                  <a:pt x="293617" y="9525"/>
                </a:cubicBezTo>
                <a:cubicBezTo>
                  <a:pt x="275625" y="19050"/>
                  <a:pt x="152329" y="42863"/>
                  <a:pt x="106292" y="57150"/>
                </a:cubicBezTo>
                <a:cubicBezTo>
                  <a:pt x="60255" y="71437"/>
                  <a:pt x="-26529" y="105833"/>
                  <a:pt x="7867" y="98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03908924-35AE-CF5D-8B61-D166CD1BBF7C}"/>
              </a:ext>
            </a:extLst>
          </p:cNvPr>
          <p:cNvSpPr/>
          <p:nvPr/>
        </p:nvSpPr>
        <p:spPr>
          <a:xfrm>
            <a:off x="5787485" y="3475193"/>
            <a:ext cx="315341" cy="71443"/>
          </a:xfrm>
          <a:custGeom>
            <a:avLst/>
            <a:gdLst>
              <a:gd name="connsiteX0" fmla="*/ 540 w 315341"/>
              <a:gd name="connsiteY0" fmla="*/ 71282 h 71443"/>
              <a:gd name="connsiteX1" fmla="*/ 200565 w 315341"/>
              <a:gd name="connsiteY1" fmla="*/ 1432 h 71443"/>
              <a:gd name="connsiteX2" fmla="*/ 137065 w 315341"/>
              <a:gd name="connsiteY2" fmla="*/ 23657 h 71443"/>
              <a:gd name="connsiteX3" fmla="*/ 314865 w 315341"/>
              <a:gd name="connsiteY3" fmla="*/ 17307 h 71443"/>
              <a:gd name="connsiteX4" fmla="*/ 187865 w 315341"/>
              <a:gd name="connsiteY4" fmla="*/ 14132 h 71443"/>
              <a:gd name="connsiteX5" fmla="*/ 143415 w 315341"/>
              <a:gd name="connsiteY5" fmla="*/ 20482 h 71443"/>
              <a:gd name="connsiteX6" fmla="*/ 540 w 315341"/>
              <a:gd name="connsiteY6" fmla="*/ 71282 h 7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341" h="71443">
                <a:moveTo>
                  <a:pt x="540" y="71282"/>
                </a:moveTo>
                <a:cubicBezTo>
                  <a:pt x="10065" y="68107"/>
                  <a:pt x="200565" y="1432"/>
                  <a:pt x="200565" y="1432"/>
                </a:cubicBezTo>
                <a:cubicBezTo>
                  <a:pt x="223319" y="-6506"/>
                  <a:pt x="118015" y="21011"/>
                  <a:pt x="137065" y="23657"/>
                </a:cubicBezTo>
                <a:cubicBezTo>
                  <a:pt x="156115" y="26303"/>
                  <a:pt x="306398" y="18894"/>
                  <a:pt x="314865" y="17307"/>
                </a:cubicBezTo>
                <a:cubicBezTo>
                  <a:pt x="323332" y="15720"/>
                  <a:pt x="216440" y="13603"/>
                  <a:pt x="187865" y="14132"/>
                </a:cubicBezTo>
                <a:cubicBezTo>
                  <a:pt x="159290" y="14661"/>
                  <a:pt x="176753" y="10957"/>
                  <a:pt x="143415" y="20482"/>
                </a:cubicBezTo>
                <a:cubicBezTo>
                  <a:pt x="110078" y="30007"/>
                  <a:pt x="-8985" y="74457"/>
                  <a:pt x="540" y="71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D43CE059-C2EC-5BDF-04A5-8554CCEFEE8C}"/>
              </a:ext>
            </a:extLst>
          </p:cNvPr>
          <p:cNvSpPr/>
          <p:nvPr/>
        </p:nvSpPr>
        <p:spPr>
          <a:xfrm>
            <a:off x="6127299" y="3352382"/>
            <a:ext cx="248125" cy="67911"/>
          </a:xfrm>
          <a:custGeom>
            <a:avLst/>
            <a:gdLst>
              <a:gd name="connsiteX0" fmla="*/ 451 w 248125"/>
              <a:gd name="connsiteY0" fmla="*/ 418 h 67911"/>
              <a:gd name="connsiteX1" fmla="*/ 111576 w 248125"/>
              <a:gd name="connsiteY1" fmla="*/ 32168 h 67911"/>
              <a:gd name="connsiteX2" fmla="*/ 197301 w 248125"/>
              <a:gd name="connsiteY2" fmla="*/ 41693 h 67911"/>
              <a:gd name="connsiteX3" fmla="*/ 165551 w 248125"/>
              <a:gd name="connsiteY3" fmla="*/ 44868 h 67911"/>
              <a:gd name="connsiteX4" fmla="*/ 248101 w 248125"/>
              <a:gd name="connsiteY4" fmla="*/ 67093 h 67911"/>
              <a:gd name="connsiteX5" fmla="*/ 156026 w 248125"/>
              <a:gd name="connsiteY5" fmla="*/ 57568 h 67911"/>
              <a:gd name="connsiteX6" fmla="*/ 451 w 248125"/>
              <a:gd name="connsiteY6" fmla="*/ 418 h 6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125" h="67911">
                <a:moveTo>
                  <a:pt x="451" y="418"/>
                </a:moveTo>
                <a:cubicBezTo>
                  <a:pt x="-6957" y="-3815"/>
                  <a:pt x="78768" y="25289"/>
                  <a:pt x="111576" y="32168"/>
                </a:cubicBezTo>
                <a:cubicBezTo>
                  <a:pt x="144384" y="39047"/>
                  <a:pt x="188305" y="39576"/>
                  <a:pt x="197301" y="41693"/>
                </a:cubicBezTo>
                <a:cubicBezTo>
                  <a:pt x="206297" y="43810"/>
                  <a:pt x="157084" y="40635"/>
                  <a:pt x="165551" y="44868"/>
                </a:cubicBezTo>
                <a:cubicBezTo>
                  <a:pt x="174018" y="49101"/>
                  <a:pt x="249689" y="64976"/>
                  <a:pt x="248101" y="67093"/>
                </a:cubicBezTo>
                <a:cubicBezTo>
                  <a:pt x="246513" y="69210"/>
                  <a:pt x="192538" y="67622"/>
                  <a:pt x="156026" y="57568"/>
                </a:cubicBezTo>
                <a:cubicBezTo>
                  <a:pt x="119514" y="47514"/>
                  <a:pt x="7859" y="4651"/>
                  <a:pt x="451" y="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51468CDF-FFB9-5DF1-3D6E-EC293DBF9C06}"/>
              </a:ext>
            </a:extLst>
          </p:cNvPr>
          <p:cNvSpPr/>
          <p:nvPr/>
        </p:nvSpPr>
        <p:spPr>
          <a:xfrm>
            <a:off x="6216507" y="3403222"/>
            <a:ext cx="196530" cy="99390"/>
          </a:xfrm>
          <a:custGeom>
            <a:avLst/>
            <a:gdLst>
              <a:gd name="connsiteX0" fmla="*/ 143 w 196530"/>
              <a:gd name="connsiteY0" fmla="*/ 378 h 99390"/>
              <a:gd name="connsiteX1" fmla="*/ 143018 w 196530"/>
              <a:gd name="connsiteY1" fmla="*/ 44828 h 99390"/>
              <a:gd name="connsiteX2" fmla="*/ 193818 w 196530"/>
              <a:gd name="connsiteY2" fmla="*/ 98803 h 99390"/>
              <a:gd name="connsiteX3" fmla="*/ 171593 w 196530"/>
              <a:gd name="connsiteY3" fmla="*/ 70228 h 99390"/>
              <a:gd name="connsiteX4" fmla="*/ 143 w 196530"/>
              <a:gd name="connsiteY4" fmla="*/ 378 h 9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530" h="99390">
                <a:moveTo>
                  <a:pt x="143" y="378"/>
                </a:moveTo>
                <a:cubicBezTo>
                  <a:pt x="-4619" y="-3855"/>
                  <a:pt x="110739" y="28424"/>
                  <a:pt x="143018" y="44828"/>
                </a:cubicBezTo>
                <a:cubicBezTo>
                  <a:pt x="175297" y="61232"/>
                  <a:pt x="189056" y="94570"/>
                  <a:pt x="193818" y="98803"/>
                </a:cubicBezTo>
                <a:cubicBezTo>
                  <a:pt x="198580" y="103036"/>
                  <a:pt x="200168" y="83457"/>
                  <a:pt x="171593" y="70228"/>
                </a:cubicBezTo>
                <a:cubicBezTo>
                  <a:pt x="143018" y="56999"/>
                  <a:pt x="4905" y="4611"/>
                  <a:pt x="143" y="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BFA4E3CC-56D4-8A7D-8B6A-27F84AA4F073}"/>
              </a:ext>
            </a:extLst>
          </p:cNvPr>
          <p:cNvSpPr/>
          <p:nvPr/>
        </p:nvSpPr>
        <p:spPr>
          <a:xfrm>
            <a:off x="6124521" y="3489241"/>
            <a:ext cx="285982" cy="73115"/>
          </a:xfrm>
          <a:custGeom>
            <a:avLst/>
            <a:gdLst>
              <a:gd name="connsiteX0" fmla="*/ 54 w 285982"/>
              <a:gd name="connsiteY0" fmla="*/ 38184 h 73115"/>
              <a:gd name="connsiteX1" fmla="*/ 146104 w 285982"/>
              <a:gd name="connsiteY1" fmla="*/ 44534 h 73115"/>
              <a:gd name="connsiteX2" fmla="*/ 73079 w 285982"/>
              <a:gd name="connsiteY2" fmla="*/ 54059 h 73115"/>
              <a:gd name="connsiteX3" fmla="*/ 190554 w 285982"/>
              <a:gd name="connsiteY3" fmla="*/ 38184 h 73115"/>
              <a:gd name="connsiteX4" fmla="*/ 285804 w 285982"/>
              <a:gd name="connsiteY4" fmla="*/ 73109 h 73115"/>
              <a:gd name="connsiteX5" fmla="*/ 212779 w 285982"/>
              <a:gd name="connsiteY5" fmla="*/ 35009 h 73115"/>
              <a:gd name="connsiteX6" fmla="*/ 155629 w 285982"/>
              <a:gd name="connsiteY6" fmla="*/ 84 h 73115"/>
              <a:gd name="connsiteX7" fmla="*/ 165154 w 285982"/>
              <a:gd name="connsiteY7" fmla="*/ 25484 h 73115"/>
              <a:gd name="connsiteX8" fmla="*/ 54 w 285982"/>
              <a:gd name="connsiteY8" fmla="*/ 38184 h 73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982" h="73115">
                <a:moveTo>
                  <a:pt x="54" y="38184"/>
                </a:moveTo>
                <a:cubicBezTo>
                  <a:pt x="-3121" y="41359"/>
                  <a:pt x="133933" y="41888"/>
                  <a:pt x="146104" y="44534"/>
                </a:cubicBezTo>
                <a:cubicBezTo>
                  <a:pt x="158275" y="47180"/>
                  <a:pt x="73079" y="54059"/>
                  <a:pt x="73079" y="54059"/>
                </a:cubicBezTo>
                <a:cubicBezTo>
                  <a:pt x="80487" y="53001"/>
                  <a:pt x="155100" y="35009"/>
                  <a:pt x="190554" y="38184"/>
                </a:cubicBezTo>
                <a:cubicBezTo>
                  <a:pt x="226008" y="41359"/>
                  <a:pt x="282100" y="73638"/>
                  <a:pt x="285804" y="73109"/>
                </a:cubicBezTo>
                <a:cubicBezTo>
                  <a:pt x="289508" y="72580"/>
                  <a:pt x="234475" y="47180"/>
                  <a:pt x="212779" y="35009"/>
                </a:cubicBezTo>
                <a:cubicBezTo>
                  <a:pt x="191083" y="22838"/>
                  <a:pt x="163567" y="1672"/>
                  <a:pt x="155629" y="84"/>
                </a:cubicBezTo>
                <a:cubicBezTo>
                  <a:pt x="147691" y="-1504"/>
                  <a:pt x="185262" y="19663"/>
                  <a:pt x="165154" y="25484"/>
                </a:cubicBezTo>
                <a:cubicBezTo>
                  <a:pt x="145046" y="31305"/>
                  <a:pt x="3229" y="35009"/>
                  <a:pt x="54" y="38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1E3A6977-552E-E71F-8A67-6FDD4415B242}"/>
              </a:ext>
            </a:extLst>
          </p:cNvPr>
          <p:cNvSpPr/>
          <p:nvPr/>
        </p:nvSpPr>
        <p:spPr>
          <a:xfrm>
            <a:off x="5672356" y="3415864"/>
            <a:ext cx="29952" cy="102785"/>
          </a:xfrm>
          <a:custGeom>
            <a:avLst/>
            <a:gdLst>
              <a:gd name="connsiteX0" fmla="*/ 29944 w 29952"/>
              <a:gd name="connsiteY0" fmla="*/ 436 h 102785"/>
              <a:gd name="connsiteX1" fmla="*/ 1369 w 29952"/>
              <a:gd name="connsiteY1" fmla="*/ 48061 h 102785"/>
              <a:gd name="connsiteX2" fmla="*/ 4544 w 29952"/>
              <a:gd name="connsiteY2" fmla="*/ 102036 h 102785"/>
              <a:gd name="connsiteX3" fmla="*/ 4544 w 29952"/>
              <a:gd name="connsiteY3" fmla="*/ 76636 h 102785"/>
              <a:gd name="connsiteX4" fmla="*/ 29944 w 29952"/>
              <a:gd name="connsiteY4" fmla="*/ 436 h 10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52" h="102785">
                <a:moveTo>
                  <a:pt x="29944" y="436"/>
                </a:moveTo>
                <a:cubicBezTo>
                  <a:pt x="29415" y="-4327"/>
                  <a:pt x="5602" y="31128"/>
                  <a:pt x="1369" y="48061"/>
                </a:cubicBezTo>
                <a:cubicBezTo>
                  <a:pt x="-2864" y="64994"/>
                  <a:pt x="4015" y="97274"/>
                  <a:pt x="4544" y="102036"/>
                </a:cubicBezTo>
                <a:cubicBezTo>
                  <a:pt x="5073" y="106799"/>
                  <a:pt x="2427" y="87748"/>
                  <a:pt x="4544" y="76636"/>
                </a:cubicBezTo>
                <a:cubicBezTo>
                  <a:pt x="6661" y="65524"/>
                  <a:pt x="30473" y="5199"/>
                  <a:pt x="29944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15F61042-6883-1A9A-ACFB-4208C8F56A12}"/>
              </a:ext>
            </a:extLst>
          </p:cNvPr>
          <p:cNvSpPr/>
          <p:nvPr/>
        </p:nvSpPr>
        <p:spPr>
          <a:xfrm>
            <a:off x="4009960" y="3670296"/>
            <a:ext cx="621786" cy="212751"/>
          </a:xfrm>
          <a:custGeom>
            <a:avLst/>
            <a:gdLst>
              <a:gd name="connsiteX0" fmla="*/ 65 w 621786"/>
              <a:gd name="connsiteY0" fmla="*/ 212729 h 212751"/>
              <a:gd name="connsiteX1" fmla="*/ 171515 w 621786"/>
              <a:gd name="connsiteY1" fmla="*/ 168279 h 212751"/>
              <a:gd name="connsiteX2" fmla="*/ 254065 w 621786"/>
              <a:gd name="connsiteY2" fmla="*/ 158754 h 212751"/>
              <a:gd name="connsiteX3" fmla="*/ 200090 w 621786"/>
              <a:gd name="connsiteY3" fmla="*/ 161929 h 212751"/>
              <a:gd name="connsiteX4" fmla="*/ 396940 w 621786"/>
              <a:gd name="connsiteY4" fmla="*/ 107954 h 212751"/>
              <a:gd name="connsiteX5" fmla="*/ 279465 w 621786"/>
              <a:gd name="connsiteY5" fmla="*/ 130179 h 212751"/>
              <a:gd name="connsiteX6" fmla="*/ 485840 w 621786"/>
              <a:gd name="connsiteY6" fmla="*/ 76204 h 212751"/>
              <a:gd name="connsiteX7" fmla="*/ 612840 w 621786"/>
              <a:gd name="connsiteY7" fmla="*/ 98429 h 212751"/>
              <a:gd name="connsiteX8" fmla="*/ 609665 w 621786"/>
              <a:gd name="connsiteY8" fmla="*/ 25404 h 212751"/>
              <a:gd name="connsiteX9" fmla="*/ 596965 w 621786"/>
              <a:gd name="connsiteY9" fmla="*/ 60329 h 212751"/>
              <a:gd name="connsiteX10" fmla="*/ 565215 w 621786"/>
              <a:gd name="connsiteY10" fmla="*/ 53979 h 212751"/>
              <a:gd name="connsiteX11" fmla="*/ 511240 w 621786"/>
              <a:gd name="connsiteY11" fmla="*/ 6354 h 212751"/>
              <a:gd name="connsiteX12" fmla="*/ 517590 w 621786"/>
              <a:gd name="connsiteY12" fmla="*/ 41279 h 212751"/>
              <a:gd name="connsiteX13" fmla="*/ 476315 w 621786"/>
              <a:gd name="connsiteY13" fmla="*/ 53979 h 212751"/>
              <a:gd name="connsiteX14" fmla="*/ 441390 w 621786"/>
              <a:gd name="connsiteY14" fmla="*/ 4 h 212751"/>
              <a:gd name="connsiteX15" fmla="*/ 419165 w 621786"/>
              <a:gd name="connsiteY15" fmla="*/ 57154 h 212751"/>
              <a:gd name="connsiteX16" fmla="*/ 371540 w 621786"/>
              <a:gd name="connsiteY16" fmla="*/ 12704 h 212751"/>
              <a:gd name="connsiteX17" fmla="*/ 384240 w 621786"/>
              <a:gd name="connsiteY17" fmla="*/ 53979 h 212751"/>
              <a:gd name="connsiteX18" fmla="*/ 260415 w 621786"/>
              <a:gd name="connsiteY18" fmla="*/ 92079 h 212751"/>
              <a:gd name="connsiteX19" fmla="*/ 323915 w 621786"/>
              <a:gd name="connsiteY19" fmla="*/ 76204 h 212751"/>
              <a:gd name="connsiteX20" fmla="*/ 282640 w 621786"/>
              <a:gd name="connsiteY20" fmla="*/ 104779 h 212751"/>
              <a:gd name="connsiteX21" fmla="*/ 200090 w 621786"/>
              <a:gd name="connsiteY21" fmla="*/ 120654 h 212751"/>
              <a:gd name="connsiteX22" fmla="*/ 273115 w 621786"/>
              <a:gd name="connsiteY22" fmla="*/ 95254 h 212751"/>
              <a:gd name="connsiteX23" fmla="*/ 152465 w 621786"/>
              <a:gd name="connsiteY23" fmla="*/ 161929 h 212751"/>
              <a:gd name="connsiteX24" fmla="*/ 65 w 621786"/>
              <a:gd name="connsiteY24" fmla="*/ 212729 h 21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21786" h="212751">
                <a:moveTo>
                  <a:pt x="65" y="212729"/>
                </a:moveTo>
                <a:cubicBezTo>
                  <a:pt x="3240" y="213787"/>
                  <a:pt x="129182" y="177275"/>
                  <a:pt x="171515" y="168279"/>
                </a:cubicBezTo>
                <a:cubicBezTo>
                  <a:pt x="213848" y="159283"/>
                  <a:pt x="249303" y="159812"/>
                  <a:pt x="254065" y="158754"/>
                </a:cubicBezTo>
                <a:cubicBezTo>
                  <a:pt x="258827" y="157696"/>
                  <a:pt x="176278" y="170396"/>
                  <a:pt x="200090" y="161929"/>
                </a:cubicBezTo>
                <a:cubicBezTo>
                  <a:pt x="223902" y="153462"/>
                  <a:pt x="383711" y="113246"/>
                  <a:pt x="396940" y="107954"/>
                </a:cubicBezTo>
                <a:cubicBezTo>
                  <a:pt x="410169" y="102662"/>
                  <a:pt x="264648" y="135471"/>
                  <a:pt x="279465" y="130179"/>
                </a:cubicBezTo>
                <a:cubicBezTo>
                  <a:pt x="294282" y="124887"/>
                  <a:pt x="430278" y="81496"/>
                  <a:pt x="485840" y="76204"/>
                </a:cubicBezTo>
                <a:cubicBezTo>
                  <a:pt x="541402" y="70912"/>
                  <a:pt x="592202" y="106896"/>
                  <a:pt x="612840" y="98429"/>
                </a:cubicBezTo>
                <a:cubicBezTo>
                  <a:pt x="633478" y="89962"/>
                  <a:pt x="612311" y="31754"/>
                  <a:pt x="609665" y="25404"/>
                </a:cubicBezTo>
                <a:cubicBezTo>
                  <a:pt x="607019" y="19054"/>
                  <a:pt x="604373" y="55566"/>
                  <a:pt x="596965" y="60329"/>
                </a:cubicBezTo>
                <a:cubicBezTo>
                  <a:pt x="589557" y="65091"/>
                  <a:pt x="579502" y="62975"/>
                  <a:pt x="565215" y="53979"/>
                </a:cubicBezTo>
                <a:cubicBezTo>
                  <a:pt x="550928" y="44983"/>
                  <a:pt x="519177" y="8471"/>
                  <a:pt x="511240" y="6354"/>
                </a:cubicBezTo>
                <a:cubicBezTo>
                  <a:pt x="503303" y="4237"/>
                  <a:pt x="523411" y="33342"/>
                  <a:pt x="517590" y="41279"/>
                </a:cubicBezTo>
                <a:cubicBezTo>
                  <a:pt x="511769" y="49216"/>
                  <a:pt x="489015" y="60858"/>
                  <a:pt x="476315" y="53979"/>
                </a:cubicBezTo>
                <a:cubicBezTo>
                  <a:pt x="463615" y="47100"/>
                  <a:pt x="450915" y="-525"/>
                  <a:pt x="441390" y="4"/>
                </a:cubicBezTo>
                <a:cubicBezTo>
                  <a:pt x="431865" y="533"/>
                  <a:pt x="430807" y="55037"/>
                  <a:pt x="419165" y="57154"/>
                </a:cubicBezTo>
                <a:cubicBezTo>
                  <a:pt x="407523" y="59271"/>
                  <a:pt x="377361" y="13233"/>
                  <a:pt x="371540" y="12704"/>
                </a:cubicBezTo>
                <a:cubicBezTo>
                  <a:pt x="365719" y="12175"/>
                  <a:pt x="402761" y="40750"/>
                  <a:pt x="384240" y="53979"/>
                </a:cubicBezTo>
                <a:cubicBezTo>
                  <a:pt x="365719" y="67208"/>
                  <a:pt x="270469" y="88375"/>
                  <a:pt x="260415" y="92079"/>
                </a:cubicBezTo>
                <a:cubicBezTo>
                  <a:pt x="250361" y="95783"/>
                  <a:pt x="320211" y="74087"/>
                  <a:pt x="323915" y="76204"/>
                </a:cubicBezTo>
                <a:cubicBezTo>
                  <a:pt x="327619" y="78321"/>
                  <a:pt x="303277" y="97371"/>
                  <a:pt x="282640" y="104779"/>
                </a:cubicBezTo>
                <a:cubicBezTo>
                  <a:pt x="262003" y="112187"/>
                  <a:pt x="201677" y="122241"/>
                  <a:pt x="200090" y="120654"/>
                </a:cubicBezTo>
                <a:cubicBezTo>
                  <a:pt x="198503" y="119067"/>
                  <a:pt x="281053" y="88375"/>
                  <a:pt x="273115" y="95254"/>
                </a:cubicBezTo>
                <a:cubicBezTo>
                  <a:pt x="265177" y="102133"/>
                  <a:pt x="194798" y="140762"/>
                  <a:pt x="152465" y="161929"/>
                </a:cubicBezTo>
                <a:cubicBezTo>
                  <a:pt x="110132" y="183096"/>
                  <a:pt x="-3110" y="211671"/>
                  <a:pt x="65" y="212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839202C6-C08A-816C-52C6-13834E1F18BA}"/>
              </a:ext>
            </a:extLst>
          </p:cNvPr>
          <p:cNvSpPr/>
          <p:nvPr/>
        </p:nvSpPr>
        <p:spPr>
          <a:xfrm>
            <a:off x="4622302" y="3733800"/>
            <a:ext cx="290047" cy="191434"/>
          </a:xfrm>
          <a:custGeom>
            <a:avLst/>
            <a:gdLst>
              <a:gd name="connsiteX0" fmla="*/ 498 w 290047"/>
              <a:gd name="connsiteY0" fmla="*/ 0 h 191434"/>
              <a:gd name="connsiteX1" fmla="*/ 102098 w 290047"/>
              <a:gd name="connsiteY1" fmla="*/ 88900 h 191434"/>
              <a:gd name="connsiteX2" fmla="*/ 48123 w 290047"/>
              <a:gd name="connsiteY2" fmla="*/ 60325 h 191434"/>
              <a:gd name="connsiteX3" fmla="*/ 194173 w 290047"/>
              <a:gd name="connsiteY3" fmla="*/ 136525 h 191434"/>
              <a:gd name="connsiteX4" fmla="*/ 152898 w 290047"/>
              <a:gd name="connsiteY4" fmla="*/ 107950 h 191434"/>
              <a:gd name="connsiteX5" fmla="*/ 267198 w 290047"/>
              <a:gd name="connsiteY5" fmla="*/ 180975 h 191434"/>
              <a:gd name="connsiteX6" fmla="*/ 289423 w 290047"/>
              <a:gd name="connsiteY6" fmla="*/ 187325 h 191434"/>
              <a:gd name="connsiteX7" fmla="*/ 276723 w 290047"/>
              <a:gd name="connsiteY7" fmla="*/ 146050 h 191434"/>
              <a:gd name="connsiteX8" fmla="*/ 206873 w 290047"/>
              <a:gd name="connsiteY8" fmla="*/ 130175 h 191434"/>
              <a:gd name="connsiteX9" fmla="*/ 152898 w 290047"/>
              <a:gd name="connsiteY9" fmla="*/ 88900 h 191434"/>
              <a:gd name="connsiteX10" fmla="*/ 498 w 290047"/>
              <a:gd name="connsiteY10" fmla="*/ 0 h 19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0047" h="191434">
                <a:moveTo>
                  <a:pt x="498" y="0"/>
                </a:moveTo>
                <a:cubicBezTo>
                  <a:pt x="-7969" y="0"/>
                  <a:pt x="94161" y="78846"/>
                  <a:pt x="102098" y="88900"/>
                </a:cubicBezTo>
                <a:cubicBezTo>
                  <a:pt x="110035" y="98954"/>
                  <a:pt x="48123" y="60325"/>
                  <a:pt x="48123" y="60325"/>
                </a:cubicBezTo>
                <a:lnTo>
                  <a:pt x="194173" y="136525"/>
                </a:lnTo>
                <a:cubicBezTo>
                  <a:pt x="211635" y="144462"/>
                  <a:pt x="140727" y="100542"/>
                  <a:pt x="152898" y="107950"/>
                </a:cubicBezTo>
                <a:cubicBezTo>
                  <a:pt x="165069" y="115358"/>
                  <a:pt x="244444" y="167746"/>
                  <a:pt x="267198" y="180975"/>
                </a:cubicBezTo>
                <a:cubicBezTo>
                  <a:pt x="289952" y="194204"/>
                  <a:pt x="287836" y="193146"/>
                  <a:pt x="289423" y="187325"/>
                </a:cubicBezTo>
                <a:cubicBezTo>
                  <a:pt x="291011" y="181504"/>
                  <a:pt x="290481" y="155575"/>
                  <a:pt x="276723" y="146050"/>
                </a:cubicBezTo>
                <a:cubicBezTo>
                  <a:pt x="262965" y="136525"/>
                  <a:pt x="227510" y="139700"/>
                  <a:pt x="206873" y="130175"/>
                </a:cubicBezTo>
                <a:cubicBezTo>
                  <a:pt x="186236" y="120650"/>
                  <a:pt x="180944" y="108479"/>
                  <a:pt x="152898" y="88900"/>
                </a:cubicBezTo>
                <a:cubicBezTo>
                  <a:pt x="124852" y="69321"/>
                  <a:pt x="8965" y="0"/>
                  <a:pt x="49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2BFD57D3-8BCC-A343-527A-964AFE49ADDC}"/>
              </a:ext>
            </a:extLst>
          </p:cNvPr>
          <p:cNvSpPr/>
          <p:nvPr/>
        </p:nvSpPr>
        <p:spPr>
          <a:xfrm>
            <a:off x="4597269" y="3717878"/>
            <a:ext cx="360922" cy="269965"/>
          </a:xfrm>
          <a:custGeom>
            <a:avLst/>
            <a:gdLst>
              <a:gd name="connsiteX0" fmla="*/ 131 w 360922"/>
              <a:gd name="connsiteY0" fmla="*/ 47 h 269965"/>
              <a:gd name="connsiteX1" fmla="*/ 104906 w 360922"/>
              <a:gd name="connsiteY1" fmla="*/ 28622 h 269965"/>
              <a:gd name="connsiteX2" fmla="*/ 196981 w 360922"/>
              <a:gd name="connsiteY2" fmla="*/ 50847 h 269965"/>
              <a:gd name="connsiteX3" fmla="*/ 190631 w 360922"/>
              <a:gd name="connsiteY3" fmla="*/ 44497 h 269965"/>
              <a:gd name="connsiteX4" fmla="*/ 270006 w 360922"/>
              <a:gd name="connsiteY4" fmla="*/ 142922 h 269965"/>
              <a:gd name="connsiteX5" fmla="*/ 270006 w 360922"/>
              <a:gd name="connsiteY5" fmla="*/ 127047 h 269965"/>
              <a:gd name="connsiteX6" fmla="*/ 343031 w 360922"/>
              <a:gd name="connsiteY6" fmla="*/ 225472 h 269965"/>
              <a:gd name="connsiteX7" fmla="*/ 358906 w 360922"/>
              <a:gd name="connsiteY7" fmla="*/ 269922 h 269965"/>
              <a:gd name="connsiteX8" fmla="*/ 352556 w 360922"/>
              <a:gd name="connsiteY8" fmla="*/ 231822 h 269965"/>
              <a:gd name="connsiteX9" fmla="*/ 285881 w 360922"/>
              <a:gd name="connsiteY9" fmla="*/ 146097 h 269965"/>
              <a:gd name="connsiteX10" fmla="*/ 308106 w 360922"/>
              <a:gd name="connsiteY10" fmla="*/ 184197 h 269965"/>
              <a:gd name="connsiteX11" fmla="*/ 231906 w 360922"/>
              <a:gd name="connsiteY11" fmla="*/ 101647 h 269965"/>
              <a:gd name="connsiteX12" fmla="*/ 177931 w 360922"/>
              <a:gd name="connsiteY12" fmla="*/ 63547 h 269965"/>
              <a:gd name="connsiteX13" fmla="*/ 127131 w 360922"/>
              <a:gd name="connsiteY13" fmla="*/ 22272 h 269965"/>
              <a:gd name="connsiteX14" fmla="*/ 131 w 360922"/>
              <a:gd name="connsiteY14" fmla="*/ 47 h 26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0922" h="269965">
                <a:moveTo>
                  <a:pt x="131" y="47"/>
                </a:moveTo>
                <a:cubicBezTo>
                  <a:pt x="-3573" y="1105"/>
                  <a:pt x="72098" y="20155"/>
                  <a:pt x="104906" y="28622"/>
                </a:cubicBezTo>
                <a:cubicBezTo>
                  <a:pt x="137714" y="37089"/>
                  <a:pt x="196981" y="50847"/>
                  <a:pt x="196981" y="50847"/>
                </a:cubicBezTo>
                <a:cubicBezTo>
                  <a:pt x="211268" y="53493"/>
                  <a:pt x="178460" y="29151"/>
                  <a:pt x="190631" y="44497"/>
                </a:cubicBezTo>
                <a:cubicBezTo>
                  <a:pt x="202802" y="59843"/>
                  <a:pt x="270006" y="142922"/>
                  <a:pt x="270006" y="142922"/>
                </a:cubicBezTo>
                <a:cubicBezTo>
                  <a:pt x="283235" y="156680"/>
                  <a:pt x="257835" y="113289"/>
                  <a:pt x="270006" y="127047"/>
                </a:cubicBezTo>
                <a:cubicBezTo>
                  <a:pt x="282177" y="140805"/>
                  <a:pt x="328214" y="201660"/>
                  <a:pt x="343031" y="225472"/>
                </a:cubicBezTo>
                <a:cubicBezTo>
                  <a:pt x="357848" y="249284"/>
                  <a:pt x="357318" y="268864"/>
                  <a:pt x="358906" y="269922"/>
                </a:cubicBezTo>
                <a:cubicBezTo>
                  <a:pt x="360494" y="270980"/>
                  <a:pt x="364727" y="252459"/>
                  <a:pt x="352556" y="231822"/>
                </a:cubicBezTo>
                <a:cubicBezTo>
                  <a:pt x="340385" y="211185"/>
                  <a:pt x="293289" y="154035"/>
                  <a:pt x="285881" y="146097"/>
                </a:cubicBezTo>
                <a:cubicBezTo>
                  <a:pt x="278473" y="138160"/>
                  <a:pt x="317102" y="191605"/>
                  <a:pt x="308106" y="184197"/>
                </a:cubicBezTo>
                <a:cubicBezTo>
                  <a:pt x="299110" y="176789"/>
                  <a:pt x="253602" y="121755"/>
                  <a:pt x="231906" y="101647"/>
                </a:cubicBezTo>
                <a:cubicBezTo>
                  <a:pt x="210210" y="81539"/>
                  <a:pt x="195394" y="76776"/>
                  <a:pt x="177931" y="63547"/>
                </a:cubicBezTo>
                <a:cubicBezTo>
                  <a:pt x="160469" y="50318"/>
                  <a:pt x="150414" y="28622"/>
                  <a:pt x="127131" y="22272"/>
                </a:cubicBezTo>
                <a:cubicBezTo>
                  <a:pt x="103848" y="15922"/>
                  <a:pt x="3835" y="-1011"/>
                  <a:pt x="131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461ACC47-F8AA-834E-DEE7-3619BD04A641}"/>
              </a:ext>
            </a:extLst>
          </p:cNvPr>
          <p:cNvSpPr/>
          <p:nvPr/>
        </p:nvSpPr>
        <p:spPr>
          <a:xfrm>
            <a:off x="4070350" y="3835356"/>
            <a:ext cx="415959" cy="53636"/>
          </a:xfrm>
          <a:custGeom>
            <a:avLst/>
            <a:gdLst>
              <a:gd name="connsiteX0" fmla="*/ 0 w 415959"/>
              <a:gd name="connsiteY0" fmla="*/ 50844 h 53636"/>
              <a:gd name="connsiteX1" fmla="*/ 231775 w 415959"/>
              <a:gd name="connsiteY1" fmla="*/ 38144 h 53636"/>
              <a:gd name="connsiteX2" fmla="*/ 174625 w 415959"/>
              <a:gd name="connsiteY2" fmla="*/ 41319 h 53636"/>
              <a:gd name="connsiteX3" fmla="*/ 349250 w 415959"/>
              <a:gd name="connsiteY3" fmla="*/ 31794 h 53636"/>
              <a:gd name="connsiteX4" fmla="*/ 333375 w 415959"/>
              <a:gd name="connsiteY4" fmla="*/ 50844 h 53636"/>
              <a:gd name="connsiteX5" fmla="*/ 415925 w 415959"/>
              <a:gd name="connsiteY5" fmla="*/ 50844 h 53636"/>
              <a:gd name="connsiteX6" fmla="*/ 342900 w 415959"/>
              <a:gd name="connsiteY6" fmla="*/ 25444 h 53636"/>
              <a:gd name="connsiteX7" fmla="*/ 285750 w 415959"/>
              <a:gd name="connsiteY7" fmla="*/ 44 h 53636"/>
              <a:gd name="connsiteX8" fmla="*/ 339725 w 415959"/>
              <a:gd name="connsiteY8" fmla="*/ 19094 h 53636"/>
              <a:gd name="connsiteX9" fmla="*/ 266700 w 415959"/>
              <a:gd name="connsiteY9" fmla="*/ 12744 h 53636"/>
              <a:gd name="connsiteX10" fmla="*/ 187325 w 415959"/>
              <a:gd name="connsiteY10" fmla="*/ 19094 h 53636"/>
              <a:gd name="connsiteX11" fmla="*/ 0 w 415959"/>
              <a:gd name="connsiteY11" fmla="*/ 50844 h 5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959" h="53636">
                <a:moveTo>
                  <a:pt x="0" y="50844"/>
                </a:moveTo>
                <a:lnTo>
                  <a:pt x="231775" y="38144"/>
                </a:lnTo>
                <a:lnTo>
                  <a:pt x="174625" y="41319"/>
                </a:lnTo>
                <a:lnTo>
                  <a:pt x="349250" y="31794"/>
                </a:lnTo>
                <a:cubicBezTo>
                  <a:pt x="375708" y="33381"/>
                  <a:pt x="322262" y="47669"/>
                  <a:pt x="333375" y="50844"/>
                </a:cubicBezTo>
                <a:cubicBezTo>
                  <a:pt x="344488" y="54019"/>
                  <a:pt x="414338" y="55077"/>
                  <a:pt x="415925" y="50844"/>
                </a:cubicBezTo>
                <a:cubicBezTo>
                  <a:pt x="417512" y="46611"/>
                  <a:pt x="364596" y="33911"/>
                  <a:pt x="342900" y="25444"/>
                </a:cubicBezTo>
                <a:cubicBezTo>
                  <a:pt x="321204" y="16977"/>
                  <a:pt x="286279" y="1102"/>
                  <a:pt x="285750" y="44"/>
                </a:cubicBezTo>
                <a:cubicBezTo>
                  <a:pt x="285221" y="-1014"/>
                  <a:pt x="342900" y="16977"/>
                  <a:pt x="339725" y="19094"/>
                </a:cubicBezTo>
                <a:cubicBezTo>
                  <a:pt x="336550" y="21211"/>
                  <a:pt x="292100" y="12744"/>
                  <a:pt x="266700" y="12744"/>
                </a:cubicBezTo>
                <a:cubicBezTo>
                  <a:pt x="241300" y="12744"/>
                  <a:pt x="223837" y="12215"/>
                  <a:pt x="187325" y="19094"/>
                </a:cubicBezTo>
                <a:cubicBezTo>
                  <a:pt x="150813" y="25973"/>
                  <a:pt x="99219" y="39996"/>
                  <a:pt x="0" y="50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47865018-15B7-64ED-23FB-DE9A7165F17C}"/>
              </a:ext>
            </a:extLst>
          </p:cNvPr>
          <p:cNvSpPr/>
          <p:nvPr/>
        </p:nvSpPr>
        <p:spPr>
          <a:xfrm>
            <a:off x="4171948" y="3828882"/>
            <a:ext cx="215905" cy="32205"/>
          </a:xfrm>
          <a:custGeom>
            <a:avLst/>
            <a:gdLst>
              <a:gd name="connsiteX0" fmla="*/ 2 w 215905"/>
              <a:gd name="connsiteY0" fmla="*/ 19218 h 32205"/>
              <a:gd name="connsiteX1" fmla="*/ 123827 w 215905"/>
              <a:gd name="connsiteY1" fmla="*/ 16043 h 32205"/>
              <a:gd name="connsiteX2" fmla="*/ 215902 w 215905"/>
              <a:gd name="connsiteY2" fmla="*/ 31918 h 32205"/>
              <a:gd name="connsiteX3" fmla="*/ 127002 w 215905"/>
              <a:gd name="connsiteY3" fmla="*/ 168 h 32205"/>
              <a:gd name="connsiteX4" fmla="*/ 2 w 215905"/>
              <a:gd name="connsiteY4" fmla="*/ 19218 h 32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905" h="32205">
                <a:moveTo>
                  <a:pt x="2" y="19218"/>
                </a:moveTo>
                <a:cubicBezTo>
                  <a:pt x="-527" y="21864"/>
                  <a:pt x="87844" y="13926"/>
                  <a:pt x="123827" y="16043"/>
                </a:cubicBezTo>
                <a:cubicBezTo>
                  <a:pt x="159810" y="18160"/>
                  <a:pt x="215373" y="34564"/>
                  <a:pt x="215902" y="31918"/>
                </a:cubicBezTo>
                <a:cubicBezTo>
                  <a:pt x="216431" y="29272"/>
                  <a:pt x="158223" y="2285"/>
                  <a:pt x="127002" y="168"/>
                </a:cubicBezTo>
                <a:cubicBezTo>
                  <a:pt x="95781" y="-1949"/>
                  <a:pt x="531" y="16572"/>
                  <a:pt x="2" y="19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9F5035CC-F14A-5586-C423-1C4232E1DD1C}"/>
              </a:ext>
            </a:extLst>
          </p:cNvPr>
          <p:cNvSpPr/>
          <p:nvPr/>
        </p:nvSpPr>
        <p:spPr>
          <a:xfrm>
            <a:off x="4309941" y="3719572"/>
            <a:ext cx="379639" cy="177068"/>
          </a:xfrm>
          <a:custGeom>
            <a:avLst/>
            <a:gdLst>
              <a:gd name="connsiteX0" fmla="*/ 4884 w 379639"/>
              <a:gd name="connsiteY0" fmla="*/ 74553 h 177068"/>
              <a:gd name="connsiteX1" fmla="*/ 65209 w 379639"/>
              <a:gd name="connsiteY1" fmla="*/ 112653 h 177068"/>
              <a:gd name="connsiteX2" fmla="*/ 160459 w 379639"/>
              <a:gd name="connsiteY2" fmla="*/ 163453 h 177068"/>
              <a:gd name="connsiteX3" fmla="*/ 316034 w 379639"/>
              <a:gd name="connsiteY3" fmla="*/ 176153 h 177068"/>
              <a:gd name="connsiteX4" fmla="*/ 328734 w 379639"/>
              <a:gd name="connsiteY4" fmla="*/ 144403 h 177068"/>
              <a:gd name="connsiteX5" fmla="*/ 325559 w 379639"/>
              <a:gd name="connsiteY5" fmla="*/ 68203 h 177068"/>
              <a:gd name="connsiteX6" fmla="*/ 379534 w 379639"/>
              <a:gd name="connsiteY6" fmla="*/ 65028 h 177068"/>
              <a:gd name="connsiteX7" fmla="*/ 309684 w 379639"/>
              <a:gd name="connsiteY7" fmla="*/ 20578 h 177068"/>
              <a:gd name="connsiteX8" fmla="*/ 195384 w 379639"/>
              <a:gd name="connsiteY8" fmla="*/ 1528 h 177068"/>
              <a:gd name="connsiteX9" fmla="*/ 4884 w 379639"/>
              <a:gd name="connsiteY9" fmla="*/ 74553 h 17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639" h="177068">
                <a:moveTo>
                  <a:pt x="4884" y="74553"/>
                </a:moveTo>
                <a:cubicBezTo>
                  <a:pt x="-16812" y="93074"/>
                  <a:pt x="39280" y="97836"/>
                  <a:pt x="65209" y="112653"/>
                </a:cubicBezTo>
                <a:cubicBezTo>
                  <a:pt x="91138" y="127470"/>
                  <a:pt x="118655" y="152870"/>
                  <a:pt x="160459" y="163453"/>
                </a:cubicBezTo>
                <a:cubicBezTo>
                  <a:pt x="202263" y="174036"/>
                  <a:pt x="287988" y="179328"/>
                  <a:pt x="316034" y="176153"/>
                </a:cubicBezTo>
                <a:cubicBezTo>
                  <a:pt x="344080" y="172978"/>
                  <a:pt x="327147" y="162395"/>
                  <a:pt x="328734" y="144403"/>
                </a:cubicBezTo>
                <a:cubicBezTo>
                  <a:pt x="330322" y="126411"/>
                  <a:pt x="317092" y="81432"/>
                  <a:pt x="325559" y="68203"/>
                </a:cubicBezTo>
                <a:cubicBezTo>
                  <a:pt x="334026" y="54974"/>
                  <a:pt x="382180" y="72965"/>
                  <a:pt x="379534" y="65028"/>
                </a:cubicBezTo>
                <a:cubicBezTo>
                  <a:pt x="376888" y="57091"/>
                  <a:pt x="340376" y="31161"/>
                  <a:pt x="309684" y="20578"/>
                </a:cubicBezTo>
                <a:cubicBezTo>
                  <a:pt x="278992" y="9995"/>
                  <a:pt x="239834" y="-4822"/>
                  <a:pt x="195384" y="1528"/>
                </a:cubicBezTo>
                <a:cubicBezTo>
                  <a:pt x="150934" y="7878"/>
                  <a:pt x="26580" y="56032"/>
                  <a:pt x="4884" y="745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月 43">
            <a:extLst>
              <a:ext uri="{FF2B5EF4-FFF2-40B4-BE49-F238E27FC236}">
                <a16:creationId xmlns:a16="http://schemas.microsoft.com/office/drawing/2014/main" id="{BC01AC16-55CF-61FE-317A-6C20CFAD32D9}"/>
              </a:ext>
            </a:extLst>
          </p:cNvPr>
          <p:cNvSpPr/>
          <p:nvPr/>
        </p:nvSpPr>
        <p:spPr>
          <a:xfrm rot="6128904">
            <a:off x="4516756" y="3740858"/>
            <a:ext cx="61594" cy="100892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4E619214-2DC5-2F2B-028E-875FD5F59E12}"/>
              </a:ext>
            </a:extLst>
          </p:cNvPr>
          <p:cNvSpPr/>
          <p:nvPr/>
        </p:nvSpPr>
        <p:spPr>
          <a:xfrm>
            <a:off x="4616447" y="3759107"/>
            <a:ext cx="314857" cy="200358"/>
          </a:xfrm>
          <a:custGeom>
            <a:avLst/>
            <a:gdLst>
              <a:gd name="connsiteX0" fmla="*/ 25403 w 314857"/>
              <a:gd name="connsiteY0" fmla="*/ 93 h 200358"/>
              <a:gd name="connsiteX1" fmla="*/ 130178 w 314857"/>
              <a:gd name="connsiteY1" fmla="*/ 79468 h 200358"/>
              <a:gd name="connsiteX2" fmla="*/ 130178 w 314857"/>
              <a:gd name="connsiteY2" fmla="*/ 111218 h 200358"/>
              <a:gd name="connsiteX3" fmla="*/ 107953 w 314857"/>
              <a:gd name="connsiteY3" fmla="*/ 123918 h 200358"/>
              <a:gd name="connsiteX4" fmla="*/ 3 w 314857"/>
              <a:gd name="connsiteY4" fmla="*/ 123918 h 200358"/>
              <a:gd name="connsiteX5" fmla="*/ 104778 w 314857"/>
              <a:gd name="connsiteY5" fmla="*/ 127093 h 200358"/>
              <a:gd name="connsiteX6" fmla="*/ 225428 w 314857"/>
              <a:gd name="connsiteY6" fmla="*/ 146143 h 200358"/>
              <a:gd name="connsiteX7" fmla="*/ 314328 w 314857"/>
              <a:gd name="connsiteY7" fmla="*/ 200118 h 200358"/>
              <a:gd name="connsiteX8" fmla="*/ 257178 w 314857"/>
              <a:gd name="connsiteY8" fmla="*/ 165193 h 200358"/>
              <a:gd name="connsiteX9" fmla="*/ 152403 w 314857"/>
              <a:gd name="connsiteY9" fmla="*/ 146143 h 200358"/>
              <a:gd name="connsiteX10" fmla="*/ 133353 w 314857"/>
              <a:gd name="connsiteY10" fmla="*/ 120743 h 200358"/>
              <a:gd name="connsiteX11" fmla="*/ 146053 w 314857"/>
              <a:gd name="connsiteY11" fmla="*/ 82643 h 200358"/>
              <a:gd name="connsiteX12" fmla="*/ 133353 w 314857"/>
              <a:gd name="connsiteY12" fmla="*/ 63593 h 200358"/>
              <a:gd name="connsiteX13" fmla="*/ 25403 w 314857"/>
              <a:gd name="connsiteY13" fmla="*/ 93 h 20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4857" h="200358">
                <a:moveTo>
                  <a:pt x="25403" y="93"/>
                </a:moveTo>
                <a:cubicBezTo>
                  <a:pt x="24874" y="2739"/>
                  <a:pt x="112716" y="60947"/>
                  <a:pt x="130178" y="79468"/>
                </a:cubicBezTo>
                <a:cubicBezTo>
                  <a:pt x="147641" y="97989"/>
                  <a:pt x="133882" y="103810"/>
                  <a:pt x="130178" y="111218"/>
                </a:cubicBezTo>
                <a:cubicBezTo>
                  <a:pt x="126474" y="118626"/>
                  <a:pt x="129649" y="121801"/>
                  <a:pt x="107953" y="123918"/>
                </a:cubicBezTo>
                <a:cubicBezTo>
                  <a:pt x="86257" y="126035"/>
                  <a:pt x="532" y="123389"/>
                  <a:pt x="3" y="123918"/>
                </a:cubicBezTo>
                <a:cubicBezTo>
                  <a:pt x="-526" y="124447"/>
                  <a:pt x="67207" y="123389"/>
                  <a:pt x="104778" y="127093"/>
                </a:cubicBezTo>
                <a:cubicBezTo>
                  <a:pt x="142349" y="130797"/>
                  <a:pt x="190503" y="133972"/>
                  <a:pt x="225428" y="146143"/>
                </a:cubicBezTo>
                <a:cubicBezTo>
                  <a:pt x="260353" y="158314"/>
                  <a:pt x="309036" y="196943"/>
                  <a:pt x="314328" y="200118"/>
                </a:cubicBezTo>
                <a:cubicBezTo>
                  <a:pt x="319620" y="203293"/>
                  <a:pt x="284165" y="174189"/>
                  <a:pt x="257178" y="165193"/>
                </a:cubicBezTo>
                <a:cubicBezTo>
                  <a:pt x="230191" y="156197"/>
                  <a:pt x="173040" y="153551"/>
                  <a:pt x="152403" y="146143"/>
                </a:cubicBezTo>
                <a:cubicBezTo>
                  <a:pt x="131766" y="138735"/>
                  <a:pt x="134411" y="131326"/>
                  <a:pt x="133353" y="120743"/>
                </a:cubicBezTo>
                <a:cubicBezTo>
                  <a:pt x="132295" y="110160"/>
                  <a:pt x="146053" y="82643"/>
                  <a:pt x="146053" y="82643"/>
                </a:cubicBezTo>
                <a:cubicBezTo>
                  <a:pt x="146053" y="73118"/>
                  <a:pt x="147111" y="75235"/>
                  <a:pt x="133353" y="63593"/>
                </a:cubicBezTo>
                <a:cubicBezTo>
                  <a:pt x="119595" y="51951"/>
                  <a:pt x="25932" y="-2553"/>
                  <a:pt x="25403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DBC3549F-C689-E2E2-2DC5-3DBD71823F08}"/>
              </a:ext>
            </a:extLst>
          </p:cNvPr>
          <p:cNvSpPr/>
          <p:nvPr/>
        </p:nvSpPr>
        <p:spPr>
          <a:xfrm>
            <a:off x="4454004" y="3867046"/>
            <a:ext cx="327653" cy="47743"/>
          </a:xfrm>
          <a:custGeom>
            <a:avLst/>
            <a:gdLst>
              <a:gd name="connsiteX0" fmla="*/ 521 w 327653"/>
              <a:gd name="connsiteY0" fmla="*/ 12804 h 47743"/>
              <a:gd name="connsiteX1" fmla="*/ 264046 w 327653"/>
              <a:gd name="connsiteY1" fmla="*/ 28679 h 47743"/>
              <a:gd name="connsiteX2" fmla="*/ 327546 w 327653"/>
              <a:gd name="connsiteY2" fmla="*/ 47729 h 47743"/>
              <a:gd name="connsiteX3" fmla="*/ 279921 w 327653"/>
              <a:gd name="connsiteY3" fmla="*/ 25504 h 47743"/>
              <a:gd name="connsiteX4" fmla="*/ 308496 w 327653"/>
              <a:gd name="connsiteY4" fmla="*/ 104 h 47743"/>
              <a:gd name="connsiteX5" fmla="*/ 270396 w 327653"/>
              <a:gd name="connsiteY5" fmla="*/ 15979 h 47743"/>
              <a:gd name="connsiteX6" fmla="*/ 197371 w 327653"/>
              <a:gd name="connsiteY6" fmla="*/ 3279 h 47743"/>
              <a:gd name="connsiteX7" fmla="*/ 521 w 327653"/>
              <a:gd name="connsiteY7" fmla="*/ 12804 h 4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653" h="47743">
                <a:moveTo>
                  <a:pt x="521" y="12804"/>
                </a:moveTo>
                <a:cubicBezTo>
                  <a:pt x="11634" y="17037"/>
                  <a:pt x="209542" y="22858"/>
                  <a:pt x="264046" y="28679"/>
                </a:cubicBezTo>
                <a:cubicBezTo>
                  <a:pt x="318550" y="34500"/>
                  <a:pt x="324900" y="48258"/>
                  <a:pt x="327546" y="47729"/>
                </a:cubicBezTo>
                <a:cubicBezTo>
                  <a:pt x="330192" y="47200"/>
                  <a:pt x="283096" y="33442"/>
                  <a:pt x="279921" y="25504"/>
                </a:cubicBezTo>
                <a:cubicBezTo>
                  <a:pt x="276746" y="17566"/>
                  <a:pt x="310083" y="1691"/>
                  <a:pt x="308496" y="104"/>
                </a:cubicBezTo>
                <a:cubicBezTo>
                  <a:pt x="306909" y="-1483"/>
                  <a:pt x="288917" y="15450"/>
                  <a:pt x="270396" y="15979"/>
                </a:cubicBezTo>
                <a:cubicBezTo>
                  <a:pt x="251875" y="16508"/>
                  <a:pt x="235471" y="2750"/>
                  <a:pt x="197371" y="3279"/>
                </a:cubicBezTo>
                <a:cubicBezTo>
                  <a:pt x="159271" y="3808"/>
                  <a:pt x="-10592" y="8571"/>
                  <a:pt x="521" y="12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12A080F4-6B57-656D-BD8A-15E586DFA45F}"/>
              </a:ext>
            </a:extLst>
          </p:cNvPr>
          <p:cNvSpPr/>
          <p:nvPr/>
        </p:nvSpPr>
        <p:spPr>
          <a:xfrm>
            <a:off x="3933236" y="3879418"/>
            <a:ext cx="483821" cy="14322"/>
          </a:xfrm>
          <a:custGeom>
            <a:avLst/>
            <a:gdLst>
              <a:gd name="connsiteX0" fmla="*/ 589 w 483821"/>
              <a:gd name="connsiteY0" fmla="*/ 432 h 14322"/>
              <a:gd name="connsiteX1" fmla="*/ 299039 w 483821"/>
              <a:gd name="connsiteY1" fmla="*/ 13132 h 14322"/>
              <a:gd name="connsiteX2" fmla="*/ 206964 w 483821"/>
              <a:gd name="connsiteY2" fmla="*/ 9957 h 14322"/>
              <a:gd name="connsiteX3" fmla="*/ 419689 w 483821"/>
              <a:gd name="connsiteY3" fmla="*/ 432 h 14322"/>
              <a:gd name="connsiteX4" fmla="*/ 483189 w 483821"/>
              <a:gd name="connsiteY4" fmla="*/ 3607 h 14322"/>
              <a:gd name="connsiteX5" fmla="*/ 391114 w 483821"/>
              <a:gd name="connsiteY5" fmla="*/ 13132 h 14322"/>
              <a:gd name="connsiteX6" fmla="*/ 254589 w 483821"/>
              <a:gd name="connsiteY6" fmla="*/ 13132 h 14322"/>
              <a:gd name="connsiteX7" fmla="*/ 222839 w 483821"/>
              <a:gd name="connsiteY7" fmla="*/ 3607 h 14322"/>
              <a:gd name="connsiteX8" fmla="*/ 589 w 483821"/>
              <a:gd name="connsiteY8" fmla="*/ 432 h 1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3821" h="14322">
                <a:moveTo>
                  <a:pt x="589" y="432"/>
                </a:moveTo>
                <a:cubicBezTo>
                  <a:pt x="13289" y="2019"/>
                  <a:pt x="264643" y="11545"/>
                  <a:pt x="299039" y="13132"/>
                </a:cubicBezTo>
                <a:cubicBezTo>
                  <a:pt x="333435" y="14720"/>
                  <a:pt x="186856" y="12074"/>
                  <a:pt x="206964" y="9957"/>
                </a:cubicBezTo>
                <a:cubicBezTo>
                  <a:pt x="227072" y="7840"/>
                  <a:pt x="373652" y="1490"/>
                  <a:pt x="419689" y="432"/>
                </a:cubicBezTo>
                <a:cubicBezTo>
                  <a:pt x="465726" y="-626"/>
                  <a:pt x="487951" y="1490"/>
                  <a:pt x="483189" y="3607"/>
                </a:cubicBezTo>
                <a:cubicBezTo>
                  <a:pt x="478427" y="5724"/>
                  <a:pt x="429214" y="11544"/>
                  <a:pt x="391114" y="13132"/>
                </a:cubicBezTo>
                <a:cubicBezTo>
                  <a:pt x="353014" y="14720"/>
                  <a:pt x="282635" y="14719"/>
                  <a:pt x="254589" y="13132"/>
                </a:cubicBezTo>
                <a:cubicBezTo>
                  <a:pt x="226543" y="11545"/>
                  <a:pt x="261468" y="5194"/>
                  <a:pt x="222839" y="3607"/>
                </a:cubicBezTo>
                <a:cubicBezTo>
                  <a:pt x="184210" y="2020"/>
                  <a:pt x="-12111" y="-1155"/>
                  <a:pt x="589" y="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F2696759-4701-F9D7-B2D3-31670B4AC6EE}"/>
              </a:ext>
            </a:extLst>
          </p:cNvPr>
          <p:cNvSpPr/>
          <p:nvPr/>
        </p:nvSpPr>
        <p:spPr>
          <a:xfrm>
            <a:off x="4423004" y="3898892"/>
            <a:ext cx="280686" cy="32622"/>
          </a:xfrm>
          <a:custGeom>
            <a:avLst/>
            <a:gdLst>
              <a:gd name="connsiteX0" fmla="*/ 2946 w 280686"/>
              <a:gd name="connsiteY0" fmla="*/ 8 h 32622"/>
              <a:gd name="connsiteX1" fmla="*/ 275996 w 280686"/>
              <a:gd name="connsiteY1" fmla="*/ 28583 h 32622"/>
              <a:gd name="connsiteX2" fmla="*/ 177571 w 280686"/>
              <a:gd name="connsiteY2" fmla="*/ 31758 h 32622"/>
              <a:gd name="connsiteX3" fmla="*/ 202971 w 280686"/>
              <a:gd name="connsiteY3" fmla="*/ 22233 h 32622"/>
              <a:gd name="connsiteX4" fmla="*/ 133121 w 280686"/>
              <a:gd name="connsiteY4" fmla="*/ 25408 h 32622"/>
              <a:gd name="connsiteX5" fmla="*/ 2946 w 280686"/>
              <a:gd name="connsiteY5" fmla="*/ 8 h 32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686" h="32622">
                <a:moveTo>
                  <a:pt x="2946" y="8"/>
                </a:moveTo>
                <a:cubicBezTo>
                  <a:pt x="26758" y="537"/>
                  <a:pt x="246892" y="23291"/>
                  <a:pt x="275996" y="28583"/>
                </a:cubicBezTo>
                <a:cubicBezTo>
                  <a:pt x="305100" y="33875"/>
                  <a:pt x="189742" y="32816"/>
                  <a:pt x="177571" y="31758"/>
                </a:cubicBezTo>
                <a:cubicBezTo>
                  <a:pt x="165400" y="30700"/>
                  <a:pt x="210379" y="23291"/>
                  <a:pt x="202971" y="22233"/>
                </a:cubicBezTo>
                <a:cubicBezTo>
                  <a:pt x="195563" y="21175"/>
                  <a:pt x="159579" y="26996"/>
                  <a:pt x="133121" y="25408"/>
                </a:cubicBezTo>
                <a:cubicBezTo>
                  <a:pt x="106663" y="23821"/>
                  <a:pt x="-20866" y="-521"/>
                  <a:pt x="2946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20D55E50-BD0E-EB13-91C3-1A030FDD9685}"/>
              </a:ext>
            </a:extLst>
          </p:cNvPr>
          <p:cNvSpPr/>
          <p:nvPr/>
        </p:nvSpPr>
        <p:spPr>
          <a:xfrm>
            <a:off x="4768676" y="3914653"/>
            <a:ext cx="184828" cy="105362"/>
          </a:xfrm>
          <a:custGeom>
            <a:avLst/>
            <a:gdLst>
              <a:gd name="connsiteX0" fmla="*/ 174 w 184828"/>
              <a:gd name="connsiteY0" fmla="*/ 122 h 105362"/>
              <a:gd name="connsiteX1" fmla="*/ 114474 w 184828"/>
              <a:gd name="connsiteY1" fmla="*/ 22347 h 105362"/>
              <a:gd name="connsiteX2" fmla="*/ 184324 w 184828"/>
              <a:gd name="connsiteY2" fmla="*/ 104897 h 105362"/>
              <a:gd name="connsiteX3" fmla="*/ 143049 w 184828"/>
              <a:gd name="connsiteY3" fmla="*/ 54097 h 105362"/>
              <a:gd name="connsiteX4" fmla="*/ 89074 w 184828"/>
              <a:gd name="connsiteY4" fmla="*/ 15997 h 105362"/>
              <a:gd name="connsiteX5" fmla="*/ 174 w 184828"/>
              <a:gd name="connsiteY5" fmla="*/ 122 h 10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828" h="105362">
                <a:moveTo>
                  <a:pt x="174" y="122"/>
                </a:moveTo>
                <a:cubicBezTo>
                  <a:pt x="4407" y="1180"/>
                  <a:pt x="83782" y="4885"/>
                  <a:pt x="114474" y="22347"/>
                </a:cubicBezTo>
                <a:cubicBezTo>
                  <a:pt x="145166" y="39810"/>
                  <a:pt x="179562" y="99605"/>
                  <a:pt x="184324" y="104897"/>
                </a:cubicBezTo>
                <a:cubicBezTo>
                  <a:pt x="189087" y="110189"/>
                  <a:pt x="158924" y="68914"/>
                  <a:pt x="143049" y="54097"/>
                </a:cubicBezTo>
                <a:cubicBezTo>
                  <a:pt x="127174" y="39280"/>
                  <a:pt x="108124" y="27109"/>
                  <a:pt x="89074" y="15997"/>
                </a:cubicBezTo>
                <a:cubicBezTo>
                  <a:pt x="70024" y="4885"/>
                  <a:pt x="-4059" y="-936"/>
                  <a:pt x="174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48E49079-8C10-864A-ADD9-1F804669630D}"/>
              </a:ext>
            </a:extLst>
          </p:cNvPr>
          <p:cNvSpPr/>
          <p:nvPr/>
        </p:nvSpPr>
        <p:spPr>
          <a:xfrm>
            <a:off x="3997207" y="3702050"/>
            <a:ext cx="409903" cy="168387"/>
          </a:xfrm>
          <a:custGeom>
            <a:avLst/>
            <a:gdLst>
              <a:gd name="connsiteX0" fmla="*/ 118 w 409903"/>
              <a:gd name="connsiteY0" fmla="*/ 168275 h 168387"/>
              <a:gd name="connsiteX1" fmla="*/ 235068 w 409903"/>
              <a:gd name="connsiteY1" fmla="*/ 73025 h 168387"/>
              <a:gd name="connsiteX2" fmla="*/ 158868 w 409903"/>
              <a:gd name="connsiteY2" fmla="*/ 95250 h 168387"/>
              <a:gd name="connsiteX3" fmla="*/ 317618 w 409903"/>
              <a:gd name="connsiteY3" fmla="*/ 34925 h 168387"/>
              <a:gd name="connsiteX4" fmla="*/ 409693 w 409903"/>
              <a:gd name="connsiteY4" fmla="*/ 0 h 168387"/>
              <a:gd name="connsiteX5" fmla="*/ 339843 w 409903"/>
              <a:gd name="connsiteY5" fmla="*/ 34925 h 168387"/>
              <a:gd name="connsiteX6" fmla="*/ 244593 w 409903"/>
              <a:gd name="connsiteY6" fmla="*/ 73025 h 168387"/>
              <a:gd name="connsiteX7" fmla="*/ 203318 w 409903"/>
              <a:gd name="connsiteY7" fmla="*/ 92075 h 168387"/>
              <a:gd name="connsiteX8" fmla="*/ 118 w 409903"/>
              <a:gd name="connsiteY8" fmla="*/ 168275 h 16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9903" h="168387">
                <a:moveTo>
                  <a:pt x="118" y="168275"/>
                </a:moveTo>
                <a:cubicBezTo>
                  <a:pt x="5410" y="165100"/>
                  <a:pt x="208610" y="85196"/>
                  <a:pt x="235068" y="73025"/>
                </a:cubicBezTo>
                <a:cubicBezTo>
                  <a:pt x="261526" y="60854"/>
                  <a:pt x="145110" y="101600"/>
                  <a:pt x="158868" y="95250"/>
                </a:cubicBezTo>
                <a:cubicBezTo>
                  <a:pt x="172626" y="88900"/>
                  <a:pt x="317618" y="34925"/>
                  <a:pt x="317618" y="34925"/>
                </a:cubicBezTo>
                <a:cubicBezTo>
                  <a:pt x="359422" y="19050"/>
                  <a:pt x="405989" y="0"/>
                  <a:pt x="409693" y="0"/>
                </a:cubicBezTo>
                <a:cubicBezTo>
                  <a:pt x="413397" y="0"/>
                  <a:pt x="367360" y="22754"/>
                  <a:pt x="339843" y="34925"/>
                </a:cubicBezTo>
                <a:cubicBezTo>
                  <a:pt x="312326" y="47096"/>
                  <a:pt x="267347" y="63500"/>
                  <a:pt x="244593" y="73025"/>
                </a:cubicBezTo>
                <a:cubicBezTo>
                  <a:pt x="221839" y="82550"/>
                  <a:pt x="237714" y="77787"/>
                  <a:pt x="203318" y="92075"/>
                </a:cubicBezTo>
                <a:cubicBezTo>
                  <a:pt x="168922" y="106362"/>
                  <a:pt x="-5174" y="171450"/>
                  <a:pt x="118" y="168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E9131DC0-5097-320E-44A1-0FA9453AD872}"/>
              </a:ext>
            </a:extLst>
          </p:cNvPr>
          <p:cNvSpPr/>
          <p:nvPr/>
        </p:nvSpPr>
        <p:spPr>
          <a:xfrm>
            <a:off x="4568151" y="3689350"/>
            <a:ext cx="328859" cy="174909"/>
          </a:xfrm>
          <a:custGeom>
            <a:avLst/>
            <a:gdLst>
              <a:gd name="connsiteX0" fmla="*/ 674 w 328859"/>
              <a:gd name="connsiteY0" fmla="*/ 0 h 174909"/>
              <a:gd name="connsiteX1" fmla="*/ 89574 w 328859"/>
              <a:gd name="connsiteY1" fmla="*/ 38100 h 174909"/>
              <a:gd name="connsiteX2" fmla="*/ 197524 w 328859"/>
              <a:gd name="connsiteY2" fmla="*/ 69850 h 174909"/>
              <a:gd name="connsiteX3" fmla="*/ 194349 w 328859"/>
              <a:gd name="connsiteY3" fmla="*/ 66675 h 174909"/>
              <a:gd name="connsiteX4" fmla="*/ 283249 w 328859"/>
              <a:gd name="connsiteY4" fmla="*/ 127000 h 174909"/>
              <a:gd name="connsiteX5" fmla="*/ 327699 w 328859"/>
              <a:gd name="connsiteY5" fmla="*/ 174625 h 174909"/>
              <a:gd name="connsiteX6" fmla="*/ 238799 w 328859"/>
              <a:gd name="connsiteY6" fmla="*/ 104775 h 174909"/>
              <a:gd name="connsiteX7" fmla="*/ 137199 w 328859"/>
              <a:gd name="connsiteY7" fmla="*/ 38100 h 174909"/>
              <a:gd name="connsiteX8" fmla="*/ 674 w 328859"/>
              <a:gd name="connsiteY8" fmla="*/ 0 h 17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8859" h="174909">
                <a:moveTo>
                  <a:pt x="674" y="0"/>
                </a:moveTo>
                <a:cubicBezTo>
                  <a:pt x="-7263" y="0"/>
                  <a:pt x="56766" y="26458"/>
                  <a:pt x="89574" y="38100"/>
                </a:cubicBezTo>
                <a:cubicBezTo>
                  <a:pt x="122382" y="49742"/>
                  <a:pt x="197524" y="69850"/>
                  <a:pt x="197524" y="69850"/>
                </a:cubicBezTo>
                <a:cubicBezTo>
                  <a:pt x="214987" y="74613"/>
                  <a:pt x="180062" y="57150"/>
                  <a:pt x="194349" y="66675"/>
                </a:cubicBezTo>
                <a:cubicBezTo>
                  <a:pt x="208636" y="76200"/>
                  <a:pt x="261024" y="109008"/>
                  <a:pt x="283249" y="127000"/>
                </a:cubicBezTo>
                <a:cubicBezTo>
                  <a:pt x="305474" y="144992"/>
                  <a:pt x="335107" y="178329"/>
                  <a:pt x="327699" y="174625"/>
                </a:cubicBezTo>
                <a:cubicBezTo>
                  <a:pt x="320291" y="170921"/>
                  <a:pt x="270549" y="127529"/>
                  <a:pt x="238799" y="104775"/>
                </a:cubicBezTo>
                <a:cubicBezTo>
                  <a:pt x="207049" y="82021"/>
                  <a:pt x="170537" y="54504"/>
                  <a:pt x="137199" y="38100"/>
                </a:cubicBezTo>
                <a:cubicBezTo>
                  <a:pt x="103861" y="21696"/>
                  <a:pt x="8611" y="0"/>
                  <a:pt x="67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CC756BA8-C245-5568-040A-C8241CF8E553}"/>
              </a:ext>
            </a:extLst>
          </p:cNvPr>
          <p:cNvSpPr/>
          <p:nvPr/>
        </p:nvSpPr>
        <p:spPr>
          <a:xfrm>
            <a:off x="4689281" y="3889369"/>
            <a:ext cx="260599" cy="124227"/>
          </a:xfrm>
          <a:custGeom>
            <a:avLst/>
            <a:gdLst>
              <a:gd name="connsiteX0" fmla="*/ 194 w 260599"/>
              <a:gd name="connsiteY0" fmla="*/ 6 h 124227"/>
              <a:gd name="connsiteX1" fmla="*/ 120844 w 260599"/>
              <a:gd name="connsiteY1" fmla="*/ 44456 h 124227"/>
              <a:gd name="connsiteX2" fmla="*/ 108144 w 260599"/>
              <a:gd name="connsiteY2" fmla="*/ 28581 h 124227"/>
              <a:gd name="connsiteX3" fmla="*/ 190694 w 260599"/>
              <a:gd name="connsiteY3" fmla="*/ 60331 h 124227"/>
              <a:gd name="connsiteX4" fmla="*/ 260544 w 260599"/>
              <a:gd name="connsiteY4" fmla="*/ 123831 h 124227"/>
              <a:gd name="connsiteX5" fmla="*/ 203394 w 260599"/>
              <a:gd name="connsiteY5" fmla="*/ 88906 h 124227"/>
              <a:gd name="connsiteX6" fmla="*/ 200219 w 260599"/>
              <a:gd name="connsiteY6" fmla="*/ 69856 h 124227"/>
              <a:gd name="connsiteX7" fmla="*/ 155769 w 260599"/>
              <a:gd name="connsiteY7" fmla="*/ 41281 h 124227"/>
              <a:gd name="connsiteX8" fmla="*/ 194 w 260599"/>
              <a:gd name="connsiteY8" fmla="*/ 6 h 12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0599" h="124227">
                <a:moveTo>
                  <a:pt x="194" y="6"/>
                </a:moveTo>
                <a:cubicBezTo>
                  <a:pt x="-5627" y="535"/>
                  <a:pt x="120844" y="44456"/>
                  <a:pt x="120844" y="44456"/>
                </a:cubicBezTo>
                <a:cubicBezTo>
                  <a:pt x="138836" y="49219"/>
                  <a:pt x="96502" y="25935"/>
                  <a:pt x="108144" y="28581"/>
                </a:cubicBezTo>
                <a:cubicBezTo>
                  <a:pt x="119786" y="31227"/>
                  <a:pt x="165294" y="44456"/>
                  <a:pt x="190694" y="60331"/>
                </a:cubicBezTo>
                <a:cubicBezTo>
                  <a:pt x="216094" y="76206"/>
                  <a:pt x="258427" y="119069"/>
                  <a:pt x="260544" y="123831"/>
                </a:cubicBezTo>
                <a:cubicBezTo>
                  <a:pt x="262661" y="128593"/>
                  <a:pt x="203394" y="88906"/>
                  <a:pt x="203394" y="88906"/>
                </a:cubicBezTo>
                <a:cubicBezTo>
                  <a:pt x="193340" y="79910"/>
                  <a:pt x="208156" y="77793"/>
                  <a:pt x="200219" y="69856"/>
                </a:cubicBezTo>
                <a:cubicBezTo>
                  <a:pt x="192282" y="61919"/>
                  <a:pt x="181698" y="50277"/>
                  <a:pt x="155769" y="41281"/>
                </a:cubicBezTo>
                <a:cubicBezTo>
                  <a:pt x="129840" y="32285"/>
                  <a:pt x="6015" y="-523"/>
                  <a:pt x="194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860DAFB8-AB88-6169-28AD-B98E8F24118C}"/>
              </a:ext>
            </a:extLst>
          </p:cNvPr>
          <p:cNvSpPr/>
          <p:nvPr/>
        </p:nvSpPr>
        <p:spPr>
          <a:xfrm>
            <a:off x="4340220" y="3883006"/>
            <a:ext cx="401479" cy="76593"/>
          </a:xfrm>
          <a:custGeom>
            <a:avLst/>
            <a:gdLst>
              <a:gd name="connsiteX0" fmla="*/ 5 w 401479"/>
              <a:gd name="connsiteY0" fmla="*/ 19 h 76593"/>
              <a:gd name="connsiteX1" fmla="*/ 177805 w 401479"/>
              <a:gd name="connsiteY1" fmla="*/ 53994 h 76593"/>
              <a:gd name="connsiteX2" fmla="*/ 139705 w 401479"/>
              <a:gd name="connsiteY2" fmla="*/ 50819 h 76593"/>
              <a:gd name="connsiteX3" fmla="*/ 276230 w 401479"/>
              <a:gd name="connsiteY3" fmla="*/ 60344 h 76593"/>
              <a:gd name="connsiteX4" fmla="*/ 400055 w 401479"/>
              <a:gd name="connsiteY4" fmla="*/ 76219 h 76593"/>
              <a:gd name="connsiteX5" fmla="*/ 336555 w 401479"/>
              <a:gd name="connsiteY5" fmla="*/ 69869 h 76593"/>
              <a:gd name="connsiteX6" fmla="*/ 231780 w 401479"/>
              <a:gd name="connsiteY6" fmla="*/ 50819 h 76593"/>
              <a:gd name="connsiteX7" fmla="*/ 184155 w 401479"/>
              <a:gd name="connsiteY7" fmla="*/ 47644 h 76593"/>
              <a:gd name="connsiteX8" fmla="*/ 5 w 401479"/>
              <a:gd name="connsiteY8" fmla="*/ 19 h 76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479" h="76593">
                <a:moveTo>
                  <a:pt x="5" y="19"/>
                </a:moveTo>
                <a:cubicBezTo>
                  <a:pt x="-1053" y="1077"/>
                  <a:pt x="154522" y="45527"/>
                  <a:pt x="177805" y="53994"/>
                </a:cubicBezTo>
                <a:cubicBezTo>
                  <a:pt x="201088" y="62461"/>
                  <a:pt x="139705" y="50819"/>
                  <a:pt x="139705" y="50819"/>
                </a:cubicBezTo>
                <a:cubicBezTo>
                  <a:pt x="156109" y="51877"/>
                  <a:pt x="232838" y="56111"/>
                  <a:pt x="276230" y="60344"/>
                </a:cubicBezTo>
                <a:cubicBezTo>
                  <a:pt x="319622" y="64577"/>
                  <a:pt x="390001" y="74632"/>
                  <a:pt x="400055" y="76219"/>
                </a:cubicBezTo>
                <a:cubicBezTo>
                  <a:pt x="410109" y="77806"/>
                  <a:pt x="364601" y="74102"/>
                  <a:pt x="336555" y="69869"/>
                </a:cubicBezTo>
                <a:cubicBezTo>
                  <a:pt x="308509" y="65636"/>
                  <a:pt x="257180" y="54523"/>
                  <a:pt x="231780" y="50819"/>
                </a:cubicBezTo>
                <a:cubicBezTo>
                  <a:pt x="206380" y="47115"/>
                  <a:pt x="219609" y="53465"/>
                  <a:pt x="184155" y="47644"/>
                </a:cubicBezTo>
                <a:cubicBezTo>
                  <a:pt x="148701" y="41823"/>
                  <a:pt x="1063" y="-1039"/>
                  <a:pt x="5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6DC96422-0062-78B5-A774-4A9293B2DC02}"/>
              </a:ext>
            </a:extLst>
          </p:cNvPr>
          <p:cNvSpPr/>
          <p:nvPr/>
        </p:nvSpPr>
        <p:spPr>
          <a:xfrm>
            <a:off x="4384635" y="3914628"/>
            <a:ext cx="403270" cy="49991"/>
          </a:xfrm>
          <a:custGeom>
            <a:avLst/>
            <a:gdLst>
              <a:gd name="connsiteX0" fmla="*/ 40 w 403270"/>
              <a:gd name="connsiteY0" fmla="*/ 147 h 49991"/>
              <a:gd name="connsiteX1" fmla="*/ 139740 w 403270"/>
              <a:gd name="connsiteY1" fmla="*/ 47772 h 49991"/>
              <a:gd name="connsiteX2" fmla="*/ 92115 w 403270"/>
              <a:gd name="connsiteY2" fmla="*/ 41422 h 49991"/>
              <a:gd name="connsiteX3" fmla="*/ 254040 w 403270"/>
              <a:gd name="connsiteY3" fmla="*/ 35072 h 49991"/>
              <a:gd name="connsiteX4" fmla="*/ 339765 w 403270"/>
              <a:gd name="connsiteY4" fmla="*/ 22372 h 49991"/>
              <a:gd name="connsiteX5" fmla="*/ 403265 w 403270"/>
              <a:gd name="connsiteY5" fmla="*/ 38247 h 49991"/>
              <a:gd name="connsiteX6" fmla="*/ 342940 w 403270"/>
              <a:gd name="connsiteY6" fmla="*/ 22372 h 49991"/>
              <a:gd name="connsiteX7" fmla="*/ 266740 w 403270"/>
              <a:gd name="connsiteY7" fmla="*/ 12847 h 49991"/>
              <a:gd name="connsiteX8" fmla="*/ 155615 w 403270"/>
              <a:gd name="connsiteY8" fmla="*/ 31897 h 49991"/>
              <a:gd name="connsiteX9" fmla="*/ 40 w 403270"/>
              <a:gd name="connsiteY9" fmla="*/ 147 h 4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270" h="49991">
                <a:moveTo>
                  <a:pt x="40" y="147"/>
                </a:moveTo>
                <a:cubicBezTo>
                  <a:pt x="-2606" y="2793"/>
                  <a:pt x="124394" y="40893"/>
                  <a:pt x="139740" y="47772"/>
                </a:cubicBezTo>
                <a:cubicBezTo>
                  <a:pt x="155086" y="54651"/>
                  <a:pt x="73065" y="43539"/>
                  <a:pt x="92115" y="41422"/>
                </a:cubicBezTo>
                <a:cubicBezTo>
                  <a:pt x="111165" y="39305"/>
                  <a:pt x="212765" y="38247"/>
                  <a:pt x="254040" y="35072"/>
                </a:cubicBezTo>
                <a:cubicBezTo>
                  <a:pt x="295315" y="31897"/>
                  <a:pt x="314894" y="21843"/>
                  <a:pt x="339765" y="22372"/>
                </a:cubicBezTo>
                <a:cubicBezTo>
                  <a:pt x="364636" y="22901"/>
                  <a:pt x="402736" y="38247"/>
                  <a:pt x="403265" y="38247"/>
                </a:cubicBezTo>
                <a:cubicBezTo>
                  <a:pt x="403794" y="38247"/>
                  <a:pt x="365694" y="26605"/>
                  <a:pt x="342940" y="22372"/>
                </a:cubicBezTo>
                <a:cubicBezTo>
                  <a:pt x="320186" y="18139"/>
                  <a:pt x="297961" y="11260"/>
                  <a:pt x="266740" y="12847"/>
                </a:cubicBezTo>
                <a:cubicBezTo>
                  <a:pt x="235519" y="14434"/>
                  <a:pt x="192657" y="32426"/>
                  <a:pt x="155615" y="31897"/>
                </a:cubicBezTo>
                <a:cubicBezTo>
                  <a:pt x="118573" y="31368"/>
                  <a:pt x="2686" y="-2499"/>
                  <a:pt x="40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741CEFE2-D9DA-A23C-9349-048752D1532D}"/>
              </a:ext>
            </a:extLst>
          </p:cNvPr>
          <p:cNvSpPr/>
          <p:nvPr/>
        </p:nvSpPr>
        <p:spPr>
          <a:xfrm>
            <a:off x="4223837" y="3958889"/>
            <a:ext cx="599013" cy="42152"/>
          </a:xfrm>
          <a:custGeom>
            <a:avLst/>
            <a:gdLst>
              <a:gd name="connsiteX0" fmla="*/ 2088 w 599013"/>
              <a:gd name="connsiteY0" fmla="*/ 9861 h 42152"/>
              <a:gd name="connsiteX1" fmla="*/ 217988 w 599013"/>
              <a:gd name="connsiteY1" fmla="*/ 41611 h 42152"/>
              <a:gd name="connsiteX2" fmla="*/ 154488 w 599013"/>
              <a:gd name="connsiteY2" fmla="*/ 28911 h 42152"/>
              <a:gd name="connsiteX3" fmla="*/ 249738 w 599013"/>
              <a:gd name="connsiteY3" fmla="*/ 16211 h 42152"/>
              <a:gd name="connsiteX4" fmla="*/ 227513 w 599013"/>
              <a:gd name="connsiteY4" fmla="*/ 16211 h 42152"/>
              <a:gd name="connsiteX5" fmla="*/ 395788 w 599013"/>
              <a:gd name="connsiteY5" fmla="*/ 9861 h 42152"/>
              <a:gd name="connsiteX6" fmla="*/ 598988 w 599013"/>
              <a:gd name="connsiteY6" fmla="*/ 13036 h 42152"/>
              <a:gd name="connsiteX7" fmla="*/ 408488 w 599013"/>
              <a:gd name="connsiteY7" fmla="*/ 336 h 42152"/>
              <a:gd name="connsiteX8" fmla="*/ 227513 w 599013"/>
              <a:gd name="connsiteY8" fmla="*/ 28911 h 42152"/>
              <a:gd name="connsiteX9" fmla="*/ 113213 w 599013"/>
              <a:gd name="connsiteY9" fmla="*/ 35261 h 42152"/>
              <a:gd name="connsiteX10" fmla="*/ 2088 w 599013"/>
              <a:gd name="connsiteY10" fmla="*/ 9861 h 4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013" h="42152">
                <a:moveTo>
                  <a:pt x="2088" y="9861"/>
                </a:moveTo>
                <a:cubicBezTo>
                  <a:pt x="19550" y="10919"/>
                  <a:pt x="192588" y="38436"/>
                  <a:pt x="217988" y="41611"/>
                </a:cubicBezTo>
                <a:cubicBezTo>
                  <a:pt x="243388" y="44786"/>
                  <a:pt x="149196" y="33144"/>
                  <a:pt x="154488" y="28911"/>
                </a:cubicBezTo>
                <a:cubicBezTo>
                  <a:pt x="159780" y="24678"/>
                  <a:pt x="237567" y="18328"/>
                  <a:pt x="249738" y="16211"/>
                </a:cubicBezTo>
                <a:cubicBezTo>
                  <a:pt x="261909" y="14094"/>
                  <a:pt x="227513" y="16211"/>
                  <a:pt x="227513" y="16211"/>
                </a:cubicBezTo>
                <a:lnTo>
                  <a:pt x="395788" y="9861"/>
                </a:lnTo>
                <a:lnTo>
                  <a:pt x="598988" y="13036"/>
                </a:lnTo>
                <a:cubicBezTo>
                  <a:pt x="601105" y="11448"/>
                  <a:pt x="470400" y="-2310"/>
                  <a:pt x="408488" y="336"/>
                </a:cubicBezTo>
                <a:cubicBezTo>
                  <a:pt x="346576" y="2982"/>
                  <a:pt x="276725" y="23090"/>
                  <a:pt x="227513" y="28911"/>
                </a:cubicBezTo>
                <a:cubicBezTo>
                  <a:pt x="178301" y="34732"/>
                  <a:pt x="144963" y="36319"/>
                  <a:pt x="113213" y="35261"/>
                </a:cubicBezTo>
                <a:cubicBezTo>
                  <a:pt x="81463" y="34203"/>
                  <a:pt x="-15374" y="8803"/>
                  <a:pt x="2088" y="9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4C8DFDC2-D72F-6D12-EB1E-2E997F4B10BA}"/>
              </a:ext>
            </a:extLst>
          </p:cNvPr>
          <p:cNvSpPr/>
          <p:nvPr/>
        </p:nvSpPr>
        <p:spPr>
          <a:xfrm>
            <a:off x="4442082" y="3993916"/>
            <a:ext cx="532516" cy="76631"/>
          </a:xfrm>
          <a:custGeom>
            <a:avLst/>
            <a:gdLst>
              <a:gd name="connsiteX0" fmla="*/ 2918 w 532516"/>
              <a:gd name="connsiteY0" fmla="*/ 234 h 76631"/>
              <a:gd name="connsiteX1" fmla="*/ 206118 w 532516"/>
              <a:gd name="connsiteY1" fmla="*/ 31984 h 76631"/>
              <a:gd name="connsiteX2" fmla="*/ 139443 w 532516"/>
              <a:gd name="connsiteY2" fmla="*/ 12934 h 76631"/>
              <a:gd name="connsiteX3" fmla="*/ 371218 w 532516"/>
              <a:gd name="connsiteY3" fmla="*/ 19284 h 76631"/>
              <a:gd name="connsiteX4" fmla="*/ 285493 w 532516"/>
              <a:gd name="connsiteY4" fmla="*/ 19284 h 76631"/>
              <a:gd name="connsiteX5" fmla="*/ 418843 w 532516"/>
              <a:gd name="connsiteY5" fmla="*/ 234 h 76631"/>
              <a:gd name="connsiteX6" fmla="*/ 482343 w 532516"/>
              <a:gd name="connsiteY6" fmla="*/ 28809 h 76631"/>
              <a:gd name="connsiteX7" fmla="*/ 460118 w 532516"/>
              <a:gd name="connsiteY7" fmla="*/ 3409 h 76631"/>
              <a:gd name="connsiteX8" fmla="*/ 526793 w 532516"/>
              <a:gd name="connsiteY8" fmla="*/ 51034 h 76631"/>
              <a:gd name="connsiteX9" fmla="*/ 526793 w 532516"/>
              <a:gd name="connsiteY9" fmla="*/ 76434 h 76631"/>
              <a:gd name="connsiteX10" fmla="*/ 507743 w 532516"/>
              <a:gd name="connsiteY10" fmla="*/ 38334 h 76631"/>
              <a:gd name="connsiteX11" fmla="*/ 453768 w 532516"/>
              <a:gd name="connsiteY11" fmla="*/ 3409 h 76631"/>
              <a:gd name="connsiteX12" fmla="*/ 317243 w 532516"/>
              <a:gd name="connsiteY12" fmla="*/ 12934 h 76631"/>
              <a:gd name="connsiteX13" fmla="*/ 275968 w 532516"/>
              <a:gd name="connsiteY13" fmla="*/ 19284 h 76631"/>
              <a:gd name="connsiteX14" fmla="*/ 380743 w 532516"/>
              <a:gd name="connsiteY14" fmla="*/ 9759 h 76631"/>
              <a:gd name="connsiteX15" fmla="*/ 326768 w 532516"/>
              <a:gd name="connsiteY15" fmla="*/ 3409 h 76631"/>
              <a:gd name="connsiteX16" fmla="*/ 212468 w 532516"/>
              <a:gd name="connsiteY16" fmla="*/ 3409 h 76631"/>
              <a:gd name="connsiteX17" fmla="*/ 91818 w 532516"/>
              <a:gd name="connsiteY17" fmla="*/ 16109 h 76631"/>
              <a:gd name="connsiteX18" fmla="*/ 2918 w 532516"/>
              <a:gd name="connsiteY18" fmla="*/ 234 h 76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2516" h="76631">
                <a:moveTo>
                  <a:pt x="2918" y="234"/>
                </a:moveTo>
                <a:cubicBezTo>
                  <a:pt x="21968" y="2880"/>
                  <a:pt x="183364" y="29867"/>
                  <a:pt x="206118" y="31984"/>
                </a:cubicBezTo>
                <a:cubicBezTo>
                  <a:pt x="228872" y="34101"/>
                  <a:pt x="111926" y="15051"/>
                  <a:pt x="139443" y="12934"/>
                </a:cubicBezTo>
                <a:cubicBezTo>
                  <a:pt x="166960" y="10817"/>
                  <a:pt x="346876" y="18226"/>
                  <a:pt x="371218" y="19284"/>
                </a:cubicBezTo>
                <a:cubicBezTo>
                  <a:pt x="395560" y="20342"/>
                  <a:pt x="277555" y="22459"/>
                  <a:pt x="285493" y="19284"/>
                </a:cubicBezTo>
                <a:cubicBezTo>
                  <a:pt x="293431" y="16109"/>
                  <a:pt x="386035" y="-1354"/>
                  <a:pt x="418843" y="234"/>
                </a:cubicBezTo>
                <a:cubicBezTo>
                  <a:pt x="451651" y="1822"/>
                  <a:pt x="475464" y="28280"/>
                  <a:pt x="482343" y="28809"/>
                </a:cubicBezTo>
                <a:cubicBezTo>
                  <a:pt x="489222" y="29338"/>
                  <a:pt x="452710" y="-295"/>
                  <a:pt x="460118" y="3409"/>
                </a:cubicBezTo>
                <a:cubicBezTo>
                  <a:pt x="467526" y="7113"/>
                  <a:pt x="515680" y="38863"/>
                  <a:pt x="526793" y="51034"/>
                </a:cubicBezTo>
                <a:cubicBezTo>
                  <a:pt x="537906" y="63205"/>
                  <a:pt x="529968" y="78551"/>
                  <a:pt x="526793" y="76434"/>
                </a:cubicBezTo>
                <a:cubicBezTo>
                  <a:pt x="523618" y="74317"/>
                  <a:pt x="519914" y="50505"/>
                  <a:pt x="507743" y="38334"/>
                </a:cubicBezTo>
                <a:cubicBezTo>
                  <a:pt x="495572" y="26163"/>
                  <a:pt x="485518" y="7642"/>
                  <a:pt x="453768" y="3409"/>
                </a:cubicBezTo>
                <a:cubicBezTo>
                  <a:pt x="422018" y="-824"/>
                  <a:pt x="346876" y="10288"/>
                  <a:pt x="317243" y="12934"/>
                </a:cubicBezTo>
                <a:cubicBezTo>
                  <a:pt x="287610" y="15580"/>
                  <a:pt x="265385" y="19813"/>
                  <a:pt x="275968" y="19284"/>
                </a:cubicBezTo>
                <a:cubicBezTo>
                  <a:pt x="286551" y="18755"/>
                  <a:pt x="372276" y="12405"/>
                  <a:pt x="380743" y="9759"/>
                </a:cubicBezTo>
                <a:cubicBezTo>
                  <a:pt x="389210" y="7113"/>
                  <a:pt x="354814" y="4467"/>
                  <a:pt x="326768" y="3409"/>
                </a:cubicBezTo>
                <a:cubicBezTo>
                  <a:pt x="298722" y="2351"/>
                  <a:pt x="251626" y="1292"/>
                  <a:pt x="212468" y="3409"/>
                </a:cubicBezTo>
                <a:cubicBezTo>
                  <a:pt x="173310" y="5526"/>
                  <a:pt x="120393" y="13992"/>
                  <a:pt x="91818" y="16109"/>
                </a:cubicBezTo>
                <a:cubicBezTo>
                  <a:pt x="63243" y="18226"/>
                  <a:pt x="-16132" y="-2412"/>
                  <a:pt x="2918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6EBC74D7-8956-40FC-F531-A28119354D5F}"/>
              </a:ext>
            </a:extLst>
          </p:cNvPr>
          <p:cNvSpPr/>
          <p:nvPr/>
        </p:nvSpPr>
        <p:spPr>
          <a:xfrm>
            <a:off x="4142195" y="3978846"/>
            <a:ext cx="312336" cy="59749"/>
          </a:xfrm>
          <a:custGeom>
            <a:avLst/>
            <a:gdLst>
              <a:gd name="connsiteX0" fmla="*/ 1180 w 312336"/>
              <a:gd name="connsiteY0" fmla="*/ 43879 h 59749"/>
              <a:gd name="connsiteX1" fmla="*/ 67855 w 312336"/>
              <a:gd name="connsiteY1" fmla="*/ 12129 h 59749"/>
              <a:gd name="connsiteX2" fmla="*/ 77380 w 312336"/>
              <a:gd name="connsiteY2" fmla="*/ 2604 h 59749"/>
              <a:gd name="connsiteX3" fmla="*/ 194855 w 312336"/>
              <a:gd name="connsiteY3" fmla="*/ 56579 h 59749"/>
              <a:gd name="connsiteX4" fmla="*/ 185330 w 312336"/>
              <a:gd name="connsiteY4" fmla="*/ 53404 h 59749"/>
              <a:gd name="connsiteX5" fmla="*/ 283755 w 312336"/>
              <a:gd name="connsiteY5" fmla="*/ 53404 h 59749"/>
              <a:gd name="connsiteX6" fmla="*/ 261530 w 312336"/>
              <a:gd name="connsiteY6" fmla="*/ 34354 h 59749"/>
              <a:gd name="connsiteX7" fmla="*/ 312330 w 312336"/>
              <a:gd name="connsiteY7" fmla="*/ 18479 h 59749"/>
              <a:gd name="connsiteX8" fmla="*/ 264705 w 312336"/>
              <a:gd name="connsiteY8" fmla="*/ 40704 h 59749"/>
              <a:gd name="connsiteX9" fmla="*/ 201205 w 312336"/>
              <a:gd name="connsiteY9" fmla="*/ 37529 h 59749"/>
              <a:gd name="connsiteX10" fmla="*/ 137705 w 312336"/>
              <a:gd name="connsiteY10" fmla="*/ 8954 h 59749"/>
              <a:gd name="connsiteX11" fmla="*/ 1180 w 312336"/>
              <a:gd name="connsiteY11" fmla="*/ 43879 h 59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2336" h="59749">
                <a:moveTo>
                  <a:pt x="1180" y="43879"/>
                </a:moveTo>
                <a:cubicBezTo>
                  <a:pt x="-10462" y="44408"/>
                  <a:pt x="67855" y="12129"/>
                  <a:pt x="67855" y="12129"/>
                </a:cubicBezTo>
                <a:cubicBezTo>
                  <a:pt x="80555" y="5250"/>
                  <a:pt x="56213" y="-4804"/>
                  <a:pt x="77380" y="2604"/>
                </a:cubicBezTo>
                <a:cubicBezTo>
                  <a:pt x="98547" y="10012"/>
                  <a:pt x="176863" y="48112"/>
                  <a:pt x="194855" y="56579"/>
                </a:cubicBezTo>
                <a:cubicBezTo>
                  <a:pt x="212847" y="65046"/>
                  <a:pt x="170513" y="53933"/>
                  <a:pt x="185330" y="53404"/>
                </a:cubicBezTo>
                <a:cubicBezTo>
                  <a:pt x="200147" y="52875"/>
                  <a:pt x="271055" y="56579"/>
                  <a:pt x="283755" y="53404"/>
                </a:cubicBezTo>
                <a:cubicBezTo>
                  <a:pt x="296455" y="50229"/>
                  <a:pt x="256768" y="40175"/>
                  <a:pt x="261530" y="34354"/>
                </a:cubicBezTo>
                <a:cubicBezTo>
                  <a:pt x="266292" y="28533"/>
                  <a:pt x="311801" y="17421"/>
                  <a:pt x="312330" y="18479"/>
                </a:cubicBezTo>
                <a:cubicBezTo>
                  <a:pt x="312859" y="19537"/>
                  <a:pt x="283226" y="37529"/>
                  <a:pt x="264705" y="40704"/>
                </a:cubicBezTo>
                <a:cubicBezTo>
                  <a:pt x="246184" y="43879"/>
                  <a:pt x="222371" y="42821"/>
                  <a:pt x="201205" y="37529"/>
                </a:cubicBezTo>
                <a:cubicBezTo>
                  <a:pt x="180039" y="32237"/>
                  <a:pt x="164163" y="10012"/>
                  <a:pt x="137705" y="8954"/>
                </a:cubicBezTo>
                <a:cubicBezTo>
                  <a:pt x="111247" y="7896"/>
                  <a:pt x="12822" y="43350"/>
                  <a:pt x="1180" y="43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A46FFC0B-3F63-C7D4-1E01-74708FAC13AB}"/>
              </a:ext>
            </a:extLst>
          </p:cNvPr>
          <p:cNvSpPr/>
          <p:nvPr/>
        </p:nvSpPr>
        <p:spPr>
          <a:xfrm>
            <a:off x="4276094" y="4033672"/>
            <a:ext cx="654772" cy="49480"/>
          </a:xfrm>
          <a:custGeom>
            <a:avLst/>
            <a:gdLst>
              <a:gd name="connsiteX0" fmla="*/ 631 w 654772"/>
              <a:gd name="connsiteY0" fmla="*/ 4928 h 49480"/>
              <a:gd name="connsiteX1" fmla="*/ 168906 w 654772"/>
              <a:gd name="connsiteY1" fmla="*/ 36678 h 49480"/>
              <a:gd name="connsiteX2" fmla="*/ 127631 w 654772"/>
              <a:gd name="connsiteY2" fmla="*/ 33503 h 49480"/>
              <a:gd name="connsiteX3" fmla="*/ 299081 w 654772"/>
              <a:gd name="connsiteY3" fmla="*/ 23978 h 49480"/>
              <a:gd name="connsiteX4" fmla="*/ 403856 w 654772"/>
              <a:gd name="connsiteY4" fmla="*/ 20803 h 49480"/>
              <a:gd name="connsiteX5" fmla="*/ 343531 w 654772"/>
              <a:gd name="connsiteY5" fmla="*/ 17628 h 49480"/>
              <a:gd name="connsiteX6" fmla="*/ 559431 w 654772"/>
              <a:gd name="connsiteY6" fmla="*/ 20803 h 49480"/>
              <a:gd name="connsiteX7" fmla="*/ 505456 w 654772"/>
              <a:gd name="connsiteY7" fmla="*/ 11278 h 49480"/>
              <a:gd name="connsiteX8" fmla="*/ 651506 w 654772"/>
              <a:gd name="connsiteY8" fmla="*/ 1753 h 49480"/>
              <a:gd name="connsiteX9" fmla="*/ 610231 w 654772"/>
              <a:gd name="connsiteY9" fmla="*/ 49378 h 49480"/>
              <a:gd name="connsiteX10" fmla="*/ 648331 w 654772"/>
              <a:gd name="connsiteY10" fmla="*/ 14453 h 49480"/>
              <a:gd name="connsiteX11" fmla="*/ 499106 w 654772"/>
              <a:gd name="connsiteY11" fmla="*/ 14453 h 49480"/>
              <a:gd name="connsiteX12" fmla="*/ 327656 w 654772"/>
              <a:gd name="connsiteY12" fmla="*/ 33503 h 49480"/>
              <a:gd name="connsiteX13" fmla="*/ 232406 w 654772"/>
              <a:gd name="connsiteY13" fmla="*/ 17628 h 49480"/>
              <a:gd name="connsiteX14" fmla="*/ 330831 w 654772"/>
              <a:gd name="connsiteY14" fmla="*/ 20803 h 49480"/>
              <a:gd name="connsiteX15" fmla="*/ 159381 w 654772"/>
              <a:gd name="connsiteY15" fmla="*/ 30328 h 49480"/>
              <a:gd name="connsiteX16" fmla="*/ 111756 w 654772"/>
              <a:gd name="connsiteY16" fmla="*/ 14453 h 49480"/>
              <a:gd name="connsiteX17" fmla="*/ 631 w 654772"/>
              <a:gd name="connsiteY17" fmla="*/ 4928 h 49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54772" h="49480">
                <a:moveTo>
                  <a:pt x="631" y="4928"/>
                </a:moveTo>
                <a:cubicBezTo>
                  <a:pt x="10156" y="8632"/>
                  <a:pt x="147739" y="31916"/>
                  <a:pt x="168906" y="36678"/>
                </a:cubicBezTo>
                <a:cubicBezTo>
                  <a:pt x="190073" y="41440"/>
                  <a:pt x="105935" y="35620"/>
                  <a:pt x="127631" y="33503"/>
                </a:cubicBezTo>
                <a:cubicBezTo>
                  <a:pt x="149327" y="31386"/>
                  <a:pt x="253044" y="26095"/>
                  <a:pt x="299081" y="23978"/>
                </a:cubicBezTo>
                <a:cubicBezTo>
                  <a:pt x="345118" y="21861"/>
                  <a:pt x="396448" y="21861"/>
                  <a:pt x="403856" y="20803"/>
                </a:cubicBezTo>
                <a:cubicBezTo>
                  <a:pt x="411264" y="19745"/>
                  <a:pt x="317602" y="17628"/>
                  <a:pt x="343531" y="17628"/>
                </a:cubicBezTo>
                <a:cubicBezTo>
                  <a:pt x="369460" y="17628"/>
                  <a:pt x="532444" y="21861"/>
                  <a:pt x="559431" y="20803"/>
                </a:cubicBezTo>
                <a:cubicBezTo>
                  <a:pt x="586418" y="19745"/>
                  <a:pt x="490110" y="14453"/>
                  <a:pt x="505456" y="11278"/>
                </a:cubicBezTo>
                <a:cubicBezTo>
                  <a:pt x="520802" y="8103"/>
                  <a:pt x="634044" y="-4597"/>
                  <a:pt x="651506" y="1753"/>
                </a:cubicBezTo>
                <a:cubicBezTo>
                  <a:pt x="668968" y="8103"/>
                  <a:pt x="610760" y="47261"/>
                  <a:pt x="610231" y="49378"/>
                </a:cubicBezTo>
                <a:cubicBezTo>
                  <a:pt x="609702" y="51495"/>
                  <a:pt x="666852" y="20274"/>
                  <a:pt x="648331" y="14453"/>
                </a:cubicBezTo>
                <a:cubicBezTo>
                  <a:pt x="629810" y="8632"/>
                  <a:pt x="552552" y="11278"/>
                  <a:pt x="499106" y="14453"/>
                </a:cubicBezTo>
                <a:cubicBezTo>
                  <a:pt x="445660" y="17628"/>
                  <a:pt x="372106" y="32974"/>
                  <a:pt x="327656" y="33503"/>
                </a:cubicBezTo>
                <a:cubicBezTo>
                  <a:pt x="283206" y="34032"/>
                  <a:pt x="231877" y="19745"/>
                  <a:pt x="232406" y="17628"/>
                </a:cubicBezTo>
                <a:cubicBezTo>
                  <a:pt x="232935" y="15511"/>
                  <a:pt x="343002" y="18686"/>
                  <a:pt x="330831" y="20803"/>
                </a:cubicBezTo>
                <a:cubicBezTo>
                  <a:pt x="318660" y="22920"/>
                  <a:pt x="195893" y="31386"/>
                  <a:pt x="159381" y="30328"/>
                </a:cubicBezTo>
                <a:cubicBezTo>
                  <a:pt x="122869" y="29270"/>
                  <a:pt x="131335" y="17628"/>
                  <a:pt x="111756" y="14453"/>
                </a:cubicBezTo>
                <a:cubicBezTo>
                  <a:pt x="92177" y="11278"/>
                  <a:pt x="-8894" y="1224"/>
                  <a:pt x="631" y="4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BE120EBC-E79C-4370-9F27-3548E4E2FA1E}"/>
              </a:ext>
            </a:extLst>
          </p:cNvPr>
          <p:cNvSpPr/>
          <p:nvPr/>
        </p:nvSpPr>
        <p:spPr>
          <a:xfrm>
            <a:off x="4914881" y="3882978"/>
            <a:ext cx="70120" cy="171577"/>
          </a:xfrm>
          <a:custGeom>
            <a:avLst/>
            <a:gdLst>
              <a:gd name="connsiteX0" fmla="*/ 19 w 70120"/>
              <a:gd name="connsiteY0" fmla="*/ 47 h 171577"/>
              <a:gd name="connsiteX1" fmla="*/ 53994 w 70120"/>
              <a:gd name="connsiteY1" fmla="*/ 104822 h 171577"/>
              <a:gd name="connsiteX2" fmla="*/ 69869 w 70120"/>
              <a:gd name="connsiteY2" fmla="*/ 171497 h 171577"/>
              <a:gd name="connsiteX3" fmla="*/ 60344 w 70120"/>
              <a:gd name="connsiteY3" fmla="*/ 92122 h 171577"/>
              <a:gd name="connsiteX4" fmla="*/ 19 w 70120"/>
              <a:gd name="connsiteY4" fmla="*/ 47 h 171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120" h="171577">
                <a:moveTo>
                  <a:pt x="19" y="47"/>
                </a:moveTo>
                <a:cubicBezTo>
                  <a:pt x="-1039" y="2164"/>
                  <a:pt x="42352" y="76247"/>
                  <a:pt x="53994" y="104822"/>
                </a:cubicBezTo>
                <a:cubicBezTo>
                  <a:pt x="65636" y="133397"/>
                  <a:pt x="68811" y="173614"/>
                  <a:pt x="69869" y="171497"/>
                </a:cubicBezTo>
                <a:cubicBezTo>
                  <a:pt x="70927" y="169380"/>
                  <a:pt x="68811" y="117522"/>
                  <a:pt x="60344" y="92122"/>
                </a:cubicBezTo>
                <a:cubicBezTo>
                  <a:pt x="51877" y="66722"/>
                  <a:pt x="1077" y="-2070"/>
                  <a:pt x="19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31A17D52-F95B-4434-2AC7-F5448D2B7970}"/>
              </a:ext>
            </a:extLst>
          </p:cNvPr>
          <p:cNvSpPr/>
          <p:nvPr/>
        </p:nvSpPr>
        <p:spPr>
          <a:xfrm>
            <a:off x="3901968" y="3727423"/>
            <a:ext cx="378227" cy="99272"/>
          </a:xfrm>
          <a:custGeom>
            <a:avLst/>
            <a:gdLst>
              <a:gd name="connsiteX0" fmla="*/ 107 w 378227"/>
              <a:gd name="connsiteY0" fmla="*/ 92102 h 99272"/>
              <a:gd name="connsiteX1" fmla="*/ 171557 w 378227"/>
              <a:gd name="connsiteY1" fmla="*/ 82577 h 99272"/>
              <a:gd name="connsiteX2" fmla="*/ 168382 w 378227"/>
              <a:gd name="connsiteY2" fmla="*/ 92102 h 99272"/>
              <a:gd name="connsiteX3" fmla="*/ 377932 w 378227"/>
              <a:gd name="connsiteY3" fmla="*/ 27 h 99272"/>
              <a:gd name="connsiteX4" fmla="*/ 212832 w 378227"/>
              <a:gd name="connsiteY4" fmla="*/ 82577 h 99272"/>
              <a:gd name="connsiteX5" fmla="*/ 146157 w 378227"/>
              <a:gd name="connsiteY5" fmla="*/ 98452 h 99272"/>
              <a:gd name="connsiteX6" fmla="*/ 107 w 378227"/>
              <a:gd name="connsiteY6" fmla="*/ 92102 h 9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227" h="99272">
                <a:moveTo>
                  <a:pt x="107" y="92102"/>
                </a:moveTo>
                <a:cubicBezTo>
                  <a:pt x="4340" y="89456"/>
                  <a:pt x="143511" y="82577"/>
                  <a:pt x="171557" y="82577"/>
                </a:cubicBezTo>
                <a:cubicBezTo>
                  <a:pt x="199603" y="82577"/>
                  <a:pt x="133986" y="105860"/>
                  <a:pt x="168382" y="92102"/>
                </a:cubicBezTo>
                <a:cubicBezTo>
                  <a:pt x="202778" y="78344"/>
                  <a:pt x="370524" y="1614"/>
                  <a:pt x="377932" y="27"/>
                </a:cubicBezTo>
                <a:cubicBezTo>
                  <a:pt x="385340" y="-1560"/>
                  <a:pt x="251461" y="66173"/>
                  <a:pt x="212832" y="82577"/>
                </a:cubicBezTo>
                <a:cubicBezTo>
                  <a:pt x="174203" y="98981"/>
                  <a:pt x="174732" y="95277"/>
                  <a:pt x="146157" y="98452"/>
                </a:cubicBezTo>
                <a:cubicBezTo>
                  <a:pt x="117582" y="101627"/>
                  <a:pt x="-4126" y="94748"/>
                  <a:pt x="107" y="92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117B3538-B1DD-4529-71E9-2017F1B506A9}"/>
              </a:ext>
            </a:extLst>
          </p:cNvPr>
          <p:cNvSpPr/>
          <p:nvPr/>
        </p:nvSpPr>
        <p:spPr>
          <a:xfrm>
            <a:off x="4032155" y="3905045"/>
            <a:ext cx="352855" cy="38332"/>
          </a:xfrm>
          <a:custGeom>
            <a:avLst/>
            <a:gdLst>
              <a:gd name="connsiteX0" fmla="*/ 95 w 352855"/>
              <a:gd name="connsiteY0" fmla="*/ 22430 h 38332"/>
              <a:gd name="connsiteX1" fmla="*/ 228695 w 352855"/>
              <a:gd name="connsiteY1" fmla="*/ 6555 h 38332"/>
              <a:gd name="connsiteX2" fmla="*/ 352520 w 352855"/>
              <a:gd name="connsiteY2" fmla="*/ 38305 h 38332"/>
              <a:gd name="connsiteX3" fmla="*/ 257270 w 352855"/>
              <a:gd name="connsiteY3" fmla="*/ 205 h 38332"/>
              <a:gd name="connsiteX4" fmla="*/ 95 w 352855"/>
              <a:gd name="connsiteY4" fmla="*/ 22430 h 38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855" h="38332">
                <a:moveTo>
                  <a:pt x="95" y="22430"/>
                </a:moveTo>
                <a:cubicBezTo>
                  <a:pt x="-4667" y="23488"/>
                  <a:pt x="169958" y="3909"/>
                  <a:pt x="228695" y="6555"/>
                </a:cubicBezTo>
                <a:cubicBezTo>
                  <a:pt x="287432" y="9201"/>
                  <a:pt x="347758" y="39363"/>
                  <a:pt x="352520" y="38305"/>
                </a:cubicBezTo>
                <a:cubicBezTo>
                  <a:pt x="357282" y="37247"/>
                  <a:pt x="310716" y="2851"/>
                  <a:pt x="257270" y="205"/>
                </a:cubicBezTo>
                <a:cubicBezTo>
                  <a:pt x="203824" y="-2441"/>
                  <a:pt x="4857" y="21372"/>
                  <a:pt x="95" y="22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DC8F2783-8F22-2D3B-C184-DB77B693FF7C}"/>
              </a:ext>
            </a:extLst>
          </p:cNvPr>
          <p:cNvSpPr/>
          <p:nvPr/>
        </p:nvSpPr>
        <p:spPr>
          <a:xfrm>
            <a:off x="4625797" y="3755875"/>
            <a:ext cx="23255" cy="114527"/>
          </a:xfrm>
          <a:custGeom>
            <a:avLst/>
            <a:gdLst>
              <a:gd name="connsiteX0" fmla="*/ 6528 w 23255"/>
              <a:gd name="connsiteY0" fmla="*/ 150 h 114527"/>
              <a:gd name="connsiteX1" fmla="*/ 22403 w 23255"/>
              <a:gd name="connsiteY1" fmla="*/ 73175 h 114527"/>
              <a:gd name="connsiteX2" fmla="*/ 19228 w 23255"/>
              <a:gd name="connsiteY2" fmla="*/ 114450 h 114527"/>
              <a:gd name="connsiteX3" fmla="*/ 3353 w 23255"/>
              <a:gd name="connsiteY3" fmla="*/ 82700 h 114527"/>
              <a:gd name="connsiteX4" fmla="*/ 178 w 23255"/>
              <a:gd name="connsiteY4" fmla="*/ 54125 h 114527"/>
              <a:gd name="connsiteX5" fmla="*/ 6528 w 23255"/>
              <a:gd name="connsiteY5" fmla="*/ 150 h 11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55" h="114527">
                <a:moveTo>
                  <a:pt x="6528" y="150"/>
                </a:moveTo>
                <a:cubicBezTo>
                  <a:pt x="10232" y="3325"/>
                  <a:pt x="20286" y="54125"/>
                  <a:pt x="22403" y="73175"/>
                </a:cubicBezTo>
                <a:cubicBezTo>
                  <a:pt x="24520" y="92225"/>
                  <a:pt x="22403" y="112863"/>
                  <a:pt x="19228" y="114450"/>
                </a:cubicBezTo>
                <a:cubicBezTo>
                  <a:pt x="16053" y="116037"/>
                  <a:pt x="6528" y="92754"/>
                  <a:pt x="3353" y="82700"/>
                </a:cubicBezTo>
                <a:cubicBezTo>
                  <a:pt x="178" y="72646"/>
                  <a:pt x="-351" y="63121"/>
                  <a:pt x="178" y="54125"/>
                </a:cubicBezTo>
                <a:cubicBezTo>
                  <a:pt x="707" y="45129"/>
                  <a:pt x="2824" y="-3025"/>
                  <a:pt x="6528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AD2B5285-F481-5FE5-2760-0B64649FA64C}"/>
              </a:ext>
            </a:extLst>
          </p:cNvPr>
          <p:cNvSpPr/>
          <p:nvPr/>
        </p:nvSpPr>
        <p:spPr>
          <a:xfrm>
            <a:off x="4619165" y="3701882"/>
            <a:ext cx="262743" cy="176792"/>
          </a:xfrm>
          <a:custGeom>
            <a:avLst/>
            <a:gdLst>
              <a:gd name="connsiteX0" fmla="*/ 460 w 262743"/>
              <a:gd name="connsiteY0" fmla="*/ 168 h 176792"/>
              <a:gd name="connsiteX1" fmla="*/ 168735 w 262743"/>
              <a:gd name="connsiteY1" fmla="*/ 98593 h 176792"/>
              <a:gd name="connsiteX2" fmla="*/ 241760 w 262743"/>
              <a:gd name="connsiteY2" fmla="*/ 165268 h 176792"/>
              <a:gd name="connsiteX3" fmla="*/ 260810 w 262743"/>
              <a:gd name="connsiteY3" fmla="*/ 174793 h 176792"/>
              <a:gd name="connsiteX4" fmla="*/ 203660 w 262743"/>
              <a:gd name="connsiteY4" fmla="*/ 143043 h 176792"/>
              <a:gd name="connsiteX5" fmla="*/ 121110 w 262743"/>
              <a:gd name="connsiteY5" fmla="*/ 76368 h 176792"/>
              <a:gd name="connsiteX6" fmla="*/ 460 w 262743"/>
              <a:gd name="connsiteY6" fmla="*/ 168 h 17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743" h="176792">
                <a:moveTo>
                  <a:pt x="460" y="168"/>
                </a:moveTo>
                <a:cubicBezTo>
                  <a:pt x="8397" y="3872"/>
                  <a:pt x="128518" y="71076"/>
                  <a:pt x="168735" y="98593"/>
                </a:cubicBezTo>
                <a:cubicBezTo>
                  <a:pt x="208952" y="126110"/>
                  <a:pt x="241760" y="165268"/>
                  <a:pt x="241760" y="165268"/>
                </a:cubicBezTo>
                <a:cubicBezTo>
                  <a:pt x="257106" y="177968"/>
                  <a:pt x="267160" y="178497"/>
                  <a:pt x="260810" y="174793"/>
                </a:cubicBezTo>
                <a:cubicBezTo>
                  <a:pt x="254460" y="171089"/>
                  <a:pt x="226943" y="159447"/>
                  <a:pt x="203660" y="143043"/>
                </a:cubicBezTo>
                <a:cubicBezTo>
                  <a:pt x="180377" y="126639"/>
                  <a:pt x="152860" y="98064"/>
                  <a:pt x="121110" y="76368"/>
                </a:cubicBezTo>
                <a:cubicBezTo>
                  <a:pt x="89360" y="54672"/>
                  <a:pt x="-7477" y="-3536"/>
                  <a:pt x="460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D53572AB-CC5A-D54B-6886-153DBEDC1483}"/>
              </a:ext>
            </a:extLst>
          </p:cNvPr>
          <p:cNvSpPr/>
          <p:nvPr/>
        </p:nvSpPr>
        <p:spPr>
          <a:xfrm>
            <a:off x="4838465" y="3374809"/>
            <a:ext cx="116718" cy="145109"/>
          </a:xfrm>
          <a:custGeom>
            <a:avLst/>
            <a:gdLst>
              <a:gd name="connsiteX0" fmla="*/ 235 w 116718"/>
              <a:gd name="connsiteY0" fmla="*/ 216 h 145109"/>
              <a:gd name="connsiteX1" fmla="*/ 76435 w 116718"/>
              <a:gd name="connsiteY1" fmla="*/ 79591 h 145109"/>
              <a:gd name="connsiteX2" fmla="*/ 73260 w 116718"/>
              <a:gd name="connsiteY2" fmla="*/ 54191 h 145109"/>
              <a:gd name="connsiteX3" fmla="*/ 111360 w 116718"/>
              <a:gd name="connsiteY3" fmla="*/ 143091 h 145109"/>
              <a:gd name="connsiteX4" fmla="*/ 105010 w 116718"/>
              <a:gd name="connsiteY4" fmla="*/ 108166 h 145109"/>
              <a:gd name="connsiteX5" fmla="*/ 235 w 116718"/>
              <a:gd name="connsiteY5" fmla="*/ 216 h 145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18" h="145109">
                <a:moveTo>
                  <a:pt x="235" y="216"/>
                </a:moveTo>
                <a:cubicBezTo>
                  <a:pt x="-4527" y="-4546"/>
                  <a:pt x="64264" y="70595"/>
                  <a:pt x="76435" y="79591"/>
                </a:cubicBezTo>
                <a:cubicBezTo>
                  <a:pt x="88606" y="88587"/>
                  <a:pt x="67439" y="43608"/>
                  <a:pt x="73260" y="54191"/>
                </a:cubicBezTo>
                <a:cubicBezTo>
                  <a:pt x="79081" y="64774"/>
                  <a:pt x="106068" y="134095"/>
                  <a:pt x="111360" y="143091"/>
                </a:cubicBezTo>
                <a:cubicBezTo>
                  <a:pt x="116652" y="152087"/>
                  <a:pt x="122472" y="129333"/>
                  <a:pt x="105010" y="108166"/>
                </a:cubicBezTo>
                <a:cubicBezTo>
                  <a:pt x="87548" y="86999"/>
                  <a:pt x="4997" y="4978"/>
                  <a:pt x="235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4FCF615D-32CD-ADD7-27FA-F56B7452AECE}"/>
              </a:ext>
            </a:extLst>
          </p:cNvPr>
          <p:cNvSpPr/>
          <p:nvPr/>
        </p:nvSpPr>
        <p:spPr>
          <a:xfrm>
            <a:off x="4613275" y="3355914"/>
            <a:ext cx="270980" cy="123970"/>
          </a:xfrm>
          <a:custGeom>
            <a:avLst/>
            <a:gdLst>
              <a:gd name="connsiteX0" fmla="*/ 0 w 270980"/>
              <a:gd name="connsiteY0" fmla="*/ 61 h 123970"/>
              <a:gd name="connsiteX1" fmla="*/ 165100 w 270980"/>
              <a:gd name="connsiteY1" fmla="*/ 47686 h 123970"/>
              <a:gd name="connsiteX2" fmla="*/ 114300 w 270980"/>
              <a:gd name="connsiteY2" fmla="*/ 25461 h 123970"/>
              <a:gd name="connsiteX3" fmla="*/ 234950 w 270980"/>
              <a:gd name="connsiteY3" fmla="*/ 60386 h 123970"/>
              <a:gd name="connsiteX4" fmla="*/ 180975 w 270980"/>
              <a:gd name="connsiteY4" fmla="*/ 54036 h 123970"/>
              <a:gd name="connsiteX5" fmla="*/ 260350 w 270980"/>
              <a:gd name="connsiteY5" fmla="*/ 69911 h 123970"/>
              <a:gd name="connsiteX6" fmla="*/ 250825 w 270980"/>
              <a:gd name="connsiteY6" fmla="*/ 95311 h 123970"/>
              <a:gd name="connsiteX7" fmla="*/ 168275 w 270980"/>
              <a:gd name="connsiteY7" fmla="*/ 123886 h 123970"/>
              <a:gd name="connsiteX8" fmla="*/ 266700 w 270980"/>
              <a:gd name="connsiteY8" fmla="*/ 85786 h 123970"/>
              <a:gd name="connsiteX9" fmla="*/ 244475 w 270980"/>
              <a:gd name="connsiteY9" fmla="*/ 69911 h 123970"/>
              <a:gd name="connsiteX10" fmla="*/ 165100 w 270980"/>
              <a:gd name="connsiteY10" fmla="*/ 38161 h 123970"/>
              <a:gd name="connsiteX11" fmla="*/ 0 w 270980"/>
              <a:gd name="connsiteY11" fmla="*/ 61 h 123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0980" h="123970">
                <a:moveTo>
                  <a:pt x="0" y="61"/>
                </a:moveTo>
                <a:cubicBezTo>
                  <a:pt x="0" y="1648"/>
                  <a:pt x="146050" y="43453"/>
                  <a:pt x="165100" y="47686"/>
                </a:cubicBezTo>
                <a:cubicBezTo>
                  <a:pt x="184150" y="51919"/>
                  <a:pt x="102658" y="23344"/>
                  <a:pt x="114300" y="25461"/>
                </a:cubicBezTo>
                <a:cubicBezTo>
                  <a:pt x="125942" y="27578"/>
                  <a:pt x="223838" y="55624"/>
                  <a:pt x="234950" y="60386"/>
                </a:cubicBezTo>
                <a:cubicBezTo>
                  <a:pt x="246062" y="65148"/>
                  <a:pt x="176742" y="52449"/>
                  <a:pt x="180975" y="54036"/>
                </a:cubicBezTo>
                <a:cubicBezTo>
                  <a:pt x="185208" y="55623"/>
                  <a:pt x="248708" y="63032"/>
                  <a:pt x="260350" y="69911"/>
                </a:cubicBezTo>
                <a:cubicBezTo>
                  <a:pt x="271992" y="76790"/>
                  <a:pt x="266171" y="86315"/>
                  <a:pt x="250825" y="95311"/>
                </a:cubicBezTo>
                <a:cubicBezTo>
                  <a:pt x="235479" y="104307"/>
                  <a:pt x="165629" y="125474"/>
                  <a:pt x="168275" y="123886"/>
                </a:cubicBezTo>
                <a:cubicBezTo>
                  <a:pt x="170921" y="122299"/>
                  <a:pt x="254000" y="94782"/>
                  <a:pt x="266700" y="85786"/>
                </a:cubicBezTo>
                <a:cubicBezTo>
                  <a:pt x="279400" y="76790"/>
                  <a:pt x="261408" y="77848"/>
                  <a:pt x="244475" y="69911"/>
                </a:cubicBezTo>
                <a:cubicBezTo>
                  <a:pt x="227542" y="61974"/>
                  <a:pt x="198438" y="48215"/>
                  <a:pt x="165100" y="38161"/>
                </a:cubicBezTo>
                <a:cubicBezTo>
                  <a:pt x="131762" y="28107"/>
                  <a:pt x="0" y="-1526"/>
                  <a:pt x="0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8C2A1D41-723E-C3B9-0B36-2447272D0984}"/>
              </a:ext>
            </a:extLst>
          </p:cNvPr>
          <p:cNvSpPr/>
          <p:nvPr/>
        </p:nvSpPr>
        <p:spPr>
          <a:xfrm>
            <a:off x="4377983" y="3352130"/>
            <a:ext cx="410868" cy="23174"/>
          </a:xfrm>
          <a:custGeom>
            <a:avLst/>
            <a:gdLst>
              <a:gd name="connsiteX0" fmla="*/ 342 w 410868"/>
              <a:gd name="connsiteY0" fmla="*/ 670 h 23174"/>
              <a:gd name="connsiteX1" fmla="*/ 244817 w 410868"/>
              <a:gd name="connsiteY1" fmla="*/ 22895 h 23174"/>
              <a:gd name="connsiteX2" fmla="*/ 187667 w 410868"/>
              <a:gd name="connsiteY2" fmla="*/ 13370 h 23174"/>
              <a:gd name="connsiteX3" fmla="*/ 409917 w 410868"/>
              <a:gd name="connsiteY3" fmla="*/ 16545 h 23174"/>
              <a:gd name="connsiteX4" fmla="*/ 267042 w 410868"/>
              <a:gd name="connsiteY4" fmla="*/ 22895 h 23174"/>
              <a:gd name="connsiteX5" fmla="*/ 244817 w 410868"/>
              <a:gd name="connsiteY5" fmla="*/ 19720 h 23174"/>
              <a:gd name="connsiteX6" fmla="*/ 209892 w 410868"/>
              <a:gd name="connsiteY6" fmla="*/ 22895 h 23174"/>
              <a:gd name="connsiteX7" fmla="*/ 190842 w 410868"/>
              <a:gd name="connsiteY7" fmla="*/ 7020 h 23174"/>
              <a:gd name="connsiteX8" fmla="*/ 342 w 410868"/>
              <a:gd name="connsiteY8" fmla="*/ 670 h 2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0868" h="23174">
                <a:moveTo>
                  <a:pt x="342" y="670"/>
                </a:moveTo>
                <a:cubicBezTo>
                  <a:pt x="9338" y="3316"/>
                  <a:pt x="213596" y="20778"/>
                  <a:pt x="244817" y="22895"/>
                </a:cubicBezTo>
                <a:cubicBezTo>
                  <a:pt x="276038" y="25012"/>
                  <a:pt x="160150" y="14428"/>
                  <a:pt x="187667" y="13370"/>
                </a:cubicBezTo>
                <a:cubicBezTo>
                  <a:pt x="215184" y="12312"/>
                  <a:pt x="396688" y="14958"/>
                  <a:pt x="409917" y="16545"/>
                </a:cubicBezTo>
                <a:cubicBezTo>
                  <a:pt x="423146" y="18132"/>
                  <a:pt x="294559" y="22366"/>
                  <a:pt x="267042" y="22895"/>
                </a:cubicBezTo>
                <a:cubicBezTo>
                  <a:pt x="239525" y="23424"/>
                  <a:pt x="254342" y="19720"/>
                  <a:pt x="244817" y="19720"/>
                </a:cubicBezTo>
                <a:cubicBezTo>
                  <a:pt x="235292" y="19720"/>
                  <a:pt x="209892" y="22895"/>
                  <a:pt x="209892" y="22895"/>
                </a:cubicBezTo>
                <a:cubicBezTo>
                  <a:pt x="200896" y="20778"/>
                  <a:pt x="219417" y="10195"/>
                  <a:pt x="190842" y="7020"/>
                </a:cubicBezTo>
                <a:cubicBezTo>
                  <a:pt x="162267" y="3845"/>
                  <a:pt x="-8654" y="-1976"/>
                  <a:pt x="342" y="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0CD69057-C7C1-DF1A-9AC4-840D27872BF4}"/>
              </a:ext>
            </a:extLst>
          </p:cNvPr>
          <p:cNvSpPr/>
          <p:nvPr/>
        </p:nvSpPr>
        <p:spPr>
          <a:xfrm>
            <a:off x="4010019" y="3333750"/>
            <a:ext cx="260622" cy="111272"/>
          </a:xfrm>
          <a:custGeom>
            <a:avLst/>
            <a:gdLst>
              <a:gd name="connsiteX0" fmla="*/ 6 w 260622"/>
              <a:gd name="connsiteY0" fmla="*/ 111125 h 111272"/>
              <a:gd name="connsiteX1" fmla="*/ 142881 w 260622"/>
              <a:gd name="connsiteY1" fmla="*/ 41275 h 111272"/>
              <a:gd name="connsiteX2" fmla="*/ 104781 w 260622"/>
              <a:gd name="connsiteY2" fmla="*/ 76200 h 111272"/>
              <a:gd name="connsiteX3" fmla="*/ 200031 w 260622"/>
              <a:gd name="connsiteY3" fmla="*/ 47625 h 111272"/>
              <a:gd name="connsiteX4" fmla="*/ 260356 w 260622"/>
              <a:gd name="connsiteY4" fmla="*/ 0 h 111272"/>
              <a:gd name="connsiteX5" fmla="*/ 219081 w 260622"/>
              <a:gd name="connsiteY5" fmla="*/ 47625 h 111272"/>
              <a:gd name="connsiteX6" fmla="*/ 149231 w 260622"/>
              <a:gd name="connsiteY6" fmla="*/ 76200 h 111272"/>
              <a:gd name="connsiteX7" fmla="*/ 149231 w 260622"/>
              <a:gd name="connsiteY7" fmla="*/ 60325 h 111272"/>
              <a:gd name="connsiteX8" fmla="*/ 6 w 260622"/>
              <a:gd name="connsiteY8" fmla="*/ 111125 h 111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0622" h="111272">
                <a:moveTo>
                  <a:pt x="6" y="111125"/>
                </a:moveTo>
                <a:cubicBezTo>
                  <a:pt x="-1052" y="107950"/>
                  <a:pt x="125419" y="47096"/>
                  <a:pt x="142881" y="41275"/>
                </a:cubicBezTo>
                <a:cubicBezTo>
                  <a:pt x="160343" y="35454"/>
                  <a:pt x="95256" y="75142"/>
                  <a:pt x="104781" y="76200"/>
                </a:cubicBezTo>
                <a:cubicBezTo>
                  <a:pt x="114306" y="77258"/>
                  <a:pt x="174102" y="60325"/>
                  <a:pt x="200031" y="47625"/>
                </a:cubicBezTo>
                <a:cubicBezTo>
                  <a:pt x="225960" y="34925"/>
                  <a:pt x="257181" y="0"/>
                  <a:pt x="260356" y="0"/>
                </a:cubicBezTo>
                <a:cubicBezTo>
                  <a:pt x="263531" y="0"/>
                  <a:pt x="237602" y="34925"/>
                  <a:pt x="219081" y="47625"/>
                </a:cubicBezTo>
                <a:cubicBezTo>
                  <a:pt x="200560" y="60325"/>
                  <a:pt x="160873" y="74083"/>
                  <a:pt x="149231" y="76200"/>
                </a:cubicBezTo>
                <a:cubicBezTo>
                  <a:pt x="137589" y="78317"/>
                  <a:pt x="173573" y="55563"/>
                  <a:pt x="149231" y="60325"/>
                </a:cubicBezTo>
                <a:cubicBezTo>
                  <a:pt x="124889" y="65087"/>
                  <a:pt x="1064" y="114300"/>
                  <a:pt x="6" y="11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5B8BCE24-0BCE-7CDF-3936-E2537D47D8D6}"/>
              </a:ext>
            </a:extLst>
          </p:cNvPr>
          <p:cNvSpPr/>
          <p:nvPr/>
        </p:nvSpPr>
        <p:spPr>
          <a:xfrm>
            <a:off x="4184058" y="3331073"/>
            <a:ext cx="257871" cy="98395"/>
          </a:xfrm>
          <a:custGeom>
            <a:avLst/>
            <a:gdLst>
              <a:gd name="connsiteX0" fmla="*/ 592 w 257871"/>
              <a:gd name="connsiteY0" fmla="*/ 97927 h 98395"/>
              <a:gd name="connsiteX1" fmla="*/ 111717 w 257871"/>
              <a:gd name="connsiteY1" fmla="*/ 43952 h 98395"/>
              <a:gd name="connsiteX2" fmla="*/ 187917 w 257871"/>
              <a:gd name="connsiteY2" fmla="*/ 5852 h 98395"/>
              <a:gd name="connsiteX3" fmla="*/ 257767 w 257871"/>
              <a:gd name="connsiteY3" fmla="*/ 9027 h 98395"/>
              <a:gd name="connsiteX4" fmla="*/ 172042 w 257871"/>
              <a:gd name="connsiteY4" fmla="*/ 5852 h 98395"/>
              <a:gd name="connsiteX5" fmla="*/ 592 w 257871"/>
              <a:gd name="connsiteY5" fmla="*/ 97927 h 98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871" h="98395">
                <a:moveTo>
                  <a:pt x="592" y="97927"/>
                </a:moveTo>
                <a:cubicBezTo>
                  <a:pt x="-9462" y="104277"/>
                  <a:pt x="111717" y="43952"/>
                  <a:pt x="111717" y="43952"/>
                </a:cubicBezTo>
                <a:cubicBezTo>
                  <a:pt x="142938" y="28606"/>
                  <a:pt x="163575" y="11673"/>
                  <a:pt x="187917" y="5852"/>
                </a:cubicBezTo>
                <a:cubicBezTo>
                  <a:pt x="212259" y="31"/>
                  <a:pt x="260413" y="9027"/>
                  <a:pt x="257767" y="9027"/>
                </a:cubicBezTo>
                <a:cubicBezTo>
                  <a:pt x="255121" y="9027"/>
                  <a:pt x="217550" y="-8965"/>
                  <a:pt x="172042" y="5852"/>
                </a:cubicBezTo>
                <a:cubicBezTo>
                  <a:pt x="126534" y="20669"/>
                  <a:pt x="10646" y="91577"/>
                  <a:pt x="592" y="97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40E78A94-E21C-B961-948D-5C8F59CD8C77}"/>
              </a:ext>
            </a:extLst>
          </p:cNvPr>
          <p:cNvSpPr/>
          <p:nvPr/>
        </p:nvSpPr>
        <p:spPr>
          <a:xfrm>
            <a:off x="3984615" y="3457477"/>
            <a:ext cx="143073" cy="115360"/>
          </a:xfrm>
          <a:custGeom>
            <a:avLst/>
            <a:gdLst>
              <a:gd name="connsiteX0" fmla="*/ 142885 w 143073"/>
              <a:gd name="connsiteY0" fmla="*/ 98 h 115360"/>
              <a:gd name="connsiteX1" fmla="*/ 31760 w 143073"/>
              <a:gd name="connsiteY1" fmla="*/ 79473 h 115360"/>
              <a:gd name="connsiteX2" fmla="*/ 19060 w 143073"/>
              <a:gd name="connsiteY2" fmla="*/ 114398 h 115360"/>
              <a:gd name="connsiteX3" fmla="*/ 22235 w 143073"/>
              <a:gd name="connsiteY3" fmla="*/ 44548 h 115360"/>
              <a:gd name="connsiteX4" fmla="*/ 10 w 143073"/>
              <a:gd name="connsiteY4" fmla="*/ 88998 h 115360"/>
              <a:gd name="connsiteX5" fmla="*/ 25410 w 143073"/>
              <a:gd name="connsiteY5" fmla="*/ 12798 h 115360"/>
              <a:gd name="connsiteX6" fmla="*/ 12710 w 143073"/>
              <a:gd name="connsiteY6" fmla="*/ 88998 h 115360"/>
              <a:gd name="connsiteX7" fmla="*/ 12710 w 143073"/>
              <a:gd name="connsiteY7" fmla="*/ 104873 h 115360"/>
              <a:gd name="connsiteX8" fmla="*/ 57160 w 143073"/>
              <a:gd name="connsiteY8" fmla="*/ 63598 h 115360"/>
              <a:gd name="connsiteX9" fmla="*/ 142885 w 143073"/>
              <a:gd name="connsiteY9" fmla="*/ 98 h 11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073" h="115360">
                <a:moveTo>
                  <a:pt x="142885" y="98"/>
                </a:moveTo>
                <a:cubicBezTo>
                  <a:pt x="138652" y="2744"/>
                  <a:pt x="52397" y="60423"/>
                  <a:pt x="31760" y="79473"/>
                </a:cubicBezTo>
                <a:cubicBezTo>
                  <a:pt x="11123" y="98523"/>
                  <a:pt x="20647" y="120219"/>
                  <a:pt x="19060" y="114398"/>
                </a:cubicBezTo>
                <a:cubicBezTo>
                  <a:pt x="17472" y="108577"/>
                  <a:pt x="25410" y="48781"/>
                  <a:pt x="22235" y="44548"/>
                </a:cubicBezTo>
                <a:cubicBezTo>
                  <a:pt x="19060" y="40315"/>
                  <a:pt x="-519" y="94290"/>
                  <a:pt x="10" y="88998"/>
                </a:cubicBezTo>
                <a:cubicBezTo>
                  <a:pt x="539" y="83706"/>
                  <a:pt x="23293" y="12798"/>
                  <a:pt x="25410" y="12798"/>
                </a:cubicBezTo>
                <a:cubicBezTo>
                  <a:pt x="27527" y="12798"/>
                  <a:pt x="12710" y="88998"/>
                  <a:pt x="12710" y="88998"/>
                </a:cubicBezTo>
                <a:cubicBezTo>
                  <a:pt x="10593" y="104344"/>
                  <a:pt x="5302" y="109106"/>
                  <a:pt x="12710" y="104873"/>
                </a:cubicBezTo>
                <a:cubicBezTo>
                  <a:pt x="20118" y="100640"/>
                  <a:pt x="35464" y="78415"/>
                  <a:pt x="57160" y="63598"/>
                </a:cubicBezTo>
                <a:cubicBezTo>
                  <a:pt x="78856" y="48781"/>
                  <a:pt x="147118" y="-2548"/>
                  <a:pt x="142885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E0F6B41A-CD2F-2ADE-7497-AB9353DE262D}"/>
              </a:ext>
            </a:extLst>
          </p:cNvPr>
          <p:cNvSpPr/>
          <p:nvPr/>
        </p:nvSpPr>
        <p:spPr>
          <a:xfrm>
            <a:off x="3974236" y="3501420"/>
            <a:ext cx="221225" cy="87036"/>
          </a:xfrm>
          <a:custGeom>
            <a:avLst/>
            <a:gdLst>
              <a:gd name="connsiteX0" fmla="*/ 219939 w 221225"/>
              <a:gd name="connsiteY0" fmla="*/ 605 h 87036"/>
              <a:gd name="connsiteX1" fmla="*/ 864 w 221225"/>
              <a:gd name="connsiteY1" fmla="*/ 86330 h 87036"/>
              <a:gd name="connsiteX2" fmla="*/ 140564 w 221225"/>
              <a:gd name="connsiteY2" fmla="*/ 41880 h 87036"/>
              <a:gd name="connsiteX3" fmla="*/ 61189 w 221225"/>
              <a:gd name="connsiteY3" fmla="*/ 51405 h 87036"/>
              <a:gd name="connsiteX4" fmla="*/ 89764 w 221225"/>
              <a:gd name="connsiteY4" fmla="*/ 48230 h 87036"/>
              <a:gd name="connsiteX5" fmla="*/ 219939 w 221225"/>
              <a:gd name="connsiteY5" fmla="*/ 605 h 87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225" h="87036">
                <a:moveTo>
                  <a:pt x="219939" y="605"/>
                </a:moveTo>
                <a:cubicBezTo>
                  <a:pt x="205122" y="6955"/>
                  <a:pt x="14093" y="79451"/>
                  <a:pt x="864" y="86330"/>
                </a:cubicBezTo>
                <a:cubicBezTo>
                  <a:pt x="-12365" y="93209"/>
                  <a:pt x="130510" y="47701"/>
                  <a:pt x="140564" y="41880"/>
                </a:cubicBezTo>
                <a:cubicBezTo>
                  <a:pt x="150618" y="36059"/>
                  <a:pt x="69656" y="50347"/>
                  <a:pt x="61189" y="51405"/>
                </a:cubicBezTo>
                <a:cubicBezTo>
                  <a:pt x="52722" y="52463"/>
                  <a:pt x="62247" y="56697"/>
                  <a:pt x="89764" y="48230"/>
                </a:cubicBezTo>
                <a:cubicBezTo>
                  <a:pt x="117281" y="39763"/>
                  <a:pt x="234756" y="-5745"/>
                  <a:pt x="219939" y="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E496093B-695F-7C47-FC97-6DF6F1799C9A}"/>
              </a:ext>
            </a:extLst>
          </p:cNvPr>
          <p:cNvSpPr/>
          <p:nvPr/>
        </p:nvSpPr>
        <p:spPr>
          <a:xfrm>
            <a:off x="4158840" y="3479254"/>
            <a:ext cx="404118" cy="64324"/>
          </a:xfrm>
          <a:custGeom>
            <a:avLst/>
            <a:gdLst>
              <a:gd name="connsiteX0" fmla="*/ 410 w 404118"/>
              <a:gd name="connsiteY0" fmla="*/ 64046 h 64324"/>
              <a:gd name="connsiteX1" fmla="*/ 273460 w 404118"/>
              <a:gd name="connsiteY1" fmla="*/ 3721 h 64324"/>
              <a:gd name="connsiteX2" fmla="*/ 200435 w 404118"/>
              <a:gd name="connsiteY2" fmla="*/ 6896 h 64324"/>
              <a:gd name="connsiteX3" fmla="*/ 403635 w 404118"/>
              <a:gd name="connsiteY3" fmla="*/ 10071 h 64324"/>
              <a:gd name="connsiteX4" fmla="*/ 254410 w 404118"/>
              <a:gd name="connsiteY4" fmla="*/ 10071 h 64324"/>
              <a:gd name="connsiteX5" fmla="*/ 168685 w 404118"/>
              <a:gd name="connsiteY5" fmla="*/ 13246 h 64324"/>
              <a:gd name="connsiteX6" fmla="*/ 209960 w 404118"/>
              <a:gd name="connsiteY6" fmla="*/ 25946 h 64324"/>
              <a:gd name="connsiteX7" fmla="*/ 410 w 404118"/>
              <a:gd name="connsiteY7" fmla="*/ 64046 h 6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118" h="64324">
                <a:moveTo>
                  <a:pt x="410" y="64046"/>
                </a:moveTo>
                <a:cubicBezTo>
                  <a:pt x="10993" y="60342"/>
                  <a:pt x="240123" y="13246"/>
                  <a:pt x="273460" y="3721"/>
                </a:cubicBezTo>
                <a:cubicBezTo>
                  <a:pt x="306798" y="-5804"/>
                  <a:pt x="178739" y="5838"/>
                  <a:pt x="200435" y="6896"/>
                </a:cubicBezTo>
                <a:cubicBezTo>
                  <a:pt x="222131" y="7954"/>
                  <a:pt x="394639" y="9542"/>
                  <a:pt x="403635" y="10071"/>
                </a:cubicBezTo>
                <a:cubicBezTo>
                  <a:pt x="412631" y="10600"/>
                  <a:pt x="293568" y="9542"/>
                  <a:pt x="254410" y="10071"/>
                </a:cubicBezTo>
                <a:cubicBezTo>
                  <a:pt x="215252" y="10600"/>
                  <a:pt x="176093" y="10600"/>
                  <a:pt x="168685" y="13246"/>
                </a:cubicBezTo>
                <a:cubicBezTo>
                  <a:pt x="161277" y="15892"/>
                  <a:pt x="232714" y="18538"/>
                  <a:pt x="209960" y="25946"/>
                </a:cubicBezTo>
                <a:cubicBezTo>
                  <a:pt x="187206" y="33354"/>
                  <a:pt x="-10173" y="67750"/>
                  <a:pt x="410" y="64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32105408-490A-2866-8296-47D3F9CEDB18}"/>
              </a:ext>
            </a:extLst>
          </p:cNvPr>
          <p:cNvSpPr/>
          <p:nvPr/>
        </p:nvSpPr>
        <p:spPr>
          <a:xfrm>
            <a:off x="4384590" y="3463846"/>
            <a:ext cx="292453" cy="29596"/>
          </a:xfrm>
          <a:custGeom>
            <a:avLst/>
            <a:gdLst>
              <a:gd name="connsiteX0" fmla="*/ 85 w 292453"/>
              <a:gd name="connsiteY0" fmla="*/ 79 h 29596"/>
              <a:gd name="connsiteX1" fmla="*/ 162010 w 292453"/>
              <a:gd name="connsiteY1" fmla="*/ 6429 h 29596"/>
              <a:gd name="connsiteX2" fmla="*/ 292185 w 292453"/>
              <a:gd name="connsiteY2" fmla="*/ 28654 h 29596"/>
              <a:gd name="connsiteX3" fmla="*/ 196935 w 292453"/>
              <a:gd name="connsiteY3" fmla="*/ 25479 h 29596"/>
              <a:gd name="connsiteX4" fmla="*/ 228685 w 292453"/>
              <a:gd name="connsiteY4" fmla="*/ 25479 h 29596"/>
              <a:gd name="connsiteX5" fmla="*/ 184235 w 292453"/>
              <a:gd name="connsiteY5" fmla="*/ 9604 h 29596"/>
              <a:gd name="connsiteX6" fmla="*/ 85 w 292453"/>
              <a:gd name="connsiteY6" fmla="*/ 79 h 29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453" h="29596">
                <a:moveTo>
                  <a:pt x="85" y="79"/>
                </a:moveTo>
                <a:cubicBezTo>
                  <a:pt x="-3619" y="-450"/>
                  <a:pt x="113327" y="1667"/>
                  <a:pt x="162010" y="6429"/>
                </a:cubicBezTo>
                <a:cubicBezTo>
                  <a:pt x="210693" y="11192"/>
                  <a:pt x="286364" y="25479"/>
                  <a:pt x="292185" y="28654"/>
                </a:cubicBezTo>
                <a:cubicBezTo>
                  <a:pt x="298006" y="31829"/>
                  <a:pt x="207518" y="26008"/>
                  <a:pt x="196935" y="25479"/>
                </a:cubicBezTo>
                <a:cubicBezTo>
                  <a:pt x="186352" y="24950"/>
                  <a:pt x="230802" y="28125"/>
                  <a:pt x="228685" y="25479"/>
                </a:cubicBezTo>
                <a:cubicBezTo>
                  <a:pt x="226568" y="22833"/>
                  <a:pt x="224981" y="11191"/>
                  <a:pt x="184235" y="9604"/>
                </a:cubicBezTo>
                <a:cubicBezTo>
                  <a:pt x="143489" y="8017"/>
                  <a:pt x="3789" y="608"/>
                  <a:pt x="85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D249D09C-75FC-35E6-E0C3-50D5ED37A2A3}"/>
              </a:ext>
            </a:extLst>
          </p:cNvPr>
          <p:cNvSpPr/>
          <p:nvPr/>
        </p:nvSpPr>
        <p:spPr>
          <a:xfrm>
            <a:off x="4568808" y="3444875"/>
            <a:ext cx="293087" cy="63554"/>
          </a:xfrm>
          <a:custGeom>
            <a:avLst/>
            <a:gdLst>
              <a:gd name="connsiteX0" fmla="*/ 17 w 293087"/>
              <a:gd name="connsiteY0" fmla="*/ 0 h 63554"/>
              <a:gd name="connsiteX1" fmla="*/ 142892 w 293087"/>
              <a:gd name="connsiteY1" fmla="*/ 19050 h 63554"/>
              <a:gd name="connsiteX2" fmla="*/ 73042 w 293087"/>
              <a:gd name="connsiteY2" fmla="*/ 6350 h 63554"/>
              <a:gd name="connsiteX3" fmla="*/ 231792 w 293087"/>
              <a:gd name="connsiteY3" fmla="*/ 22225 h 63554"/>
              <a:gd name="connsiteX4" fmla="*/ 292117 w 293087"/>
              <a:gd name="connsiteY4" fmla="*/ 63500 h 63554"/>
              <a:gd name="connsiteX5" fmla="*/ 190517 w 293087"/>
              <a:gd name="connsiteY5" fmla="*/ 12700 h 63554"/>
              <a:gd name="connsiteX6" fmla="*/ 133367 w 293087"/>
              <a:gd name="connsiteY6" fmla="*/ 19050 h 63554"/>
              <a:gd name="connsiteX7" fmla="*/ 17 w 293087"/>
              <a:gd name="connsiteY7" fmla="*/ 0 h 6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087" h="63554">
                <a:moveTo>
                  <a:pt x="17" y="0"/>
                </a:moveTo>
                <a:cubicBezTo>
                  <a:pt x="1604" y="0"/>
                  <a:pt x="130721" y="17992"/>
                  <a:pt x="142892" y="19050"/>
                </a:cubicBezTo>
                <a:cubicBezTo>
                  <a:pt x="155063" y="20108"/>
                  <a:pt x="58225" y="5821"/>
                  <a:pt x="73042" y="6350"/>
                </a:cubicBezTo>
                <a:cubicBezTo>
                  <a:pt x="87859" y="6879"/>
                  <a:pt x="195280" y="12700"/>
                  <a:pt x="231792" y="22225"/>
                </a:cubicBezTo>
                <a:cubicBezTo>
                  <a:pt x="268304" y="31750"/>
                  <a:pt x="298996" y="65087"/>
                  <a:pt x="292117" y="63500"/>
                </a:cubicBezTo>
                <a:cubicBezTo>
                  <a:pt x="285238" y="61913"/>
                  <a:pt x="216975" y="20108"/>
                  <a:pt x="190517" y="12700"/>
                </a:cubicBezTo>
                <a:cubicBezTo>
                  <a:pt x="164059" y="5292"/>
                  <a:pt x="164059" y="21696"/>
                  <a:pt x="133367" y="19050"/>
                </a:cubicBezTo>
                <a:cubicBezTo>
                  <a:pt x="102675" y="16404"/>
                  <a:pt x="-1570" y="0"/>
                  <a:pt x="1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DF841211-AE09-D76F-30ED-74F4EADBF73B}"/>
              </a:ext>
            </a:extLst>
          </p:cNvPr>
          <p:cNvSpPr/>
          <p:nvPr/>
        </p:nvSpPr>
        <p:spPr>
          <a:xfrm>
            <a:off x="4187799" y="3390548"/>
            <a:ext cx="390616" cy="67034"/>
          </a:xfrm>
          <a:custGeom>
            <a:avLst/>
            <a:gdLst>
              <a:gd name="connsiteX0" fmla="*/ 26 w 390616"/>
              <a:gd name="connsiteY0" fmla="*/ 67027 h 67034"/>
              <a:gd name="connsiteX1" fmla="*/ 171476 w 390616"/>
              <a:gd name="connsiteY1" fmla="*/ 28927 h 67034"/>
              <a:gd name="connsiteX2" fmla="*/ 244501 w 390616"/>
              <a:gd name="connsiteY2" fmla="*/ 6702 h 67034"/>
              <a:gd name="connsiteX3" fmla="*/ 390551 w 390616"/>
              <a:gd name="connsiteY3" fmla="*/ 352 h 67034"/>
              <a:gd name="connsiteX4" fmla="*/ 225451 w 390616"/>
              <a:gd name="connsiteY4" fmla="*/ 3527 h 67034"/>
              <a:gd name="connsiteX5" fmla="*/ 158776 w 390616"/>
              <a:gd name="connsiteY5" fmla="*/ 25752 h 67034"/>
              <a:gd name="connsiteX6" fmla="*/ 26 w 390616"/>
              <a:gd name="connsiteY6" fmla="*/ 67027 h 6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616" h="67034">
                <a:moveTo>
                  <a:pt x="26" y="67027"/>
                </a:moveTo>
                <a:cubicBezTo>
                  <a:pt x="2143" y="67556"/>
                  <a:pt x="130730" y="38981"/>
                  <a:pt x="171476" y="28927"/>
                </a:cubicBezTo>
                <a:cubicBezTo>
                  <a:pt x="212222" y="18873"/>
                  <a:pt x="207989" y="11464"/>
                  <a:pt x="244501" y="6702"/>
                </a:cubicBezTo>
                <a:cubicBezTo>
                  <a:pt x="281014" y="1939"/>
                  <a:pt x="393726" y="881"/>
                  <a:pt x="390551" y="352"/>
                </a:cubicBezTo>
                <a:cubicBezTo>
                  <a:pt x="387376" y="-177"/>
                  <a:pt x="264080" y="-706"/>
                  <a:pt x="225451" y="3527"/>
                </a:cubicBezTo>
                <a:cubicBezTo>
                  <a:pt x="186822" y="7760"/>
                  <a:pt x="192114" y="16227"/>
                  <a:pt x="158776" y="25752"/>
                </a:cubicBezTo>
                <a:cubicBezTo>
                  <a:pt x="125439" y="35277"/>
                  <a:pt x="-2091" y="66498"/>
                  <a:pt x="26" y="67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A14AF9B0-7060-0E5A-805D-75D842B839C6}"/>
              </a:ext>
            </a:extLst>
          </p:cNvPr>
          <p:cNvSpPr/>
          <p:nvPr/>
        </p:nvSpPr>
        <p:spPr>
          <a:xfrm>
            <a:off x="5319713" y="3535876"/>
            <a:ext cx="36512" cy="534882"/>
          </a:xfrm>
          <a:custGeom>
            <a:avLst/>
            <a:gdLst>
              <a:gd name="connsiteX0" fmla="*/ 36512 w 36512"/>
              <a:gd name="connsiteY0" fmla="*/ 1074 h 534882"/>
              <a:gd name="connsiteX1" fmla="*/ 4762 w 36512"/>
              <a:gd name="connsiteY1" fmla="*/ 286824 h 534882"/>
              <a:gd name="connsiteX2" fmla="*/ 26987 w 36512"/>
              <a:gd name="connsiteY2" fmla="*/ 534474 h 534882"/>
              <a:gd name="connsiteX3" fmla="*/ 4762 w 36512"/>
              <a:gd name="connsiteY3" fmla="*/ 343974 h 534882"/>
              <a:gd name="connsiteX4" fmla="*/ 1587 w 36512"/>
              <a:gd name="connsiteY4" fmla="*/ 293174 h 534882"/>
              <a:gd name="connsiteX5" fmla="*/ 11112 w 36512"/>
              <a:gd name="connsiteY5" fmla="*/ 480499 h 534882"/>
              <a:gd name="connsiteX6" fmla="*/ 1587 w 36512"/>
              <a:gd name="connsiteY6" fmla="*/ 283649 h 534882"/>
              <a:gd name="connsiteX7" fmla="*/ 4762 w 36512"/>
              <a:gd name="connsiteY7" fmla="*/ 191574 h 534882"/>
              <a:gd name="connsiteX8" fmla="*/ 36512 w 36512"/>
              <a:gd name="connsiteY8" fmla="*/ 1074 h 534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12" h="534882">
                <a:moveTo>
                  <a:pt x="36512" y="1074"/>
                </a:moveTo>
                <a:cubicBezTo>
                  <a:pt x="36512" y="16949"/>
                  <a:pt x="6349" y="197924"/>
                  <a:pt x="4762" y="286824"/>
                </a:cubicBezTo>
                <a:cubicBezTo>
                  <a:pt x="3175" y="375724"/>
                  <a:pt x="26987" y="524949"/>
                  <a:pt x="26987" y="534474"/>
                </a:cubicBezTo>
                <a:cubicBezTo>
                  <a:pt x="26987" y="543999"/>
                  <a:pt x="8995" y="384191"/>
                  <a:pt x="4762" y="343974"/>
                </a:cubicBezTo>
                <a:cubicBezTo>
                  <a:pt x="529" y="303757"/>
                  <a:pt x="529" y="270420"/>
                  <a:pt x="1587" y="293174"/>
                </a:cubicBezTo>
                <a:cubicBezTo>
                  <a:pt x="2645" y="315928"/>
                  <a:pt x="11112" y="482086"/>
                  <a:pt x="11112" y="480499"/>
                </a:cubicBezTo>
                <a:cubicBezTo>
                  <a:pt x="11112" y="478912"/>
                  <a:pt x="2645" y="331803"/>
                  <a:pt x="1587" y="283649"/>
                </a:cubicBezTo>
                <a:cubicBezTo>
                  <a:pt x="529" y="235495"/>
                  <a:pt x="-2646" y="233378"/>
                  <a:pt x="4762" y="191574"/>
                </a:cubicBezTo>
                <a:cubicBezTo>
                  <a:pt x="12170" y="149770"/>
                  <a:pt x="36512" y="-14801"/>
                  <a:pt x="36512" y="107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C89576F9-FDEC-5DBD-9700-801EA97CFC1F}"/>
              </a:ext>
            </a:extLst>
          </p:cNvPr>
          <p:cNvSpPr/>
          <p:nvPr/>
        </p:nvSpPr>
        <p:spPr>
          <a:xfrm>
            <a:off x="5329511" y="3938778"/>
            <a:ext cx="42589" cy="198258"/>
          </a:xfrm>
          <a:custGeom>
            <a:avLst/>
            <a:gdLst>
              <a:gd name="connsiteX0" fmla="*/ 7664 w 42589"/>
              <a:gd name="connsiteY0" fmla="*/ 1397 h 198258"/>
              <a:gd name="connsiteX1" fmla="*/ 33064 w 42589"/>
              <a:gd name="connsiteY1" fmla="*/ 147447 h 198258"/>
              <a:gd name="connsiteX2" fmla="*/ 42589 w 42589"/>
              <a:gd name="connsiteY2" fmla="*/ 198247 h 198258"/>
              <a:gd name="connsiteX3" fmla="*/ 33064 w 42589"/>
              <a:gd name="connsiteY3" fmla="*/ 144272 h 198258"/>
              <a:gd name="connsiteX4" fmla="*/ 26714 w 42589"/>
              <a:gd name="connsiteY4" fmla="*/ 131572 h 198258"/>
              <a:gd name="connsiteX5" fmla="*/ 1314 w 42589"/>
              <a:gd name="connsiteY5" fmla="*/ 74422 h 198258"/>
              <a:gd name="connsiteX6" fmla="*/ 7664 w 42589"/>
              <a:gd name="connsiteY6" fmla="*/ 1397 h 198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589" h="198258">
                <a:moveTo>
                  <a:pt x="7664" y="1397"/>
                </a:moveTo>
                <a:cubicBezTo>
                  <a:pt x="12956" y="13568"/>
                  <a:pt x="27243" y="114639"/>
                  <a:pt x="33064" y="147447"/>
                </a:cubicBezTo>
                <a:cubicBezTo>
                  <a:pt x="38885" y="180255"/>
                  <a:pt x="42589" y="198776"/>
                  <a:pt x="42589" y="198247"/>
                </a:cubicBezTo>
                <a:cubicBezTo>
                  <a:pt x="42589" y="197718"/>
                  <a:pt x="33064" y="144272"/>
                  <a:pt x="33064" y="144272"/>
                </a:cubicBezTo>
                <a:cubicBezTo>
                  <a:pt x="30418" y="133159"/>
                  <a:pt x="32006" y="143214"/>
                  <a:pt x="26714" y="131572"/>
                </a:cubicBezTo>
                <a:cubicBezTo>
                  <a:pt x="21422" y="119930"/>
                  <a:pt x="5018" y="88709"/>
                  <a:pt x="1314" y="74422"/>
                </a:cubicBezTo>
                <a:cubicBezTo>
                  <a:pt x="-2390" y="60135"/>
                  <a:pt x="2372" y="-10774"/>
                  <a:pt x="7664" y="139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C155CD8F-41BF-A612-AD20-05DF0D9A597D}"/>
              </a:ext>
            </a:extLst>
          </p:cNvPr>
          <p:cNvSpPr/>
          <p:nvPr/>
        </p:nvSpPr>
        <p:spPr>
          <a:xfrm>
            <a:off x="5429130" y="3644741"/>
            <a:ext cx="38225" cy="302530"/>
          </a:xfrm>
          <a:custGeom>
            <a:avLst/>
            <a:gdLst>
              <a:gd name="connsiteX0" fmla="*/ 120 w 38225"/>
              <a:gd name="connsiteY0" fmla="*/ 159 h 302530"/>
              <a:gd name="connsiteX1" fmla="*/ 25520 w 38225"/>
              <a:gd name="connsiteY1" fmla="*/ 228759 h 302530"/>
              <a:gd name="connsiteX2" fmla="*/ 6470 w 38225"/>
              <a:gd name="connsiteY2" fmla="*/ 301784 h 302530"/>
              <a:gd name="connsiteX3" fmla="*/ 38220 w 38225"/>
              <a:gd name="connsiteY3" fmla="*/ 193834 h 302530"/>
              <a:gd name="connsiteX4" fmla="*/ 120 w 38225"/>
              <a:gd name="connsiteY4" fmla="*/ 159 h 302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25" h="302530">
                <a:moveTo>
                  <a:pt x="120" y="159"/>
                </a:moveTo>
                <a:cubicBezTo>
                  <a:pt x="-1997" y="5980"/>
                  <a:pt x="24462" y="178488"/>
                  <a:pt x="25520" y="228759"/>
                </a:cubicBezTo>
                <a:cubicBezTo>
                  <a:pt x="26578" y="279030"/>
                  <a:pt x="4353" y="307605"/>
                  <a:pt x="6470" y="301784"/>
                </a:cubicBezTo>
                <a:cubicBezTo>
                  <a:pt x="8587" y="295963"/>
                  <a:pt x="37691" y="238284"/>
                  <a:pt x="38220" y="193834"/>
                </a:cubicBezTo>
                <a:cubicBezTo>
                  <a:pt x="38749" y="149384"/>
                  <a:pt x="2237" y="-5662"/>
                  <a:pt x="120" y="15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DC46E3B1-412F-4FC0-6775-11189D708808}"/>
              </a:ext>
            </a:extLst>
          </p:cNvPr>
          <p:cNvSpPr/>
          <p:nvPr/>
        </p:nvSpPr>
        <p:spPr>
          <a:xfrm>
            <a:off x="5329635" y="4136294"/>
            <a:ext cx="42471" cy="381279"/>
          </a:xfrm>
          <a:custGeom>
            <a:avLst/>
            <a:gdLst>
              <a:gd name="connsiteX0" fmla="*/ 42465 w 42471"/>
              <a:gd name="connsiteY0" fmla="*/ 731 h 381279"/>
              <a:gd name="connsiteX1" fmla="*/ 4365 w 42471"/>
              <a:gd name="connsiteY1" fmla="*/ 292831 h 381279"/>
              <a:gd name="connsiteX2" fmla="*/ 1190 w 42471"/>
              <a:gd name="connsiteY2" fmla="*/ 378556 h 381279"/>
              <a:gd name="connsiteX3" fmla="*/ 7540 w 42471"/>
              <a:gd name="connsiteY3" fmla="*/ 213456 h 381279"/>
              <a:gd name="connsiteX4" fmla="*/ 42465 w 42471"/>
              <a:gd name="connsiteY4" fmla="*/ 731 h 38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71" h="381279">
                <a:moveTo>
                  <a:pt x="42465" y="731"/>
                </a:moveTo>
                <a:cubicBezTo>
                  <a:pt x="41936" y="13960"/>
                  <a:pt x="11244" y="229860"/>
                  <a:pt x="4365" y="292831"/>
                </a:cubicBezTo>
                <a:cubicBezTo>
                  <a:pt x="-2514" y="355802"/>
                  <a:pt x="661" y="391785"/>
                  <a:pt x="1190" y="378556"/>
                </a:cubicBezTo>
                <a:cubicBezTo>
                  <a:pt x="1719" y="365327"/>
                  <a:pt x="4365" y="269548"/>
                  <a:pt x="7540" y="213456"/>
                </a:cubicBezTo>
                <a:cubicBezTo>
                  <a:pt x="10715" y="157364"/>
                  <a:pt x="42994" y="-12498"/>
                  <a:pt x="42465" y="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24A75210-A5D0-56AF-0B9D-4B615300D37C}"/>
              </a:ext>
            </a:extLst>
          </p:cNvPr>
          <p:cNvSpPr/>
          <p:nvPr/>
        </p:nvSpPr>
        <p:spPr>
          <a:xfrm>
            <a:off x="5445119" y="4154977"/>
            <a:ext cx="38224" cy="477492"/>
          </a:xfrm>
          <a:custGeom>
            <a:avLst/>
            <a:gdLst>
              <a:gd name="connsiteX0" fmla="*/ 12706 w 38224"/>
              <a:gd name="connsiteY0" fmla="*/ 4273 h 477492"/>
              <a:gd name="connsiteX1" fmla="*/ 38106 w 38224"/>
              <a:gd name="connsiteY1" fmla="*/ 350348 h 477492"/>
              <a:gd name="connsiteX2" fmla="*/ 6 w 38224"/>
              <a:gd name="connsiteY2" fmla="*/ 477348 h 477492"/>
              <a:gd name="connsiteX3" fmla="*/ 34931 w 38224"/>
              <a:gd name="connsiteY3" fmla="*/ 372573 h 477492"/>
              <a:gd name="connsiteX4" fmla="*/ 34931 w 38224"/>
              <a:gd name="connsiteY4" fmla="*/ 236048 h 477492"/>
              <a:gd name="connsiteX5" fmla="*/ 34931 w 38224"/>
              <a:gd name="connsiteY5" fmla="*/ 159848 h 477492"/>
              <a:gd name="connsiteX6" fmla="*/ 12706 w 38224"/>
              <a:gd name="connsiteY6" fmla="*/ 4273 h 47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24" h="477492">
                <a:moveTo>
                  <a:pt x="12706" y="4273"/>
                </a:moveTo>
                <a:cubicBezTo>
                  <a:pt x="13235" y="36023"/>
                  <a:pt x="40223" y="271502"/>
                  <a:pt x="38106" y="350348"/>
                </a:cubicBezTo>
                <a:cubicBezTo>
                  <a:pt x="35989" y="429194"/>
                  <a:pt x="535" y="473644"/>
                  <a:pt x="6" y="477348"/>
                </a:cubicBezTo>
                <a:cubicBezTo>
                  <a:pt x="-523" y="481052"/>
                  <a:pt x="29110" y="412790"/>
                  <a:pt x="34931" y="372573"/>
                </a:cubicBezTo>
                <a:cubicBezTo>
                  <a:pt x="40752" y="332356"/>
                  <a:pt x="34931" y="236048"/>
                  <a:pt x="34931" y="236048"/>
                </a:cubicBezTo>
                <a:cubicBezTo>
                  <a:pt x="34931" y="200594"/>
                  <a:pt x="37577" y="192656"/>
                  <a:pt x="34931" y="159848"/>
                </a:cubicBezTo>
                <a:cubicBezTo>
                  <a:pt x="32285" y="127040"/>
                  <a:pt x="12177" y="-27477"/>
                  <a:pt x="12706" y="4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20F3E839-0A38-8F85-B2F8-E2F685B5EBAB}"/>
              </a:ext>
            </a:extLst>
          </p:cNvPr>
          <p:cNvSpPr/>
          <p:nvPr/>
        </p:nvSpPr>
        <p:spPr>
          <a:xfrm>
            <a:off x="5565769" y="4527452"/>
            <a:ext cx="41772" cy="266830"/>
          </a:xfrm>
          <a:custGeom>
            <a:avLst/>
            <a:gdLst>
              <a:gd name="connsiteX0" fmla="*/ 6 w 41772"/>
              <a:gd name="connsiteY0" fmla="*/ 98 h 266830"/>
              <a:gd name="connsiteX1" fmla="*/ 38106 w 41772"/>
              <a:gd name="connsiteY1" fmla="*/ 139798 h 266830"/>
              <a:gd name="connsiteX2" fmla="*/ 38106 w 41772"/>
              <a:gd name="connsiteY2" fmla="*/ 190598 h 266830"/>
              <a:gd name="connsiteX3" fmla="*/ 19056 w 41772"/>
              <a:gd name="connsiteY3" fmla="*/ 266798 h 266830"/>
              <a:gd name="connsiteX4" fmla="*/ 34931 w 41772"/>
              <a:gd name="connsiteY4" fmla="*/ 181073 h 266830"/>
              <a:gd name="connsiteX5" fmla="*/ 22231 w 41772"/>
              <a:gd name="connsiteY5" fmla="*/ 136623 h 266830"/>
              <a:gd name="connsiteX6" fmla="*/ 34931 w 41772"/>
              <a:gd name="connsiteY6" fmla="*/ 117573 h 266830"/>
              <a:gd name="connsiteX7" fmla="*/ 6 w 41772"/>
              <a:gd name="connsiteY7" fmla="*/ 98 h 26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72" h="266830">
                <a:moveTo>
                  <a:pt x="6" y="98"/>
                </a:moveTo>
                <a:cubicBezTo>
                  <a:pt x="535" y="3802"/>
                  <a:pt x="31756" y="108048"/>
                  <a:pt x="38106" y="139798"/>
                </a:cubicBezTo>
                <a:cubicBezTo>
                  <a:pt x="44456" y="171548"/>
                  <a:pt x="41281" y="169431"/>
                  <a:pt x="38106" y="190598"/>
                </a:cubicBezTo>
                <a:cubicBezTo>
                  <a:pt x="34931" y="211765"/>
                  <a:pt x="19585" y="268385"/>
                  <a:pt x="19056" y="266798"/>
                </a:cubicBezTo>
                <a:cubicBezTo>
                  <a:pt x="18527" y="265211"/>
                  <a:pt x="34402" y="202769"/>
                  <a:pt x="34931" y="181073"/>
                </a:cubicBezTo>
                <a:cubicBezTo>
                  <a:pt x="35460" y="159377"/>
                  <a:pt x="22231" y="147206"/>
                  <a:pt x="22231" y="136623"/>
                </a:cubicBezTo>
                <a:cubicBezTo>
                  <a:pt x="22231" y="126040"/>
                  <a:pt x="38635" y="137152"/>
                  <a:pt x="34931" y="117573"/>
                </a:cubicBezTo>
                <a:cubicBezTo>
                  <a:pt x="31227" y="97994"/>
                  <a:pt x="-523" y="-3606"/>
                  <a:pt x="6" y="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C6957C91-6451-20D0-8F40-E0ED596F1BA5}"/>
              </a:ext>
            </a:extLst>
          </p:cNvPr>
          <p:cNvSpPr/>
          <p:nvPr/>
        </p:nvSpPr>
        <p:spPr>
          <a:xfrm>
            <a:off x="5410109" y="4270141"/>
            <a:ext cx="22365" cy="397633"/>
          </a:xfrm>
          <a:custGeom>
            <a:avLst/>
            <a:gdLst>
              <a:gd name="connsiteX0" fmla="*/ 19141 w 22365"/>
              <a:gd name="connsiteY0" fmla="*/ 234 h 397633"/>
              <a:gd name="connsiteX1" fmla="*/ 6441 w 22365"/>
              <a:gd name="connsiteY1" fmla="*/ 228834 h 397633"/>
              <a:gd name="connsiteX2" fmla="*/ 22316 w 22365"/>
              <a:gd name="connsiteY2" fmla="*/ 397109 h 397633"/>
              <a:gd name="connsiteX3" fmla="*/ 91 w 22365"/>
              <a:gd name="connsiteY3" fmla="*/ 273284 h 397633"/>
              <a:gd name="connsiteX4" fmla="*/ 19141 w 22365"/>
              <a:gd name="connsiteY4" fmla="*/ 234 h 397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65" h="397633">
                <a:moveTo>
                  <a:pt x="19141" y="234"/>
                </a:moveTo>
                <a:cubicBezTo>
                  <a:pt x="20199" y="-7174"/>
                  <a:pt x="5912" y="162688"/>
                  <a:pt x="6441" y="228834"/>
                </a:cubicBezTo>
                <a:cubicBezTo>
                  <a:pt x="6970" y="294980"/>
                  <a:pt x="23374" y="389701"/>
                  <a:pt x="22316" y="397109"/>
                </a:cubicBezTo>
                <a:cubicBezTo>
                  <a:pt x="21258" y="404517"/>
                  <a:pt x="1678" y="332021"/>
                  <a:pt x="91" y="273284"/>
                </a:cubicBezTo>
                <a:cubicBezTo>
                  <a:pt x="-1496" y="214547"/>
                  <a:pt x="18083" y="7642"/>
                  <a:pt x="19141" y="23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B18FE1DB-D944-3EB3-C0C9-CE3F0812DF01}"/>
              </a:ext>
            </a:extLst>
          </p:cNvPr>
          <p:cNvSpPr/>
          <p:nvPr/>
        </p:nvSpPr>
        <p:spPr>
          <a:xfrm>
            <a:off x="5422652" y="4679918"/>
            <a:ext cx="135045" cy="28642"/>
          </a:xfrm>
          <a:custGeom>
            <a:avLst/>
            <a:gdLst>
              <a:gd name="connsiteX0" fmla="*/ 248 w 135045"/>
              <a:gd name="connsiteY0" fmla="*/ 25432 h 28642"/>
              <a:gd name="connsiteX1" fmla="*/ 82798 w 135045"/>
              <a:gd name="connsiteY1" fmla="*/ 6382 h 28642"/>
              <a:gd name="connsiteX2" fmla="*/ 133598 w 135045"/>
              <a:gd name="connsiteY2" fmla="*/ 28607 h 28642"/>
              <a:gd name="connsiteX3" fmla="*/ 111373 w 135045"/>
              <a:gd name="connsiteY3" fmla="*/ 32 h 28642"/>
              <a:gd name="connsiteX4" fmla="*/ 248 w 135045"/>
              <a:gd name="connsiteY4" fmla="*/ 25432 h 28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045" h="28642">
                <a:moveTo>
                  <a:pt x="248" y="25432"/>
                </a:moveTo>
                <a:cubicBezTo>
                  <a:pt x="-4514" y="26490"/>
                  <a:pt x="60573" y="5853"/>
                  <a:pt x="82798" y="6382"/>
                </a:cubicBezTo>
                <a:cubicBezTo>
                  <a:pt x="105023" y="6911"/>
                  <a:pt x="128836" y="29665"/>
                  <a:pt x="133598" y="28607"/>
                </a:cubicBezTo>
                <a:cubicBezTo>
                  <a:pt x="138360" y="27549"/>
                  <a:pt x="131481" y="1090"/>
                  <a:pt x="111373" y="32"/>
                </a:cubicBezTo>
                <a:cubicBezTo>
                  <a:pt x="91265" y="-1026"/>
                  <a:pt x="5010" y="24374"/>
                  <a:pt x="248" y="254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270A8941-0A4E-1AA1-1479-2EDB9AA00C1C}"/>
              </a:ext>
            </a:extLst>
          </p:cNvPr>
          <p:cNvSpPr/>
          <p:nvPr/>
        </p:nvSpPr>
        <p:spPr>
          <a:xfrm>
            <a:off x="5245071" y="4279894"/>
            <a:ext cx="34961" cy="273216"/>
          </a:xfrm>
          <a:custGeom>
            <a:avLst/>
            <a:gdLst>
              <a:gd name="connsiteX0" fmla="*/ 34954 w 34961"/>
              <a:gd name="connsiteY0" fmla="*/ 6 h 273216"/>
              <a:gd name="connsiteX1" fmla="*/ 29 w 34961"/>
              <a:gd name="connsiteY1" fmla="*/ 149231 h 273216"/>
              <a:gd name="connsiteX2" fmla="*/ 28604 w 34961"/>
              <a:gd name="connsiteY2" fmla="*/ 273056 h 273216"/>
              <a:gd name="connsiteX3" fmla="*/ 9554 w 34961"/>
              <a:gd name="connsiteY3" fmla="*/ 174631 h 273216"/>
              <a:gd name="connsiteX4" fmla="*/ 3204 w 34961"/>
              <a:gd name="connsiteY4" fmla="*/ 142881 h 273216"/>
              <a:gd name="connsiteX5" fmla="*/ 34954 w 34961"/>
              <a:gd name="connsiteY5" fmla="*/ 6 h 27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61" h="273216">
                <a:moveTo>
                  <a:pt x="34954" y="6"/>
                </a:moveTo>
                <a:cubicBezTo>
                  <a:pt x="34425" y="1064"/>
                  <a:pt x="1087" y="103723"/>
                  <a:pt x="29" y="149231"/>
                </a:cubicBezTo>
                <a:cubicBezTo>
                  <a:pt x="-1029" y="194739"/>
                  <a:pt x="27017" y="268823"/>
                  <a:pt x="28604" y="273056"/>
                </a:cubicBezTo>
                <a:cubicBezTo>
                  <a:pt x="30191" y="277289"/>
                  <a:pt x="13787" y="196327"/>
                  <a:pt x="9554" y="174631"/>
                </a:cubicBezTo>
                <a:cubicBezTo>
                  <a:pt x="5321" y="152935"/>
                  <a:pt x="-1029" y="166164"/>
                  <a:pt x="3204" y="142881"/>
                </a:cubicBezTo>
                <a:cubicBezTo>
                  <a:pt x="7437" y="119598"/>
                  <a:pt x="35483" y="-1052"/>
                  <a:pt x="34954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0A18C2D9-0BE4-9831-297E-83082DC2767C}"/>
              </a:ext>
            </a:extLst>
          </p:cNvPr>
          <p:cNvSpPr/>
          <p:nvPr/>
        </p:nvSpPr>
        <p:spPr>
          <a:xfrm>
            <a:off x="5632258" y="4586487"/>
            <a:ext cx="64641" cy="193679"/>
          </a:xfrm>
          <a:custGeom>
            <a:avLst/>
            <a:gdLst>
              <a:gd name="connsiteX0" fmla="*/ 192 w 64641"/>
              <a:gd name="connsiteY0" fmla="*/ 1388 h 193679"/>
              <a:gd name="connsiteX1" fmla="*/ 60517 w 64641"/>
              <a:gd name="connsiteY1" fmla="*/ 172838 h 193679"/>
              <a:gd name="connsiteX2" fmla="*/ 57342 w 64641"/>
              <a:gd name="connsiteY2" fmla="*/ 182363 h 193679"/>
              <a:gd name="connsiteX3" fmla="*/ 41467 w 64641"/>
              <a:gd name="connsiteY3" fmla="*/ 96638 h 193679"/>
              <a:gd name="connsiteX4" fmla="*/ 192 w 64641"/>
              <a:gd name="connsiteY4" fmla="*/ 1388 h 19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41" h="193679">
                <a:moveTo>
                  <a:pt x="192" y="1388"/>
                </a:moveTo>
                <a:cubicBezTo>
                  <a:pt x="3367" y="14088"/>
                  <a:pt x="60517" y="172838"/>
                  <a:pt x="60517" y="172838"/>
                </a:cubicBezTo>
                <a:cubicBezTo>
                  <a:pt x="70042" y="203000"/>
                  <a:pt x="60517" y="195063"/>
                  <a:pt x="57342" y="182363"/>
                </a:cubicBezTo>
                <a:cubicBezTo>
                  <a:pt x="54167" y="169663"/>
                  <a:pt x="48875" y="126800"/>
                  <a:pt x="41467" y="96638"/>
                </a:cubicBezTo>
                <a:cubicBezTo>
                  <a:pt x="34059" y="66476"/>
                  <a:pt x="-2983" y="-11312"/>
                  <a:pt x="192" y="138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1446B71B-4DFC-3915-E350-730E0FFE7323}"/>
              </a:ext>
            </a:extLst>
          </p:cNvPr>
          <p:cNvSpPr/>
          <p:nvPr/>
        </p:nvSpPr>
        <p:spPr>
          <a:xfrm>
            <a:off x="5438732" y="4810084"/>
            <a:ext cx="115791" cy="165168"/>
          </a:xfrm>
          <a:custGeom>
            <a:avLst/>
            <a:gdLst>
              <a:gd name="connsiteX0" fmla="*/ 111168 w 115791"/>
              <a:gd name="connsiteY0" fmla="*/ 41 h 165168"/>
              <a:gd name="connsiteX1" fmla="*/ 104818 w 115791"/>
              <a:gd name="connsiteY1" fmla="*/ 69891 h 165168"/>
              <a:gd name="connsiteX2" fmla="*/ 43 w 115791"/>
              <a:gd name="connsiteY2" fmla="*/ 165141 h 165168"/>
              <a:gd name="connsiteX3" fmla="*/ 92118 w 115791"/>
              <a:gd name="connsiteY3" fmla="*/ 79416 h 165168"/>
              <a:gd name="connsiteX4" fmla="*/ 111168 w 115791"/>
              <a:gd name="connsiteY4" fmla="*/ 41 h 16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1" h="165168">
                <a:moveTo>
                  <a:pt x="111168" y="41"/>
                </a:moveTo>
                <a:cubicBezTo>
                  <a:pt x="113285" y="-1547"/>
                  <a:pt x="123339" y="42374"/>
                  <a:pt x="104818" y="69891"/>
                </a:cubicBezTo>
                <a:cubicBezTo>
                  <a:pt x="86297" y="97408"/>
                  <a:pt x="2160" y="163553"/>
                  <a:pt x="43" y="165141"/>
                </a:cubicBezTo>
                <a:cubicBezTo>
                  <a:pt x="-2074" y="166729"/>
                  <a:pt x="73597" y="99524"/>
                  <a:pt x="92118" y="79416"/>
                </a:cubicBezTo>
                <a:cubicBezTo>
                  <a:pt x="110639" y="59308"/>
                  <a:pt x="109051" y="1629"/>
                  <a:pt x="111168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3BC18D3E-20BD-90FC-B736-7139E15C2216}"/>
              </a:ext>
            </a:extLst>
          </p:cNvPr>
          <p:cNvSpPr/>
          <p:nvPr/>
        </p:nvSpPr>
        <p:spPr>
          <a:xfrm>
            <a:off x="5483158" y="4730633"/>
            <a:ext cx="19128" cy="118216"/>
          </a:xfrm>
          <a:custGeom>
            <a:avLst/>
            <a:gdLst>
              <a:gd name="connsiteX0" fmla="*/ 67 w 19128"/>
              <a:gd name="connsiteY0" fmla="*/ 117 h 118216"/>
              <a:gd name="connsiteX1" fmla="*/ 12767 w 19128"/>
              <a:gd name="connsiteY1" fmla="*/ 92192 h 118216"/>
              <a:gd name="connsiteX2" fmla="*/ 12767 w 19128"/>
              <a:gd name="connsiteY2" fmla="*/ 117592 h 118216"/>
              <a:gd name="connsiteX3" fmla="*/ 19117 w 19128"/>
              <a:gd name="connsiteY3" fmla="*/ 73142 h 118216"/>
              <a:gd name="connsiteX4" fmla="*/ 67 w 19128"/>
              <a:gd name="connsiteY4" fmla="*/ 117 h 11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28" h="118216">
                <a:moveTo>
                  <a:pt x="67" y="117"/>
                </a:moveTo>
                <a:cubicBezTo>
                  <a:pt x="-991" y="3292"/>
                  <a:pt x="10650" y="72613"/>
                  <a:pt x="12767" y="92192"/>
                </a:cubicBezTo>
                <a:cubicBezTo>
                  <a:pt x="14884" y="111771"/>
                  <a:pt x="11709" y="120767"/>
                  <a:pt x="12767" y="117592"/>
                </a:cubicBezTo>
                <a:cubicBezTo>
                  <a:pt x="13825" y="114417"/>
                  <a:pt x="18588" y="87430"/>
                  <a:pt x="19117" y="73142"/>
                </a:cubicBezTo>
                <a:cubicBezTo>
                  <a:pt x="19646" y="58855"/>
                  <a:pt x="1125" y="-3058"/>
                  <a:pt x="67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A6FC4459-1EC5-F25D-773C-20E838B82160}"/>
              </a:ext>
            </a:extLst>
          </p:cNvPr>
          <p:cNvSpPr/>
          <p:nvPr/>
        </p:nvSpPr>
        <p:spPr>
          <a:xfrm>
            <a:off x="5253981" y="4673489"/>
            <a:ext cx="181302" cy="44618"/>
          </a:xfrm>
          <a:custGeom>
            <a:avLst/>
            <a:gdLst>
              <a:gd name="connsiteX0" fmla="*/ 644 w 181302"/>
              <a:gd name="connsiteY0" fmla="*/ 44561 h 44618"/>
              <a:gd name="connsiteX1" fmla="*/ 99069 w 181302"/>
              <a:gd name="connsiteY1" fmla="*/ 9636 h 44618"/>
              <a:gd name="connsiteX2" fmla="*/ 178444 w 181302"/>
              <a:gd name="connsiteY2" fmla="*/ 15986 h 44618"/>
              <a:gd name="connsiteX3" fmla="*/ 149869 w 181302"/>
              <a:gd name="connsiteY3" fmla="*/ 111 h 44618"/>
              <a:gd name="connsiteX4" fmla="*/ 644 w 181302"/>
              <a:gd name="connsiteY4" fmla="*/ 44561 h 44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02" h="44618">
                <a:moveTo>
                  <a:pt x="644" y="44561"/>
                </a:moveTo>
                <a:cubicBezTo>
                  <a:pt x="-7823" y="46148"/>
                  <a:pt x="69436" y="14398"/>
                  <a:pt x="99069" y="9636"/>
                </a:cubicBezTo>
                <a:cubicBezTo>
                  <a:pt x="128702" y="4874"/>
                  <a:pt x="169977" y="17573"/>
                  <a:pt x="178444" y="15986"/>
                </a:cubicBezTo>
                <a:cubicBezTo>
                  <a:pt x="186911" y="14399"/>
                  <a:pt x="176327" y="-1477"/>
                  <a:pt x="149869" y="111"/>
                </a:cubicBezTo>
                <a:cubicBezTo>
                  <a:pt x="123411" y="1698"/>
                  <a:pt x="9111" y="42974"/>
                  <a:pt x="644" y="445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5A685DD7-010F-9888-7A4C-BF3F8AE00EE1}"/>
              </a:ext>
            </a:extLst>
          </p:cNvPr>
          <p:cNvSpPr/>
          <p:nvPr/>
        </p:nvSpPr>
        <p:spPr>
          <a:xfrm>
            <a:off x="5200495" y="4619625"/>
            <a:ext cx="79530" cy="76265"/>
          </a:xfrm>
          <a:custGeom>
            <a:avLst/>
            <a:gdLst>
              <a:gd name="connsiteX0" fmla="*/ 79530 w 79530"/>
              <a:gd name="connsiteY0" fmla="*/ 0 h 76265"/>
              <a:gd name="connsiteX1" fmla="*/ 155 w 79530"/>
              <a:gd name="connsiteY1" fmla="*/ 76200 h 76265"/>
              <a:gd name="connsiteX2" fmla="*/ 79530 w 79530"/>
              <a:gd name="connsiteY2" fmla="*/ 0 h 7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530" h="76265">
                <a:moveTo>
                  <a:pt x="79530" y="0"/>
                </a:moveTo>
                <a:cubicBezTo>
                  <a:pt x="79530" y="0"/>
                  <a:pt x="4388" y="73554"/>
                  <a:pt x="155" y="76200"/>
                </a:cubicBezTo>
                <a:cubicBezTo>
                  <a:pt x="-4078" y="78846"/>
                  <a:pt x="79530" y="0"/>
                  <a:pt x="7953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0C22A59A-25FF-41AF-CE49-7266A655BA18}"/>
              </a:ext>
            </a:extLst>
          </p:cNvPr>
          <p:cNvSpPr/>
          <p:nvPr/>
        </p:nvSpPr>
        <p:spPr>
          <a:xfrm>
            <a:off x="5311292" y="4527323"/>
            <a:ext cx="29068" cy="127975"/>
          </a:xfrm>
          <a:custGeom>
            <a:avLst/>
            <a:gdLst>
              <a:gd name="connsiteX0" fmla="*/ 483 w 29068"/>
              <a:gd name="connsiteY0" fmla="*/ 227 h 127975"/>
              <a:gd name="connsiteX1" fmla="*/ 3658 w 29068"/>
              <a:gd name="connsiteY1" fmla="*/ 73252 h 127975"/>
              <a:gd name="connsiteX2" fmla="*/ 29058 w 29068"/>
              <a:gd name="connsiteY2" fmla="*/ 127227 h 127975"/>
              <a:gd name="connsiteX3" fmla="*/ 6833 w 29068"/>
              <a:gd name="connsiteY3" fmla="*/ 98652 h 127975"/>
              <a:gd name="connsiteX4" fmla="*/ 483 w 29068"/>
              <a:gd name="connsiteY4" fmla="*/ 227 h 12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68" h="127975">
                <a:moveTo>
                  <a:pt x="483" y="227"/>
                </a:moveTo>
                <a:cubicBezTo>
                  <a:pt x="-46" y="-4006"/>
                  <a:pt x="-1104" y="52085"/>
                  <a:pt x="3658" y="73252"/>
                </a:cubicBezTo>
                <a:cubicBezTo>
                  <a:pt x="8420" y="94419"/>
                  <a:pt x="28529" y="122994"/>
                  <a:pt x="29058" y="127227"/>
                </a:cubicBezTo>
                <a:cubicBezTo>
                  <a:pt x="29587" y="131460"/>
                  <a:pt x="10008" y="117173"/>
                  <a:pt x="6833" y="98652"/>
                </a:cubicBezTo>
                <a:cubicBezTo>
                  <a:pt x="3658" y="80131"/>
                  <a:pt x="1012" y="4460"/>
                  <a:pt x="483" y="2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5D692A92-F744-70DE-9C0C-6A07C929B324}"/>
              </a:ext>
            </a:extLst>
          </p:cNvPr>
          <p:cNvSpPr/>
          <p:nvPr/>
        </p:nvSpPr>
        <p:spPr>
          <a:xfrm>
            <a:off x="5282555" y="4765294"/>
            <a:ext cx="172119" cy="95653"/>
          </a:xfrm>
          <a:custGeom>
            <a:avLst/>
            <a:gdLst>
              <a:gd name="connsiteX0" fmla="*/ 645 w 172119"/>
              <a:gd name="connsiteY0" fmla="*/ 381 h 95653"/>
              <a:gd name="connsiteX1" fmla="*/ 92720 w 172119"/>
              <a:gd name="connsiteY1" fmla="*/ 22606 h 95653"/>
              <a:gd name="connsiteX2" fmla="*/ 140345 w 172119"/>
              <a:gd name="connsiteY2" fmla="*/ 48006 h 95653"/>
              <a:gd name="connsiteX3" fmla="*/ 172095 w 172119"/>
              <a:gd name="connsiteY3" fmla="*/ 95631 h 95653"/>
              <a:gd name="connsiteX4" fmla="*/ 143520 w 172119"/>
              <a:gd name="connsiteY4" fmla="*/ 41656 h 95653"/>
              <a:gd name="connsiteX5" fmla="*/ 645 w 172119"/>
              <a:gd name="connsiteY5" fmla="*/ 381 h 9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119" h="95653">
                <a:moveTo>
                  <a:pt x="645" y="381"/>
                </a:moveTo>
                <a:cubicBezTo>
                  <a:pt x="-7822" y="-2794"/>
                  <a:pt x="69437" y="14669"/>
                  <a:pt x="92720" y="22606"/>
                </a:cubicBezTo>
                <a:cubicBezTo>
                  <a:pt x="116003" y="30544"/>
                  <a:pt x="127116" y="35835"/>
                  <a:pt x="140345" y="48006"/>
                </a:cubicBezTo>
                <a:cubicBezTo>
                  <a:pt x="153574" y="60177"/>
                  <a:pt x="171566" y="96689"/>
                  <a:pt x="172095" y="95631"/>
                </a:cubicBezTo>
                <a:cubicBezTo>
                  <a:pt x="172624" y="94573"/>
                  <a:pt x="164687" y="57531"/>
                  <a:pt x="143520" y="41656"/>
                </a:cubicBezTo>
                <a:cubicBezTo>
                  <a:pt x="122353" y="25781"/>
                  <a:pt x="9112" y="3556"/>
                  <a:pt x="645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D85CA564-E52F-AF7F-D553-2C9FF6BF4653}"/>
              </a:ext>
            </a:extLst>
          </p:cNvPr>
          <p:cNvSpPr/>
          <p:nvPr/>
        </p:nvSpPr>
        <p:spPr>
          <a:xfrm>
            <a:off x="5393503" y="4761677"/>
            <a:ext cx="29397" cy="179621"/>
          </a:xfrm>
          <a:custGeom>
            <a:avLst/>
            <a:gdLst>
              <a:gd name="connsiteX0" fmla="*/ 13522 w 29397"/>
              <a:gd name="connsiteY0" fmla="*/ 823 h 179621"/>
              <a:gd name="connsiteX1" fmla="*/ 822 w 29397"/>
              <a:gd name="connsiteY1" fmla="*/ 73848 h 179621"/>
              <a:gd name="connsiteX2" fmla="*/ 29397 w 29397"/>
              <a:gd name="connsiteY2" fmla="*/ 178623 h 179621"/>
              <a:gd name="connsiteX3" fmla="*/ 822 w 29397"/>
              <a:gd name="connsiteY3" fmla="*/ 121473 h 179621"/>
              <a:gd name="connsiteX4" fmla="*/ 13522 w 29397"/>
              <a:gd name="connsiteY4" fmla="*/ 823 h 179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97" h="179621">
                <a:moveTo>
                  <a:pt x="13522" y="823"/>
                </a:moveTo>
                <a:cubicBezTo>
                  <a:pt x="13522" y="-7114"/>
                  <a:pt x="-1824" y="44215"/>
                  <a:pt x="822" y="73848"/>
                </a:cubicBezTo>
                <a:cubicBezTo>
                  <a:pt x="3468" y="103481"/>
                  <a:pt x="29397" y="170686"/>
                  <a:pt x="29397" y="178623"/>
                </a:cubicBezTo>
                <a:cubicBezTo>
                  <a:pt x="29397" y="186560"/>
                  <a:pt x="5584" y="145285"/>
                  <a:pt x="822" y="121473"/>
                </a:cubicBezTo>
                <a:cubicBezTo>
                  <a:pt x="-3940" y="97661"/>
                  <a:pt x="13522" y="8760"/>
                  <a:pt x="13522" y="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B7E33EFA-CE9E-6E84-E864-B7995DF9789E}"/>
              </a:ext>
            </a:extLst>
          </p:cNvPr>
          <p:cNvSpPr/>
          <p:nvPr/>
        </p:nvSpPr>
        <p:spPr>
          <a:xfrm>
            <a:off x="5587819" y="4777775"/>
            <a:ext cx="174579" cy="35611"/>
          </a:xfrm>
          <a:custGeom>
            <a:avLst/>
            <a:gdLst>
              <a:gd name="connsiteX0" fmla="*/ 181 w 174579"/>
              <a:gd name="connsiteY0" fmla="*/ 35525 h 35611"/>
              <a:gd name="connsiteX1" fmla="*/ 114481 w 174579"/>
              <a:gd name="connsiteY1" fmla="*/ 13300 h 35611"/>
              <a:gd name="connsiteX2" fmla="*/ 171631 w 174579"/>
              <a:gd name="connsiteY2" fmla="*/ 16475 h 35611"/>
              <a:gd name="connsiteX3" fmla="*/ 158931 w 174579"/>
              <a:gd name="connsiteY3" fmla="*/ 3775 h 35611"/>
              <a:gd name="connsiteX4" fmla="*/ 95431 w 174579"/>
              <a:gd name="connsiteY4" fmla="*/ 600 h 35611"/>
              <a:gd name="connsiteX5" fmla="*/ 143056 w 174579"/>
              <a:gd name="connsiteY5" fmla="*/ 3775 h 35611"/>
              <a:gd name="connsiteX6" fmla="*/ 181 w 174579"/>
              <a:gd name="connsiteY6" fmla="*/ 35525 h 35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579" h="35611">
                <a:moveTo>
                  <a:pt x="181" y="35525"/>
                </a:moveTo>
                <a:cubicBezTo>
                  <a:pt x="-4581" y="37112"/>
                  <a:pt x="85906" y="16475"/>
                  <a:pt x="114481" y="13300"/>
                </a:cubicBezTo>
                <a:cubicBezTo>
                  <a:pt x="143056" y="10125"/>
                  <a:pt x="171631" y="16475"/>
                  <a:pt x="171631" y="16475"/>
                </a:cubicBezTo>
                <a:cubicBezTo>
                  <a:pt x="179039" y="14888"/>
                  <a:pt x="171631" y="6421"/>
                  <a:pt x="158931" y="3775"/>
                </a:cubicBezTo>
                <a:cubicBezTo>
                  <a:pt x="146231" y="1129"/>
                  <a:pt x="98077" y="600"/>
                  <a:pt x="95431" y="600"/>
                </a:cubicBezTo>
                <a:cubicBezTo>
                  <a:pt x="92785" y="600"/>
                  <a:pt x="153110" y="-2046"/>
                  <a:pt x="143056" y="3775"/>
                </a:cubicBezTo>
                <a:cubicBezTo>
                  <a:pt x="133002" y="9596"/>
                  <a:pt x="4943" y="33938"/>
                  <a:pt x="181" y="35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CCB3CEEC-A2FC-2F98-75CE-52138EE59962}"/>
              </a:ext>
            </a:extLst>
          </p:cNvPr>
          <p:cNvSpPr/>
          <p:nvPr/>
        </p:nvSpPr>
        <p:spPr>
          <a:xfrm>
            <a:off x="5673721" y="4540094"/>
            <a:ext cx="85752" cy="184516"/>
          </a:xfrm>
          <a:custGeom>
            <a:avLst/>
            <a:gdLst>
              <a:gd name="connsiteX0" fmla="*/ 4 w 85752"/>
              <a:gd name="connsiteY0" fmla="*/ 156 h 184516"/>
              <a:gd name="connsiteX1" fmla="*/ 63504 w 85752"/>
              <a:gd name="connsiteY1" fmla="*/ 111281 h 184516"/>
              <a:gd name="connsiteX2" fmla="*/ 85729 w 85752"/>
              <a:gd name="connsiteY2" fmla="*/ 184306 h 184516"/>
              <a:gd name="connsiteX3" fmla="*/ 60329 w 85752"/>
              <a:gd name="connsiteY3" fmla="*/ 89056 h 184516"/>
              <a:gd name="connsiteX4" fmla="*/ 4 w 85752"/>
              <a:gd name="connsiteY4" fmla="*/ 156 h 184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52" h="184516">
                <a:moveTo>
                  <a:pt x="4" y="156"/>
                </a:moveTo>
                <a:cubicBezTo>
                  <a:pt x="533" y="3860"/>
                  <a:pt x="49217" y="80589"/>
                  <a:pt x="63504" y="111281"/>
                </a:cubicBezTo>
                <a:cubicBezTo>
                  <a:pt x="77791" y="141973"/>
                  <a:pt x="86258" y="188010"/>
                  <a:pt x="85729" y="184306"/>
                </a:cubicBezTo>
                <a:cubicBezTo>
                  <a:pt x="85200" y="180602"/>
                  <a:pt x="73029" y="118689"/>
                  <a:pt x="60329" y="89056"/>
                </a:cubicBezTo>
                <a:cubicBezTo>
                  <a:pt x="47629" y="59423"/>
                  <a:pt x="-525" y="-3548"/>
                  <a:pt x="4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F390882A-FC0E-40AB-4F02-A6CD492E8462}"/>
              </a:ext>
            </a:extLst>
          </p:cNvPr>
          <p:cNvSpPr/>
          <p:nvPr/>
        </p:nvSpPr>
        <p:spPr>
          <a:xfrm>
            <a:off x="5194093" y="4381389"/>
            <a:ext cx="25607" cy="228904"/>
          </a:xfrm>
          <a:custGeom>
            <a:avLst/>
            <a:gdLst>
              <a:gd name="connsiteX0" fmla="*/ 12907 w 25607"/>
              <a:gd name="connsiteY0" fmla="*/ 111 h 228904"/>
              <a:gd name="connsiteX1" fmla="*/ 207 w 25607"/>
              <a:gd name="connsiteY1" fmla="*/ 123936 h 228904"/>
              <a:gd name="connsiteX2" fmla="*/ 25607 w 25607"/>
              <a:gd name="connsiteY2" fmla="*/ 228711 h 228904"/>
              <a:gd name="connsiteX3" fmla="*/ 207 w 25607"/>
              <a:gd name="connsiteY3" fmla="*/ 146161 h 228904"/>
              <a:gd name="connsiteX4" fmla="*/ 12907 w 25607"/>
              <a:gd name="connsiteY4" fmla="*/ 111 h 22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07" h="228904">
                <a:moveTo>
                  <a:pt x="12907" y="111"/>
                </a:moveTo>
                <a:cubicBezTo>
                  <a:pt x="12907" y="-3593"/>
                  <a:pt x="-1910" y="85836"/>
                  <a:pt x="207" y="123936"/>
                </a:cubicBezTo>
                <a:cubicBezTo>
                  <a:pt x="2324" y="162036"/>
                  <a:pt x="25607" y="225007"/>
                  <a:pt x="25607" y="228711"/>
                </a:cubicBezTo>
                <a:cubicBezTo>
                  <a:pt x="25607" y="232415"/>
                  <a:pt x="1794" y="182144"/>
                  <a:pt x="207" y="146161"/>
                </a:cubicBezTo>
                <a:cubicBezTo>
                  <a:pt x="-1381" y="110178"/>
                  <a:pt x="12907" y="3815"/>
                  <a:pt x="12907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42F79BD2-E67B-CEC9-43D2-010EF45039E5}"/>
              </a:ext>
            </a:extLst>
          </p:cNvPr>
          <p:cNvSpPr/>
          <p:nvPr/>
        </p:nvSpPr>
        <p:spPr>
          <a:xfrm>
            <a:off x="4913216" y="4593654"/>
            <a:ext cx="30266" cy="188186"/>
          </a:xfrm>
          <a:custGeom>
            <a:avLst/>
            <a:gdLst>
              <a:gd name="connsiteX0" fmla="*/ 30259 w 30266"/>
              <a:gd name="connsiteY0" fmla="*/ 571 h 188186"/>
              <a:gd name="connsiteX1" fmla="*/ 4859 w 30266"/>
              <a:gd name="connsiteY1" fmla="*/ 86296 h 188186"/>
              <a:gd name="connsiteX2" fmla="*/ 30259 w 30266"/>
              <a:gd name="connsiteY2" fmla="*/ 187896 h 188186"/>
              <a:gd name="connsiteX3" fmla="*/ 1684 w 30266"/>
              <a:gd name="connsiteY3" fmla="*/ 114871 h 188186"/>
              <a:gd name="connsiteX4" fmla="*/ 4859 w 30266"/>
              <a:gd name="connsiteY4" fmla="*/ 51371 h 188186"/>
              <a:gd name="connsiteX5" fmla="*/ 30259 w 30266"/>
              <a:gd name="connsiteY5" fmla="*/ 571 h 18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66" h="188186">
                <a:moveTo>
                  <a:pt x="30259" y="571"/>
                </a:moveTo>
                <a:cubicBezTo>
                  <a:pt x="30259" y="6392"/>
                  <a:pt x="4859" y="55075"/>
                  <a:pt x="4859" y="86296"/>
                </a:cubicBezTo>
                <a:cubicBezTo>
                  <a:pt x="4859" y="117517"/>
                  <a:pt x="30788" y="183134"/>
                  <a:pt x="30259" y="187896"/>
                </a:cubicBezTo>
                <a:cubicBezTo>
                  <a:pt x="29730" y="192659"/>
                  <a:pt x="5917" y="137625"/>
                  <a:pt x="1684" y="114871"/>
                </a:cubicBezTo>
                <a:cubicBezTo>
                  <a:pt x="-2549" y="92117"/>
                  <a:pt x="2213" y="67775"/>
                  <a:pt x="4859" y="51371"/>
                </a:cubicBezTo>
                <a:cubicBezTo>
                  <a:pt x="7505" y="34967"/>
                  <a:pt x="30259" y="-5250"/>
                  <a:pt x="30259" y="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9B814B78-5DFF-5DEA-85B8-58BB334045B4}"/>
              </a:ext>
            </a:extLst>
          </p:cNvPr>
          <p:cNvSpPr/>
          <p:nvPr/>
        </p:nvSpPr>
        <p:spPr>
          <a:xfrm>
            <a:off x="4876106" y="4679807"/>
            <a:ext cx="92769" cy="181191"/>
          </a:xfrm>
          <a:custGeom>
            <a:avLst/>
            <a:gdLst>
              <a:gd name="connsiteX0" fmla="*/ 694 w 92769"/>
              <a:gd name="connsiteY0" fmla="*/ 143 h 181191"/>
              <a:gd name="connsiteX1" fmla="*/ 10219 w 92769"/>
              <a:gd name="connsiteY1" fmla="*/ 89043 h 181191"/>
              <a:gd name="connsiteX2" fmla="*/ 41969 w 92769"/>
              <a:gd name="connsiteY2" fmla="*/ 143018 h 181191"/>
              <a:gd name="connsiteX3" fmla="*/ 92769 w 92769"/>
              <a:gd name="connsiteY3" fmla="*/ 181118 h 181191"/>
              <a:gd name="connsiteX4" fmla="*/ 41969 w 92769"/>
              <a:gd name="connsiteY4" fmla="*/ 133493 h 181191"/>
              <a:gd name="connsiteX5" fmla="*/ 26094 w 92769"/>
              <a:gd name="connsiteY5" fmla="*/ 111268 h 181191"/>
              <a:gd name="connsiteX6" fmla="*/ 694 w 92769"/>
              <a:gd name="connsiteY6" fmla="*/ 143 h 18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769" h="181191">
                <a:moveTo>
                  <a:pt x="694" y="143"/>
                </a:moveTo>
                <a:cubicBezTo>
                  <a:pt x="-1952" y="-3561"/>
                  <a:pt x="3340" y="65231"/>
                  <a:pt x="10219" y="89043"/>
                </a:cubicBezTo>
                <a:cubicBezTo>
                  <a:pt x="17098" y="112855"/>
                  <a:pt x="28211" y="127672"/>
                  <a:pt x="41969" y="143018"/>
                </a:cubicBezTo>
                <a:cubicBezTo>
                  <a:pt x="55727" y="158364"/>
                  <a:pt x="92769" y="182705"/>
                  <a:pt x="92769" y="181118"/>
                </a:cubicBezTo>
                <a:cubicBezTo>
                  <a:pt x="92769" y="179531"/>
                  <a:pt x="53082" y="145135"/>
                  <a:pt x="41969" y="133493"/>
                </a:cubicBezTo>
                <a:cubicBezTo>
                  <a:pt x="30857" y="121851"/>
                  <a:pt x="32444" y="126085"/>
                  <a:pt x="26094" y="111268"/>
                </a:cubicBezTo>
                <a:cubicBezTo>
                  <a:pt x="19744" y="96451"/>
                  <a:pt x="3340" y="3847"/>
                  <a:pt x="694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9D13ABD4-3A5E-24BC-EE6A-891F2FC184F8}"/>
              </a:ext>
            </a:extLst>
          </p:cNvPr>
          <p:cNvSpPr/>
          <p:nvPr/>
        </p:nvSpPr>
        <p:spPr>
          <a:xfrm>
            <a:off x="4866098" y="4543062"/>
            <a:ext cx="109377" cy="116600"/>
          </a:xfrm>
          <a:custGeom>
            <a:avLst/>
            <a:gdLst>
              <a:gd name="connsiteX0" fmla="*/ 109127 w 109377"/>
              <a:gd name="connsiteY0" fmla="*/ 363 h 116600"/>
              <a:gd name="connsiteX1" fmla="*/ 7527 w 109377"/>
              <a:gd name="connsiteY1" fmla="*/ 95613 h 116600"/>
              <a:gd name="connsiteX2" fmla="*/ 10702 w 109377"/>
              <a:gd name="connsiteY2" fmla="*/ 114663 h 116600"/>
              <a:gd name="connsiteX3" fmla="*/ 36102 w 109377"/>
              <a:gd name="connsiteY3" fmla="*/ 63863 h 116600"/>
              <a:gd name="connsiteX4" fmla="*/ 109127 w 109377"/>
              <a:gd name="connsiteY4" fmla="*/ 363 h 11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377" h="116600">
                <a:moveTo>
                  <a:pt x="109127" y="363"/>
                </a:moveTo>
                <a:cubicBezTo>
                  <a:pt x="104364" y="5655"/>
                  <a:pt x="23931" y="76563"/>
                  <a:pt x="7527" y="95613"/>
                </a:cubicBezTo>
                <a:cubicBezTo>
                  <a:pt x="-8877" y="114663"/>
                  <a:pt x="5939" y="119955"/>
                  <a:pt x="10702" y="114663"/>
                </a:cubicBezTo>
                <a:cubicBezTo>
                  <a:pt x="15464" y="109371"/>
                  <a:pt x="22873" y="78680"/>
                  <a:pt x="36102" y="63863"/>
                </a:cubicBezTo>
                <a:cubicBezTo>
                  <a:pt x="49331" y="49046"/>
                  <a:pt x="113890" y="-4929"/>
                  <a:pt x="109127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6DB64B49-7EFF-35D5-8C54-F49AFCB3EA16}"/>
              </a:ext>
            </a:extLst>
          </p:cNvPr>
          <p:cNvSpPr/>
          <p:nvPr/>
        </p:nvSpPr>
        <p:spPr>
          <a:xfrm>
            <a:off x="5724488" y="4565650"/>
            <a:ext cx="68523" cy="234950"/>
          </a:xfrm>
          <a:custGeom>
            <a:avLst/>
            <a:gdLst>
              <a:gd name="connsiteX0" fmla="*/ 37 w 68523"/>
              <a:gd name="connsiteY0" fmla="*/ 0 h 234950"/>
              <a:gd name="connsiteX1" fmla="*/ 57187 w 68523"/>
              <a:gd name="connsiteY1" fmla="*/ 146050 h 234950"/>
              <a:gd name="connsiteX2" fmla="*/ 57187 w 68523"/>
              <a:gd name="connsiteY2" fmla="*/ 234950 h 234950"/>
              <a:gd name="connsiteX3" fmla="*/ 66712 w 68523"/>
              <a:gd name="connsiteY3" fmla="*/ 146050 h 234950"/>
              <a:gd name="connsiteX4" fmla="*/ 37 w 68523"/>
              <a:gd name="connsiteY4" fmla="*/ 0 h 23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23" h="234950">
                <a:moveTo>
                  <a:pt x="37" y="0"/>
                </a:moveTo>
                <a:cubicBezTo>
                  <a:pt x="-1550" y="0"/>
                  <a:pt x="47662" y="106892"/>
                  <a:pt x="57187" y="146050"/>
                </a:cubicBezTo>
                <a:cubicBezTo>
                  <a:pt x="66712" y="185208"/>
                  <a:pt x="55600" y="234950"/>
                  <a:pt x="57187" y="234950"/>
                </a:cubicBezTo>
                <a:cubicBezTo>
                  <a:pt x="58774" y="234950"/>
                  <a:pt x="73591" y="182033"/>
                  <a:pt x="66712" y="146050"/>
                </a:cubicBezTo>
                <a:cubicBezTo>
                  <a:pt x="59833" y="110067"/>
                  <a:pt x="1624" y="0"/>
                  <a:pt x="3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40D3A6C8-428B-89B4-6991-5DD37316E6E6}"/>
              </a:ext>
            </a:extLst>
          </p:cNvPr>
          <p:cNvSpPr/>
          <p:nvPr/>
        </p:nvSpPr>
        <p:spPr>
          <a:xfrm>
            <a:off x="5257261" y="4737094"/>
            <a:ext cx="90322" cy="44459"/>
          </a:xfrm>
          <a:custGeom>
            <a:avLst/>
            <a:gdLst>
              <a:gd name="connsiteX0" fmla="*/ 539 w 90322"/>
              <a:gd name="connsiteY0" fmla="*/ 6 h 44459"/>
              <a:gd name="connsiteX1" fmla="*/ 64039 w 90322"/>
              <a:gd name="connsiteY1" fmla="*/ 41281 h 44459"/>
              <a:gd name="connsiteX2" fmla="*/ 89439 w 90322"/>
              <a:gd name="connsiteY2" fmla="*/ 41281 h 44459"/>
              <a:gd name="connsiteX3" fmla="*/ 35464 w 90322"/>
              <a:gd name="connsiteY3" fmla="*/ 38106 h 44459"/>
              <a:gd name="connsiteX4" fmla="*/ 539 w 90322"/>
              <a:gd name="connsiteY4" fmla="*/ 6 h 44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322" h="44459">
                <a:moveTo>
                  <a:pt x="539" y="6"/>
                </a:moveTo>
                <a:cubicBezTo>
                  <a:pt x="5302" y="535"/>
                  <a:pt x="49222" y="34402"/>
                  <a:pt x="64039" y="41281"/>
                </a:cubicBezTo>
                <a:cubicBezTo>
                  <a:pt x="78856" y="48160"/>
                  <a:pt x="94202" y="41810"/>
                  <a:pt x="89439" y="41281"/>
                </a:cubicBezTo>
                <a:cubicBezTo>
                  <a:pt x="84677" y="40752"/>
                  <a:pt x="47106" y="42339"/>
                  <a:pt x="35464" y="38106"/>
                </a:cubicBezTo>
                <a:cubicBezTo>
                  <a:pt x="23822" y="33873"/>
                  <a:pt x="-4224" y="-523"/>
                  <a:pt x="53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85F7B8B7-B7CC-1AE7-801C-51CC3071F062}"/>
              </a:ext>
            </a:extLst>
          </p:cNvPr>
          <p:cNvSpPr/>
          <p:nvPr/>
        </p:nvSpPr>
        <p:spPr>
          <a:xfrm>
            <a:off x="5019249" y="4616430"/>
            <a:ext cx="160426" cy="92381"/>
          </a:xfrm>
          <a:custGeom>
            <a:avLst/>
            <a:gdLst>
              <a:gd name="connsiteX0" fmla="*/ 426 w 160426"/>
              <a:gd name="connsiteY0" fmla="*/ 20 h 92381"/>
              <a:gd name="connsiteX1" fmla="*/ 51226 w 160426"/>
              <a:gd name="connsiteY1" fmla="*/ 53995 h 92381"/>
              <a:gd name="connsiteX2" fmla="*/ 63926 w 160426"/>
              <a:gd name="connsiteY2" fmla="*/ 88920 h 92381"/>
              <a:gd name="connsiteX3" fmla="*/ 51226 w 160426"/>
              <a:gd name="connsiteY3" fmla="*/ 57170 h 92381"/>
              <a:gd name="connsiteX4" fmla="*/ 159176 w 160426"/>
              <a:gd name="connsiteY4" fmla="*/ 92095 h 92381"/>
              <a:gd name="connsiteX5" fmla="*/ 108376 w 160426"/>
              <a:gd name="connsiteY5" fmla="*/ 73045 h 92381"/>
              <a:gd name="connsiteX6" fmla="*/ 82976 w 160426"/>
              <a:gd name="connsiteY6" fmla="*/ 60345 h 92381"/>
              <a:gd name="connsiteX7" fmla="*/ 426 w 160426"/>
              <a:gd name="connsiteY7" fmla="*/ 20 h 9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426" h="92381">
                <a:moveTo>
                  <a:pt x="426" y="20"/>
                </a:moveTo>
                <a:cubicBezTo>
                  <a:pt x="-4865" y="-1038"/>
                  <a:pt x="40643" y="39178"/>
                  <a:pt x="51226" y="53995"/>
                </a:cubicBezTo>
                <a:cubicBezTo>
                  <a:pt x="61809" y="68812"/>
                  <a:pt x="63926" y="88391"/>
                  <a:pt x="63926" y="88920"/>
                </a:cubicBezTo>
                <a:cubicBezTo>
                  <a:pt x="63926" y="89449"/>
                  <a:pt x="35351" y="56641"/>
                  <a:pt x="51226" y="57170"/>
                </a:cubicBezTo>
                <a:cubicBezTo>
                  <a:pt x="67101" y="57699"/>
                  <a:pt x="149651" y="89449"/>
                  <a:pt x="159176" y="92095"/>
                </a:cubicBezTo>
                <a:cubicBezTo>
                  <a:pt x="168701" y="94741"/>
                  <a:pt x="121076" y="78337"/>
                  <a:pt x="108376" y="73045"/>
                </a:cubicBezTo>
                <a:cubicBezTo>
                  <a:pt x="95676" y="67753"/>
                  <a:pt x="97793" y="70399"/>
                  <a:pt x="82976" y="60345"/>
                </a:cubicBezTo>
                <a:cubicBezTo>
                  <a:pt x="68159" y="50291"/>
                  <a:pt x="5717" y="1078"/>
                  <a:pt x="426" y="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226F952D-76C4-1D63-39C7-76065A962A9F}"/>
              </a:ext>
            </a:extLst>
          </p:cNvPr>
          <p:cNvSpPr/>
          <p:nvPr/>
        </p:nvSpPr>
        <p:spPr>
          <a:xfrm>
            <a:off x="5022549" y="4692600"/>
            <a:ext cx="222638" cy="92211"/>
          </a:xfrm>
          <a:custGeom>
            <a:avLst/>
            <a:gdLst>
              <a:gd name="connsiteX0" fmla="*/ 301 w 222638"/>
              <a:gd name="connsiteY0" fmla="*/ 50 h 92211"/>
              <a:gd name="connsiteX1" fmla="*/ 63801 w 222638"/>
              <a:gd name="connsiteY1" fmla="*/ 44500 h 92211"/>
              <a:gd name="connsiteX2" fmla="*/ 159051 w 222638"/>
              <a:gd name="connsiteY2" fmla="*/ 60375 h 92211"/>
              <a:gd name="connsiteX3" fmla="*/ 222551 w 222638"/>
              <a:gd name="connsiteY3" fmla="*/ 92125 h 92211"/>
              <a:gd name="connsiteX4" fmla="*/ 171751 w 222638"/>
              <a:gd name="connsiteY4" fmla="*/ 69900 h 92211"/>
              <a:gd name="connsiteX5" fmla="*/ 127301 w 222638"/>
              <a:gd name="connsiteY5" fmla="*/ 73075 h 92211"/>
              <a:gd name="connsiteX6" fmla="*/ 143176 w 222638"/>
              <a:gd name="connsiteY6" fmla="*/ 76250 h 92211"/>
              <a:gd name="connsiteX7" fmla="*/ 89201 w 222638"/>
              <a:gd name="connsiteY7" fmla="*/ 54025 h 92211"/>
              <a:gd name="connsiteX8" fmla="*/ 301 w 222638"/>
              <a:gd name="connsiteY8" fmla="*/ 50 h 92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638" h="92211">
                <a:moveTo>
                  <a:pt x="301" y="50"/>
                </a:moveTo>
                <a:cubicBezTo>
                  <a:pt x="-3932" y="-1537"/>
                  <a:pt x="37343" y="34446"/>
                  <a:pt x="63801" y="44500"/>
                </a:cubicBezTo>
                <a:cubicBezTo>
                  <a:pt x="90259" y="54554"/>
                  <a:pt x="132593" y="52437"/>
                  <a:pt x="159051" y="60375"/>
                </a:cubicBezTo>
                <a:cubicBezTo>
                  <a:pt x="185509" y="68313"/>
                  <a:pt x="220434" y="90537"/>
                  <a:pt x="222551" y="92125"/>
                </a:cubicBezTo>
                <a:cubicBezTo>
                  <a:pt x="224668" y="93713"/>
                  <a:pt x="187626" y="73075"/>
                  <a:pt x="171751" y="69900"/>
                </a:cubicBezTo>
                <a:cubicBezTo>
                  <a:pt x="155876" y="66725"/>
                  <a:pt x="127301" y="73075"/>
                  <a:pt x="127301" y="73075"/>
                </a:cubicBezTo>
                <a:cubicBezTo>
                  <a:pt x="122539" y="74133"/>
                  <a:pt x="149526" y="79425"/>
                  <a:pt x="143176" y="76250"/>
                </a:cubicBezTo>
                <a:cubicBezTo>
                  <a:pt x="136826" y="73075"/>
                  <a:pt x="108251" y="64079"/>
                  <a:pt x="89201" y="54025"/>
                </a:cubicBezTo>
                <a:cubicBezTo>
                  <a:pt x="70151" y="43971"/>
                  <a:pt x="4534" y="1637"/>
                  <a:pt x="301" y="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7DA55FB2-9D39-194D-DC0B-54F3C334C4C9}"/>
              </a:ext>
            </a:extLst>
          </p:cNvPr>
          <p:cNvSpPr/>
          <p:nvPr/>
        </p:nvSpPr>
        <p:spPr>
          <a:xfrm>
            <a:off x="5035356" y="4571900"/>
            <a:ext cx="125559" cy="76363"/>
          </a:xfrm>
          <a:custGeom>
            <a:avLst/>
            <a:gdLst>
              <a:gd name="connsiteX0" fmla="*/ 194 w 125559"/>
              <a:gd name="connsiteY0" fmla="*/ 100 h 76363"/>
              <a:gd name="connsiteX1" fmla="*/ 82744 w 125559"/>
              <a:gd name="connsiteY1" fmla="*/ 28675 h 76363"/>
              <a:gd name="connsiteX2" fmla="*/ 124019 w 125559"/>
              <a:gd name="connsiteY2" fmla="*/ 76300 h 76363"/>
              <a:gd name="connsiteX3" fmla="*/ 108144 w 125559"/>
              <a:gd name="connsiteY3" fmla="*/ 38200 h 76363"/>
              <a:gd name="connsiteX4" fmla="*/ 194 w 125559"/>
              <a:gd name="connsiteY4" fmla="*/ 100 h 7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59" h="76363">
                <a:moveTo>
                  <a:pt x="194" y="100"/>
                </a:moveTo>
                <a:cubicBezTo>
                  <a:pt x="-4039" y="-1487"/>
                  <a:pt x="62107" y="15975"/>
                  <a:pt x="82744" y="28675"/>
                </a:cubicBezTo>
                <a:cubicBezTo>
                  <a:pt x="103381" y="41375"/>
                  <a:pt x="119786" y="74713"/>
                  <a:pt x="124019" y="76300"/>
                </a:cubicBezTo>
                <a:cubicBezTo>
                  <a:pt x="128252" y="77887"/>
                  <a:pt x="124019" y="49313"/>
                  <a:pt x="108144" y="38200"/>
                </a:cubicBezTo>
                <a:cubicBezTo>
                  <a:pt x="92269" y="27088"/>
                  <a:pt x="4427" y="1687"/>
                  <a:pt x="194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9EFB5C62-C611-20CD-E7B6-F87B1FAF9077}"/>
              </a:ext>
            </a:extLst>
          </p:cNvPr>
          <p:cNvSpPr/>
          <p:nvPr/>
        </p:nvSpPr>
        <p:spPr>
          <a:xfrm>
            <a:off x="5492709" y="3930648"/>
            <a:ext cx="19104" cy="276229"/>
          </a:xfrm>
          <a:custGeom>
            <a:avLst/>
            <a:gdLst>
              <a:gd name="connsiteX0" fmla="*/ 9566 w 19104"/>
              <a:gd name="connsiteY0" fmla="*/ 2 h 276229"/>
              <a:gd name="connsiteX1" fmla="*/ 3216 w 19104"/>
              <a:gd name="connsiteY1" fmla="*/ 142877 h 276229"/>
              <a:gd name="connsiteX2" fmla="*/ 19091 w 19104"/>
              <a:gd name="connsiteY2" fmla="*/ 276227 h 276229"/>
              <a:gd name="connsiteX3" fmla="*/ 41 w 19104"/>
              <a:gd name="connsiteY3" fmla="*/ 146052 h 276229"/>
              <a:gd name="connsiteX4" fmla="*/ 9566 w 19104"/>
              <a:gd name="connsiteY4" fmla="*/ 2 h 27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04" h="276229">
                <a:moveTo>
                  <a:pt x="9566" y="2"/>
                </a:moveTo>
                <a:cubicBezTo>
                  <a:pt x="10095" y="-527"/>
                  <a:pt x="1629" y="96840"/>
                  <a:pt x="3216" y="142877"/>
                </a:cubicBezTo>
                <a:cubicBezTo>
                  <a:pt x="4803" y="188914"/>
                  <a:pt x="19620" y="275698"/>
                  <a:pt x="19091" y="276227"/>
                </a:cubicBezTo>
                <a:cubicBezTo>
                  <a:pt x="18562" y="276756"/>
                  <a:pt x="-1017" y="184681"/>
                  <a:pt x="41" y="146052"/>
                </a:cubicBezTo>
                <a:cubicBezTo>
                  <a:pt x="1099" y="107423"/>
                  <a:pt x="9037" y="531"/>
                  <a:pt x="956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2160AC11-71FF-6408-4FD4-1AF0F7176C5E}"/>
              </a:ext>
            </a:extLst>
          </p:cNvPr>
          <p:cNvSpPr/>
          <p:nvPr/>
        </p:nvSpPr>
        <p:spPr>
          <a:xfrm>
            <a:off x="5262243" y="3701805"/>
            <a:ext cx="33695" cy="299150"/>
          </a:xfrm>
          <a:custGeom>
            <a:avLst/>
            <a:gdLst>
              <a:gd name="connsiteX0" fmla="*/ 1907 w 33695"/>
              <a:gd name="connsiteY0" fmla="*/ 245 h 299150"/>
              <a:gd name="connsiteX1" fmla="*/ 8257 w 33695"/>
              <a:gd name="connsiteY1" fmla="*/ 162170 h 299150"/>
              <a:gd name="connsiteX2" fmla="*/ 33657 w 33695"/>
              <a:gd name="connsiteY2" fmla="*/ 298695 h 299150"/>
              <a:gd name="connsiteX3" fmla="*/ 1907 w 33695"/>
              <a:gd name="connsiteY3" fmla="*/ 200270 h 299150"/>
              <a:gd name="connsiteX4" fmla="*/ 1907 w 33695"/>
              <a:gd name="connsiteY4" fmla="*/ 245 h 29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95" h="299150">
                <a:moveTo>
                  <a:pt x="1907" y="245"/>
                </a:moveTo>
                <a:cubicBezTo>
                  <a:pt x="2965" y="-6105"/>
                  <a:pt x="2965" y="112428"/>
                  <a:pt x="8257" y="162170"/>
                </a:cubicBezTo>
                <a:cubicBezTo>
                  <a:pt x="13549" y="211912"/>
                  <a:pt x="34715" y="292345"/>
                  <a:pt x="33657" y="298695"/>
                </a:cubicBezTo>
                <a:cubicBezTo>
                  <a:pt x="32599" y="305045"/>
                  <a:pt x="5611" y="243662"/>
                  <a:pt x="1907" y="200270"/>
                </a:cubicBezTo>
                <a:cubicBezTo>
                  <a:pt x="-1797" y="156878"/>
                  <a:pt x="849" y="6595"/>
                  <a:pt x="1907" y="24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D147576A-8859-AC6A-8249-5E07A7FD00B8}"/>
              </a:ext>
            </a:extLst>
          </p:cNvPr>
          <p:cNvSpPr/>
          <p:nvPr/>
        </p:nvSpPr>
        <p:spPr>
          <a:xfrm>
            <a:off x="5302015" y="4070065"/>
            <a:ext cx="31478" cy="150012"/>
          </a:xfrm>
          <a:custGeom>
            <a:avLst/>
            <a:gdLst>
              <a:gd name="connsiteX0" fmla="*/ 28810 w 31478"/>
              <a:gd name="connsiteY0" fmla="*/ 285 h 150012"/>
              <a:gd name="connsiteX1" fmla="*/ 28810 w 31478"/>
              <a:gd name="connsiteY1" fmla="*/ 76485 h 150012"/>
              <a:gd name="connsiteX2" fmla="*/ 235 w 31478"/>
              <a:gd name="connsiteY2" fmla="*/ 149510 h 150012"/>
              <a:gd name="connsiteX3" fmla="*/ 16110 w 31478"/>
              <a:gd name="connsiteY3" fmla="*/ 105060 h 150012"/>
              <a:gd name="connsiteX4" fmla="*/ 28810 w 31478"/>
              <a:gd name="connsiteY4" fmla="*/ 285 h 15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78" h="150012">
                <a:moveTo>
                  <a:pt x="28810" y="285"/>
                </a:moveTo>
                <a:cubicBezTo>
                  <a:pt x="30927" y="-4477"/>
                  <a:pt x="33572" y="51614"/>
                  <a:pt x="28810" y="76485"/>
                </a:cubicBezTo>
                <a:cubicBezTo>
                  <a:pt x="24048" y="101356"/>
                  <a:pt x="2352" y="144748"/>
                  <a:pt x="235" y="149510"/>
                </a:cubicBezTo>
                <a:cubicBezTo>
                  <a:pt x="-1882" y="154272"/>
                  <a:pt x="10818" y="124110"/>
                  <a:pt x="16110" y="105060"/>
                </a:cubicBezTo>
                <a:cubicBezTo>
                  <a:pt x="21402" y="86010"/>
                  <a:pt x="26693" y="5047"/>
                  <a:pt x="28810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3EA81492-45DC-F146-4A89-E7056DACEC74}"/>
              </a:ext>
            </a:extLst>
          </p:cNvPr>
          <p:cNvSpPr/>
          <p:nvPr/>
        </p:nvSpPr>
        <p:spPr>
          <a:xfrm>
            <a:off x="5534002" y="4257660"/>
            <a:ext cx="44997" cy="229051"/>
          </a:xfrm>
          <a:custGeom>
            <a:avLst/>
            <a:gdLst>
              <a:gd name="connsiteX0" fmla="*/ 23 w 44997"/>
              <a:gd name="connsiteY0" fmla="*/ 15 h 229051"/>
              <a:gd name="connsiteX1" fmla="*/ 44473 w 44997"/>
              <a:gd name="connsiteY1" fmla="*/ 155590 h 229051"/>
              <a:gd name="connsiteX2" fmla="*/ 25423 w 44997"/>
              <a:gd name="connsiteY2" fmla="*/ 228615 h 229051"/>
              <a:gd name="connsiteX3" fmla="*/ 41298 w 44997"/>
              <a:gd name="connsiteY3" fmla="*/ 184165 h 229051"/>
              <a:gd name="connsiteX4" fmla="*/ 38123 w 44997"/>
              <a:gd name="connsiteY4" fmla="*/ 146065 h 229051"/>
              <a:gd name="connsiteX5" fmla="*/ 23 w 44997"/>
              <a:gd name="connsiteY5" fmla="*/ 15 h 22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97" h="229051">
                <a:moveTo>
                  <a:pt x="23" y="15"/>
                </a:moveTo>
                <a:cubicBezTo>
                  <a:pt x="1081" y="1603"/>
                  <a:pt x="40240" y="117490"/>
                  <a:pt x="44473" y="155590"/>
                </a:cubicBezTo>
                <a:cubicBezTo>
                  <a:pt x="48706" y="193690"/>
                  <a:pt x="25952" y="223853"/>
                  <a:pt x="25423" y="228615"/>
                </a:cubicBezTo>
                <a:cubicBezTo>
                  <a:pt x="24894" y="233378"/>
                  <a:pt x="39181" y="197923"/>
                  <a:pt x="41298" y="184165"/>
                </a:cubicBezTo>
                <a:cubicBezTo>
                  <a:pt x="43415" y="170407"/>
                  <a:pt x="41827" y="171465"/>
                  <a:pt x="38123" y="146065"/>
                </a:cubicBezTo>
                <a:cubicBezTo>
                  <a:pt x="34419" y="120665"/>
                  <a:pt x="-1035" y="-1573"/>
                  <a:pt x="23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646E0CBB-7354-190E-0499-116C50D62E5C}"/>
              </a:ext>
            </a:extLst>
          </p:cNvPr>
          <p:cNvSpPr/>
          <p:nvPr/>
        </p:nvSpPr>
        <p:spPr>
          <a:xfrm>
            <a:off x="5276837" y="4822754"/>
            <a:ext cx="79955" cy="95336"/>
          </a:xfrm>
          <a:custGeom>
            <a:avLst/>
            <a:gdLst>
              <a:gd name="connsiteX0" fmla="*/ 13 w 79955"/>
              <a:gd name="connsiteY0" fmla="*/ 71 h 95336"/>
              <a:gd name="connsiteX1" fmla="*/ 73038 w 79955"/>
              <a:gd name="connsiteY1" fmla="*/ 66746 h 95336"/>
              <a:gd name="connsiteX2" fmla="*/ 76213 w 79955"/>
              <a:gd name="connsiteY2" fmla="*/ 95321 h 95336"/>
              <a:gd name="connsiteX3" fmla="*/ 66688 w 79955"/>
              <a:gd name="connsiteY3" fmla="*/ 63571 h 95336"/>
              <a:gd name="connsiteX4" fmla="*/ 66688 w 79955"/>
              <a:gd name="connsiteY4" fmla="*/ 54046 h 95336"/>
              <a:gd name="connsiteX5" fmla="*/ 13 w 79955"/>
              <a:gd name="connsiteY5" fmla="*/ 71 h 9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955" h="95336">
                <a:moveTo>
                  <a:pt x="13" y="71"/>
                </a:moveTo>
                <a:cubicBezTo>
                  <a:pt x="1071" y="2188"/>
                  <a:pt x="60338" y="50871"/>
                  <a:pt x="73038" y="66746"/>
                </a:cubicBezTo>
                <a:cubicBezTo>
                  <a:pt x="85738" y="82621"/>
                  <a:pt x="77271" y="95850"/>
                  <a:pt x="76213" y="95321"/>
                </a:cubicBezTo>
                <a:cubicBezTo>
                  <a:pt x="75155" y="94792"/>
                  <a:pt x="66688" y="63571"/>
                  <a:pt x="66688" y="63571"/>
                </a:cubicBezTo>
                <a:cubicBezTo>
                  <a:pt x="65101" y="56692"/>
                  <a:pt x="74625" y="64629"/>
                  <a:pt x="66688" y="54046"/>
                </a:cubicBezTo>
                <a:cubicBezTo>
                  <a:pt x="58751" y="43463"/>
                  <a:pt x="-1045" y="-2046"/>
                  <a:pt x="13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C2AAB875-7FF6-456A-F281-690F0AC50DA4}"/>
              </a:ext>
            </a:extLst>
          </p:cNvPr>
          <p:cNvSpPr/>
          <p:nvPr/>
        </p:nvSpPr>
        <p:spPr>
          <a:xfrm>
            <a:off x="5330751" y="4943447"/>
            <a:ext cx="114483" cy="42979"/>
          </a:xfrm>
          <a:custGeom>
            <a:avLst/>
            <a:gdLst>
              <a:gd name="connsiteX0" fmla="*/ 74 w 114483"/>
              <a:gd name="connsiteY0" fmla="*/ 28 h 42979"/>
              <a:gd name="connsiteX1" fmla="*/ 60399 w 114483"/>
              <a:gd name="connsiteY1" fmla="*/ 34953 h 42979"/>
              <a:gd name="connsiteX2" fmla="*/ 114374 w 114483"/>
              <a:gd name="connsiteY2" fmla="*/ 41303 h 42979"/>
              <a:gd name="connsiteX3" fmla="*/ 73099 w 114483"/>
              <a:gd name="connsiteY3" fmla="*/ 41303 h 42979"/>
              <a:gd name="connsiteX4" fmla="*/ 74 w 114483"/>
              <a:gd name="connsiteY4" fmla="*/ 28 h 4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83" h="42979">
                <a:moveTo>
                  <a:pt x="74" y="28"/>
                </a:moveTo>
                <a:cubicBezTo>
                  <a:pt x="-2043" y="-1030"/>
                  <a:pt x="41349" y="28074"/>
                  <a:pt x="60399" y="34953"/>
                </a:cubicBezTo>
                <a:cubicBezTo>
                  <a:pt x="79449" y="41832"/>
                  <a:pt x="112257" y="40245"/>
                  <a:pt x="114374" y="41303"/>
                </a:cubicBezTo>
                <a:cubicBezTo>
                  <a:pt x="116491" y="42361"/>
                  <a:pt x="87386" y="44478"/>
                  <a:pt x="73099" y="41303"/>
                </a:cubicBezTo>
                <a:cubicBezTo>
                  <a:pt x="58812" y="38128"/>
                  <a:pt x="2191" y="1086"/>
                  <a:pt x="7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89E39F44-7543-A926-88CD-06BF9F1DD870}"/>
              </a:ext>
            </a:extLst>
          </p:cNvPr>
          <p:cNvSpPr/>
          <p:nvPr/>
        </p:nvSpPr>
        <p:spPr>
          <a:xfrm>
            <a:off x="5022849" y="4793714"/>
            <a:ext cx="241446" cy="57959"/>
          </a:xfrm>
          <a:custGeom>
            <a:avLst/>
            <a:gdLst>
              <a:gd name="connsiteX0" fmla="*/ 1 w 241446"/>
              <a:gd name="connsiteY0" fmla="*/ 536 h 57959"/>
              <a:gd name="connsiteX1" fmla="*/ 161926 w 241446"/>
              <a:gd name="connsiteY1" fmla="*/ 10061 h 57959"/>
              <a:gd name="connsiteX2" fmla="*/ 241301 w 241446"/>
              <a:gd name="connsiteY2" fmla="*/ 57686 h 57959"/>
              <a:gd name="connsiteX3" fmla="*/ 180976 w 241446"/>
              <a:gd name="connsiteY3" fmla="*/ 29111 h 57959"/>
              <a:gd name="connsiteX4" fmla="*/ 158751 w 241446"/>
              <a:gd name="connsiteY4" fmla="*/ 19586 h 57959"/>
              <a:gd name="connsiteX5" fmla="*/ 1 w 241446"/>
              <a:gd name="connsiteY5" fmla="*/ 536 h 5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446" h="57959">
                <a:moveTo>
                  <a:pt x="1" y="536"/>
                </a:moveTo>
                <a:cubicBezTo>
                  <a:pt x="530" y="-1051"/>
                  <a:pt x="121709" y="536"/>
                  <a:pt x="161926" y="10061"/>
                </a:cubicBezTo>
                <a:cubicBezTo>
                  <a:pt x="202143" y="19586"/>
                  <a:pt x="238126" y="54511"/>
                  <a:pt x="241301" y="57686"/>
                </a:cubicBezTo>
                <a:cubicBezTo>
                  <a:pt x="244476" y="60861"/>
                  <a:pt x="194734" y="35461"/>
                  <a:pt x="180976" y="29111"/>
                </a:cubicBezTo>
                <a:cubicBezTo>
                  <a:pt x="167218" y="22761"/>
                  <a:pt x="182034" y="24349"/>
                  <a:pt x="158751" y="19586"/>
                </a:cubicBezTo>
                <a:cubicBezTo>
                  <a:pt x="135468" y="14824"/>
                  <a:pt x="-528" y="2123"/>
                  <a:pt x="1" y="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1A062ACB-2453-4A6A-4A09-1ED9B373B377}"/>
              </a:ext>
            </a:extLst>
          </p:cNvPr>
          <p:cNvSpPr/>
          <p:nvPr/>
        </p:nvSpPr>
        <p:spPr>
          <a:xfrm>
            <a:off x="5594350" y="4816005"/>
            <a:ext cx="92118" cy="940"/>
          </a:xfrm>
          <a:custGeom>
            <a:avLst/>
            <a:gdLst>
              <a:gd name="connsiteX0" fmla="*/ 0 w 92118"/>
              <a:gd name="connsiteY0" fmla="*/ 470 h 940"/>
              <a:gd name="connsiteX1" fmla="*/ 79375 w 92118"/>
              <a:gd name="connsiteY1" fmla="*/ 470 h 940"/>
              <a:gd name="connsiteX2" fmla="*/ 88900 w 92118"/>
              <a:gd name="connsiteY2" fmla="*/ 470 h 940"/>
              <a:gd name="connsiteX3" fmla="*/ 0 w 92118"/>
              <a:gd name="connsiteY3" fmla="*/ 470 h 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118" h="940">
                <a:moveTo>
                  <a:pt x="0" y="470"/>
                </a:moveTo>
                <a:lnTo>
                  <a:pt x="79375" y="470"/>
                </a:lnTo>
                <a:cubicBezTo>
                  <a:pt x="94192" y="470"/>
                  <a:pt x="94191" y="1528"/>
                  <a:pt x="88900" y="470"/>
                </a:cubicBezTo>
                <a:cubicBezTo>
                  <a:pt x="83609" y="-588"/>
                  <a:pt x="1587" y="470"/>
                  <a:pt x="0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6E84769A-5639-FCE4-0420-006AC6ECA0E5}"/>
              </a:ext>
            </a:extLst>
          </p:cNvPr>
          <p:cNvSpPr/>
          <p:nvPr/>
        </p:nvSpPr>
        <p:spPr>
          <a:xfrm>
            <a:off x="5583601" y="4829153"/>
            <a:ext cx="125604" cy="19137"/>
          </a:xfrm>
          <a:custGeom>
            <a:avLst/>
            <a:gdLst>
              <a:gd name="connsiteX0" fmla="*/ 1224 w 125604"/>
              <a:gd name="connsiteY0" fmla="*/ 19072 h 19137"/>
              <a:gd name="connsiteX1" fmla="*/ 55199 w 125604"/>
              <a:gd name="connsiteY1" fmla="*/ 6372 h 19137"/>
              <a:gd name="connsiteX2" fmla="*/ 121874 w 125604"/>
              <a:gd name="connsiteY2" fmla="*/ 9547 h 19137"/>
              <a:gd name="connsiteX3" fmla="*/ 109174 w 125604"/>
              <a:gd name="connsiteY3" fmla="*/ 22 h 19137"/>
              <a:gd name="connsiteX4" fmla="*/ 1224 w 125604"/>
              <a:gd name="connsiteY4" fmla="*/ 19072 h 1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19137">
                <a:moveTo>
                  <a:pt x="1224" y="19072"/>
                </a:moveTo>
                <a:cubicBezTo>
                  <a:pt x="-7772" y="20130"/>
                  <a:pt x="35091" y="7959"/>
                  <a:pt x="55199" y="6372"/>
                </a:cubicBezTo>
                <a:cubicBezTo>
                  <a:pt x="75307" y="4784"/>
                  <a:pt x="121874" y="9547"/>
                  <a:pt x="121874" y="9547"/>
                </a:cubicBezTo>
                <a:cubicBezTo>
                  <a:pt x="130870" y="8489"/>
                  <a:pt x="122403" y="-507"/>
                  <a:pt x="109174" y="22"/>
                </a:cubicBezTo>
                <a:cubicBezTo>
                  <a:pt x="95945" y="551"/>
                  <a:pt x="10220" y="18014"/>
                  <a:pt x="1224" y="19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A3828DD9-3DBD-6E5D-42D9-2A1413342DCF}"/>
              </a:ext>
            </a:extLst>
          </p:cNvPr>
          <p:cNvSpPr/>
          <p:nvPr/>
        </p:nvSpPr>
        <p:spPr>
          <a:xfrm>
            <a:off x="5314858" y="5038642"/>
            <a:ext cx="184322" cy="31876"/>
          </a:xfrm>
          <a:custGeom>
            <a:avLst/>
            <a:gdLst>
              <a:gd name="connsiteX0" fmla="*/ 92 w 184322"/>
              <a:gd name="connsiteY0" fmla="*/ 83 h 31876"/>
              <a:gd name="connsiteX1" fmla="*/ 82642 w 184322"/>
              <a:gd name="connsiteY1" fmla="*/ 22308 h 31876"/>
              <a:gd name="connsiteX2" fmla="*/ 184242 w 184322"/>
              <a:gd name="connsiteY2" fmla="*/ 12783 h 31876"/>
              <a:gd name="connsiteX3" fmla="*/ 98517 w 184322"/>
              <a:gd name="connsiteY3" fmla="*/ 31833 h 31876"/>
              <a:gd name="connsiteX4" fmla="*/ 92 w 184322"/>
              <a:gd name="connsiteY4" fmla="*/ 83 h 31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322" h="31876">
                <a:moveTo>
                  <a:pt x="92" y="83"/>
                </a:moveTo>
                <a:cubicBezTo>
                  <a:pt x="-2554" y="-1505"/>
                  <a:pt x="51950" y="20191"/>
                  <a:pt x="82642" y="22308"/>
                </a:cubicBezTo>
                <a:cubicBezTo>
                  <a:pt x="113334" y="24425"/>
                  <a:pt x="181596" y="11196"/>
                  <a:pt x="184242" y="12783"/>
                </a:cubicBezTo>
                <a:cubicBezTo>
                  <a:pt x="186888" y="14371"/>
                  <a:pt x="123388" y="32891"/>
                  <a:pt x="98517" y="31833"/>
                </a:cubicBezTo>
                <a:cubicBezTo>
                  <a:pt x="73646" y="30775"/>
                  <a:pt x="2738" y="1671"/>
                  <a:pt x="92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26490862-65E8-264B-F687-4BF048BE2ECD}"/>
              </a:ext>
            </a:extLst>
          </p:cNvPr>
          <p:cNvSpPr/>
          <p:nvPr/>
        </p:nvSpPr>
        <p:spPr>
          <a:xfrm>
            <a:off x="5302222" y="5048143"/>
            <a:ext cx="57184" cy="114610"/>
          </a:xfrm>
          <a:custGeom>
            <a:avLst/>
            <a:gdLst>
              <a:gd name="connsiteX0" fmla="*/ 28 w 57184"/>
              <a:gd name="connsiteY0" fmla="*/ 107 h 114610"/>
              <a:gd name="connsiteX1" fmla="*/ 15903 w 57184"/>
              <a:gd name="connsiteY1" fmla="*/ 63607 h 114610"/>
              <a:gd name="connsiteX2" fmla="*/ 57178 w 57184"/>
              <a:gd name="connsiteY2" fmla="*/ 114407 h 114610"/>
              <a:gd name="connsiteX3" fmla="*/ 19078 w 57184"/>
              <a:gd name="connsiteY3" fmla="*/ 79482 h 114610"/>
              <a:gd name="connsiteX4" fmla="*/ 28 w 57184"/>
              <a:gd name="connsiteY4" fmla="*/ 107 h 11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84" h="114610">
                <a:moveTo>
                  <a:pt x="28" y="107"/>
                </a:moveTo>
                <a:cubicBezTo>
                  <a:pt x="-501" y="-2539"/>
                  <a:pt x="6378" y="44557"/>
                  <a:pt x="15903" y="63607"/>
                </a:cubicBezTo>
                <a:cubicBezTo>
                  <a:pt x="25428" y="82657"/>
                  <a:pt x="56649" y="111761"/>
                  <a:pt x="57178" y="114407"/>
                </a:cubicBezTo>
                <a:cubicBezTo>
                  <a:pt x="57707" y="117053"/>
                  <a:pt x="27016" y="93240"/>
                  <a:pt x="19078" y="79482"/>
                </a:cubicBezTo>
                <a:cubicBezTo>
                  <a:pt x="11141" y="65724"/>
                  <a:pt x="557" y="2753"/>
                  <a:pt x="28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7D7FAD26-3637-7847-EE09-E09164B822D8}"/>
              </a:ext>
            </a:extLst>
          </p:cNvPr>
          <p:cNvSpPr/>
          <p:nvPr/>
        </p:nvSpPr>
        <p:spPr>
          <a:xfrm>
            <a:off x="5397407" y="5026022"/>
            <a:ext cx="28778" cy="120660"/>
          </a:xfrm>
          <a:custGeom>
            <a:avLst/>
            <a:gdLst>
              <a:gd name="connsiteX0" fmla="*/ 93 w 28778"/>
              <a:gd name="connsiteY0" fmla="*/ 3 h 120660"/>
              <a:gd name="connsiteX1" fmla="*/ 19143 w 28778"/>
              <a:gd name="connsiteY1" fmla="*/ 73028 h 120660"/>
              <a:gd name="connsiteX2" fmla="*/ 9618 w 28778"/>
              <a:gd name="connsiteY2" fmla="*/ 120653 h 120660"/>
              <a:gd name="connsiteX3" fmla="*/ 28668 w 28778"/>
              <a:gd name="connsiteY3" fmla="*/ 76203 h 120660"/>
              <a:gd name="connsiteX4" fmla="*/ 93 w 28778"/>
              <a:gd name="connsiteY4" fmla="*/ 3 h 12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78" h="120660">
                <a:moveTo>
                  <a:pt x="93" y="3"/>
                </a:moveTo>
                <a:cubicBezTo>
                  <a:pt x="-1494" y="-526"/>
                  <a:pt x="17556" y="52920"/>
                  <a:pt x="19143" y="73028"/>
                </a:cubicBezTo>
                <a:cubicBezTo>
                  <a:pt x="20731" y="93136"/>
                  <a:pt x="8031" y="120124"/>
                  <a:pt x="9618" y="120653"/>
                </a:cubicBezTo>
                <a:cubicBezTo>
                  <a:pt x="11205" y="121182"/>
                  <a:pt x="26551" y="92078"/>
                  <a:pt x="28668" y="76203"/>
                </a:cubicBezTo>
                <a:cubicBezTo>
                  <a:pt x="30785" y="60328"/>
                  <a:pt x="1680" y="532"/>
                  <a:pt x="9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5A29BA22-1261-A7DF-485B-914184F9C6B2}"/>
              </a:ext>
            </a:extLst>
          </p:cNvPr>
          <p:cNvSpPr/>
          <p:nvPr/>
        </p:nvSpPr>
        <p:spPr>
          <a:xfrm>
            <a:off x="5413267" y="5019619"/>
            <a:ext cx="80372" cy="172179"/>
          </a:xfrm>
          <a:custGeom>
            <a:avLst/>
            <a:gdLst>
              <a:gd name="connsiteX0" fmla="*/ 73133 w 80372"/>
              <a:gd name="connsiteY0" fmla="*/ 56 h 172179"/>
              <a:gd name="connsiteX1" fmla="*/ 73133 w 80372"/>
              <a:gd name="connsiteY1" fmla="*/ 82606 h 172179"/>
              <a:gd name="connsiteX2" fmla="*/ 108 w 80372"/>
              <a:gd name="connsiteY2" fmla="*/ 171506 h 172179"/>
              <a:gd name="connsiteX3" fmla="*/ 57258 w 80372"/>
              <a:gd name="connsiteY3" fmla="*/ 120706 h 172179"/>
              <a:gd name="connsiteX4" fmla="*/ 79483 w 80372"/>
              <a:gd name="connsiteY4" fmla="*/ 69906 h 172179"/>
              <a:gd name="connsiteX5" fmla="*/ 73133 w 80372"/>
              <a:gd name="connsiteY5" fmla="*/ 56 h 17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72" h="172179">
                <a:moveTo>
                  <a:pt x="73133" y="56"/>
                </a:moveTo>
                <a:cubicBezTo>
                  <a:pt x="72075" y="2173"/>
                  <a:pt x="85304" y="54031"/>
                  <a:pt x="73133" y="82606"/>
                </a:cubicBezTo>
                <a:cubicBezTo>
                  <a:pt x="60962" y="111181"/>
                  <a:pt x="2754" y="165156"/>
                  <a:pt x="108" y="171506"/>
                </a:cubicBezTo>
                <a:cubicBezTo>
                  <a:pt x="-2538" y="177856"/>
                  <a:pt x="44029" y="137639"/>
                  <a:pt x="57258" y="120706"/>
                </a:cubicBezTo>
                <a:cubicBezTo>
                  <a:pt x="70487" y="103773"/>
                  <a:pt x="75779" y="83664"/>
                  <a:pt x="79483" y="69906"/>
                </a:cubicBezTo>
                <a:cubicBezTo>
                  <a:pt x="83187" y="56148"/>
                  <a:pt x="74191" y="-2061"/>
                  <a:pt x="73133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EAA427FE-593A-E772-4B5A-94971BB22264}"/>
              </a:ext>
            </a:extLst>
          </p:cNvPr>
          <p:cNvSpPr/>
          <p:nvPr/>
        </p:nvSpPr>
        <p:spPr>
          <a:xfrm>
            <a:off x="5314889" y="5244713"/>
            <a:ext cx="711261" cy="51196"/>
          </a:xfrm>
          <a:custGeom>
            <a:avLst/>
            <a:gdLst>
              <a:gd name="connsiteX0" fmla="*/ 3236 w 711261"/>
              <a:gd name="connsiteY0" fmla="*/ 6737 h 51196"/>
              <a:gd name="connsiteX1" fmla="*/ 241361 w 711261"/>
              <a:gd name="connsiteY1" fmla="*/ 28962 h 51196"/>
              <a:gd name="connsiteX2" fmla="*/ 384236 w 711261"/>
              <a:gd name="connsiteY2" fmla="*/ 25787 h 51196"/>
              <a:gd name="connsiteX3" fmla="*/ 282636 w 711261"/>
              <a:gd name="connsiteY3" fmla="*/ 32137 h 51196"/>
              <a:gd name="connsiteX4" fmla="*/ 454086 w 711261"/>
              <a:gd name="connsiteY4" fmla="*/ 25787 h 51196"/>
              <a:gd name="connsiteX5" fmla="*/ 396936 w 711261"/>
              <a:gd name="connsiteY5" fmla="*/ 51187 h 51196"/>
              <a:gd name="connsiteX6" fmla="*/ 558861 w 711261"/>
              <a:gd name="connsiteY6" fmla="*/ 22612 h 51196"/>
              <a:gd name="connsiteX7" fmla="*/ 631886 w 711261"/>
              <a:gd name="connsiteY7" fmla="*/ 6737 h 51196"/>
              <a:gd name="connsiteX8" fmla="*/ 673161 w 711261"/>
              <a:gd name="connsiteY8" fmla="*/ 9912 h 51196"/>
              <a:gd name="connsiteX9" fmla="*/ 711261 w 711261"/>
              <a:gd name="connsiteY9" fmla="*/ 25787 h 51196"/>
              <a:gd name="connsiteX10" fmla="*/ 673161 w 711261"/>
              <a:gd name="connsiteY10" fmla="*/ 387 h 51196"/>
              <a:gd name="connsiteX11" fmla="*/ 527111 w 711261"/>
              <a:gd name="connsiteY11" fmla="*/ 13087 h 51196"/>
              <a:gd name="connsiteX12" fmla="*/ 419161 w 711261"/>
              <a:gd name="connsiteY12" fmla="*/ 48012 h 51196"/>
              <a:gd name="connsiteX13" fmla="*/ 444561 w 711261"/>
              <a:gd name="connsiteY13" fmla="*/ 9912 h 51196"/>
              <a:gd name="connsiteX14" fmla="*/ 327086 w 711261"/>
              <a:gd name="connsiteY14" fmla="*/ 13087 h 51196"/>
              <a:gd name="connsiteX15" fmla="*/ 257236 w 711261"/>
              <a:gd name="connsiteY15" fmla="*/ 13087 h 51196"/>
              <a:gd name="connsiteX16" fmla="*/ 330261 w 711261"/>
              <a:gd name="connsiteY16" fmla="*/ 22612 h 51196"/>
              <a:gd name="connsiteX17" fmla="*/ 225486 w 711261"/>
              <a:gd name="connsiteY17" fmla="*/ 25787 h 51196"/>
              <a:gd name="connsiteX18" fmla="*/ 111186 w 711261"/>
              <a:gd name="connsiteY18" fmla="*/ 13087 h 51196"/>
              <a:gd name="connsiteX19" fmla="*/ 3236 w 711261"/>
              <a:gd name="connsiteY19" fmla="*/ 6737 h 5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11261" h="51196">
                <a:moveTo>
                  <a:pt x="3236" y="6737"/>
                </a:moveTo>
                <a:cubicBezTo>
                  <a:pt x="24932" y="9383"/>
                  <a:pt x="177861" y="25787"/>
                  <a:pt x="241361" y="28962"/>
                </a:cubicBezTo>
                <a:cubicBezTo>
                  <a:pt x="304861" y="32137"/>
                  <a:pt x="377357" y="25258"/>
                  <a:pt x="384236" y="25787"/>
                </a:cubicBezTo>
                <a:cubicBezTo>
                  <a:pt x="391115" y="26316"/>
                  <a:pt x="270994" y="32137"/>
                  <a:pt x="282636" y="32137"/>
                </a:cubicBezTo>
                <a:cubicBezTo>
                  <a:pt x="294278" y="32137"/>
                  <a:pt x="435036" y="22612"/>
                  <a:pt x="454086" y="25787"/>
                </a:cubicBezTo>
                <a:cubicBezTo>
                  <a:pt x="473136" y="28962"/>
                  <a:pt x="379474" y="51716"/>
                  <a:pt x="396936" y="51187"/>
                </a:cubicBezTo>
                <a:cubicBezTo>
                  <a:pt x="414398" y="50658"/>
                  <a:pt x="519703" y="30020"/>
                  <a:pt x="558861" y="22612"/>
                </a:cubicBezTo>
                <a:cubicBezTo>
                  <a:pt x="598019" y="15204"/>
                  <a:pt x="612836" y="8854"/>
                  <a:pt x="631886" y="6737"/>
                </a:cubicBezTo>
                <a:cubicBezTo>
                  <a:pt x="650936" y="4620"/>
                  <a:pt x="659932" y="6737"/>
                  <a:pt x="673161" y="9912"/>
                </a:cubicBezTo>
                <a:cubicBezTo>
                  <a:pt x="686390" y="13087"/>
                  <a:pt x="711261" y="27374"/>
                  <a:pt x="711261" y="25787"/>
                </a:cubicBezTo>
                <a:cubicBezTo>
                  <a:pt x="711261" y="24200"/>
                  <a:pt x="703853" y="2504"/>
                  <a:pt x="673161" y="387"/>
                </a:cubicBezTo>
                <a:cubicBezTo>
                  <a:pt x="642469" y="-1730"/>
                  <a:pt x="569444" y="5150"/>
                  <a:pt x="527111" y="13087"/>
                </a:cubicBezTo>
                <a:cubicBezTo>
                  <a:pt x="484778" y="21024"/>
                  <a:pt x="432919" y="48541"/>
                  <a:pt x="419161" y="48012"/>
                </a:cubicBezTo>
                <a:cubicBezTo>
                  <a:pt x="405403" y="47483"/>
                  <a:pt x="459907" y="15733"/>
                  <a:pt x="444561" y="9912"/>
                </a:cubicBezTo>
                <a:cubicBezTo>
                  <a:pt x="429215" y="4091"/>
                  <a:pt x="358307" y="12558"/>
                  <a:pt x="327086" y="13087"/>
                </a:cubicBezTo>
                <a:cubicBezTo>
                  <a:pt x="295865" y="13616"/>
                  <a:pt x="256707" y="11500"/>
                  <a:pt x="257236" y="13087"/>
                </a:cubicBezTo>
                <a:cubicBezTo>
                  <a:pt x="257765" y="14674"/>
                  <a:pt x="335553" y="20495"/>
                  <a:pt x="330261" y="22612"/>
                </a:cubicBezTo>
                <a:cubicBezTo>
                  <a:pt x="324969" y="24729"/>
                  <a:pt x="261998" y="27374"/>
                  <a:pt x="225486" y="25787"/>
                </a:cubicBezTo>
                <a:cubicBezTo>
                  <a:pt x="188974" y="24200"/>
                  <a:pt x="147698" y="16791"/>
                  <a:pt x="111186" y="13087"/>
                </a:cubicBezTo>
                <a:cubicBezTo>
                  <a:pt x="74674" y="9383"/>
                  <a:pt x="-18460" y="4091"/>
                  <a:pt x="3236" y="6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43AAF389-4090-F2F7-55D5-9CEA11F5C48A}"/>
              </a:ext>
            </a:extLst>
          </p:cNvPr>
          <p:cNvSpPr/>
          <p:nvPr/>
        </p:nvSpPr>
        <p:spPr>
          <a:xfrm>
            <a:off x="5010015" y="5219500"/>
            <a:ext cx="397218" cy="89445"/>
          </a:xfrm>
          <a:custGeom>
            <a:avLst/>
            <a:gdLst>
              <a:gd name="connsiteX0" fmla="*/ 135 w 397218"/>
              <a:gd name="connsiteY0" fmla="*/ 200 h 89445"/>
              <a:gd name="connsiteX1" fmla="*/ 247785 w 397218"/>
              <a:gd name="connsiteY1" fmla="*/ 76400 h 89445"/>
              <a:gd name="connsiteX2" fmla="*/ 219210 w 397218"/>
              <a:gd name="connsiteY2" fmla="*/ 47825 h 89445"/>
              <a:gd name="connsiteX3" fmla="*/ 397010 w 397218"/>
              <a:gd name="connsiteY3" fmla="*/ 89100 h 89445"/>
              <a:gd name="connsiteX4" fmla="*/ 254135 w 397218"/>
              <a:gd name="connsiteY4" fmla="*/ 66875 h 89445"/>
              <a:gd name="connsiteX5" fmla="*/ 212860 w 397218"/>
              <a:gd name="connsiteY5" fmla="*/ 54175 h 89445"/>
              <a:gd name="connsiteX6" fmla="*/ 135 w 397218"/>
              <a:gd name="connsiteY6" fmla="*/ 200 h 89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218" h="89445">
                <a:moveTo>
                  <a:pt x="135" y="200"/>
                </a:moveTo>
                <a:cubicBezTo>
                  <a:pt x="5956" y="3904"/>
                  <a:pt x="211273" y="68463"/>
                  <a:pt x="247785" y="76400"/>
                </a:cubicBezTo>
                <a:cubicBezTo>
                  <a:pt x="284297" y="84337"/>
                  <a:pt x="194339" y="45708"/>
                  <a:pt x="219210" y="47825"/>
                </a:cubicBezTo>
                <a:cubicBezTo>
                  <a:pt x="244081" y="49942"/>
                  <a:pt x="391189" y="85925"/>
                  <a:pt x="397010" y="89100"/>
                </a:cubicBezTo>
                <a:cubicBezTo>
                  <a:pt x="402831" y="92275"/>
                  <a:pt x="284827" y="72696"/>
                  <a:pt x="254135" y="66875"/>
                </a:cubicBezTo>
                <a:cubicBezTo>
                  <a:pt x="223443" y="61054"/>
                  <a:pt x="248314" y="63171"/>
                  <a:pt x="212860" y="54175"/>
                </a:cubicBezTo>
                <a:cubicBezTo>
                  <a:pt x="177406" y="45179"/>
                  <a:pt x="-5686" y="-3504"/>
                  <a:pt x="135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CF071495-CB04-3A68-D8EF-D387321FECF9}"/>
              </a:ext>
            </a:extLst>
          </p:cNvPr>
          <p:cNvSpPr/>
          <p:nvPr/>
        </p:nvSpPr>
        <p:spPr>
          <a:xfrm>
            <a:off x="5136769" y="5237444"/>
            <a:ext cx="254809" cy="24244"/>
          </a:xfrm>
          <a:custGeom>
            <a:avLst/>
            <a:gdLst>
              <a:gd name="connsiteX0" fmla="*/ 381 w 254809"/>
              <a:gd name="connsiteY0" fmla="*/ 4481 h 24244"/>
              <a:gd name="connsiteX1" fmla="*/ 152781 w 254809"/>
              <a:gd name="connsiteY1" fmla="*/ 1306 h 24244"/>
              <a:gd name="connsiteX2" fmla="*/ 254381 w 254809"/>
              <a:gd name="connsiteY2" fmla="*/ 17181 h 24244"/>
              <a:gd name="connsiteX3" fmla="*/ 114681 w 254809"/>
              <a:gd name="connsiteY3" fmla="*/ 23531 h 24244"/>
              <a:gd name="connsiteX4" fmla="*/ 200406 w 254809"/>
              <a:gd name="connsiteY4" fmla="*/ 1306 h 24244"/>
              <a:gd name="connsiteX5" fmla="*/ 381 w 254809"/>
              <a:gd name="connsiteY5" fmla="*/ 4481 h 24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809" h="24244">
                <a:moveTo>
                  <a:pt x="381" y="4481"/>
                </a:moveTo>
                <a:cubicBezTo>
                  <a:pt x="-7556" y="4481"/>
                  <a:pt x="110448" y="-811"/>
                  <a:pt x="152781" y="1306"/>
                </a:cubicBezTo>
                <a:cubicBezTo>
                  <a:pt x="195114" y="3423"/>
                  <a:pt x="260731" y="13477"/>
                  <a:pt x="254381" y="17181"/>
                </a:cubicBezTo>
                <a:cubicBezTo>
                  <a:pt x="248031" y="20885"/>
                  <a:pt x="123677" y="26177"/>
                  <a:pt x="114681" y="23531"/>
                </a:cubicBezTo>
                <a:cubicBezTo>
                  <a:pt x="105685" y="20885"/>
                  <a:pt x="213635" y="5539"/>
                  <a:pt x="200406" y="1306"/>
                </a:cubicBezTo>
                <a:cubicBezTo>
                  <a:pt x="187177" y="-2927"/>
                  <a:pt x="8318" y="4481"/>
                  <a:pt x="381" y="4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028006D2-AE1A-319C-53A8-34F1B9B2E60F}"/>
              </a:ext>
            </a:extLst>
          </p:cNvPr>
          <p:cNvSpPr/>
          <p:nvPr/>
        </p:nvSpPr>
        <p:spPr>
          <a:xfrm>
            <a:off x="4647980" y="5191085"/>
            <a:ext cx="562204" cy="54027"/>
          </a:xfrm>
          <a:custGeom>
            <a:avLst/>
            <a:gdLst>
              <a:gd name="connsiteX0" fmla="*/ 220 w 562204"/>
              <a:gd name="connsiteY0" fmla="*/ 40 h 54027"/>
              <a:gd name="connsiteX1" fmla="*/ 263745 w 562204"/>
              <a:gd name="connsiteY1" fmla="*/ 22265 h 54027"/>
              <a:gd name="connsiteX2" fmla="*/ 206595 w 562204"/>
              <a:gd name="connsiteY2" fmla="*/ 19090 h 54027"/>
              <a:gd name="connsiteX3" fmla="*/ 425670 w 562204"/>
              <a:gd name="connsiteY3" fmla="*/ 31790 h 54027"/>
              <a:gd name="connsiteX4" fmla="*/ 562195 w 562204"/>
              <a:gd name="connsiteY4" fmla="*/ 54015 h 54027"/>
              <a:gd name="connsiteX5" fmla="*/ 432020 w 562204"/>
              <a:gd name="connsiteY5" fmla="*/ 28615 h 54027"/>
              <a:gd name="connsiteX6" fmla="*/ 314545 w 562204"/>
              <a:gd name="connsiteY6" fmla="*/ 28615 h 54027"/>
              <a:gd name="connsiteX7" fmla="*/ 220 w 562204"/>
              <a:gd name="connsiteY7" fmla="*/ 40 h 5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204" h="54027">
                <a:moveTo>
                  <a:pt x="220" y="40"/>
                </a:moveTo>
                <a:cubicBezTo>
                  <a:pt x="-8247" y="-1018"/>
                  <a:pt x="229349" y="19090"/>
                  <a:pt x="263745" y="22265"/>
                </a:cubicBezTo>
                <a:cubicBezTo>
                  <a:pt x="298141" y="25440"/>
                  <a:pt x="206595" y="19090"/>
                  <a:pt x="206595" y="19090"/>
                </a:cubicBezTo>
                <a:cubicBezTo>
                  <a:pt x="233582" y="20677"/>
                  <a:pt x="366403" y="25969"/>
                  <a:pt x="425670" y="31790"/>
                </a:cubicBezTo>
                <a:cubicBezTo>
                  <a:pt x="484937" y="37611"/>
                  <a:pt x="561137" y="54544"/>
                  <a:pt x="562195" y="54015"/>
                </a:cubicBezTo>
                <a:cubicBezTo>
                  <a:pt x="563253" y="53486"/>
                  <a:pt x="473295" y="32848"/>
                  <a:pt x="432020" y="28615"/>
                </a:cubicBezTo>
                <a:cubicBezTo>
                  <a:pt x="390745" y="24382"/>
                  <a:pt x="380162" y="32319"/>
                  <a:pt x="314545" y="28615"/>
                </a:cubicBezTo>
                <a:cubicBezTo>
                  <a:pt x="248928" y="24911"/>
                  <a:pt x="8687" y="1098"/>
                  <a:pt x="220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5702A0D3-18B9-A086-F669-C4F6798B6DF7}"/>
              </a:ext>
            </a:extLst>
          </p:cNvPr>
          <p:cNvSpPr/>
          <p:nvPr/>
        </p:nvSpPr>
        <p:spPr>
          <a:xfrm>
            <a:off x="4386874" y="5191043"/>
            <a:ext cx="505036" cy="9607"/>
          </a:xfrm>
          <a:custGeom>
            <a:avLst/>
            <a:gdLst>
              <a:gd name="connsiteX0" fmla="*/ 10501 w 505036"/>
              <a:gd name="connsiteY0" fmla="*/ 9607 h 9607"/>
              <a:gd name="connsiteX1" fmla="*/ 502626 w 505036"/>
              <a:gd name="connsiteY1" fmla="*/ 3257 h 9607"/>
              <a:gd name="connsiteX2" fmla="*/ 191476 w 505036"/>
              <a:gd name="connsiteY2" fmla="*/ 82 h 9607"/>
              <a:gd name="connsiteX3" fmla="*/ 10501 w 505036"/>
              <a:gd name="connsiteY3" fmla="*/ 9607 h 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036" h="9607">
                <a:moveTo>
                  <a:pt x="10501" y="9607"/>
                </a:moveTo>
                <a:lnTo>
                  <a:pt x="502626" y="3257"/>
                </a:lnTo>
                <a:cubicBezTo>
                  <a:pt x="532788" y="1670"/>
                  <a:pt x="271380" y="-447"/>
                  <a:pt x="191476" y="82"/>
                </a:cubicBezTo>
                <a:cubicBezTo>
                  <a:pt x="111572" y="611"/>
                  <a:pt x="-41357" y="9078"/>
                  <a:pt x="10501" y="9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3B8FC2A0-C035-777F-E911-5BAC3EAEF197}"/>
              </a:ext>
            </a:extLst>
          </p:cNvPr>
          <p:cNvSpPr/>
          <p:nvPr/>
        </p:nvSpPr>
        <p:spPr>
          <a:xfrm>
            <a:off x="4341516" y="5181585"/>
            <a:ext cx="78486" cy="211881"/>
          </a:xfrm>
          <a:custGeom>
            <a:avLst/>
            <a:gdLst>
              <a:gd name="connsiteX0" fmla="*/ 49509 w 78486"/>
              <a:gd name="connsiteY0" fmla="*/ 15 h 211881"/>
              <a:gd name="connsiteX1" fmla="*/ 24109 w 78486"/>
              <a:gd name="connsiteY1" fmla="*/ 85740 h 211881"/>
              <a:gd name="connsiteX2" fmla="*/ 78084 w 78486"/>
              <a:gd name="connsiteY2" fmla="*/ 209565 h 211881"/>
              <a:gd name="connsiteX3" fmla="*/ 46334 w 78486"/>
              <a:gd name="connsiteY3" fmla="*/ 161940 h 211881"/>
              <a:gd name="connsiteX4" fmla="*/ 1884 w 78486"/>
              <a:gd name="connsiteY4" fmla="*/ 104790 h 211881"/>
              <a:gd name="connsiteX5" fmla="*/ 8234 w 78486"/>
              <a:gd name="connsiteY5" fmla="*/ 130190 h 211881"/>
              <a:gd name="connsiteX6" fmla="*/ 8234 w 78486"/>
              <a:gd name="connsiteY6" fmla="*/ 76215 h 211881"/>
              <a:gd name="connsiteX7" fmla="*/ 17759 w 78486"/>
              <a:gd name="connsiteY7" fmla="*/ 73040 h 211881"/>
              <a:gd name="connsiteX8" fmla="*/ 14584 w 78486"/>
              <a:gd name="connsiteY8" fmla="*/ 92090 h 211881"/>
              <a:gd name="connsiteX9" fmla="*/ 49509 w 78486"/>
              <a:gd name="connsiteY9" fmla="*/ 15 h 21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486" h="211881">
                <a:moveTo>
                  <a:pt x="49509" y="15"/>
                </a:moveTo>
                <a:cubicBezTo>
                  <a:pt x="51097" y="-1043"/>
                  <a:pt x="19346" y="50815"/>
                  <a:pt x="24109" y="85740"/>
                </a:cubicBezTo>
                <a:cubicBezTo>
                  <a:pt x="28871" y="120665"/>
                  <a:pt x="74380" y="196865"/>
                  <a:pt x="78084" y="209565"/>
                </a:cubicBezTo>
                <a:cubicBezTo>
                  <a:pt x="81788" y="222265"/>
                  <a:pt x="59034" y="179403"/>
                  <a:pt x="46334" y="161940"/>
                </a:cubicBezTo>
                <a:cubicBezTo>
                  <a:pt x="33634" y="144478"/>
                  <a:pt x="8234" y="110082"/>
                  <a:pt x="1884" y="104790"/>
                </a:cubicBezTo>
                <a:cubicBezTo>
                  <a:pt x="-4466" y="99498"/>
                  <a:pt x="7176" y="134952"/>
                  <a:pt x="8234" y="130190"/>
                </a:cubicBezTo>
                <a:cubicBezTo>
                  <a:pt x="9292" y="125428"/>
                  <a:pt x="8234" y="76215"/>
                  <a:pt x="8234" y="76215"/>
                </a:cubicBezTo>
                <a:cubicBezTo>
                  <a:pt x="9821" y="66690"/>
                  <a:pt x="16701" y="70394"/>
                  <a:pt x="17759" y="73040"/>
                </a:cubicBezTo>
                <a:cubicBezTo>
                  <a:pt x="18817" y="75686"/>
                  <a:pt x="10351" y="100557"/>
                  <a:pt x="14584" y="92090"/>
                </a:cubicBezTo>
                <a:cubicBezTo>
                  <a:pt x="18817" y="83623"/>
                  <a:pt x="47921" y="1073"/>
                  <a:pt x="49509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31D12CC8-ED2D-3587-D459-45822C43EDFD}"/>
              </a:ext>
            </a:extLst>
          </p:cNvPr>
          <p:cNvSpPr/>
          <p:nvPr/>
        </p:nvSpPr>
        <p:spPr>
          <a:xfrm>
            <a:off x="5349875" y="5285790"/>
            <a:ext cx="478087" cy="79960"/>
          </a:xfrm>
          <a:custGeom>
            <a:avLst/>
            <a:gdLst>
              <a:gd name="connsiteX0" fmla="*/ 0 w 478087"/>
              <a:gd name="connsiteY0" fmla="*/ 79960 h 79960"/>
              <a:gd name="connsiteX1" fmla="*/ 228600 w 478087"/>
              <a:gd name="connsiteY1" fmla="*/ 45035 h 79960"/>
              <a:gd name="connsiteX2" fmla="*/ 177800 w 478087"/>
              <a:gd name="connsiteY2" fmla="*/ 51385 h 79960"/>
              <a:gd name="connsiteX3" fmla="*/ 333375 w 478087"/>
              <a:gd name="connsiteY3" fmla="*/ 19635 h 79960"/>
              <a:gd name="connsiteX4" fmla="*/ 276225 w 478087"/>
              <a:gd name="connsiteY4" fmla="*/ 41860 h 79960"/>
              <a:gd name="connsiteX5" fmla="*/ 476250 w 478087"/>
              <a:gd name="connsiteY5" fmla="*/ 585 h 79960"/>
              <a:gd name="connsiteX6" fmla="*/ 381000 w 478087"/>
              <a:gd name="connsiteY6" fmla="*/ 16460 h 79960"/>
              <a:gd name="connsiteX7" fmla="*/ 238125 w 478087"/>
              <a:gd name="connsiteY7" fmla="*/ 38685 h 79960"/>
              <a:gd name="connsiteX8" fmla="*/ 0 w 478087"/>
              <a:gd name="connsiteY8" fmla="*/ 79960 h 7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087" h="79960">
                <a:moveTo>
                  <a:pt x="0" y="79960"/>
                </a:moveTo>
                <a:lnTo>
                  <a:pt x="228600" y="45035"/>
                </a:lnTo>
                <a:cubicBezTo>
                  <a:pt x="258233" y="40273"/>
                  <a:pt x="160338" y="55618"/>
                  <a:pt x="177800" y="51385"/>
                </a:cubicBezTo>
                <a:cubicBezTo>
                  <a:pt x="195262" y="47152"/>
                  <a:pt x="316971" y="21222"/>
                  <a:pt x="333375" y="19635"/>
                </a:cubicBezTo>
                <a:cubicBezTo>
                  <a:pt x="349779" y="18048"/>
                  <a:pt x="252413" y="45035"/>
                  <a:pt x="276225" y="41860"/>
                </a:cubicBezTo>
                <a:cubicBezTo>
                  <a:pt x="300038" y="38685"/>
                  <a:pt x="458788" y="4818"/>
                  <a:pt x="476250" y="585"/>
                </a:cubicBezTo>
                <a:cubicBezTo>
                  <a:pt x="493712" y="-3648"/>
                  <a:pt x="381000" y="16460"/>
                  <a:pt x="381000" y="16460"/>
                </a:cubicBezTo>
                <a:lnTo>
                  <a:pt x="238125" y="38685"/>
                </a:lnTo>
                <a:lnTo>
                  <a:pt x="0" y="799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95325528-1B98-CDE2-F5E1-4AB6806481AA}"/>
              </a:ext>
            </a:extLst>
          </p:cNvPr>
          <p:cNvSpPr/>
          <p:nvPr/>
        </p:nvSpPr>
        <p:spPr>
          <a:xfrm>
            <a:off x="4631769" y="5210056"/>
            <a:ext cx="699556" cy="158903"/>
          </a:xfrm>
          <a:custGeom>
            <a:avLst/>
            <a:gdLst>
              <a:gd name="connsiteX0" fmla="*/ 556 w 699556"/>
              <a:gd name="connsiteY0" fmla="*/ 119 h 158903"/>
              <a:gd name="connsiteX1" fmla="*/ 302181 w 699556"/>
              <a:gd name="connsiteY1" fmla="*/ 92194 h 158903"/>
              <a:gd name="connsiteX2" fmla="*/ 251381 w 699556"/>
              <a:gd name="connsiteY2" fmla="*/ 69969 h 158903"/>
              <a:gd name="connsiteX3" fmla="*/ 460931 w 699556"/>
              <a:gd name="connsiteY3" fmla="*/ 89019 h 158903"/>
              <a:gd name="connsiteX4" fmla="*/ 416481 w 699556"/>
              <a:gd name="connsiteY4" fmla="*/ 101719 h 158903"/>
              <a:gd name="connsiteX5" fmla="*/ 575231 w 699556"/>
              <a:gd name="connsiteY5" fmla="*/ 133469 h 158903"/>
              <a:gd name="connsiteX6" fmla="*/ 546656 w 699556"/>
              <a:gd name="connsiteY6" fmla="*/ 120769 h 158903"/>
              <a:gd name="connsiteX7" fmla="*/ 699056 w 699556"/>
              <a:gd name="connsiteY7" fmla="*/ 158869 h 158903"/>
              <a:gd name="connsiteX8" fmla="*/ 591106 w 699556"/>
              <a:gd name="connsiteY8" fmla="*/ 127119 h 158903"/>
              <a:gd name="connsiteX9" fmla="*/ 467281 w 699556"/>
              <a:gd name="connsiteY9" fmla="*/ 104894 h 158903"/>
              <a:gd name="connsiteX10" fmla="*/ 537131 w 699556"/>
              <a:gd name="connsiteY10" fmla="*/ 114419 h 158903"/>
              <a:gd name="connsiteX11" fmla="*/ 394256 w 699556"/>
              <a:gd name="connsiteY11" fmla="*/ 85844 h 158903"/>
              <a:gd name="connsiteX12" fmla="*/ 283131 w 699556"/>
              <a:gd name="connsiteY12" fmla="*/ 82669 h 158903"/>
              <a:gd name="connsiteX13" fmla="*/ 340281 w 699556"/>
              <a:gd name="connsiteY13" fmla="*/ 101719 h 158903"/>
              <a:gd name="connsiteX14" fmla="*/ 229156 w 699556"/>
              <a:gd name="connsiteY14" fmla="*/ 73144 h 158903"/>
              <a:gd name="connsiteX15" fmla="*/ 556 w 699556"/>
              <a:gd name="connsiteY15" fmla="*/ 119 h 158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9556" h="158903">
                <a:moveTo>
                  <a:pt x="556" y="119"/>
                </a:moveTo>
                <a:cubicBezTo>
                  <a:pt x="12727" y="3294"/>
                  <a:pt x="260377" y="80552"/>
                  <a:pt x="302181" y="92194"/>
                </a:cubicBezTo>
                <a:cubicBezTo>
                  <a:pt x="343985" y="103836"/>
                  <a:pt x="224923" y="70498"/>
                  <a:pt x="251381" y="69969"/>
                </a:cubicBezTo>
                <a:cubicBezTo>
                  <a:pt x="277839" y="69440"/>
                  <a:pt x="433414" y="83727"/>
                  <a:pt x="460931" y="89019"/>
                </a:cubicBezTo>
                <a:cubicBezTo>
                  <a:pt x="488448" y="94311"/>
                  <a:pt x="397431" y="94311"/>
                  <a:pt x="416481" y="101719"/>
                </a:cubicBezTo>
                <a:cubicBezTo>
                  <a:pt x="435531" y="109127"/>
                  <a:pt x="553535" y="130294"/>
                  <a:pt x="575231" y="133469"/>
                </a:cubicBezTo>
                <a:cubicBezTo>
                  <a:pt x="596927" y="136644"/>
                  <a:pt x="526019" y="116536"/>
                  <a:pt x="546656" y="120769"/>
                </a:cubicBezTo>
                <a:cubicBezTo>
                  <a:pt x="567293" y="125002"/>
                  <a:pt x="691648" y="157811"/>
                  <a:pt x="699056" y="158869"/>
                </a:cubicBezTo>
                <a:cubicBezTo>
                  <a:pt x="706464" y="159927"/>
                  <a:pt x="629735" y="136115"/>
                  <a:pt x="591106" y="127119"/>
                </a:cubicBezTo>
                <a:cubicBezTo>
                  <a:pt x="552477" y="118123"/>
                  <a:pt x="476277" y="107011"/>
                  <a:pt x="467281" y="104894"/>
                </a:cubicBezTo>
                <a:cubicBezTo>
                  <a:pt x="458285" y="102777"/>
                  <a:pt x="549302" y="117594"/>
                  <a:pt x="537131" y="114419"/>
                </a:cubicBezTo>
                <a:cubicBezTo>
                  <a:pt x="524960" y="111244"/>
                  <a:pt x="436589" y="91136"/>
                  <a:pt x="394256" y="85844"/>
                </a:cubicBezTo>
                <a:cubicBezTo>
                  <a:pt x="351923" y="80552"/>
                  <a:pt x="292127" y="80023"/>
                  <a:pt x="283131" y="82669"/>
                </a:cubicBezTo>
                <a:cubicBezTo>
                  <a:pt x="274135" y="85315"/>
                  <a:pt x="349277" y="103306"/>
                  <a:pt x="340281" y="101719"/>
                </a:cubicBezTo>
                <a:cubicBezTo>
                  <a:pt x="331285" y="100132"/>
                  <a:pt x="278898" y="88490"/>
                  <a:pt x="229156" y="73144"/>
                </a:cubicBezTo>
                <a:cubicBezTo>
                  <a:pt x="179414" y="57798"/>
                  <a:pt x="-11615" y="-3056"/>
                  <a:pt x="556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6D777C6D-07A6-C5BF-7547-0EE3FA599113}"/>
              </a:ext>
            </a:extLst>
          </p:cNvPr>
          <p:cNvSpPr/>
          <p:nvPr/>
        </p:nvSpPr>
        <p:spPr>
          <a:xfrm>
            <a:off x="5336508" y="5250469"/>
            <a:ext cx="96005" cy="86713"/>
          </a:xfrm>
          <a:custGeom>
            <a:avLst/>
            <a:gdLst>
              <a:gd name="connsiteX0" fmla="*/ 667 w 96005"/>
              <a:gd name="connsiteY0" fmla="*/ 981 h 86713"/>
              <a:gd name="connsiteX1" fmla="*/ 86392 w 96005"/>
              <a:gd name="connsiteY1" fmla="*/ 45431 h 86713"/>
              <a:gd name="connsiteX2" fmla="*/ 35592 w 96005"/>
              <a:gd name="connsiteY2" fmla="*/ 86706 h 86713"/>
              <a:gd name="connsiteX3" fmla="*/ 95917 w 96005"/>
              <a:gd name="connsiteY3" fmla="*/ 48606 h 86713"/>
              <a:gd name="connsiteX4" fmla="*/ 48292 w 96005"/>
              <a:gd name="connsiteY4" fmla="*/ 16856 h 86713"/>
              <a:gd name="connsiteX5" fmla="*/ 667 w 96005"/>
              <a:gd name="connsiteY5" fmla="*/ 981 h 86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005" h="86713">
                <a:moveTo>
                  <a:pt x="667" y="981"/>
                </a:moveTo>
                <a:cubicBezTo>
                  <a:pt x="7017" y="5743"/>
                  <a:pt x="80571" y="31144"/>
                  <a:pt x="86392" y="45431"/>
                </a:cubicBezTo>
                <a:cubicBezTo>
                  <a:pt x="92213" y="59718"/>
                  <a:pt x="34005" y="86177"/>
                  <a:pt x="35592" y="86706"/>
                </a:cubicBezTo>
                <a:cubicBezTo>
                  <a:pt x="37179" y="87235"/>
                  <a:pt x="93800" y="60248"/>
                  <a:pt x="95917" y="48606"/>
                </a:cubicBezTo>
                <a:cubicBezTo>
                  <a:pt x="98034" y="36964"/>
                  <a:pt x="61521" y="23735"/>
                  <a:pt x="48292" y="16856"/>
                </a:cubicBezTo>
                <a:cubicBezTo>
                  <a:pt x="35063" y="9977"/>
                  <a:pt x="-5683" y="-3781"/>
                  <a:pt x="667" y="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01916296-E199-E1B2-57F0-8155A4FC66BA}"/>
              </a:ext>
            </a:extLst>
          </p:cNvPr>
          <p:cNvSpPr/>
          <p:nvPr/>
        </p:nvSpPr>
        <p:spPr>
          <a:xfrm>
            <a:off x="5441555" y="5283183"/>
            <a:ext cx="186308" cy="16101"/>
          </a:xfrm>
          <a:custGeom>
            <a:avLst/>
            <a:gdLst>
              <a:gd name="connsiteX0" fmla="*/ 395 w 186308"/>
              <a:gd name="connsiteY0" fmla="*/ 12717 h 16101"/>
              <a:gd name="connsiteX1" fmla="*/ 184545 w 186308"/>
              <a:gd name="connsiteY1" fmla="*/ 17 h 16101"/>
              <a:gd name="connsiteX2" fmla="*/ 95645 w 186308"/>
              <a:gd name="connsiteY2" fmla="*/ 15892 h 16101"/>
              <a:gd name="connsiteX3" fmla="*/ 133745 w 186308"/>
              <a:gd name="connsiteY3" fmla="*/ 9542 h 16101"/>
              <a:gd name="connsiteX4" fmla="*/ 395 w 186308"/>
              <a:gd name="connsiteY4" fmla="*/ 12717 h 1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308" h="16101">
                <a:moveTo>
                  <a:pt x="395" y="12717"/>
                </a:moveTo>
                <a:cubicBezTo>
                  <a:pt x="8862" y="11130"/>
                  <a:pt x="168670" y="-512"/>
                  <a:pt x="184545" y="17"/>
                </a:cubicBezTo>
                <a:cubicBezTo>
                  <a:pt x="200420" y="546"/>
                  <a:pt x="104112" y="14305"/>
                  <a:pt x="95645" y="15892"/>
                </a:cubicBezTo>
                <a:cubicBezTo>
                  <a:pt x="87178" y="17479"/>
                  <a:pt x="145387" y="9542"/>
                  <a:pt x="133745" y="9542"/>
                </a:cubicBezTo>
                <a:cubicBezTo>
                  <a:pt x="122103" y="9542"/>
                  <a:pt x="-8072" y="14304"/>
                  <a:pt x="395" y="12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4DC06AE6-9DDC-48C5-74E8-F7FA6C6DB983}"/>
              </a:ext>
            </a:extLst>
          </p:cNvPr>
          <p:cNvSpPr/>
          <p:nvPr/>
        </p:nvSpPr>
        <p:spPr>
          <a:xfrm>
            <a:off x="5035313" y="5187939"/>
            <a:ext cx="215686" cy="26469"/>
          </a:xfrm>
          <a:custGeom>
            <a:avLst/>
            <a:gdLst>
              <a:gd name="connsiteX0" fmla="*/ 237 w 215686"/>
              <a:gd name="connsiteY0" fmla="*/ 11 h 26469"/>
              <a:gd name="connsiteX1" fmla="*/ 206612 w 215686"/>
              <a:gd name="connsiteY1" fmla="*/ 22236 h 26469"/>
              <a:gd name="connsiteX2" fmla="*/ 165337 w 215686"/>
              <a:gd name="connsiteY2" fmla="*/ 25411 h 26469"/>
              <a:gd name="connsiteX3" fmla="*/ 237 w 215686"/>
              <a:gd name="connsiteY3" fmla="*/ 11 h 2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686" h="26469">
                <a:moveTo>
                  <a:pt x="237" y="11"/>
                </a:moveTo>
                <a:cubicBezTo>
                  <a:pt x="7116" y="-518"/>
                  <a:pt x="179095" y="18003"/>
                  <a:pt x="206612" y="22236"/>
                </a:cubicBezTo>
                <a:cubicBezTo>
                  <a:pt x="234129" y="26469"/>
                  <a:pt x="192854" y="27528"/>
                  <a:pt x="165337" y="25411"/>
                </a:cubicBezTo>
                <a:cubicBezTo>
                  <a:pt x="137820" y="23294"/>
                  <a:pt x="-6642" y="540"/>
                  <a:pt x="237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518D603A-7222-3959-3C1D-597416477BD1}"/>
              </a:ext>
            </a:extLst>
          </p:cNvPr>
          <p:cNvSpPr/>
          <p:nvPr/>
        </p:nvSpPr>
        <p:spPr>
          <a:xfrm>
            <a:off x="5436795" y="5222748"/>
            <a:ext cx="207527" cy="9894"/>
          </a:xfrm>
          <a:custGeom>
            <a:avLst/>
            <a:gdLst>
              <a:gd name="connsiteX0" fmla="*/ 1980 w 207527"/>
              <a:gd name="connsiteY0" fmla="*/ 6477 h 9894"/>
              <a:gd name="connsiteX1" fmla="*/ 205180 w 207527"/>
              <a:gd name="connsiteY1" fmla="*/ 9652 h 9894"/>
              <a:gd name="connsiteX2" fmla="*/ 106755 w 207527"/>
              <a:gd name="connsiteY2" fmla="*/ 127 h 9894"/>
              <a:gd name="connsiteX3" fmla="*/ 1980 w 207527"/>
              <a:gd name="connsiteY3" fmla="*/ 6477 h 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527" h="9894">
                <a:moveTo>
                  <a:pt x="1980" y="6477"/>
                </a:moveTo>
                <a:cubicBezTo>
                  <a:pt x="18384" y="8064"/>
                  <a:pt x="187718" y="10710"/>
                  <a:pt x="205180" y="9652"/>
                </a:cubicBezTo>
                <a:cubicBezTo>
                  <a:pt x="222642" y="8594"/>
                  <a:pt x="137976" y="1185"/>
                  <a:pt x="106755" y="127"/>
                </a:cubicBezTo>
                <a:cubicBezTo>
                  <a:pt x="75534" y="-931"/>
                  <a:pt x="-14424" y="4890"/>
                  <a:pt x="1980" y="6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A3A28CED-BF0A-7555-2A71-6AA2B1F5FEA7}"/>
              </a:ext>
            </a:extLst>
          </p:cNvPr>
          <p:cNvSpPr/>
          <p:nvPr/>
        </p:nvSpPr>
        <p:spPr>
          <a:xfrm>
            <a:off x="5201228" y="5631260"/>
            <a:ext cx="334275" cy="10715"/>
          </a:xfrm>
          <a:custGeom>
            <a:avLst/>
            <a:gdLst>
              <a:gd name="connsiteX0" fmla="*/ 2597 w 334275"/>
              <a:gd name="connsiteY0" fmla="*/ 1190 h 10715"/>
              <a:gd name="connsiteX1" fmla="*/ 329622 w 334275"/>
              <a:gd name="connsiteY1" fmla="*/ 1190 h 10715"/>
              <a:gd name="connsiteX2" fmla="*/ 183572 w 334275"/>
              <a:gd name="connsiteY2" fmla="*/ 10715 h 10715"/>
              <a:gd name="connsiteX3" fmla="*/ 2597 w 334275"/>
              <a:gd name="connsiteY3" fmla="*/ 1190 h 10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275" h="10715">
                <a:moveTo>
                  <a:pt x="2597" y="1190"/>
                </a:moveTo>
                <a:cubicBezTo>
                  <a:pt x="26939" y="-398"/>
                  <a:pt x="299460" y="-397"/>
                  <a:pt x="329622" y="1190"/>
                </a:cubicBezTo>
                <a:cubicBezTo>
                  <a:pt x="359784" y="2777"/>
                  <a:pt x="235430" y="10715"/>
                  <a:pt x="183572" y="10715"/>
                </a:cubicBezTo>
                <a:cubicBezTo>
                  <a:pt x="131714" y="10715"/>
                  <a:pt x="-21745" y="2778"/>
                  <a:pt x="2597" y="1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7DD283D2-FDB3-CDE1-019F-7CD5935C857A}"/>
              </a:ext>
            </a:extLst>
          </p:cNvPr>
          <p:cNvSpPr/>
          <p:nvPr/>
        </p:nvSpPr>
        <p:spPr>
          <a:xfrm>
            <a:off x="4796303" y="5536547"/>
            <a:ext cx="546221" cy="147268"/>
          </a:xfrm>
          <a:custGeom>
            <a:avLst/>
            <a:gdLst>
              <a:gd name="connsiteX0" fmla="*/ 7472 w 546221"/>
              <a:gd name="connsiteY0" fmla="*/ 653 h 147268"/>
              <a:gd name="connsiteX1" fmla="*/ 305922 w 546221"/>
              <a:gd name="connsiteY1" fmla="*/ 83203 h 147268"/>
              <a:gd name="connsiteX2" fmla="*/ 226547 w 546221"/>
              <a:gd name="connsiteY2" fmla="*/ 70503 h 147268"/>
              <a:gd name="connsiteX3" fmla="*/ 382122 w 546221"/>
              <a:gd name="connsiteY3" fmla="*/ 95903 h 147268"/>
              <a:gd name="connsiteX4" fmla="*/ 544047 w 546221"/>
              <a:gd name="connsiteY4" fmla="*/ 146703 h 147268"/>
              <a:gd name="connsiteX5" fmla="*/ 464672 w 546221"/>
              <a:gd name="connsiteY5" fmla="*/ 121303 h 147268"/>
              <a:gd name="connsiteX6" fmla="*/ 312272 w 546221"/>
              <a:gd name="connsiteY6" fmla="*/ 92728 h 147268"/>
              <a:gd name="connsiteX7" fmla="*/ 328147 w 546221"/>
              <a:gd name="connsiteY7" fmla="*/ 102253 h 147268"/>
              <a:gd name="connsiteX8" fmla="*/ 232897 w 546221"/>
              <a:gd name="connsiteY8" fmla="*/ 64153 h 147268"/>
              <a:gd name="connsiteX9" fmla="*/ 99547 w 546221"/>
              <a:gd name="connsiteY9" fmla="*/ 45103 h 147268"/>
              <a:gd name="connsiteX10" fmla="*/ 7472 w 546221"/>
              <a:gd name="connsiteY10" fmla="*/ 653 h 147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221" h="147268">
                <a:moveTo>
                  <a:pt x="7472" y="653"/>
                </a:moveTo>
                <a:cubicBezTo>
                  <a:pt x="41868" y="7003"/>
                  <a:pt x="269410" y="71561"/>
                  <a:pt x="305922" y="83203"/>
                </a:cubicBezTo>
                <a:cubicBezTo>
                  <a:pt x="342434" y="94845"/>
                  <a:pt x="226547" y="70503"/>
                  <a:pt x="226547" y="70503"/>
                </a:cubicBezTo>
                <a:cubicBezTo>
                  <a:pt x="239247" y="72620"/>
                  <a:pt x="329205" y="83203"/>
                  <a:pt x="382122" y="95903"/>
                </a:cubicBezTo>
                <a:cubicBezTo>
                  <a:pt x="435039" y="108603"/>
                  <a:pt x="530289" y="142470"/>
                  <a:pt x="544047" y="146703"/>
                </a:cubicBezTo>
                <a:cubicBezTo>
                  <a:pt x="557805" y="150936"/>
                  <a:pt x="503301" y="130299"/>
                  <a:pt x="464672" y="121303"/>
                </a:cubicBezTo>
                <a:cubicBezTo>
                  <a:pt x="426043" y="112307"/>
                  <a:pt x="312272" y="92728"/>
                  <a:pt x="312272" y="92728"/>
                </a:cubicBezTo>
                <a:cubicBezTo>
                  <a:pt x="289518" y="89553"/>
                  <a:pt x="341376" y="107015"/>
                  <a:pt x="328147" y="102253"/>
                </a:cubicBezTo>
                <a:cubicBezTo>
                  <a:pt x="314918" y="97491"/>
                  <a:pt x="270997" y="73678"/>
                  <a:pt x="232897" y="64153"/>
                </a:cubicBezTo>
                <a:cubicBezTo>
                  <a:pt x="194797" y="54628"/>
                  <a:pt x="132355" y="54099"/>
                  <a:pt x="99547" y="45103"/>
                </a:cubicBezTo>
                <a:cubicBezTo>
                  <a:pt x="66739" y="36107"/>
                  <a:pt x="-26924" y="-5697"/>
                  <a:pt x="7472" y="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2BE42DBE-256A-7CBF-B7B2-137445060CCA}"/>
              </a:ext>
            </a:extLst>
          </p:cNvPr>
          <p:cNvSpPr/>
          <p:nvPr/>
        </p:nvSpPr>
        <p:spPr>
          <a:xfrm>
            <a:off x="5556167" y="5416475"/>
            <a:ext cx="321067" cy="200186"/>
          </a:xfrm>
          <a:custGeom>
            <a:avLst/>
            <a:gdLst>
              <a:gd name="connsiteX0" fmla="*/ 320758 w 321067"/>
              <a:gd name="connsiteY0" fmla="*/ 75 h 200186"/>
              <a:gd name="connsiteX1" fmla="*/ 231858 w 321067"/>
              <a:gd name="connsiteY1" fmla="*/ 98500 h 200186"/>
              <a:gd name="connsiteX2" fmla="*/ 83 w 321067"/>
              <a:gd name="connsiteY2" fmla="*/ 200100 h 200186"/>
              <a:gd name="connsiteX3" fmla="*/ 206458 w 321067"/>
              <a:gd name="connsiteY3" fmla="*/ 114375 h 200186"/>
              <a:gd name="connsiteX4" fmla="*/ 320758 w 321067"/>
              <a:gd name="connsiteY4" fmla="*/ 75 h 20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067" h="200186">
                <a:moveTo>
                  <a:pt x="320758" y="75"/>
                </a:moveTo>
                <a:cubicBezTo>
                  <a:pt x="324991" y="-2571"/>
                  <a:pt x="285304" y="65163"/>
                  <a:pt x="231858" y="98500"/>
                </a:cubicBezTo>
                <a:cubicBezTo>
                  <a:pt x="178412" y="131837"/>
                  <a:pt x="4316" y="197454"/>
                  <a:pt x="83" y="200100"/>
                </a:cubicBezTo>
                <a:cubicBezTo>
                  <a:pt x="-4150" y="202746"/>
                  <a:pt x="154071" y="144008"/>
                  <a:pt x="206458" y="114375"/>
                </a:cubicBezTo>
                <a:cubicBezTo>
                  <a:pt x="258845" y="84742"/>
                  <a:pt x="316525" y="2721"/>
                  <a:pt x="320758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F111197C-2229-7324-53E0-7A90D699AE9D}"/>
              </a:ext>
            </a:extLst>
          </p:cNvPr>
          <p:cNvSpPr/>
          <p:nvPr/>
        </p:nvSpPr>
        <p:spPr>
          <a:xfrm>
            <a:off x="4463290" y="5346372"/>
            <a:ext cx="316469" cy="191305"/>
          </a:xfrm>
          <a:custGeom>
            <a:avLst/>
            <a:gdLst>
              <a:gd name="connsiteX0" fmla="*/ 760 w 316469"/>
              <a:gd name="connsiteY0" fmla="*/ 328 h 191305"/>
              <a:gd name="connsiteX1" fmla="*/ 226185 w 316469"/>
              <a:gd name="connsiteY1" fmla="*/ 155903 h 191305"/>
              <a:gd name="connsiteX2" fmla="*/ 153160 w 316469"/>
              <a:gd name="connsiteY2" fmla="*/ 114628 h 191305"/>
              <a:gd name="connsiteX3" fmla="*/ 315085 w 316469"/>
              <a:gd name="connsiteY3" fmla="*/ 190828 h 191305"/>
              <a:gd name="connsiteX4" fmla="*/ 229360 w 316469"/>
              <a:gd name="connsiteY4" fmla="*/ 146378 h 191305"/>
              <a:gd name="connsiteX5" fmla="*/ 194435 w 316469"/>
              <a:gd name="connsiteY5" fmla="*/ 133678 h 191305"/>
              <a:gd name="connsiteX6" fmla="*/ 153160 w 316469"/>
              <a:gd name="connsiteY6" fmla="*/ 114628 h 191305"/>
              <a:gd name="connsiteX7" fmla="*/ 760 w 316469"/>
              <a:gd name="connsiteY7" fmla="*/ 328 h 19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469" h="191305">
                <a:moveTo>
                  <a:pt x="760" y="328"/>
                </a:moveTo>
                <a:cubicBezTo>
                  <a:pt x="12931" y="7207"/>
                  <a:pt x="200785" y="136853"/>
                  <a:pt x="226185" y="155903"/>
                </a:cubicBezTo>
                <a:cubicBezTo>
                  <a:pt x="251585" y="174953"/>
                  <a:pt x="138343" y="108807"/>
                  <a:pt x="153160" y="114628"/>
                </a:cubicBezTo>
                <a:cubicBezTo>
                  <a:pt x="167977" y="120449"/>
                  <a:pt x="302385" y="185536"/>
                  <a:pt x="315085" y="190828"/>
                </a:cubicBezTo>
                <a:cubicBezTo>
                  <a:pt x="327785" y="196120"/>
                  <a:pt x="249468" y="155903"/>
                  <a:pt x="229360" y="146378"/>
                </a:cubicBezTo>
                <a:cubicBezTo>
                  <a:pt x="209252" y="136853"/>
                  <a:pt x="207135" y="138970"/>
                  <a:pt x="194435" y="133678"/>
                </a:cubicBezTo>
                <a:cubicBezTo>
                  <a:pt x="181735" y="128386"/>
                  <a:pt x="180147" y="132620"/>
                  <a:pt x="153160" y="114628"/>
                </a:cubicBezTo>
                <a:cubicBezTo>
                  <a:pt x="126173" y="96636"/>
                  <a:pt x="-11411" y="-6551"/>
                  <a:pt x="760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89ABD104-E518-F752-C9D8-9BDCED1D9259}"/>
              </a:ext>
            </a:extLst>
          </p:cNvPr>
          <p:cNvSpPr/>
          <p:nvPr/>
        </p:nvSpPr>
        <p:spPr>
          <a:xfrm>
            <a:off x="4939620" y="5638736"/>
            <a:ext cx="314125" cy="108194"/>
          </a:xfrm>
          <a:custGeom>
            <a:avLst/>
            <a:gdLst>
              <a:gd name="connsiteX0" fmla="*/ 680 w 314125"/>
              <a:gd name="connsiteY0" fmla="*/ 64 h 108194"/>
              <a:gd name="connsiteX1" fmla="*/ 194355 w 314125"/>
              <a:gd name="connsiteY1" fmla="*/ 66739 h 108194"/>
              <a:gd name="connsiteX2" fmla="*/ 308655 w 314125"/>
              <a:gd name="connsiteY2" fmla="*/ 108014 h 108194"/>
              <a:gd name="connsiteX3" fmla="*/ 267380 w 314125"/>
              <a:gd name="connsiteY3" fmla="*/ 79439 h 108194"/>
              <a:gd name="connsiteX4" fmla="*/ 680 w 314125"/>
              <a:gd name="connsiteY4" fmla="*/ 64 h 10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5" h="108194">
                <a:moveTo>
                  <a:pt x="680" y="64"/>
                </a:moveTo>
                <a:cubicBezTo>
                  <a:pt x="-11491" y="-2053"/>
                  <a:pt x="143026" y="48747"/>
                  <a:pt x="194355" y="66739"/>
                </a:cubicBezTo>
                <a:cubicBezTo>
                  <a:pt x="245684" y="84731"/>
                  <a:pt x="296484" y="105897"/>
                  <a:pt x="308655" y="108014"/>
                </a:cubicBezTo>
                <a:cubicBezTo>
                  <a:pt x="320826" y="110131"/>
                  <a:pt x="315005" y="93197"/>
                  <a:pt x="267380" y="79439"/>
                </a:cubicBezTo>
                <a:lnTo>
                  <a:pt x="680" y="6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16AFE79D-931D-B933-62D2-456D97D7D441}"/>
              </a:ext>
            </a:extLst>
          </p:cNvPr>
          <p:cNvSpPr/>
          <p:nvPr/>
        </p:nvSpPr>
        <p:spPr>
          <a:xfrm>
            <a:off x="5184583" y="5622679"/>
            <a:ext cx="122675" cy="118541"/>
          </a:xfrm>
          <a:custGeom>
            <a:avLst/>
            <a:gdLst>
              <a:gd name="connsiteX0" fmla="*/ 192 w 122675"/>
              <a:gd name="connsiteY0" fmla="*/ 246 h 118541"/>
              <a:gd name="connsiteX1" fmla="*/ 82742 w 122675"/>
              <a:gd name="connsiteY1" fmla="*/ 66921 h 118541"/>
              <a:gd name="connsiteX2" fmla="*/ 120842 w 122675"/>
              <a:gd name="connsiteY2" fmla="*/ 117721 h 118541"/>
              <a:gd name="connsiteX3" fmla="*/ 108142 w 122675"/>
              <a:gd name="connsiteY3" fmla="*/ 92321 h 118541"/>
              <a:gd name="connsiteX4" fmla="*/ 192 w 122675"/>
              <a:gd name="connsiteY4" fmla="*/ 246 h 11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75" h="118541">
                <a:moveTo>
                  <a:pt x="192" y="246"/>
                </a:moveTo>
                <a:cubicBezTo>
                  <a:pt x="-4041" y="-3987"/>
                  <a:pt x="62634" y="47342"/>
                  <a:pt x="82742" y="66921"/>
                </a:cubicBezTo>
                <a:cubicBezTo>
                  <a:pt x="102850" y="86500"/>
                  <a:pt x="116609" y="113488"/>
                  <a:pt x="120842" y="117721"/>
                </a:cubicBezTo>
                <a:cubicBezTo>
                  <a:pt x="125075" y="121954"/>
                  <a:pt x="122429" y="109254"/>
                  <a:pt x="108142" y="92321"/>
                </a:cubicBezTo>
                <a:cubicBezTo>
                  <a:pt x="93855" y="75388"/>
                  <a:pt x="4425" y="4479"/>
                  <a:pt x="192" y="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021021F1-5B55-A5E1-E279-BAE0C94EF09A}"/>
              </a:ext>
            </a:extLst>
          </p:cNvPr>
          <p:cNvSpPr/>
          <p:nvPr/>
        </p:nvSpPr>
        <p:spPr>
          <a:xfrm>
            <a:off x="4699000" y="5527675"/>
            <a:ext cx="222397" cy="111396"/>
          </a:xfrm>
          <a:custGeom>
            <a:avLst/>
            <a:gdLst>
              <a:gd name="connsiteX0" fmla="*/ 0 w 222397"/>
              <a:gd name="connsiteY0" fmla="*/ 0 h 111396"/>
              <a:gd name="connsiteX1" fmla="*/ 136525 w 222397"/>
              <a:gd name="connsiteY1" fmla="*/ 57150 h 111396"/>
              <a:gd name="connsiteX2" fmla="*/ 222250 w 222397"/>
              <a:gd name="connsiteY2" fmla="*/ 111125 h 111396"/>
              <a:gd name="connsiteX3" fmla="*/ 158750 w 222397"/>
              <a:gd name="connsiteY3" fmla="*/ 79375 h 111396"/>
              <a:gd name="connsiteX4" fmla="*/ 0 w 222397"/>
              <a:gd name="connsiteY4" fmla="*/ 0 h 11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397" h="111396">
                <a:moveTo>
                  <a:pt x="0" y="0"/>
                </a:moveTo>
                <a:cubicBezTo>
                  <a:pt x="49741" y="19314"/>
                  <a:pt x="99483" y="38629"/>
                  <a:pt x="136525" y="57150"/>
                </a:cubicBezTo>
                <a:cubicBezTo>
                  <a:pt x="173567" y="75671"/>
                  <a:pt x="218546" y="107421"/>
                  <a:pt x="222250" y="111125"/>
                </a:cubicBezTo>
                <a:cubicBezTo>
                  <a:pt x="225954" y="114829"/>
                  <a:pt x="158750" y="79375"/>
                  <a:pt x="158750" y="793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5EB95B3E-1855-379D-9D50-E1EF33E70CC4}"/>
              </a:ext>
            </a:extLst>
          </p:cNvPr>
          <p:cNvSpPr/>
          <p:nvPr/>
        </p:nvSpPr>
        <p:spPr>
          <a:xfrm>
            <a:off x="5610719" y="5575262"/>
            <a:ext cx="149115" cy="68389"/>
          </a:xfrm>
          <a:custGeom>
            <a:avLst/>
            <a:gdLst>
              <a:gd name="connsiteX0" fmla="*/ 148731 w 149115"/>
              <a:gd name="connsiteY0" fmla="*/ 38 h 68389"/>
              <a:gd name="connsiteX1" fmla="*/ 43956 w 149115"/>
              <a:gd name="connsiteY1" fmla="*/ 57188 h 68389"/>
              <a:gd name="connsiteX2" fmla="*/ 2681 w 149115"/>
              <a:gd name="connsiteY2" fmla="*/ 66713 h 68389"/>
              <a:gd name="connsiteX3" fmla="*/ 148731 w 149115"/>
              <a:gd name="connsiteY3" fmla="*/ 38 h 6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115" h="68389">
                <a:moveTo>
                  <a:pt x="148731" y="38"/>
                </a:moveTo>
                <a:cubicBezTo>
                  <a:pt x="155610" y="-1549"/>
                  <a:pt x="68298" y="46076"/>
                  <a:pt x="43956" y="57188"/>
                </a:cubicBezTo>
                <a:cubicBezTo>
                  <a:pt x="19614" y="68300"/>
                  <a:pt x="-8961" y="70417"/>
                  <a:pt x="2681" y="66713"/>
                </a:cubicBezTo>
                <a:cubicBezTo>
                  <a:pt x="14323" y="63009"/>
                  <a:pt x="141852" y="1625"/>
                  <a:pt x="148731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20EB3C37-E1F5-6236-F6BC-52B39B23BE7E}"/>
              </a:ext>
            </a:extLst>
          </p:cNvPr>
          <p:cNvSpPr/>
          <p:nvPr/>
        </p:nvSpPr>
        <p:spPr>
          <a:xfrm>
            <a:off x="5283163" y="5641486"/>
            <a:ext cx="67170" cy="113747"/>
          </a:xfrm>
          <a:custGeom>
            <a:avLst/>
            <a:gdLst>
              <a:gd name="connsiteX0" fmla="*/ 37 w 67170"/>
              <a:gd name="connsiteY0" fmla="*/ 489 h 113747"/>
              <a:gd name="connsiteX1" fmla="*/ 57187 w 67170"/>
              <a:gd name="connsiteY1" fmla="*/ 60814 h 113747"/>
              <a:gd name="connsiteX2" fmla="*/ 54012 w 67170"/>
              <a:gd name="connsiteY2" fmla="*/ 111614 h 113747"/>
              <a:gd name="connsiteX3" fmla="*/ 66712 w 67170"/>
              <a:gd name="connsiteY3" fmla="*/ 95739 h 113747"/>
              <a:gd name="connsiteX4" fmla="*/ 37 w 67170"/>
              <a:gd name="connsiteY4" fmla="*/ 489 h 113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70" h="113747">
                <a:moveTo>
                  <a:pt x="37" y="489"/>
                </a:moveTo>
                <a:cubicBezTo>
                  <a:pt x="-1551" y="-5332"/>
                  <a:pt x="48191" y="42293"/>
                  <a:pt x="57187" y="60814"/>
                </a:cubicBezTo>
                <a:cubicBezTo>
                  <a:pt x="66183" y="79335"/>
                  <a:pt x="54012" y="111614"/>
                  <a:pt x="54012" y="111614"/>
                </a:cubicBezTo>
                <a:cubicBezTo>
                  <a:pt x="55600" y="117435"/>
                  <a:pt x="69887" y="111085"/>
                  <a:pt x="66712" y="95739"/>
                </a:cubicBezTo>
                <a:cubicBezTo>
                  <a:pt x="63537" y="80393"/>
                  <a:pt x="1625" y="6310"/>
                  <a:pt x="37" y="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C512549-B7DF-3771-42CA-5BA87F22098B}"/>
              </a:ext>
            </a:extLst>
          </p:cNvPr>
          <p:cNvSpPr/>
          <p:nvPr/>
        </p:nvSpPr>
        <p:spPr>
          <a:xfrm>
            <a:off x="5320745" y="5676666"/>
            <a:ext cx="238331" cy="73589"/>
          </a:xfrm>
          <a:custGeom>
            <a:avLst/>
            <a:gdLst>
              <a:gd name="connsiteX0" fmla="*/ 3730 w 238331"/>
              <a:gd name="connsiteY0" fmla="*/ 73259 h 73589"/>
              <a:gd name="connsiteX1" fmla="*/ 64055 w 238331"/>
              <a:gd name="connsiteY1" fmla="*/ 28809 h 73589"/>
              <a:gd name="connsiteX2" fmla="*/ 235505 w 238331"/>
              <a:gd name="connsiteY2" fmla="*/ 6584 h 73589"/>
              <a:gd name="connsiteX3" fmla="*/ 159305 w 238331"/>
              <a:gd name="connsiteY3" fmla="*/ 3409 h 73589"/>
              <a:gd name="connsiteX4" fmla="*/ 3730 w 238331"/>
              <a:gd name="connsiteY4" fmla="*/ 73259 h 7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331" h="73589">
                <a:moveTo>
                  <a:pt x="3730" y="73259"/>
                </a:moveTo>
                <a:cubicBezTo>
                  <a:pt x="-12145" y="77492"/>
                  <a:pt x="25426" y="39921"/>
                  <a:pt x="64055" y="28809"/>
                </a:cubicBezTo>
                <a:cubicBezTo>
                  <a:pt x="102684" y="17697"/>
                  <a:pt x="219630" y="10817"/>
                  <a:pt x="235505" y="6584"/>
                </a:cubicBezTo>
                <a:cubicBezTo>
                  <a:pt x="251380" y="2351"/>
                  <a:pt x="196876" y="-3999"/>
                  <a:pt x="159305" y="3409"/>
                </a:cubicBezTo>
                <a:cubicBezTo>
                  <a:pt x="121734" y="10817"/>
                  <a:pt x="19605" y="69026"/>
                  <a:pt x="3730" y="73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0116DE97-3B80-339A-EB8F-CFF10BB029A4}"/>
              </a:ext>
            </a:extLst>
          </p:cNvPr>
          <p:cNvSpPr/>
          <p:nvPr/>
        </p:nvSpPr>
        <p:spPr>
          <a:xfrm>
            <a:off x="4489350" y="5200492"/>
            <a:ext cx="199386" cy="140012"/>
          </a:xfrm>
          <a:custGeom>
            <a:avLst/>
            <a:gdLst>
              <a:gd name="connsiteX0" fmla="*/ 100 w 199386"/>
              <a:gd name="connsiteY0" fmla="*/ 158 h 140012"/>
              <a:gd name="connsiteX1" fmla="*/ 177900 w 199386"/>
              <a:gd name="connsiteY1" fmla="*/ 98583 h 140012"/>
              <a:gd name="connsiteX2" fmla="*/ 196950 w 199386"/>
              <a:gd name="connsiteY2" fmla="*/ 139858 h 140012"/>
              <a:gd name="connsiteX3" fmla="*/ 184250 w 199386"/>
              <a:gd name="connsiteY3" fmla="*/ 111283 h 140012"/>
              <a:gd name="connsiteX4" fmla="*/ 152500 w 199386"/>
              <a:gd name="connsiteY4" fmla="*/ 76358 h 140012"/>
              <a:gd name="connsiteX5" fmla="*/ 100 w 199386"/>
              <a:gd name="connsiteY5" fmla="*/ 158 h 14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386" h="140012">
                <a:moveTo>
                  <a:pt x="100" y="158"/>
                </a:moveTo>
                <a:cubicBezTo>
                  <a:pt x="4333" y="3862"/>
                  <a:pt x="145092" y="75300"/>
                  <a:pt x="177900" y="98583"/>
                </a:cubicBezTo>
                <a:cubicBezTo>
                  <a:pt x="210708" y="121866"/>
                  <a:pt x="195892" y="137741"/>
                  <a:pt x="196950" y="139858"/>
                </a:cubicBezTo>
                <a:cubicBezTo>
                  <a:pt x="198008" y="141975"/>
                  <a:pt x="191658" y="121866"/>
                  <a:pt x="184250" y="111283"/>
                </a:cubicBezTo>
                <a:cubicBezTo>
                  <a:pt x="176842" y="100700"/>
                  <a:pt x="177900" y="93821"/>
                  <a:pt x="152500" y="76358"/>
                </a:cubicBezTo>
                <a:cubicBezTo>
                  <a:pt x="127100" y="58895"/>
                  <a:pt x="-4133" y="-3546"/>
                  <a:pt x="100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75A40F92-C471-CC67-5B8C-ED4EEE7CD72D}"/>
              </a:ext>
            </a:extLst>
          </p:cNvPr>
          <p:cNvSpPr/>
          <p:nvPr/>
        </p:nvSpPr>
        <p:spPr>
          <a:xfrm>
            <a:off x="5276805" y="5355727"/>
            <a:ext cx="70631" cy="236249"/>
          </a:xfrm>
          <a:custGeom>
            <a:avLst/>
            <a:gdLst>
              <a:gd name="connsiteX0" fmla="*/ 45 w 70631"/>
              <a:gd name="connsiteY0" fmla="*/ 498 h 236249"/>
              <a:gd name="connsiteX1" fmla="*/ 50845 w 70631"/>
              <a:gd name="connsiteY1" fmla="*/ 70348 h 236249"/>
              <a:gd name="connsiteX2" fmla="*/ 69895 w 70631"/>
              <a:gd name="connsiteY2" fmla="*/ 121148 h 236249"/>
              <a:gd name="connsiteX3" fmla="*/ 66720 w 70631"/>
              <a:gd name="connsiteY3" fmla="*/ 95748 h 236249"/>
              <a:gd name="connsiteX4" fmla="*/ 66720 w 70631"/>
              <a:gd name="connsiteY4" fmla="*/ 232273 h 236249"/>
              <a:gd name="connsiteX5" fmla="*/ 57195 w 70631"/>
              <a:gd name="connsiteY5" fmla="*/ 194173 h 236249"/>
              <a:gd name="connsiteX6" fmla="*/ 54020 w 70631"/>
              <a:gd name="connsiteY6" fmla="*/ 137023 h 236249"/>
              <a:gd name="connsiteX7" fmla="*/ 60370 w 70631"/>
              <a:gd name="connsiteY7" fmla="*/ 165598 h 236249"/>
              <a:gd name="connsiteX8" fmla="*/ 60370 w 70631"/>
              <a:gd name="connsiteY8" fmla="*/ 108448 h 236249"/>
              <a:gd name="connsiteX9" fmla="*/ 45 w 70631"/>
              <a:gd name="connsiteY9" fmla="*/ 498 h 23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631" h="236249">
                <a:moveTo>
                  <a:pt x="45" y="498"/>
                </a:moveTo>
                <a:cubicBezTo>
                  <a:pt x="-1543" y="-5852"/>
                  <a:pt x="39203" y="50240"/>
                  <a:pt x="50845" y="70348"/>
                </a:cubicBezTo>
                <a:cubicBezTo>
                  <a:pt x="62487" y="90456"/>
                  <a:pt x="67249" y="116915"/>
                  <a:pt x="69895" y="121148"/>
                </a:cubicBezTo>
                <a:cubicBezTo>
                  <a:pt x="72541" y="125381"/>
                  <a:pt x="67249" y="77227"/>
                  <a:pt x="66720" y="95748"/>
                </a:cubicBezTo>
                <a:cubicBezTo>
                  <a:pt x="66191" y="114269"/>
                  <a:pt x="68307" y="215869"/>
                  <a:pt x="66720" y="232273"/>
                </a:cubicBezTo>
                <a:cubicBezTo>
                  <a:pt x="65133" y="248677"/>
                  <a:pt x="59312" y="210048"/>
                  <a:pt x="57195" y="194173"/>
                </a:cubicBezTo>
                <a:cubicBezTo>
                  <a:pt x="55078" y="178298"/>
                  <a:pt x="53491" y="141786"/>
                  <a:pt x="54020" y="137023"/>
                </a:cubicBezTo>
                <a:cubicBezTo>
                  <a:pt x="54549" y="132261"/>
                  <a:pt x="59312" y="170360"/>
                  <a:pt x="60370" y="165598"/>
                </a:cubicBezTo>
                <a:cubicBezTo>
                  <a:pt x="61428" y="160836"/>
                  <a:pt x="67778" y="131202"/>
                  <a:pt x="60370" y="108448"/>
                </a:cubicBezTo>
                <a:cubicBezTo>
                  <a:pt x="52962" y="85694"/>
                  <a:pt x="1633" y="6848"/>
                  <a:pt x="45" y="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3219919C-F923-383C-DCE8-BF100EB67AE1}"/>
              </a:ext>
            </a:extLst>
          </p:cNvPr>
          <p:cNvSpPr/>
          <p:nvPr/>
        </p:nvSpPr>
        <p:spPr>
          <a:xfrm>
            <a:off x="5140870" y="5372073"/>
            <a:ext cx="50303" cy="219709"/>
          </a:xfrm>
          <a:custGeom>
            <a:avLst/>
            <a:gdLst>
              <a:gd name="connsiteX0" fmla="*/ 50255 w 50303"/>
              <a:gd name="connsiteY0" fmla="*/ 27 h 219709"/>
              <a:gd name="connsiteX1" fmla="*/ 12155 w 50303"/>
              <a:gd name="connsiteY1" fmla="*/ 101627 h 219709"/>
              <a:gd name="connsiteX2" fmla="*/ 40730 w 50303"/>
              <a:gd name="connsiteY2" fmla="*/ 219102 h 219709"/>
              <a:gd name="connsiteX3" fmla="*/ 8980 w 50303"/>
              <a:gd name="connsiteY3" fmla="*/ 146077 h 219709"/>
              <a:gd name="connsiteX4" fmla="*/ 2630 w 50303"/>
              <a:gd name="connsiteY4" fmla="*/ 111152 h 219709"/>
              <a:gd name="connsiteX5" fmla="*/ 50255 w 50303"/>
              <a:gd name="connsiteY5" fmla="*/ 27 h 21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03" h="219709">
                <a:moveTo>
                  <a:pt x="50255" y="27"/>
                </a:moveTo>
                <a:cubicBezTo>
                  <a:pt x="51842" y="-1560"/>
                  <a:pt x="13742" y="65115"/>
                  <a:pt x="12155" y="101627"/>
                </a:cubicBezTo>
                <a:cubicBezTo>
                  <a:pt x="10568" y="138139"/>
                  <a:pt x="41259" y="211694"/>
                  <a:pt x="40730" y="219102"/>
                </a:cubicBezTo>
                <a:cubicBezTo>
                  <a:pt x="40201" y="226510"/>
                  <a:pt x="15330" y="164069"/>
                  <a:pt x="8980" y="146077"/>
                </a:cubicBezTo>
                <a:cubicBezTo>
                  <a:pt x="2630" y="128085"/>
                  <a:pt x="-3720" y="131789"/>
                  <a:pt x="2630" y="111152"/>
                </a:cubicBezTo>
                <a:cubicBezTo>
                  <a:pt x="8980" y="90515"/>
                  <a:pt x="48668" y="1614"/>
                  <a:pt x="50255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43C83402-B25E-51AE-C5CB-EA09CD8D97A2}"/>
              </a:ext>
            </a:extLst>
          </p:cNvPr>
          <p:cNvSpPr/>
          <p:nvPr/>
        </p:nvSpPr>
        <p:spPr>
          <a:xfrm>
            <a:off x="5191125" y="5419576"/>
            <a:ext cx="15949" cy="111671"/>
          </a:xfrm>
          <a:custGeom>
            <a:avLst/>
            <a:gdLst>
              <a:gd name="connsiteX0" fmla="*/ 0 w 15949"/>
              <a:gd name="connsiteY0" fmla="*/ 149 h 111671"/>
              <a:gd name="connsiteX1" fmla="*/ 15875 w 15949"/>
              <a:gd name="connsiteY1" fmla="*/ 63649 h 111671"/>
              <a:gd name="connsiteX2" fmla="*/ 6350 w 15949"/>
              <a:gd name="connsiteY2" fmla="*/ 111274 h 111671"/>
              <a:gd name="connsiteX3" fmla="*/ 15875 w 15949"/>
              <a:gd name="connsiteY3" fmla="*/ 82699 h 111671"/>
              <a:gd name="connsiteX4" fmla="*/ 0 w 15949"/>
              <a:gd name="connsiteY4" fmla="*/ 149 h 11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9" h="111671">
                <a:moveTo>
                  <a:pt x="0" y="149"/>
                </a:moveTo>
                <a:cubicBezTo>
                  <a:pt x="0" y="-3026"/>
                  <a:pt x="14817" y="45128"/>
                  <a:pt x="15875" y="63649"/>
                </a:cubicBezTo>
                <a:cubicBezTo>
                  <a:pt x="16933" y="82170"/>
                  <a:pt x="6350" y="108099"/>
                  <a:pt x="6350" y="111274"/>
                </a:cubicBezTo>
                <a:cubicBezTo>
                  <a:pt x="6350" y="114449"/>
                  <a:pt x="15346" y="98045"/>
                  <a:pt x="15875" y="82699"/>
                </a:cubicBezTo>
                <a:cubicBezTo>
                  <a:pt x="16404" y="67353"/>
                  <a:pt x="0" y="3324"/>
                  <a:pt x="0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2DA7A5D7-3A4A-7D9D-7946-25E1C03D73CA}"/>
              </a:ext>
            </a:extLst>
          </p:cNvPr>
          <p:cNvSpPr/>
          <p:nvPr/>
        </p:nvSpPr>
        <p:spPr>
          <a:xfrm>
            <a:off x="5157438" y="5357862"/>
            <a:ext cx="198869" cy="90509"/>
          </a:xfrm>
          <a:custGeom>
            <a:avLst/>
            <a:gdLst>
              <a:gd name="connsiteX0" fmla="*/ 1937 w 198869"/>
              <a:gd name="connsiteY0" fmla="*/ 65038 h 90509"/>
              <a:gd name="connsiteX1" fmla="*/ 43212 w 198869"/>
              <a:gd name="connsiteY1" fmla="*/ 20588 h 90509"/>
              <a:gd name="connsiteX2" fmla="*/ 100362 w 198869"/>
              <a:gd name="connsiteY2" fmla="*/ 11063 h 90509"/>
              <a:gd name="connsiteX3" fmla="*/ 160687 w 198869"/>
              <a:gd name="connsiteY3" fmla="*/ 20588 h 90509"/>
              <a:gd name="connsiteX4" fmla="*/ 198787 w 198869"/>
              <a:gd name="connsiteY4" fmla="*/ 90438 h 90509"/>
              <a:gd name="connsiteX5" fmla="*/ 170212 w 198869"/>
              <a:gd name="connsiteY5" fmla="*/ 33288 h 90509"/>
              <a:gd name="connsiteX6" fmla="*/ 147987 w 198869"/>
              <a:gd name="connsiteY6" fmla="*/ 7888 h 90509"/>
              <a:gd name="connsiteX7" fmla="*/ 106712 w 198869"/>
              <a:gd name="connsiteY7" fmla="*/ 1538 h 90509"/>
              <a:gd name="connsiteX8" fmla="*/ 1937 w 198869"/>
              <a:gd name="connsiteY8" fmla="*/ 65038 h 9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869" h="90509">
                <a:moveTo>
                  <a:pt x="1937" y="65038"/>
                </a:moveTo>
                <a:cubicBezTo>
                  <a:pt x="-8646" y="68213"/>
                  <a:pt x="26808" y="29584"/>
                  <a:pt x="43212" y="20588"/>
                </a:cubicBezTo>
                <a:cubicBezTo>
                  <a:pt x="59616" y="11592"/>
                  <a:pt x="80783" y="11063"/>
                  <a:pt x="100362" y="11063"/>
                </a:cubicBezTo>
                <a:cubicBezTo>
                  <a:pt x="119941" y="11063"/>
                  <a:pt x="144283" y="7359"/>
                  <a:pt x="160687" y="20588"/>
                </a:cubicBezTo>
                <a:cubicBezTo>
                  <a:pt x="177091" y="33817"/>
                  <a:pt x="197199" y="88321"/>
                  <a:pt x="198787" y="90438"/>
                </a:cubicBezTo>
                <a:cubicBezTo>
                  <a:pt x="200375" y="92555"/>
                  <a:pt x="178679" y="47046"/>
                  <a:pt x="170212" y="33288"/>
                </a:cubicBezTo>
                <a:cubicBezTo>
                  <a:pt x="161745" y="19530"/>
                  <a:pt x="158570" y="13180"/>
                  <a:pt x="147987" y="7888"/>
                </a:cubicBezTo>
                <a:cubicBezTo>
                  <a:pt x="137404" y="2596"/>
                  <a:pt x="126820" y="-2695"/>
                  <a:pt x="106712" y="1538"/>
                </a:cubicBezTo>
                <a:cubicBezTo>
                  <a:pt x="86604" y="5771"/>
                  <a:pt x="12520" y="61863"/>
                  <a:pt x="1937" y="65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076A05F4-8E3F-1CD6-E9B3-F0155EF55C50}"/>
              </a:ext>
            </a:extLst>
          </p:cNvPr>
          <p:cNvSpPr/>
          <p:nvPr/>
        </p:nvSpPr>
        <p:spPr>
          <a:xfrm>
            <a:off x="5335514" y="5352721"/>
            <a:ext cx="33588" cy="238779"/>
          </a:xfrm>
          <a:custGeom>
            <a:avLst/>
            <a:gdLst>
              <a:gd name="connsiteX0" fmla="*/ 33411 w 33588"/>
              <a:gd name="connsiteY0" fmla="*/ 329 h 238779"/>
              <a:gd name="connsiteX1" fmla="*/ 14361 w 33588"/>
              <a:gd name="connsiteY1" fmla="*/ 82879 h 238779"/>
              <a:gd name="connsiteX2" fmla="*/ 11186 w 33588"/>
              <a:gd name="connsiteY2" fmla="*/ 168604 h 238779"/>
              <a:gd name="connsiteX3" fmla="*/ 8011 w 33588"/>
              <a:gd name="connsiteY3" fmla="*/ 238454 h 238779"/>
              <a:gd name="connsiteX4" fmla="*/ 4836 w 33588"/>
              <a:gd name="connsiteY4" fmla="*/ 140029 h 238779"/>
              <a:gd name="connsiteX5" fmla="*/ 1661 w 33588"/>
              <a:gd name="connsiteY5" fmla="*/ 114629 h 238779"/>
              <a:gd name="connsiteX6" fmla="*/ 33411 w 33588"/>
              <a:gd name="connsiteY6" fmla="*/ 329 h 23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88" h="238779">
                <a:moveTo>
                  <a:pt x="33411" y="329"/>
                </a:moveTo>
                <a:cubicBezTo>
                  <a:pt x="35528" y="-4963"/>
                  <a:pt x="18065" y="54833"/>
                  <a:pt x="14361" y="82879"/>
                </a:cubicBezTo>
                <a:cubicBezTo>
                  <a:pt x="10657" y="110925"/>
                  <a:pt x="12244" y="142675"/>
                  <a:pt x="11186" y="168604"/>
                </a:cubicBezTo>
                <a:cubicBezTo>
                  <a:pt x="10128" y="194533"/>
                  <a:pt x="9069" y="243216"/>
                  <a:pt x="8011" y="238454"/>
                </a:cubicBezTo>
                <a:cubicBezTo>
                  <a:pt x="6953" y="233692"/>
                  <a:pt x="5894" y="160666"/>
                  <a:pt x="4836" y="140029"/>
                </a:cubicBezTo>
                <a:cubicBezTo>
                  <a:pt x="3778" y="119392"/>
                  <a:pt x="-3101" y="133679"/>
                  <a:pt x="1661" y="114629"/>
                </a:cubicBezTo>
                <a:cubicBezTo>
                  <a:pt x="6423" y="95579"/>
                  <a:pt x="31294" y="5621"/>
                  <a:pt x="33411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B4D1D50E-48E7-27F2-F60F-7D3162A17093}"/>
              </a:ext>
            </a:extLst>
          </p:cNvPr>
          <p:cNvSpPr/>
          <p:nvPr/>
        </p:nvSpPr>
        <p:spPr>
          <a:xfrm>
            <a:off x="5172024" y="5533273"/>
            <a:ext cx="169134" cy="53923"/>
          </a:xfrm>
          <a:custGeom>
            <a:avLst/>
            <a:gdLst>
              <a:gd name="connsiteX0" fmla="*/ 51 w 169134"/>
              <a:gd name="connsiteY0" fmla="*/ 45202 h 53923"/>
              <a:gd name="connsiteX1" fmla="*/ 133401 w 169134"/>
              <a:gd name="connsiteY1" fmla="*/ 51552 h 53923"/>
              <a:gd name="connsiteX2" fmla="*/ 168326 w 169134"/>
              <a:gd name="connsiteY2" fmla="*/ 752 h 53923"/>
              <a:gd name="connsiteX3" fmla="*/ 158801 w 169134"/>
              <a:gd name="connsiteY3" fmla="*/ 19802 h 53923"/>
              <a:gd name="connsiteX4" fmla="*/ 146101 w 169134"/>
              <a:gd name="connsiteY4" fmla="*/ 32502 h 53923"/>
              <a:gd name="connsiteX5" fmla="*/ 117526 w 169134"/>
              <a:gd name="connsiteY5" fmla="*/ 42027 h 53923"/>
              <a:gd name="connsiteX6" fmla="*/ 51 w 169134"/>
              <a:gd name="connsiteY6" fmla="*/ 45202 h 53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134" h="53923">
                <a:moveTo>
                  <a:pt x="51" y="45202"/>
                </a:moveTo>
                <a:cubicBezTo>
                  <a:pt x="2697" y="46790"/>
                  <a:pt x="105355" y="58960"/>
                  <a:pt x="133401" y="51552"/>
                </a:cubicBezTo>
                <a:cubicBezTo>
                  <a:pt x="161447" y="44144"/>
                  <a:pt x="168326" y="752"/>
                  <a:pt x="168326" y="752"/>
                </a:cubicBezTo>
                <a:cubicBezTo>
                  <a:pt x="172559" y="-4540"/>
                  <a:pt x="158801" y="19802"/>
                  <a:pt x="158801" y="19802"/>
                </a:cubicBezTo>
                <a:cubicBezTo>
                  <a:pt x="155097" y="25094"/>
                  <a:pt x="152980" y="28798"/>
                  <a:pt x="146101" y="32502"/>
                </a:cubicBezTo>
                <a:cubicBezTo>
                  <a:pt x="139222" y="36206"/>
                  <a:pt x="138163" y="39910"/>
                  <a:pt x="117526" y="42027"/>
                </a:cubicBezTo>
                <a:cubicBezTo>
                  <a:pt x="96889" y="44144"/>
                  <a:pt x="-2595" y="43614"/>
                  <a:pt x="51" y="45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9158CF11-B605-8A9F-DD1D-C5EC6986330E}"/>
              </a:ext>
            </a:extLst>
          </p:cNvPr>
          <p:cNvSpPr/>
          <p:nvPr/>
        </p:nvSpPr>
        <p:spPr>
          <a:xfrm>
            <a:off x="5133865" y="5375243"/>
            <a:ext cx="44624" cy="190909"/>
          </a:xfrm>
          <a:custGeom>
            <a:avLst/>
            <a:gdLst>
              <a:gd name="connsiteX0" fmla="*/ 44560 w 44624"/>
              <a:gd name="connsiteY0" fmla="*/ 32 h 190909"/>
              <a:gd name="connsiteX1" fmla="*/ 12810 w 44624"/>
              <a:gd name="connsiteY1" fmla="*/ 76232 h 190909"/>
              <a:gd name="connsiteX2" fmla="*/ 12810 w 44624"/>
              <a:gd name="connsiteY2" fmla="*/ 130207 h 190909"/>
              <a:gd name="connsiteX3" fmla="*/ 110 w 44624"/>
              <a:gd name="connsiteY3" fmla="*/ 190532 h 190909"/>
              <a:gd name="connsiteX4" fmla="*/ 6460 w 44624"/>
              <a:gd name="connsiteY4" fmla="*/ 152432 h 190909"/>
              <a:gd name="connsiteX5" fmla="*/ 3285 w 44624"/>
              <a:gd name="connsiteY5" fmla="*/ 85757 h 190909"/>
              <a:gd name="connsiteX6" fmla="*/ 44560 w 44624"/>
              <a:gd name="connsiteY6" fmla="*/ 32 h 19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24" h="190909">
                <a:moveTo>
                  <a:pt x="44560" y="32"/>
                </a:moveTo>
                <a:cubicBezTo>
                  <a:pt x="46147" y="-1555"/>
                  <a:pt x="18102" y="54536"/>
                  <a:pt x="12810" y="76232"/>
                </a:cubicBezTo>
                <a:cubicBezTo>
                  <a:pt x="7518" y="97928"/>
                  <a:pt x="14927" y="111157"/>
                  <a:pt x="12810" y="130207"/>
                </a:cubicBezTo>
                <a:cubicBezTo>
                  <a:pt x="10693" y="149257"/>
                  <a:pt x="1168" y="186828"/>
                  <a:pt x="110" y="190532"/>
                </a:cubicBezTo>
                <a:cubicBezTo>
                  <a:pt x="-948" y="194236"/>
                  <a:pt x="5931" y="169894"/>
                  <a:pt x="6460" y="152432"/>
                </a:cubicBezTo>
                <a:cubicBezTo>
                  <a:pt x="6989" y="134970"/>
                  <a:pt x="-1477" y="110628"/>
                  <a:pt x="3285" y="85757"/>
                </a:cubicBezTo>
                <a:cubicBezTo>
                  <a:pt x="8047" y="60886"/>
                  <a:pt x="42973" y="1619"/>
                  <a:pt x="44560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1876BD71-CB63-2459-7BC5-64F6F76C6988}"/>
              </a:ext>
            </a:extLst>
          </p:cNvPr>
          <p:cNvSpPr/>
          <p:nvPr/>
        </p:nvSpPr>
        <p:spPr>
          <a:xfrm>
            <a:off x="5333996" y="5361368"/>
            <a:ext cx="192789" cy="224365"/>
          </a:xfrm>
          <a:custGeom>
            <a:avLst/>
            <a:gdLst>
              <a:gd name="connsiteX0" fmla="*/ 4 w 192789"/>
              <a:gd name="connsiteY0" fmla="*/ 67882 h 224365"/>
              <a:gd name="connsiteX1" fmla="*/ 50804 w 192789"/>
              <a:gd name="connsiteY1" fmla="*/ 26607 h 224365"/>
              <a:gd name="connsiteX2" fmla="*/ 120654 w 192789"/>
              <a:gd name="connsiteY2" fmla="*/ 7557 h 224365"/>
              <a:gd name="connsiteX3" fmla="*/ 88904 w 192789"/>
              <a:gd name="connsiteY3" fmla="*/ 10732 h 224365"/>
              <a:gd name="connsiteX4" fmla="*/ 149229 w 192789"/>
              <a:gd name="connsiteY4" fmla="*/ 1207 h 224365"/>
              <a:gd name="connsiteX5" fmla="*/ 180979 w 192789"/>
              <a:gd name="connsiteY5" fmla="*/ 42482 h 224365"/>
              <a:gd name="connsiteX6" fmla="*/ 180979 w 192789"/>
              <a:gd name="connsiteY6" fmla="*/ 20257 h 224365"/>
              <a:gd name="connsiteX7" fmla="*/ 190504 w 192789"/>
              <a:gd name="connsiteY7" fmla="*/ 115507 h 224365"/>
              <a:gd name="connsiteX8" fmla="*/ 190504 w 192789"/>
              <a:gd name="connsiteY8" fmla="*/ 150432 h 224365"/>
              <a:gd name="connsiteX9" fmla="*/ 165104 w 192789"/>
              <a:gd name="connsiteY9" fmla="*/ 223457 h 224365"/>
              <a:gd name="connsiteX10" fmla="*/ 174629 w 192789"/>
              <a:gd name="connsiteY10" fmla="*/ 188532 h 224365"/>
              <a:gd name="connsiteX11" fmla="*/ 184154 w 192789"/>
              <a:gd name="connsiteY11" fmla="*/ 147257 h 224365"/>
              <a:gd name="connsiteX12" fmla="*/ 187329 w 192789"/>
              <a:gd name="connsiteY12" fmla="*/ 115507 h 224365"/>
              <a:gd name="connsiteX13" fmla="*/ 165104 w 192789"/>
              <a:gd name="connsiteY13" fmla="*/ 20257 h 224365"/>
              <a:gd name="connsiteX14" fmla="*/ 34929 w 192789"/>
              <a:gd name="connsiteY14" fmla="*/ 7557 h 224365"/>
              <a:gd name="connsiteX15" fmla="*/ 47629 w 192789"/>
              <a:gd name="connsiteY15" fmla="*/ 10732 h 224365"/>
              <a:gd name="connsiteX16" fmla="*/ 4 w 192789"/>
              <a:gd name="connsiteY16" fmla="*/ 67882 h 22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2789" h="224365">
                <a:moveTo>
                  <a:pt x="4" y="67882"/>
                </a:moveTo>
                <a:cubicBezTo>
                  <a:pt x="533" y="70528"/>
                  <a:pt x="30696" y="36661"/>
                  <a:pt x="50804" y="26607"/>
                </a:cubicBezTo>
                <a:cubicBezTo>
                  <a:pt x="70912" y="16553"/>
                  <a:pt x="114304" y="10203"/>
                  <a:pt x="120654" y="7557"/>
                </a:cubicBezTo>
                <a:cubicBezTo>
                  <a:pt x="127004" y="4911"/>
                  <a:pt x="84142" y="11790"/>
                  <a:pt x="88904" y="10732"/>
                </a:cubicBezTo>
                <a:cubicBezTo>
                  <a:pt x="93666" y="9674"/>
                  <a:pt x="133883" y="-4085"/>
                  <a:pt x="149229" y="1207"/>
                </a:cubicBezTo>
                <a:cubicBezTo>
                  <a:pt x="164575" y="6499"/>
                  <a:pt x="175687" y="39307"/>
                  <a:pt x="180979" y="42482"/>
                </a:cubicBezTo>
                <a:cubicBezTo>
                  <a:pt x="186271" y="45657"/>
                  <a:pt x="179392" y="8086"/>
                  <a:pt x="180979" y="20257"/>
                </a:cubicBezTo>
                <a:cubicBezTo>
                  <a:pt x="182566" y="32428"/>
                  <a:pt x="188917" y="93811"/>
                  <a:pt x="190504" y="115507"/>
                </a:cubicBezTo>
                <a:cubicBezTo>
                  <a:pt x="192091" y="137203"/>
                  <a:pt x="194737" y="132440"/>
                  <a:pt x="190504" y="150432"/>
                </a:cubicBezTo>
                <a:cubicBezTo>
                  <a:pt x="186271" y="168424"/>
                  <a:pt x="167750" y="217107"/>
                  <a:pt x="165104" y="223457"/>
                </a:cubicBezTo>
                <a:cubicBezTo>
                  <a:pt x="162458" y="229807"/>
                  <a:pt x="171454" y="201232"/>
                  <a:pt x="174629" y="188532"/>
                </a:cubicBezTo>
                <a:cubicBezTo>
                  <a:pt x="177804" y="175832"/>
                  <a:pt x="182037" y="159428"/>
                  <a:pt x="184154" y="147257"/>
                </a:cubicBezTo>
                <a:cubicBezTo>
                  <a:pt x="186271" y="135086"/>
                  <a:pt x="190504" y="136674"/>
                  <a:pt x="187329" y="115507"/>
                </a:cubicBezTo>
                <a:cubicBezTo>
                  <a:pt x="184154" y="94340"/>
                  <a:pt x="190504" y="38249"/>
                  <a:pt x="165104" y="20257"/>
                </a:cubicBezTo>
                <a:cubicBezTo>
                  <a:pt x="139704" y="2265"/>
                  <a:pt x="34929" y="7557"/>
                  <a:pt x="34929" y="7557"/>
                </a:cubicBezTo>
                <a:cubicBezTo>
                  <a:pt x="15350" y="5970"/>
                  <a:pt x="50275" y="3853"/>
                  <a:pt x="47629" y="10732"/>
                </a:cubicBezTo>
                <a:cubicBezTo>
                  <a:pt x="44983" y="17611"/>
                  <a:pt x="-525" y="65236"/>
                  <a:pt x="4" y="67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FA474EFE-18A9-3F7F-EA66-BD4C692CD5C4}"/>
              </a:ext>
            </a:extLst>
          </p:cNvPr>
          <p:cNvSpPr/>
          <p:nvPr/>
        </p:nvSpPr>
        <p:spPr>
          <a:xfrm>
            <a:off x="5374158" y="5403624"/>
            <a:ext cx="61461" cy="70360"/>
          </a:xfrm>
          <a:custGeom>
            <a:avLst/>
            <a:gdLst>
              <a:gd name="connsiteX0" fmla="*/ 61442 w 61461"/>
              <a:gd name="connsiteY0" fmla="*/ 226 h 70360"/>
              <a:gd name="connsiteX1" fmla="*/ 7467 w 61461"/>
              <a:gd name="connsiteY1" fmla="*/ 44676 h 70360"/>
              <a:gd name="connsiteX2" fmla="*/ 1117 w 61461"/>
              <a:gd name="connsiteY2" fmla="*/ 70076 h 70360"/>
              <a:gd name="connsiteX3" fmla="*/ 13817 w 61461"/>
              <a:gd name="connsiteY3" fmla="*/ 28801 h 70360"/>
              <a:gd name="connsiteX4" fmla="*/ 61442 w 61461"/>
              <a:gd name="connsiteY4" fmla="*/ 226 h 7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61" h="70360">
                <a:moveTo>
                  <a:pt x="61442" y="226"/>
                </a:moveTo>
                <a:cubicBezTo>
                  <a:pt x="60384" y="2872"/>
                  <a:pt x="17521" y="33034"/>
                  <a:pt x="7467" y="44676"/>
                </a:cubicBezTo>
                <a:cubicBezTo>
                  <a:pt x="-2587" y="56318"/>
                  <a:pt x="59" y="72722"/>
                  <a:pt x="1117" y="70076"/>
                </a:cubicBezTo>
                <a:cubicBezTo>
                  <a:pt x="2175" y="67430"/>
                  <a:pt x="6938" y="38855"/>
                  <a:pt x="13817" y="28801"/>
                </a:cubicBezTo>
                <a:cubicBezTo>
                  <a:pt x="20696" y="18747"/>
                  <a:pt x="62500" y="-2420"/>
                  <a:pt x="61442" y="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0CE8F7E6-CCE9-B52D-A35E-50A85CBC53FD}"/>
              </a:ext>
            </a:extLst>
          </p:cNvPr>
          <p:cNvSpPr/>
          <p:nvPr/>
        </p:nvSpPr>
        <p:spPr>
          <a:xfrm>
            <a:off x="5516266" y="5349870"/>
            <a:ext cx="46432" cy="192228"/>
          </a:xfrm>
          <a:custGeom>
            <a:avLst/>
            <a:gdLst>
              <a:gd name="connsiteX0" fmla="*/ 46334 w 46432"/>
              <a:gd name="connsiteY0" fmla="*/ 5 h 192228"/>
              <a:gd name="connsiteX1" fmla="*/ 1884 w 46432"/>
              <a:gd name="connsiteY1" fmla="*/ 69855 h 192228"/>
              <a:gd name="connsiteX2" fmla="*/ 8234 w 46432"/>
              <a:gd name="connsiteY2" fmla="*/ 190505 h 192228"/>
              <a:gd name="connsiteX3" fmla="*/ 8234 w 46432"/>
              <a:gd name="connsiteY3" fmla="*/ 136530 h 192228"/>
              <a:gd name="connsiteX4" fmla="*/ 14584 w 46432"/>
              <a:gd name="connsiteY4" fmla="*/ 73030 h 192228"/>
              <a:gd name="connsiteX5" fmla="*/ 46334 w 46432"/>
              <a:gd name="connsiteY5" fmla="*/ 5 h 19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32" h="192228">
                <a:moveTo>
                  <a:pt x="46334" y="5"/>
                </a:moveTo>
                <a:cubicBezTo>
                  <a:pt x="44217" y="-524"/>
                  <a:pt x="8234" y="38105"/>
                  <a:pt x="1884" y="69855"/>
                </a:cubicBezTo>
                <a:cubicBezTo>
                  <a:pt x="-4466" y="101605"/>
                  <a:pt x="7176" y="179393"/>
                  <a:pt x="8234" y="190505"/>
                </a:cubicBezTo>
                <a:cubicBezTo>
                  <a:pt x="9292" y="201617"/>
                  <a:pt x="7176" y="156109"/>
                  <a:pt x="8234" y="136530"/>
                </a:cubicBezTo>
                <a:cubicBezTo>
                  <a:pt x="9292" y="116951"/>
                  <a:pt x="13526" y="89434"/>
                  <a:pt x="14584" y="73030"/>
                </a:cubicBezTo>
                <a:cubicBezTo>
                  <a:pt x="15642" y="56626"/>
                  <a:pt x="48451" y="534"/>
                  <a:pt x="4633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5C9C5A79-AA31-F3BC-02B6-82649384E95E}"/>
              </a:ext>
            </a:extLst>
          </p:cNvPr>
          <p:cNvSpPr/>
          <p:nvPr/>
        </p:nvSpPr>
        <p:spPr>
          <a:xfrm>
            <a:off x="5632174" y="5333973"/>
            <a:ext cx="35390" cy="187352"/>
          </a:xfrm>
          <a:custGeom>
            <a:avLst/>
            <a:gdLst>
              <a:gd name="connsiteX0" fmla="*/ 276 w 35390"/>
              <a:gd name="connsiteY0" fmla="*/ 27 h 187352"/>
              <a:gd name="connsiteX1" fmla="*/ 25676 w 35390"/>
              <a:gd name="connsiteY1" fmla="*/ 92102 h 187352"/>
              <a:gd name="connsiteX2" fmla="*/ 35201 w 35390"/>
              <a:gd name="connsiteY2" fmla="*/ 133377 h 187352"/>
              <a:gd name="connsiteX3" fmla="*/ 32026 w 35390"/>
              <a:gd name="connsiteY3" fmla="*/ 187352 h 187352"/>
              <a:gd name="connsiteX4" fmla="*/ 32026 w 35390"/>
              <a:gd name="connsiteY4" fmla="*/ 133377 h 187352"/>
              <a:gd name="connsiteX5" fmla="*/ 12976 w 35390"/>
              <a:gd name="connsiteY5" fmla="*/ 82577 h 187352"/>
              <a:gd name="connsiteX6" fmla="*/ 276 w 35390"/>
              <a:gd name="connsiteY6" fmla="*/ 27 h 18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90" h="187352">
                <a:moveTo>
                  <a:pt x="276" y="27"/>
                </a:moveTo>
                <a:cubicBezTo>
                  <a:pt x="2393" y="1615"/>
                  <a:pt x="19855" y="69877"/>
                  <a:pt x="25676" y="92102"/>
                </a:cubicBezTo>
                <a:cubicBezTo>
                  <a:pt x="31497" y="114327"/>
                  <a:pt x="34143" y="117502"/>
                  <a:pt x="35201" y="133377"/>
                </a:cubicBezTo>
                <a:cubicBezTo>
                  <a:pt x="36259" y="149252"/>
                  <a:pt x="32555" y="187352"/>
                  <a:pt x="32026" y="187352"/>
                </a:cubicBezTo>
                <a:cubicBezTo>
                  <a:pt x="31497" y="187352"/>
                  <a:pt x="35201" y="150840"/>
                  <a:pt x="32026" y="133377"/>
                </a:cubicBezTo>
                <a:cubicBezTo>
                  <a:pt x="28851" y="115915"/>
                  <a:pt x="17209" y="100039"/>
                  <a:pt x="12976" y="82577"/>
                </a:cubicBezTo>
                <a:cubicBezTo>
                  <a:pt x="8743" y="65115"/>
                  <a:pt x="-1841" y="-1561"/>
                  <a:pt x="276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825AC391-A45C-2AAB-7C8F-94507FD9931E}"/>
              </a:ext>
            </a:extLst>
          </p:cNvPr>
          <p:cNvSpPr/>
          <p:nvPr/>
        </p:nvSpPr>
        <p:spPr>
          <a:xfrm>
            <a:off x="5698724" y="5282763"/>
            <a:ext cx="134457" cy="203687"/>
          </a:xfrm>
          <a:custGeom>
            <a:avLst/>
            <a:gdLst>
              <a:gd name="connsiteX0" fmla="*/ 133751 w 134457"/>
              <a:gd name="connsiteY0" fmla="*/ 437 h 203687"/>
              <a:gd name="connsiteX1" fmla="*/ 105176 w 134457"/>
              <a:gd name="connsiteY1" fmla="*/ 76637 h 203687"/>
              <a:gd name="connsiteX2" fmla="*/ 86126 w 134457"/>
              <a:gd name="connsiteY2" fmla="*/ 108387 h 203687"/>
              <a:gd name="connsiteX3" fmla="*/ 41676 w 134457"/>
              <a:gd name="connsiteY3" fmla="*/ 146487 h 203687"/>
              <a:gd name="connsiteX4" fmla="*/ 401 w 134457"/>
              <a:gd name="connsiteY4" fmla="*/ 203637 h 203687"/>
              <a:gd name="connsiteX5" fmla="*/ 22626 w 134457"/>
              <a:gd name="connsiteY5" fmla="*/ 156012 h 203687"/>
              <a:gd name="connsiteX6" fmla="*/ 54376 w 134457"/>
              <a:gd name="connsiteY6" fmla="*/ 124262 h 203687"/>
              <a:gd name="connsiteX7" fmla="*/ 73426 w 134457"/>
              <a:gd name="connsiteY7" fmla="*/ 114737 h 203687"/>
              <a:gd name="connsiteX8" fmla="*/ 133751 w 134457"/>
              <a:gd name="connsiteY8" fmla="*/ 437 h 20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457" h="203687">
                <a:moveTo>
                  <a:pt x="133751" y="437"/>
                </a:moveTo>
                <a:cubicBezTo>
                  <a:pt x="139043" y="-5913"/>
                  <a:pt x="113113" y="58645"/>
                  <a:pt x="105176" y="76637"/>
                </a:cubicBezTo>
                <a:cubicBezTo>
                  <a:pt x="97238" y="94629"/>
                  <a:pt x="96709" y="96745"/>
                  <a:pt x="86126" y="108387"/>
                </a:cubicBezTo>
                <a:cubicBezTo>
                  <a:pt x="75543" y="120029"/>
                  <a:pt x="55963" y="130612"/>
                  <a:pt x="41676" y="146487"/>
                </a:cubicBezTo>
                <a:cubicBezTo>
                  <a:pt x="27388" y="162362"/>
                  <a:pt x="3576" y="202050"/>
                  <a:pt x="401" y="203637"/>
                </a:cubicBezTo>
                <a:cubicBezTo>
                  <a:pt x="-2774" y="205224"/>
                  <a:pt x="13630" y="169241"/>
                  <a:pt x="22626" y="156012"/>
                </a:cubicBezTo>
                <a:cubicBezTo>
                  <a:pt x="31622" y="142783"/>
                  <a:pt x="54376" y="124262"/>
                  <a:pt x="54376" y="124262"/>
                </a:cubicBezTo>
                <a:cubicBezTo>
                  <a:pt x="62843" y="117383"/>
                  <a:pt x="62843" y="130612"/>
                  <a:pt x="73426" y="114737"/>
                </a:cubicBezTo>
                <a:cubicBezTo>
                  <a:pt x="84009" y="98862"/>
                  <a:pt x="128459" y="6787"/>
                  <a:pt x="133751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A4A94AE4-6462-342E-F2DA-7BDA52FFD8FA}"/>
              </a:ext>
            </a:extLst>
          </p:cNvPr>
          <p:cNvSpPr/>
          <p:nvPr/>
        </p:nvSpPr>
        <p:spPr>
          <a:xfrm>
            <a:off x="5730682" y="5314824"/>
            <a:ext cx="29010" cy="101732"/>
          </a:xfrm>
          <a:custGeom>
            <a:avLst/>
            <a:gdLst>
              <a:gd name="connsiteX0" fmla="*/ 193 w 29010"/>
              <a:gd name="connsiteY0" fmla="*/ 126 h 101732"/>
              <a:gd name="connsiteX1" fmla="*/ 16068 w 29010"/>
              <a:gd name="connsiteY1" fmla="*/ 54101 h 101732"/>
              <a:gd name="connsiteX2" fmla="*/ 12893 w 29010"/>
              <a:gd name="connsiteY2" fmla="*/ 101726 h 101732"/>
              <a:gd name="connsiteX3" fmla="*/ 19243 w 29010"/>
              <a:gd name="connsiteY3" fmla="*/ 50926 h 101732"/>
              <a:gd name="connsiteX4" fmla="*/ 25593 w 29010"/>
              <a:gd name="connsiteY4" fmla="*/ 92201 h 101732"/>
              <a:gd name="connsiteX5" fmla="*/ 28768 w 29010"/>
              <a:gd name="connsiteY5" fmla="*/ 69976 h 101732"/>
              <a:gd name="connsiteX6" fmla="*/ 193 w 29010"/>
              <a:gd name="connsiteY6" fmla="*/ 126 h 10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10" h="101732">
                <a:moveTo>
                  <a:pt x="193" y="126"/>
                </a:moveTo>
                <a:cubicBezTo>
                  <a:pt x="-1924" y="-2520"/>
                  <a:pt x="13951" y="37168"/>
                  <a:pt x="16068" y="54101"/>
                </a:cubicBezTo>
                <a:cubicBezTo>
                  <a:pt x="18185" y="71034"/>
                  <a:pt x="12364" y="102255"/>
                  <a:pt x="12893" y="101726"/>
                </a:cubicBezTo>
                <a:cubicBezTo>
                  <a:pt x="13422" y="101197"/>
                  <a:pt x="17126" y="52514"/>
                  <a:pt x="19243" y="50926"/>
                </a:cubicBezTo>
                <a:cubicBezTo>
                  <a:pt x="21360" y="49338"/>
                  <a:pt x="24006" y="89026"/>
                  <a:pt x="25593" y="92201"/>
                </a:cubicBezTo>
                <a:cubicBezTo>
                  <a:pt x="27180" y="95376"/>
                  <a:pt x="29826" y="82676"/>
                  <a:pt x="28768" y="69976"/>
                </a:cubicBezTo>
                <a:cubicBezTo>
                  <a:pt x="27710" y="57276"/>
                  <a:pt x="2310" y="2772"/>
                  <a:pt x="193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BA84CB70-2F84-975F-B4E3-D1CCE1A42F86}"/>
              </a:ext>
            </a:extLst>
          </p:cNvPr>
          <p:cNvSpPr/>
          <p:nvPr/>
        </p:nvSpPr>
        <p:spPr>
          <a:xfrm>
            <a:off x="5689335" y="5317925"/>
            <a:ext cx="28109" cy="130708"/>
          </a:xfrm>
          <a:custGeom>
            <a:avLst/>
            <a:gdLst>
              <a:gd name="connsiteX0" fmla="*/ 25665 w 28109"/>
              <a:gd name="connsiteY0" fmla="*/ 200 h 130708"/>
              <a:gd name="connsiteX1" fmla="*/ 25665 w 28109"/>
              <a:gd name="connsiteY1" fmla="*/ 66875 h 130708"/>
              <a:gd name="connsiteX2" fmla="*/ 265 w 28109"/>
              <a:gd name="connsiteY2" fmla="*/ 130375 h 130708"/>
              <a:gd name="connsiteX3" fmla="*/ 12965 w 28109"/>
              <a:gd name="connsiteY3" fmla="*/ 89100 h 130708"/>
              <a:gd name="connsiteX4" fmla="*/ 25665 w 28109"/>
              <a:gd name="connsiteY4" fmla="*/ 200 h 130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09" h="130708">
                <a:moveTo>
                  <a:pt x="25665" y="200"/>
                </a:moveTo>
                <a:cubicBezTo>
                  <a:pt x="27782" y="-3504"/>
                  <a:pt x="29898" y="45179"/>
                  <a:pt x="25665" y="66875"/>
                </a:cubicBezTo>
                <a:cubicBezTo>
                  <a:pt x="21432" y="88571"/>
                  <a:pt x="2382" y="126671"/>
                  <a:pt x="265" y="130375"/>
                </a:cubicBezTo>
                <a:cubicBezTo>
                  <a:pt x="-1852" y="134079"/>
                  <a:pt x="9261" y="106033"/>
                  <a:pt x="12965" y="89100"/>
                </a:cubicBezTo>
                <a:cubicBezTo>
                  <a:pt x="16669" y="72167"/>
                  <a:pt x="23548" y="3904"/>
                  <a:pt x="25665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AC00E136-0379-8154-561C-DF92B1A3AC95}"/>
              </a:ext>
            </a:extLst>
          </p:cNvPr>
          <p:cNvSpPr/>
          <p:nvPr/>
        </p:nvSpPr>
        <p:spPr>
          <a:xfrm>
            <a:off x="5076821" y="5352957"/>
            <a:ext cx="73055" cy="200146"/>
          </a:xfrm>
          <a:custGeom>
            <a:avLst/>
            <a:gdLst>
              <a:gd name="connsiteX0" fmla="*/ 4 w 73055"/>
              <a:gd name="connsiteY0" fmla="*/ 93 h 200146"/>
              <a:gd name="connsiteX1" fmla="*/ 50804 w 73055"/>
              <a:gd name="connsiteY1" fmla="*/ 98518 h 200146"/>
              <a:gd name="connsiteX2" fmla="*/ 57154 w 73055"/>
              <a:gd name="connsiteY2" fmla="*/ 146143 h 200146"/>
              <a:gd name="connsiteX3" fmla="*/ 50804 w 73055"/>
              <a:gd name="connsiteY3" fmla="*/ 200118 h 200146"/>
              <a:gd name="connsiteX4" fmla="*/ 69854 w 73055"/>
              <a:gd name="connsiteY4" fmla="*/ 152493 h 200146"/>
              <a:gd name="connsiteX5" fmla="*/ 73029 w 73055"/>
              <a:gd name="connsiteY5" fmla="*/ 82643 h 200146"/>
              <a:gd name="connsiteX6" fmla="*/ 69854 w 73055"/>
              <a:gd name="connsiteY6" fmla="*/ 117568 h 200146"/>
              <a:gd name="connsiteX7" fmla="*/ 50804 w 73055"/>
              <a:gd name="connsiteY7" fmla="*/ 47718 h 200146"/>
              <a:gd name="connsiteX8" fmla="*/ 53979 w 73055"/>
              <a:gd name="connsiteY8" fmla="*/ 79468 h 200146"/>
              <a:gd name="connsiteX9" fmla="*/ 4 w 73055"/>
              <a:gd name="connsiteY9" fmla="*/ 93 h 20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055" h="200146">
                <a:moveTo>
                  <a:pt x="4" y="93"/>
                </a:moveTo>
                <a:cubicBezTo>
                  <a:pt x="-525" y="3268"/>
                  <a:pt x="41279" y="74176"/>
                  <a:pt x="50804" y="98518"/>
                </a:cubicBezTo>
                <a:cubicBezTo>
                  <a:pt x="60329" y="122860"/>
                  <a:pt x="57154" y="129210"/>
                  <a:pt x="57154" y="146143"/>
                </a:cubicBezTo>
                <a:cubicBezTo>
                  <a:pt x="57154" y="163076"/>
                  <a:pt x="48687" y="199060"/>
                  <a:pt x="50804" y="200118"/>
                </a:cubicBezTo>
                <a:cubicBezTo>
                  <a:pt x="52921" y="201176"/>
                  <a:pt x="66150" y="172072"/>
                  <a:pt x="69854" y="152493"/>
                </a:cubicBezTo>
                <a:cubicBezTo>
                  <a:pt x="73558" y="132914"/>
                  <a:pt x="73029" y="88464"/>
                  <a:pt x="73029" y="82643"/>
                </a:cubicBezTo>
                <a:cubicBezTo>
                  <a:pt x="73029" y="76822"/>
                  <a:pt x="73558" y="123389"/>
                  <a:pt x="69854" y="117568"/>
                </a:cubicBezTo>
                <a:cubicBezTo>
                  <a:pt x="66150" y="111747"/>
                  <a:pt x="53450" y="54068"/>
                  <a:pt x="50804" y="47718"/>
                </a:cubicBezTo>
                <a:cubicBezTo>
                  <a:pt x="48158" y="41368"/>
                  <a:pt x="58741" y="83172"/>
                  <a:pt x="53979" y="79468"/>
                </a:cubicBezTo>
                <a:cubicBezTo>
                  <a:pt x="49217" y="75764"/>
                  <a:pt x="533" y="-3082"/>
                  <a:pt x="4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C893D84-9D43-B30F-9F91-5BE5D3B2707D}"/>
              </a:ext>
            </a:extLst>
          </p:cNvPr>
          <p:cNvSpPr/>
          <p:nvPr/>
        </p:nvSpPr>
        <p:spPr>
          <a:xfrm>
            <a:off x="4991066" y="5334000"/>
            <a:ext cx="50839" cy="215982"/>
          </a:xfrm>
          <a:custGeom>
            <a:avLst/>
            <a:gdLst>
              <a:gd name="connsiteX0" fmla="*/ 50834 w 50839"/>
              <a:gd name="connsiteY0" fmla="*/ 0 h 215982"/>
              <a:gd name="connsiteX1" fmla="*/ 6384 w 50839"/>
              <a:gd name="connsiteY1" fmla="*/ 92075 h 215982"/>
              <a:gd name="connsiteX2" fmla="*/ 9559 w 50839"/>
              <a:gd name="connsiteY2" fmla="*/ 136525 h 215982"/>
              <a:gd name="connsiteX3" fmla="*/ 9559 w 50839"/>
              <a:gd name="connsiteY3" fmla="*/ 79375 h 215982"/>
              <a:gd name="connsiteX4" fmla="*/ 3209 w 50839"/>
              <a:gd name="connsiteY4" fmla="*/ 139700 h 215982"/>
              <a:gd name="connsiteX5" fmla="*/ 12734 w 50839"/>
              <a:gd name="connsiteY5" fmla="*/ 215900 h 215982"/>
              <a:gd name="connsiteX6" fmla="*/ 12734 w 50839"/>
              <a:gd name="connsiteY6" fmla="*/ 152400 h 215982"/>
              <a:gd name="connsiteX7" fmla="*/ 3209 w 50839"/>
              <a:gd name="connsiteY7" fmla="*/ 57150 h 215982"/>
              <a:gd name="connsiteX8" fmla="*/ 3209 w 50839"/>
              <a:gd name="connsiteY8" fmla="*/ 92075 h 215982"/>
              <a:gd name="connsiteX9" fmla="*/ 50834 w 50839"/>
              <a:gd name="connsiteY9" fmla="*/ 0 h 21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39" h="215982">
                <a:moveTo>
                  <a:pt x="50834" y="0"/>
                </a:moveTo>
                <a:cubicBezTo>
                  <a:pt x="51363" y="0"/>
                  <a:pt x="13263" y="69321"/>
                  <a:pt x="6384" y="92075"/>
                </a:cubicBezTo>
                <a:cubicBezTo>
                  <a:pt x="-495" y="114829"/>
                  <a:pt x="9030" y="138642"/>
                  <a:pt x="9559" y="136525"/>
                </a:cubicBezTo>
                <a:cubicBezTo>
                  <a:pt x="10088" y="134408"/>
                  <a:pt x="10617" y="78846"/>
                  <a:pt x="9559" y="79375"/>
                </a:cubicBezTo>
                <a:cubicBezTo>
                  <a:pt x="8501" y="79904"/>
                  <a:pt x="2680" y="116946"/>
                  <a:pt x="3209" y="139700"/>
                </a:cubicBezTo>
                <a:cubicBezTo>
                  <a:pt x="3738" y="162454"/>
                  <a:pt x="11146" y="213783"/>
                  <a:pt x="12734" y="215900"/>
                </a:cubicBezTo>
                <a:cubicBezTo>
                  <a:pt x="14322" y="218017"/>
                  <a:pt x="14321" y="178858"/>
                  <a:pt x="12734" y="152400"/>
                </a:cubicBezTo>
                <a:cubicBezTo>
                  <a:pt x="11146" y="125942"/>
                  <a:pt x="4796" y="67204"/>
                  <a:pt x="3209" y="57150"/>
                </a:cubicBezTo>
                <a:cubicBezTo>
                  <a:pt x="1622" y="47096"/>
                  <a:pt x="-3141" y="98954"/>
                  <a:pt x="3209" y="92075"/>
                </a:cubicBezTo>
                <a:cubicBezTo>
                  <a:pt x="9559" y="85196"/>
                  <a:pt x="50305" y="0"/>
                  <a:pt x="5083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EC624F07-9ED0-8796-1D09-5C3F68DDBE35}"/>
              </a:ext>
            </a:extLst>
          </p:cNvPr>
          <p:cNvSpPr/>
          <p:nvPr/>
        </p:nvSpPr>
        <p:spPr>
          <a:xfrm>
            <a:off x="4999847" y="5360789"/>
            <a:ext cx="157446" cy="116119"/>
          </a:xfrm>
          <a:custGeom>
            <a:avLst/>
            <a:gdLst>
              <a:gd name="connsiteX0" fmla="*/ 778 w 157446"/>
              <a:gd name="connsiteY0" fmla="*/ 24011 h 116119"/>
              <a:gd name="connsiteX1" fmla="*/ 73803 w 157446"/>
              <a:gd name="connsiteY1" fmla="*/ 1786 h 116119"/>
              <a:gd name="connsiteX2" fmla="*/ 111903 w 157446"/>
              <a:gd name="connsiteY2" fmla="*/ 4961 h 116119"/>
              <a:gd name="connsiteX3" fmla="*/ 130953 w 157446"/>
              <a:gd name="connsiteY3" fmla="*/ 33536 h 116119"/>
              <a:gd name="connsiteX4" fmla="*/ 156353 w 157446"/>
              <a:gd name="connsiteY4" fmla="*/ 116086 h 116119"/>
              <a:gd name="connsiteX5" fmla="*/ 150003 w 157446"/>
              <a:gd name="connsiteY5" fmla="*/ 43061 h 116119"/>
              <a:gd name="connsiteX6" fmla="*/ 124603 w 157446"/>
              <a:gd name="connsiteY6" fmla="*/ 1786 h 116119"/>
              <a:gd name="connsiteX7" fmla="*/ 778 w 157446"/>
              <a:gd name="connsiteY7" fmla="*/ 24011 h 116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446" h="116119">
                <a:moveTo>
                  <a:pt x="778" y="24011"/>
                </a:moveTo>
                <a:cubicBezTo>
                  <a:pt x="-7689" y="24011"/>
                  <a:pt x="55282" y="4961"/>
                  <a:pt x="73803" y="1786"/>
                </a:cubicBezTo>
                <a:cubicBezTo>
                  <a:pt x="92324" y="-1389"/>
                  <a:pt x="102378" y="-331"/>
                  <a:pt x="111903" y="4961"/>
                </a:cubicBezTo>
                <a:cubicBezTo>
                  <a:pt x="121428" y="10253"/>
                  <a:pt x="123545" y="15015"/>
                  <a:pt x="130953" y="33536"/>
                </a:cubicBezTo>
                <a:cubicBezTo>
                  <a:pt x="138361" y="52057"/>
                  <a:pt x="153178" y="114499"/>
                  <a:pt x="156353" y="116086"/>
                </a:cubicBezTo>
                <a:cubicBezTo>
                  <a:pt x="159528" y="117673"/>
                  <a:pt x="155295" y="62111"/>
                  <a:pt x="150003" y="43061"/>
                </a:cubicBezTo>
                <a:cubicBezTo>
                  <a:pt x="144711" y="24011"/>
                  <a:pt x="151061" y="9194"/>
                  <a:pt x="124603" y="1786"/>
                </a:cubicBezTo>
                <a:cubicBezTo>
                  <a:pt x="98145" y="-5622"/>
                  <a:pt x="9245" y="24011"/>
                  <a:pt x="778" y="24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B3C91B82-B3A7-F46C-450E-B36B97B3924E}"/>
              </a:ext>
            </a:extLst>
          </p:cNvPr>
          <p:cNvSpPr/>
          <p:nvPr/>
        </p:nvSpPr>
        <p:spPr>
          <a:xfrm>
            <a:off x="4989564" y="5400146"/>
            <a:ext cx="147817" cy="162811"/>
          </a:xfrm>
          <a:custGeom>
            <a:avLst/>
            <a:gdLst>
              <a:gd name="connsiteX0" fmla="*/ 4711 w 147817"/>
              <a:gd name="connsiteY0" fmla="*/ 529 h 162811"/>
              <a:gd name="connsiteX1" fmla="*/ 1536 w 147817"/>
              <a:gd name="connsiteY1" fmla="*/ 86254 h 162811"/>
              <a:gd name="connsiteX2" fmla="*/ 1536 w 147817"/>
              <a:gd name="connsiteY2" fmla="*/ 124354 h 162811"/>
              <a:gd name="connsiteX3" fmla="*/ 20586 w 147817"/>
              <a:gd name="connsiteY3" fmla="*/ 156104 h 162811"/>
              <a:gd name="connsiteX4" fmla="*/ 52336 w 147817"/>
              <a:gd name="connsiteY4" fmla="*/ 162454 h 162811"/>
              <a:gd name="connsiteX5" fmla="*/ 147586 w 147817"/>
              <a:gd name="connsiteY5" fmla="*/ 149754 h 162811"/>
              <a:gd name="connsiteX6" fmla="*/ 77736 w 147817"/>
              <a:gd name="connsiteY6" fmla="*/ 162454 h 162811"/>
              <a:gd name="connsiteX7" fmla="*/ 33286 w 147817"/>
              <a:gd name="connsiteY7" fmla="*/ 152929 h 162811"/>
              <a:gd name="connsiteX8" fmla="*/ 14236 w 147817"/>
              <a:gd name="connsiteY8" fmla="*/ 130704 h 162811"/>
              <a:gd name="connsiteX9" fmla="*/ 4711 w 147817"/>
              <a:gd name="connsiteY9" fmla="*/ 529 h 162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817" h="162811">
                <a:moveTo>
                  <a:pt x="4711" y="529"/>
                </a:moveTo>
                <a:cubicBezTo>
                  <a:pt x="2594" y="-6879"/>
                  <a:pt x="2065" y="65617"/>
                  <a:pt x="1536" y="86254"/>
                </a:cubicBezTo>
                <a:cubicBezTo>
                  <a:pt x="1007" y="106891"/>
                  <a:pt x="-1639" y="112712"/>
                  <a:pt x="1536" y="124354"/>
                </a:cubicBezTo>
                <a:cubicBezTo>
                  <a:pt x="4711" y="135996"/>
                  <a:pt x="12119" y="149754"/>
                  <a:pt x="20586" y="156104"/>
                </a:cubicBezTo>
                <a:cubicBezTo>
                  <a:pt x="29053" y="162454"/>
                  <a:pt x="31169" y="163512"/>
                  <a:pt x="52336" y="162454"/>
                </a:cubicBezTo>
                <a:cubicBezTo>
                  <a:pt x="73503" y="161396"/>
                  <a:pt x="143353" y="149754"/>
                  <a:pt x="147586" y="149754"/>
                </a:cubicBezTo>
                <a:cubicBezTo>
                  <a:pt x="151819" y="149754"/>
                  <a:pt x="96786" y="161925"/>
                  <a:pt x="77736" y="162454"/>
                </a:cubicBezTo>
                <a:cubicBezTo>
                  <a:pt x="58686" y="162983"/>
                  <a:pt x="43869" y="158221"/>
                  <a:pt x="33286" y="152929"/>
                </a:cubicBezTo>
                <a:cubicBezTo>
                  <a:pt x="22703" y="147637"/>
                  <a:pt x="18469" y="148696"/>
                  <a:pt x="14236" y="130704"/>
                </a:cubicBezTo>
                <a:cubicBezTo>
                  <a:pt x="10003" y="112712"/>
                  <a:pt x="6828" y="7937"/>
                  <a:pt x="4711" y="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4A33A326-1EC4-7698-A8F1-95A56041ECA5}"/>
              </a:ext>
            </a:extLst>
          </p:cNvPr>
          <p:cNvSpPr/>
          <p:nvPr/>
        </p:nvSpPr>
        <p:spPr>
          <a:xfrm>
            <a:off x="5082590" y="5445120"/>
            <a:ext cx="55053" cy="80027"/>
          </a:xfrm>
          <a:custGeom>
            <a:avLst/>
            <a:gdLst>
              <a:gd name="connsiteX0" fmla="*/ 25985 w 55053"/>
              <a:gd name="connsiteY0" fmla="*/ 5 h 80027"/>
              <a:gd name="connsiteX1" fmla="*/ 41860 w 55053"/>
              <a:gd name="connsiteY1" fmla="*/ 53980 h 80027"/>
              <a:gd name="connsiteX2" fmla="*/ 585 w 55053"/>
              <a:gd name="connsiteY2" fmla="*/ 79380 h 80027"/>
              <a:gd name="connsiteX3" fmla="*/ 16460 w 55053"/>
              <a:gd name="connsiteY3" fmla="*/ 73030 h 80027"/>
              <a:gd name="connsiteX4" fmla="*/ 54560 w 55053"/>
              <a:gd name="connsiteY4" fmla="*/ 57155 h 80027"/>
              <a:gd name="connsiteX5" fmla="*/ 25985 w 55053"/>
              <a:gd name="connsiteY5" fmla="*/ 5 h 80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053" h="80027">
                <a:moveTo>
                  <a:pt x="25985" y="5"/>
                </a:moveTo>
                <a:cubicBezTo>
                  <a:pt x="23868" y="-524"/>
                  <a:pt x="46093" y="40751"/>
                  <a:pt x="41860" y="53980"/>
                </a:cubicBezTo>
                <a:cubicBezTo>
                  <a:pt x="37627" y="67209"/>
                  <a:pt x="585" y="79380"/>
                  <a:pt x="585" y="79380"/>
                </a:cubicBezTo>
                <a:cubicBezTo>
                  <a:pt x="-3648" y="82555"/>
                  <a:pt x="16460" y="73030"/>
                  <a:pt x="16460" y="73030"/>
                </a:cubicBezTo>
                <a:cubicBezTo>
                  <a:pt x="25456" y="69326"/>
                  <a:pt x="49798" y="65093"/>
                  <a:pt x="54560" y="57155"/>
                </a:cubicBezTo>
                <a:cubicBezTo>
                  <a:pt x="59323" y="49218"/>
                  <a:pt x="28102" y="534"/>
                  <a:pt x="2598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71EC2A13-13B0-4AE6-DC4D-9E63FC7E60F7}"/>
              </a:ext>
            </a:extLst>
          </p:cNvPr>
          <p:cNvSpPr/>
          <p:nvPr/>
        </p:nvSpPr>
        <p:spPr>
          <a:xfrm>
            <a:off x="5524448" y="5492675"/>
            <a:ext cx="155671" cy="58338"/>
          </a:xfrm>
          <a:custGeom>
            <a:avLst/>
            <a:gdLst>
              <a:gd name="connsiteX0" fmla="*/ 155627 w 155671"/>
              <a:gd name="connsiteY0" fmla="*/ 75 h 58338"/>
              <a:gd name="connsiteX1" fmla="*/ 54027 w 155671"/>
              <a:gd name="connsiteY1" fmla="*/ 57225 h 58338"/>
              <a:gd name="connsiteX2" fmla="*/ 52 w 155671"/>
              <a:gd name="connsiteY2" fmla="*/ 38175 h 58338"/>
              <a:gd name="connsiteX3" fmla="*/ 44502 w 155671"/>
              <a:gd name="connsiteY3" fmla="*/ 41350 h 58338"/>
              <a:gd name="connsiteX4" fmla="*/ 66727 w 155671"/>
              <a:gd name="connsiteY4" fmla="*/ 44525 h 58338"/>
              <a:gd name="connsiteX5" fmla="*/ 155627 w 155671"/>
              <a:gd name="connsiteY5" fmla="*/ 75 h 58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671" h="58338">
                <a:moveTo>
                  <a:pt x="155627" y="75"/>
                </a:moveTo>
                <a:cubicBezTo>
                  <a:pt x="153510" y="2192"/>
                  <a:pt x="79956" y="50875"/>
                  <a:pt x="54027" y="57225"/>
                </a:cubicBezTo>
                <a:cubicBezTo>
                  <a:pt x="28098" y="63575"/>
                  <a:pt x="1639" y="40821"/>
                  <a:pt x="52" y="38175"/>
                </a:cubicBezTo>
                <a:cubicBezTo>
                  <a:pt x="-1536" y="35529"/>
                  <a:pt x="33390" y="40292"/>
                  <a:pt x="44502" y="41350"/>
                </a:cubicBezTo>
                <a:cubicBezTo>
                  <a:pt x="55614" y="42408"/>
                  <a:pt x="50323" y="48229"/>
                  <a:pt x="66727" y="44525"/>
                </a:cubicBezTo>
                <a:cubicBezTo>
                  <a:pt x="83131" y="40821"/>
                  <a:pt x="157744" y="-2042"/>
                  <a:pt x="155627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CA7B5CC2-902C-50F7-E5A1-BF25B706638A}"/>
              </a:ext>
            </a:extLst>
          </p:cNvPr>
          <p:cNvSpPr/>
          <p:nvPr/>
        </p:nvSpPr>
        <p:spPr>
          <a:xfrm>
            <a:off x="4902188" y="5295823"/>
            <a:ext cx="99385" cy="214395"/>
          </a:xfrm>
          <a:custGeom>
            <a:avLst/>
            <a:gdLst>
              <a:gd name="connsiteX0" fmla="*/ 12 w 99385"/>
              <a:gd name="connsiteY0" fmla="*/ 77 h 214395"/>
              <a:gd name="connsiteX1" fmla="*/ 82562 w 99385"/>
              <a:gd name="connsiteY1" fmla="*/ 98502 h 214395"/>
              <a:gd name="connsiteX2" fmla="*/ 98437 w 99385"/>
              <a:gd name="connsiteY2" fmla="*/ 212802 h 214395"/>
              <a:gd name="connsiteX3" fmla="*/ 95262 w 99385"/>
              <a:gd name="connsiteY3" fmla="*/ 162002 h 214395"/>
              <a:gd name="connsiteX4" fmla="*/ 76212 w 99385"/>
              <a:gd name="connsiteY4" fmla="*/ 114377 h 214395"/>
              <a:gd name="connsiteX5" fmla="*/ 12 w 99385"/>
              <a:gd name="connsiteY5" fmla="*/ 77 h 21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385" h="214395">
                <a:moveTo>
                  <a:pt x="12" y="77"/>
                </a:moveTo>
                <a:cubicBezTo>
                  <a:pt x="1070" y="-2569"/>
                  <a:pt x="66158" y="63048"/>
                  <a:pt x="82562" y="98502"/>
                </a:cubicBezTo>
                <a:cubicBezTo>
                  <a:pt x="98966" y="133956"/>
                  <a:pt x="96320" y="202219"/>
                  <a:pt x="98437" y="212802"/>
                </a:cubicBezTo>
                <a:cubicBezTo>
                  <a:pt x="100554" y="223385"/>
                  <a:pt x="98966" y="178406"/>
                  <a:pt x="95262" y="162002"/>
                </a:cubicBezTo>
                <a:cubicBezTo>
                  <a:pt x="91558" y="145598"/>
                  <a:pt x="87854" y="136073"/>
                  <a:pt x="76212" y="114377"/>
                </a:cubicBezTo>
                <a:cubicBezTo>
                  <a:pt x="64570" y="92681"/>
                  <a:pt x="-1046" y="2723"/>
                  <a:pt x="12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841F8D51-AC2D-D5E1-6CDD-E7F448B2CC5F}"/>
              </a:ext>
            </a:extLst>
          </p:cNvPr>
          <p:cNvSpPr/>
          <p:nvPr/>
        </p:nvSpPr>
        <p:spPr>
          <a:xfrm>
            <a:off x="4835489" y="5295888"/>
            <a:ext cx="109804" cy="133362"/>
          </a:xfrm>
          <a:custGeom>
            <a:avLst/>
            <a:gdLst>
              <a:gd name="connsiteX0" fmla="*/ 36 w 109804"/>
              <a:gd name="connsiteY0" fmla="*/ 12 h 133362"/>
              <a:gd name="connsiteX1" fmla="*/ 88936 w 109804"/>
              <a:gd name="connsiteY1" fmla="*/ 63512 h 133362"/>
              <a:gd name="connsiteX2" fmla="*/ 95286 w 109804"/>
              <a:gd name="connsiteY2" fmla="*/ 85737 h 133362"/>
              <a:gd name="connsiteX3" fmla="*/ 107986 w 109804"/>
              <a:gd name="connsiteY3" fmla="*/ 133362 h 133362"/>
              <a:gd name="connsiteX4" fmla="*/ 104811 w 109804"/>
              <a:gd name="connsiteY4" fmla="*/ 85737 h 133362"/>
              <a:gd name="connsiteX5" fmla="*/ 101636 w 109804"/>
              <a:gd name="connsiteY5" fmla="*/ 69862 h 133362"/>
              <a:gd name="connsiteX6" fmla="*/ 36 w 109804"/>
              <a:gd name="connsiteY6" fmla="*/ 12 h 13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04" h="133362">
                <a:moveTo>
                  <a:pt x="36" y="12"/>
                </a:moveTo>
                <a:cubicBezTo>
                  <a:pt x="-2081" y="-1046"/>
                  <a:pt x="88936" y="63512"/>
                  <a:pt x="88936" y="63512"/>
                </a:cubicBezTo>
                <a:cubicBezTo>
                  <a:pt x="104811" y="77800"/>
                  <a:pt x="92111" y="74095"/>
                  <a:pt x="95286" y="85737"/>
                </a:cubicBezTo>
                <a:cubicBezTo>
                  <a:pt x="98461" y="97379"/>
                  <a:pt x="106399" y="133362"/>
                  <a:pt x="107986" y="133362"/>
                </a:cubicBezTo>
                <a:cubicBezTo>
                  <a:pt x="109573" y="133362"/>
                  <a:pt x="104811" y="85737"/>
                  <a:pt x="104811" y="85737"/>
                </a:cubicBezTo>
                <a:cubicBezTo>
                  <a:pt x="103753" y="75154"/>
                  <a:pt x="118569" y="81504"/>
                  <a:pt x="101636" y="69862"/>
                </a:cubicBezTo>
                <a:lnTo>
                  <a:pt x="36" y="1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E5E16D58-1DE8-E44B-9CC8-1FCE267DB41B}"/>
              </a:ext>
            </a:extLst>
          </p:cNvPr>
          <p:cNvSpPr/>
          <p:nvPr/>
        </p:nvSpPr>
        <p:spPr>
          <a:xfrm>
            <a:off x="4818067" y="5295881"/>
            <a:ext cx="65977" cy="238650"/>
          </a:xfrm>
          <a:custGeom>
            <a:avLst/>
            <a:gdLst>
              <a:gd name="connsiteX0" fmla="*/ 33333 w 65977"/>
              <a:gd name="connsiteY0" fmla="*/ 19 h 238650"/>
              <a:gd name="connsiteX1" fmla="*/ 1583 w 65977"/>
              <a:gd name="connsiteY1" fmla="*/ 120669 h 238650"/>
              <a:gd name="connsiteX2" fmla="*/ 11108 w 65977"/>
              <a:gd name="connsiteY2" fmla="*/ 158769 h 238650"/>
              <a:gd name="connsiteX3" fmla="*/ 65083 w 65977"/>
              <a:gd name="connsiteY3" fmla="*/ 238144 h 238650"/>
              <a:gd name="connsiteX4" fmla="*/ 42858 w 65977"/>
              <a:gd name="connsiteY4" fmla="*/ 190519 h 238650"/>
              <a:gd name="connsiteX5" fmla="*/ 17458 w 65977"/>
              <a:gd name="connsiteY5" fmla="*/ 146069 h 238650"/>
              <a:gd name="connsiteX6" fmla="*/ 14283 w 65977"/>
              <a:gd name="connsiteY6" fmla="*/ 130194 h 238650"/>
              <a:gd name="connsiteX7" fmla="*/ 33333 w 65977"/>
              <a:gd name="connsiteY7" fmla="*/ 19 h 23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977" h="238650">
                <a:moveTo>
                  <a:pt x="33333" y="19"/>
                </a:moveTo>
                <a:cubicBezTo>
                  <a:pt x="31216" y="-1569"/>
                  <a:pt x="5287" y="94211"/>
                  <a:pt x="1583" y="120669"/>
                </a:cubicBezTo>
                <a:cubicBezTo>
                  <a:pt x="-2121" y="147127"/>
                  <a:pt x="525" y="139190"/>
                  <a:pt x="11108" y="158769"/>
                </a:cubicBezTo>
                <a:cubicBezTo>
                  <a:pt x="21691" y="178348"/>
                  <a:pt x="59791" y="232852"/>
                  <a:pt x="65083" y="238144"/>
                </a:cubicBezTo>
                <a:cubicBezTo>
                  <a:pt x="70375" y="243436"/>
                  <a:pt x="50795" y="205865"/>
                  <a:pt x="42858" y="190519"/>
                </a:cubicBezTo>
                <a:cubicBezTo>
                  <a:pt x="34921" y="175173"/>
                  <a:pt x="17458" y="146069"/>
                  <a:pt x="17458" y="146069"/>
                </a:cubicBezTo>
                <a:cubicBezTo>
                  <a:pt x="12695" y="136015"/>
                  <a:pt x="13754" y="148186"/>
                  <a:pt x="14283" y="130194"/>
                </a:cubicBezTo>
                <a:cubicBezTo>
                  <a:pt x="14812" y="112202"/>
                  <a:pt x="35450" y="1607"/>
                  <a:pt x="33333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6CED462F-55E1-2F83-82A7-6C5C02123F14}"/>
              </a:ext>
            </a:extLst>
          </p:cNvPr>
          <p:cNvSpPr/>
          <p:nvPr/>
        </p:nvSpPr>
        <p:spPr>
          <a:xfrm>
            <a:off x="4854509" y="5441420"/>
            <a:ext cx="155802" cy="108496"/>
          </a:xfrm>
          <a:custGeom>
            <a:avLst/>
            <a:gdLst>
              <a:gd name="connsiteX0" fmla="*/ 155641 w 155802"/>
              <a:gd name="connsiteY0" fmla="*/ 530 h 108496"/>
              <a:gd name="connsiteX1" fmla="*/ 117541 w 155802"/>
              <a:gd name="connsiteY1" fmla="*/ 35455 h 108496"/>
              <a:gd name="connsiteX2" fmla="*/ 95316 w 155802"/>
              <a:gd name="connsiteY2" fmla="*/ 67205 h 108496"/>
              <a:gd name="connsiteX3" fmla="*/ 76266 w 155802"/>
              <a:gd name="connsiteY3" fmla="*/ 89430 h 108496"/>
              <a:gd name="connsiteX4" fmla="*/ 66 w 155802"/>
              <a:gd name="connsiteY4" fmla="*/ 108480 h 108496"/>
              <a:gd name="connsiteX5" fmla="*/ 63566 w 155802"/>
              <a:gd name="connsiteY5" fmla="*/ 86255 h 108496"/>
              <a:gd name="connsiteX6" fmla="*/ 101666 w 155802"/>
              <a:gd name="connsiteY6" fmla="*/ 64030 h 108496"/>
              <a:gd name="connsiteX7" fmla="*/ 155641 w 155802"/>
              <a:gd name="connsiteY7" fmla="*/ 530 h 10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802" h="108496">
                <a:moveTo>
                  <a:pt x="155641" y="530"/>
                </a:moveTo>
                <a:cubicBezTo>
                  <a:pt x="158287" y="-4232"/>
                  <a:pt x="127595" y="24343"/>
                  <a:pt x="117541" y="35455"/>
                </a:cubicBezTo>
                <a:cubicBezTo>
                  <a:pt x="107487" y="46567"/>
                  <a:pt x="102195" y="58209"/>
                  <a:pt x="95316" y="67205"/>
                </a:cubicBezTo>
                <a:cubicBezTo>
                  <a:pt x="88437" y="76201"/>
                  <a:pt x="92141" y="82551"/>
                  <a:pt x="76266" y="89430"/>
                </a:cubicBezTo>
                <a:cubicBezTo>
                  <a:pt x="60391" y="96309"/>
                  <a:pt x="2183" y="109009"/>
                  <a:pt x="66" y="108480"/>
                </a:cubicBezTo>
                <a:cubicBezTo>
                  <a:pt x="-2051" y="107951"/>
                  <a:pt x="46633" y="93663"/>
                  <a:pt x="63566" y="86255"/>
                </a:cubicBezTo>
                <a:cubicBezTo>
                  <a:pt x="80499" y="78847"/>
                  <a:pt x="90024" y="73555"/>
                  <a:pt x="101666" y="64030"/>
                </a:cubicBezTo>
                <a:cubicBezTo>
                  <a:pt x="113308" y="54505"/>
                  <a:pt x="152995" y="5292"/>
                  <a:pt x="155641" y="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6519D289-CDB6-9E84-47DE-DD7567D5675E}"/>
              </a:ext>
            </a:extLst>
          </p:cNvPr>
          <p:cNvSpPr/>
          <p:nvPr/>
        </p:nvSpPr>
        <p:spPr>
          <a:xfrm>
            <a:off x="4791008" y="5321271"/>
            <a:ext cx="50911" cy="142965"/>
          </a:xfrm>
          <a:custGeom>
            <a:avLst/>
            <a:gdLst>
              <a:gd name="connsiteX0" fmla="*/ 67 w 50911"/>
              <a:gd name="connsiteY0" fmla="*/ 29 h 142965"/>
              <a:gd name="connsiteX1" fmla="*/ 25467 w 50911"/>
              <a:gd name="connsiteY1" fmla="*/ 85754 h 142965"/>
              <a:gd name="connsiteX2" fmla="*/ 50867 w 50911"/>
              <a:gd name="connsiteY2" fmla="*/ 142904 h 142965"/>
              <a:gd name="connsiteX3" fmla="*/ 19117 w 50911"/>
              <a:gd name="connsiteY3" fmla="*/ 95279 h 142965"/>
              <a:gd name="connsiteX4" fmla="*/ 67 w 50911"/>
              <a:gd name="connsiteY4" fmla="*/ 29 h 14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11" h="142965">
                <a:moveTo>
                  <a:pt x="67" y="29"/>
                </a:moveTo>
                <a:cubicBezTo>
                  <a:pt x="1125" y="-1559"/>
                  <a:pt x="17000" y="61942"/>
                  <a:pt x="25467" y="85754"/>
                </a:cubicBezTo>
                <a:cubicBezTo>
                  <a:pt x="33934" y="109566"/>
                  <a:pt x="51925" y="141316"/>
                  <a:pt x="50867" y="142904"/>
                </a:cubicBezTo>
                <a:cubicBezTo>
                  <a:pt x="49809" y="144492"/>
                  <a:pt x="27584" y="114858"/>
                  <a:pt x="19117" y="95279"/>
                </a:cubicBezTo>
                <a:cubicBezTo>
                  <a:pt x="10650" y="75700"/>
                  <a:pt x="-991" y="1617"/>
                  <a:pt x="67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1A89A0DE-2D1E-F831-5222-D0008462CA2A}"/>
              </a:ext>
            </a:extLst>
          </p:cNvPr>
          <p:cNvSpPr/>
          <p:nvPr/>
        </p:nvSpPr>
        <p:spPr>
          <a:xfrm>
            <a:off x="4683091" y="5292673"/>
            <a:ext cx="44565" cy="171536"/>
          </a:xfrm>
          <a:custGeom>
            <a:avLst/>
            <a:gdLst>
              <a:gd name="connsiteX0" fmla="*/ 25434 w 44565"/>
              <a:gd name="connsiteY0" fmla="*/ 52 h 171536"/>
              <a:gd name="connsiteX1" fmla="*/ 19084 w 44565"/>
              <a:gd name="connsiteY1" fmla="*/ 82602 h 171536"/>
              <a:gd name="connsiteX2" fmla="*/ 31784 w 44565"/>
              <a:gd name="connsiteY2" fmla="*/ 130227 h 171536"/>
              <a:gd name="connsiteX3" fmla="*/ 44484 w 44565"/>
              <a:gd name="connsiteY3" fmla="*/ 171502 h 171536"/>
              <a:gd name="connsiteX4" fmla="*/ 25434 w 44565"/>
              <a:gd name="connsiteY4" fmla="*/ 136577 h 171536"/>
              <a:gd name="connsiteX5" fmla="*/ 34 w 44565"/>
              <a:gd name="connsiteY5" fmla="*/ 95302 h 171536"/>
              <a:gd name="connsiteX6" fmla="*/ 25434 w 44565"/>
              <a:gd name="connsiteY6" fmla="*/ 52 h 17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65" h="171536">
                <a:moveTo>
                  <a:pt x="25434" y="52"/>
                </a:moveTo>
                <a:cubicBezTo>
                  <a:pt x="28609" y="-2065"/>
                  <a:pt x="18026" y="60906"/>
                  <a:pt x="19084" y="82602"/>
                </a:cubicBezTo>
                <a:cubicBezTo>
                  <a:pt x="20142" y="104298"/>
                  <a:pt x="27551" y="115410"/>
                  <a:pt x="31784" y="130227"/>
                </a:cubicBezTo>
                <a:cubicBezTo>
                  <a:pt x="36017" y="145044"/>
                  <a:pt x="45542" y="170444"/>
                  <a:pt x="44484" y="171502"/>
                </a:cubicBezTo>
                <a:cubicBezTo>
                  <a:pt x="43426" y="172560"/>
                  <a:pt x="32842" y="149277"/>
                  <a:pt x="25434" y="136577"/>
                </a:cubicBezTo>
                <a:cubicBezTo>
                  <a:pt x="18026" y="123877"/>
                  <a:pt x="1092" y="114881"/>
                  <a:pt x="34" y="95302"/>
                </a:cubicBezTo>
                <a:cubicBezTo>
                  <a:pt x="-1024" y="75723"/>
                  <a:pt x="22259" y="2169"/>
                  <a:pt x="25434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8CE8784A-053D-E2CA-E605-3C6A67BC67E8}"/>
              </a:ext>
            </a:extLst>
          </p:cNvPr>
          <p:cNvSpPr/>
          <p:nvPr/>
        </p:nvSpPr>
        <p:spPr>
          <a:xfrm>
            <a:off x="4733922" y="5302042"/>
            <a:ext cx="79505" cy="152659"/>
          </a:xfrm>
          <a:custGeom>
            <a:avLst/>
            <a:gdLst>
              <a:gd name="connsiteX0" fmla="*/ 3 w 79505"/>
              <a:gd name="connsiteY0" fmla="*/ 208 h 152659"/>
              <a:gd name="connsiteX1" fmla="*/ 69853 w 79505"/>
              <a:gd name="connsiteY1" fmla="*/ 95458 h 152659"/>
              <a:gd name="connsiteX2" fmla="*/ 73028 w 79505"/>
              <a:gd name="connsiteY2" fmla="*/ 152608 h 152659"/>
              <a:gd name="connsiteX3" fmla="*/ 79378 w 79505"/>
              <a:gd name="connsiteY3" fmla="*/ 104983 h 152659"/>
              <a:gd name="connsiteX4" fmla="*/ 66678 w 79505"/>
              <a:gd name="connsiteY4" fmla="*/ 70058 h 152659"/>
              <a:gd name="connsiteX5" fmla="*/ 3 w 79505"/>
              <a:gd name="connsiteY5" fmla="*/ 208 h 15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05" h="152659">
                <a:moveTo>
                  <a:pt x="3" y="208"/>
                </a:moveTo>
                <a:cubicBezTo>
                  <a:pt x="532" y="4441"/>
                  <a:pt x="57682" y="70058"/>
                  <a:pt x="69853" y="95458"/>
                </a:cubicBezTo>
                <a:cubicBezTo>
                  <a:pt x="82024" y="120858"/>
                  <a:pt x="71441" y="151021"/>
                  <a:pt x="73028" y="152608"/>
                </a:cubicBezTo>
                <a:cubicBezTo>
                  <a:pt x="74615" y="154195"/>
                  <a:pt x="80436" y="118741"/>
                  <a:pt x="79378" y="104983"/>
                </a:cubicBezTo>
                <a:cubicBezTo>
                  <a:pt x="78320" y="91225"/>
                  <a:pt x="78849" y="82758"/>
                  <a:pt x="66678" y="70058"/>
                </a:cubicBezTo>
                <a:cubicBezTo>
                  <a:pt x="54507" y="57358"/>
                  <a:pt x="-526" y="-4025"/>
                  <a:pt x="3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70138398-9819-48FF-F290-94EB167EA888}"/>
              </a:ext>
            </a:extLst>
          </p:cNvPr>
          <p:cNvSpPr/>
          <p:nvPr/>
        </p:nvSpPr>
        <p:spPr>
          <a:xfrm>
            <a:off x="4730746" y="5340248"/>
            <a:ext cx="60553" cy="102080"/>
          </a:xfrm>
          <a:custGeom>
            <a:avLst/>
            <a:gdLst>
              <a:gd name="connsiteX0" fmla="*/ 4 w 60553"/>
              <a:gd name="connsiteY0" fmla="*/ 102 h 102080"/>
              <a:gd name="connsiteX1" fmla="*/ 57154 w 60553"/>
              <a:gd name="connsiteY1" fmla="*/ 63602 h 102080"/>
              <a:gd name="connsiteX2" fmla="*/ 53979 w 60553"/>
              <a:gd name="connsiteY2" fmla="*/ 101702 h 102080"/>
              <a:gd name="connsiteX3" fmla="*/ 53979 w 60553"/>
              <a:gd name="connsiteY3" fmla="*/ 79477 h 102080"/>
              <a:gd name="connsiteX4" fmla="*/ 4 w 60553"/>
              <a:gd name="connsiteY4" fmla="*/ 102 h 10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53" h="102080">
                <a:moveTo>
                  <a:pt x="4" y="102"/>
                </a:moveTo>
                <a:cubicBezTo>
                  <a:pt x="533" y="-2544"/>
                  <a:pt x="48158" y="46669"/>
                  <a:pt x="57154" y="63602"/>
                </a:cubicBezTo>
                <a:cubicBezTo>
                  <a:pt x="66150" y="80535"/>
                  <a:pt x="54508" y="99056"/>
                  <a:pt x="53979" y="101702"/>
                </a:cubicBezTo>
                <a:cubicBezTo>
                  <a:pt x="53450" y="104348"/>
                  <a:pt x="57683" y="92706"/>
                  <a:pt x="53979" y="79477"/>
                </a:cubicBezTo>
                <a:cubicBezTo>
                  <a:pt x="50275" y="66248"/>
                  <a:pt x="-525" y="2748"/>
                  <a:pt x="4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C33F2CEF-9561-EE72-0F7F-87487F5DC0AC}"/>
              </a:ext>
            </a:extLst>
          </p:cNvPr>
          <p:cNvSpPr/>
          <p:nvPr/>
        </p:nvSpPr>
        <p:spPr>
          <a:xfrm>
            <a:off x="4698613" y="5422068"/>
            <a:ext cx="131344" cy="49868"/>
          </a:xfrm>
          <a:custGeom>
            <a:avLst/>
            <a:gdLst>
              <a:gd name="connsiteX0" fmla="*/ 387 w 131344"/>
              <a:gd name="connsiteY0" fmla="*/ 35757 h 49868"/>
              <a:gd name="connsiteX1" fmla="*/ 67062 w 131344"/>
              <a:gd name="connsiteY1" fmla="*/ 48457 h 49868"/>
              <a:gd name="connsiteX2" fmla="*/ 130562 w 131344"/>
              <a:gd name="connsiteY2" fmla="*/ 832 h 49868"/>
              <a:gd name="connsiteX3" fmla="*/ 98812 w 131344"/>
              <a:gd name="connsiteY3" fmla="*/ 19882 h 49868"/>
              <a:gd name="connsiteX4" fmla="*/ 387 w 131344"/>
              <a:gd name="connsiteY4" fmla="*/ 35757 h 4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344" h="49868">
                <a:moveTo>
                  <a:pt x="387" y="35757"/>
                </a:moveTo>
                <a:cubicBezTo>
                  <a:pt x="-4905" y="40520"/>
                  <a:pt x="45366" y="54278"/>
                  <a:pt x="67062" y="48457"/>
                </a:cubicBezTo>
                <a:cubicBezTo>
                  <a:pt x="88758" y="42636"/>
                  <a:pt x="125270" y="5594"/>
                  <a:pt x="130562" y="832"/>
                </a:cubicBezTo>
                <a:cubicBezTo>
                  <a:pt x="135854" y="-3931"/>
                  <a:pt x="113100" y="13003"/>
                  <a:pt x="98812" y="19882"/>
                </a:cubicBezTo>
                <a:cubicBezTo>
                  <a:pt x="84525" y="26761"/>
                  <a:pt x="5679" y="30994"/>
                  <a:pt x="387" y="35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048EEF56-1377-34A1-D138-01F6FA2BD63D}"/>
              </a:ext>
            </a:extLst>
          </p:cNvPr>
          <p:cNvSpPr/>
          <p:nvPr/>
        </p:nvSpPr>
        <p:spPr>
          <a:xfrm>
            <a:off x="4583500" y="5238566"/>
            <a:ext cx="59517" cy="195478"/>
          </a:xfrm>
          <a:custGeom>
            <a:avLst/>
            <a:gdLst>
              <a:gd name="connsiteX0" fmla="*/ 13900 w 59517"/>
              <a:gd name="connsiteY0" fmla="*/ 184 h 195478"/>
              <a:gd name="connsiteX1" fmla="*/ 4375 w 59517"/>
              <a:gd name="connsiteY1" fmla="*/ 85909 h 195478"/>
              <a:gd name="connsiteX2" fmla="*/ 4375 w 59517"/>
              <a:gd name="connsiteY2" fmla="*/ 120834 h 195478"/>
              <a:gd name="connsiteX3" fmla="*/ 58350 w 59517"/>
              <a:gd name="connsiteY3" fmla="*/ 193859 h 195478"/>
              <a:gd name="connsiteX4" fmla="*/ 39300 w 59517"/>
              <a:gd name="connsiteY4" fmla="*/ 168459 h 195478"/>
              <a:gd name="connsiteX5" fmla="*/ 13900 w 59517"/>
              <a:gd name="connsiteY5" fmla="*/ 133534 h 195478"/>
              <a:gd name="connsiteX6" fmla="*/ 10725 w 59517"/>
              <a:gd name="connsiteY6" fmla="*/ 111309 h 195478"/>
              <a:gd name="connsiteX7" fmla="*/ 13900 w 59517"/>
              <a:gd name="connsiteY7" fmla="*/ 184 h 195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517" h="195478">
                <a:moveTo>
                  <a:pt x="13900" y="184"/>
                </a:moveTo>
                <a:cubicBezTo>
                  <a:pt x="12842" y="-4049"/>
                  <a:pt x="5962" y="65801"/>
                  <a:pt x="4375" y="85909"/>
                </a:cubicBezTo>
                <a:cubicBezTo>
                  <a:pt x="2787" y="106017"/>
                  <a:pt x="-4621" y="102842"/>
                  <a:pt x="4375" y="120834"/>
                </a:cubicBezTo>
                <a:cubicBezTo>
                  <a:pt x="13371" y="138826"/>
                  <a:pt x="52529" y="185922"/>
                  <a:pt x="58350" y="193859"/>
                </a:cubicBezTo>
                <a:cubicBezTo>
                  <a:pt x="64171" y="201796"/>
                  <a:pt x="46708" y="178513"/>
                  <a:pt x="39300" y="168459"/>
                </a:cubicBezTo>
                <a:cubicBezTo>
                  <a:pt x="31892" y="158405"/>
                  <a:pt x="18663" y="143059"/>
                  <a:pt x="13900" y="133534"/>
                </a:cubicBezTo>
                <a:cubicBezTo>
                  <a:pt x="9137" y="124009"/>
                  <a:pt x="13371" y="127713"/>
                  <a:pt x="10725" y="111309"/>
                </a:cubicBezTo>
                <a:cubicBezTo>
                  <a:pt x="8079" y="94905"/>
                  <a:pt x="14958" y="4417"/>
                  <a:pt x="13900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2E1929B9-E815-6D1B-8C60-816783979A5F}"/>
              </a:ext>
            </a:extLst>
          </p:cNvPr>
          <p:cNvSpPr/>
          <p:nvPr/>
        </p:nvSpPr>
        <p:spPr>
          <a:xfrm>
            <a:off x="4594183" y="5235395"/>
            <a:ext cx="102391" cy="190689"/>
          </a:xfrm>
          <a:custGeom>
            <a:avLst/>
            <a:gdLst>
              <a:gd name="connsiteX0" fmla="*/ 42 w 102391"/>
              <a:gd name="connsiteY0" fmla="*/ 180 h 190689"/>
              <a:gd name="connsiteX1" fmla="*/ 34967 w 102391"/>
              <a:gd name="connsiteY1" fmla="*/ 63680 h 190689"/>
              <a:gd name="connsiteX2" fmla="*/ 76242 w 102391"/>
              <a:gd name="connsiteY2" fmla="*/ 127180 h 190689"/>
              <a:gd name="connsiteX3" fmla="*/ 101642 w 102391"/>
              <a:gd name="connsiteY3" fmla="*/ 165280 h 190689"/>
              <a:gd name="connsiteX4" fmla="*/ 47667 w 102391"/>
              <a:gd name="connsiteY4" fmla="*/ 190680 h 190689"/>
              <a:gd name="connsiteX5" fmla="*/ 73067 w 102391"/>
              <a:gd name="connsiteY5" fmla="*/ 168455 h 190689"/>
              <a:gd name="connsiteX6" fmla="*/ 82592 w 102391"/>
              <a:gd name="connsiteY6" fmla="*/ 158930 h 190689"/>
              <a:gd name="connsiteX7" fmla="*/ 28617 w 102391"/>
              <a:gd name="connsiteY7" fmla="*/ 47805 h 190689"/>
              <a:gd name="connsiteX8" fmla="*/ 42 w 102391"/>
              <a:gd name="connsiteY8" fmla="*/ 180 h 19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391" h="190689">
                <a:moveTo>
                  <a:pt x="42" y="180"/>
                </a:moveTo>
                <a:cubicBezTo>
                  <a:pt x="1100" y="2826"/>
                  <a:pt x="22267" y="42513"/>
                  <a:pt x="34967" y="63680"/>
                </a:cubicBezTo>
                <a:cubicBezTo>
                  <a:pt x="47667" y="84847"/>
                  <a:pt x="65130" y="110247"/>
                  <a:pt x="76242" y="127180"/>
                </a:cubicBezTo>
                <a:cubicBezTo>
                  <a:pt x="87354" y="144113"/>
                  <a:pt x="106405" y="154697"/>
                  <a:pt x="101642" y="165280"/>
                </a:cubicBezTo>
                <a:cubicBezTo>
                  <a:pt x="96880" y="175863"/>
                  <a:pt x="52430" y="190151"/>
                  <a:pt x="47667" y="190680"/>
                </a:cubicBezTo>
                <a:cubicBezTo>
                  <a:pt x="42905" y="191209"/>
                  <a:pt x="73067" y="168455"/>
                  <a:pt x="73067" y="168455"/>
                </a:cubicBezTo>
                <a:cubicBezTo>
                  <a:pt x="78888" y="163163"/>
                  <a:pt x="90000" y="179038"/>
                  <a:pt x="82592" y="158930"/>
                </a:cubicBezTo>
                <a:cubicBezTo>
                  <a:pt x="75184" y="138822"/>
                  <a:pt x="39200" y="71088"/>
                  <a:pt x="28617" y="47805"/>
                </a:cubicBezTo>
                <a:cubicBezTo>
                  <a:pt x="18034" y="24522"/>
                  <a:pt x="-1016" y="-2466"/>
                  <a:pt x="42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83DB5C0E-ADB5-2E5A-48F3-200FFE035751}"/>
              </a:ext>
            </a:extLst>
          </p:cNvPr>
          <p:cNvSpPr/>
          <p:nvPr/>
        </p:nvSpPr>
        <p:spPr>
          <a:xfrm>
            <a:off x="4644992" y="5543500"/>
            <a:ext cx="593025" cy="228055"/>
          </a:xfrm>
          <a:custGeom>
            <a:avLst/>
            <a:gdLst>
              <a:gd name="connsiteX0" fmla="*/ 33 w 593025"/>
              <a:gd name="connsiteY0" fmla="*/ 50 h 228055"/>
              <a:gd name="connsiteX1" fmla="*/ 266733 w 593025"/>
              <a:gd name="connsiteY1" fmla="*/ 123875 h 228055"/>
              <a:gd name="connsiteX2" fmla="*/ 355633 w 593025"/>
              <a:gd name="connsiteY2" fmla="*/ 149275 h 228055"/>
              <a:gd name="connsiteX3" fmla="*/ 336583 w 593025"/>
              <a:gd name="connsiteY3" fmla="*/ 123875 h 228055"/>
              <a:gd name="connsiteX4" fmla="*/ 431833 w 593025"/>
              <a:gd name="connsiteY4" fmla="*/ 168325 h 228055"/>
              <a:gd name="connsiteX5" fmla="*/ 584233 w 593025"/>
              <a:gd name="connsiteY5" fmla="*/ 225475 h 228055"/>
              <a:gd name="connsiteX6" fmla="*/ 549308 w 593025"/>
              <a:gd name="connsiteY6" fmla="*/ 209600 h 228055"/>
              <a:gd name="connsiteX7" fmla="*/ 339758 w 593025"/>
              <a:gd name="connsiteY7" fmla="*/ 133400 h 228055"/>
              <a:gd name="connsiteX8" fmla="*/ 257208 w 593025"/>
              <a:gd name="connsiteY8" fmla="*/ 120700 h 228055"/>
              <a:gd name="connsiteX9" fmla="*/ 187358 w 593025"/>
              <a:gd name="connsiteY9" fmla="*/ 79425 h 228055"/>
              <a:gd name="connsiteX10" fmla="*/ 247683 w 593025"/>
              <a:gd name="connsiteY10" fmla="*/ 108000 h 228055"/>
              <a:gd name="connsiteX11" fmla="*/ 33 w 593025"/>
              <a:gd name="connsiteY11" fmla="*/ 50 h 22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3025" h="228055">
                <a:moveTo>
                  <a:pt x="33" y="50"/>
                </a:moveTo>
                <a:cubicBezTo>
                  <a:pt x="3208" y="2696"/>
                  <a:pt x="207466" y="99004"/>
                  <a:pt x="266733" y="123875"/>
                </a:cubicBezTo>
                <a:cubicBezTo>
                  <a:pt x="326000" y="148746"/>
                  <a:pt x="343991" y="149275"/>
                  <a:pt x="355633" y="149275"/>
                </a:cubicBezTo>
                <a:cubicBezTo>
                  <a:pt x="367275" y="149275"/>
                  <a:pt x="323883" y="120700"/>
                  <a:pt x="336583" y="123875"/>
                </a:cubicBezTo>
                <a:cubicBezTo>
                  <a:pt x="349283" y="127050"/>
                  <a:pt x="390558" y="151392"/>
                  <a:pt x="431833" y="168325"/>
                </a:cubicBezTo>
                <a:cubicBezTo>
                  <a:pt x="473108" y="185258"/>
                  <a:pt x="564654" y="218596"/>
                  <a:pt x="584233" y="225475"/>
                </a:cubicBezTo>
                <a:cubicBezTo>
                  <a:pt x="603812" y="232354"/>
                  <a:pt x="590054" y="224946"/>
                  <a:pt x="549308" y="209600"/>
                </a:cubicBezTo>
                <a:cubicBezTo>
                  <a:pt x="508562" y="194254"/>
                  <a:pt x="388441" y="148217"/>
                  <a:pt x="339758" y="133400"/>
                </a:cubicBezTo>
                <a:cubicBezTo>
                  <a:pt x="291075" y="118583"/>
                  <a:pt x="282608" y="129696"/>
                  <a:pt x="257208" y="120700"/>
                </a:cubicBezTo>
                <a:cubicBezTo>
                  <a:pt x="231808" y="111704"/>
                  <a:pt x="188946" y="81542"/>
                  <a:pt x="187358" y="79425"/>
                </a:cubicBezTo>
                <a:cubicBezTo>
                  <a:pt x="185770" y="77308"/>
                  <a:pt x="273612" y="116996"/>
                  <a:pt x="247683" y="108000"/>
                </a:cubicBezTo>
                <a:cubicBezTo>
                  <a:pt x="221754" y="99004"/>
                  <a:pt x="-3142" y="-2596"/>
                  <a:pt x="33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687B3A5C-1ACF-6D9C-1EAA-4080F497DBFB}"/>
              </a:ext>
            </a:extLst>
          </p:cNvPr>
          <p:cNvSpPr/>
          <p:nvPr/>
        </p:nvSpPr>
        <p:spPr>
          <a:xfrm>
            <a:off x="5822946" y="5400635"/>
            <a:ext cx="101613" cy="136605"/>
          </a:xfrm>
          <a:custGeom>
            <a:avLst/>
            <a:gdLst>
              <a:gd name="connsiteX0" fmla="*/ 101604 w 101613"/>
              <a:gd name="connsiteY0" fmla="*/ 40 h 136605"/>
              <a:gd name="connsiteX1" fmla="*/ 63504 w 101613"/>
              <a:gd name="connsiteY1" fmla="*/ 66715 h 136605"/>
              <a:gd name="connsiteX2" fmla="*/ 4 w 101613"/>
              <a:gd name="connsiteY2" fmla="*/ 136565 h 136605"/>
              <a:gd name="connsiteX3" fmla="*/ 66679 w 101613"/>
              <a:gd name="connsiteY3" fmla="*/ 76240 h 136605"/>
              <a:gd name="connsiteX4" fmla="*/ 101604 w 101613"/>
              <a:gd name="connsiteY4" fmla="*/ 40 h 13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13" h="136605">
                <a:moveTo>
                  <a:pt x="101604" y="40"/>
                </a:moveTo>
                <a:cubicBezTo>
                  <a:pt x="101075" y="-1547"/>
                  <a:pt x="80437" y="43961"/>
                  <a:pt x="63504" y="66715"/>
                </a:cubicBezTo>
                <a:cubicBezTo>
                  <a:pt x="46571" y="89469"/>
                  <a:pt x="-525" y="134978"/>
                  <a:pt x="4" y="136565"/>
                </a:cubicBezTo>
                <a:cubicBezTo>
                  <a:pt x="533" y="138152"/>
                  <a:pt x="52392" y="93173"/>
                  <a:pt x="66679" y="76240"/>
                </a:cubicBezTo>
                <a:cubicBezTo>
                  <a:pt x="80966" y="59307"/>
                  <a:pt x="102133" y="1627"/>
                  <a:pt x="101604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F2B6DABE-EA69-23AD-F134-FB126157D89A}"/>
              </a:ext>
            </a:extLst>
          </p:cNvPr>
          <p:cNvSpPr/>
          <p:nvPr/>
        </p:nvSpPr>
        <p:spPr>
          <a:xfrm>
            <a:off x="5924424" y="5349862"/>
            <a:ext cx="67397" cy="146247"/>
          </a:xfrm>
          <a:custGeom>
            <a:avLst/>
            <a:gdLst>
              <a:gd name="connsiteX0" fmla="*/ 60451 w 67397"/>
              <a:gd name="connsiteY0" fmla="*/ 13 h 146247"/>
              <a:gd name="connsiteX1" fmla="*/ 63626 w 67397"/>
              <a:gd name="connsiteY1" fmla="*/ 79388 h 146247"/>
              <a:gd name="connsiteX2" fmla="*/ 126 w 67397"/>
              <a:gd name="connsiteY2" fmla="*/ 146063 h 146247"/>
              <a:gd name="connsiteX3" fmla="*/ 47751 w 67397"/>
              <a:gd name="connsiteY3" fmla="*/ 98438 h 146247"/>
              <a:gd name="connsiteX4" fmla="*/ 63626 w 67397"/>
              <a:gd name="connsiteY4" fmla="*/ 73038 h 146247"/>
              <a:gd name="connsiteX5" fmla="*/ 60451 w 67397"/>
              <a:gd name="connsiteY5" fmla="*/ 13 h 14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97" h="146247">
                <a:moveTo>
                  <a:pt x="60451" y="13"/>
                </a:moveTo>
                <a:cubicBezTo>
                  <a:pt x="60451" y="1071"/>
                  <a:pt x="73680" y="55046"/>
                  <a:pt x="63626" y="79388"/>
                </a:cubicBezTo>
                <a:cubicBezTo>
                  <a:pt x="53572" y="103730"/>
                  <a:pt x="2772" y="142888"/>
                  <a:pt x="126" y="146063"/>
                </a:cubicBezTo>
                <a:cubicBezTo>
                  <a:pt x="-2520" y="149238"/>
                  <a:pt x="37168" y="110609"/>
                  <a:pt x="47751" y="98438"/>
                </a:cubicBezTo>
                <a:cubicBezTo>
                  <a:pt x="58334" y="86267"/>
                  <a:pt x="59922" y="86796"/>
                  <a:pt x="63626" y="73038"/>
                </a:cubicBezTo>
                <a:cubicBezTo>
                  <a:pt x="67330" y="59280"/>
                  <a:pt x="60451" y="-1045"/>
                  <a:pt x="60451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F70B6EE0-A9A9-8C2B-A9E9-FDE47958D0EF}"/>
              </a:ext>
            </a:extLst>
          </p:cNvPr>
          <p:cNvSpPr/>
          <p:nvPr/>
        </p:nvSpPr>
        <p:spPr>
          <a:xfrm>
            <a:off x="5965539" y="5139389"/>
            <a:ext cx="88988" cy="188264"/>
          </a:xfrm>
          <a:custGeom>
            <a:avLst/>
            <a:gdLst>
              <a:gd name="connsiteX0" fmla="*/ 28861 w 88988"/>
              <a:gd name="connsiteY0" fmla="*/ 936 h 188264"/>
              <a:gd name="connsiteX1" fmla="*/ 70136 w 88988"/>
              <a:gd name="connsiteY1" fmla="*/ 102536 h 188264"/>
              <a:gd name="connsiteX2" fmla="*/ 86011 w 88988"/>
              <a:gd name="connsiteY2" fmla="*/ 181911 h 188264"/>
              <a:gd name="connsiteX3" fmla="*/ 54261 w 88988"/>
              <a:gd name="connsiteY3" fmla="*/ 181911 h 188264"/>
              <a:gd name="connsiteX4" fmla="*/ 286 w 88988"/>
              <a:gd name="connsiteY4" fmla="*/ 178736 h 188264"/>
              <a:gd name="connsiteX5" fmla="*/ 79661 w 88988"/>
              <a:gd name="connsiteY5" fmla="*/ 188261 h 188264"/>
              <a:gd name="connsiteX6" fmla="*/ 82836 w 88988"/>
              <a:gd name="connsiteY6" fmla="*/ 166036 h 188264"/>
              <a:gd name="connsiteX7" fmla="*/ 28861 w 88988"/>
              <a:gd name="connsiteY7" fmla="*/ 936 h 188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88" h="188264">
                <a:moveTo>
                  <a:pt x="28861" y="936"/>
                </a:moveTo>
                <a:cubicBezTo>
                  <a:pt x="26744" y="-9647"/>
                  <a:pt x="60611" y="72374"/>
                  <a:pt x="70136" y="102536"/>
                </a:cubicBezTo>
                <a:cubicBezTo>
                  <a:pt x="79661" y="132698"/>
                  <a:pt x="88657" y="168682"/>
                  <a:pt x="86011" y="181911"/>
                </a:cubicBezTo>
                <a:cubicBezTo>
                  <a:pt x="83365" y="195140"/>
                  <a:pt x="68549" y="182440"/>
                  <a:pt x="54261" y="181911"/>
                </a:cubicBezTo>
                <a:cubicBezTo>
                  <a:pt x="39974" y="181382"/>
                  <a:pt x="-3947" y="177678"/>
                  <a:pt x="286" y="178736"/>
                </a:cubicBezTo>
                <a:cubicBezTo>
                  <a:pt x="4519" y="179794"/>
                  <a:pt x="79661" y="188261"/>
                  <a:pt x="79661" y="188261"/>
                </a:cubicBezTo>
                <a:cubicBezTo>
                  <a:pt x="93419" y="186144"/>
                  <a:pt x="89715" y="196198"/>
                  <a:pt x="82836" y="166036"/>
                </a:cubicBezTo>
                <a:cubicBezTo>
                  <a:pt x="75957" y="135874"/>
                  <a:pt x="30978" y="11519"/>
                  <a:pt x="28861" y="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6E90E131-08EB-B545-CAE2-3DD0C1855BA4}"/>
              </a:ext>
            </a:extLst>
          </p:cNvPr>
          <p:cNvSpPr/>
          <p:nvPr/>
        </p:nvSpPr>
        <p:spPr>
          <a:xfrm>
            <a:off x="5860536" y="5305169"/>
            <a:ext cx="143455" cy="86108"/>
          </a:xfrm>
          <a:custGeom>
            <a:avLst/>
            <a:gdLst>
              <a:gd name="connsiteX0" fmla="*/ 143389 w 143455"/>
              <a:gd name="connsiteY0" fmla="*/ 256 h 86108"/>
              <a:gd name="connsiteX1" fmla="*/ 44964 w 143455"/>
              <a:gd name="connsiteY1" fmla="*/ 12956 h 86108"/>
              <a:gd name="connsiteX2" fmla="*/ 514 w 143455"/>
              <a:gd name="connsiteY2" fmla="*/ 85981 h 86108"/>
              <a:gd name="connsiteX3" fmla="*/ 19564 w 143455"/>
              <a:gd name="connsiteY3" fmla="*/ 32006 h 86108"/>
              <a:gd name="connsiteX4" fmla="*/ 29089 w 143455"/>
              <a:gd name="connsiteY4" fmla="*/ 16131 h 86108"/>
              <a:gd name="connsiteX5" fmla="*/ 143389 w 143455"/>
              <a:gd name="connsiteY5" fmla="*/ 256 h 86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455" h="86108">
                <a:moveTo>
                  <a:pt x="143389" y="256"/>
                </a:moveTo>
                <a:cubicBezTo>
                  <a:pt x="146035" y="-273"/>
                  <a:pt x="68776" y="-1331"/>
                  <a:pt x="44964" y="12956"/>
                </a:cubicBezTo>
                <a:cubicBezTo>
                  <a:pt x="21152" y="27243"/>
                  <a:pt x="4747" y="82806"/>
                  <a:pt x="514" y="85981"/>
                </a:cubicBezTo>
                <a:cubicBezTo>
                  <a:pt x="-3719" y="89156"/>
                  <a:pt x="19564" y="32006"/>
                  <a:pt x="19564" y="32006"/>
                </a:cubicBezTo>
                <a:cubicBezTo>
                  <a:pt x="24326" y="20364"/>
                  <a:pt x="12685" y="19835"/>
                  <a:pt x="29089" y="16131"/>
                </a:cubicBezTo>
                <a:cubicBezTo>
                  <a:pt x="45493" y="12427"/>
                  <a:pt x="140743" y="785"/>
                  <a:pt x="143389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09084DF0-FC89-A55A-C774-A4A790C98D54}"/>
              </a:ext>
            </a:extLst>
          </p:cNvPr>
          <p:cNvSpPr/>
          <p:nvPr/>
        </p:nvSpPr>
        <p:spPr>
          <a:xfrm>
            <a:off x="4457545" y="5305414"/>
            <a:ext cx="158923" cy="212736"/>
          </a:xfrm>
          <a:custGeom>
            <a:avLst/>
            <a:gdLst>
              <a:gd name="connsiteX0" fmla="*/ 155 w 158923"/>
              <a:gd name="connsiteY0" fmla="*/ 11 h 212736"/>
              <a:gd name="connsiteX1" fmla="*/ 54130 w 158923"/>
              <a:gd name="connsiteY1" fmla="*/ 104786 h 212736"/>
              <a:gd name="connsiteX2" fmla="*/ 149380 w 158923"/>
              <a:gd name="connsiteY2" fmla="*/ 200036 h 212736"/>
              <a:gd name="connsiteX3" fmla="*/ 114455 w 158923"/>
              <a:gd name="connsiteY3" fmla="*/ 158761 h 212736"/>
              <a:gd name="connsiteX4" fmla="*/ 158905 w 158923"/>
              <a:gd name="connsiteY4" fmla="*/ 212736 h 212736"/>
              <a:gd name="connsiteX5" fmla="*/ 108105 w 158923"/>
              <a:gd name="connsiteY5" fmla="*/ 158761 h 212736"/>
              <a:gd name="connsiteX6" fmla="*/ 70005 w 158923"/>
              <a:gd name="connsiteY6" fmla="*/ 111136 h 212736"/>
              <a:gd name="connsiteX7" fmla="*/ 155 w 158923"/>
              <a:gd name="connsiteY7" fmla="*/ 11 h 212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923" h="212736">
                <a:moveTo>
                  <a:pt x="155" y="11"/>
                </a:moveTo>
                <a:cubicBezTo>
                  <a:pt x="-2491" y="-1047"/>
                  <a:pt x="29259" y="71449"/>
                  <a:pt x="54130" y="104786"/>
                </a:cubicBezTo>
                <a:cubicBezTo>
                  <a:pt x="79001" y="138123"/>
                  <a:pt x="139326" y="191040"/>
                  <a:pt x="149380" y="200036"/>
                </a:cubicBezTo>
                <a:cubicBezTo>
                  <a:pt x="159434" y="209032"/>
                  <a:pt x="112867" y="156644"/>
                  <a:pt x="114455" y="158761"/>
                </a:cubicBezTo>
                <a:cubicBezTo>
                  <a:pt x="116043" y="160878"/>
                  <a:pt x="159963" y="212736"/>
                  <a:pt x="158905" y="212736"/>
                </a:cubicBezTo>
                <a:cubicBezTo>
                  <a:pt x="157847" y="212736"/>
                  <a:pt x="122922" y="175694"/>
                  <a:pt x="108105" y="158761"/>
                </a:cubicBezTo>
                <a:cubicBezTo>
                  <a:pt x="93288" y="141828"/>
                  <a:pt x="85351" y="132303"/>
                  <a:pt x="70005" y="111136"/>
                </a:cubicBezTo>
                <a:cubicBezTo>
                  <a:pt x="54659" y="89969"/>
                  <a:pt x="2801" y="1069"/>
                  <a:pt x="15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26E0A77C-870F-E956-7E45-06AB76C92228}"/>
              </a:ext>
            </a:extLst>
          </p:cNvPr>
          <p:cNvSpPr/>
          <p:nvPr/>
        </p:nvSpPr>
        <p:spPr>
          <a:xfrm>
            <a:off x="5312060" y="5546718"/>
            <a:ext cx="225170" cy="40041"/>
          </a:xfrm>
          <a:custGeom>
            <a:avLst/>
            <a:gdLst>
              <a:gd name="connsiteX0" fmla="*/ 2890 w 225170"/>
              <a:gd name="connsiteY0" fmla="*/ 7 h 40041"/>
              <a:gd name="connsiteX1" fmla="*/ 63215 w 225170"/>
              <a:gd name="connsiteY1" fmla="*/ 31757 h 40041"/>
              <a:gd name="connsiteX2" fmla="*/ 180690 w 225170"/>
              <a:gd name="connsiteY2" fmla="*/ 38107 h 40041"/>
              <a:gd name="connsiteX3" fmla="*/ 225140 w 225170"/>
              <a:gd name="connsiteY3" fmla="*/ 3182 h 40041"/>
              <a:gd name="connsiteX4" fmla="*/ 187040 w 225170"/>
              <a:gd name="connsiteY4" fmla="*/ 25407 h 40041"/>
              <a:gd name="connsiteX5" fmla="*/ 152115 w 225170"/>
              <a:gd name="connsiteY5" fmla="*/ 34932 h 40041"/>
              <a:gd name="connsiteX6" fmla="*/ 2890 w 225170"/>
              <a:gd name="connsiteY6" fmla="*/ 7 h 4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170" h="40041">
                <a:moveTo>
                  <a:pt x="2890" y="7"/>
                </a:moveTo>
                <a:cubicBezTo>
                  <a:pt x="-11927" y="-522"/>
                  <a:pt x="33582" y="25407"/>
                  <a:pt x="63215" y="31757"/>
                </a:cubicBezTo>
                <a:cubicBezTo>
                  <a:pt x="92848" y="38107"/>
                  <a:pt x="153703" y="42869"/>
                  <a:pt x="180690" y="38107"/>
                </a:cubicBezTo>
                <a:cubicBezTo>
                  <a:pt x="207677" y="33345"/>
                  <a:pt x="224082" y="5299"/>
                  <a:pt x="225140" y="3182"/>
                </a:cubicBezTo>
                <a:cubicBezTo>
                  <a:pt x="226198" y="1065"/>
                  <a:pt x="199211" y="20115"/>
                  <a:pt x="187040" y="25407"/>
                </a:cubicBezTo>
                <a:cubicBezTo>
                  <a:pt x="174869" y="30699"/>
                  <a:pt x="178573" y="36520"/>
                  <a:pt x="152115" y="34932"/>
                </a:cubicBezTo>
                <a:cubicBezTo>
                  <a:pt x="125657" y="33345"/>
                  <a:pt x="17707" y="536"/>
                  <a:pt x="2890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BEFFBE56-D192-24DE-265A-F99AA25D65A9}"/>
              </a:ext>
            </a:extLst>
          </p:cNvPr>
          <p:cNvSpPr/>
          <p:nvPr/>
        </p:nvSpPr>
        <p:spPr>
          <a:xfrm>
            <a:off x="6559518" y="4111613"/>
            <a:ext cx="106139" cy="470566"/>
          </a:xfrm>
          <a:custGeom>
            <a:avLst/>
            <a:gdLst>
              <a:gd name="connsiteX0" fmla="*/ 32 w 106139"/>
              <a:gd name="connsiteY0" fmla="*/ 12 h 470566"/>
              <a:gd name="connsiteX1" fmla="*/ 73057 w 106139"/>
              <a:gd name="connsiteY1" fmla="*/ 222262 h 470566"/>
              <a:gd name="connsiteX2" fmla="*/ 104807 w 106139"/>
              <a:gd name="connsiteY2" fmla="*/ 466737 h 470566"/>
              <a:gd name="connsiteX3" fmla="*/ 98457 w 106139"/>
              <a:gd name="connsiteY3" fmla="*/ 361962 h 470566"/>
              <a:gd name="connsiteX4" fmla="*/ 82582 w 106139"/>
              <a:gd name="connsiteY4" fmla="*/ 231787 h 470566"/>
              <a:gd name="connsiteX5" fmla="*/ 32 w 106139"/>
              <a:gd name="connsiteY5" fmla="*/ 12 h 470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139" h="470566">
                <a:moveTo>
                  <a:pt x="32" y="12"/>
                </a:moveTo>
                <a:cubicBezTo>
                  <a:pt x="-1555" y="-1575"/>
                  <a:pt x="55595" y="144475"/>
                  <a:pt x="73057" y="222262"/>
                </a:cubicBezTo>
                <a:cubicBezTo>
                  <a:pt x="90519" y="300049"/>
                  <a:pt x="100574" y="443454"/>
                  <a:pt x="104807" y="466737"/>
                </a:cubicBezTo>
                <a:cubicBezTo>
                  <a:pt x="109040" y="490020"/>
                  <a:pt x="102161" y="401120"/>
                  <a:pt x="98457" y="361962"/>
                </a:cubicBezTo>
                <a:cubicBezTo>
                  <a:pt x="94753" y="322804"/>
                  <a:pt x="96869" y="289995"/>
                  <a:pt x="82582" y="231787"/>
                </a:cubicBezTo>
                <a:cubicBezTo>
                  <a:pt x="68295" y="173579"/>
                  <a:pt x="1619" y="1599"/>
                  <a:pt x="3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3F35FB21-B8A6-B680-4F42-6A7BA704533F}"/>
              </a:ext>
            </a:extLst>
          </p:cNvPr>
          <p:cNvSpPr/>
          <p:nvPr/>
        </p:nvSpPr>
        <p:spPr>
          <a:xfrm>
            <a:off x="6562613" y="4494686"/>
            <a:ext cx="66815" cy="509115"/>
          </a:xfrm>
          <a:custGeom>
            <a:avLst/>
            <a:gdLst>
              <a:gd name="connsiteX0" fmla="*/ 112 w 66815"/>
              <a:gd name="connsiteY0" fmla="*/ 1114 h 509115"/>
              <a:gd name="connsiteX1" fmla="*/ 50912 w 66815"/>
              <a:gd name="connsiteY1" fmla="*/ 232889 h 509115"/>
              <a:gd name="connsiteX2" fmla="*/ 50912 w 66815"/>
              <a:gd name="connsiteY2" fmla="*/ 340839 h 509115"/>
              <a:gd name="connsiteX3" fmla="*/ 112 w 66815"/>
              <a:gd name="connsiteY3" fmla="*/ 509114 h 509115"/>
              <a:gd name="connsiteX4" fmla="*/ 66787 w 66815"/>
              <a:gd name="connsiteY4" fmla="*/ 337664 h 509115"/>
              <a:gd name="connsiteX5" fmla="*/ 112 w 66815"/>
              <a:gd name="connsiteY5" fmla="*/ 1114 h 509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815" h="509115">
                <a:moveTo>
                  <a:pt x="112" y="1114"/>
                </a:moveTo>
                <a:cubicBezTo>
                  <a:pt x="-2534" y="-16349"/>
                  <a:pt x="42445" y="176268"/>
                  <a:pt x="50912" y="232889"/>
                </a:cubicBezTo>
                <a:cubicBezTo>
                  <a:pt x="59379" y="289510"/>
                  <a:pt x="59379" y="294802"/>
                  <a:pt x="50912" y="340839"/>
                </a:cubicBezTo>
                <a:cubicBezTo>
                  <a:pt x="42445" y="386876"/>
                  <a:pt x="-2534" y="509643"/>
                  <a:pt x="112" y="509114"/>
                </a:cubicBezTo>
                <a:cubicBezTo>
                  <a:pt x="2758" y="508585"/>
                  <a:pt x="65200" y="420214"/>
                  <a:pt x="66787" y="337664"/>
                </a:cubicBezTo>
                <a:cubicBezTo>
                  <a:pt x="68374" y="255114"/>
                  <a:pt x="2758" y="18577"/>
                  <a:pt x="112" y="1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4199A1B1-23E7-0BF7-922A-2FE3B7861D1E}"/>
              </a:ext>
            </a:extLst>
          </p:cNvPr>
          <p:cNvSpPr/>
          <p:nvPr/>
        </p:nvSpPr>
        <p:spPr>
          <a:xfrm>
            <a:off x="6341441" y="5050251"/>
            <a:ext cx="202170" cy="420060"/>
          </a:xfrm>
          <a:custGeom>
            <a:avLst/>
            <a:gdLst>
              <a:gd name="connsiteX0" fmla="*/ 199059 w 202170"/>
              <a:gd name="connsiteY0" fmla="*/ 7524 h 420060"/>
              <a:gd name="connsiteX1" fmla="*/ 148259 w 202170"/>
              <a:gd name="connsiteY1" fmla="*/ 90074 h 420060"/>
              <a:gd name="connsiteX2" fmla="*/ 2209 w 202170"/>
              <a:gd name="connsiteY2" fmla="*/ 417099 h 420060"/>
              <a:gd name="connsiteX3" fmla="*/ 68884 w 202170"/>
              <a:gd name="connsiteY3" fmla="*/ 239299 h 420060"/>
              <a:gd name="connsiteX4" fmla="*/ 199059 w 202170"/>
              <a:gd name="connsiteY4" fmla="*/ 7524 h 42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170" h="420060">
                <a:moveTo>
                  <a:pt x="199059" y="7524"/>
                </a:moveTo>
                <a:cubicBezTo>
                  <a:pt x="212288" y="-17347"/>
                  <a:pt x="181067" y="21812"/>
                  <a:pt x="148259" y="90074"/>
                </a:cubicBezTo>
                <a:cubicBezTo>
                  <a:pt x="115451" y="158336"/>
                  <a:pt x="15438" y="392228"/>
                  <a:pt x="2209" y="417099"/>
                </a:cubicBezTo>
                <a:cubicBezTo>
                  <a:pt x="-11020" y="441970"/>
                  <a:pt x="38192" y="303857"/>
                  <a:pt x="68884" y="239299"/>
                </a:cubicBezTo>
                <a:cubicBezTo>
                  <a:pt x="99576" y="174741"/>
                  <a:pt x="185830" y="32395"/>
                  <a:pt x="199059" y="7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DDE5D1CD-1DFA-4853-A69B-486D760275D2}"/>
              </a:ext>
            </a:extLst>
          </p:cNvPr>
          <p:cNvSpPr/>
          <p:nvPr/>
        </p:nvSpPr>
        <p:spPr>
          <a:xfrm>
            <a:off x="5991138" y="5562471"/>
            <a:ext cx="295400" cy="400399"/>
          </a:xfrm>
          <a:custGeom>
            <a:avLst/>
            <a:gdLst>
              <a:gd name="connsiteX0" fmla="*/ 295362 w 295400"/>
              <a:gd name="connsiteY0" fmla="*/ 129 h 400399"/>
              <a:gd name="connsiteX1" fmla="*/ 104862 w 295400"/>
              <a:gd name="connsiteY1" fmla="*/ 247779 h 400399"/>
              <a:gd name="connsiteX2" fmla="*/ 87 w 295400"/>
              <a:gd name="connsiteY2" fmla="*/ 400179 h 400399"/>
              <a:gd name="connsiteX3" fmla="*/ 120737 w 295400"/>
              <a:gd name="connsiteY3" fmla="*/ 216029 h 400399"/>
              <a:gd name="connsiteX4" fmla="*/ 295362 w 295400"/>
              <a:gd name="connsiteY4" fmla="*/ 129 h 400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400" h="400399">
                <a:moveTo>
                  <a:pt x="295362" y="129"/>
                </a:moveTo>
                <a:cubicBezTo>
                  <a:pt x="292716" y="5421"/>
                  <a:pt x="154074" y="181104"/>
                  <a:pt x="104862" y="247779"/>
                </a:cubicBezTo>
                <a:cubicBezTo>
                  <a:pt x="55649" y="314454"/>
                  <a:pt x="-2559" y="405471"/>
                  <a:pt x="87" y="400179"/>
                </a:cubicBezTo>
                <a:cubicBezTo>
                  <a:pt x="2733" y="394887"/>
                  <a:pt x="76287" y="278471"/>
                  <a:pt x="120737" y="216029"/>
                </a:cubicBezTo>
                <a:cubicBezTo>
                  <a:pt x="165187" y="153587"/>
                  <a:pt x="298008" y="-5163"/>
                  <a:pt x="295362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3C4A6CAA-CADD-53E6-DFAD-8D87E84BB48F}"/>
              </a:ext>
            </a:extLst>
          </p:cNvPr>
          <p:cNvSpPr/>
          <p:nvPr/>
        </p:nvSpPr>
        <p:spPr>
          <a:xfrm>
            <a:off x="5667239" y="5864211"/>
            <a:ext cx="292508" cy="301665"/>
          </a:xfrm>
          <a:custGeom>
            <a:avLst/>
            <a:gdLst>
              <a:gd name="connsiteX0" fmla="*/ 292236 w 292508"/>
              <a:gd name="connsiteY0" fmla="*/ 14 h 301665"/>
              <a:gd name="connsiteX1" fmla="*/ 165236 w 292508"/>
              <a:gd name="connsiteY1" fmla="*/ 184164 h 301665"/>
              <a:gd name="connsiteX2" fmla="*/ 136 w 292508"/>
              <a:gd name="connsiteY2" fmla="*/ 301639 h 301665"/>
              <a:gd name="connsiteX3" fmla="*/ 193811 w 292508"/>
              <a:gd name="connsiteY3" fmla="*/ 174639 h 301665"/>
              <a:gd name="connsiteX4" fmla="*/ 292236 w 292508"/>
              <a:gd name="connsiteY4" fmla="*/ 14 h 30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508" h="301665">
                <a:moveTo>
                  <a:pt x="292236" y="14"/>
                </a:moveTo>
                <a:cubicBezTo>
                  <a:pt x="287474" y="1601"/>
                  <a:pt x="213919" y="133893"/>
                  <a:pt x="165236" y="184164"/>
                </a:cubicBezTo>
                <a:cubicBezTo>
                  <a:pt x="116553" y="234435"/>
                  <a:pt x="-4626" y="303226"/>
                  <a:pt x="136" y="301639"/>
                </a:cubicBezTo>
                <a:cubicBezTo>
                  <a:pt x="4898" y="300052"/>
                  <a:pt x="149361" y="221206"/>
                  <a:pt x="193811" y="174639"/>
                </a:cubicBezTo>
                <a:cubicBezTo>
                  <a:pt x="238261" y="128072"/>
                  <a:pt x="296998" y="-1573"/>
                  <a:pt x="292236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779765CF-72B1-EDB4-12C6-F86E21D76443}"/>
              </a:ext>
            </a:extLst>
          </p:cNvPr>
          <p:cNvSpPr/>
          <p:nvPr/>
        </p:nvSpPr>
        <p:spPr>
          <a:xfrm>
            <a:off x="5137144" y="6140445"/>
            <a:ext cx="435842" cy="53980"/>
          </a:xfrm>
          <a:custGeom>
            <a:avLst/>
            <a:gdLst>
              <a:gd name="connsiteX0" fmla="*/ 6 w 435842"/>
              <a:gd name="connsiteY0" fmla="*/ 5 h 53980"/>
              <a:gd name="connsiteX1" fmla="*/ 209556 w 435842"/>
              <a:gd name="connsiteY1" fmla="*/ 47630 h 53980"/>
              <a:gd name="connsiteX2" fmla="*/ 431806 w 435842"/>
              <a:gd name="connsiteY2" fmla="*/ 44455 h 53980"/>
              <a:gd name="connsiteX3" fmla="*/ 342906 w 435842"/>
              <a:gd name="connsiteY3" fmla="*/ 53980 h 53980"/>
              <a:gd name="connsiteX4" fmla="*/ 215906 w 435842"/>
              <a:gd name="connsiteY4" fmla="*/ 44455 h 53980"/>
              <a:gd name="connsiteX5" fmla="*/ 6 w 435842"/>
              <a:gd name="connsiteY5" fmla="*/ 5 h 5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842" h="53980">
                <a:moveTo>
                  <a:pt x="6" y="5"/>
                </a:moveTo>
                <a:cubicBezTo>
                  <a:pt x="-1052" y="534"/>
                  <a:pt x="137589" y="40222"/>
                  <a:pt x="209556" y="47630"/>
                </a:cubicBezTo>
                <a:cubicBezTo>
                  <a:pt x="281523" y="55038"/>
                  <a:pt x="409581" y="43397"/>
                  <a:pt x="431806" y="44455"/>
                </a:cubicBezTo>
                <a:cubicBezTo>
                  <a:pt x="454031" y="45513"/>
                  <a:pt x="378889" y="53980"/>
                  <a:pt x="342906" y="53980"/>
                </a:cubicBezTo>
                <a:cubicBezTo>
                  <a:pt x="306923" y="53980"/>
                  <a:pt x="266706" y="51334"/>
                  <a:pt x="215906" y="44455"/>
                </a:cubicBezTo>
                <a:cubicBezTo>
                  <a:pt x="165106" y="37576"/>
                  <a:pt x="1064" y="-524"/>
                  <a:pt x="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E4F1CB46-DC00-BD85-853B-78A2FDCA5CBA}"/>
              </a:ext>
            </a:extLst>
          </p:cNvPr>
          <p:cNvSpPr/>
          <p:nvPr/>
        </p:nvSpPr>
        <p:spPr>
          <a:xfrm>
            <a:off x="4591050" y="5959475"/>
            <a:ext cx="586413" cy="282511"/>
          </a:xfrm>
          <a:custGeom>
            <a:avLst/>
            <a:gdLst>
              <a:gd name="connsiteX0" fmla="*/ 0 w 586413"/>
              <a:gd name="connsiteY0" fmla="*/ 0 h 282511"/>
              <a:gd name="connsiteX1" fmla="*/ 241300 w 586413"/>
              <a:gd name="connsiteY1" fmla="*/ 152400 h 282511"/>
              <a:gd name="connsiteX2" fmla="*/ 577850 w 586413"/>
              <a:gd name="connsiteY2" fmla="*/ 279400 h 282511"/>
              <a:gd name="connsiteX3" fmla="*/ 479425 w 586413"/>
              <a:gd name="connsiteY3" fmla="*/ 241300 h 282511"/>
              <a:gd name="connsiteX4" fmla="*/ 406400 w 586413"/>
              <a:gd name="connsiteY4" fmla="*/ 215900 h 282511"/>
              <a:gd name="connsiteX5" fmla="*/ 339725 w 586413"/>
              <a:gd name="connsiteY5" fmla="*/ 193675 h 282511"/>
              <a:gd name="connsiteX6" fmla="*/ 269875 w 586413"/>
              <a:gd name="connsiteY6" fmla="*/ 155575 h 282511"/>
              <a:gd name="connsiteX7" fmla="*/ 0 w 586413"/>
              <a:gd name="connsiteY7" fmla="*/ 0 h 28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6413" h="282511">
                <a:moveTo>
                  <a:pt x="0" y="0"/>
                </a:moveTo>
                <a:cubicBezTo>
                  <a:pt x="72496" y="52916"/>
                  <a:pt x="144992" y="105833"/>
                  <a:pt x="241300" y="152400"/>
                </a:cubicBezTo>
                <a:cubicBezTo>
                  <a:pt x="337608" y="198967"/>
                  <a:pt x="538163" y="264583"/>
                  <a:pt x="577850" y="279400"/>
                </a:cubicBezTo>
                <a:cubicBezTo>
                  <a:pt x="617537" y="294217"/>
                  <a:pt x="508000" y="251883"/>
                  <a:pt x="479425" y="241300"/>
                </a:cubicBezTo>
                <a:cubicBezTo>
                  <a:pt x="450850" y="230717"/>
                  <a:pt x="406400" y="215900"/>
                  <a:pt x="406400" y="215900"/>
                </a:cubicBezTo>
                <a:cubicBezTo>
                  <a:pt x="383117" y="207963"/>
                  <a:pt x="362479" y="203729"/>
                  <a:pt x="339725" y="193675"/>
                </a:cubicBezTo>
                <a:cubicBezTo>
                  <a:pt x="316971" y="183621"/>
                  <a:pt x="269875" y="155575"/>
                  <a:pt x="269875" y="15557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56B93FAB-A24E-DB67-6290-2F89280D86CB}"/>
              </a:ext>
            </a:extLst>
          </p:cNvPr>
          <p:cNvSpPr/>
          <p:nvPr/>
        </p:nvSpPr>
        <p:spPr>
          <a:xfrm>
            <a:off x="4232183" y="5600504"/>
            <a:ext cx="177946" cy="308177"/>
          </a:xfrm>
          <a:custGeom>
            <a:avLst/>
            <a:gdLst>
              <a:gd name="connsiteX0" fmla="*/ 92 w 177946"/>
              <a:gd name="connsiteY0" fmla="*/ 196 h 308177"/>
              <a:gd name="connsiteX1" fmla="*/ 57242 w 177946"/>
              <a:gd name="connsiteY1" fmla="*/ 162121 h 308177"/>
              <a:gd name="connsiteX2" fmla="*/ 177892 w 177946"/>
              <a:gd name="connsiteY2" fmla="*/ 308171 h 308177"/>
              <a:gd name="connsiteX3" fmla="*/ 41367 w 177946"/>
              <a:gd name="connsiteY3" fmla="*/ 168471 h 308177"/>
              <a:gd name="connsiteX4" fmla="*/ 82642 w 177946"/>
              <a:gd name="connsiteY4" fmla="*/ 212921 h 308177"/>
              <a:gd name="connsiteX5" fmla="*/ 44542 w 177946"/>
              <a:gd name="connsiteY5" fmla="*/ 130371 h 308177"/>
              <a:gd name="connsiteX6" fmla="*/ 92 w 177946"/>
              <a:gd name="connsiteY6" fmla="*/ 196 h 30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7946" h="308177">
                <a:moveTo>
                  <a:pt x="92" y="196"/>
                </a:moveTo>
                <a:cubicBezTo>
                  <a:pt x="2209" y="5488"/>
                  <a:pt x="27609" y="110792"/>
                  <a:pt x="57242" y="162121"/>
                </a:cubicBezTo>
                <a:cubicBezTo>
                  <a:pt x="86875" y="213450"/>
                  <a:pt x="180538" y="307113"/>
                  <a:pt x="177892" y="308171"/>
                </a:cubicBezTo>
                <a:cubicBezTo>
                  <a:pt x="175246" y="309229"/>
                  <a:pt x="57242" y="184346"/>
                  <a:pt x="41367" y="168471"/>
                </a:cubicBezTo>
                <a:cubicBezTo>
                  <a:pt x="25492" y="152596"/>
                  <a:pt x="82113" y="219271"/>
                  <a:pt x="82642" y="212921"/>
                </a:cubicBezTo>
                <a:cubicBezTo>
                  <a:pt x="83171" y="206571"/>
                  <a:pt x="56184" y="162650"/>
                  <a:pt x="44542" y="130371"/>
                </a:cubicBezTo>
                <a:cubicBezTo>
                  <a:pt x="32900" y="98092"/>
                  <a:pt x="-2025" y="-5096"/>
                  <a:pt x="92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AE3A6338-CB6C-98DE-B5FD-A2EE6E773411}"/>
              </a:ext>
            </a:extLst>
          </p:cNvPr>
          <p:cNvSpPr/>
          <p:nvPr/>
        </p:nvSpPr>
        <p:spPr>
          <a:xfrm>
            <a:off x="3795096" y="4381348"/>
            <a:ext cx="97456" cy="416100"/>
          </a:xfrm>
          <a:custGeom>
            <a:avLst/>
            <a:gdLst>
              <a:gd name="connsiteX0" fmla="*/ 49829 w 97456"/>
              <a:gd name="connsiteY0" fmla="*/ 152 h 416100"/>
              <a:gd name="connsiteX1" fmla="*/ 11729 w 97456"/>
              <a:gd name="connsiteY1" fmla="*/ 225577 h 416100"/>
              <a:gd name="connsiteX2" fmla="*/ 97454 w 97456"/>
              <a:gd name="connsiteY2" fmla="*/ 416077 h 416100"/>
              <a:gd name="connsiteX3" fmla="*/ 8554 w 97456"/>
              <a:gd name="connsiteY3" fmla="*/ 238277 h 416100"/>
              <a:gd name="connsiteX4" fmla="*/ 8554 w 97456"/>
              <a:gd name="connsiteY4" fmla="*/ 190652 h 416100"/>
              <a:gd name="connsiteX5" fmla="*/ 49829 w 97456"/>
              <a:gd name="connsiteY5" fmla="*/ 152 h 4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56" h="416100">
                <a:moveTo>
                  <a:pt x="49829" y="152"/>
                </a:moveTo>
                <a:cubicBezTo>
                  <a:pt x="50358" y="5973"/>
                  <a:pt x="3791" y="156256"/>
                  <a:pt x="11729" y="225577"/>
                </a:cubicBezTo>
                <a:cubicBezTo>
                  <a:pt x="19667" y="294898"/>
                  <a:pt x="97983" y="413960"/>
                  <a:pt x="97454" y="416077"/>
                </a:cubicBezTo>
                <a:cubicBezTo>
                  <a:pt x="96925" y="418194"/>
                  <a:pt x="23371" y="275848"/>
                  <a:pt x="8554" y="238277"/>
                </a:cubicBezTo>
                <a:cubicBezTo>
                  <a:pt x="-6263" y="200706"/>
                  <a:pt x="1146" y="223989"/>
                  <a:pt x="8554" y="190652"/>
                </a:cubicBezTo>
                <a:cubicBezTo>
                  <a:pt x="15962" y="157315"/>
                  <a:pt x="49300" y="-5669"/>
                  <a:pt x="49829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BCDC2E9B-70D5-57BB-76A7-A088D7894B35}"/>
              </a:ext>
            </a:extLst>
          </p:cNvPr>
          <p:cNvSpPr/>
          <p:nvPr/>
        </p:nvSpPr>
        <p:spPr>
          <a:xfrm>
            <a:off x="3825455" y="4987698"/>
            <a:ext cx="311897" cy="116941"/>
          </a:xfrm>
          <a:custGeom>
            <a:avLst/>
            <a:gdLst>
              <a:gd name="connsiteX0" fmla="*/ 420 w 311897"/>
              <a:gd name="connsiteY0" fmla="*/ 227 h 116941"/>
              <a:gd name="connsiteX1" fmla="*/ 159170 w 311897"/>
              <a:gd name="connsiteY1" fmla="*/ 111352 h 116941"/>
              <a:gd name="connsiteX2" fmla="*/ 311570 w 311897"/>
              <a:gd name="connsiteY2" fmla="*/ 101827 h 116941"/>
              <a:gd name="connsiteX3" fmla="*/ 197270 w 311897"/>
              <a:gd name="connsiteY3" fmla="*/ 114527 h 116941"/>
              <a:gd name="connsiteX4" fmla="*/ 114720 w 311897"/>
              <a:gd name="connsiteY4" fmla="*/ 82777 h 116941"/>
              <a:gd name="connsiteX5" fmla="*/ 420 w 311897"/>
              <a:gd name="connsiteY5" fmla="*/ 227 h 11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97" h="116941">
                <a:moveTo>
                  <a:pt x="420" y="227"/>
                </a:moveTo>
                <a:cubicBezTo>
                  <a:pt x="7828" y="4990"/>
                  <a:pt x="107312" y="94419"/>
                  <a:pt x="159170" y="111352"/>
                </a:cubicBezTo>
                <a:cubicBezTo>
                  <a:pt x="211028" y="128285"/>
                  <a:pt x="305220" y="101298"/>
                  <a:pt x="311570" y="101827"/>
                </a:cubicBezTo>
                <a:cubicBezTo>
                  <a:pt x="317920" y="102356"/>
                  <a:pt x="230078" y="117702"/>
                  <a:pt x="197270" y="114527"/>
                </a:cubicBezTo>
                <a:cubicBezTo>
                  <a:pt x="164462" y="111352"/>
                  <a:pt x="143824" y="98652"/>
                  <a:pt x="114720" y="82777"/>
                </a:cubicBezTo>
                <a:cubicBezTo>
                  <a:pt x="85616" y="66902"/>
                  <a:pt x="-6988" y="-4536"/>
                  <a:pt x="420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F3A804FA-A07D-84F8-76D2-E8BBF3EA8ACA}"/>
              </a:ext>
            </a:extLst>
          </p:cNvPr>
          <p:cNvSpPr/>
          <p:nvPr/>
        </p:nvSpPr>
        <p:spPr>
          <a:xfrm>
            <a:off x="3964323" y="5346691"/>
            <a:ext cx="112457" cy="254019"/>
          </a:xfrm>
          <a:custGeom>
            <a:avLst/>
            <a:gdLst>
              <a:gd name="connsiteX0" fmla="*/ 1252 w 112457"/>
              <a:gd name="connsiteY0" fmla="*/ 9 h 254019"/>
              <a:gd name="connsiteX1" fmla="*/ 33002 w 112457"/>
              <a:gd name="connsiteY1" fmla="*/ 136534 h 254019"/>
              <a:gd name="connsiteX2" fmla="*/ 112377 w 112457"/>
              <a:gd name="connsiteY2" fmla="*/ 254009 h 254019"/>
              <a:gd name="connsiteX3" fmla="*/ 17127 w 112457"/>
              <a:gd name="connsiteY3" fmla="*/ 130184 h 254019"/>
              <a:gd name="connsiteX4" fmla="*/ 1252 w 112457"/>
              <a:gd name="connsiteY4" fmla="*/ 9 h 254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57" h="254019">
                <a:moveTo>
                  <a:pt x="1252" y="9"/>
                </a:moveTo>
                <a:cubicBezTo>
                  <a:pt x="3898" y="1067"/>
                  <a:pt x="14481" y="94201"/>
                  <a:pt x="33002" y="136534"/>
                </a:cubicBezTo>
                <a:cubicBezTo>
                  <a:pt x="51523" y="178867"/>
                  <a:pt x="115023" y="255067"/>
                  <a:pt x="112377" y="254009"/>
                </a:cubicBezTo>
                <a:cubicBezTo>
                  <a:pt x="109731" y="252951"/>
                  <a:pt x="35648" y="169342"/>
                  <a:pt x="17127" y="130184"/>
                </a:cubicBezTo>
                <a:cubicBezTo>
                  <a:pt x="-1394" y="91026"/>
                  <a:pt x="-1394" y="-1049"/>
                  <a:pt x="1252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A74278AF-7624-E90D-B92D-D1BE04297BB8}"/>
              </a:ext>
            </a:extLst>
          </p:cNvPr>
          <p:cNvSpPr/>
          <p:nvPr/>
        </p:nvSpPr>
        <p:spPr>
          <a:xfrm>
            <a:off x="3608358" y="4533897"/>
            <a:ext cx="36576" cy="473328"/>
          </a:xfrm>
          <a:custGeom>
            <a:avLst/>
            <a:gdLst>
              <a:gd name="connsiteX0" fmla="*/ 36542 w 36576"/>
              <a:gd name="connsiteY0" fmla="*/ 3 h 473328"/>
              <a:gd name="connsiteX1" fmla="*/ 7967 w 36576"/>
              <a:gd name="connsiteY1" fmla="*/ 260353 h 473328"/>
              <a:gd name="connsiteX2" fmla="*/ 1617 w 36576"/>
              <a:gd name="connsiteY2" fmla="*/ 307978 h 473328"/>
              <a:gd name="connsiteX3" fmla="*/ 33367 w 36576"/>
              <a:gd name="connsiteY3" fmla="*/ 473078 h 473328"/>
              <a:gd name="connsiteX4" fmla="*/ 1617 w 36576"/>
              <a:gd name="connsiteY4" fmla="*/ 266703 h 473328"/>
              <a:gd name="connsiteX5" fmla="*/ 36542 w 36576"/>
              <a:gd name="connsiteY5" fmla="*/ 3 h 4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" h="473328">
                <a:moveTo>
                  <a:pt x="36542" y="3"/>
                </a:moveTo>
                <a:cubicBezTo>
                  <a:pt x="37600" y="-1055"/>
                  <a:pt x="13788" y="209024"/>
                  <a:pt x="7967" y="260353"/>
                </a:cubicBezTo>
                <a:cubicBezTo>
                  <a:pt x="2146" y="311682"/>
                  <a:pt x="-2616" y="272524"/>
                  <a:pt x="1617" y="307978"/>
                </a:cubicBezTo>
                <a:cubicBezTo>
                  <a:pt x="5850" y="343432"/>
                  <a:pt x="33367" y="479957"/>
                  <a:pt x="33367" y="473078"/>
                </a:cubicBezTo>
                <a:cubicBezTo>
                  <a:pt x="33367" y="466199"/>
                  <a:pt x="4263" y="339199"/>
                  <a:pt x="1617" y="266703"/>
                </a:cubicBezTo>
                <a:cubicBezTo>
                  <a:pt x="-1029" y="194207"/>
                  <a:pt x="35484" y="1061"/>
                  <a:pt x="3654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FDB9E159-0AB8-F183-BBC0-A859F24EAFE0}"/>
              </a:ext>
            </a:extLst>
          </p:cNvPr>
          <p:cNvSpPr/>
          <p:nvPr/>
        </p:nvSpPr>
        <p:spPr>
          <a:xfrm>
            <a:off x="3708706" y="4033531"/>
            <a:ext cx="81702" cy="402258"/>
          </a:xfrm>
          <a:custGeom>
            <a:avLst/>
            <a:gdLst>
              <a:gd name="connsiteX0" fmla="*/ 81629 w 81702"/>
              <a:gd name="connsiteY0" fmla="*/ 153 h 402258"/>
              <a:gd name="connsiteX1" fmla="*/ 15262 w 81702"/>
              <a:gd name="connsiteY1" fmla="*/ 206630 h 402258"/>
              <a:gd name="connsiteX2" fmla="*/ 30010 w 81702"/>
              <a:gd name="connsiteY2" fmla="*/ 402046 h 402258"/>
              <a:gd name="connsiteX3" fmla="*/ 513 w 81702"/>
              <a:gd name="connsiteY3" fmla="*/ 239814 h 402258"/>
              <a:gd name="connsiteX4" fmla="*/ 81629 w 81702"/>
              <a:gd name="connsiteY4" fmla="*/ 153 h 402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02" h="402258">
                <a:moveTo>
                  <a:pt x="81629" y="153"/>
                </a:moveTo>
                <a:cubicBezTo>
                  <a:pt x="84087" y="-5378"/>
                  <a:pt x="23865" y="139648"/>
                  <a:pt x="15262" y="206630"/>
                </a:cubicBezTo>
                <a:cubicBezTo>
                  <a:pt x="6659" y="273612"/>
                  <a:pt x="32468" y="396515"/>
                  <a:pt x="30010" y="402046"/>
                </a:cubicBezTo>
                <a:cubicBezTo>
                  <a:pt x="27552" y="407577"/>
                  <a:pt x="-4403" y="303724"/>
                  <a:pt x="513" y="239814"/>
                </a:cubicBezTo>
                <a:cubicBezTo>
                  <a:pt x="5429" y="175904"/>
                  <a:pt x="79171" y="5684"/>
                  <a:pt x="81629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2FFCA61B-C7A4-688F-C7CC-C978C1B777DE}"/>
              </a:ext>
            </a:extLst>
          </p:cNvPr>
          <p:cNvSpPr/>
          <p:nvPr/>
        </p:nvSpPr>
        <p:spPr>
          <a:xfrm>
            <a:off x="4236428" y="4229046"/>
            <a:ext cx="227897" cy="147553"/>
          </a:xfrm>
          <a:custGeom>
            <a:avLst/>
            <a:gdLst>
              <a:gd name="connsiteX0" fmla="*/ 46 w 227897"/>
              <a:gd name="connsiteY0" fmla="*/ 54 h 147553"/>
              <a:gd name="connsiteX1" fmla="*/ 184401 w 227897"/>
              <a:gd name="connsiteY1" fmla="*/ 51673 h 147553"/>
              <a:gd name="connsiteX2" fmla="*/ 224959 w 227897"/>
              <a:gd name="connsiteY2" fmla="*/ 147538 h 147553"/>
              <a:gd name="connsiteX3" fmla="*/ 202837 w 227897"/>
              <a:gd name="connsiteY3" fmla="*/ 44299 h 147553"/>
              <a:gd name="connsiteX4" fmla="*/ 46 w 227897"/>
              <a:gd name="connsiteY4" fmla="*/ 54 h 14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897" h="147553">
                <a:moveTo>
                  <a:pt x="46" y="54"/>
                </a:moveTo>
                <a:cubicBezTo>
                  <a:pt x="-3027" y="1283"/>
                  <a:pt x="146916" y="27092"/>
                  <a:pt x="184401" y="51673"/>
                </a:cubicBezTo>
                <a:cubicBezTo>
                  <a:pt x="221886" y="76254"/>
                  <a:pt x="221886" y="148767"/>
                  <a:pt x="224959" y="147538"/>
                </a:cubicBezTo>
                <a:cubicBezTo>
                  <a:pt x="228032" y="146309"/>
                  <a:pt x="235406" y="70109"/>
                  <a:pt x="202837" y="44299"/>
                </a:cubicBezTo>
                <a:cubicBezTo>
                  <a:pt x="170268" y="18489"/>
                  <a:pt x="3119" y="-1175"/>
                  <a:pt x="46" y="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5DCBC63A-3052-5923-164E-09210021912E}"/>
              </a:ext>
            </a:extLst>
          </p:cNvPr>
          <p:cNvSpPr/>
          <p:nvPr/>
        </p:nvSpPr>
        <p:spPr>
          <a:xfrm>
            <a:off x="3904434" y="4176928"/>
            <a:ext cx="247822" cy="85360"/>
          </a:xfrm>
          <a:custGeom>
            <a:avLst/>
            <a:gdLst>
              <a:gd name="connsiteX0" fmla="*/ 201 w 247822"/>
              <a:gd name="connsiteY0" fmla="*/ 85356 h 85360"/>
              <a:gd name="connsiteX1" fmla="*/ 177182 w 247822"/>
              <a:gd name="connsiteY1" fmla="*/ 11614 h 85360"/>
              <a:gd name="connsiteX2" fmla="*/ 247237 w 247822"/>
              <a:gd name="connsiteY2" fmla="*/ 553 h 85360"/>
              <a:gd name="connsiteX3" fmla="*/ 143998 w 247822"/>
              <a:gd name="connsiteY3" fmla="*/ 15301 h 85360"/>
              <a:gd name="connsiteX4" fmla="*/ 201 w 247822"/>
              <a:gd name="connsiteY4" fmla="*/ 85356 h 8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822" h="85360">
                <a:moveTo>
                  <a:pt x="201" y="85356"/>
                </a:moveTo>
                <a:cubicBezTo>
                  <a:pt x="5732" y="84742"/>
                  <a:pt x="136009" y="25748"/>
                  <a:pt x="177182" y="11614"/>
                </a:cubicBezTo>
                <a:cubicBezTo>
                  <a:pt x="218355" y="-2520"/>
                  <a:pt x="252768" y="-61"/>
                  <a:pt x="247237" y="553"/>
                </a:cubicBezTo>
                <a:cubicBezTo>
                  <a:pt x="241706" y="1167"/>
                  <a:pt x="183327" y="4240"/>
                  <a:pt x="143998" y="15301"/>
                </a:cubicBezTo>
                <a:cubicBezTo>
                  <a:pt x="104669" y="26362"/>
                  <a:pt x="-5330" y="85970"/>
                  <a:pt x="201" y="8535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144B9802-76C0-7360-D28C-DC4B4836E656}"/>
              </a:ext>
            </a:extLst>
          </p:cNvPr>
          <p:cNvSpPr/>
          <p:nvPr/>
        </p:nvSpPr>
        <p:spPr>
          <a:xfrm>
            <a:off x="4133172" y="4479804"/>
            <a:ext cx="99585" cy="136473"/>
          </a:xfrm>
          <a:custGeom>
            <a:avLst/>
            <a:gdLst>
              <a:gd name="connsiteX0" fmla="*/ 81180 w 99585"/>
              <a:gd name="connsiteY0" fmla="*/ 19 h 136473"/>
              <a:gd name="connsiteX1" fmla="*/ 81180 w 99585"/>
              <a:gd name="connsiteY1" fmla="*/ 77448 h 136473"/>
              <a:gd name="connsiteX2" fmla="*/ 63 w 99585"/>
              <a:gd name="connsiteY2" fmla="*/ 136441 h 136473"/>
              <a:gd name="connsiteX3" fmla="*/ 95928 w 99585"/>
              <a:gd name="connsiteY3" fmla="*/ 84822 h 136473"/>
              <a:gd name="connsiteX4" fmla="*/ 81180 w 99585"/>
              <a:gd name="connsiteY4" fmla="*/ 19 h 13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85" h="136473">
                <a:moveTo>
                  <a:pt x="81180" y="19"/>
                </a:moveTo>
                <a:cubicBezTo>
                  <a:pt x="78722" y="-1210"/>
                  <a:pt x="94699" y="54711"/>
                  <a:pt x="81180" y="77448"/>
                </a:cubicBezTo>
                <a:cubicBezTo>
                  <a:pt x="67661" y="100185"/>
                  <a:pt x="-2395" y="135212"/>
                  <a:pt x="63" y="136441"/>
                </a:cubicBezTo>
                <a:cubicBezTo>
                  <a:pt x="2521" y="137670"/>
                  <a:pt x="83023" y="103258"/>
                  <a:pt x="95928" y="84822"/>
                </a:cubicBezTo>
                <a:cubicBezTo>
                  <a:pt x="108833" y="66386"/>
                  <a:pt x="83638" y="1248"/>
                  <a:pt x="81180" y="1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22148496-7381-3D14-A950-CCEF674C85D9}"/>
              </a:ext>
            </a:extLst>
          </p:cNvPr>
          <p:cNvSpPr/>
          <p:nvPr/>
        </p:nvSpPr>
        <p:spPr>
          <a:xfrm>
            <a:off x="4310206" y="4608871"/>
            <a:ext cx="153831" cy="125361"/>
          </a:xfrm>
          <a:custGeom>
            <a:avLst/>
            <a:gdLst>
              <a:gd name="connsiteX0" fmla="*/ 151181 w 153831"/>
              <a:gd name="connsiteY0" fmla="*/ 0 h 125361"/>
              <a:gd name="connsiteX1" fmla="*/ 136433 w 153831"/>
              <a:gd name="connsiteY1" fmla="*/ 92177 h 125361"/>
              <a:gd name="connsiteX2" fmla="*/ 10 w 153831"/>
              <a:gd name="connsiteY2" fmla="*/ 125361 h 125361"/>
              <a:gd name="connsiteX3" fmla="*/ 129059 w 153831"/>
              <a:gd name="connsiteY3" fmla="*/ 92177 h 125361"/>
              <a:gd name="connsiteX4" fmla="*/ 151181 w 153831"/>
              <a:gd name="connsiteY4" fmla="*/ 0 h 12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831" h="125361">
                <a:moveTo>
                  <a:pt x="151181" y="0"/>
                </a:moveTo>
                <a:cubicBezTo>
                  <a:pt x="152410" y="0"/>
                  <a:pt x="161628" y="71284"/>
                  <a:pt x="136433" y="92177"/>
                </a:cubicBezTo>
                <a:cubicBezTo>
                  <a:pt x="111238" y="113070"/>
                  <a:pt x="1239" y="125361"/>
                  <a:pt x="10" y="125361"/>
                </a:cubicBezTo>
                <a:cubicBezTo>
                  <a:pt x="-1219" y="125361"/>
                  <a:pt x="102635" y="109383"/>
                  <a:pt x="129059" y="92177"/>
                </a:cubicBezTo>
                <a:cubicBezTo>
                  <a:pt x="155483" y="74971"/>
                  <a:pt x="149952" y="0"/>
                  <a:pt x="151181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E789FEB6-A4F8-1E07-1E80-4CAB81F81D41}"/>
              </a:ext>
            </a:extLst>
          </p:cNvPr>
          <p:cNvSpPr/>
          <p:nvPr/>
        </p:nvSpPr>
        <p:spPr>
          <a:xfrm>
            <a:off x="4175984" y="4745098"/>
            <a:ext cx="97481" cy="107371"/>
          </a:xfrm>
          <a:custGeom>
            <a:avLst/>
            <a:gdLst>
              <a:gd name="connsiteX0" fmla="*/ 97361 w 97481"/>
              <a:gd name="connsiteY0" fmla="*/ 196 h 107371"/>
              <a:gd name="connsiteX1" fmla="*/ 8871 w 97481"/>
              <a:gd name="connsiteY1" fmla="*/ 66563 h 107371"/>
              <a:gd name="connsiteX2" fmla="*/ 5184 w 97481"/>
              <a:gd name="connsiteY2" fmla="*/ 107121 h 107371"/>
              <a:gd name="connsiteX3" fmla="*/ 27306 w 97481"/>
              <a:gd name="connsiteY3" fmla="*/ 48128 h 107371"/>
              <a:gd name="connsiteX4" fmla="*/ 97361 w 97481"/>
              <a:gd name="connsiteY4" fmla="*/ 196 h 107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81" h="107371">
                <a:moveTo>
                  <a:pt x="97361" y="196"/>
                </a:moveTo>
                <a:cubicBezTo>
                  <a:pt x="94289" y="3268"/>
                  <a:pt x="24234" y="48742"/>
                  <a:pt x="8871" y="66563"/>
                </a:cubicBezTo>
                <a:cubicBezTo>
                  <a:pt x="-6492" y="84384"/>
                  <a:pt x="2112" y="110193"/>
                  <a:pt x="5184" y="107121"/>
                </a:cubicBezTo>
                <a:cubicBezTo>
                  <a:pt x="8256" y="104049"/>
                  <a:pt x="10714" y="65334"/>
                  <a:pt x="27306" y="48128"/>
                </a:cubicBezTo>
                <a:cubicBezTo>
                  <a:pt x="43898" y="30922"/>
                  <a:pt x="100433" y="-2876"/>
                  <a:pt x="97361" y="19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02890EB9-6048-2140-D466-89F9BFA3B7C2}"/>
              </a:ext>
            </a:extLst>
          </p:cNvPr>
          <p:cNvSpPr/>
          <p:nvPr/>
        </p:nvSpPr>
        <p:spPr>
          <a:xfrm>
            <a:off x="6293130" y="4586742"/>
            <a:ext cx="92960" cy="165930"/>
          </a:xfrm>
          <a:custGeom>
            <a:avLst/>
            <a:gdLst>
              <a:gd name="connsiteX0" fmla="*/ 92922 w 92960"/>
              <a:gd name="connsiteY0" fmla="*/ 6 h 165930"/>
              <a:gd name="connsiteX1" fmla="*/ 15493 w 92960"/>
              <a:gd name="connsiteY1" fmla="*/ 73748 h 165930"/>
              <a:gd name="connsiteX2" fmla="*/ 8118 w 92960"/>
              <a:gd name="connsiteY2" fmla="*/ 165926 h 165930"/>
              <a:gd name="connsiteX3" fmla="*/ 4431 w 92960"/>
              <a:gd name="connsiteY3" fmla="*/ 70061 h 165930"/>
              <a:gd name="connsiteX4" fmla="*/ 92922 w 92960"/>
              <a:gd name="connsiteY4" fmla="*/ 6 h 16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60" h="165930">
                <a:moveTo>
                  <a:pt x="92922" y="6"/>
                </a:moveTo>
                <a:cubicBezTo>
                  <a:pt x="94766" y="621"/>
                  <a:pt x="29627" y="46095"/>
                  <a:pt x="15493" y="73748"/>
                </a:cubicBezTo>
                <a:cubicBezTo>
                  <a:pt x="1359" y="101401"/>
                  <a:pt x="9962" y="166541"/>
                  <a:pt x="8118" y="165926"/>
                </a:cubicBezTo>
                <a:cubicBezTo>
                  <a:pt x="6274" y="165312"/>
                  <a:pt x="-6630" y="96485"/>
                  <a:pt x="4431" y="70061"/>
                </a:cubicBezTo>
                <a:cubicBezTo>
                  <a:pt x="15492" y="43637"/>
                  <a:pt x="91078" y="-609"/>
                  <a:pt x="92922" y="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422E61B5-F910-0632-A37A-FF9741244E48}"/>
              </a:ext>
            </a:extLst>
          </p:cNvPr>
          <p:cNvSpPr/>
          <p:nvPr/>
        </p:nvSpPr>
        <p:spPr>
          <a:xfrm>
            <a:off x="6223324" y="5209470"/>
            <a:ext cx="48998" cy="214702"/>
          </a:xfrm>
          <a:custGeom>
            <a:avLst/>
            <a:gdLst>
              <a:gd name="connsiteX0" fmla="*/ 44741 w 48998"/>
              <a:gd name="connsiteY0" fmla="*/ 398 h 214702"/>
              <a:gd name="connsiteX1" fmla="*/ 44741 w 48998"/>
              <a:gd name="connsiteY1" fmla="*/ 96262 h 214702"/>
              <a:gd name="connsiteX2" fmla="*/ 495 w 48998"/>
              <a:gd name="connsiteY2" fmla="*/ 214249 h 214702"/>
              <a:gd name="connsiteX3" fmla="*/ 22618 w 48998"/>
              <a:gd name="connsiteY3" fmla="*/ 133133 h 214702"/>
              <a:gd name="connsiteX4" fmla="*/ 44741 w 48998"/>
              <a:gd name="connsiteY4" fmla="*/ 398 h 214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98" h="214702">
                <a:moveTo>
                  <a:pt x="44741" y="398"/>
                </a:moveTo>
                <a:cubicBezTo>
                  <a:pt x="48428" y="-5747"/>
                  <a:pt x="52115" y="60620"/>
                  <a:pt x="44741" y="96262"/>
                </a:cubicBezTo>
                <a:cubicBezTo>
                  <a:pt x="37367" y="131904"/>
                  <a:pt x="4182" y="208104"/>
                  <a:pt x="495" y="214249"/>
                </a:cubicBezTo>
                <a:cubicBezTo>
                  <a:pt x="-3192" y="220394"/>
                  <a:pt x="14629" y="162630"/>
                  <a:pt x="22618" y="133133"/>
                </a:cubicBezTo>
                <a:cubicBezTo>
                  <a:pt x="30607" y="103636"/>
                  <a:pt x="41054" y="6543"/>
                  <a:pt x="44741" y="39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B8775C55-299A-0005-9FEA-BAACE20EAB35}"/>
              </a:ext>
            </a:extLst>
          </p:cNvPr>
          <p:cNvSpPr/>
          <p:nvPr/>
        </p:nvSpPr>
        <p:spPr>
          <a:xfrm>
            <a:off x="5585921" y="4217959"/>
            <a:ext cx="81268" cy="210509"/>
          </a:xfrm>
          <a:custGeom>
            <a:avLst/>
            <a:gdLst>
              <a:gd name="connsiteX0" fmla="*/ 31 w 81268"/>
              <a:gd name="connsiteY0" fmla="*/ 80 h 210509"/>
              <a:gd name="connsiteX1" fmla="*/ 47963 w 81268"/>
              <a:gd name="connsiteY1" fmla="*/ 121754 h 210509"/>
              <a:gd name="connsiteX2" fmla="*/ 81147 w 81268"/>
              <a:gd name="connsiteY2" fmla="*/ 210244 h 210509"/>
              <a:gd name="connsiteX3" fmla="*/ 59024 w 81268"/>
              <a:gd name="connsiteY3" fmla="*/ 147564 h 210509"/>
              <a:gd name="connsiteX4" fmla="*/ 55337 w 81268"/>
              <a:gd name="connsiteY4" fmla="*/ 103318 h 210509"/>
              <a:gd name="connsiteX5" fmla="*/ 31 w 81268"/>
              <a:gd name="connsiteY5" fmla="*/ 80 h 21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68" h="210509">
                <a:moveTo>
                  <a:pt x="31" y="80"/>
                </a:moveTo>
                <a:cubicBezTo>
                  <a:pt x="-1198" y="3153"/>
                  <a:pt x="34444" y="86727"/>
                  <a:pt x="47963" y="121754"/>
                </a:cubicBezTo>
                <a:cubicBezTo>
                  <a:pt x="61482" y="156781"/>
                  <a:pt x="79304" y="205942"/>
                  <a:pt x="81147" y="210244"/>
                </a:cubicBezTo>
                <a:cubicBezTo>
                  <a:pt x="82991" y="214546"/>
                  <a:pt x="63326" y="165385"/>
                  <a:pt x="59024" y="147564"/>
                </a:cubicBezTo>
                <a:cubicBezTo>
                  <a:pt x="54722" y="129743"/>
                  <a:pt x="63326" y="123597"/>
                  <a:pt x="55337" y="103318"/>
                </a:cubicBezTo>
                <a:cubicBezTo>
                  <a:pt x="47348" y="83039"/>
                  <a:pt x="1260" y="-2993"/>
                  <a:pt x="31" y="8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3C656AE9-D6F3-B00C-75AC-216CBC58950A}"/>
              </a:ext>
            </a:extLst>
          </p:cNvPr>
          <p:cNvSpPr/>
          <p:nvPr/>
        </p:nvSpPr>
        <p:spPr>
          <a:xfrm>
            <a:off x="6387792" y="4162704"/>
            <a:ext cx="68321" cy="254506"/>
          </a:xfrm>
          <a:custGeom>
            <a:avLst/>
            <a:gdLst>
              <a:gd name="connsiteX0" fmla="*/ 68314 w 68321"/>
              <a:gd name="connsiteY0" fmla="*/ 28 h 254506"/>
              <a:gd name="connsiteX1" fmla="*/ 20382 w 68321"/>
              <a:gd name="connsiteY1" fmla="*/ 125390 h 254506"/>
              <a:gd name="connsiteX2" fmla="*/ 9321 w 68321"/>
              <a:gd name="connsiteY2" fmla="*/ 254438 h 254506"/>
              <a:gd name="connsiteX3" fmla="*/ 1947 w 68321"/>
              <a:gd name="connsiteY3" fmla="*/ 143825 h 254506"/>
              <a:gd name="connsiteX4" fmla="*/ 1947 w 68321"/>
              <a:gd name="connsiteY4" fmla="*/ 177009 h 254506"/>
              <a:gd name="connsiteX5" fmla="*/ 24069 w 68321"/>
              <a:gd name="connsiteY5" fmla="*/ 114328 h 254506"/>
              <a:gd name="connsiteX6" fmla="*/ 68314 w 68321"/>
              <a:gd name="connsiteY6" fmla="*/ 28 h 254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321" h="254506">
                <a:moveTo>
                  <a:pt x="68314" y="28"/>
                </a:moveTo>
                <a:cubicBezTo>
                  <a:pt x="67699" y="1872"/>
                  <a:pt x="30214" y="82988"/>
                  <a:pt x="20382" y="125390"/>
                </a:cubicBezTo>
                <a:cubicBezTo>
                  <a:pt x="10550" y="167792"/>
                  <a:pt x="12393" y="251366"/>
                  <a:pt x="9321" y="254438"/>
                </a:cubicBezTo>
                <a:cubicBezTo>
                  <a:pt x="6249" y="257510"/>
                  <a:pt x="3176" y="156730"/>
                  <a:pt x="1947" y="143825"/>
                </a:cubicBezTo>
                <a:cubicBezTo>
                  <a:pt x="718" y="130920"/>
                  <a:pt x="-1740" y="181925"/>
                  <a:pt x="1947" y="177009"/>
                </a:cubicBezTo>
                <a:cubicBezTo>
                  <a:pt x="5634" y="172093"/>
                  <a:pt x="14851" y="142596"/>
                  <a:pt x="24069" y="114328"/>
                </a:cubicBezTo>
                <a:cubicBezTo>
                  <a:pt x="33287" y="86060"/>
                  <a:pt x="68929" y="-1816"/>
                  <a:pt x="6831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54FA7551-BFAE-B195-7AF1-3CEE0A64D0FF}"/>
              </a:ext>
            </a:extLst>
          </p:cNvPr>
          <p:cNvSpPr/>
          <p:nvPr/>
        </p:nvSpPr>
        <p:spPr>
          <a:xfrm>
            <a:off x="6162747" y="4523805"/>
            <a:ext cx="68545" cy="192364"/>
          </a:xfrm>
          <a:custGeom>
            <a:avLst/>
            <a:gdLst>
              <a:gd name="connsiteX0" fmla="*/ 68447 w 68545"/>
              <a:gd name="connsiteY0" fmla="*/ 263 h 192364"/>
              <a:gd name="connsiteX1" fmla="*/ 16827 w 68545"/>
              <a:gd name="connsiteY1" fmla="*/ 92440 h 192364"/>
              <a:gd name="connsiteX2" fmla="*/ 9453 w 68545"/>
              <a:gd name="connsiteY2" fmla="*/ 191992 h 192364"/>
              <a:gd name="connsiteX3" fmla="*/ 2079 w 68545"/>
              <a:gd name="connsiteY3" fmla="*/ 121937 h 192364"/>
              <a:gd name="connsiteX4" fmla="*/ 68447 w 68545"/>
              <a:gd name="connsiteY4" fmla="*/ 263 h 19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45" h="192364">
                <a:moveTo>
                  <a:pt x="68447" y="263"/>
                </a:moveTo>
                <a:cubicBezTo>
                  <a:pt x="70905" y="-4653"/>
                  <a:pt x="26659" y="60485"/>
                  <a:pt x="16827" y="92440"/>
                </a:cubicBezTo>
                <a:cubicBezTo>
                  <a:pt x="6995" y="124395"/>
                  <a:pt x="11911" y="187076"/>
                  <a:pt x="9453" y="191992"/>
                </a:cubicBezTo>
                <a:cubicBezTo>
                  <a:pt x="6995" y="196908"/>
                  <a:pt x="-4681" y="152048"/>
                  <a:pt x="2079" y="121937"/>
                </a:cubicBezTo>
                <a:cubicBezTo>
                  <a:pt x="8839" y="91826"/>
                  <a:pt x="65989" y="5179"/>
                  <a:pt x="68447" y="2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6200BDCB-B3DA-DBD2-C6C6-8DFC75E38CD0}"/>
              </a:ext>
            </a:extLst>
          </p:cNvPr>
          <p:cNvSpPr/>
          <p:nvPr/>
        </p:nvSpPr>
        <p:spPr>
          <a:xfrm>
            <a:off x="4477369" y="4405259"/>
            <a:ext cx="433844" cy="63905"/>
          </a:xfrm>
          <a:custGeom>
            <a:avLst/>
            <a:gdLst>
              <a:gd name="connsiteX0" fmla="*/ 2454 w 433844"/>
              <a:gd name="connsiteY0" fmla="*/ 63502 h 63905"/>
              <a:gd name="connsiteX1" fmla="*/ 219992 w 433844"/>
              <a:gd name="connsiteY1" fmla="*/ 4509 h 63905"/>
              <a:gd name="connsiteX2" fmla="*/ 433844 w 433844"/>
              <a:gd name="connsiteY2" fmla="*/ 4509 h 63905"/>
              <a:gd name="connsiteX3" fmla="*/ 312170 w 433844"/>
              <a:gd name="connsiteY3" fmla="*/ 8196 h 63905"/>
              <a:gd name="connsiteX4" fmla="*/ 242115 w 433844"/>
              <a:gd name="connsiteY4" fmla="*/ 11883 h 63905"/>
              <a:gd name="connsiteX5" fmla="*/ 109379 w 433844"/>
              <a:gd name="connsiteY5" fmla="*/ 30318 h 63905"/>
              <a:gd name="connsiteX6" fmla="*/ 2454 w 433844"/>
              <a:gd name="connsiteY6" fmla="*/ 63502 h 6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844" h="63905">
                <a:moveTo>
                  <a:pt x="2454" y="63502"/>
                </a:moveTo>
                <a:cubicBezTo>
                  <a:pt x="20889" y="59201"/>
                  <a:pt x="148094" y="14341"/>
                  <a:pt x="219992" y="4509"/>
                </a:cubicBezTo>
                <a:cubicBezTo>
                  <a:pt x="291890" y="-5323"/>
                  <a:pt x="418481" y="3895"/>
                  <a:pt x="433844" y="4509"/>
                </a:cubicBezTo>
                <a:lnTo>
                  <a:pt x="312170" y="8196"/>
                </a:lnTo>
                <a:cubicBezTo>
                  <a:pt x="280215" y="9425"/>
                  <a:pt x="275913" y="8196"/>
                  <a:pt x="242115" y="11883"/>
                </a:cubicBezTo>
                <a:cubicBezTo>
                  <a:pt x="208317" y="15570"/>
                  <a:pt x="144406" y="24173"/>
                  <a:pt x="109379" y="30318"/>
                </a:cubicBezTo>
                <a:cubicBezTo>
                  <a:pt x="74352" y="36463"/>
                  <a:pt x="-15981" y="67803"/>
                  <a:pt x="2454" y="6350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8E959453-79D4-B650-EA89-71608B1FC785}"/>
              </a:ext>
            </a:extLst>
          </p:cNvPr>
          <p:cNvSpPr/>
          <p:nvPr/>
        </p:nvSpPr>
        <p:spPr>
          <a:xfrm>
            <a:off x="3505300" y="3986949"/>
            <a:ext cx="115063" cy="541786"/>
          </a:xfrm>
          <a:custGeom>
            <a:avLst/>
            <a:gdLst>
              <a:gd name="connsiteX0" fmla="*/ 114978 w 115063"/>
              <a:gd name="connsiteY0" fmla="*/ 333 h 541786"/>
              <a:gd name="connsiteX1" fmla="*/ 21671 w 115063"/>
              <a:gd name="connsiteY1" fmla="*/ 230488 h 541786"/>
              <a:gd name="connsiteX2" fmla="*/ 34112 w 115063"/>
              <a:gd name="connsiteY2" fmla="*/ 541508 h 541786"/>
              <a:gd name="connsiteX3" fmla="*/ 3010 w 115063"/>
              <a:gd name="connsiteY3" fmla="*/ 280251 h 541786"/>
              <a:gd name="connsiteX4" fmla="*/ 114978 w 115063"/>
              <a:gd name="connsiteY4" fmla="*/ 333 h 541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63" h="541786">
                <a:moveTo>
                  <a:pt x="114978" y="333"/>
                </a:moveTo>
                <a:cubicBezTo>
                  <a:pt x="118088" y="-7961"/>
                  <a:pt x="35149" y="140292"/>
                  <a:pt x="21671" y="230488"/>
                </a:cubicBezTo>
                <a:cubicBezTo>
                  <a:pt x="8193" y="320684"/>
                  <a:pt x="37222" y="533214"/>
                  <a:pt x="34112" y="541508"/>
                </a:cubicBezTo>
                <a:cubicBezTo>
                  <a:pt x="31002" y="549802"/>
                  <a:pt x="-11504" y="370447"/>
                  <a:pt x="3010" y="280251"/>
                </a:cubicBezTo>
                <a:cubicBezTo>
                  <a:pt x="17524" y="190055"/>
                  <a:pt x="111868" y="8627"/>
                  <a:pt x="114978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51DCDCD9-687A-DDB9-B4BE-73B1C6FDD7C1}"/>
              </a:ext>
            </a:extLst>
          </p:cNvPr>
          <p:cNvSpPr/>
          <p:nvPr/>
        </p:nvSpPr>
        <p:spPr>
          <a:xfrm>
            <a:off x="4534334" y="2357529"/>
            <a:ext cx="491801" cy="348356"/>
          </a:xfrm>
          <a:custGeom>
            <a:avLst/>
            <a:gdLst>
              <a:gd name="connsiteX0" fmla="*/ 491756 w 491801"/>
              <a:gd name="connsiteY0" fmla="*/ 6 h 348356"/>
              <a:gd name="connsiteX1" fmla="*/ 130972 w 491801"/>
              <a:gd name="connsiteY1" fmla="*/ 174177 h 348356"/>
              <a:gd name="connsiteX2" fmla="*/ 344 w 491801"/>
              <a:gd name="connsiteY2" fmla="*/ 348349 h 348356"/>
              <a:gd name="connsiteX3" fmla="*/ 106090 w 491801"/>
              <a:gd name="connsiteY3" fmla="*/ 180398 h 348356"/>
              <a:gd name="connsiteX4" fmla="*/ 491756 w 491801"/>
              <a:gd name="connsiteY4" fmla="*/ 6 h 34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801" h="348356">
                <a:moveTo>
                  <a:pt x="491756" y="6"/>
                </a:moveTo>
                <a:cubicBezTo>
                  <a:pt x="495903" y="-1031"/>
                  <a:pt x="212874" y="116120"/>
                  <a:pt x="130972" y="174177"/>
                </a:cubicBezTo>
                <a:cubicBezTo>
                  <a:pt x="49070" y="232234"/>
                  <a:pt x="4491" y="347312"/>
                  <a:pt x="344" y="348349"/>
                </a:cubicBezTo>
                <a:cubicBezTo>
                  <a:pt x="-3803" y="349386"/>
                  <a:pt x="29372" y="237419"/>
                  <a:pt x="106090" y="180398"/>
                </a:cubicBezTo>
                <a:cubicBezTo>
                  <a:pt x="182808" y="123377"/>
                  <a:pt x="487609" y="1043"/>
                  <a:pt x="491756" y="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EB870259-A350-CAA1-F8DD-535C2E6D1CF7}"/>
              </a:ext>
            </a:extLst>
          </p:cNvPr>
          <p:cNvSpPr/>
          <p:nvPr/>
        </p:nvSpPr>
        <p:spPr>
          <a:xfrm>
            <a:off x="4267125" y="2805396"/>
            <a:ext cx="137507" cy="192871"/>
          </a:xfrm>
          <a:custGeom>
            <a:avLst/>
            <a:gdLst>
              <a:gd name="connsiteX0" fmla="*/ 118263 w 137507"/>
              <a:gd name="connsiteY0" fmla="*/ 8 h 192871"/>
              <a:gd name="connsiteX1" fmla="*/ 130704 w 137507"/>
              <a:gd name="connsiteY1" fmla="*/ 130637 h 192871"/>
              <a:gd name="connsiteX2" fmla="*/ 75 w 137507"/>
              <a:gd name="connsiteY2" fmla="*/ 192841 h 192871"/>
              <a:gd name="connsiteX3" fmla="*/ 112042 w 137507"/>
              <a:gd name="connsiteY3" fmla="*/ 136857 h 192871"/>
              <a:gd name="connsiteX4" fmla="*/ 118263 w 137507"/>
              <a:gd name="connsiteY4" fmla="*/ 8 h 192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507" h="192871">
                <a:moveTo>
                  <a:pt x="118263" y="8"/>
                </a:moveTo>
                <a:cubicBezTo>
                  <a:pt x="121373" y="-1029"/>
                  <a:pt x="150402" y="98498"/>
                  <a:pt x="130704" y="130637"/>
                </a:cubicBezTo>
                <a:cubicBezTo>
                  <a:pt x="111006" y="162776"/>
                  <a:pt x="3185" y="191804"/>
                  <a:pt x="75" y="192841"/>
                </a:cubicBezTo>
                <a:cubicBezTo>
                  <a:pt x="-3035" y="193878"/>
                  <a:pt x="91307" y="167959"/>
                  <a:pt x="112042" y="136857"/>
                </a:cubicBezTo>
                <a:cubicBezTo>
                  <a:pt x="132777" y="105755"/>
                  <a:pt x="115153" y="1045"/>
                  <a:pt x="118263" y="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998622A0-38E9-3BB7-A741-B6BD41DFB596}"/>
              </a:ext>
            </a:extLst>
          </p:cNvPr>
          <p:cNvSpPr/>
          <p:nvPr/>
        </p:nvSpPr>
        <p:spPr>
          <a:xfrm>
            <a:off x="4140084" y="3177058"/>
            <a:ext cx="454384" cy="67809"/>
          </a:xfrm>
          <a:custGeom>
            <a:avLst/>
            <a:gdLst>
              <a:gd name="connsiteX0" fmla="*/ 116 w 454384"/>
              <a:gd name="connsiteY0" fmla="*/ 67792 h 67809"/>
              <a:gd name="connsiteX1" fmla="*/ 212841 w 454384"/>
              <a:gd name="connsiteY1" fmla="*/ 13817 h 67809"/>
              <a:gd name="connsiteX2" fmla="*/ 450966 w 454384"/>
              <a:gd name="connsiteY2" fmla="*/ 13817 h 67809"/>
              <a:gd name="connsiteX3" fmla="*/ 346191 w 454384"/>
              <a:gd name="connsiteY3" fmla="*/ 1117 h 67809"/>
              <a:gd name="connsiteX4" fmla="*/ 241416 w 454384"/>
              <a:gd name="connsiteY4" fmla="*/ 7467 h 67809"/>
              <a:gd name="connsiteX5" fmla="*/ 116 w 454384"/>
              <a:gd name="connsiteY5" fmla="*/ 67792 h 67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4384" h="67809">
                <a:moveTo>
                  <a:pt x="116" y="67792"/>
                </a:moveTo>
                <a:cubicBezTo>
                  <a:pt x="-4646" y="68850"/>
                  <a:pt x="137699" y="22813"/>
                  <a:pt x="212841" y="13817"/>
                </a:cubicBezTo>
                <a:cubicBezTo>
                  <a:pt x="287983" y="4821"/>
                  <a:pt x="428741" y="15934"/>
                  <a:pt x="450966" y="13817"/>
                </a:cubicBezTo>
                <a:cubicBezTo>
                  <a:pt x="473191" y="11700"/>
                  <a:pt x="381116" y="2175"/>
                  <a:pt x="346191" y="1117"/>
                </a:cubicBezTo>
                <a:cubicBezTo>
                  <a:pt x="311266" y="59"/>
                  <a:pt x="301212" y="-2587"/>
                  <a:pt x="241416" y="7467"/>
                </a:cubicBezTo>
                <a:cubicBezTo>
                  <a:pt x="181620" y="17521"/>
                  <a:pt x="4878" y="66734"/>
                  <a:pt x="116" y="6779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032B87CB-93EC-9FEF-CA31-023B61F3840B}"/>
              </a:ext>
            </a:extLst>
          </p:cNvPr>
          <p:cNvSpPr/>
          <p:nvPr/>
        </p:nvSpPr>
        <p:spPr>
          <a:xfrm>
            <a:off x="5203416" y="3298811"/>
            <a:ext cx="54405" cy="328086"/>
          </a:xfrm>
          <a:custGeom>
            <a:avLst/>
            <a:gdLst>
              <a:gd name="connsiteX0" fmla="*/ 54384 w 54405"/>
              <a:gd name="connsiteY0" fmla="*/ 14 h 328086"/>
              <a:gd name="connsiteX1" fmla="*/ 9934 w 54405"/>
              <a:gd name="connsiteY1" fmla="*/ 174639 h 328086"/>
              <a:gd name="connsiteX2" fmla="*/ 16284 w 54405"/>
              <a:gd name="connsiteY2" fmla="*/ 327039 h 328086"/>
              <a:gd name="connsiteX3" fmla="*/ 3584 w 54405"/>
              <a:gd name="connsiteY3" fmla="*/ 238139 h 328086"/>
              <a:gd name="connsiteX4" fmla="*/ 3584 w 54405"/>
              <a:gd name="connsiteY4" fmla="*/ 165114 h 328086"/>
              <a:gd name="connsiteX5" fmla="*/ 54384 w 54405"/>
              <a:gd name="connsiteY5" fmla="*/ 14 h 32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05" h="328086">
                <a:moveTo>
                  <a:pt x="54384" y="14"/>
                </a:moveTo>
                <a:cubicBezTo>
                  <a:pt x="55442" y="1602"/>
                  <a:pt x="16284" y="120135"/>
                  <a:pt x="9934" y="174639"/>
                </a:cubicBezTo>
                <a:cubicBezTo>
                  <a:pt x="3584" y="229143"/>
                  <a:pt x="17342" y="316456"/>
                  <a:pt x="16284" y="327039"/>
                </a:cubicBezTo>
                <a:cubicBezTo>
                  <a:pt x="15226" y="337622"/>
                  <a:pt x="5701" y="265127"/>
                  <a:pt x="3584" y="238139"/>
                </a:cubicBezTo>
                <a:cubicBezTo>
                  <a:pt x="1467" y="211152"/>
                  <a:pt x="-3295" y="198452"/>
                  <a:pt x="3584" y="165114"/>
                </a:cubicBezTo>
                <a:cubicBezTo>
                  <a:pt x="10463" y="131776"/>
                  <a:pt x="53326" y="-1574"/>
                  <a:pt x="54384" y="1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5B5055FF-464A-BA4F-9D71-A58DAD556A55}"/>
              </a:ext>
            </a:extLst>
          </p:cNvPr>
          <p:cNvSpPr/>
          <p:nvPr/>
        </p:nvSpPr>
        <p:spPr>
          <a:xfrm>
            <a:off x="5410094" y="3238237"/>
            <a:ext cx="49950" cy="293109"/>
          </a:xfrm>
          <a:custGeom>
            <a:avLst/>
            <a:gdLst>
              <a:gd name="connsiteX0" fmla="*/ 106 w 49950"/>
              <a:gd name="connsiteY0" fmla="*/ 263 h 293109"/>
              <a:gd name="connsiteX1" fmla="*/ 35031 w 49950"/>
              <a:gd name="connsiteY1" fmla="*/ 171713 h 293109"/>
              <a:gd name="connsiteX2" fmla="*/ 41381 w 49950"/>
              <a:gd name="connsiteY2" fmla="*/ 292363 h 293109"/>
              <a:gd name="connsiteX3" fmla="*/ 47731 w 49950"/>
              <a:gd name="connsiteY3" fmla="*/ 212988 h 293109"/>
              <a:gd name="connsiteX4" fmla="*/ 106 w 49950"/>
              <a:gd name="connsiteY4" fmla="*/ 263 h 293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50" h="293109">
                <a:moveTo>
                  <a:pt x="106" y="263"/>
                </a:moveTo>
                <a:cubicBezTo>
                  <a:pt x="-2011" y="-6616"/>
                  <a:pt x="28152" y="123030"/>
                  <a:pt x="35031" y="171713"/>
                </a:cubicBezTo>
                <a:cubicBezTo>
                  <a:pt x="41910" y="220396"/>
                  <a:pt x="39264" y="285484"/>
                  <a:pt x="41381" y="292363"/>
                </a:cubicBezTo>
                <a:cubicBezTo>
                  <a:pt x="43498" y="299242"/>
                  <a:pt x="54610" y="257438"/>
                  <a:pt x="47731" y="212988"/>
                </a:cubicBezTo>
                <a:cubicBezTo>
                  <a:pt x="40852" y="168538"/>
                  <a:pt x="2223" y="7142"/>
                  <a:pt x="106" y="2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9E3300A3-4394-BB31-AEFC-F906A1621E24}"/>
              </a:ext>
            </a:extLst>
          </p:cNvPr>
          <p:cNvSpPr/>
          <p:nvPr/>
        </p:nvSpPr>
        <p:spPr>
          <a:xfrm>
            <a:off x="5102504" y="2533650"/>
            <a:ext cx="94973" cy="282911"/>
          </a:xfrm>
          <a:custGeom>
            <a:avLst/>
            <a:gdLst>
              <a:gd name="connsiteX0" fmla="*/ 94971 w 94973"/>
              <a:gd name="connsiteY0" fmla="*/ 0 h 282911"/>
              <a:gd name="connsiteX1" fmla="*/ 9246 w 94973"/>
              <a:gd name="connsiteY1" fmla="*/ 120650 h 282911"/>
              <a:gd name="connsiteX2" fmla="*/ 88621 w 94973"/>
              <a:gd name="connsiteY2" fmla="*/ 282575 h 282911"/>
              <a:gd name="connsiteX3" fmla="*/ 12421 w 94973"/>
              <a:gd name="connsiteY3" fmla="*/ 161925 h 282911"/>
              <a:gd name="connsiteX4" fmla="*/ 6071 w 94973"/>
              <a:gd name="connsiteY4" fmla="*/ 120650 h 282911"/>
              <a:gd name="connsiteX5" fmla="*/ 94971 w 94973"/>
              <a:gd name="connsiteY5" fmla="*/ 0 h 28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973" h="282911">
                <a:moveTo>
                  <a:pt x="94971" y="0"/>
                </a:moveTo>
                <a:cubicBezTo>
                  <a:pt x="95500" y="0"/>
                  <a:pt x="10304" y="73554"/>
                  <a:pt x="9246" y="120650"/>
                </a:cubicBezTo>
                <a:cubicBezTo>
                  <a:pt x="8188" y="167746"/>
                  <a:pt x="88092" y="275696"/>
                  <a:pt x="88621" y="282575"/>
                </a:cubicBezTo>
                <a:cubicBezTo>
                  <a:pt x="89150" y="289454"/>
                  <a:pt x="26179" y="188913"/>
                  <a:pt x="12421" y="161925"/>
                </a:cubicBezTo>
                <a:cubicBezTo>
                  <a:pt x="-1337" y="134938"/>
                  <a:pt x="-3983" y="143933"/>
                  <a:pt x="6071" y="120650"/>
                </a:cubicBezTo>
                <a:cubicBezTo>
                  <a:pt x="16125" y="97367"/>
                  <a:pt x="94442" y="0"/>
                  <a:pt x="94971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6E51A860-D9C4-082A-71EE-2E96ECEB53D4}"/>
              </a:ext>
            </a:extLst>
          </p:cNvPr>
          <p:cNvSpPr/>
          <p:nvPr/>
        </p:nvSpPr>
        <p:spPr>
          <a:xfrm>
            <a:off x="5441944" y="2365338"/>
            <a:ext cx="170621" cy="379769"/>
          </a:xfrm>
          <a:custGeom>
            <a:avLst/>
            <a:gdLst>
              <a:gd name="connsiteX0" fmla="*/ 6 w 170621"/>
              <a:gd name="connsiteY0" fmla="*/ 37 h 379769"/>
              <a:gd name="connsiteX1" fmla="*/ 149231 w 170621"/>
              <a:gd name="connsiteY1" fmla="*/ 327062 h 379769"/>
              <a:gd name="connsiteX2" fmla="*/ 155581 w 170621"/>
              <a:gd name="connsiteY2" fmla="*/ 349287 h 379769"/>
              <a:gd name="connsiteX3" fmla="*/ 6 w 170621"/>
              <a:gd name="connsiteY3" fmla="*/ 37 h 379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621" h="379769">
                <a:moveTo>
                  <a:pt x="6" y="37"/>
                </a:moveTo>
                <a:cubicBezTo>
                  <a:pt x="-1052" y="-3667"/>
                  <a:pt x="123302" y="268854"/>
                  <a:pt x="149231" y="327062"/>
                </a:cubicBezTo>
                <a:cubicBezTo>
                  <a:pt x="175160" y="385270"/>
                  <a:pt x="177806" y="399029"/>
                  <a:pt x="155581" y="349287"/>
                </a:cubicBezTo>
                <a:lnTo>
                  <a:pt x="6" y="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C0906078-0F34-2262-2107-6332CE3A737E}"/>
              </a:ext>
            </a:extLst>
          </p:cNvPr>
          <p:cNvSpPr/>
          <p:nvPr/>
        </p:nvSpPr>
        <p:spPr>
          <a:xfrm>
            <a:off x="5651437" y="2832100"/>
            <a:ext cx="95331" cy="152400"/>
          </a:xfrm>
          <a:custGeom>
            <a:avLst/>
            <a:gdLst>
              <a:gd name="connsiteX0" fmla="*/ 95313 w 95331"/>
              <a:gd name="connsiteY0" fmla="*/ 0 h 152400"/>
              <a:gd name="connsiteX1" fmla="*/ 34988 w 95331"/>
              <a:gd name="connsiteY1" fmla="*/ 76200 h 152400"/>
              <a:gd name="connsiteX2" fmla="*/ 63 w 95331"/>
              <a:gd name="connsiteY2" fmla="*/ 152400 h 152400"/>
              <a:gd name="connsiteX3" fmla="*/ 28638 w 95331"/>
              <a:gd name="connsiteY3" fmla="*/ 76200 h 152400"/>
              <a:gd name="connsiteX4" fmla="*/ 95313 w 95331"/>
              <a:gd name="connsiteY4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331" h="152400">
                <a:moveTo>
                  <a:pt x="95313" y="0"/>
                </a:moveTo>
                <a:cubicBezTo>
                  <a:pt x="96371" y="0"/>
                  <a:pt x="50863" y="50800"/>
                  <a:pt x="34988" y="76200"/>
                </a:cubicBezTo>
                <a:cubicBezTo>
                  <a:pt x="19113" y="101600"/>
                  <a:pt x="1121" y="152400"/>
                  <a:pt x="63" y="152400"/>
                </a:cubicBezTo>
                <a:cubicBezTo>
                  <a:pt x="-995" y="152400"/>
                  <a:pt x="11175" y="99483"/>
                  <a:pt x="28638" y="76200"/>
                </a:cubicBezTo>
                <a:cubicBezTo>
                  <a:pt x="46100" y="52917"/>
                  <a:pt x="94255" y="0"/>
                  <a:pt x="95313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8138D053-F36D-3A94-14CB-68955CD1A817}"/>
              </a:ext>
            </a:extLst>
          </p:cNvPr>
          <p:cNvSpPr/>
          <p:nvPr/>
        </p:nvSpPr>
        <p:spPr>
          <a:xfrm>
            <a:off x="5165851" y="2920577"/>
            <a:ext cx="101474" cy="328554"/>
          </a:xfrm>
          <a:custGeom>
            <a:avLst/>
            <a:gdLst>
              <a:gd name="connsiteX0" fmla="*/ 101474 w 101474"/>
              <a:gd name="connsiteY0" fmla="*/ 423 h 328554"/>
              <a:gd name="connsiteX1" fmla="*/ 9399 w 101474"/>
              <a:gd name="connsiteY1" fmla="*/ 222673 h 328554"/>
              <a:gd name="connsiteX2" fmla="*/ 3049 w 101474"/>
              <a:gd name="connsiteY2" fmla="*/ 327448 h 328554"/>
              <a:gd name="connsiteX3" fmla="*/ 9399 w 101474"/>
              <a:gd name="connsiteY3" fmla="*/ 162348 h 328554"/>
              <a:gd name="connsiteX4" fmla="*/ 15749 w 101474"/>
              <a:gd name="connsiteY4" fmla="*/ 136948 h 328554"/>
              <a:gd name="connsiteX5" fmla="*/ 9399 w 101474"/>
              <a:gd name="connsiteY5" fmla="*/ 165523 h 328554"/>
              <a:gd name="connsiteX6" fmla="*/ 101474 w 101474"/>
              <a:gd name="connsiteY6" fmla="*/ 423 h 32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474" h="328554">
                <a:moveTo>
                  <a:pt x="101474" y="423"/>
                </a:moveTo>
                <a:cubicBezTo>
                  <a:pt x="101474" y="9948"/>
                  <a:pt x="25803" y="168169"/>
                  <a:pt x="9399" y="222673"/>
                </a:cubicBezTo>
                <a:cubicBezTo>
                  <a:pt x="-7005" y="277177"/>
                  <a:pt x="3049" y="337502"/>
                  <a:pt x="3049" y="327448"/>
                </a:cubicBezTo>
                <a:cubicBezTo>
                  <a:pt x="3049" y="317394"/>
                  <a:pt x="7282" y="194098"/>
                  <a:pt x="9399" y="162348"/>
                </a:cubicBezTo>
                <a:cubicBezTo>
                  <a:pt x="11516" y="130598"/>
                  <a:pt x="15749" y="136419"/>
                  <a:pt x="15749" y="136948"/>
                </a:cubicBezTo>
                <a:cubicBezTo>
                  <a:pt x="15749" y="137477"/>
                  <a:pt x="-4359" y="186161"/>
                  <a:pt x="9399" y="165523"/>
                </a:cubicBezTo>
                <a:cubicBezTo>
                  <a:pt x="23157" y="144885"/>
                  <a:pt x="101474" y="-9102"/>
                  <a:pt x="101474" y="4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BA5612EF-0FA3-38F3-0A6C-96FCE73478B5}"/>
              </a:ext>
            </a:extLst>
          </p:cNvPr>
          <p:cNvSpPr/>
          <p:nvPr/>
        </p:nvSpPr>
        <p:spPr>
          <a:xfrm>
            <a:off x="5391147" y="2476351"/>
            <a:ext cx="50845" cy="381177"/>
          </a:xfrm>
          <a:custGeom>
            <a:avLst/>
            <a:gdLst>
              <a:gd name="connsiteX0" fmla="*/ 3178 w 50845"/>
              <a:gd name="connsiteY0" fmla="*/ 149 h 381177"/>
              <a:gd name="connsiteX1" fmla="*/ 3178 w 50845"/>
              <a:gd name="connsiteY1" fmla="*/ 108099 h 381177"/>
              <a:gd name="connsiteX2" fmla="*/ 44453 w 50845"/>
              <a:gd name="connsiteY2" fmla="*/ 273199 h 381177"/>
              <a:gd name="connsiteX3" fmla="*/ 31753 w 50845"/>
              <a:gd name="connsiteY3" fmla="*/ 381149 h 381177"/>
              <a:gd name="connsiteX4" fmla="*/ 50803 w 50845"/>
              <a:gd name="connsiteY4" fmla="*/ 263674 h 381177"/>
              <a:gd name="connsiteX5" fmla="*/ 25403 w 50845"/>
              <a:gd name="connsiteY5" fmla="*/ 174774 h 381177"/>
              <a:gd name="connsiteX6" fmla="*/ 6353 w 50845"/>
              <a:gd name="connsiteY6" fmla="*/ 130324 h 381177"/>
              <a:gd name="connsiteX7" fmla="*/ 3178 w 50845"/>
              <a:gd name="connsiteY7" fmla="*/ 149 h 38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45" h="381177">
                <a:moveTo>
                  <a:pt x="3178" y="149"/>
                </a:moveTo>
                <a:cubicBezTo>
                  <a:pt x="2649" y="-3555"/>
                  <a:pt x="-3701" y="62591"/>
                  <a:pt x="3178" y="108099"/>
                </a:cubicBezTo>
                <a:cubicBezTo>
                  <a:pt x="10057" y="153607"/>
                  <a:pt x="39691" y="227691"/>
                  <a:pt x="44453" y="273199"/>
                </a:cubicBezTo>
                <a:cubicBezTo>
                  <a:pt x="49215" y="318707"/>
                  <a:pt x="30695" y="382737"/>
                  <a:pt x="31753" y="381149"/>
                </a:cubicBezTo>
                <a:cubicBezTo>
                  <a:pt x="32811" y="379561"/>
                  <a:pt x="51861" y="298070"/>
                  <a:pt x="50803" y="263674"/>
                </a:cubicBezTo>
                <a:cubicBezTo>
                  <a:pt x="49745" y="229278"/>
                  <a:pt x="32811" y="196999"/>
                  <a:pt x="25403" y="174774"/>
                </a:cubicBezTo>
                <a:cubicBezTo>
                  <a:pt x="17995" y="152549"/>
                  <a:pt x="9528" y="152549"/>
                  <a:pt x="6353" y="130324"/>
                </a:cubicBezTo>
                <a:cubicBezTo>
                  <a:pt x="3178" y="108099"/>
                  <a:pt x="3707" y="3853"/>
                  <a:pt x="3178" y="14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79A6A1D4-FEB3-BD03-AF46-41FEC5421CB7}"/>
              </a:ext>
            </a:extLst>
          </p:cNvPr>
          <p:cNvSpPr/>
          <p:nvPr/>
        </p:nvSpPr>
        <p:spPr>
          <a:xfrm>
            <a:off x="5123854" y="3340086"/>
            <a:ext cx="54591" cy="368362"/>
          </a:xfrm>
          <a:custGeom>
            <a:avLst/>
            <a:gdLst>
              <a:gd name="connsiteX0" fmla="*/ 29171 w 54591"/>
              <a:gd name="connsiteY0" fmla="*/ 14 h 368362"/>
              <a:gd name="connsiteX1" fmla="*/ 596 w 54591"/>
              <a:gd name="connsiteY1" fmla="*/ 161939 h 368362"/>
              <a:gd name="connsiteX2" fmla="*/ 54571 w 54591"/>
              <a:gd name="connsiteY2" fmla="*/ 368314 h 368362"/>
              <a:gd name="connsiteX3" fmla="*/ 6946 w 54591"/>
              <a:gd name="connsiteY3" fmla="*/ 180989 h 368362"/>
              <a:gd name="connsiteX4" fmla="*/ 596 w 54591"/>
              <a:gd name="connsiteY4" fmla="*/ 152414 h 368362"/>
              <a:gd name="connsiteX5" fmla="*/ 29171 w 54591"/>
              <a:gd name="connsiteY5" fmla="*/ 14 h 36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91" h="368362">
                <a:moveTo>
                  <a:pt x="29171" y="14"/>
                </a:moveTo>
                <a:cubicBezTo>
                  <a:pt x="29171" y="1601"/>
                  <a:pt x="-3637" y="100556"/>
                  <a:pt x="596" y="161939"/>
                </a:cubicBezTo>
                <a:cubicBezTo>
                  <a:pt x="4829" y="223322"/>
                  <a:pt x="53513" y="365139"/>
                  <a:pt x="54571" y="368314"/>
                </a:cubicBezTo>
                <a:cubicBezTo>
                  <a:pt x="55629" y="371489"/>
                  <a:pt x="15942" y="216972"/>
                  <a:pt x="6946" y="180989"/>
                </a:cubicBezTo>
                <a:cubicBezTo>
                  <a:pt x="-2050" y="145006"/>
                  <a:pt x="67" y="177285"/>
                  <a:pt x="596" y="152414"/>
                </a:cubicBezTo>
                <a:cubicBezTo>
                  <a:pt x="1125" y="127543"/>
                  <a:pt x="29171" y="-1573"/>
                  <a:pt x="29171" y="1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9DEE1B82-5399-BF6F-6C3D-759DAF73F904}"/>
              </a:ext>
            </a:extLst>
          </p:cNvPr>
          <p:cNvSpPr/>
          <p:nvPr/>
        </p:nvSpPr>
        <p:spPr>
          <a:xfrm>
            <a:off x="5458022" y="3031973"/>
            <a:ext cx="60128" cy="200247"/>
          </a:xfrm>
          <a:custGeom>
            <a:avLst/>
            <a:gdLst>
              <a:gd name="connsiteX0" fmla="*/ 22028 w 60128"/>
              <a:gd name="connsiteY0" fmla="*/ 152 h 200247"/>
              <a:gd name="connsiteX1" fmla="*/ 6153 w 60128"/>
              <a:gd name="connsiteY1" fmla="*/ 127152 h 200247"/>
              <a:gd name="connsiteX2" fmla="*/ 60128 w 60128"/>
              <a:gd name="connsiteY2" fmla="*/ 200177 h 200247"/>
              <a:gd name="connsiteX3" fmla="*/ 6153 w 60128"/>
              <a:gd name="connsiteY3" fmla="*/ 139852 h 200247"/>
              <a:gd name="connsiteX4" fmla="*/ 2978 w 60128"/>
              <a:gd name="connsiteY4" fmla="*/ 101752 h 200247"/>
              <a:gd name="connsiteX5" fmla="*/ 22028 w 60128"/>
              <a:gd name="connsiteY5" fmla="*/ 152 h 200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28" h="200247">
                <a:moveTo>
                  <a:pt x="22028" y="152"/>
                </a:moveTo>
                <a:cubicBezTo>
                  <a:pt x="22557" y="4385"/>
                  <a:pt x="-197" y="93815"/>
                  <a:pt x="6153" y="127152"/>
                </a:cubicBezTo>
                <a:cubicBezTo>
                  <a:pt x="12503" y="160490"/>
                  <a:pt x="60128" y="198060"/>
                  <a:pt x="60128" y="200177"/>
                </a:cubicBezTo>
                <a:cubicBezTo>
                  <a:pt x="60128" y="202294"/>
                  <a:pt x="15678" y="156256"/>
                  <a:pt x="6153" y="139852"/>
                </a:cubicBezTo>
                <a:cubicBezTo>
                  <a:pt x="-3372" y="123448"/>
                  <a:pt x="332" y="122389"/>
                  <a:pt x="2978" y="101752"/>
                </a:cubicBezTo>
                <a:cubicBezTo>
                  <a:pt x="5624" y="81115"/>
                  <a:pt x="21499" y="-4081"/>
                  <a:pt x="22028" y="15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FCBE92FF-8D4E-DD04-0877-5CBE71FF1FCE}"/>
              </a:ext>
            </a:extLst>
          </p:cNvPr>
          <p:cNvSpPr/>
          <p:nvPr/>
        </p:nvSpPr>
        <p:spPr>
          <a:xfrm>
            <a:off x="5534619" y="3352742"/>
            <a:ext cx="56638" cy="247709"/>
          </a:xfrm>
          <a:custGeom>
            <a:avLst/>
            <a:gdLst>
              <a:gd name="connsiteX0" fmla="*/ 56556 w 56638"/>
              <a:gd name="connsiteY0" fmla="*/ 58 h 247709"/>
              <a:gd name="connsiteX1" fmla="*/ 18456 w 56638"/>
              <a:gd name="connsiteY1" fmla="*/ 95308 h 247709"/>
              <a:gd name="connsiteX2" fmla="*/ 50206 w 56638"/>
              <a:gd name="connsiteY2" fmla="*/ 247708 h 247709"/>
              <a:gd name="connsiteX3" fmla="*/ 5756 w 56638"/>
              <a:gd name="connsiteY3" fmla="*/ 98483 h 247709"/>
              <a:gd name="connsiteX4" fmla="*/ 5756 w 56638"/>
              <a:gd name="connsiteY4" fmla="*/ 108008 h 247709"/>
              <a:gd name="connsiteX5" fmla="*/ 56556 w 56638"/>
              <a:gd name="connsiteY5" fmla="*/ 58 h 24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638" h="247709">
                <a:moveTo>
                  <a:pt x="56556" y="58"/>
                </a:moveTo>
                <a:cubicBezTo>
                  <a:pt x="58673" y="-2059"/>
                  <a:pt x="19514" y="54033"/>
                  <a:pt x="18456" y="95308"/>
                </a:cubicBezTo>
                <a:cubicBezTo>
                  <a:pt x="17398" y="136583"/>
                  <a:pt x="52323" y="247179"/>
                  <a:pt x="50206" y="247708"/>
                </a:cubicBezTo>
                <a:cubicBezTo>
                  <a:pt x="48089" y="248237"/>
                  <a:pt x="13164" y="121766"/>
                  <a:pt x="5756" y="98483"/>
                </a:cubicBezTo>
                <a:cubicBezTo>
                  <a:pt x="-1652" y="75200"/>
                  <a:pt x="-2182" y="121766"/>
                  <a:pt x="5756" y="108008"/>
                </a:cubicBezTo>
                <a:cubicBezTo>
                  <a:pt x="13693" y="94250"/>
                  <a:pt x="54439" y="2175"/>
                  <a:pt x="56556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11936453-9F84-084F-A0F6-8A63BA3C115E}"/>
              </a:ext>
            </a:extLst>
          </p:cNvPr>
          <p:cNvSpPr/>
          <p:nvPr/>
        </p:nvSpPr>
        <p:spPr>
          <a:xfrm>
            <a:off x="5770473" y="3266789"/>
            <a:ext cx="534407" cy="44866"/>
          </a:xfrm>
          <a:custGeom>
            <a:avLst/>
            <a:gdLst>
              <a:gd name="connsiteX0" fmla="*/ 1677 w 534407"/>
              <a:gd name="connsiteY0" fmla="*/ 41561 h 44866"/>
              <a:gd name="connsiteX1" fmla="*/ 344577 w 534407"/>
              <a:gd name="connsiteY1" fmla="*/ 6636 h 44866"/>
              <a:gd name="connsiteX2" fmla="*/ 306477 w 534407"/>
              <a:gd name="connsiteY2" fmla="*/ 3461 h 44866"/>
              <a:gd name="connsiteX3" fmla="*/ 531902 w 534407"/>
              <a:gd name="connsiteY3" fmla="*/ 44736 h 44866"/>
              <a:gd name="connsiteX4" fmla="*/ 420777 w 534407"/>
              <a:gd name="connsiteY4" fmla="*/ 16161 h 44866"/>
              <a:gd name="connsiteX5" fmla="*/ 319177 w 534407"/>
              <a:gd name="connsiteY5" fmla="*/ 6636 h 44866"/>
              <a:gd name="connsiteX6" fmla="*/ 217577 w 534407"/>
              <a:gd name="connsiteY6" fmla="*/ 6636 h 44866"/>
              <a:gd name="connsiteX7" fmla="*/ 1677 w 534407"/>
              <a:gd name="connsiteY7" fmla="*/ 41561 h 44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4407" h="44866">
                <a:moveTo>
                  <a:pt x="1677" y="41561"/>
                </a:moveTo>
                <a:cubicBezTo>
                  <a:pt x="22844" y="41561"/>
                  <a:pt x="293777" y="12986"/>
                  <a:pt x="344577" y="6636"/>
                </a:cubicBezTo>
                <a:cubicBezTo>
                  <a:pt x="395377" y="286"/>
                  <a:pt x="275256" y="-2889"/>
                  <a:pt x="306477" y="3461"/>
                </a:cubicBezTo>
                <a:cubicBezTo>
                  <a:pt x="337698" y="9811"/>
                  <a:pt x="512852" y="42619"/>
                  <a:pt x="531902" y="44736"/>
                </a:cubicBezTo>
                <a:cubicBezTo>
                  <a:pt x="550952" y="46853"/>
                  <a:pt x="456231" y="22511"/>
                  <a:pt x="420777" y="16161"/>
                </a:cubicBezTo>
                <a:cubicBezTo>
                  <a:pt x="385323" y="9811"/>
                  <a:pt x="353044" y="8223"/>
                  <a:pt x="319177" y="6636"/>
                </a:cubicBezTo>
                <a:cubicBezTo>
                  <a:pt x="285310" y="5049"/>
                  <a:pt x="269435" y="1873"/>
                  <a:pt x="217577" y="6636"/>
                </a:cubicBezTo>
                <a:cubicBezTo>
                  <a:pt x="165719" y="11398"/>
                  <a:pt x="-19490" y="41561"/>
                  <a:pt x="1677" y="4156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C70F859B-5A6A-1AF2-1016-F7345FCA517A}"/>
              </a:ext>
            </a:extLst>
          </p:cNvPr>
          <p:cNvSpPr/>
          <p:nvPr/>
        </p:nvSpPr>
        <p:spPr>
          <a:xfrm>
            <a:off x="5816551" y="2504891"/>
            <a:ext cx="242887" cy="279113"/>
          </a:xfrm>
          <a:custGeom>
            <a:avLst/>
            <a:gdLst>
              <a:gd name="connsiteX0" fmla="*/ 49 w 242887"/>
              <a:gd name="connsiteY0" fmla="*/ 184 h 279113"/>
              <a:gd name="connsiteX1" fmla="*/ 206424 w 242887"/>
              <a:gd name="connsiteY1" fmla="*/ 235134 h 279113"/>
              <a:gd name="connsiteX2" fmla="*/ 241349 w 242887"/>
              <a:gd name="connsiteY2" fmla="*/ 276409 h 279113"/>
              <a:gd name="connsiteX3" fmla="*/ 187374 w 242887"/>
              <a:gd name="connsiteY3" fmla="*/ 197034 h 279113"/>
              <a:gd name="connsiteX4" fmla="*/ 49 w 242887"/>
              <a:gd name="connsiteY4" fmla="*/ 184 h 27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887" h="279113">
                <a:moveTo>
                  <a:pt x="49" y="184"/>
                </a:moveTo>
                <a:cubicBezTo>
                  <a:pt x="3224" y="6534"/>
                  <a:pt x="166207" y="189097"/>
                  <a:pt x="206424" y="235134"/>
                </a:cubicBezTo>
                <a:cubicBezTo>
                  <a:pt x="246641" y="281171"/>
                  <a:pt x="244524" y="282759"/>
                  <a:pt x="241349" y="276409"/>
                </a:cubicBezTo>
                <a:cubicBezTo>
                  <a:pt x="238174" y="270059"/>
                  <a:pt x="227062" y="240955"/>
                  <a:pt x="187374" y="197034"/>
                </a:cubicBezTo>
                <a:cubicBezTo>
                  <a:pt x="147687" y="153113"/>
                  <a:pt x="-3126" y="-6166"/>
                  <a:pt x="49" y="18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CB644FD1-52A1-B06B-08B6-E0282E298867}"/>
              </a:ext>
            </a:extLst>
          </p:cNvPr>
          <p:cNvSpPr/>
          <p:nvPr/>
        </p:nvSpPr>
        <p:spPr>
          <a:xfrm>
            <a:off x="6042782" y="2889026"/>
            <a:ext cx="59589" cy="200455"/>
          </a:xfrm>
          <a:custGeom>
            <a:avLst/>
            <a:gdLst>
              <a:gd name="connsiteX0" fmla="*/ 2418 w 59589"/>
              <a:gd name="connsiteY0" fmla="*/ 224 h 200455"/>
              <a:gd name="connsiteX1" fmla="*/ 5593 w 59589"/>
              <a:gd name="connsiteY1" fmla="*/ 85949 h 200455"/>
              <a:gd name="connsiteX2" fmla="*/ 59568 w 59589"/>
              <a:gd name="connsiteY2" fmla="*/ 200249 h 200455"/>
              <a:gd name="connsiteX3" fmla="*/ 11943 w 59589"/>
              <a:gd name="connsiteY3" fmla="*/ 111349 h 200455"/>
              <a:gd name="connsiteX4" fmla="*/ 2418 w 59589"/>
              <a:gd name="connsiteY4" fmla="*/ 224 h 20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89" h="200455">
                <a:moveTo>
                  <a:pt x="2418" y="224"/>
                </a:moveTo>
                <a:cubicBezTo>
                  <a:pt x="1360" y="-4009"/>
                  <a:pt x="-3932" y="52612"/>
                  <a:pt x="5593" y="85949"/>
                </a:cubicBezTo>
                <a:cubicBezTo>
                  <a:pt x="15118" y="119287"/>
                  <a:pt x="58510" y="196016"/>
                  <a:pt x="59568" y="200249"/>
                </a:cubicBezTo>
                <a:cubicBezTo>
                  <a:pt x="60626" y="204482"/>
                  <a:pt x="21468" y="142570"/>
                  <a:pt x="11943" y="111349"/>
                </a:cubicBezTo>
                <a:cubicBezTo>
                  <a:pt x="2418" y="80128"/>
                  <a:pt x="3476" y="4457"/>
                  <a:pt x="2418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FA9EAC56-6047-4F39-BFA2-3FDFB3687C50}"/>
              </a:ext>
            </a:extLst>
          </p:cNvPr>
          <p:cNvSpPr/>
          <p:nvPr/>
        </p:nvSpPr>
        <p:spPr>
          <a:xfrm>
            <a:off x="4981040" y="5943563"/>
            <a:ext cx="515505" cy="125507"/>
          </a:xfrm>
          <a:custGeom>
            <a:avLst/>
            <a:gdLst>
              <a:gd name="connsiteX0" fmla="*/ 535 w 515505"/>
              <a:gd name="connsiteY0" fmla="*/ 37 h 125507"/>
              <a:gd name="connsiteX1" fmla="*/ 238660 w 515505"/>
              <a:gd name="connsiteY1" fmla="*/ 41312 h 125507"/>
              <a:gd name="connsiteX2" fmla="*/ 508535 w 515505"/>
              <a:gd name="connsiteY2" fmla="*/ 123862 h 125507"/>
              <a:gd name="connsiteX3" fmla="*/ 441860 w 515505"/>
              <a:gd name="connsiteY3" fmla="*/ 98462 h 125507"/>
              <a:gd name="connsiteX4" fmla="*/ 305335 w 515505"/>
              <a:gd name="connsiteY4" fmla="*/ 47662 h 125507"/>
              <a:gd name="connsiteX5" fmla="*/ 535 w 515505"/>
              <a:gd name="connsiteY5" fmla="*/ 37 h 12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5505" h="125507">
                <a:moveTo>
                  <a:pt x="535" y="37"/>
                </a:moveTo>
                <a:cubicBezTo>
                  <a:pt x="-10577" y="-1021"/>
                  <a:pt x="153993" y="20675"/>
                  <a:pt x="238660" y="41312"/>
                </a:cubicBezTo>
                <a:cubicBezTo>
                  <a:pt x="323327" y="61950"/>
                  <a:pt x="474668" y="114337"/>
                  <a:pt x="508535" y="123862"/>
                </a:cubicBezTo>
                <a:cubicBezTo>
                  <a:pt x="542402" y="133387"/>
                  <a:pt x="441860" y="98462"/>
                  <a:pt x="441860" y="98462"/>
                </a:cubicBezTo>
                <a:cubicBezTo>
                  <a:pt x="407993" y="85762"/>
                  <a:pt x="373597" y="63008"/>
                  <a:pt x="305335" y="47662"/>
                </a:cubicBezTo>
                <a:cubicBezTo>
                  <a:pt x="237073" y="32316"/>
                  <a:pt x="11647" y="1095"/>
                  <a:pt x="535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EF81A735-4D95-EF77-4854-A594E32E86BF}"/>
              </a:ext>
            </a:extLst>
          </p:cNvPr>
          <p:cNvSpPr/>
          <p:nvPr/>
        </p:nvSpPr>
        <p:spPr>
          <a:xfrm>
            <a:off x="4256236" y="5379820"/>
            <a:ext cx="81080" cy="232401"/>
          </a:xfrm>
          <a:custGeom>
            <a:avLst/>
            <a:gdLst>
              <a:gd name="connsiteX0" fmla="*/ 1439 w 81080"/>
              <a:gd name="connsiteY0" fmla="*/ 1805 h 232401"/>
              <a:gd name="connsiteX1" fmla="*/ 14139 w 81080"/>
              <a:gd name="connsiteY1" fmla="*/ 84355 h 232401"/>
              <a:gd name="connsiteX2" fmla="*/ 80814 w 81080"/>
              <a:gd name="connsiteY2" fmla="*/ 230405 h 232401"/>
              <a:gd name="connsiteX3" fmla="*/ 36364 w 81080"/>
              <a:gd name="connsiteY3" fmla="*/ 160555 h 232401"/>
              <a:gd name="connsiteX4" fmla="*/ 1439 w 81080"/>
              <a:gd name="connsiteY4" fmla="*/ 1805 h 23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080" h="232401">
                <a:moveTo>
                  <a:pt x="1439" y="1805"/>
                </a:moveTo>
                <a:cubicBezTo>
                  <a:pt x="-2265" y="-10895"/>
                  <a:pt x="910" y="46255"/>
                  <a:pt x="14139" y="84355"/>
                </a:cubicBezTo>
                <a:cubicBezTo>
                  <a:pt x="27368" y="122455"/>
                  <a:pt x="77110" y="217705"/>
                  <a:pt x="80814" y="230405"/>
                </a:cubicBezTo>
                <a:cubicBezTo>
                  <a:pt x="84518" y="243105"/>
                  <a:pt x="48535" y="192305"/>
                  <a:pt x="36364" y="160555"/>
                </a:cubicBezTo>
                <a:cubicBezTo>
                  <a:pt x="24193" y="128805"/>
                  <a:pt x="5143" y="14505"/>
                  <a:pt x="1439" y="18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1EF3853E-5711-8761-7B84-E057C0576EA9}"/>
              </a:ext>
            </a:extLst>
          </p:cNvPr>
          <p:cNvSpPr/>
          <p:nvPr/>
        </p:nvSpPr>
        <p:spPr>
          <a:xfrm>
            <a:off x="5511776" y="5797407"/>
            <a:ext cx="250979" cy="162442"/>
          </a:xfrm>
          <a:custGeom>
            <a:avLst/>
            <a:gdLst>
              <a:gd name="connsiteX0" fmla="*/ 250849 w 250979"/>
              <a:gd name="connsiteY0" fmla="*/ 143 h 162442"/>
              <a:gd name="connsiteX1" fmla="*/ 187349 w 250979"/>
              <a:gd name="connsiteY1" fmla="*/ 92218 h 162442"/>
              <a:gd name="connsiteX2" fmla="*/ 24 w 250979"/>
              <a:gd name="connsiteY2" fmla="*/ 162068 h 162442"/>
              <a:gd name="connsiteX3" fmla="*/ 174649 w 250979"/>
              <a:gd name="connsiteY3" fmla="*/ 114443 h 162442"/>
              <a:gd name="connsiteX4" fmla="*/ 250849 w 250979"/>
              <a:gd name="connsiteY4" fmla="*/ 143 h 162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979" h="162442">
                <a:moveTo>
                  <a:pt x="250849" y="143"/>
                </a:moveTo>
                <a:cubicBezTo>
                  <a:pt x="252966" y="-3561"/>
                  <a:pt x="229153" y="65231"/>
                  <a:pt x="187349" y="92218"/>
                </a:cubicBezTo>
                <a:cubicBezTo>
                  <a:pt x="145545" y="119206"/>
                  <a:pt x="2141" y="158364"/>
                  <a:pt x="24" y="162068"/>
                </a:cubicBezTo>
                <a:cubicBezTo>
                  <a:pt x="-2093" y="165772"/>
                  <a:pt x="131257" y="141431"/>
                  <a:pt x="174649" y="114443"/>
                </a:cubicBezTo>
                <a:cubicBezTo>
                  <a:pt x="218041" y="87456"/>
                  <a:pt x="248732" y="3847"/>
                  <a:pt x="250849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D5B101A4-94C3-A275-EBC3-70F9EFFA8B49}"/>
              </a:ext>
            </a:extLst>
          </p:cNvPr>
          <p:cNvSpPr/>
          <p:nvPr/>
        </p:nvSpPr>
        <p:spPr>
          <a:xfrm>
            <a:off x="5416365" y="5943502"/>
            <a:ext cx="231799" cy="273271"/>
          </a:xfrm>
          <a:custGeom>
            <a:avLst/>
            <a:gdLst>
              <a:gd name="connsiteX0" fmla="*/ 185 w 231799"/>
              <a:gd name="connsiteY0" fmla="*/ 98 h 273271"/>
              <a:gd name="connsiteX1" fmla="*/ 187510 w 231799"/>
              <a:gd name="connsiteY1" fmla="*/ 127098 h 273271"/>
              <a:gd name="connsiteX2" fmla="*/ 212910 w 231799"/>
              <a:gd name="connsiteY2" fmla="*/ 171548 h 273271"/>
              <a:gd name="connsiteX3" fmla="*/ 177985 w 231799"/>
              <a:gd name="connsiteY3" fmla="*/ 273148 h 273271"/>
              <a:gd name="connsiteX4" fmla="*/ 225610 w 231799"/>
              <a:gd name="connsiteY4" fmla="*/ 149323 h 273271"/>
              <a:gd name="connsiteX5" fmla="*/ 185 w 231799"/>
              <a:gd name="connsiteY5" fmla="*/ 98 h 273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799" h="273271">
                <a:moveTo>
                  <a:pt x="185" y="98"/>
                </a:moveTo>
                <a:cubicBezTo>
                  <a:pt x="-6165" y="-3606"/>
                  <a:pt x="152056" y="98523"/>
                  <a:pt x="187510" y="127098"/>
                </a:cubicBezTo>
                <a:cubicBezTo>
                  <a:pt x="222964" y="155673"/>
                  <a:pt x="214498" y="147206"/>
                  <a:pt x="212910" y="171548"/>
                </a:cubicBezTo>
                <a:cubicBezTo>
                  <a:pt x="211323" y="195890"/>
                  <a:pt x="175868" y="276852"/>
                  <a:pt x="177985" y="273148"/>
                </a:cubicBezTo>
                <a:cubicBezTo>
                  <a:pt x="180102" y="269444"/>
                  <a:pt x="253127" y="194302"/>
                  <a:pt x="225610" y="149323"/>
                </a:cubicBezTo>
                <a:cubicBezTo>
                  <a:pt x="198093" y="104344"/>
                  <a:pt x="6535" y="3802"/>
                  <a:pt x="185" y="9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6BFCC26D-0A29-4B2F-0969-17D72973184A}"/>
              </a:ext>
            </a:extLst>
          </p:cNvPr>
          <p:cNvSpPr/>
          <p:nvPr/>
        </p:nvSpPr>
        <p:spPr>
          <a:xfrm>
            <a:off x="4416425" y="5502257"/>
            <a:ext cx="373130" cy="396213"/>
          </a:xfrm>
          <a:custGeom>
            <a:avLst/>
            <a:gdLst>
              <a:gd name="connsiteX0" fmla="*/ 0 w 373130"/>
              <a:gd name="connsiteY0" fmla="*/ 18 h 396213"/>
              <a:gd name="connsiteX1" fmla="*/ 187325 w 373130"/>
              <a:gd name="connsiteY1" fmla="*/ 241318 h 396213"/>
              <a:gd name="connsiteX2" fmla="*/ 371475 w 373130"/>
              <a:gd name="connsiteY2" fmla="*/ 393718 h 396213"/>
              <a:gd name="connsiteX3" fmla="*/ 273050 w 373130"/>
              <a:gd name="connsiteY3" fmla="*/ 330218 h 396213"/>
              <a:gd name="connsiteX4" fmla="*/ 187325 w 373130"/>
              <a:gd name="connsiteY4" fmla="*/ 254018 h 396213"/>
              <a:gd name="connsiteX5" fmla="*/ 0 w 373130"/>
              <a:gd name="connsiteY5" fmla="*/ 18 h 39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130" h="396213">
                <a:moveTo>
                  <a:pt x="0" y="18"/>
                </a:moveTo>
                <a:cubicBezTo>
                  <a:pt x="0" y="-2099"/>
                  <a:pt x="125413" y="175701"/>
                  <a:pt x="187325" y="241318"/>
                </a:cubicBezTo>
                <a:cubicBezTo>
                  <a:pt x="249238" y="306935"/>
                  <a:pt x="357188" y="378901"/>
                  <a:pt x="371475" y="393718"/>
                </a:cubicBezTo>
                <a:cubicBezTo>
                  <a:pt x="385762" y="408535"/>
                  <a:pt x="303742" y="353501"/>
                  <a:pt x="273050" y="330218"/>
                </a:cubicBezTo>
                <a:cubicBezTo>
                  <a:pt x="242358" y="306935"/>
                  <a:pt x="228600" y="305876"/>
                  <a:pt x="187325" y="254018"/>
                </a:cubicBezTo>
                <a:cubicBezTo>
                  <a:pt x="146050" y="202160"/>
                  <a:pt x="0" y="2135"/>
                  <a:pt x="0" y="1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D2A53BE0-122B-3C5C-265F-C69A619FDE6D}"/>
              </a:ext>
            </a:extLst>
          </p:cNvPr>
          <p:cNvSpPr/>
          <p:nvPr/>
        </p:nvSpPr>
        <p:spPr>
          <a:xfrm>
            <a:off x="4810047" y="5989747"/>
            <a:ext cx="371612" cy="58721"/>
          </a:xfrm>
          <a:custGeom>
            <a:avLst/>
            <a:gdLst>
              <a:gd name="connsiteX0" fmla="*/ 78 w 371612"/>
              <a:gd name="connsiteY0" fmla="*/ 30053 h 58721"/>
              <a:gd name="connsiteX1" fmla="*/ 190578 w 371612"/>
              <a:gd name="connsiteY1" fmla="*/ 4653 h 58721"/>
              <a:gd name="connsiteX2" fmla="*/ 289003 w 371612"/>
              <a:gd name="connsiteY2" fmla="*/ 17353 h 58721"/>
              <a:gd name="connsiteX3" fmla="*/ 371553 w 371612"/>
              <a:gd name="connsiteY3" fmla="*/ 58628 h 58721"/>
              <a:gd name="connsiteX4" fmla="*/ 276303 w 371612"/>
              <a:gd name="connsiteY4" fmla="*/ 4653 h 58721"/>
              <a:gd name="connsiteX5" fmla="*/ 168353 w 371612"/>
              <a:gd name="connsiteY5" fmla="*/ 4653 h 58721"/>
              <a:gd name="connsiteX6" fmla="*/ 78 w 371612"/>
              <a:gd name="connsiteY6" fmla="*/ 30053 h 5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612" h="58721">
                <a:moveTo>
                  <a:pt x="78" y="30053"/>
                </a:moveTo>
                <a:cubicBezTo>
                  <a:pt x="3782" y="30053"/>
                  <a:pt x="142424" y="6770"/>
                  <a:pt x="190578" y="4653"/>
                </a:cubicBezTo>
                <a:cubicBezTo>
                  <a:pt x="238732" y="2536"/>
                  <a:pt x="258841" y="8357"/>
                  <a:pt x="289003" y="17353"/>
                </a:cubicBezTo>
                <a:cubicBezTo>
                  <a:pt x="319166" y="26349"/>
                  <a:pt x="373670" y="60745"/>
                  <a:pt x="371553" y="58628"/>
                </a:cubicBezTo>
                <a:cubicBezTo>
                  <a:pt x="369436" y="56511"/>
                  <a:pt x="310170" y="13649"/>
                  <a:pt x="276303" y="4653"/>
                </a:cubicBezTo>
                <a:cubicBezTo>
                  <a:pt x="242436" y="-4343"/>
                  <a:pt x="211745" y="2007"/>
                  <a:pt x="168353" y="4653"/>
                </a:cubicBezTo>
                <a:cubicBezTo>
                  <a:pt x="124961" y="7299"/>
                  <a:pt x="-3626" y="30053"/>
                  <a:pt x="78" y="300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B789296D-EE61-E405-034E-8BEE86DD10EB}"/>
              </a:ext>
            </a:extLst>
          </p:cNvPr>
          <p:cNvSpPr/>
          <p:nvPr/>
        </p:nvSpPr>
        <p:spPr>
          <a:xfrm>
            <a:off x="4476750" y="5943598"/>
            <a:ext cx="272017" cy="275088"/>
          </a:xfrm>
          <a:custGeom>
            <a:avLst/>
            <a:gdLst>
              <a:gd name="connsiteX0" fmla="*/ 0 w 272017"/>
              <a:gd name="connsiteY0" fmla="*/ 2 h 275088"/>
              <a:gd name="connsiteX1" fmla="*/ 111125 w 272017"/>
              <a:gd name="connsiteY1" fmla="*/ 146052 h 275088"/>
              <a:gd name="connsiteX2" fmla="*/ 269875 w 272017"/>
              <a:gd name="connsiteY2" fmla="*/ 273052 h 275088"/>
              <a:gd name="connsiteX3" fmla="*/ 196850 w 272017"/>
              <a:gd name="connsiteY3" fmla="*/ 219077 h 275088"/>
              <a:gd name="connsiteX4" fmla="*/ 111125 w 272017"/>
              <a:gd name="connsiteY4" fmla="*/ 149227 h 275088"/>
              <a:gd name="connsiteX5" fmla="*/ 0 w 272017"/>
              <a:gd name="connsiteY5" fmla="*/ 2 h 275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017" h="275088">
                <a:moveTo>
                  <a:pt x="0" y="2"/>
                </a:moveTo>
                <a:cubicBezTo>
                  <a:pt x="0" y="-527"/>
                  <a:pt x="66146" y="100544"/>
                  <a:pt x="111125" y="146052"/>
                </a:cubicBezTo>
                <a:cubicBezTo>
                  <a:pt x="156104" y="191560"/>
                  <a:pt x="255588" y="260881"/>
                  <a:pt x="269875" y="273052"/>
                </a:cubicBezTo>
                <a:cubicBezTo>
                  <a:pt x="284162" y="285223"/>
                  <a:pt x="223308" y="239715"/>
                  <a:pt x="196850" y="219077"/>
                </a:cubicBezTo>
                <a:cubicBezTo>
                  <a:pt x="170392" y="198439"/>
                  <a:pt x="141817" y="182035"/>
                  <a:pt x="111125" y="149227"/>
                </a:cubicBezTo>
                <a:cubicBezTo>
                  <a:pt x="80433" y="116419"/>
                  <a:pt x="0" y="531"/>
                  <a:pt x="0" y="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C94D9711-1E29-548F-E64A-4375879143A7}"/>
              </a:ext>
            </a:extLst>
          </p:cNvPr>
          <p:cNvSpPr/>
          <p:nvPr/>
        </p:nvSpPr>
        <p:spPr>
          <a:xfrm>
            <a:off x="4268724" y="4832350"/>
            <a:ext cx="160401" cy="307985"/>
          </a:xfrm>
          <a:custGeom>
            <a:avLst/>
            <a:gdLst>
              <a:gd name="connsiteX0" fmla="*/ 160401 w 160401"/>
              <a:gd name="connsiteY0" fmla="*/ 0 h 307985"/>
              <a:gd name="connsiteX1" fmla="*/ 55626 w 160401"/>
              <a:gd name="connsiteY1" fmla="*/ 98425 h 307985"/>
              <a:gd name="connsiteX2" fmla="*/ 23876 w 160401"/>
              <a:gd name="connsiteY2" fmla="*/ 193675 h 307985"/>
              <a:gd name="connsiteX3" fmla="*/ 1651 w 160401"/>
              <a:gd name="connsiteY3" fmla="*/ 307975 h 307985"/>
              <a:gd name="connsiteX4" fmla="*/ 4826 w 160401"/>
              <a:gd name="connsiteY4" fmla="*/ 200025 h 307985"/>
              <a:gd name="connsiteX5" fmla="*/ 30226 w 160401"/>
              <a:gd name="connsiteY5" fmla="*/ 127000 h 307985"/>
              <a:gd name="connsiteX6" fmla="*/ 4826 w 160401"/>
              <a:gd name="connsiteY6" fmla="*/ 212725 h 307985"/>
              <a:gd name="connsiteX7" fmla="*/ 30226 w 160401"/>
              <a:gd name="connsiteY7" fmla="*/ 107950 h 307985"/>
              <a:gd name="connsiteX8" fmla="*/ 55626 w 160401"/>
              <a:gd name="connsiteY8" fmla="*/ 98425 h 307985"/>
              <a:gd name="connsiteX9" fmla="*/ 160401 w 160401"/>
              <a:gd name="connsiteY9" fmla="*/ 0 h 307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401" h="307985">
                <a:moveTo>
                  <a:pt x="160401" y="0"/>
                </a:moveTo>
                <a:cubicBezTo>
                  <a:pt x="160401" y="0"/>
                  <a:pt x="78380" y="66146"/>
                  <a:pt x="55626" y="98425"/>
                </a:cubicBezTo>
                <a:cubicBezTo>
                  <a:pt x="32872" y="130704"/>
                  <a:pt x="32872" y="158750"/>
                  <a:pt x="23876" y="193675"/>
                </a:cubicBezTo>
                <a:cubicBezTo>
                  <a:pt x="14880" y="228600"/>
                  <a:pt x="4826" y="306917"/>
                  <a:pt x="1651" y="307975"/>
                </a:cubicBezTo>
                <a:cubicBezTo>
                  <a:pt x="-1524" y="309033"/>
                  <a:pt x="63" y="230188"/>
                  <a:pt x="4826" y="200025"/>
                </a:cubicBezTo>
                <a:cubicBezTo>
                  <a:pt x="9588" y="169863"/>
                  <a:pt x="30226" y="124883"/>
                  <a:pt x="30226" y="127000"/>
                </a:cubicBezTo>
                <a:cubicBezTo>
                  <a:pt x="30226" y="129117"/>
                  <a:pt x="4826" y="215900"/>
                  <a:pt x="4826" y="212725"/>
                </a:cubicBezTo>
                <a:cubicBezTo>
                  <a:pt x="4826" y="209550"/>
                  <a:pt x="21759" y="127000"/>
                  <a:pt x="30226" y="107950"/>
                </a:cubicBezTo>
                <a:cubicBezTo>
                  <a:pt x="38693" y="88900"/>
                  <a:pt x="37634" y="113242"/>
                  <a:pt x="55626" y="98425"/>
                </a:cubicBezTo>
                <a:cubicBezTo>
                  <a:pt x="73618" y="83608"/>
                  <a:pt x="160401" y="0"/>
                  <a:pt x="160401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2456F600-AD8C-7CB9-F68E-84502E0D5EEA}"/>
              </a:ext>
            </a:extLst>
          </p:cNvPr>
          <p:cNvSpPr/>
          <p:nvPr/>
        </p:nvSpPr>
        <p:spPr>
          <a:xfrm>
            <a:off x="6025670" y="4774902"/>
            <a:ext cx="286625" cy="279864"/>
          </a:xfrm>
          <a:custGeom>
            <a:avLst/>
            <a:gdLst>
              <a:gd name="connsiteX0" fmla="*/ 480 w 286625"/>
              <a:gd name="connsiteY0" fmla="*/ 298 h 279864"/>
              <a:gd name="connsiteX1" fmla="*/ 235430 w 286625"/>
              <a:gd name="connsiteY1" fmla="*/ 127298 h 279864"/>
              <a:gd name="connsiteX2" fmla="*/ 286230 w 286625"/>
              <a:gd name="connsiteY2" fmla="*/ 279698 h 279864"/>
              <a:gd name="connsiteX3" fmla="*/ 257655 w 286625"/>
              <a:gd name="connsiteY3" fmla="*/ 155873 h 279864"/>
              <a:gd name="connsiteX4" fmla="*/ 232255 w 286625"/>
              <a:gd name="connsiteY4" fmla="*/ 101898 h 279864"/>
              <a:gd name="connsiteX5" fmla="*/ 175105 w 286625"/>
              <a:gd name="connsiteY5" fmla="*/ 92373 h 279864"/>
              <a:gd name="connsiteX6" fmla="*/ 480 w 286625"/>
              <a:gd name="connsiteY6" fmla="*/ 298 h 279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625" h="279864">
                <a:moveTo>
                  <a:pt x="480" y="298"/>
                </a:moveTo>
                <a:cubicBezTo>
                  <a:pt x="10534" y="6119"/>
                  <a:pt x="187805" y="80731"/>
                  <a:pt x="235430" y="127298"/>
                </a:cubicBezTo>
                <a:cubicBezTo>
                  <a:pt x="283055" y="173865"/>
                  <a:pt x="282526" y="274936"/>
                  <a:pt x="286230" y="279698"/>
                </a:cubicBezTo>
                <a:cubicBezTo>
                  <a:pt x="289934" y="284460"/>
                  <a:pt x="266651" y="185506"/>
                  <a:pt x="257655" y="155873"/>
                </a:cubicBezTo>
                <a:cubicBezTo>
                  <a:pt x="248659" y="126240"/>
                  <a:pt x="246013" y="112481"/>
                  <a:pt x="232255" y="101898"/>
                </a:cubicBezTo>
                <a:cubicBezTo>
                  <a:pt x="218497" y="91315"/>
                  <a:pt x="208972" y="109306"/>
                  <a:pt x="175105" y="92373"/>
                </a:cubicBezTo>
                <a:cubicBezTo>
                  <a:pt x="141238" y="75440"/>
                  <a:pt x="-9574" y="-5523"/>
                  <a:pt x="480" y="29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0D987846-8453-4B8C-A6FF-89E1EA2DA870}"/>
              </a:ext>
            </a:extLst>
          </p:cNvPr>
          <p:cNvSpPr/>
          <p:nvPr/>
        </p:nvSpPr>
        <p:spPr>
          <a:xfrm>
            <a:off x="5864225" y="4387846"/>
            <a:ext cx="229090" cy="210231"/>
          </a:xfrm>
          <a:custGeom>
            <a:avLst/>
            <a:gdLst>
              <a:gd name="connsiteX0" fmla="*/ 0 w 229090"/>
              <a:gd name="connsiteY0" fmla="*/ 4 h 210231"/>
              <a:gd name="connsiteX1" fmla="*/ 136525 w 229090"/>
              <a:gd name="connsiteY1" fmla="*/ 85729 h 210231"/>
              <a:gd name="connsiteX2" fmla="*/ 228600 w 229090"/>
              <a:gd name="connsiteY2" fmla="*/ 209554 h 210231"/>
              <a:gd name="connsiteX3" fmla="*/ 171450 w 229090"/>
              <a:gd name="connsiteY3" fmla="*/ 133354 h 210231"/>
              <a:gd name="connsiteX4" fmla="*/ 136525 w 229090"/>
              <a:gd name="connsiteY4" fmla="*/ 88904 h 210231"/>
              <a:gd name="connsiteX5" fmla="*/ 0 w 229090"/>
              <a:gd name="connsiteY5" fmla="*/ 4 h 210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090" h="210231">
                <a:moveTo>
                  <a:pt x="0" y="4"/>
                </a:moveTo>
                <a:cubicBezTo>
                  <a:pt x="0" y="-525"/>
                  <a:pt x="98425" y="50804"/>
                  <a:pt x="136525" y="85729"/>
                </a:cubicBezTo>
                <a:cubicBezTo>
                  <a:pt x="174625" y="120654"/>
                  <a:pt x="222779" y="201617"/>
                  <a:pt x="228600" y="209554"/>
                </a:cubicBezTo>
                <a:cubicBezTo>
                  <a:pt x="234421" y="217491"/>
                  <a:pt x="186796" y="153462"/>
                  <a:pt x="171450" y="133354"/>
                </a:cubicBezTo>
                <a:cubicBezTo>
                  <a:pt x="156104" y="113246"/>
                  <a:pt x="162454" y="110600"/>
                  <a:pt x="136525" y="88904"/>
                </a:cubicBezTo>
                <a:cubicBezTo>
                  <a:pt x="110596" y="67208"/>
                  <a:pt x="0" y="533"/>
                  <a:pt x="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72BB4DA1-857B-5742-1CE7-B9CD46F10E5A}"/>
              </a:ext>
            </a:extLst>
          </p:cNvPr>
          <p:cNvSpPr/>
          <p:nvPr/>
        </p:nvSpPr>
        <p:spPr>
          <a:xfrm>
            <a:off x="5971690" y="4269107"/>
            <a:ext cx="299460" cy="61636"/>
          </a:xfrm>
          <a:custGeom>
            <a:avLst/>
            <a:gdLst>
              <a:gd name="connsiteX0" fmla="*/ 485 w 299460"/>
              <a:gd name="connsiteY0" fmla="*/ 42543 h 61636"/>
              <a:gd name="connsiteX1" fmla="*/ 200510 w 299460"/>
              <a:gd name="connsiteY1" fmla="*/ 1268 h 61636"/>
              <a:gd name="connsiteX2" fmla="*/ 298935 w 299460"/>
              <a:gd name="connsiteY2" fmla="*/ 61593 h 61636"/>
              <a:gd name="connsiteX3" fmla="*/ 235435 w 299460"/>
              <a:gd name="connsiteY3" fmla="*/ 10793 h 61636"/>
              <a:gd name="connsiteX4" fmla="*/ 146535 w 299460"/>
              <a:gd name="connsiteY4" fmla="*/ 1268 h 61636"/>
              <a:gd name="connsiteX5" fmla="*/ 485 w 299460"/>
              <a:gd name="connsiteY5" fmla="*/ 42543 h 6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460" h="61636">
                <a:moveTo>
                  <a:pt x="485" y="42543"/>
                </a:moveTo>
                <a:cubicBezTo>
                  <a:pt x="9481" y="42543"/>
                  <a:pt x="150768" y="-1907"/>
                  <a:pt x="200510" y="1268"/>
                </a:cubicBezTo>
                <a:cubicBezTo>
                  <a:pt x="250252" y="4443"/>
                  <a:pt x="293114" y="60006"/>
                  <a:pt x="298935" y="61593"/>
                </a:cubicBezTo>
                <a:cubicBezTo>
                  <a:pt x="304756" y="63181"/>
                  <a:pt x="260835" y="20847"/>
                  <a:pt x="235435" y="10793"/>
                </a:cubicBezTo>
                <a:cubicBezTo>
                  <a:pt x="210035" y="739"/>
                  <a:pt x="183047" y="-1907"/>
                  <a:pt x="146535" y="1268"/>
                </a:cubicBezTo>
                <a:cubicBezTo>
                  <a:pt x="110023" y="4443"/>
                  <a:pt x="-8511" y="42543"/>
                  <a:pt x="485" y="4254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4FB9C160-70CB-EEAF-BB16-70FEAC41D0EC}"/>
              </a:ext>
            </a:extLst>
          </p:cNvPr>
          <p:cNvSpPr/>
          <p:nvPr/>
        </p:nvSpPr>
        <p:spPr>
          <a:xfrm>
            <a:off x="5505419" y="3749330"/>
            <a:ext cx="83216" cy="213075"/>
          </a:xfrm>
          <a:custGeom>
            <a:avLst/>
            <a:gdLst>
              <a:gd name="connsiteX0" fmla="*/ 31 w 83216"/>
              <a:gd name="connsiteY0" fmla="*/ 345 h 213075"/>
              <a:gd name="connsiteX1" fmla="*/ 76231 w 83216"/>
              <a:gd name="connsiteY1" fmla="*/ 136870 h 213075"/>
              <a:gd name="connsiteX2" fmla="*/ 79406 w 83216"/>
              <a:gd name="connsiteY2" fmla="*/ 213070 h 213075"/>
              <a:gd name="connsiteX3" fmla="*/ 73056 w 83216"/>
              <a:gd name="connsiteY3" fmla="*/ 133695 h 213075"/>
              <a:gd name="connsiteX4" fmla="*/ 66706 w 83216"/>
              <a:gd name="connsiteY4" fmla="*/ 98770 h 213075"/>
              <a:gd name="connsiteX5" fmla="*/ 31 w 83216"/>
              <a:gd name="connsiteY5" fmla="*/ 345 h 21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216" h="213075">
                <a:moveTo>
                  <a:pt x="31" y="345"/>
                </a:moveTo>
                <a:cubicBezTo>
                  <a:pt x="1619" y="6695"/>
                  <a:pt x="63002" y="101416"/>
                  <a:pt x="76231" y="136870"/>
                </a:cubicBezTo>
                <a:cubicBezTo>
                  <a:pt x="89460" y="172324"/>
                  <a:pt x="79935" y="213599"/>
                  <a:pt x="79406" y="213070"/>
                </a:cubicBezTo>
                <a:cubicBezTo>
                  <a:pt x="78877" y="212541"/>
                  <a:pt x="75173" y="152745"/>
                  <a:pt x="73056" y="133695"/>
                </a:cubicBezTo>
                <a:cubicBezTo>
                  <a:pt x="70939" y="114645"/>
                  <a:pt x="76760" y="120466"/>
                  <a:pt x="66706" y="98770"/>
                </a:cubicBezTo>
                <a:cubicBezTo>
                  <a:pt x="56652" y="77074"/>
                  <a:pt x="-1557" y="-6005"/>
                  <a:pt x="31" y="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79B88C4D-A306-3E57-1C05-A2752DD5AD3D}"/>
              </a:ext>
            </a:extLst>
          </p:cNvPr>
          <p:cNvSpPr/>
          <p:nvPr/>
        </p:nvSpPr>
        <p:spPr>
          <a:xfrm>
            <a:off x="5616928" y="3720761"/>
            <a:ext cx="40922" cy="263864"/>
          </a:xfrm>
          <a:custGeom>
            <a:avLst/>
            <a:gdLst>
              <a:gd name="connsiteX0" fmla="*/ 40922 w 40922"/>
              <a:gd name="connsiteY0" fmla="*/ 339 h 263864"/>
              <a:gd name="connsiteX1" fmla="*/ 2822 w 40922"/>
              <a:gd name="connsiteY1" fmla="*/ 162264 h 263864"/>
              <a:gd name="connsiteX2" fmla="*/ 2822 w 40922"/>
              <a:gd name="connsiteY2" fmla="*/ 263864 h 263864"/>
              <a:gd name="connsiteX3" fmla="*/ 2822 w 40922"/>
              <a:gd name="connsiteY3" fmla="*/ 181314 h 263864"/>
              <a:gd name="connsiteX4" fmla="*/ 2822 w 40922"/>
              <a:gd name="connsiteY4" fmla="*/ 120989 h 263864"/>
              <a:gd name="connsiteX5" fmla="*/ 40922 w 40922"/>
              <a:gd name="connsiteY5" fmla="*/ 339 h 26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922" h="263864">
                <a:moveTo>
                  <a:pt x="40922" y="339"/>
                </a:moveTo>
                <a:cubicBezTo>
                  <a:pt x="40922" y="7218"/>
                  <a:pt x="9172" y="118343"/>
                  <a:pt x="2822" y="162264"/>
                </a:cubicBezTo>
                <a:cubicBezTo>
                  <a:pt x="-3528" y="206185"/>
                  <a:pt x="2822" y="263864"/>
                  <a:pt x="2822" y="263864"/>
                </a:cubicBezTo>
                <a:lnTo>
                  <a:pt x="2822" y="181314"/>
                </a:lnTo>
                <a:cubicBezTo>
                  <a:pt x="2822" y="157502"/>
                  <a:pt x="-2999" y="149035"/>
                  <a:pt x="2822" y="120989"/>
                </a:cubicBezTo>
                <a:cubicBezTo>
                  <a:pt x="8643" y="92943"/>
                  <a:pt x="40922" y="-6540"/>
                  <a:pt x="40922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E700ECBF-52B6-197B-3D92-9D52E0E846F4}"/>
              </a:ext>
            </a:extLst>
          </p:cNvPr>
          <p:cNvSpPr/>
          <p:nvPr/>
        </p:nvSpPr>
        <p:spPr>
          <a:xfrm>
            <a:off x="5048220" y="3467098"/>
            <a:ext cx="70038" cy="245181"/>
          </a:xfrm>
          <a:custGeom>
            <a:avLst/>
            <a:gdLst>
              <a:gd name="connsiteX0" fmla="*/ 30 w 70038"/>
              <a:gd name="connsiteY0" fmla="*/ 2 h 245181"/>
              <a:gd name="connsiteX1" fmla="*/ 15905 w 70038"/>
              <a:gd name="connsiteY1" fmla="*/ 123827 h 245181"/>
              <a:gd name="connsiteX2" fmla="*/ 69880 w 70038"/>
              <a:gd name="connsiteY2" fmla="*/ 244477 h 245181"/>
              <a:gd name="connsiteX3" fmla="*/ 31780 w 70038"/>
              <a:gd name="connsiteY3" fmla="*/ 171452 h 245181"/>
              <a:gd name="connsiteX4" fmla="*/ 12730 w 70038"/>
              <a:gd name="connsiteY4" fmla="*/ 127002 h 245181"/>
              <a:gd name="connsiteX5" fmla="*/ 30 w 70038"/>
              <a:gd name="connsiteY5" fmla="*/ 2 h 245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038" h="245181">
                <a:moveTo>
                  <a:pt x="30" y="2"/>
                </a:moveTo>
                <a:cubicBezTo>
                  <a:pt x="559" y="-527"/>
                  <a:pt x="4263" y="83081"/>
                  <a:pt x="15905" y="123827"/>
                </a:cubicBezTo>
                <a:cubicBezTo>
                  <a:pt x="27547" y="164573"/>
                  <a:pt x="67234" y="236540"/>
                  <a:pt x="69880" y="244477"/>
                </a:cubicBezTo>
                <a:cubicBezTo>
                  <a:pt x="72526" y="252414"/>
                  <a:pt x="41305" y="191031"/>
                  <a:pt x="31780" y="171452"/>
                </a:cubicBezTo>
                <a:cubicBezTo>
                  <a:pt x="22255" y="151873"/>
                  <a:pt x="19609" y="148698"/>
                  <a:pt x="12730" y="127002"/>
                </a:cubicBezTo>
                <a:cubicBezTo>
                  <a:pt x="5851" y="105306"/>
                  <a:pt x="-499" y="531"/>
                  <a:pt x="3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4FC15EAD-92F9-7E08-697C-8803720D31AD}"/>
              </a:ext>
            </a:extLst>
          </p:cNvPr>
          <p:cNvSpPr/>
          <p:nvPr/>
        </p:nvSpPr>
        <p:spPr>
          <a:xfrm>
            <a:off x="5209486" y="3852534"/>
            <a:ext cx="59367" cy="344816"/>
          </a:xfrm>
          <a:custGeom>
            <a:avLst/>
            <a:gdLst>
              <a:gd name="connsiteX0" fmla="*/ 689 w 59367"/>
              <a:gd name="connsiteY0" fmla="*/ 1916 h 344816"/>
              <a:gd name="connsiteX1" fmla="*/ 26089 w 59367"/>
              <a:gd name="connsiteY1" fmla="*/ 119391 h 344816"/>
              <a:gd name="connsiteX2" fmla="*/ 54664 w 59367"/>
              <a:gd name="connsiteY2" fmla="*/ 246391 h 344816"/>
              <a:gd name="connsiteX3" fmla="*/ 54664 w 59367"/>
              <a:gd name="connsiteY3" fmla="*/ 262266 h 344816"/>
              <a:gd name="connsiteX4" fmla="*/ 54664 w 59367"/>
              <a:gd name="connsiteY4" fmla="*/ 344816 h 344816"/>
              <a:gd name="connsiteX5" fmla="*/ 54664 w 59367"/>
              <a:gd name="connsiteY5" fmla="*/ 217816 h 344816"/>
              <a:gd name="connsiteX6" fmla="*/ 689 w 59367"/>
              <a:gd name="connsiteY6" fmla="*/ 1916 h 34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67" h="344816">
                <a:moveTo>
                  <a:pt x="689" y="1916"/>
                </a:moveTo>
                <a:cubicBezTo>
                  <a:pt x="-4074" y="-14488"/>
                  <a:pt x="17093" y="78645"/>
                  <a:pt x="26089" y="119391"/>
                </a:cubicBezTo>
                <a:cubicBezTo>
                  <a:pt x="35085" y="160137"/>
                  <a:pt x="54664" y="246391"/>
                  <a:pt x="54664" y="246391"/>
                </a:cubicBezTo>
                <a:cubicBezTo>
                  <a:pt x="59426" y="270203"/>
                  <a:pt x="54664" y="262266"/>
                  <a:pt x="54664" y="262266"/>
                </a:cubicBezTo>
                <a:lnTo>
                  <a:pt x="54664" y="344816"/>
                </a:lnTo>
                <a:cubicBezTo>
                  <a:pt x="54664" y="337408"/>
                  <a:pt x="65247" y="271791"/>
                  <a:pt x="54664" y="217816"/>
                </a:cubicBezTo>
                <a:cubicBezTo>
                  <a:pt x="44081" y="163841"/>
                  <a:pt x="5452" y="18320"/>
                  <a:pt x="689" y="191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E34955D6-9C3F-741D-C616-0A8C74FBDF10}"/>
              </a:ext>
            </a:extLst>
          </p:cNvPr>
          <p:cNvSpPr/>
          <p:nvPr/>
        </p:nvSpPr>
        <p:spPr>
          <a:xfrm>
            <a:off x="4778367" y="3708381"/>
            <a:ext cx="216606" cy="223043"/>
          </a:xfrm>
          <a:custGeom>
            <a:avLst/>
            <a:gdLst>
              <a:gd name="connsiteX0" fmla="*/ 8 w 216606"/>
              <a:gd name="connsiteY0" fmla="*/ 19 h 223043"/>
              <a:gd name="connsiteX1" fmla="*/ 130183 w 216606"/>
              <a:gd name="connsiteY1" fmla="*/ 130194 h 223043"/>
              <a:gd name="connsiteX2" fmla="*/ 215908 w 216606"/>
              <a:gd name="connsiteY2" fmla="*/ 222269 h 223043"/>
              <a:gd name="connsiteX3" fmla="*/ 168283 w 216606"/>
              <a:gd name="connsiteY3" fmla="*/ 171469 h 223043"/>
              <a:gd name="connsiteX4" fmla="*/ 123833 w 216606"/>
              <a:gd name="connsiteY4" fmla="*/ 120669 h 223043"/>
              <a:gd name="connsiteX5" fmla="*/ 8 w 216606"/>
              <a:gd name="connsiteY5" fmla="*/ 19 h 223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606" h="223043">
                <a:moveTo>
                  <a:pt x="8" y="19"/>
                </a:moveTo>
                <a:cubicBezTo>
                  <a:pt x="1066" y="1607"/>
                  <a:pt x="94200" y="93152"/>
                  <a:pt x="130183" y="130194"/>
                </a:cubicBezTo>
                <a:cubicBezTo>
                  <a:pt x="166166" y="167236"/>
                  <a:pt x="209558" y="215390"/>
                  <a:pt x="215908" y="222269"/>
                </a:cubicBezTo>
                <a:cubicBezTo>
                  <a:pt x="222258" y="229148"/>
                  <a:pt x="183629" y="188402"/>
                  <a:pt x="168283" y="171469"/>
                </a:cubicBezTo>
                <a:cubicBezTo>
                  <a:pt x="152937" y="154536"/>
                  <a:pt x="147116" y="146598"/>
                  <a:pt x="123833" y="120669"/>
                </a:cubicBezTo>
                <a:cubicBezTo>
                  <a:pt x="100550" y="94740"/>
                  <a:pt x="-1050" y="-1569"/>
                  <a:pt x="8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4C76B1ED-507C-735D-005B-DAC4006E0FE5}"/>
              </a:ext>
            </a:extLst>
          </p:cNvPr>
          <p:cNvSpPr/>
          <p:nvPr/>
        </p:nvSpPr>
        <p:spPr>
          <a:xfrm>
            <a:off x="5664200" y="3060631"/>
            <a:ext cx="61486" cy="200191"/>
          </a:xfrm>
          <a:custGeom>
            <a:avLst/>
            <a:gdLst>
              <a:gd name="connsiteX0" fmla="*/ 0 w 61486"/>
              <a:gd name="connsiteY0" fmla="*/ 69 h 200191"/>
              <a:gd name="connsiteX1" fmla="*/ 60325 w 61486"/>
              <a:gd name="connsiteY1" fmla="*/ 117544 h 200191"/>
              <a:gd name="connsiteX2" fmla="*/ 41275 w 61486"/>
              <a:gd name="connsiteY2" fmla="*/ 200094 h 200191"/>
              <a:gd name="connsiteX3" fmla="*/ 60325 w 61486"/>
              <a:gd name="connsiteY3" fmla="*/ 101669 h 200191"/>
              <a:gd name="connsiteX4" fmla="*/ 0 w 61486"/>
              <a:gd name="connsiteY4" fmla="*/ 69 h 20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86" h="200191">
                <a:moveTo>
                  <a:pt x="0" y="69"/>
                </a:moveTo>
                <a:cubicBezTo>
                  <a:pt x="0" y="2715"/>
                  <a:pt x="53446" y="84206"/>
                  <a:pt x="60325" y="117544"/>
                </a:cubicBezTo>
                <a:cubicBezTo>
                  <a:pt x="67204" y="150882"/>
                  <a:pt x="41275" y="202740"/>
                  <a:pt x="41275" y="200094"/>
                </a:cubicBezTo>
                <a:cubicBezTo>
                  <a:pt x="41275" y="197448"/>
                  <a:pt x="66146" y="131832"/>
                  <a:pt x="60325" y="101669"/>
                </a:cubicBezTo>
                <a:cubicBezTo>
                  <a:pt x="54504" y="71506"/>
                  <a:pt x="0" y="-2577"/>
                  <a:pt x="0" y="6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79E5924E-DB09-06FB-A4B6-35EB4EBA0D62}"/>
              </a:ext>
            </a:extLst>
          </p:cNvPr>
          <p:cNvSpPr/>
          <p:nvPr/>
        </p:nvSpPr>
        <p:spPr>
          <a:xfrm>
            <a:off x="5072685" y="2924139"/>
            <a:ext cx="61330" cy="247734"/>
          </a:xfrm>
          <a:custGeom>
            <a:avLst/>
            <a:gdLst>
              <a:gd name="connsiteX0" fmla="*/ 61290 w 61330"/>
              <a:gd name="connsiteY0" fmla="*/ 36 h 247734"/>
              <a:gd name="connsiteX1" fmla="*/ 10490 w 61330"/>
              <a:gd name="connsiteY1" fmla="*/ 130211 h 247734"/>
              <a:gd name="connsiteX2" fmla="*/ 23190 w 61330"/>
              <a:gd name="connsiteY2" fmla="*/ 247686 h 247734"/>
              <a:gd name="connsiteX3" fmla="*/ 965 w 61330"/>
              <a:gd name="connsiteY3" fmla="*/ 142911 h 247734"/>
              <a:gd name="connsiteX4" fmla="*/ 61290 w 61330"/>
              <a:gd name="connsiteY4" fmla="*/ 36 h 247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30" h="247734">
                <a:moveTo>
                  <a:pt x="61290" y="36"/>
                </a:moveTo>
                <a:cubicBezTo>
                  <a:pt x="62878" y="-2081"/>
                  <a:pt x="16840" y="88936"/>
                  <a:pt x="10490" y="130211"/>
                </a:cubicBezTo>
                <a:cubicBezTo>
                  <a:pt x="4140" y="171486"/>
                  <a:pt x="24778" y="245569"/>
                  <a:pt x="23190" y="247686"/>
                </a:cubicBezTo>
                <a:cubicBezTo>
                  <a:pt x="21602" y="249803"/>
                  <a:pt x="-5385" y="182069"/>
                  <a:pt x="965" y="142911"/>
                </a:cubicBezTo>
                <a:cubicBezTo>
                  <a:pt x="7315" y="103753"/>
                  <a:pt x="59702" y="2153"/>
                  <a:pt x="61290" y="3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7E6A7BD7-FF11-26DE-B74C-23A28D0DF998}"/>
              </a:ext>
            </a:extLst>
          </p:cNvPr>
          <p:cNvSpPr/>
          <p:nvPr/>
        </p:nvSpPr>
        <p:spPr>
          <a:xfrm>
            <a:off x="6099167" y="5505372"/>
            <a:ext cx="66693" cy="174818"/>
          </a:xfrm>
          <a:custGeom>
            <a:avLst/>
            <a:gdLst>
              <a:gd name="connsiteX0" fmla="*/ 66683 w 66693"/>
              <a:gd name="connsiteY0" fmla="*/ 78 h 174818"/>
              <a:gd name="connsiteX1" fmla="*/ 34933 w 66693"/>
              <a:gd name="connsiteY1" fmla="*/ 104853 h 174818"/>
              <a:gd name="connsiteX2" fmla="*/ 8 w 66693"/>
              <a:gd name="connsiteY2" fmla="*/ 174703 h 174818"/>
              <a:gd name="connsiteX3" fmla="*/ 38108 w 66693"/>
              <a:gd name="connsiteY3" fmla="*/ 88978 h 174818"/>
              <a:gd name="connsiteX4" fmla="*/ 66683 w 66693"/>
              <a:gd name="connsiteY4" fmla="*/ 78 h 17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93" h="174818">
                <a:moveTo>
                  <a:pt x="66683" y="78"/>
                </a:moveTo>
                <a:cubicBezTo>
                  <a:pt x="66154" y="2724"/>
                  <a:pt x="46045" y="75749"/>
                  <a:pt x="34933" y="104853"/>
                </a:cubicBezTo>
                <a:cubicBezTo>
                  <a:pt x="23820" y="133957"/>
                  <a:pt x="-521" y="177349"/>
                  <a:pt x="8" y="174703"/>
                </a:cubicBezTo>
                <a:cubicBezTo>
                  <a:pt x="537" y="172057"/>
                  <a:pt x="28583" y="115965"/>
                  <a:pt x="38108" y="88978"/>
                </a:cubicBezTo>
                <a:cubicBezTo>
                  <a:pt x="47633" y="61991"/>
                  <a:pt x="67212" y="-2568"/>
                  <a:pt x="66683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CE7F3974-D2B4-762B-2691-F834510583DF}"/>
              </a:ext>
            </a:extLst>
          </p:cNvPr>
          <p:cNvSpPr/>
          <p:nvPr/>
        </p:nvSpPr>
        <p:spPr>
          <a:xfrm>
            <a:off x="4399328" y="4863614"/>
            <a:ext cx="141009" cy="238631"/>
          </a:xfrm>
          <a:custGeom>
            <a:avLst/>
            <a:gdLst>
              <a:gd name="connsiteX0" fmla="*/ 140922 w 141009"/>
              <a:gd name="connsiteY0" fmla="*/ 486 h 238631"/>
              <a:gd name="connsiteX1" fmla="*/ 20272 w 141009"/>
              <a:gd name="connsiteY1" fmla="*/ 140186 h 238631"/>
              <a:gd name="connsiteX2" fmla="*/ 1222 w 141009"/>
              <a:gd name="connsiteY2" fmla="*/ 238611 h 238631"/>
              <a:gd name="connsiteX3" fmla="*/ 32972 w 141009"/>
              <a:gd name="connsiteY3" fmla="*/ 149711 h 238631"/>
              <a:gd name="connsiteX4" fmla="*/ 17097 w 141009"/>
              <a:gd name="connsiteY4" fmla="*/ 152886 h 238631"/>
              <a:gd name="connsiteX5" fmla="*/ 39322 w 141009"/>
              <a:gd name="connsiteY5" fmla="*/ 95736 h 238631"/>
              <a:gd name="connsiteX6" fmla="*/ 140922 w 141009"/>
              <a:gd name="connsiteY6" fmla="*/ 486 h 23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009" h="238631">
                <a:moveTo>
                  <a:pt x="140922" y="486"/>
                </a:moveTo>
                <a:cubicBezTo>
                  <a:pt x="137747" y="7894"/>
                  <a:pt x="43555" y="100499"/>
                  <a:pt x="20272" y="140186"/>
                </a:cubicBezTo>
                <a:cubicBezTo>
                  <a:pt x="-3011" y="179874"/>
                  <a:pt x="-895" y="237023"/>
                  <a:pt x="1222" y="238611"/>
                </a:cubicBezTo>
                <a:cubicBezTo>
                  <a:pt x="3339" y="240199"/>
                  <a:pt x="32972" y="149711"/>
                  <a:pt x="32972" y="149711"/>
                </a:cubicBezTo>
                <a:cubicBezTo>
                  <a:pt x="35618" y="135424"/>
                  <a:pt x="16039" y="161882"/>
                  <a:pt x="17097" y="152886"/>
                </a:cubicBezTo>
                <a:cubicBezTo>
                  <a:pt x="18155" y="143890"/>
                  <a:pt x="18685" y="119019"/>
                  <a:pt x="39322" y="95736"/>
                </a:cubicBezTo>
                <a:cubicBezTo>
                  <a:pt x="59959" y="72453"/>
                  <a:pt x="144097" y="-6922"/>
                  <a:pt x="140922" y="48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36127B7F-7E9F-DC05-1724-6FC636BFB6FB}"/>
              </a:ext>
            </a:extLst>
          </p:cNvPr>
          <p:cNvSpPr/>
          <p:nvPr/>
        </p:nvSpPr>
        <p:spPr>
          <a:xfrm>
            <a:off x="4485336" y="5089356"/>
            <a:ext cx="585224" cy="28756"/>
          </a:xfrm>
          <a:custGeom>
            <a:avLst/>
            <a:gdLst>
              <a:gd name="connsiteX0" fmla="*/ 939 w 585224"/>
              <a:gd name="connsiteY0" fmla="*/ 19219 h 28756"/>
              <a:gd name="connsiteX1" fmla="*/ 327964 w 585224"/>
              <a:gd name="connsiteY1" fmla="*/ 169 h 28756"/>
              <a:gd name="connsiteX2" fmla="*/ 261289 w 585224"/>
              <a:gd name="connsiteY2" fmla="*/ 9694 h 28756"/>
              <a:gd name="connsiteX3" fmla="*/ 524814 w 585224"/>
              <a:gd name="connsiteY3" fmla="*/ 6519 h 28756"/>
              <a:gd name="connsiteX4" fmla="*/ 461314 w 585224"/>
              <a:gd name="connsiteY4" fmla="*/ 28744 h 28756"/>
              <a:gd name="connsiteX5" fmla="*/ 585139 w 585224"/>
              <a:gd name="connsiteY5" fmla="*/ 9694 h 28756"/>
              <a:gd name="connsiteX6" fmla="*/ 439089 w 585224"/>
              <a:gd name="connsiteY6" fmla="*/ 9694 h 28756"/>
              <a:gd name="connsiteX7" fmla="*/ 235889 w 585224"/>
              <a:gd name="connsiteY7" fmla="*/ 3344 h 28756"/>
              <a:gd name="connsiteX8" fmla="*/ 939 w 585224"/>
              <a:gd name="connsiteY8" fmla="*/ 19219 h 2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5224" h="28756">
                <a:moveTo>
                  <a:pt x="939" y="19219"/>
                </a:moveTo>
                <a:cubicBezTo>
                  <a:pt x="16285" y="18690"/>
                  <a:pt x="284572" y="1756"/>
                  <a:pt x="327964" y="169"/>
                </a:cubicBezTo>
                <a:cubicBezTo>
                  <a:pt x="371356" y="-1419"/>
                  <a:pt x="228481" y="8636"/>
                  <a:pt x="261289" y="9694"/>
                </a:cubicBezTo>
                <a:cubicBezTo>
                  <a:pt x="294097" y="10752"/>
                  <a:pt x="491477" y="3344"/>
                  <a:pt x="524814" y="6519"/>
                </a:cubicBezTo>
                <a:cubicBezTo>
                  <a:pt x="558151" y="9694"/>
                  <a:pt x="451260" y="28215"/>
                  <a:pt x="461314" y="28744"/>
                </a:cubicBezTo>
                <a:cubicBezTo>
                  <a:pt x="471368" y="29273"/>
                  <a:pt x="588843" y="12869"/>
                  <a:pt x="585139" y="9694"/>
                </a:cubicBezTo>
                <a:cubicBezTo>
                  <a:pt x="581435" y="6519"/>
                  <a:pt x="497297" y="10752"/>
                  <a:pt x="439089" y="9694"/>
                </a:cubicBezTo>
                <a:cubicBezTo>
                  <a:pt x="380881" y="8636"/>
                  <a:pt x="309443" y="4402"/>
                  <a:pt x="235889" y="3344"/>
                </a:cubicBezTo>
                <a:cubicBezTo>
                  <a:pt x="162335" y="2286"/>
                  <a:pt x="-14407" y="19748"/>
                  <a:pt x="939" y="19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38B2C266-B9CF-E66C-FD30-F1DAEA3822C1}"/>
              </a:ext>
            </a:extLst>
          </p:cNvPr>
          <p:cNvSpPr/>
          <p:nvPr/>
        </p:nvSpPr>
        <p:spPr>
          <a:xfrm>
            <a:off x="4664075" y="4841843"/>
            <a:ext cx="83122" cy="162882"/>
          </a:xfrm>
          <a:custGeom>
            <a:avLst/>
            <a:gdLst>
              <a:gd name="connsiteX0" fmla="*/ 69850 w 83122"/>
              <a:gd name="connsiteY0" fmla="*/ 32 h 162882"/>
              <a:gd name="connsiteX1" fmla="*/ 9525 w 83122"/>
              <a:gd name="connsiteY1" fmla="*/ 82582 h 162882"/>
              <a:gd name="connsiteX2" fmla="*/ 82550 w 83122"/>
              <a:gd name="connsiteY2" fmla="*/ 161957 h 162882"/>
              <a:gd name="connsiteX3" fmla="*/ 41275 w 83122"/>
              <a:gd name="connsiteY3" fmla="*/ 123857 h 162882"/>
              <a:gd name="connsiteX4" fmla="*/ 0 w 83122"/>
              <a:gd name="connsiteY4" fmla="*/ 92107 h 162882"/>
              <a:gd name="connsiteX5" fmla="*/ 69850 w 83122"/>
              <a:gd name="connsiteY5" fmla="*/ 32 h 16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122" h="162882">
                <a:moveTo>
                  <a:pt x="69850" y="32"/>
                </a:moveTo>
                <a:cubicBezTo>
                  <a:pt x="71437" y="-1555"/>
                  <a:pt x="7408" y="55595"/>
                  <a:pt x="9525" y="82582"/>
                </a:cubicBezTo>
                <a:cubicBezTo>
                  <a:pt x="11642" y="109570"/>
                  <a:pt x="77258" y="155078"/>
                  <a:pt x="82550" y="161957"/>
                </a:cubicBezTo>
                <a:cubicBezTo>
                  <a:pt x="87842" y="168836"/>
                  <a:pt x="55033" y="135499"/>
                  <a:pt x="41275" y="123857"/>
                </a:cubicBezTo>
                <a:cubicBezTo>
                  <a:pt x="27517" y="112215"/>
                  <a:pt x="0" y="107453"/>
                  <a:pt x="0" y="92107"/>
                </a:cubicBezTo>
                <a:cubicBezTo>
                  <a:pt x="0" y="76761"/>
                  <a:pt x="68263" y="1619"/>
                  <a:pt x="69850" y="3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D78DC805-6E09-42AF-1354-3693E9C82845}"/>
              </a:ext>
            </a:extLst>
          </p:cNvPr>
          <p:cNvSpPr/>
          <p:nvPr/>
        </p:nvSpPr>
        <p:spPr>
          <a:xfrm>
            <a:off x="5705473" y="5019672"/>
            <a:ext cx="92340" cy="177807"/>
          </a:xfrm>
          <a:custGeom>
            <a:avLst/>
            <a:gdLst>
              <a:gd name="connsiteX0" fmla="*/ 2 w 92340"/>
              <a:gd name="connsiteY0" fmla="*/ 3 h 177807"/>
              <a:gd name="connsiteX1" fmla="*/ 88902 w 92340"/>
              <a:gd name="connsiteY1" fmla="*/ 98428 h 177807"/>
              <a:gd name="connsiteX2" fmla="*/ 47627 w 92340"/>
              <a:gd name="connsiteY2" fmla="*/ 177803 h 177807"/>
              <a:gd name="connsiteX3" fmla="*/ 92077 w 92340"/>
              <a:gd name="connsiteY3" fmla="*/ 101603 h 177807"/>
              <a:gd name="connsiteX4" fmla="*/ 2 w 92340"/>
              <a:gd name="connsiteY4" fmla="*/ 3 h 177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40" h="177807">
                <a:moveTo>
                  <a:pt x="2" y="3"/>
                </a:moveTo>
                <a:cubicBezTo>
                  <a:pt x="-527" y="-526"/>
                  <a:pt x="80965" y="68795"/>
                  <a:pt x="88902" y="98428"/>
                </a:cubicBezTo>
                <a:cubicBezTo>
                  <a:pt x="96839" y="128061"/>
                  <a:pt x="47098" y="177274"/>
                  <a:pt x="47627" y="177803"/>
                </a:cubicBezTo>
                <a:cubicBezTo>
                  <a:pt x="48156" y="178332"/>
                  <a:pt x="96310" y="129120"/>
                  <a:pt x="92077" y="101603"/>
                </a:cubicBezTo>
                <a:cubicBezTo>
                  <a:pt x="87844" y="74086"/>
                  <a:pt x="531" y="532"/>
                  <a:pt x="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4562F19E-DF8E-CF3A-BF94-16632AD5D1F8}"/>
              </a:ext>
            </a:extLst>
          </p:cNvPr>
          <p:cNvSpPr/>
          <p:nvPr/>
        </p:nvSpPr>
        <p:spPr>
          <a:xfrm>
            <a:off x="5800725" y="5019659"/>
            <a:ext cx="137303" cy="190648"/>
          </a:xfrm>
          <a:custGeom>
            <a:avLst/>
            <a:gdLst>
              <a:gd name="connsiteX0" fmla="*/ 0 w 137303"/>
              <a:gd name="connsiteY0" fmla="*/ 16 h 190648"/>
              <a:gd name="connsiteX1" fmla="*/ 133350 w 137303"/>
              <a:gd name="connsiteY1" fmla="*/ 142891 h 190648"/>
              <a:gd name="connsiteX2" fmla="*/ 104775 w 137303"/>
              <a:gd name="connsiteY2" fmla="*/ 190516 h 190648"/>
              <a:gd name="connsiteX3" fmla="*/ 133350 w 137303"/>
              <a:gd name="connsiteY3" fmla="*/ 152416 h 190648"/>
              <a:gd name="connsiteX4" fmla="*/ 0 w 137303"/>
              <a:gd name="connsiteY4" fmla="*/ 16 h 190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303" h="190648">
                <a:moveTo>
                  <a:pt x="0" y="16"/>
                </a:moveTo>
                <a:cubicBezTo>
                  <a:pt x="0" y="-1571"/>
                  <a:pt x="115888" y="111141"/>
                  <a:pt x="133350" y="142891"/>
                </a:cubicBezTo>
                <a:cubicBezTo>
                  <a:pt x="150812" y="174641"/>
                  <a:pt x="104775" y="188929"/>
                  <a:pt x="104775" y="190516"/>
                </a:cubicBezTo>
                <a:cubicBezTo>
                  <a:pt x="104775" y="192103"/>
                  <a:pt x="148167" y="179404"/>
                  <a:pt x="133350" y="152416"/>
                </a:cubicBezTo>
                <a:cubicBezTo>
                  <a:pt x="118533" y="125428"/>
                  <a:pt x="0" y="1603"/>
                  <a:pt x="0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B6A0A0F9-7AE0-3890-8B3B-B706B90EA705}"/>
              </a:ext>
            </a:extLst>
          </p:cNvPr>
          <p:cNvSpPr/>
          <p:nvPr/>
        </p:nvSpPr>
        <p:spPr>
          <a:xfrm>
            <a:off x="5591151" y="5000623"/>
            <a:ext cx="66714" cy="184236"/>
          </a:xfrm>
          <a:custGeom>
            <a:avLst/>
            <a:gdLst>
              <a:gd name="connsiteX0" fmla="*/ 66699 w 66714"/>
              <a:gd name="connsiteY0" fmla="*/ 2 h 184236"/>
              <a:gd name="connsiteX1" fmla="*/ 12724 w 66714"/>
              <a:gd name="connsiteY1" fmla="*/ 95252 h 184236"/>
              <a:gd name="connsiteX2" fmla="*/ 50824 w 66714"/>
              <a:gd name="connsiteY2" fmla="*/ 184152 h 184236"/>
              <a:gd name="connsiteX3" fmla="*/ 6374 w 66714"/>
              <a:gd name="connsiteY3" fmla="*/ 111127 h 184236"/>
              <a:gd name="connsiteX4" fmla="*/ 6374 w 66714"/>
              <a:gd name="connsiteY4" fmla="*/ 92077 h 184236"/>
              <a:gd name="connsiteX5" fmla="*/ 66699 w 66714"/>
              <a:gd name="connsiteY5" fmla="*/ 2 h 18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14" h="184236">
                <a:moveTo>
                  <a:pt x="66699" y="2"/>
                </a:moveTo>
                <a:cubicBezTo>
                  <a:pt x="67757" y="531"/>
                  <a:pt x="15370" y="64560"/>
                  <a:pt x="12724" y="95252"/>
                </a:cubicBezTo>
                <a:cubicBezTo>
                  <a:pt x="10078" y="125944"/>
                  <a:pt x="51882" y="181506"/>
                  <a:pt x="50824" y="184152"/>
                </a:cubicBezTo>
                <a:cubicBezTo>
                  <a:pt x="49766" y="186798"/>
                  <a:pt x="13782" y="126473"/>
                  <a:pt x="6374" y="111127"/>
                </a:cubicBezTo>
                <a:cubicBezTo>
                  <a:pt x="-1034" y="95781"/>
                  <a:pt x="-3151" y="105835"/>
                  <a:pt x="6374" y="92077"/>
                </a:cubicBezTo>
                <a:cubicBezTo>
                  <a:pt x="15899" y="78319"/>
                  <a:pt x="65641" y="-527"/>
                  <a:pt x="6669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1B21F68D-DFB8-E4BA-F959-C0A7CD4425AE}"/>
              </a:ext>
            </a:extLst>
          </p:cNvPr>
          <p:cNvSpPr/>
          <p:nvPr/>
        </p:nvSpPr>
        <p:spPr>
          <a:xfrm>
            <a:off x="4648060" y="5022443"/>
            <a:ext cx="349944" cy="41682"/>
          </a:xfrm>
          <a:custGeom>
            <a:avLst/>
            <a:gdLst>
              <a:gd name="connsiteX0" fmla="*/ 140 w 349944"/>
              <a:gd name="connsiteY0" fmla="*/ 41682 h 41682"/>
              <a:gd name="connsiteX1" fmla="*/ 228740 w 349944"/>
              <a:gd name="connsiteY1" fmla="*/ 407 h 41682"/>
              <a:gd name="connsiteX2" fmla="*/ 349390 w 349944"/>
              <a:gd name="connsiteY2" fmla="*/ 19457 h 41682"/>
              <a:gd name="connsiteX3" fmla="*/ 263665 w 349944"/>
              <a:gd name="connsiteY3" fmla="*/ 407 h 41682"/>
              <a:gd name="connsiteX4" fmla="*/ 140 w 349944"/>
              <a:gd name="connsiteY4" fmla="*/ 41682 h 4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9944" h="41682">
                <a:moveTo>
                  <a:pt x="140" y="41682"/>
                </a:moveTo>
                <a:cubicBezTo>
                  <a:pt x="-5681" y="41682"/>
                  <a:pt x="170532" y="4111"/>
                  <a:pt x="228740" y="407"/>
                </a:cubicBezTo>
                <a:cubicBezTo>
                  <a:pt x="286948" y="-3297"/>
                  <a:pt x="343569" y="19457"/>
                  <a:pt x="349390" y="19457"/>
                </a:cubicBezTo>
                <a:cubicBezTo>
                  <a:pt x="355211" y="19457"/>
                  <a:pt x="314465" y="-651"/>
                  <a:pt x="263665" y="407"/>
                </a:cubicBezTo>
                <a:cubicBezTo>
                  <a:pt x="212865" y="1465"/>
                  <a:pt x="5961" y="41682"/>
                  <a:pt x="140" y="41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393F7ABA-A2A9-2573-1BCF-8BC36CF8E506}"/>
              </a:ext>
            </a:extLst>
          </p:cNvPr>
          <p:cNvSpPr/>
          <p:nvPr/>
        </p:nvSpPr>
        <p:spPr>
          <a:xfrm>
            <a:off x="5534017" y="5006928"/>
            <a:ext cx="28624" cy="152573"/>
          </a:xfrm>
          <a:custGeom>
            <a:avLst/>
            <a:gdLst>
              <a:gd name="connsiteX0" fmla="*/ 9533 w 28624"/>
              <a:gd name="connsiteY0" fmla="*/ 47 h 152573"/>
              <a:gd name="connsiteX1" fmla="*/ 25408 w 28624"/>
              <a:gd name="connsiteY1" fmla="*/ 92122 h 152573"/>
              <a:gd name="connsiteX2" fmla="*/ 8 w 28624"/>
              <a:gd name="connsiteY2" fmla="*/ 152447 h 152573"/>
              <a:gd name="connsiteX3" fmla="*/ 28583 w 28624"/>
              <a:gd name="connsiteY3" fmla="*/ 104822 h 152573"/>
              <a:gd name="connsiteX4" fmla="*/ 9533 w 28624"/>
              <a:gd name="connsiteY4" fmla="*/ 47 h 15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24" h="152573">
                <a:moveTo>
                  <a:pt x="9533" y="47"/>
                </a:moveTo>
                <a:cubicBezTo>
                  <a:pt x="9004" y="-2070"/>
                  <a:pt x="26996" y="66722"/>
                  <a:pt x="25408" y="92122"/>
                </a:cubicBezTo>
                <a:cubicBezTo>
                  <a:pt x="23821" y="117522"/>
                  <a:pt x="-521" y="150330"/>
                  <a:pt x="8" y="152447"/>
                </a:cubicBezTo>
                <a:cubicBezTo>
                  <a:pt x="537" y="154564"/>
                  <a:pt x="27525" y="129693"/>
                  <a:pt x="28583" y="104822"/>
                </a:cubicBezTo>
                <a:cubicBezTo>
                  <a:pt x="29641" y="79951"/>
                  <a:pt x="10062" y="2164"/>
                  <a:pt x="9533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2D5633AA-695E-7B26-3394-2BF374CEF3F2}"/>
              </a:ext>
            </a:extLst>
          </p:cNvPr>
          <p:cNvSpPr/>
          <p:nvPr/>
        </p:nvSpPr>
        <p:spPr>
          <a:xfrm>
            <a:off x="2740782" y="3528725"/>
            <a:ext cx="153437" cy="180299"/>
          </a:xfrm>
          <a:custGeom>
            <a:avLst/>
            <a:gdLst>
              <a:gd name="connsiteX0" fmla="*/ 2418 w 153437"/>
              <a:gd name="connsiteY0" fmla="*/ 1875 h 180299"/>
              <a:gd name="connsiteX1" fmla="*/ 148468 w 153437"/>
              <a:gd name="connsiteY1" fmla="*/ 176500 h 180299"/>
              <a:gd name="connsiteX2" fmla="*/ 113543 w 153437"/>
              <a:gd name="connsiteY2" fmla="*/ 116175 h 180299"/>
              <a:gd name="connsiteX3" fmla="*/ 56393 w 153437"/>
              <a:gd name="connsiteY3" fmla="*/ 46325 h 180299"/>
              <a:gd name="connsiteX4" fmla="*/ 56393 w 153437"/>
              <a:gd name="connsiteY4" fmla="*/ 81250 h 180299"/>
              <a:gd name="connsiteX5" fmla="*/ 2418 w 153437"/>
              <a:gd name="connsiteY5" fmla="*/ 1875 h 18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437" h="180299">
                <a:moveTo>
                  <a:pt x="2418" y="1875"/>
                </a:moveTo>
                <a:cubicBezTo>
                  <a:pt x="17764" y="17750"/>
                  <a:pt x="129947" y="157450"/>
                  <a:pt x="148468" y="176500"/>
                </a:cubicBezTo>
                <a:cubicBezTo>
                  <a:pt x="166989" y="195550"/>
                  <a:pt x="128889" y="137871"/>
                  <a:pt x="113543" y="116175"/>
                </a:cubicBezTo>
                <a:cubicBezTo>
                  <a:pt x="98197" y="94479"/>
                  <a:pt x="65918" y="52146"/>
                  <a:pt x="56393" y="46325"/>
                </a:cubicBezTo>
                <a:cubicBezTo>
                  <a:pt x="46868" y="40504"/>
                  <a:pt x="63272" y="86542"/>
                  <a:pt x="56393" y="81250"/>
                </a:cubicBezTo>
                <a:cubicBezTo>
                  <a:pt x="49514" y="75958"/>
                  <a:pt x="-12928" y="-14000"/>
                  <a:pt x="2418" y="1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6A65676C-626A-AFBD-70FA-A079CBCF1DE7}"/>
              </a:ext>
            </a:extLst>
          </p:cNvPr>
          <p:cNvSpPr/>
          <p:nvPr/>
        </p:nvSpPr>
        <p:spPr>
          <a:xfrm>
            <a:off x="2488043" y="3482920"/>
            <a:ext cx="198143" cy="407052"/>
          </a:xfrm>
          <a:custGeom>
            <a:avLst/>
            <a:gdLst>
              <a:gd name="connsiteX0" fmla="*/ 198007 w 198143"/>
              <a:gd name="connsiteY0" fmla="*/ 55 h 407052"/>
              <a:gd name="connsiteX1" fmla="*/ 48782 w 198143"/>
              <a:gd name="connsiteY1" fmla="*/ 88955 h 407052"/>
              <a:gd name="connsiteX2" fmla="*/ 1157 w 198143"/>
              <a:gd name="connsiteY2" fmla="*/ 193730 h 407052"/>
              <a:gd name="connsiteX3" fmla="*/ 13857 w 198143"/>
              <a:gd name="connsiteY3" fmla="*/ 149280 h 407052"/>
              <a:gd name="connsiteX4" fmla="*/ 4332 w 198143"/>
              <a:gd name="connsiteY4" fmla="*/ 231830 h 407052"/>
              <a:gd name="connsiteX5" fmla="*/ 32907 w 198143"/>
              <a:gd name="connsiteY5" fmla="*/ 371530 h 407052"/>
              <a:gd name="connsiteX6" fmla="*/ 29732 w 198143"/>
              <a:gd name="connsiteY6" fmla="*/ 403280 h 407052"/>
              <a:gd name="connsiteX7" fmla="*/ 7507 w 198143"/>
              <a:gd name="connsiteY7" fmla="*/ 304855 h 407052"/>
              <a:gd name="connsiteX8" fmla="*/ 10682 w 198143"/>
              <a:gd name="connsiteY8" fmla="*/ 130230 h 407052"/>
              <a:gd name="connsiteX9" fmla="*/ 39257 w 198143"/>
              <a:gd name="connsiteY9" fmla="*/ 79430 h 407052"/>
              <a:gd name="connsiteX10" fmla="*/ 20207 w 198143"/>
              <a:gd name="connsiteY10" fmla="*/ 101655 h 407052"/>
              <a:gd name="connsiteX11" fmla="*/ 198007 w 198143"/>
              <a:gd name="connsiteY11" fmla="*/ 55 h 40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143" h="407052">
                <a:moveTo>
                  <a:pt x="198007" y="55"/>
                </a:moveTo>
                <a:cubicBezTo>
                  <a:pt x="202769" y="-2062"/>
                  <a:pt x="81590" y="56676"/>
                  <a:pt x="48782" y="88955"/>
                </a:cubicBezTo>
                <a:cubicBezTo>
                  <a:pt x="15974" y="121234"/>
                  <a:pt x="6978" y="183676"/>
                  <a:pt x="1157" y="193730"/>
                </a:cubicBezTo>
                <a:cubicBezTo>
                  <a:pt x="-4664" y="203784"/>
                  <a:pt x="13328" y="142930"/>
                  <a:pt x="13857" y="149280"/>
                </a:cubicBezTo>
                <a:cubicBezTo>
                  <a:pt x="14386" y="155630"/>
                  <a:pt x="1157" y="194788"/>
                  <a:pt x="4332" y="231830"/>
                </a:cubicBezTo>
                <a:cubicBezTo>
                  <a:pt x="7507" y="268872"/>
                  <a:pt x="28674" y="342955"/>
                  <a:pt x="32907" y="371530"/>
                </a:cubicBezTo>
                <a:cubicBezTo>
                  <a:pt x="37140" y="400105"/>
                  <a:pt x="33965" y="414393"/>
                  <a:pt x="29732" y="403280"/>
                </a:cubicBezTo>
                <a:cubicBezTo>
                  <a:pt x="25499" y="392168"/>
                  <a:pt x="10682" y="350363"/>
                  <a:pt x="7507" y="304855"/>
                </a:cubicBezTo>
                <a:cubicBezTo>
                  <a:pt x="4332" y="259347"/>
                  <a:pt x="5390" y="167801"/>
                  <a:pt x="10682" y="130230"/>
                </a:cubicBezTo>
                <a:cubicBezTo>
                  <a:pt x="15974" y="92659"/>
                  <a:pt x="37670" y="84192"/>
                  <a:pt x="39257" y="79430"/>
                </a:cubicBezTo>
                <a:cubicBezTo>
                  <a:pt x="40844" y="74668"/>
                  <a:pt x="-7310" y="118059"/>
                  <a:pt x="20207" y="101655"/>
                </a:cubicBezTo>
                <a:cubicBezTo>
                  <a:pt x="47724" y="85251"/>
                  <a:pt x="193245" y="2172"/>
                  <a:pt x="198007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82ED70E4-AE37-A2AE-95D0-1DEA6B7C4A47}"/>
              </a:ext>
            </a:extLst>
          </p:cNvPr>
          <p:cNvSpPr/>
          <p:nvPr/>
        </p:nvSpPr>
        <p:spPr>
          <a:xfrm>
            <a:off x="2520891" y="3910883"/>
            <a:ext cx="6598" cy="373167"/>
          </a:xfrm>
          <a:custGeom>
            <a:avLst/>
            <a:gdLst>
              <a:gd name="connsiteX0" fmla="*/ 3234 w 6598"/>
              <a:gd name="connsiteY0" fmla="*/ 717 h 373167"/>
              <a:gd name="connsiteX1" fmla="*/ 3234 w 6598"/>
              <a:gd name="connsiteY1" fmla="*/ 172167 h 373167"/>
              <a:gd name="connsiteX2" fmla="*/ 59 w 6598"/>
              <a:gd name="connsiteY2" fmla="*/ 372192 h 373167"/>
              <a:gd name="connsiteX3" fmla="*/ 6409 w 6598"/>
              <a:gd name="connsiteY3" fmla="*/ 238842 h 373167"/>
              <a:gd name="connsiteX4" fmla="*/ 3234 w 6598"/>
              <a:gd name="connsiteY4" fmla="*/ 717 h 37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8" h="373167">
                <a:moveTo>
                  <a:pt x="3234" y="717"/>
                </a:moveTo>
                <a:cubicBezTo>
                  <a:pt x="2705" y="-10395"/>
                  <a:pt x="3763" y="110255"/>
                  <a:pt x="3234" y="172167"/>
                </a:cubicBezTo>
                <a:cubicBezTo>
                  <a:pt x="2705" y="234079"/>
                  <a:pt x="-470" y="361080"/>
                  <a:pt x="59" y="372192"/>
                </a:cubicBezTo>
                <a:cubicBezTo>
                  <a:pt x="588" y="383304"/>
                  <a:pt x="5351" y="297050"/>
                  <a:pt x="6409" y="238842"/>
                </a:cubicBezTo>
                <a:cubicBezTo>
                  <a:pt x="7467" y="180634"/>
                  <a:pt x="3763" y="11829"/>
                  <a:pt x="3234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8A8FC0C7-98C9-0DCC-8315-EC31420507FF}"/>
              </a:ext>
            </a:extLst>
          </p:cNvPr>
          <p:cNvSpPr/>
          <p:nvPr/>
        </p:nvSpPr>
        <p:spPr>
          <a:xfrm>
            <a:off x="2523262" y="4273115"/>
            <a:ext cx="175488" cy="365566"/>
          </a:xfrm>
          <a:custGeom>
            <a:avLst/>
            <a:gdLst>
              <a:gd name="connsiteX0" fmla="*/ 863 w 175488"/>
              <a:gd name="connsiteY0" fmla="*/ 435 h 365566"/>
              <a:gd name="connsiteX1" fmla="*/ 80238 w 175488"/>
              <a:gd name="connsiteY1" fmla="*/ 111560 h 365566"/>
              <a:gd name="connsiteX2" fmla="*/ 115163 w 175488"/>
              <a:gd name="connsiteY2" fmla="*/ 175060 h 365566"/>
              <a:gd name="connsiteX3" fmla="*/ 134213 w 175488"/>
              <a:gd name="connsiteY3" fmla="*/ 213160 h 365566"/>
              <a:gd name="connsiteX4" fmla="*/ 146913 w 175488"/>
              <a:gd name="connsiteY4" fmla="*/ 298885 h 365566"/>
              <a:gd name="connsiteX5" fmla="*/ 175488 w 175488"/>
              <a:gd name="connsiteY5" fmla="*/ 365560 h 365566"/>
              <a:gd name="connsiteX6" fmla="*/ 146913 w 175488"/>
              <a:gd name="connsiteY6" fmla="*/ 302060 h 365566"/>
              <a:gd name="connsiteX7" fmla="*/ 118338 w 175488"/>
              <a:gd name="connsiteY7" fmla="*/ 184585 h 365566"/>
              <a:gd name="connsiteX8" fmla="*/ 42138 w 175488"/>
              <a:gd name="connsiteY8" fmla="*/ 76635 h 365566"/>
              <a:gd name="connsiteX9" fmla="*/ 863 w 175488"/>
              <a:gd name="connsiteY9" fmla="*/ 435 h 36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488" h="365566">
                <a:moveTo>
                  <a:pt x="863" y="435"/>
                </a:moveTo>
                <a:cubicBezTo>
                  <a:pt x="7213" y="6256"/>
                  <a:pt x="61188" y="82456"/>
                  <a:pt x="80238" y="111560"/>
                </a:cubicBezTo>
                <a:cubicBezTo>
                  <a:pt x="99288" y="140664"/>
                  <a:pt x="106167" y="158127"/>
                  <a:pt x="115163" y="175060"/>
                </a:cubicBezTo>
                <a:cubicBezTo>
                  <a:pt x="124159" y="191993"/>
                  <a:pt x="128921" y="192523"/>
                  <a:pt x="134213" y="213160"/>
                </a:cubicBezTo>
                <a:cubicBezTo>
                  <a:pt x="139505" y="233797"/>
                  <a:pt x="140034" y="273485"/>
                  <a:pt x="146913" y="298885"/>
                </a:cubicBezTo>
                <a:cubicBezTo>
                  <a:pt x="153792" y="324285"/>
                  <a:pt x="175488" y="365031"/>
                  <a:pt x="175488" y="365560"/>
                </a:cubicBezTo>
                <a:cubicBezTo>
                  <a:pt x="175488" y="366089"/>
                  <a:pt x="156438" y="332222"/>
                  <a:pt x="146913" y="302060"/>
                </a:cubicBezTo>
                <a:cubicBezTo>
                  <a:pt x="137388" y="271898"/>
                  <a:pt x="135800" y="222156"/>
                  <a:pt x="118338" y="184585"/>
                </a:cubicBezTo>
                <a:cubicBezTo>
                  <a:pt x="100876" y="147014"/>
                  <a:pt x="59601" y="104681"/>
                  <a:pt x="42138" y="76635"/>
                </a:cubicBezTo>
                <a:cubicBezTo>
                  <a:pt x="24676" y="48589"/>
                  <a:pt x="-5487" y="-5386"/>
                  <a:pt x="863" y="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010B0B61-EB3B-B422-8316-F4274E8047B6}"/>
              </a:ext>
            </a:extLst>
          </p:cNvPr>
          <p:cNvSpPr/>
          <p:nvPr/>
        </p:nvSpPr>
        <p:spPr>
          <a:xfrm>
            <a:off x="2685717" y="4599938"/>
            <a:ext cx="133739" cy="146873"/>
          </a:xfrm>
          <a:custGeom>
            <a:avLst/>
            <a:gdLst>
              <a:gd name="connsiteX0" fmla="*/ 333 w 133739"/>
              <a:gd name="connsiteY0" fmla="*/ 637 h 146873"/>
              <a:gd name="connsiteX1" fmla="*/ 98758 w 133739"/>
              <a:gd name="connsiteY1" fmla="*/ 99062 h 146873"/>
              <a:gd name="connsiteX2" fmla="*/ 133683 w 133739"/>
              <a:gd name="connsiteY2" fmla="*/ 146687 h 146873"/>
              <a:gd name="connsiteX3" fmla="*/ 92408 w 133739"/>
              <a:gd name="connsiteY3" fmla="*/ 83187 h 146873"/>
              <a:gd name="connsiteX4" fmla="*/ 67008 w 133739"/>
              <a:gd name="connsiteY4" fmla="*/ 57787 h 146873"/>
              <a:gd name="connsiteX5" fmla="*/ 333 w 133739"/>
              <a:gd name="connsiteY5" fmla="*/ 637 h 146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39" h="146873">
                <a:moveTo>
                  <a:pt x="333" y="637"/>
                </a:moveTo>
                <a:cubicBezTo>
                  <a:pt x="5625" y="7516"/>
                  <a:pt x="76533" y="74720"/>
                  <a:pt x="98758" y="99062"/>
                </a:cubicBezTo>
                <a:cubicBezTo>
                  <a:pt x="120983" y="123404"/>
                  <a:pt x="134741" y="149333"/>
                  <a:pt x="133683" y="146687"/>
                </a:cubicBezTo>
                <a:cubicBezTo>
                  <a:pt x="132625" y="144041"/>
                  <a:pt x="103520" y="98003"/>
                  <a:pt x="92408" y="83187"/>
                </a:cubicBezTo>
                <a:cubicBezTo>
                  <a:pt x="81296" y="68371"/>
                  <a:pt x="79708" y="71016"/>
                  <a:pt x="67008" y="57787"/>
                </a:cubicBezTo>
                <a:cubicBezTo>
                  <a:pt x="54308" y="44558"/>
                  <a:pt x="-4959" y="-6242"/>
                  <a:pt x="333" y="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660848AF-943A-D4CB-22B0-BA8838042655}"/>
              </a:ext>
            </a:extLst>
          </p:cNvPr>
          <p:cNvSpPr/>
          <p:nvPr/>
        </p:nvSpPr>
        <p:spPr>
          <a:xfrm>
            <a:off x="2691554" y="4657362"/>
            <a:ext cx="509003" cy="136926"/>
          </a:xfrm>
          <a:custGeom>
            <a:avLst/>
            <a:gdLst>
              <a:gd name="connsiteX0" fmla="*/ 846 w 509003"/>
              <a:gd name="connsiteY0" fmla="*/ 363 h 136926"/>
              <a:gd name="connsiteX1" fmla="*/ 146896 w 509003"/>
              <a:gd name="connsiteY1" fmla="*/ 82913 h 136926"/>
              <a:gd name="connsiteX2" fmla="*/ 80221 w 509003"/>
              <a:gd name="connsiteY2" fmla="*/ 60688 h 136926"/>
              <a:gd name="connsiteX3" fmla="*/ 213571 w 509003"/>
              <a:gd name="connsiteY3" fmla="*/ 127363 h 136926"/>
              <a:gd name="connsiteX4" fmla="*/ 194521 w 509003"/>
              <a:gd name="connsiteY4" fmla="*/ 108313 h 136926"/>
              <a:gd name="connsiteX5" fmla="*/ 353271 w 509003"/>
              <a:gd name="connsiteY5" fmla="*/ 136888 h 136926"/>
              <a:gd name="connsiteX6" fmla="*/ 508846 w 509003"/>
              <a:gd name="connsiteY6" fmla="*/ 114663 h 136926"/>
              <a:gd name="connsiteX7" fmla="*/ 378671 w 509003"/>
              <a:gd name="connsiteY7" fmla="*/ 124188 h 136926"/>
              <a:gd name="connsiteX8" fmla="*/ 194521 w 509003"/>
              <a:gd name="connsiteY8" fmla="*/ 117838 h 136926"/>
              <a:gd name="connsiteX9" fmla="*/ 226271 w 509003"/>
              <a:gd name="connsiteY9" fmla="*/ 121013 h 136926"/>
              <a:gd name="connsiteX10" fmla="*/ 846 w 509003"/>
              <a:gd name="connsiteY10" fmla="*/ 363 h 136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9003" h="136926">
                <a:moveTo>
                  <a:pt x="846" y="363"/>
                </a:moveTo>
                <a:cubicBezTo>
                  <a:pt x="-12383" y="-5987"/>
                  <a:pt x="133667" y="72859"/>
                  <a:pt x="146896" y="82913"/>
                </a:cubicBezTo>
                <a:cubicBezTo>
                  <a:pt x="160125" y="92967"/>
                  <a:pt x="69109" y="53280"/>
                  <a:pt x="80221" y="60688"/>
                </a:cubicBezTo>
                <a:cubicBezTo>
                  <a:pt x="91334" y="68096"/>
                  <a:pt x="213571" y="127363"/>
                  <a:pt x="213571" y="127363"/>
                </a:cubicBezTo>
                <a:cubicBezTo>
                  <a:pt x="232621" y="135300"/>
                  <a:pt x="171238" y="106726"/>
                  <a:pt x="194521" y="108313"/>
                </a:cubicBezTo>
                <a:cubicBezTo>
                  <a:pt x="217804" y="109901"/>
                  <a:pt x="300884" y="135830"/>
                  <a:pt x="353271" y="136888"/>
                </a:cubicBezTo>
                <a:cubicBezTo>
                  <a:pt x="405658" y="137946"/>
                  <a:pt x="504613" y="116780"/>
                  <a:pt x="508846" y="114663"/>
                </a:cubicBezTo>
                <a:cubicBezTo>
                  <a:pt x="513079" y="112546"/>
                  <a:pt x="431058" y="123659"/>
                  <a:pt x="378671" y="124188"/>
                </a:cubicBezTo>
                <a:cubicBezTo>
                  <a:pt x="326284" y="124717"/>
                  <a:pt x="219921" y="118367"/>
                  <a:pt x="194521" y="117838"/>
                </a:cubicBezTo>
                <a:cubicBezTo>
                  <a:pt x="169121" y="117309"/>
                  <a:pt x="256963" y="139005"/>
                  <a:pt x="226271" y="121013"/>
                </a:cubicBezTo>
                <a:cubicBezTo>
                  <a:pt x="195579" y="103021"/>
                  <a:pt x="14075" y="6713"/>
                  <a:pt x="846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DDDF1BF5-C33D-EB7B-9966-F50D1908FED7}"/>
              </a:ext>
            </a:extLst>
          </p:cNvPr>
          <p:cNvSpPr/>
          <p:nvPr/>
        </p:nvSpPr>
        <p:spPr>
          <a:xfrm>
            <a:off x="2528827" y="3498850"/>
            <a:ext cx="208023" cy="206785"/>
          </a:xfrm>
          <a:custGeom>
            <a:avLst/>
            <a:gdLst>
              <a:gd name="connsiteX0" fmla="*/ 208023 w 208023"/>
              <a:gd name="connsiteY0" fmla="*/ 0 h 206785"/>
              <a:gd name="connsiteX1" fmla="*/ 30223 w 208023"/>
              <a:gd name="connsiteY1" fmla="*/ 98425 h 206785"/>
              <a:gd name="connsiteX2" fmla="*/ 7998 w 208023"/>
              <a:gd name="connsiteY2" fmla="*/ 136525 h 206785"/>
              <a:gd name="connsiteX3" fmla="*/ 4823 w 208023"/>
              <a:gd name="connsiteY3" fmla="*/ 206375 h 206785"/>
              <a:gd name="connsiteX4" fmla="*/ 4823 w 208023"/>
              <a:gd name="connsiteY4" fmla="*/ 101600 h 206785"/>
              <a:gd name="connsiteX5" fmla="*/ 68323 w 208023"/>
              <a:gd name="connsiteY5" fmla="*/ 69850 h 206785"/>
              <a:gd name="connsiteX6" fmla="*/ 208023 w 208023"/>
              <a:gd name="connsiteY6" fmla="*/ 0 h 206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023" h="206785">
                <a:moveTo>
                  <a:pt x="208023" y="0"/>
                </a:moveTo>
                <a:cubicBezTo>
                  <a:pt x="135791" y="37835"/>
                  <a:pt x="63560" y="75671"/>
                  <a:pt x="30223" y="98425"/>
                </a:cubicBezTo>
                <a:cubicBezTo>
                  <a:pt x="-3115" y="121179"/>
                  <a:pt x="12231" y="118533"/>
                  <a:pt x="7998" y="136525"/>
                </a:cubicBezTo>
                <a:cubicBezTo>
                  <a:pt x="3765" y="154517"/>
                  <a:pt x="5352" y="212196"/>
                  <a:pt x="4823" y="206375"/>
                </a:cubicBezTo>
                <a:cubicBezTo>
                  <a:pt x="4294" y="200554"/>
                  <a:pt x="-5760" y="124354"/>
                  <a:pt x="4823" y="101600"/>
                </a:cubicBezTo>
                <a:cubicBezTo>
                  <a:pt x="15406" y="78846"/>
                  <a:pt x="68323" y="69850"/>
                  <a:pt x="68323" y="69850"/>
                </a:cubicBezTo>
                <a:lnTo>
                  <a:pt x="20802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F752F95C-0566-3F53-CD7D-8F0DE1925A02}"/>
              </a:ext>
            </a:extLst>
          </p:cNvPr>
          <p:cNvSpPr/>
          <p:nvPr/>
        </p:nvSpPr>
        <p:spPr>
          <a:xfrm>
            <a:off x="2616052" y="3539429"/>
            <a:ext cx="177958" cy="76896"/>
          </a:xfrm>
          <a:custGeom>
            <a:avLst/>
            <a:gdLst>
              <a:gd name="connsiteX0" fmla="*/ 148 w 177958"/>
              <a:gd name="connsiteY0" fmla="*/ 10221 h 76896"/>
              <a:gd name="connsiteX1" fmla="*/ 76348 w 177958"/>
              <a:gd name="connsiteY1" fmla="*/ 26096 h 76896"/>
              <a:gd name="connsiteX2" fmla="*/ 177948 w 177958"/>
              <a:gd name="connsiteY2" fmla="*/ 76896 h 76896"/>
              <a:gd name="connsiteX3" fmla="*/ 82698 w 177958"/>
              <a:gd name="connsiteY3" fmla="*/ 26096 h 76896"/>
              <a:gd name="connsiteX4" fmla="*/ 57298 w 177958"/>
              <a:gd name="connsiteY4" fmla="*/ 696 h 76896"/>
              <a:gd name="connsiteX5" fmla="*/ 148 w 177958"/>
              <a:gd name="connsiteY5" fmla="*/ 10221 h 7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958" h="76896">
                <a:moveTo>
                  <a:pt x="148" y="10221"/>
                </a:moveTo>
                <a:cubicBezTo>
                  <a:pt x="3323" y="14454"/>
                  <a:pt x="46715" y="14984"/>
                  <a:pt x="76348" y="26096"/>
                </a:cubicBezTo>
                <a:cubicBezTo>
                  <a:pt x="105981" y="37208"/>
                  <a:pt x="176890" y="76896"/>
                  <a:pt x="177948" y="76896"/>
                </a:cubicBezTo>
                <a:cubicBezTo>
                  <a:pt x="179006" y="76896"/>
                  <a:pt x="102806" y="38796"/>
                  <a:pt x="82698" y="26096"/>
                </a:cubicBezTo>
                <a:cubicBezTo>
                  <a:pt x="62590" y="13396"/>
                  <a:pt x="68940" y="3871"/>
                  <a:pt x="57298" y="696"/>
                </a:cubicBezTo>
                <a:cubicBezTo>
                  <a:pt x="45656" y="-2479"/>
                  <a:pt x="-3027" y="5988"/>
                  <a:pt x="148" y="10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BC6C69C0-4274-E7BA-4D41-3799A12FDC41}"/>
              </a:ext>
            </a:extLst>
          </p:cNvPr>
          <p:cNvSpPr/>
          <p:nvPr/>
        </p:nvSpPr>
        <p:spPr>
          <a:xfrm>
            <a:off x="2681909" y="3559003"/>
            <a:ext cx="208063" cy="140052"/>
          </a:xfrm>
          <a:custGeom>
            <a:avLst/>
            <a:gdLst>
              <a:gd name="connsiteX0" fmla="*/ 966 w 208063"/>
              <a:gd name="connsiteY0" fmla="*/ 47797 h 140052"/>
              <a:gd name="connsiteX1" fmla="*/ 96216 w 208063"/>
              <a:gd name="connsiteY1" fmla="*/ 66847 h 140052"/>
              <a:gd name="connsiteX2" fmla="*/ 207341 w 208063"/>
              <a:gd name="connsiteY2" fmla="*/ 139872 h 140052"/>
              <a:gd name="connsiteX3" fmla="*/ 147016 w 208063"/>
              <a:gd name="connsiteY3" fmla="*/ 89072 h 140052"/>
              <a:gd name="connsiteX4" fmla="*/ 39066 w 208063"/>
              <a:gd name="connsiteY4" fmla="*/ 172 h 140052"/>
              <a:gd name="connsiteX5" fmla="*/ 96216 w 208063"/>
              <a:gd name="connsiteY5" fmla="*/ 66847 h 140052"/>
              <a:gd name="connsiteX6" fmla="*/ 156541 w 208063"/>
              <a:gd name="connsiteY6" fmla="*/ 79547 h 140052"/>
              <a:gd name="connsiteX7" fmla="*/ 966 w 208063"/>
              <a:gd name="connsiteY7" fmla="*/ 47797 h 14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063" h="140052">
                <a:moveTo>
                  <a:pt x="966" y="47797"/>
                </a:moveTo>
                <a:cubicBezTo>
                  <a:pt x="-9088" y="45680"/>
                  <a:pt x="61820" y="51501"/>
                  <a:pt x="96216" y="66847"/>
                </a:cubicBezTo>
                <a:cubicBezTo>
                  <a:pt x="130612" y="82193"/>
                  <a:pt x="198874" y="136168"/>
                  <a:pt x="207341" y="139872"/>
                </a:cubicBezTo>
                <a:cubicBezTo>
                  <a:pt x="215808" y="143576"/>
                  <a:pt x="147016" y="89072"/>
                  <a:pt x="147016" y="89072"/>
                </a:cubicBezTo>
                <a:cubicBezTo>
                  <a:pt x="118970" y="65789"/>
                  <a:pt x="47533" y="3876"/>
                  <a:pt x="39066" y="172"/>
                </a:cubicBezTo>
                <a:cubicBezTo>
                  <a:pt x="30599" y="-3532"/>
                  <a:pt x="76637" y="53618"/>
                  <a:pt x="96216" y="66847"/>
                </a:cubicBezTo>
                <a:cubicBezTo>
                  <a:pt x="115795" y="80076"/>
                  <a:pt x="165008" y="83780"/>
                  <a:pt x="156541" y="79547"/>
                </a:cubicBezTo>
                <a:cubicBezTo>
                  <a:pt x="148074" y="75314"/>
                  <a:pt x="11020" y="49914"/>
                  <a:pt x="966" y="47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54F12D5B-569D-10B4-106A-962E42ADC494}"/>
              </a:ext>
            </a:extLst>
          </p:cNvPr>
          <p:cNvSpPr/>
          <p:nvPr/>
        </p:nvSpPr>
        <p:spPr>
          <a:xfrm>
            <a:off x="2523714" y="3555897"/>
            <a:ext cx="225985" cy="117590"/>
          </a:xfrm>
          <a:custGeom>
            <a:avLst/>
            <a:gdLst>
              <a:gd name="connsiteX0" fmla="*/ 411 w 225985"/>
              <a:gd name="connsiteY0" fmla="*/ 117578 h 117590"/>
              <a:gd name="connsiteX1" fmla="*/ 102011 w 225985"/>
              <a:gd name="connsiteY1" fmla="*/ 35028 h 117590"/>
              <a:gd name="connsiteX2" fmla="*/ 136936 w 225985"/>
              <a:gd name="connsiteY2" fmla="*/ 103 h 117590"/>
              <a:gd name="connsiteX3" fmla="*/ 48036 w 225985"/>
              <a:gd name="connsiteY3" fmla="*/ 44553 h 117590"/>
              <a:gd name="connsiteX4" fmla="*/ 133761 w 225985"/>
              <a:gd name="connsiteY4" fmla="*/ 38203 h 117590"/>
              <a:gd name="connsiteX5" fmla="*/ 225836 w 225985"/>
              <a:gd name="connsiteY5" fmla="*/ 41378 h 117590"/>
              <a:gd name="connsiteX6" fmla="*/ 111536 w 225985"/>
              <a:gd name="connsiteY6" fmla="*/ 15978 h 117590"/>
              <a:gd name="connsiteX7" fmla="*/ 67086 w 225985"/>
              <a:gd name="connsiteY7" fmla="*/ 41378 h 117590"/>
              <a:gd name="connsiteX8" fmla="*/ 411 w 225985"/>
              <a:gd name="connsiteY8" fmla="*/ 117578 h 11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985" h="117590">
                <a:moveTo>
                  <a:pt x="411" y="117578"/>
                </a:moveTo>
                <a:cubicBezTo>
                  <a:pt x="6232" y="116520"/>
                  <a:pt x="79257" y="54607"/>
                  <a:pt x="102011" y="35028"/>
                </a:cubicBezTo>
                <a:cubicBezTo>
                  <a:pt x="124765" y="15449"/>
                  <a:pt x="145932" y="-1484"/>
                  <a:pt x="136936" y="103"/>
                </a:cubicBezTo>
                <a:cubicBezTo>
                  <a:pt x="127940" y="1690"/>
                  <a:pt x="48565" y="38203"/>
                  <a:pt x="48036" y="44553"/>
                </a:cubicBezTo>
                <a:cubicBezTo>
                  <a:pt x="47507" y="50903"/>
                  <a:pt x="104128" y="38732"/>
                  <a:pt x="133761" y="38203"/>
                </a:cubicBezTo>
                <a:cubicBezTo>
                  <a:pt x="163394" y="37674"/>
                  <a:pt x="229540" y="45082"/>
                  <a:pt x="225836" y="41378"/>
                </a:cubicBezTo>
                <a:cubicBezTo>
                  <a:pt x="222132" y="37674"/>
                  <a:pt x="137994" y="15978"/>
                  <a:pt x="111536" y="15978"/>
                </a:cubicBezTo>
                <a:cubicBezTo>
                  <a:pt x="85078" y="15978"/>
                  <a:pt x="81902" y="30266"/>
                  <a:pt x="67086" y="41378"/>
                </a:cubicBezTo>
                <a:cubicBezTo>
                  <a:pt x="52270" y="52490"/>
                  <a:pt x="-5410" y="118636"/>
                  <a:pt x="411" y="117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59B1207C-72C0-371B-05D3-3F164FCF0F7B}"/>
              </a:ext>
            </a:extLst>
          </p:cNvPr>
          <p:cNvSpPr/>
          <p:nvPr/>
        </p:nvSpPr>
        <p:spPr>
          <a:xfrm>
            <a:off x="2516911" y="3673467"/>
            <a:ext cx="59871" cy="412785"/>
          </a:xfrm>
          <a:custGeom>
            <a:avLst/>
            <a:gdLst>
              <a:gd name="connsiteX0" fmla="*/ 13564 w 59871"/>
              <a:gd name="connsiteY0" fmla="*/ 8 h 412785"/>
              <a:gd name="connsiteX1" fmla="*/ 7214 w 59871"/>
              <a:gd name="connsiteY1" fmla="*/ 120658 h 412785"/>
              <a:gd name="connsiteX2" fmla="*/ 58014 w 59871"/>
              <a:gd name="connsiteY2" fmla="*/ 241308 h 412785"/>
              <a:gd name="connsiteX3" fmla="*/ 48489 w 59871"/>
              <a:gd name="connsiteY3" fmla="*/ 196858 h 412785"/>
              <a:gd name="connsiteX4" fmla="*/ 45314 w 59871"/>
              <a:gd name="connsiteY4" fmla="*/ 301633 h 412785"/>
              <a:gd name="connsiteX5" fmla="*/ 26264 w 59871"/>
              <a:gd name="connsiteY5" fmla="*/ 412758 h 412785"/>
              <a:gd name="connsiteX6" fmla="*/ 42139 w 59871"/>
              <a:gd name="connsiteY6" fmla="*/ 311158 h 412785"/>
              <a:gd name="connsiteX7" fmla="*/ 7214 w 59871"/>
              <a:gd name="connsiteY7" fmla="*/ 193683 h 412785"/>
              <a:gd name="connsiteX8" fmla="*/ 38964 w 59871"/>
              <a:gd name="connsiteY8" fmla="*/ 257183 h 412785"/>
              <a:gd name="connsiteX9" fmla="*/ 29439 w 59871"/>
              <a:gd name="connsiteY9" fmla="*/ 161933 h 412785"/>
              <a:gd name="connsiteX10" fmla="*/ 864 w 59871"/>
              <a:gd name="connsiteY10" fmla="*/ 114308 h 412785"/>
              <a:gd name="connsiteX11" fmla="*/ 13564 w 59871"/>
              <a:gd name="connsiteY11" fmla="*/ 8 h 41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871" h="412785">
                <a:moveTo>
                  <a:pt x="13564" y="8"/>
                </a:moveTo>
                <a:cubicBezTo>
                  <a:pt x="14622" y="1066"/>
                  <a:pt x="-194" y="80441"/>
                  <a:pt x="7214" y="120658"/>
                </a:cubicBezTo>
                <a:cubicBezTo>
                  <a:pt x="14622" y="160875"/>
                  <a:pt x="51135" y="228608"/>
                  <a:pt x="58014" y="241308"/>
                </a:cubicBezTo>
                <a:cubicBezTo>
                  <a:pt x="64893" y="254008"/>
                  <a:pt x="50606" y="186804"/>
                  <a:pt x="48489" y="196858"/>
                </a:cubicBezTo>
                <a:cubicBezTo>
                  <a:pt x="46372" y="206912"/>
                  <a:pt x="49018" y="265650"/>
                  <a:pt x="45314" y="301633"/>
                </a:cubicBezTo>
                <a:cubicBezTo>
                  <a:pt x="41610" y="337616"/>
                  <a:pt x="26793" y="411171"/>
                  <a:pt x="26264" y="412758"/>
                </a:cubicBezTo>
                <a:cubicBezTo>
                  <a:pt x="25735" y="414345"/>
                  <a:pt x="45314" y="347670"/>
                  <a:pt x="42139" y="311158"/>
                </a:cubicBezTo>
                <a:cubicBezTo>
                  <a:pt x="38964" y="274646"/>
                  <a:pt x="7743" y="202679"/>
                  <a:pt x="7214" y="193683"/>
                </a:cubicBezTo>
                <a:cubicBezTo>
                  <a:pt x="6685" y="184687"/>
                  <a:pt x="35260" y="262475"/>
                  <a:pt x="38964" y="257183"/>
                </a:cubicBezTo>
                <a:cubicBezTo>
                  <a:pt x="42668" y="251891"/>
                  <a:pt x="35789" y="185745"/>
                  <a:pt x="29439" y="161933"/>
                </a:cubicBezTo>
                <a:cubicBezTo>
                  <a:pt x="23089" y="138121"/>
                  <a:pt x="5626" y="134945"/>
                  <a:pt x="864" y="114308"/>
                </a:cubicBezTo>
                <a:cubicBezTo>
                  <a:pt x="-3898" y="93671"/>
                  <a:pt x="12506" y="-1050"/>
                  <a:pt x="13564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50ED7532-B2F1-62F5-304B-9221A6100D93}"/>
              </a:ext>
            </a:extLst>
          </p:cNvPr>
          <p:cNvSpPr/>
          <p:nvPr/>
        </p:nvSpPr>
        <p:spPr>
          <a:xfrm>
            <a:off x="2533248" y="4003554"/>
            <a:ext cx="29176" cy="343828"/>
          </a:xfrm>
          <a:custGeom>
            <a:avLst/>
            <a:gdLst>
              <a:gd name="connsiteX0" fmla="*/ 28977 w 29176"/>
              <a:gd name="connsiteY0" fmla="*/ 121 h 343828"/>
              <a:gd name="connsiteX1" fmla="*/ 13102 w 29176"/>
              <a:gd name="connsiteY1" fmla="*/ 168396 h 343828"/>
              <a:gd name="connsiteX2" fmla="*/ 13102 w 29176"/>
              <a:gd name="connsiteY2" fmla="*/ 216021 h 343828"/>
              <a:gd name="connsiteX3" fmla="*/ 25802 w 29176"/>
              <a:gd name="connsiteY3" fmla="*/ 343021 h 343828"/>
              <a:gd name="connsiteX4" fmla="*/ 13102 w 29176"/>
              <a:gd name="connsiteY4" fmla="*/ 266821 h 343828"/>
              <a:gd name="connsiteX5" fmla="*/ 402 w 29176"/>
              <a:gd name="connsiteY5" fmla="*/ 196971 h 343828"/>
              <a:gd name="connsiteX6" fmla="*/ 28977 w 29176"/>
              <a:gd name="connsiteY6" fmla="*/ 121 h 34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76" h="343828">
                <a:moveTo>
                  <a:pt x="28977" y="121"/>
                </a:moveTo>
                <a:cubicBezTo>
                  <a:pt x="31094" y="-4641"/>
                  <a:pt x="15748" y="132413"/>
                  <a:pt x="13102" y="168396"/>
                </a:cubicBezTo>
                <a:cubicBezTo>
                  <a:pt x="10456" y="204379"/>
                  <a:pt x="10985" y="186917"/>
                  <a:pt x="13102" y="216021"/>
                </a:cubicBezTo>
                <a:cubicBezTo>
                  <a:pt x="15219" y="245125"/>
                  <a:pt x="25802" y="334554"/>
                  <a:pt x="25802" y="343021"/>
                </a:cubicBezTo>
                <a:cubicBezTo>
                  <a:pt x="25802" y="351488"/>
                  <a:pt x="17335" y="291163"/>
                  <a:pt x="13102" y="266821"/>
                </a:cubicBezTo>
                <a:cubicBezTo>
                  <a:pt x="8869" y="242479"/>
                  <a:pt x="-2244" y="235071"/>
                  <a:pt x="402" y="196971"/>
                </a:cubicBezTo>
                <a:cubicBezTo>
                  <a:pt x="3048" y="158871"/>
                  <a:pt x="26860" y="4883"/>
                  <a:pt x="28977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26A0038E-FD18-3CED-A404-9882AA8FA0AC}"/>
              </a:ext>
            </a:extLst>
          </p:cNvPr>
          <p:cNvSpPr/>
          <p:nvPr/>
        </p:nvSpPr>
        <p:spPr>
          <a:xfrm>
            <a:off x="2600313" y="4317991"/>
            <a:ext cx="216989" cy="215952"/>
          </a:xfrm>
          <a:custGeom>
            <a:avLst/>
            <a:gdLst>
              <a:gd name="connsiteX0" fmla="*/ 12 w 216989"/>
              <a:gd name="connsiteY0" fmla="*/ 9 h 215952"/>
              <a:gd name="connsiteX1" fmla="*/ 104787 w 216989"/>
              <a:gd name="connsiteY1" fmla="*/ 107959 h 215952"/>
              <a:gd name="connsiteX2" fmla="*/ 104787 w 216989"/>
              <a:gd name="connsiteY2" fmla="*/ 111134 h 215952"/>
              <a:gd name="connsiteX3" fmla="*/ 193687 w 216989"/>
              <a:gd name="connsiteY3" fmla="*/ 111134 h 215952"/>
              <a:gd name="connsiteX4" fmla="*/ 158762 w 216989"/>
              <a:gd name="connsiteY4" fmla="*/ 215909 h 215952"/>
              <a:gd name="connsiteX5" fmla="*/ 215912 w 216989"/>
              <a:gd name="connsiteY5" fmla="*/ 123834 h 215952"/>
              <a:gd name="connsiteX6" fmla="*/ 98437 w 216989"/>
              <a:gd name="connsiteY6" fmla="*/ 101609 h 215952"/>
              <a:gd name="connsiteX7" fmla="*/ 12 w 216989"/>
              <a:gd name="connsiteY7" fmla="*/ 9 h 215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989" h="215952">
                <a:moveTo>
                  <a:pt x="12" y="9"/>
                </a:moveTo>
                <a:cubicBezTo>
                  <a:pt x="1070" y="1067"/>
                  <a:pt x="104787" y="107959"/>
                  <a:pt x="104787" y="107959"/>
                </a:cubicBezTo>
                <a:cubicBezTo>
                  <a:pt x="122250" y="126480"/>
                  <a:pt x="89970" y="110605"/>
                  <a:pt x="104787" y="111134"/>
                </a:cubicBezTo>
                <a:cubicBezTo>
                  <a:pt x="119604" y="111663"/>
                  <a:pt x="184691" y="93672"/>
                  <a:pt x="193687" y="111134"/>
                </a:cubicBezTo>
                <a:cubicBezTo>
                  <a:pt x="202683" y="128597"/>
                  <a:pt x="155058" y="213792"/>
                  <a:pt x="158762" y="215909"/>
                </a:cubicBezTo>
                <a:cubicBezTo>
                  <a:pt x="162466" y="218026"/>
                  <a:pt x="225966" y="142884"/>
                  <a:pt x="215912" y="123834"/>
                </a:cubicBezTo>
                <a:cubicBezTo>
                  <a:pt x="205858" y="104784"/>
                  <a:pt x="130187" y="118542"/>
                  <a:pt x="98437" y="101609"/>
                </a:cubicBezTo>
                <a:cubicBezTo>
                  <a:pt x="66687" y="84676"/>
                  <a:pt x="-1046" y="-1049"/>
                  <a:pt x="12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6542D01B-EAE9-07A2-7572-5AB6D3414A17}"/>
              </a:ext>
            </a:extLst>
          </p:cNvPr>
          <p:cNvSpPr/>
          <p:nvPr/>
        </p:nvSpPr>
        <p:spPr>
          <a:xfrm>
            <a:off x="2662461" y="4424477"/>
            <a:ext cx="582612" cy="335257"/>
          </a:xfrm>
          <a:custGeom>
            <a:avLst/>
            <a:gdLst>
              <a:gd name="connsiteX0" fmla="*/ 1364 w 582612"/>
              <a:gd name="connsiteY0" fmla="*/ 1473 h 335257"/>
              <a:gd name="connsiteX1" fmla="*/ 39464 w 582612"/>
              <a:gd name="connsiteY1" fmla="*/ 118948 h 335257"/>
              <a:gd name="connsiteX2" fmla="*/ 55339 w 582612"/>
              <a:gd name="connsiteY2" fmla="*/ 188798 h 335257"/>
              <a:gd name="connsiteX3" fmla="*/ 36289 w 582612"/>
              <a:gd name="connsiteY3" fmla="*/ 150698 h 335257"/>
              <a:gd name="connsiteX4" fmla="*/ 131539 w 582612"/>
              <a:gd name="connsiteY4" fmla="*/ 249123 h 335257"/>
              <a:gd name="connsiteX5" fmla="*/ 226789 w 582612"/>
              <a:gd name="connsiteY5" fmla="*/ 325323 h 335257"/>
              <a:gd name="connsiteX6" fmla="*/ 201389 w 582612"/>
              <a:gd name="connsiteY6" fmla="*/ 290398 h 335257"/>
              <a:gd name="connsiteX7" fmla="*/ 474439 w 582612"/>
              <a:gd name="connsiteY7" fmla="*/ 331673 h 335257"/>
              <a:gd name="connsiteX8" fmla="*/ 579214 w 582612"/>
              <a:gd name="connsiteY8" fmla="*/ 331673 h 335257"/>
              <a:gd name="connsiteX9" fmla="*/ 363314 w 582612"/>
              <a:gd name="connsiteY9" fmla="*/ 318973 h 335257"/>
              <a:gd name="connsiteX10" fmla="*/ 217264 w 582612"/>
              <a:gd name="connsiteY10" fmla="*/ 274523 h 335257"/>
              <a:gd name="connsiteX11" fmla="*/ 93439 w 582612"/>
              <a:gd name="connsiteY11" fmla="*/ 207848 h 335257"/>
              <a:gd name="connsiteX12" fmla="*/ 1364 w 582612"/>
              <a:gd name="connsiteY12" fmla="*/ 1473 h 335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2612" h="335257">
                <a:moveTo>
                  <a:pt x="1364" y="1473"/>
                </a:moveTo>
                <a:cubicBezTo>
                  <a:pt x="-7632" y="-13344"/>
                  <a:pt x="30468" y="87727"/>
                  <a:pt x="39464" y="118948"/>
                </a:cubicBezTo>
                <a:cubicBezTo>
                  <a:pt x="48460" y="150169"/>
                  <a:pt x="55868" y="183506"/>
                  <a:pt x="55339" y="188798"/>
                </a:cubicBezTo>
                <a:cubicBezTo>
                  <a:pt x="54810" y="194090"/>
                  <a:pt x="23589" y="140644"/>
                  <a:pt x="36289" y="150698"/>
                </a:cubicBezTo>
                <a:cubicBezTo>
                  <a:pt x="48989" y="160752"/>
                  <a:pt x="99789" y="220019"/>
                  <a:pt x="131539" y="249123"/>
                </a:cubicBezTo>
                <a:cubicBezTo>
                  <a:pt x="163289" y="278227"/>
                  <a:pt x="215147" y="318444"/>
                  <a:pt x="226789" y="325323"/>
                </a:cubicBezTo>
                <a:cubicBezTo>
                  <a:pt x="238431" y="332202"/>
                  <a:pt x="160114" y="289340"/>
                  <a:pt x="201389" y="290398"/>
                </a:cubicBezTo>
                <a:cubicBezTo>
                  <a:pt x="242664" y="291456"/>
                  <a:pt x="411468" y="324794"/>
                  <a:pt x="474439" y="331673"/>
                </a:cubicBezTo>
                <a:cubicBezTo>
                  <a:pt x="537410" y="338552"/>
                  <a:pt x="597735" y="333790"/>
                  <a:pt x="579214" y="331673"/>
                </a:cubicBezTo>
                <a:cubicBezTo>
                  <a:pt x="560693" y="329556"/>
                  <a:pt x="423639" y="328498"/>
                  <a:pt x="363314" y="318973"/>
                </a:cubicBezTo>
                <a:cubicBezTo>
                  <a:pt x="302989" y="309448"/>
                  <a:pt x="262243" y="293044"/>
                  <a:pt x="217264" y="274523"/>
                </a:cubicBezTo>
                <a:cubicBezTo>
                  <a:pt x="172285" y="256002"/>
                  <a:pt x="129422" y="247535"/>
                  <a:pt x="93439" y="207848"/>
                </a:cubicBezTo>
                <a:cubicBezTo>
                  <a:pt x="57456" y="168161"/>
                  <a:pt x="10360" y="16290"/>
                  <a:pt x="1364" y="1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A5236F17-7238-AB37-BC40-C6732D477333}"/>
              </a:ext>
            </a:extLst>
          </p:cNvPr>
          <p:cNvSpPr/>
          <p:nvPr/>
        </p:nvSpPr>
        <p:spPr>
          <a:xfrm>
            <a:off x="2596937" y="3672919"/>
            <a:ext cx="255601" cy="765755"/>
          </a:xfrm>
          <a:custGeom>
            <a:avLst/>
            <a:gdLst>
              <a:gd name="connsiteX0" fmla="*/ 104988 w 255601"/>
              <a:gd name="connsiteY0" fmla="*/ 556 h 765755"/>
              <a:gd name="connsiteX1" fmla="*/ 127213 w 255601"/>
              <a:gd name="connsiteY1" fmla="*/ 197406 h 765755"/>
              <a:gd name="connsiteX2" fmla="*/ 38313 w 255601"/>
              <a:gd name="connsiteY2" fmla="*/ 356156 h 765755"/>
              <a:gd name="connsiteX3" fmla="*/ 213 w 255601"/>
              <a:gd name="connsiteY3" fmla="*/ 505381 h 765755"/>
              <a:gd name="connsiteX4" fmla="*/ 22438 w 255601"/>
              <a:gd name="connsiteY4" fmla="*/ 422831 h 765755"/>
              <a:gd name="connsiteX5" fmla="*/ 12913 w 255601"/>
              <a:gd name="connsiteY5" fmla="*/ 524431 h 765755"/>
              <a:gd name="connsiteX6" fmla="*/ 98638 w 255601"/>
              <a:gd name="connsiteY6" fmla="*/ 610156 h 765755"/>
              <a:gd name="connsiteX7" fmla="*/ 22438 w 255601"/>
              <a:gd name="connsiteY7" fmla="*/ 553006 h 765755"/>
              <a:gd name="connsiteX8" fmla="*/ 136738 w 255601"/>
              <a:gd name="connsiteY8" fmla="*/ 673656 h 765755"/>
              <a:gd name="connsiteX9" fmla="*/ 120863 w 255601"/>
              <a:gd name="connsiteY9" fmla="*/ 711756 h 765755"/>
              <a:gd name="connsiteX10" fmla="*/ 254213 w 255601"/>
              <a:gd name="connsiteY10" fmla="*/ 708581 h 765755"/>
              <a:gd name="connsiteX11" fmla="*/ 190713 w 255601"/>
              <a:gd name="connsiteY11" fmla="*/ 765731 h 765755"/>
              <a:gd name="connsiteX12" fmla="*/ 193888 w 255601"/>
              <a:gd name="connsiteY12" fmla="*/ 714931 h 765755"/>
              <a:gd name="connsiteX13" fmla="*/ 114513 w 255601"/>
              <a:gd name="connsiteY13" fmla="*/ 651431 h 765755"/>
              <a:gd name="connsiteX14" fmla="*/ 25613 w 255601"/>
              <a:gd name="connsiteY14" fmla="*/ 546656 h 765755"/>
              <a:gd name="connsiteX15" fmla="*/ 9738 w 255601"/>
              <a:gd name="connsiteY15" fmla="*/ 486331 h 765755"/>
              <a:gd name="connsiteX16" fmla="*/ 44663 w 255601"/>
              <a:gd name="connsiteY16" fmla="*/ 327581 h 765755"/>
              <a:gd name="connsiteX17" fmla="*/ 101813 w 255601"/>
              <a:gd name="connsiteY17" fmla="*/ 238681 h 765755"/>
              <a:gd name="connsiteX18" fmla="*/ 41488 w 255601"/>
              <a:gd name="connsiteY18" fmla="*/ 283131 h 765755"/>
              <a:gd name="connsiteX19" fmla="*/ 124038 w 255601"/>
              <a:gd name="connsiteY19" fmla="*/ 213281 h 765755"/>
              <a:gd name="connsiteX20" fmla="*/ 130388 w 255601"/>
              <a:gd name="connsiteY20" fmla="*/ 140256 h 765755"/>
              <a:gd name="connsiteX21" fmla="*/ 104988 w 255601"/>
              <a:gd name="connsiteY21" fmla="*/ 556 h 765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5601" h="765755">
                <a:moveTo>
                  <a:pt x="104988" y="556"/>
                </a:moveTo>
                <a:cubicBezTo>
                  <a:pt x="104459" y="10081"/>
                  <a:pt x="138326" y="138139"/>
                  <a:pt x="127213" y="197406"/>
                </a:cubicBezTo>
                <a:cubicBezTo>
                  <a:pt x="116101" y="256673"/>
                  <a:pt x="59480" y="304827"/>
                  <a:pt x="38313" y="356156"/>
                </a:cubicBezTo>
                <a:cubicBezTo>
                  <a:pt x="17146" y="407485"/>
                  <a:pt x="2859" y="494268"/>
                  <a:pt x="213" y="505381"/>
                </a:cubicBezTo>
                <a:cubicBezTo>
                  <a:pt x="-2433" y="516494"/>
                  <a:pt x="20321" y="419656"/>
                  <a:pt x="22438" y="422831"/>
                </a:cubicBezTo>
                <a:cubicBezTo>
                  <a:pt x="24555" y="426006"/>
                  <a:pt x="213" y="493210"/>
                  <a:pt x="12913" y="524431"/>
                </a:cubicBezTo>
                <a:cubicBezTo>
                  <a:pt x="25613" y="555652"/>
                  <a:pt x="97051" y="605394"/>
                  <a:pt x="98638" y="610156"/>
                </a:cubicBezTo>
                <a:cubicBezTo>
                  <a:pt x="100225" y="614918"/>
                  <a:pt x="16088" y="542423"/>
                  <a:pt x="22438" y="553006"/>
                </a:cubicBezTo>
                <a:cubicBezTo>
                  <a:pt x="28788" y="563589"/>
                  <a:pt x="120334" y="647198"/>
                  <a:pt x="136738" y="673656"/>
                </a:cubicBezTo>
                <a:cubicBezTo>
                  <a:pt x="153142" y="700114"/>
                  <a:pt x="101284" y="705935"/>
                  <a:pt x="120863" y="711756"/>
                </a:cubicBezTo>
                <a:cubicBezTo>
                  <a:pt x="140442" y="717577"/>
                  <a:pt x="242571" y="699585"/>
                  <a:pt x="254213" y="708581"/>
                </a:cubicBezTo>
                <a:cubicBezTo>
                  <a:pt x="265855" y="717577"/>
                  <a:pt x="200767" y="764673"/>
                  <a:pt x="190713" y="765731"/>
                </a:cubicBezTo>
                <a:cubicBezTo>
                  <a:pt x="180659" y="766789"/>
                  <a:pt x="206588" y="733981"/>
                  <a:pt x="193888" y="714931"/>
                </a:cubicBezTo>
                <a:cubicBezTo>
                  <a:pt x="181188" y="695881"/>
                  <a:pt x="142559" y="679477"/>
                  <a:pt x="114513" y="651431"/>
                </a:cubicBezTo>
                <a:cubicBezTo>
                  <a:pt x="86467" y="623385"/>
                  <a:pt x="43075" y="574173"/>
                  <a:pt x="25613" y="546656"/>
                </a:cubicBezTo>
                <a:cubicBezTo>
                  <a:pt x="8150" y="519139"/>
                  <a:pt x="6563" y="522843"/>
                  <a:pt x="9738" y="486331"/>
                </a:cubicBezTo>
                <a:cubicBezTo>
                  <a:pt x="12913" y="449819"/>
                  <a:pt x="29317" y="368856"/>
                  <a:pt x="44663" y="327581"/>
                </a:cubicBezTo>
                <a:cubicBezTo>
                  <a:pt x="60009" y="286306"/>
                  <a:pt x="102342" y="246089"/>
                  <a:pt x="101813" y="238681"/>
                </a:cubicBezTo>
                <a:cubicBezTo>
                  <a:pt x="101284" y="231273"/>
                  <a:pt x="37784" y="287364"/>
                  <a:pt x="41488" y="283131"/>
                </a:cubicBezTo>
                <a:cubicBezTo>
                  <a:pt x="45192" y="278898"/>
                  <a:pt x="109221" y="237093"/>
                  <a:pt x="124038" y="213281"/>
                </a:cubicBezTo>
                <a:cubicBezTo>
                  <a:pt x="138855" y="189469"/>
                  <a:pt x="129330" y="174123"/>
                  <a:pt x="130388" y="140256"/>
                </a:cubicBezTo>
                <a:cubicBezTo>
                  <a:pt x="131446" y="106389"/>
                  <a:pt x="105517" y="-8969"/>
                  <a:pt x="104988" y="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8D2C5C60-581F-6A9C-B8F9-2C59AE06A45E}"/>
              </a:ext>
            </a:extLst>
          </p:cNvPr>
          <p:cNvSpPr/>
          <p:nvPr/>
        </p:nvSpPr>
        <p:spPr>
          <a:xfrm>
            <a:off x="2654260" y="3698874"/>
            <a:ext cx="134507" cy="346153"/>
          </a:xfrm>
          <a:custGeom>
            <a:avLst/>
            <a:gdLst>
              <a:gd name="connsiteX0" fmla="*/ 133390 w 134507"/>
              <a:gd name="connsiteY0" fmla="*/ 1 h 346153"/>
              <a:gd name="connsiteX1" fmla="*/ 127040 w 134507"/>
              <a:gd name="connsiteY1" fmla="*/ 149226 h 346153"/>
              <a:gd name="connsiteX2" fmla="*/ 73065 w 134507"/>
              <a:gd name="connsiteY2" fmla="*/ 234951 h 346153"/>
              <a:gd name="connsiteX3" fmla="*/ 40 w 134507"/>
              <a:gd name="connsiteY3" fmla="*/ 346076 h 346153"/>
              <a:gd name="connsiteX4" fmla="*/ 63540 w 134507"/>
              <a:gd name="connsiteY4" fmla="*/ 250826 h 346153"/>
              <a:gd name="connsiteX5" fmla="*/ 120690 w 134507"/>
              <a:gd name="connsiteY5" fmla="*/ 152401 h 346153"/>
              <a:gd name="connsiteX6" fmla="*/ 133390 w 134507"/>
              <a:gd name="connsiteY6" fmla="*/ 1 h 34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507" h="346153">
                <a:moveTo>
                  <a:pt x="133390" y="1"/>
                </a:moveTo>
                <a:cubicBezTo>
                  <a:pt x="134448" y="-528"/>
                  <a:pt x="137094" y="110068"/>
                  <a:pt x="127040" y="149226"/>
                </a:cubicBezTo>
                <a:cubicBezTo>
                  <a:pt x="116986" y="188384"/>
                  <a:pt x="94232" y="202143"/>
                  <a:pt x="73065" y="234951"/>
                </a:cubicBezTo>
                <a:cubicBezTo>
                  <a:pt x="51898" y="267759"/>
                  <a:pt x="1627" y="343430"/>
                  <a:pt x="40" y="346076"/>
                </a:cubicBezTo>
                <a:cubicBezTo>
                  <a:pt x="-1548" y="348722"/>
                  <a:pt x="43432" y="283105"/>
                  <a:pt x="63540" y="250826"/>
                </a:cubicBezTo>
                <a:cubicBezTo>
                  <a:pt x="83648" y="218547"/>
                  <a:pt x="107461" y="186797"/>
                  <a:pt x="120690" y="152401"/>
                </a:cubicBezTo>
                <a:cubicBezTo>
                  <a:pt x="133919" y="118005"/>
                  <a:pt x="132332" y="530"/>
                  <a:pt x="13339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A1F0F6FC-5507-9F38-F5B4-B644544E86F0}"/>
              </a:ext>
            </a:extLst>
          </p:cNvPr>
          <p:cNvSpPr/>
          <p:nvPr/>
        </p:nvSpPr>
        <p:spPr>
          <a:xfrm>
            <a:off x="2851106" y="3714335"/>
            <a:ext cx="102527" cy="213326"/>
          </a:xfrm>
          <a:custGeom>
            <a:avLst/>
            <a:gdLst>
              <a:gd name="connsiteX0" fmla="*/ 44 w 102527"/>
              <a:gd name="connsiteY0" fmla="*/ 415 h 213326"/>
              <a:gd name="connsiteX1" fmla="*/ 98469 w 102527"/>
              <a:gd name="connsiteY1" fmla="*/ 140115 h 213326"/>
              <a:gd name="connsiteX2" fmla="*/ 28619 w 102527"/>
              <a:gd name="connsiteY2" fmla="*/ 213140 h 213326"/>
              <a:gd name="connsiteX3" fmla="*/ 98469 w 102527"/>
              <a:gd name="connsiteY3" fmla="*/ 159165 h 213326"/>
              <a:gd name="connsiteX4" fmla="*/ 85769 w 102527"/>
              <a:gd name="connsiteY4" fmla="*/ 98840 h 213326"/>
              <a:gd name="connsiteX5" fmla="*/ 44 w 102527"/>
              <a:gd name="connsiteY5" fmla="*/ 415 h 21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527" h="213326">
                <a:moveTo>
                  <a:pt x="44" y="415"/>
                </a:moveTo>
                <a:cubicBezTo>
                  <a:pt x="2161" y="7294"/>
                  <a:pt x="93707" y="104661"/>
                  <a:pt x="98469" y="140115"/>
                </a:cubicBezTo>
                <a:cubicBezTo>
                  <a:pt x="103231" y="175569"/>
                  <a:pt x="28619" y="209965"/>
                  <a:pt x="28619" y="213140"/>
                </a:cubicBezTo>
                <a:cubicBezTo>
                  <a:pt x="28619" y="216315"/>
                  <a:pt x="88944" y="178215"/>
                  <a:pt x="98469" y="159165"/>
                </a:cubicBezTo>
                <a:cubicBezTo>
                  <a:pt x="107994" y="140115"/>
                  <a:pt x="99527" y="123711"/>
                  <a:pt x="85769" y="98840"/>
                </a:cubicBezTo>
                <a:cubicBezTo>
                  <a:pt x="72011" y="73969"/>
                  <a:pt x="-2073" y="-6464"/>
                  <a:pt x="44" y="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200E26ED-5F62-87BA-698C-81196CB6901A}"/>
              </a:ext>
            </a:extLst>
          </p:cNvPr>
          <p:cNvSpPr/>
          <p:nvPr/>
        </p:nvSpPr>
        <p:spPr>
          <a:xfrm>
            <a:off x="2662731" y="3914686"/>
            <a:ext cx="290611" cy="130264"/>
          </a:xfrm>
          <a:custGeom>
            <a:avLst/>
            <a:gdLst>
              <a:gd name="connsiteX0" fmla="*/ 283669 w 290611"/>
              <a:gd name="connsiteY0" fmla="*/ 89 h 130264"/>
              <a:gd name="connsiteX1" fmla="*/ 261444 w 290611"/>
              <a:gd name="connsiteY1" fmla="*/ 50889 h 130264"/>
              <a:gd name="connsiteX2" fmla="*/ 112219 w 290611"/>
              <a:gd name="connsiteY2" fmla="*/ 38189 h 130264"/>
              <a:gd name="connsiteX3" fmla="*/ 1094 w 290611"/>
              <a:gd name="connsiteY3" fmla="*/ 130264 h 130264"/>
              <a:gd name="connsiteX4" fmla="*/ 55069 w 290611"/>
              <a:gd name="connsiteY4" fmla="*/ 38189 h 130264"/>
              <a:gd name="connsiteX5" fmla="*/ 48719 w 290611"/>
              <a:gd name="connsiteY5" fmla="*/ 60414 h 130264"/>
              <a:gd name="connsiteX6" fmla="*/ 45544 w 290611"/>
              <a:gd name="connsiteY6" fmla="*/ 63589 h 130264"/>
              <a:gd name="connsiteX7" fmla="*/ 175719 w 290611"/>
              <a:gd name="connsiteY7" fmla="*/ 38189 h 130264"/>
              <a:gd name="connsiteX8" fmla="*/ 283669 w 290611"/>
              <a:gd name="connsiteY8" fmla="*/ 89 h 1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611" h="130264">
                <a:moveTo>
                  <a:pt x="283669" y="89"/>
                </a:moveTo>
                <a:cubicBezTo>
                  <a:pt x="297957" y="2206"/>
                  <a:pt x="290019" y="44539"/>
                  <a:pt x="261444" y="50889"/>
                </a:cubicBezTo>
                <a:cubicBezTo>
                  <a:pt x="232869" y="57239"/>
                  <a:pt x="155611" y="24960"/>
                  <a:pt x="112219" y="38189"/>
                </a:cubicBezTo>
                <a:cubicBezTo>
                  <a:pt x="68827" y="51418"/>
                  <a:pt x="10619" y="130264"/>
                  <a:pt x="1094" y="130264"/>
                </a:cubicBezTo>
                <a:cubicBezTo>
                  <a:pt x="-8431" y="130264"/>
                  <a:pt x="47131" y="49831"/>
                  <a:pt x="55069" y="38189"/>
                </a:cubicBezTo>
                <a:cubicBezTo>
                  <a:pt x="63006" y="26547"/>
                  <a:pt x="50306" y="56181"/>
                  <a:pt x="48719" y="60414"/>
                </a:cubicBezTo>
                <a:cubicBezTo>
                  <a:pt x="47132" y="64647"/>
                  <a:pt x="24377" y="67293"/>
                  <a:pt x="45544" y="63589"/>
                </a:cubicBezTo>
                <a:cubicBezTo>
                  <a:pt x="66711" y="59885"/>
                  <a:pt x="139206" y="42422"/>
                  <a:pt x="175719" y="38189"/>
                </a:cubicBezTo>
                <a:cubicBezTo>
                  <a:pt x="212231" y="33956"/>
                  <a:pt x="269381" y="-2028"/>
                  <a:pt x="283669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FB7EADE5-99F6-3173-187A-63BD46CDC467}"/>
              </a:ext>
            </a:extLst>
          </p:cNvPr>
          <p:cNvSpPr/>
          <p:nvPr/>
        </p:nvSpPr>
        <p:spPr>
          <a:xfrm>
            <a:off x="2621540" y="3905212"/>
            <a:ext cx="249107" cy="423813"/>
          </a:xfrm>
          <a:custGeom>
            <a:avLst/>
            <a:gdLst>
              <a:gd name="connsiteX0" fmla="*/ 48635 w 249107"/>
              <a:gd name="connsiteY0" fmla="*/ 38 h 423813"/>
              <a:gd name="connsiteX1" fmla="*/ 16885 w 249107"/>
              <a:gd name="connsiteY1" fmla="*/ 215938 h 423813"/>
              <a:gd name="connsiteX2" fmla="*/ 45460 w 249107"/>
              <a:gd name="connsiteY2" fmla="*/ 314363 h 423813"/>
              <a:gd name="connsiteX3" fmla="*/ 20060 w 249107"/>
              <a:gd name="connsiteY3" fmla="*/ 282613 h 423813"/>
              <a:gd name="connsiteX4" fmla="*/ 80385 w 249107"/>
              <a:gd name="connsiteY4" fmla="*/ 349288 h 423813"/>
              <a:gd name="connsiteX5" fmla="*/ 131185 w 249107"/>
              <a:gd name="connsiteY5" fmla="*/ 361988 h 423813"/>
              <a:gd name="connsiteX6" fmla="*/ 188335 w 249107"/>
              <a:gd name="connsiteY6" fmla="*/ 301663 h 423813"/>
              <a:gd name="connsiteX7" fmla="*/ 137535 w 249107"/>
              <a:gd name="connsiteY7" fmla="*/ 409613 h 423813"/>
              <a:gd name="connsiteX8" fmla="*/ 248660 w 249107"/>
              <a:gd name="connsiteY8" fmla="*/ 422313 h 423813"/>
              <a:gd name="connsiteX9" fmla="*/ 172460 w 249107"/>
              <a:gd name="connsiteY9" fmla="*/ 409613 h 423813"/>
              <a:gd name="connsiteX10" fmla="*/ 70860 w 249107"/>
              <a:gd name="connsiteY10" fmla="*/ 298488 h 423813"/>
              <a:gd name="connsiteX11" fmla="*/ 35935 w 249107"/>
              <a:gd name="connsiteY11" fmla="*/ 263563 h 423813"/>
              <a:gd name="connsiteX12" fmla="*/ 93085 w 249107"/>
              <a:gd name="connsiteY12" fmla="*/ 82588 h 423813"/>
              <a:gd name="connsiteX13" fmla="*/ 1010 w 249107"/>
              <a:gd name="connsiteY13" fmla="*/ 196888 h 423813"/>
              <a:gd name="connsiteX14" fmla="*/ 48635 w 249107"/>
              <a:gd name="connsiteY14" fmla="*/ 38 h 42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107" h="423813">
                <a:moveTo>
                  <a:pt x="48635" y="38"/>
                </a:moveTo>
                <a:cubicBezTo>
                  <a:pt x="51281" y="3213"/>
                  <a:pt x="17414" y="163551"/>
                  <a:pt x="16885" y="215938"/>
                </a:cubicBezTo>
                <a:cubicBezTo>
                  <a:pt x="16356" y="268325"/>
                  <a:pt x="44931" y="303251"/>
                  <a:pt x="45460" y="314363"/>
                </a:cubicBezTo>
                <a:cubicBezTo>
                  <a:pt x="45989" y="325475"/>
                  <a:pt x="14239" y="276792"/>
                  <a:pt x="20060" y="282613"/>
                </a:cubicBezTo>
                <a:cubicBezTo>
                  <a:pt x="25881" y="288434"/>
                  <a:pt x="61864" y="336059"/>
                  <a:pt x="80385" y="349288"/>
                </a:cubicBezTo>
                <a:cubicBezTo>
                  <a:pt x="98906" y="362517"/>
                  <a:pt x="113193" y="369926"/>
                  <a:pt x="131185" y="361988"/>
                </a:cubicBezTo>
                <a:cubicBezTo>
                  <a:pt x="149177" y="354051"/>
                  <a:pt x="187277" y="293726"/>
                  <a:pt x="188335" y="301663"/>
                </a:cubicBezTo>
                <a:cubicBezTo>
                  <a:pt x="189393" y="309600"/>
                  <a:pt x="127481" y="389505"/>
                  <a:pt x="137535" y="409613"/>
                </a:cubicBezTo>
                <a:cubicBezTo>
                  <a:pt x="147589" y="429721"/>
                  <a:pt x="242839" y="422313"/>
                  <a:pt x="248660" y="422313"/>
                </a:cubicBezTo>
                <a:cubicBezTo>
                  <a:pt x="254481" y="422313"/>
                  <a:pt x="202093" y="430250"/>
                  <a:pt x="172460" y="409613"/>
                </a:cubicBezTo>
                <a:cubicBezTo>
                  <a:pt x="142827" y="388976"/>
                  <a:pt x="93614" y="322830"/>
                  <a:pt x="70860" y="298488"/>
                </a:cubicBezTo>
                <a:cubicBezTo>
                  <a:pt x="48106" y="274146"/>
                  <a:pt x="32231" y="299546"/>
                  <a:pt x="35935" y="263563"/>
                </a:cubicBezTo>
                <a:cubicBezTo>
                  <a:pt x="39639" y="227580"/>
                  <a:pt x="98906" y="93700"/>
                  <a:pt x="93085" y="82588"/>
                </a:cubicBezTo>
                <a:cubicBezTo>
                  <a:pt x="87264" y="71476"/>
                  <a:pt x="10006" y="203238"/>
                  <a:pt x="1010" y="196888"/>
                </a:cubicBezTo>
                <a:cubicBezTo>
                  <a:pt x="-7986" y="190538"/>
                  <a:pt x="45989" y="-3137"/>
                  <a:pt x="48635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4445B39B-6D23-746F-7FDB-FB0FCAABD5DC}"/>
              </a:ext>
            </a:extLst>
          </p:cNvPr>
          <p:cNvSpPr/>
          <p:nvPr/>
        </p:nvSpPr>
        <p:spPr>
          <a:xfrm>
            <a:off x="2771420" y="4263789"/>
            <a:ext cx="197276" cy="309060"/>
          </a:xfrm>
          <a:custGeom>
            <a:avLst/>
            <a:gdLst>
              <a:gd name="connsiteX0" fmla="*/ 197205 w 197276"/>
              <a:gd name="connsiteY0" fmla="*/ 236 h 309060"/>
              <a:gd name="connsiteX1" fmla="*/ 86080 w 197276"/>
              <a:gd name="connsiteY1" fmla="*/ 51036 h 309060"/>
              <a:gd name="connsiteX2" fmla="*/ 79730 w 197276"/>
              <a:gd name="connsiteY2" fmla="*/ 152636 h 309060"/>
              <a:gd name="connsiteX3" fmla="*/ 355 w 197276"/>
              <a:gd name="connsiteY3" fmla="*/ 308211 h 309060"/>
              <a:gd name="connsiteX4" fmla="*/ 51155 w 197276"/>
              <a:gd name="connsiteY4" fmla="*/ 209786 h 309060"/>
              <a:gd name="connsiteX5" fmla="*/ 67030 w 197276"/>
              <a:gd name="connsiteY5" fmla="*/ 98661 h 309060"/>
              <a:gd name="connsiteX6" fmla="*/ 32105 w 197276"/>
              <a:gd name="connsiteY6" fmla="*/ 47861 h 309060"/>
              <a:gd name="connsiteX7" fmla="*/ 57505 w 197276"/>
              <a:gd name="connsiteY7" fmla="*/ 79611 h 309060"/>
              <a:gd name="connsiteX8" fmla="*/ 101955 w 197276"/>
              <a:gd name="connsiteY8" fmla="*/ 35161 h 309060"/>
              <a:gd name="connsiteX9" fmla="*/ 197205 w 197276"/>
              <a:gd name="connsiteY9" fmla="*/ 236 h 30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276" h="309060">
                <a:moveTo>
                  <a:pt x="197205" y="236"/>
                </a:moveTo>
                <a:cubicBezTo>
                  <a:pt x="194559" y="2882"/>
                  <a:pt x="105659" y="25636"/>
                  <a:pt x="86080" y="51036"/>
                </a:cubicBezTo>
                <a:cubicBezTo>
                  <a:pt x="66501" y="76436"/>
                  <a:pt x="94017" y="109774"/>
                  <a:pt x="79730" y="152636"/>
                </a:cubicBezTo>
                <a:cubicBezTo>
                  <a:pt x="65443" y="195498"/>
                  <a:pt x="5118" y="298686"/>
                  <a:pt x="355" y="308211"/>
                </a:cubicBezTo>
                <a:cubicBezTo>
                  <a:pt x="-4408" y="317736"/>
                  <a:pt x="40042" y="244711"/>
                  <a:pt x="51155" y="209786"/>
                </a:cubicBezTo>
                <a:cubicBezTo>
                  <a:pt x="62267" y="174861"/>
                  <a:pt x="70205" y="125649"/>
                  <a:pt x="67030" y="98661"/>
                </a:cubicBezTo>
                <a:cubicBezTo>
                  <a:pt x="63855" y="71673"/>
                  <a:pt x="33692" y="51036"/>
                  <a:pt x="32105" y="47861"/>
                </a:cubicBezTo>
                <a:cubicBezTo>
                  <a:pt x="30518" y="44686"/>
                  <a:pt x="45863" y="81728"/>
                  <a:pt x="57505" y="79611"/>
                </a:cubicBezTo>
                <a:cubicBezTo>
                  <a:pt x="69147" y="77494"/>
                  <a:pt x="75497" y="52624"/>
                  <a:pt x="101955" y="35161"/>
                </a:cubicBezTo>
                <a:cubicBezTo>
                  <a:pt x="128413" y="17698"/>
                  <a:pt x="199851" y="-2410"/>
                  <a:pt x="197205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9E5636A6-3CBF-4779-5440-9A6C5A8E843D}"/>
              </a:ext>
            </a:extLst>
          </p:cNvPr>
          <p:cNvSpPr/>
          <p:nvPr/>
        </p:nvSpPr>
        <p:spPr>
          <a:xfrm>
            <a:off x="2793997" y="4254406"/>
            <a:ext cx="171482" cy="231978"/>
          </a:xfrm>
          <a:custGeom>
            <a:avLst/>
            <a:gdLst>
              <a:gd name="connsiteX0" fmla="*/ 3 w 171482"/>
              <a:gd name="connsiteY0" fmla="*/ 19144 h 231978"/>
              <a:gd name="connsiteX1" fmla="*/ 92078 w 171482"/>
              <a:gd name="connsiteY1" fmla="*/ 101694 h 231978"/>
              <a:gd name="connsiteX2" fmla="*/ 101603 w 171482"/>
              <a:gd name="connsiteY2" fmla="*/ 146144 h 231978"/>
              <a:gd name="connsiteX3" fmla="*/ 41278 w 171482"/>
              <a:gd name="connsiteY3" fmla="*/ 231869 h 231978"/>
              <a:gd name="connsiteX4" fmla="*/ 101603 w 171482"/>
              <a:gd name="connsiteY4" fmla="*/ 165194 h 231978"/>
              <a:gd name="connsiteX5" fmla="*/ 76203 w 171482"/>
              <a:gd name="connsiteY5" fmla="*/ 212819 h 231978"/>
              <a:gd name="connsiteX6" fmla="*/ 152403 w 171482"/>
              <a:gd name="connsiteY6" fmla="*/ 152494 h 231978"/>
              <a:gd name="connsiteX7" fmla="*/ 95253 w 171482"/>
              <a:gd name="connsiteY7" fmla="*/ 184244 h 231978"/>
              <a:gd name="connsiteX8" fmla="*/ 98428 w 171482"/>
              <a:gd name="connsiteY8" fmla="*/ 98519 h 231978"/>
              <a:gd name="connsiteX9" fmla="*/ 171453 w 171482"/>
              <a:gd name="connsiteY9" fmla="*/ 94 h 231978"/>
              <a:gd name="connsiteX10" fmla="*/ 88903 w 171482"/>
              <a:gd name="connsiteY10" fmla="*/ 79469 h 231978"/>
              <a:gd name="connsiteX11" fmla="*/ 3 w 171482"/>
              <a:gd name="connsiteY11" fmla="*/ 19144 h 23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482" h="231978">
                <a:moveTo>
                  <a:pt x="3" y="19144"/>
                </a:moveTo>
                <a:cubicBezTo>
                  <a:pt x="532" y="22848"/>
                  <a:pt x="75145" y="80527"/>
                  <a:pt x="92078" y="101694"/>
                </a:cubicBezTo>
                <a:cubicBezTo>
                  <a:pt x="109011" y="122861"/>
                  <a:pt x="110070" y="124448"/>
                  <a:pt x="101603" y="146144"/>
                </a:cubicBezTo>
                <a:cubicBezTo>
                  <a:pt x="93136" y="167840"/>
                  <a:pt x="41278" y="228694"/>
                  <a:pt x="41278" y="231869"/>
                </a:cubicBezTo>
                <a:cubicBezTo>
                  <a:pt x="41278" y="235044"/>
                  <a:pt x="95782" y="168369"/>
                  <a:pt x="101603" y="165194"/>
                </a:cubicBezTo>
                <a:cubicBezTo>
                  <a:pt x="107424" y="162019"/>
                  <a:pt x="67736" y="214936"/>
                  <a:pt x="76203" y="212819"/>
                </a:cubicBezTo>
                <a:cubicBezTo>
                  <a:pt x="84670" y="210702"/>
                  <a:pt x="149228" y="157256"/>
                  <a:pt x="152403" y="152494"/>
                </a:cubicBezTo>
                <a:cubicBezTo>
                  <a:pt x="155578" y="147732"/>
                  <a:pt x="104249" y="193240"/>
                  <a:pt x="95253" y="184244"/>
                </a:cubicBezTo>
                <a:cubicBezTo>
                  <a:pt x="86257" y="175248"/>
                  <a:pt x="85728" y="129211"/>
                  <a:pt x="98428" y="98519"/>
                </a:cubicBezTo>
                <a:cubicBezTo>
                  <a:pt x="111128" y="67827"/>
                  <a:pt x="173040" y="3269"/>
                  <a:pt x="171453" y="94"/>
                </a:cubicBezTo>
                <a:cubicBezTo>
                  <a:pt x="169866" y="-3081"/>
                  <a:pt x="119066" y="74707"/>
                  <a:pt x="88903" y="79469"/>
                </a:cubicBezTo>
                <a:cubicBezTo>
                  <a:pt x="58741" y="84232"/>
                  <a:pt x="-526" y="15440"/>
                  <a:pt x="3" y="19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96D0DEFD-5AE4-9161-B4C1-E11355E0C7FC}"/>
              </a:ext>
            </a:extLst>
          </p:cNvPr>
          <p:cNvSpPr/>
          <p:nvPr/>
        </p:nvSpPr>
        <p:spPr>
          <a:xfrm>
            <a:off x="2851112" y="3800225"/>
            <a:ext cx="184818" cy="316036"/>
          </a:xfrm>
          <a:custGeom>
            <a:avLst/>
            <a:gdLst>
              <a:gd name="connsiteX0" fmla="*/ 38 w 184818"/>
              <a:gd name="connsiteY0" fmla="*/ 250 h 316036"/>
              <a:gd name="connsiteX1" fmla="*/ 117513 w 184818"/>
              <a:gd name="connsiteY1" fmla="*/ 193925 h 316036"/>
              <a:gd name="connsiteX2" fmla="*/ 146088 w 184818"/>
              <a:gd name="connsiteY2" fmla="*/ 314575 h 316036"/>
              <a:gd name="connsiteX3" fmla="*/ 171488 w 184818"/>
              <a:gd name="connsiteY3" fmla="*/ 257425 h 316036"/>
              <a:gd name="connsiteX4" fmla="*/ 184188 w 184818"/>
              <a:gd name="connsiteY4" fmla="*/ 206625 h 316036"/>
              <a:gd name="connsiteX5" fmla="*/ 152438 w 184818"/>
              <a:gd name="connsiteY5" fmla="*/ 66925 h 316036"/>
              <a:gd name="connsiteX6" fmla="*/ 158788 w 184818"/>
              <a:gd name="connsiteY6" fmla="*/ 130425 h 316036"/>
              <a:gd name="connsiteX7" fmla="*/ 168313 w 184818"/>
              <a:gd name="connsiteY7" fmla="*/ 85975 h 316036"/>
              <a:gd name="connsiteX8" fmla="*/ 161963 w 184818"/>
              <a:gd name="connsiteY8" fmla="*/ 301875 h 316036"/>
              <a:gd name="connsiteX9" fmla="*/ 104813 w 184818"/>
              <a:gd name="connsiteY9" fmla="*/ 155825 h 316036"/>
              <a:gd name="connsiteX10" fmla="*/ 38 w 184818"/>
              <a:gd name="connsiteY10" fmla="*/ 250 h 316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818" h="316036">
                <a:moveTo>
                  <a:pt x="38" y="250"/>
                </a:moveTo>
                <a:cubicBezTo>
                  <a:pt x="2155" y="6600"/>
                  <a:pt x="93171" y="141538"/>
                  <a:pt x="117513" y="193925"/>
                </a:cubicBezTo>
                <a:cubicBezTo>
                  <a:pt x="141855" y="246312"/>
                  <a:pt x="137092" y="303992"/>
                  <a:pt x="146088" y="314575"/>
                </a:cubicBezTo>
                <a:cubicBezTo>
                  <a:pt x="155084" y="325158"/>
                  <a:pt x="165138" y="275417"/>
                  <a:pt x="171488" y="257425"/>
                </a:cubicBezTo>
                <a:cubicBezTo>
                  <a:pt x="177838" y="239433"/>
                  <a:pt x="187363" y="238375"/>
                  <a:pt x="184188" y="206625"/>
                </a:cubicBezTo>
                <a:cubicBezTo>
                  <a:pt x="181013" y="174875"/>
                  <a:pt x="156671" y="79625"/>
                  <a:pt x="152438" y="66925"/>
                </a:cubicBezTo>
                <a:cubicBezTo>
                  <a:pt x="148205" y="54225"/>
                  <a:pt x="156142" y="127250"/>
                  <a:pt x="158788" y="130425"/>
                </a:cubicBezTo>
                <a:cubicBezTo>
                  <a:pt x="161434" y="133600"/>
                  <a:pt x="167784" y="57400"/>
                  <a:pt x="168313" y="85975"/>
                </a:cubicBezTo>
                <a:cubicBezTo>
                  <a:pt x="168842" y="114550"/>
                  <a:pt x="172546" y="290233"/>
                  <a:pt x="161963" y="301875"/>
                </a:cubicBezTo>
                <a:cubicBezTo>
                  <a:pt x="151380" y="313517"/>
                  <a:pt x="126509" y="201863"/>
                  <a:pt x="104813" y="155825"/>
                </a:cubicBezTo>
                <a:cubicBezTo>
                  <a:pt x="83117" y="109788"/>
                  <a:pt x="-2079" y="-6100"/>
                  <a:pt x="38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514FE679-7689-46C3-9639-00432CBD4F08}"/>
              </a:ext>
            </a:extLst>
          </p:cNvPr>
          <p:cNvSpPr/>
          <p:nvPr/>
        </p:nvSpPr>
        <p:spPr>
          <a:xfrm>
            <a:off x="3020952" y="3924085"/>
            <a:ext cx="87376" cy="375430"/>
          </a:xfrm>
          <a:custGeom>
            <a:avLst/>
            <a:gdLst>
              <a:gd name="connsiteX0" fmla="*/ 87373 w 87376"/>
              <a:gd name="connsiteY0" fmla="*/ 215 h 375430"/>
              <a:gd name="connsiteX1" fmla="*/ 7998 w 87376"/>
              <a:gd name="connsiteY1" fmla="*/ 209765 h 375430"/>
              <a:gd name="connsiteX2" fmla="*/ 7998 w 87376"/>
              <a:gd name="connsiteY2" fmla="*/ 374865 h 375430"/>
              <a:gd name="connsiteX3" fmla="*/ 4823 w 87376"/>
              <a:gd name="connsiteY3" fmla="*/ 260565 h 375430"/>
              <a:gd name="connsiteX4" fmla="*/ 4823 w 87376"/>
              <a:gd name="connsiteY4" fmla="*/ 171665 h 375430"/>
              <a:gd name="connsiteX5" fmla="*/ 87373 w 87376"/>
              <a:gd name="connsiteY5" fmla="*/ 215 h 37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76" h="375430">
                <a:moveTo>
                  <a:pt x="87373" y="215"/>
                </a:moveTo>
                <a:cubicBezTo>
                  <a:pt x="87902" y="6565"/>
                  <a:pt x="21227" y="147323"/>
                  <a:pt x="7998" y="209765"/>
                </a:cubicBezTo>
                <a:cubicBezTo>
                  <a:pt x="-5231" y="272207"/>
                  <a:pt x="8527" y="366398"/>
                  <a:pt x="7998" y="374865"/>
                </a:cubicBezTo>
                <a:cubicBezTo>
                  <a:pt x="7469" y="383332"/>
                  <a:pt x="5352" y="294432"/>
                  <a:pt x="4823" y="260565"/>
                </a:cubicBezTo>
                <a:cubicBezTo>
                  <a:pt x="4294" y="226698"/>
                  <a:pt x="-5760" y="213998"/>
                  <a:pt x="4823" y="171665"/>
                </a:cubicBezTo>
                <a:cubicBezTo>
                  <a:pt x="15406" y="129332"/>
                  <a:pt x="86844" y="-6135"/>
                  <a:pt x="87373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CE7221B7-B155-5681-E6A7-3A52750C8103}"/>
              </a:ext>
            </a:extLst>
          </p:cNvPr>
          <p:cNvSpPr/>
          <p:nvPr/>
        </p:nvSpPr>
        <p:spPr>
          <a:xfrm>
            <a:off x="2981603" y="3968699"/>
            <a:ext cx="99675" cy="660322"/>
          </a:xfrm>
          <a:custGeom>
            <a:avLst/>
            <a:gdLst>
              <a:gd name="connsiteX0" fmla="*/ 85447 w 99675"/>
              <a:gd name="connsiteY0" fmla="*/ 51 h 660322"/>
              <a:gd name="connsiteX1" fmla="*/ 18772 w 99675"/>
              <a:gd name="connsiteY1" fmla="*/ 181026 h 660322"/>
              <a:gd name="connsiteX2" fmla="*/ 18772 w 99675"/>
              <a:gd name="connsiteY2" fmla="*/ 301676 h 660322"/>
              <a:gd name="connsiteX3" fmla="*/ 6072 w 99675"/>
              <a:gd name="connsiteY3" fmla="*/ 263576 h 660322"/>
              <a:gd name="connsiteX4" fmla="*/ 72747 w 99675"/>
              <a:gd name="connsiteY4" fmla="*/ 396926 h 660322"/>
              <a:gd name="connsiteX5" fmla="*/ 98147 w 99675"/>
              <a:gd name="connsiteY5" fmla="*/ 657276 h 660322"/>
              <a:gd name="connsiteX6" fmla="*/ 88622 w 99675"/>
              <a:gd name="connsiteY6" fmla="*/ 527101 h 660322"/>
              <a:gd name="connsiteX7" fmla="*/ 21947 w 99675"/>
              <a:gd name="connsiteY7" fmla="*/ 342951 h 660322"/>
              <a:gd name="connsiteX8" fmla="*/ 82272 w 99675"/>
              <a:gd name="connsiteY8" fmla="*/ 454076 h 660322"/>
              <a:gd name="connsiteX9" fmla="*/ 12422 w 99675"/>
              <a:gd name="connsiteY9" fmla="*/ 323901 h 660322"/>
              <a:gd name="connsiteX10" fmla="*/ 15597 w 99675"/>
              <a:gd name="connsiteY10" fmla="*/ 146101 h 660322"/>
              <a:gd name="connsiteX11" fmla="*/ 2897 w 99675"/>
              <a:gd name="connsiteY11" fmla="*/ 161976 h 660322"/>
              <a:gd name="connsiteX12" fmla="*/ 85447 w 99675"/>
              <a:gd name="connsiteY12" fmla="*/ 51 h 660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675" h="660322">
                <a:moveTo>
                  <a:pt x="85447" y="51"/>
                </a:moveTo>
                <a:cubicBezTo>
                  <a:pt x="88093" y="3226"/>
                  <a:pt x="29884" y="130755"/>
                  <a:pt x="18772" y="181026"/>
                </a:cubicBezTo>
                <a:cubicBezTo>
                  <a:pt x="7660" y="231297"/>
                  <a:pt x="20889" y="287918"/>
                  <a:pt x="18772" y="301676"/>
                </a:cubicBezTo>
                <a:cubicBezTo>
                  <a:pt x="16655" y="315434"/>
                  <a:pt x="-2924" y="247701"/>
                  <a:pt x="6072" y="263576"/>
                </a:cubicBezTo>
                <a:cubicBezTo>
                  <a:pt x="15068" y="279451"/>
                  <a:pt x="57401" y="331309"/>
                  <a:pt x="72747" y="396926"/>
                </a:cubicBezTo>
                <a:cubicBezTo>
                  <a:pt x="88093" y="462543"/>
                  <a:pt x="95501" y="635580"/>
                  <a:pt x="98147" y="657276"/>
                </a:cubicBezTo>
                <a:cubicBezTo>
                  <a:pt x="100793" y="678972"/>
                  <a:pt x="101322" y="579489"/>
                  <a:pt x="88622" y="527101"/>
                </a:cubicBezTo>
                <a:cubicBezTo>
                  <a:pt x="75922" y="474714"/>
                  <a:pt x="23005" y="355122"/>
                  <a:pt x="21947" y="342951"/>
                </a:cubicBezTo>
                <a:cubicBezTo>
                  <a:pt x="20889" y="330780"/>
                  <a:pt x="83859" y="457251"/>
                  <a:pt x="82272" y="454076"/>
                </a:cubicBezTo>
                <a:cubicBezTo>
                  <a:pt x="80685" y="450901"/>
                  <a:pt x="23534" y="375230"/>
                  <a:pt x="12422" y="323901"/>
                </a:cubicBezTo>
                <a:cubicBezTo>
                  <a:pt x="1310" y="272572"/>
                  <a:pt x="17184" y="173088"/>
                  <a:pt x="15597" y="146101"/>
                </a:cubicBezTo>
                <a:cubicBezTo>
                  <a:pt x="14010" y="119114"/>
                  <a:pt x="-7686" y="181026"/>
                  <a:pt x="2897" y="161976"/>
                </a:cubicBezTo>
                <a:cubicBezTo>
                  <a:pt x="13480" y="142926"/>
                  <a:pt x="82801" y="-3124"/>
                  <a:pt x="85447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F7B00939-D74A-3589-8156-F327C8B5AAC0}"/>
              </a:ext>
            </a:extLst>
          </p:cNvPr>
          <p:cNvSpPr/>
          <p:nvPr/>
        </p:nvSpPr>
        <p:spPr>
          <a:xfrm>
            <a:off x="4368267" y="1717323"/>
            <a:ext cx="1077382" cy="594378"/>
          </a:xfrm>
          <a:custGeom>
            <a:avLst/>
            <a:gdLst>
              <a:gd name="connsiteX0" fmla="*/ 962384 w 1077382"/>
              <a:gd name="connsiteY0" fmla="*/ 10993 h 594378"/>
              <a:gd name="connsiteX1" fmla="*/ 1047795 w 1077382"/>
              <a:gd name="connsiteY1" fmla="*/ 297372 h 594378"/>
              <a:gd name="connsiteX2" fmla="*/ 952335 w 1077382"/>
              <a:gd name="connsiteY2" fmla="*/ 382782 h 594378"/>
              <a:gd name="connsiteX3" fmla="*/ 972432 w 1077382"/>
              <a:gd name="connsiteY3" fmla="*/ 397855 h 594378"/>
              <a:gd name="connsiteX4" fmla="*/ 781513 w 1077382"/>
              <a:gd name="connsiteY4" fmla="*/ 458145 h 594378"/>
              <a:gd name="connsiteX5" fmla="*/ 500159 w 1077382"/>
              <a:gd name="connsiteY5" fmla="*/ 468193 h 594378"/>
              <a:gd name="connsiteX6" fmla="*/ 665957 w 1077382"/>
              <a:gd name="connsiteY6" fmla="*/ 478242 h 594378"/>
              <a:gd name="connsiteX7" fmla="*/ 304217 w 1077382"/>
              <a:gd name="connsiteY7" fmla="*/ 463169 h 594378"/>
              <a:gd name="connsiteX8" fmla="*/ 2766 w 1077382"/>
              <a:gd name="connsiteY8" fmla="*/ 593798 h 594378"/>
              <a:gd name="connsiteX9" fmla="*/ 168564 w 1077382"/>
              <a:gd name="connsiteY9" fmla="*/ 508387 h 594378"/>
              <a:gd name="connsiteX10" fmla="*/ 404700 w 1077382"/>
              <a:gd name="connsiteY10" fmla="*/ 443073 h 594378"/>
              <a:gd name="connsiteX11" fmla="*/ 454942 w 1077382"/>
              <a:gd name="connsiteY11" fmla="*/ 468193 h 594378"/>
              <a:gd name="connsiteX12" fmla="*/ 791562 w 1077382"/>
              <a:gd name="connsiteY12" fmla="*/ 468193 h 594378"/>
              <a:gd name="connsiteX13" fmla="*/ 711175 w 1077382"/>
              <a:gd name="connsiteY13" fmla="*/ 473218 h 594378"/>
              <a:gd name="connsiteX14" fmla="*/ 892045 w 1077382"/>
              <a:gd name="connsiteY14" fmla="*/ 372734 h 594378"/>
              <a:gd name="connsiteX15" fmla="*/ 796586 w 1077382"/>
              <a:gd name="connsiteY15" fmla="*/ 412928 h 594378"/>
              <a:gd name="connsiteX16" fmla="*/ 1057843 w 1077382"/>
              <a:gd name="connsiteY16" fmla="*/ 332541 h 594378"/>
              <a:gd name="connsiteX17" fmla="*/ 1057843 w 1077382"/>
              <a:gd name="connsiteY17" fmla="*/ 227033 h 594378"/>
              <a:gd name="connsiteX18" fmla="*/ 1052819 w 1077382"/>
              <a:gd name="connsiteY18" fmla="*/ 237081 h 594378"/>
              <a:gd name="connsiteX19" fmla="*/ 972432 w 1077382"/>
              <a:gd name="connsiteY19" fmla="*/ 76308 h 594378"/>
              <a:gd name="connsiteX20" fmla="*/ 962384 w 1077382"/>
              <a:gd name="connsiteY20" fmla="*/ 10993 h 59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77382" h="594378">
                <a:moveTo>
                  <a:pt x="962384" y="10993"/>
                </a:moveTo>
                <a:cubicBezTo>
                  <a:pt x="974944" y="47837"/>
                  <a:pt x="1049470" y="235407"/>
                  <a:pt x="1047795" y="297372"/>
                </a:cubicBezTo>
                <a:cubicBezTo>
                  <a:pt x="1046120" y="359337"/>
                  <a:pt x="964896" y="366035"/>
                  <a:pt x="952335" y="382782"/>
                </a:cubicBezTo>
                <a:cubicBezTo>
                  <a:pt x="939774" y="399529"/>
                  <a:pt x="1000902" y="385295"/>
                  <a:pt x="972432" y="397855"/>
                </a:cubicBezTo>
                <a:cubicBezTo>
                  <a:pt x="943962" y="410416"/>
                  <a:pt x="860225" y="446422"/>
                  <a:pt x="781513" y="458145"/>
                </a:cubicBezTo>
                <a:cubicBezTo>
                  <a:pt x="702801" y="469868"/>
                  <a:pt x="519418" y="464844"/>
                  <a:pt x="500159" y="468193"/>
                </a:cubicBezTo>
                <a:cubicBezTo>
                  <a:pt x="480900" y="471542"/>
                  <a:pt x="698614" y="479079"/>
                  <a:pt x="665957" y="478242"/>
                </a:cubicBezTo>
                <a:cubicBezTo>
                  <a:pt x="633300" y="477405"/>
                  <a:pt x="414749" y="443910"/>
                  <a:pt x="304217" y="463169"/>
                </a:cubicBezTo>
                <a:cubicBezTo>
                  <a:pt x="193685" y="482428"/>
                  <a:pt x="25375" y="586262"/>
                  <a:pt x="2766" y="593798"/>
                </a:cubicBezTo>
                <a:cubicBezTo>
                  <a:pt x="-19843" y="601334"/>
                  <a:pt x="101575" y="533508"/>
                  <a:pt x="168564" y="508387"/>
                </a:cubicBezTo>
                <a:cubicBezTo>
                  <a:pt x="235553" y="483266"/>
                  <a:pt x="356970" y="449772"/>
                  <a:pt x="404700" y="443073"/>
                </a:cubicBezTo>
                <a:cubicBezTo>
                  <a:pt x="452430" y="436374"/>
                  <a:pt x="390465" y="464006"/>
                  <a:pt x="454942" y="468193"/>
                </a:cubicBezTo>
                <a:cubicBezTo>
                  <a:pt x="519419" y="472380"/>
                  <a:pt x="748857" y="467356"/>
                  <a:pt x="791562" y="468193"/>
                </a:cubicBezTo>
                <a:cubicBezTo>
                  <a:pt x="834267" y="469030"/>
                  <a:pt x="694428" y="489128"/>
                  <a:pt x="711175" y="473218"/>
                </a:cubicBezTo>
                <a:cubicBezTo>
                  <a:pt x="727922" y="457308"/>
                  <a:pt x="877810" y="382782"/>
                  <a:pt x="892045" y="372734"/>
                </a:cubicBezTo>
                <a:cubicBezTo>
                  <a:pt x="906280" y="362686"/>
                  <a:pt x="768953" y="419627"/>
                  <a:pt x="796586" y="412928"/>
                </a:cubicBezTo>
                <a:cubicBezTo>
                  <a:pt x="824219" y="406229"/>
                  <a:pt x="1014300" y="363524"/>
                  <a:pt x="1057843" y="332541"/>
                </a:cubicBezTo>
                <a:cubicBezTo>
                  <a:pt x="1101386" y="301559"/>
                  <a:pt x="1058680" y="242943"/>
                  <a:pt x="1057843" y="227033"/>
                </a:cubicBezTo>
                <a:cubicBezTo>
                  <a:pt x="1057006" y="211123"/>
                  <a:pt x="1067054" y="262202"/>
                  <a:pt x="1052819" y="237081"/>
                </a:cubicBezTo>
                <a:cubicBezTo>
                  <a:pt x="1038584" y="211960"/>
                  <a:pt x="986667" y="113989"/>
                  <a:pt x="972432" y="76308"/>
                </a:cubicBezTo>
                <a:cubicBezTo>
                  <a:pt x="958197" y="38627"/>
                  <a:pt x="949824" y="-25851"/>
                  <a:pt x="962384" y="10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1412F7E4-249C-3B4C-094D-5F9504B9CEF9}"/>
              </a:ext>
            </a:extLst>
          </p:cNvPr>
          <p:cNvSpPr/>
          <p:nvPr/>
        </p:nvSpPr>
        <p:spPr>
          <a:xfrm>
            <a:off x="4339419" y="1915459"/>
            <a:ext cx="1077439" cy="407036"/>
          </a:xfrm>
          <a:custGeom>
            <a:avLst/>
            <a:gdLst>
              <a:gd name="connsiteX0" fmla="*/ 1076643 w 1077439"/>
              <a:gd name="connsiteY0" fmla="*/ 114308 h 407036"/>
              <a:gd name="connsiteX1" fmla="*/ 750071 w 1077439"/>
              <a:gd name="connsiteY1" fmla="*/ 74115 h 407036"/>
              <a:gd name="connsiteX2" fmla="*/ 529007 w 1077439"/>
              <a:gd name="connsiteY2" fmla="*/ 8800 h 407036"/>
              <a:gd name="connsiteX3" fmla="*/ 112001 w 1077439"/>
              <a:gd name="connsiteY3" fmla="*/ 254985 h 407036"/>
              <a:gd name="connsiteX4" fmla="*/ 197412 w 1077439"/>
              <a:gd name="connsiteY4" fmla="*/ 174598 h 407036"/>
              <a:gd name="connsiteX5" fmla="*/ 1469 w 1077439"/>
              <a:gd name="connsiteY5" fmla="*/ 405710 h 407036"/>
              <a:gd name="connsiteX6" fmla="*/ 122049 w 1077439"/>
              <a:gd name="connsiteY6" fmla="*/ 260009 h 407036"/>
              <a:gd name="connsiteX7" fmla="*/ 378282 w 1077439"/>
              <a:gd name="connsiteY7" fmla="*/ 69090 h 407036"/>
              <a:gd name="connsiteX8" fmla="*/ 569201 w 1077439"/>
              <a:gd name="connsiteY8" fmla="*/ 8800 h 407036"/>
              <a:gd name="connsiteX9" fmla="*/ 649588 w 1077439"/>
              <a:gd name="connsiteY9" fmla="*/ 13825 h 407036"/>
              <a:gd name="connsiteX10" fmla="*/ 1076643 w 1077439"/>
              <a:gd name="connsiteY10" fmla="*/ 114308 h 407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7439" h="407036">
                <a:moveTo>
                  <a:pt x="1076643" y="114308"/>
                </a:moveTo>
                <a:cubicBezTo>
                  <a:pt x="1093390" y="124356"/>
                  <a:pt x="841344" y="91700"/>
                  <a:pt x="750071" y="74115"/>
                </a:cubicBezTo>
                <a:cubicBezTo>
                  <a:pt x="658798" y="56530"/>
                  <a:pt x="635352" y="-21345"/>
                  <a:pt x="529007" y="8800"/>
                </a:cubicBezTo>
                <a:cubicBezTo>
                  <a:pt x="422662" y="38945"/>
                  <a:pt x="167267" y="227352"/>
                  <a:pt x="112001" y="254985"/>
                </a:cubicBezTo>
                <a:cubicBezTo>
                  <a:pt x="56735" y="282618"/>
                  <a:pt x="215834" y="149477"/>
                  <a:pt x="197412" y="174598"/>
                </a:cubicBezTo>
                <a:cubicBezTo>
                  <a:pt x="178990" y="199719"/>
                  <a:pt x="14029" y="391475"/>
                  <a:pt x="1469" y="405710"/>
                </a:cubicBezTo>
                <a:cubicBezTo>
                  <a:pt x="-11092" y="419945"/>
                  <a:pt x="59247" y="316112"/>
                  <a:pt x="122049" y="260009"/>
                </a:cubicBezTo>
                <a:cubicBezTo>
                  <a:pt x="184851" y="203906"/>
                  <a:pt x="303757" y="110958"/>
                  <a:pt x="378282" y="69090"/>
                </a:cubicBezTo>
                <a:cubicBezTo>
                  <a:pt x="452807" y="27222"/>
                  <a:pt x="523983" y="18011"/>
                  <a:pt x="569201" y="8800"/>
                </a:cubicBezTo>
                <a:cubicBezTo>
                  <a:pt x="614419" y="-411"/>
                  <a:pt x="561665" y="-7109"/>
                  <a:pt x="649588" y="13825"/>
                </a:cubicBezTo>
                <a:cubicBezTo>
                  <a:pt x="737511" y="34759"/>
                  <a:pt x="1059896" y="104260"/>
                  <a:pt x="1076643" y="114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25EFCBAF-E1C5-1E31-47D1-7B1BA5D063C7}"/>
              </a:ext>
            </a:extLst>
          </p:cNvPr>
          <p:cNvSpPr/>
          <p:nvPr/>
        </p:nvSpPr>
        <p:spPr>
          <a:xfrm>
            <a:off x="3895101" y="2230710"/>
            <a:ext cx="651888" cy="1739481"/>
          </a:xfrm>
          <a:custGeom>
            <a:avLst/>
            <a:gdLst>
              <a:gd name="connsiteX0" fmla="*/ 651778 w 651888"/>
              <a:gd name="connsiteY0" fmla="*/ 24 h 1739481"/>
              <a:gd name="connsiteX1" fmla="*/ 485980 w 651888"/>
              <a:gd name="connsiteY1" fmla="*/ 160798 h 1739481"/>
              <a:gd name="connsiteX2" fmla="*/ 325207 w 651888"/>
              <a:gd name="connsiteY2" fmla="*/ 472297 h 1739481"/>
              <a:gd name="connsiteX3" fmla="*/ 470908 w 651888"/>
              <a:gd name="connsiteY3" fmla="*/ 145725 h 1739481"/>
              <a:gd name="connsiteX4" fmla="*/ 340279 w 651888"/>
              <a:gd name="connsiteY4" fmla="*/ 406982 h 1739481"/>
              <a:gd name="connsiteX5" fmla="*/ 214675 w 651888"/>
              <a:gd name="connsiteY5" fmla="*/ 708433 h 1739481"/>
              <a:gd name="connsiteX6" fmla="*/ 84046 w 651888"/>
              <a:gd name="connsiteY6" fmla="*/ 1075198 h 1739481"/>
              <a:gd name="connsiteX7" fmla="*/ 119215 w 651888"/>
              <a:gd name="connsiteY7" fmla="*/ 974714 h 1739481"/>
              <a:gd name="connsiteX8" fmla="*/ 84046 w 651888"/>
              <a:gd name="connsiteY8" fmla="*/ 1281189 h 1739481"/>
              <a:gd name="connsiteX9" fmla="*/ 3659 w 651888"/>
              <a:gd name="connsiteY9" fmla="*/ 1723316 h 1739481"/>
              <a:gd name="connsiteX10" fmla="*/ 18732 w 651888"/>
              <a:gd name="connsiteY10" fmla="*/ 1612785 h 1739481"/>
              <a:gd name="connsiteX11" fmla="*/ 63950 w 651888"/>
              <a:gd name="connsiteY11" fmla="*/ 1321382 h 1739481"/>
              <a:gd name="connsiteX12" fmla="*/ 219699 w 651888"/>
              <a:gd name="connsiteY12" fmla="*/ 643119 h 1739481"/>
              <a:gd name="connsiteX13" fmla="*/ 460859 w 651888"/>
              <a:gd name="connsiteY13" fmla="*/ 170846 h 1739481"/>
              <a:gd name="connsiteX14" fmla="*/ 651778 w 651888"/>
              <a:gd name="connsiteY14" fmla="*/ 24 h 1739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1888" h="1739481">
                <a:moveTo>
                  <a:pt x="651778" y="24"/>
                </a:moveTo>
                <a:cubicBezTo>
                  <a:pt x="655965" y="-1651"/>
                  <a:pt x="540408" y="82086"/>
                  <a:pt x="485980" y="160798"/>
                </a:cubicBezTo>
                <a:cubicBezTo>
                  <a:pt x="431552" y="239510"/>
                  <a:pt x="327719" y="474809"/>
                  <a:pt x="325207" y="472297"/>
                </a:cubicBezTo>
                <a:cubicBezTo>
                  <a:pt x="322695" y="469785"/>
                  <a:pt x="468396" y="156611"/>
                  <a:pt x="470908" y="145725"/>
                </a:cubicBezTo>
                <a:cubicBezTo>
                  <a:pt x="473420" y="134839"/>
                  <a:pt x="382984" y="313197"/>
                  <a:pt x="340279" y="406982"/>
                </a:cubicBezTo>
                <a:cubicBezTo>
                  <a:pt x="297573" y="500767"/>
                  <a:pt x="257380" y="597064"/>
                  <a:pt x="214675" y="708433"/>
                </a:cubicBezTo>
                <a:cubicBezTo>
                  <a:pt x="171970" y="819802"/>
                  <a:pt x="99956" y="1030818"/>
                  <a:pt x="84046" y="1075198"/>
                </a:cubicBezTo>
                <a:cubicBezTo>
                  <a:pt x="68136" y="1119578"/>
                  <a:pt x="119215" y="940382"/>
                  <a:pt x="119215" y="974714"/>
                </a:cubicBezTo>
                <a:cubicBezTo>
                  <a:pt x="119215" y="1009046"/>
                  <a:pt x="103305" y="1156422"/>
                  <a:pt x="84046" y="1281189"/>
                </a:cubicBezTo>
                <a:cubicBezTo>
                  <a:pt x="64787" y="1405956"/>
                  <a:pt x="14545" y="1668050"/>
                  <a:pt x="3659" y="1723316"/>
                </a:cubicBezTo>
                <a:cubicBezTo>
                  <a:pt x="-7227" y="1778582"/>
                  <a:pt x="8684" y="1679774"/>
                  <a:pt x="18732" y="1612785"/>
                </a:cubicBezTo>
                <a:cubicBezTo>
                  <a:pt x="28780" y="1545796"/>
                  <a:pt x="30456" y="1482993"/>
                  <a:pt x="63950" y="1321382"/>
                </a:cubicBezTo>
                <a:cubicBezTo>
                  <a:pt x="97444" y="1159771"/>
                  <a:pt x="153548" y="834875"/>
                  <a:pt x="219699" y="643119"/>
                </a:cubicBezTo>
                <a:cubicBezTo>
                  <a:pt x="285850" y="451363"/>
                  <a:pt x="394707" y="276354"/>
                  <a:pt x="460859" y="170846"/>
                </a:cubicBezTo>
                <a:cubicBezTo>
                  <a:pt x="527011" y="65338"/>
                  <a:pt x="647591" y="1699"/>
                  <a:pt x="651778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F82B3177-61CE-9A66-6EA8-7B820E8FFD3B}"/>
              </a:ext>
            </a:extLst>
          </p:cNvPr>
          <p:cNvSpPr/>
          <p:nvPr/>
        </p:nvSpPr>
        <p:spPr>
          <a:xfrm>
            <a:off x="4752311" y="1934206"/>
            <a:ext cx="608633" cy="222465"/>
          </a:xfrm>
          <a:custGeom>
            <a:avLst/>
            <a:gdLst>
              <a:gd name="connsiteX0" fmla="*/ 608485 w 608633"/>
              <a:gd name="connsiteY0" fmla="*/ 102 h 222465"/>
              <a:gd name="connsiteX1" fmla="*/ 276889 w 608633"/>
              <a:gd name="connsiteY1" fmla="*/ 80489 h 222465"/>
              <a:gd name="connsiteX2" fmla="*/ 5584 w 608633"/>
              <a:gd name="connsiteY2" fmla="*/ 221165 h 222465"/>
              <a:gd name="connsiteX3" fmla="*/ 111091 w 608633"/>
              <a:gd name="connsiteY3" fmla="*/ 145803 h 222465"/>
              <a:gd name="connsiteX4" fmla="*/ 317082 w 608633"/>
              <a:gd name="connsiteY4" fmla="*/ 65416 h 222465"/>
              <a:gd name="connsiteX5" fmla="*/ 608485 w 608633"/>
              <a:gd name="connsiteY5" fmla="*/ 102 h 22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3" h="222465">
                <a:moveTo>
                  <a:pt x="608485" y="102"/>
                </a:moveTo>
                <a:cubicBezTo>
                  <a:pt x="601786" y="2614"/>
                  <a:pt x="377372" y="43645"/>
                  <a:pt x="276889" y="80489"/>
                </a:cubicBezTo>
                <a:cubicBezTo>
                  <a:pt x="176406" y="117333"/>
                  <a:pt x="33217" y="210279"/>
                  <a:pt x="5584" y="221165"/>
                </a:cubicBezTo>
                <a:cubicBezTo>
                  <a:pt x="-22049" y="232051"/>
                  <a:pt x="59175" y="171761"/>
                  <a:pt x="111091" y="145803"/>
                </a:cubicBezTo>
                <a:cubicBezTo>
                  <a:pt x="163007" y="119845"/>
                  <a:pt x="240045" y="88862"/>
                  <a:pt x="317082" y="65416"/>
                </a:cubicBezTo>
                <a:cubicBezTo>
                  <a:pt x="394119" y="41970"/>
                  <a:pt x="615184" y="-2410"/>
                  <a:pt x="608485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141E0A42-F5AE-5B22-A569-990EC3626EC8}"/>
              </a:ext>
            </a:extLst>
          </p:cNvPr>
          <p:cNvSpPr/>
          <p:nvPr/>
        </p:nvSpPr>
        <p:spPr>
          <a:xfrm>
            <a:off x="3695918" y="2111190"/>
            <a:ext cx="817598" cy="1917829"/>
          </a:xfrm>
          <a:custGeom>
            <a:avLst/>
            <a:gdLst>
              <a:gd name="connsiteX0" fmla="*/ 815792 w 817598"/>
              <a:gd name="connsiteY0" fmla="*/ 3988 h 1917829"/>
              <a:gd name="connsiteX1" fmla="*/ 479172 w 817598"/>
              <a:gd name="connsiteY1" fmla="*/ 496357 h 1917829"/>
              <a:gd name="connsiteX2" fmla="*/ 353568 w 817598"/>
              <a:gd name="connsiteY2" fmla="*/ 817905 h 1917829"/>
              <a:gd name="connsiteX3" fmla="*/ 368640 w 817598"/>
              <a:gd name="connsiteY3" fmla="*/ 692300 h 1917829"/>
              <a:gd name="connsiteX4" fmla="*/ 303326 w 817598"/>
              <a:gd name="connsiteY4" fmla="*/ 988726 h 1917829"/>
              <a:gd name="connsiteX5" fmla="*/ 207867 w 817598"/>
              <a:gd name="connsiteY5" fmla="*/ 1466023 h 1917829"/>
              <a:gd name="connsiteX6" fmla="*/ 202842 w 817598"/>
              <a:gd name="connsiteY6" fmla="*/ 1486120 h 1917829"/>
              <a:gd name="connsiteX7" fmla="*/ 107383 w 817598"/>
              <a:gd name="connsiteY7" fmla="*/ 1752401 h 1917829"/>
              <a:gd name="connsiteX8" fmla="*/ 37045 w 817598"/>
              <a:gd name="connsiteY8" fmla="*/ 1867957 h 1917829"/>
              <a:gd name="connsiteX9" fmla="*/ 1875 w 817598"/>
              <a:gd name="connsiteY9" fmla="*/ 1913175 h 1917829"/>
              <a:gd name="connsiteX10" fmla="*/ 92311 w 817598"/>
              <a:gd name="connsiteY10" fmla="*/ 1762450 h 1917829"/>
              <a:gd name="connsiteX11" fmla="*/ 293278 w 817598"/>
              <a:gd name="connsiteY11" fmla="*/ 1049017 h 1917829"/>
              <a:gd name="connsiteX12" fmla="*/ 403809 w 817598"/>
              <a:gd name="connsiteY12" fmla="*/ 697324 h 1917829"/>
              <a:gd name="connsiteX13" fmla="*/ 604777 w 817598"/>
              <a:gd name="connsiteY13" fmla="*/ 285342 h 1917829"/>
              <a:gd name="connsiteX14" fmla="*/ 815792 w 817598"/>
              <a:gd name="connsiteY14" fmla="*/ 3988 h 191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7598" h="1917829">
                <a:moveTo>
                  <a:pt x="815792" y="3988"/>
                </a:moveTo>
                <a:cubicBezTo>
                  <a:pt x="794858" y="39157"/>
                  <a:pt x="556209" y="360704"/>
                  <a:pt x="479172" y="496357"/>
                </a:cubicBezTo>
                <a:cubicBezTo>
                  <a:pt x="402135" y="632010"/>
                  <a:pt x="371990" y="785248"/>
                  <a:pt x="353568" y="817905"/>
                </a:cubicBezTo>
                <a:cubicBezTo>
                  <a:pt x="335146" y="850562"/>
                  <a:pt x="377014" y="663830"/>
                  <a:pt x="368640" y="692300"/>
                </a:cubicBezTo>
                <a:cubicBezTo>
                  <a:pt x="360266" y="720770"/>
                  <a:pt x="330121" y="859772"/>
                  <a:pt x="303326" y="988726"/>
                </a:cubicBezTo>
                <a:cubicBezTo>
                  <a:pt x="276531" y="1117680"/>
                  <a:pt x="207867" y="1466023"/>
                  <a:pt x="207867" y="1466023"/>
                </a:cubicBezTo>
                <a:cubicBezTo>
                  <a:pt x="191120" y="1548922"/>
                  <a:pt x="219589" y="1438390"/>
                  <a:pt x="202842" y="1486120"/>
                </a:cubicBezTo>
                <a:cubicBezTo>
                  <a:pt x="186095" y="1533850"/>
                  <a:pt x="135016" y="1688762"/>
                  <a:pt x="107383" y="1752401"/>
                </a:cubicBezTo>
                <a:cubicBezTo>
                  <a:pt x="79750" y="1816040"/>
                  <a:pt x="54630" y="1841161"/>
                  <a:pt x="37045" y="1867957"/>
                </a:cubicBezTo>
                <a:cubicBezTo>
                  <a:pt x="19460" y="1894753"/>
                  <a:pt x="-7336" y="1930760"/>
                  <a:pt x="1875" y="1913175"/>
                </a:cubicBezTo>
                <a:cubicBezTo>
                  <a:pt x="11086" y="1895590"/>
                  <a:pt x="43744" y="1906476"/>
                  <a:pt x="92311" y="1762450"/>
                </a:cubicBezTo>
                <a:cubicBezTo>
                  <a:pt x="140878" y="1618424"/>
                  <a:pt x="241362" y="1226538"/>
                  <a:pt x="293278" y="1049017"/>
                </a:cubicBezTo>
                <a:cubicBezTo>
                  <a:pt x="345194" y="871496"/>
                  <a:pt x="351892" y="824603"/>
                  <a:pt x="403809" y="697324"/>
                </a:cubicBezTo>
                <a:cubicBezTo>
                  <a:pt x="455725" y="570045"/>
                  <a:pt x="539463" y="395874"/>
                  <a:pt x="604777" y="285342"/>
                </a:cubicBezTo>
                <a:cubicBezTo>
                  <a:pt x="670091" y="174810"/>
                  <a:pt x="836726" y="-31181"/>
                  <a:pt x="815792" y="3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AA30ABAE-A12A-A433-F8CB-CB37202FC7CE}"/>
              </a:ext>
            </a:extLst>
          </p:cNvPr>
          <p:cNvSpPr/>
          <p:nvPr/>
        </p:nvSpPr>
        <p:spPr>
          <a:xfrm>
            <a:off x="3262672" y="2073435"/>
            <a:ext cx="1192701" cy="1280636"/>
          </a:xfrm>
          <a:custGeom>
            <a:avLst/>
            <a:gdLst>
              <a:gd name="connsiteX0" fmla="*/ 1183724 w 1192701"/>
              <a:gd name="connsiteY0" fmla="*/ 6574 h 1280636"/>
              <a:gd name="connsiteX1" fmla="*/ 264299 w 1192701"/>
              <a:gd name="connsiteY1" fmla="*/ 760200 h 1280636"/>
              <a:gd name="connsiteX2" fmla="*/ 384880 w 1192701"/>
              <a:gd name="connsiteY2" fmla="*/ 629572 h 1280636"/>
              <a:gd name="connsiteX3" fmla="*/ 28163 w 1192701"/>
              <a:gd name="connsiteY3" fmla="*/ 1232473 h 1280636"/>
              <a:gd name="connsiteX4" fmla="*/ 23139 w 1192701"/>
              <a:gd name="connsiteY4" fmla="*/ 1242521 h 1280636"/>
              <a:gd name="connsiteX5" fmla="*/ 445170 w 1192701"/>
              <a:gd name="connsiteY5" fmla="*/ 584354 h 1280636"/>
              <a:gd name="connsiteX6" fmla="*/ 786814 w 1192701"/>
              <a:gd name="connsiteY6" fmla="*/ 343194 h 1280636"/>
              <a:gd name="connsiteX7" fmla="*/ 736572 w 1192701"/>
              <a:gd name="connsiteY7" fmla="*/ 388411 h 1280636"/>
              <a:gd name="connsiteX8" fmla="*/ 1183724 w 1192701"/>
              <a:gd name="connsiteY8" fmla="*/ 6574 h 128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2701" h="1280636">
                <a:moveTo>
                  <a:pt x="1183724" y="6574"/>
                </a:moveTo>
                <a:cubicBezTo>
                  <a:pt x="1105012" y="68539"/>
                  <a:pt x="397440" y="656367"/>
                  <a:pt x="264299" y="760200"/>
                </a:cubicBezTo>
                <a:cubicBezTo>
                  <a:pt x="131158" y="864033"/>
                  <a:pt x="424236" y="550860"/>
                  <a:pt x="384880" y="629572"/>
                </a:cubicBezTo>
                <a:cubicBezTo>
                  <a:pt x="345524" y="708284"/>
                  <a:pt x="28163" y="1232473"/>
                  <a:pt x="28163" y="1232473"/>
                </a:cubicBezTo>
                <a:cubicBezTo>
                  <a:pt x="-32127" y="1334631"/>
                  <a:pt x="23139" y="1242521"/>
                  <a:pt x="23139" y="1242521"/>
                </a:cubicBezTo>
                <a:cubicBezTo>
                  <a:pt x="92640" y="1134501"/>
                  <a:pt x="317891" y="734242"/>
                  <a:pt x="445170" y="584354"/>
                </a:cubicBezTo>
                <a:cubicBezTo>
                  <a:pt x="572449" y="434466"/>
                  <a:pt x="738247" y="375851"/>
                  <a:pt x="786814" y="343194"/>
                </a:cubicBezTo>
                <a:cubicBezTo>
                  <a:pt x="835381" y="310537"/>
                  <a:pt x="673770" y="436978"/>
                  <a:pt x="736572" y="388411"/>
                </a:cubicBezTo>
                <a:cubicBezTo>
                  <a:pt x="799374" y="339844"/>
                  <a:pt x="1262436" y="-55391"/>
                  <a:pt x="1183724" y="6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56F03D51-B805-F578-21F5-7392FAAD2F59}"/>
              </a:ext>
            </a:extLst>
          </p:cNvPr>
          <p:cNvSpPr/>
          <p:nvPr/>
        </p:nvSpPr>
        <p:spPr>
          <a:xfrm>
            <a:off x="3219264" y="3350755"/>
            <a:ext cx="111910" cy="497156"/>
          </a:xfrm>
          <a:custGeom>
            <a:avLst/>
            <a:gdLst>
              <a:gd name="connsiteX0" fmla="*/ 111765 w 111910"/>
              <a:gd name="connsiteY0" fmla="*/ 370 h 497156"/>
              <a:gd name="connsiteX1" fmla="*/ 41426 w 111910"/>
              <a:gd name="connsiteY1" fmla="*/ 161144 h 497156"/>
              <a:gd name="connsiteX2" fmla="*/ 1233 w 111910"/>
              <a:gd name="connsiteY2" fmla="*/ 492740 h 497156"/>
              <a:gd name="connsiteX3" fmla="*/ 11281 w 111910"/>
              <a:gd name="connsiteY3" fmla="*/ 342014 h 497156"/>
              <a:gd name="connsiteX4" fmla="*/ 21329 w 111910"/>
              <a:gd name="connsiteY4" fmla="*/ 201337 h 497156"/>
              <a:gd name="connsiteX5" fmla="*/ 111765 w 111910"/>
              <a:gd name="connsiteY5" fmla="*/ 370 h 49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910" h="497156">
                <a:moveTo>
                  <a:pt x="111765" y="370"/>
                </a:moveTo>
                <a:cubicBezTo>
                  <a:pt x="115115" y="-6329"/>
                  <a:pt x="59848" y="79082"/>
                  <a:pt x="41426" y="161144"/>
                </a:cubicBezTo>
                <a:cubicBezTo>
                  <a:pt x="23004" y="243206"/>
                  <a:pt x="6257" y="462595"/>
                  <a:pt x="1233" y="492740"/>
                </a:cubicBezTo>
                <a:cubicBezTo>
                  <a:pt x="-3791" y="522885"/>
                  <a:pt x="7932" y="390581"/>
                  <a:pt x="11281" y="342014"/>
                </a:cubicBezTo>
                <a:cubicBezTo>
                  <a:pt x="14630" y="293447"/>
                  <a:pt x="3744" y="256603"/>
                  <a:pt x="21329" y="201337"/>
                </a:cubicBezTo>
                <a:cubicBezTo>
                  <a:pt x="38914" y="146071"/>
                  <a:pt x="108415" y="7069"/>
                  <a:pt x="111765" y="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E7E17C92-3B5F-48FE-B8C7-06D2CC0D425E}"/>
              </a:ext>
            </a:extLst>
          </p:cNvPr>
          <p:cNvSpPr/>
          <p:nvPr/>
        </p:nvSpPr>
        <p:spPr>
          <a:xfrm>
            <a:off x="2873631" y="3329140"/>
            <a:ext cx="332725" cy="539475"/>
          </a:xfrm>
          <a:custGeom>
            <a:avLst/>
            <a:gdLst>
              <a:gd name="connsiteX0" fmla="*/ 316721 w 332725"/>
              <a:gd name="connsiteY0" fmla="*/ 11937 h 539475"/>
              <a:gd name="connsiteX1" fmla="*/ 331793 w 332725"/>
              <a:gd name="connsiteY1" fmla="*/ 268170 h 539475"/>
              <a:gd name="connsiteX2" fmla="*/ 286576 w 332725"/>
              <a:gd name="connsiteY2" fmla="*/ 373678 h 539475"/>
              <a:gd name="connsiteX3" fmla="*/ 165995 w 332725"/>
              <a:gd name="connsiteY3" fmla="*/ 539475 h 539475"/>
              <a:gd name="connsiteX4" fmla="*/ 316721 w 332725"/>
              <a:gd name="connsiteY4" fmla="*/ 373678 h 539475"/>
              <a:gd name="connsiteX5" fmla="*/ 211213 w 332725"/>
              <a:gd name="connsiteY5" fmla="*/ 449040 h 539475"/>
              <a:gd name="connsiteX6" fmla="*/ 198 w 332725"/>
              <a:gd name="connsiteY6" fmla="*/ 474161 h 539475"/>
              <a:gd name="connsiteX7" fmla="*/ 251406 w 332725"/>
              <a:gd name="connsiteY7" fmla="*/ 438992 h 539475"/>
              <a:gd name="connsiteX8" fmla="*/ 306672 w 332725"/>
              <a:gd name="connsiteY8" fmla="*/ 398798 h 539475"/>
              <a:gd name="connsiteX9" fmla="*/ 311696 w 332725"/>
              <a:gd name="connsiteY9" fmla="*/ 238025 h 539475"/>
              <a:gd name="connsiteX10" fmla="*/ 311696 w 332725"/>
              <a:gd name="connsiteY10" fmla="*/ 62179 h 539475"/>
              <a:gd name="connsiteX11" fmla="*/ 316721 w 332725"/>
              <a:gd name="connsiteY11" fmla="*/ 11937 h 53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2725" h="539475">
                <a:moveTo>
                  <a:pt x="316721" y="11937"/>
                </a:moveTo>
                <a:cubicBezTo>
                  <a:pt x="320070" y="46269"/>
                  <a:pt x="336817" y="207880"/>
                  <a:pt x="331793" y="268170"/>
                </a:cubicBezTo>
                <a:cubicBezTo>
                  <a:pt x="326769" y="328460"/>
                  <a:pt x="314209" y="328461"/>
                  <a:pt x="286576" y="373678"/>
                </a:cubicBezTo>
                <a:cubicBezTo>
                  <a:pt x="258943" y="418895"/>
                  <a:pt x="160971" y="539475"/>
                  <a:pt x="165995" y="539475"/>
                </a:cubicBezTo>
                <a:cubicBezTo>
                  <a:pt x="171019" y="539475"/>
                  <a:pt x="309185" y="388751"/>
                  <a:pt x="316721" y="373678"/>
                </a:cubicBezTo>
                <a:cubicBezTo>
                  <a:pt x="324257" y="358606"/>
                  <a:pt x="263967" y="432293"/>
                  <a:pt x="211213" y="449040"/>
                </a:cubicBezTo>
                <a:cubicBezTo>
                  <a:pt x="158459" y="465787"/>
                  <a:pt x="-6501" y="475836"/>
                  <a:pt x="198" y="474161"/>
                </a:cubicBezTo>
                <a:cubicBezTo>
                  <a:pt x="6897" y="472486"/>
                  <a:pt x="200327" y="451553"/>
                  <a:pt x="251406" y="438992"/>
                </a:cubicBezTo>
                <a:cubicBezTo>
                  <a:pt x="302485" y="426432"/>
                  <a:pt x="296624" y="432292"/>
                  <a:pt x="306672" y="398798"/>
                </a:cubicBezTo>
                <a:cubicBezTo>
                  <a:pt x="316720" y="365304"/>
                  <a:pt x="310859" y="294128"/>
                  <a:pt x="311696" y="238025"/>
                </a:cubicBezTo>
                <a:cubicBezTo>
                  <a:pt x="312533" y="181922"/>
                  <a:pt x="310858" y="99860"/>
                  <a:pt x="311696" y="62179"/>
                </a:cubicBezTo>
                <a:cubicBezTo>
                  <a:pt x="312534" y="24498"/>
                  <a:pt x="313372" y="-22395"/>
                  <a:pt x="316721" y="11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6EC457D3-3AEC-90A2-EC04-EE4D30DE925D}"/>
              </a:ext>
            </a:extLst>
          </p:cNvPr>
          <p:cNvSpPr/>
          <p:nvPr/>
        </p:nvSpPr>
        <p:spPr>
          <a:xfrm>
            <a:off x="2488969" y="2934119"/>
            <a:ext cx="1017906" cy="613975"/>
          </a:xfrm>
          <a:custGeom>
            <a:avLst/>
            <a:gdLst>
              <a:gd name="connsiteX0" fmla="*/ 1017906 w 1017906"/>
              <a:gd name="connsiteY0" fmla="*/ 0 h 613975"/>
              <a:gd name="connsiteX1" fmla="*/ 661189 w 1017906"/>
              <a:gd name="connsiteY1" fmla="*/ 316523 h 613975"/>
              <a:gd name="connsiteX2" fmla="*/ 394908 w 1017906"/>
              <a:gd name="connsiteY2" fmla="*/ 497393 h 613975"/>
              <a:gd name="connsiteX3" fmla="*/ 178868 w 1017906"/>
              <a:gd name="connsiteY3" fmla="*/ 547635 h 613975"/>
              <a:gd name="connsiteX4" fmla="*/ 8046 w 1017906"/>
              <a:gd name="connsiteY4" fmla="*/ 612949 h 613975"/>
              <a:gd name="connsiteX5" fmla="*/ 445150 w 1017906"/>
              <a:gd name="connsiteY5" fmla="*/ 492369 h 613975"/>
              <a:gd name="connsiteX6" fmla="*/ 641093 w 1017906"/>
              <a:gd name="connsiteY6" fmla="*/ 326571 h 613975"/>
              <a:gd name="connsiteX7" fmla="*/ 580802 w 1017906"/>
              <a:gd name="connsiteY7" fmla="*/ 371789 h 613975"/>
              <a:gd name="connsiteX8" fmla="*/ 1017906 w 1017906"/>
              <a:gd name="connsiteY8" fmla="*/ 0 h 61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7906" h="613975">
                <a:moveTo>
                  <a:pt x="1017906" y="0"/>
                </a:moveTo>
                <a:cubicBezTo>
                  <a:pt x="891464" y="116812"/>
                  <a:pt x="765022" y="233624"/>
                  <a:pt x="661189" y="316523"/>
                </a:cubicBezTo>
                <a:cubicBezTo>
                  <a:pt x="557356" y="399422"/>
                  <a:pt x="475295" y="458874"/>
                  <a:pt x="394908" y="497393"/>
                </a:cubicBezTo>
                <a:cubicBezTo>
                  <a:pt x="314521" y="535912"/>
                  <a:pt x="243345" y="528376"/>
                  <a:pt x="178868" y="547635"/>
                </a:cubicBezTo>
                <a:cubicBezTo>
                  <a:pt x="114391" y="566894"/>
                  <a:pt x="-36334" y="622160"/>
                  <a:pt x="8046" y="612949"/>
                </a:cubicBezTo>
                <a:cubicBezTo>
                  <a:pt x="52426" y="603738"/>
                  <a:pt x="339642" y="540099"/>
                  <a:pt x="445150" y="492369"/>
                </a:cubicBezTo>
                <a:cubicBezTo>
                  <a:pt x="550658" y="444639"/>
                  <a:pt x="618484" y="346668"/>
                  <a:pt x="641093" y="326571"/>
                </a:cubicBezTo>
                <a:cubicBezTo>
                  <a:pt x="663702" y="306474"/>
                  <a:pt x="580802" y="371789"/>
                  <a:pt x="580802" y="371789"/>
                </a:cubicBezTo>
                <a:lnTo>
                  <a:pt x="101790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3EE5904B-9CAB-EAE8-B003-469512FE751D}"/>
              </a:ext>
            </a:extLst>
          </p:cNvPr>
          <p:cNvSpPr/>
          <p:nvPr/>
        </p:nvSpPr>
        <p:spPr>
          <a:xfrm>
            <a:off x="3724138" y="741296"/>
            <a:ext cx="1223512" cy="376680"/>
          </a:xfrm>
          <a:custGeom>
            <a:avLst/>
            <a:gdLst>
              <a:gd name="connsiteX0" fmla="*/ 3800 w 1223512"/>
              <a:gd name="connsiteY0" fmla="*/ 374071 h 376680"/>
              <a:gd name="connsiteX1" fmla="*/ 375589 w 1223512"/>
              <a:gd name="connsiteY1" fmla="*/ 183152 h 376680"/>
              <a:gd name="connsiteX2" fmla="*/ 697137 w 1223512"/>
              <a:gd name="connsiteY2" fmla="*/ 92717 h 376680"/>
              <a:gd name="connsiteX3" fmla="*/ 440904 w 1223512"/>
              <a:gd name="connsiteY3" fmla="*/ 142959 h 376680"/>
              <a:gd name="connsiteX4" fmla="*/ 1013660 w 1223512"/>
              <a:gd name="connsiteY4" fmla="*/ 2282 h 376680"/>
              <a:gd name="connsiteX5" fmla="*/ 1219651 w 1223512"/>
              <a:gd name="connsiteY5" fmla="*/ 52524 h 376680"/>
              <a:gd name="connsiteX6" fmla="*/ 1134240 w 1223512"/>
              <a:gd name="connsiteY6" fmla="*/ 7306 h 376680"/>
              <a:gd name="connsiteX7" fmla="*/ 963418 w 1223512"/>
              <a:gd name="connsiteY7" fmla="*/ 22379 h 376680"/>
              <a:gd name="connsiteX8" fmla="*/ 496170 w 1223512"/>
              <a:gd name="connsiteY8" fmla="*/ 117838 h 376680"/>
              <a:gd name="connsiteX9" fmla="*/ 199743 w 1223512"/>
              <a:gd name="connsiteY9" fmla="*/ 283636 h 376680"/>
              <a:gd name="connsiteX10" fmla="*/ 3800 w 1223512"/>
              <a:gd name="connsiteY10" fmla="*/ 374071 h 37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3512" h="376680">
                <a:moveTo>
                  <a:pt x="3800" y="374071"/>
                </a:moveTo>
                <a:cubicBezTo>
                  <a:pt x="33108" y="357324"/>
                  <a:pt x="260033" y="230044"/>
                  <a:pt x="375589" y="183152"/>
                </a:cubicBezTo>
                <a:cubicBezTo>
                  <a:pt x="491145" y="136260"/>
                  <a:pt x="686251" y="99416"/>
                  <a:pt x="697137" y="92717"/>
                </a:cubicBezTo>
                <a:cubicBezTo>
                  <a:pt x="708023" y="86018"/>
                  <a:pt x="388150" y="158031"/>
                  <a:pt x="440904" y="142959"/>
                </a:cubicBezTo>
                <a:cubicBezTo>
                  <a:pt x="493658" y="127887"/>
                  <a:pt x="883869" y="17354"/>
                  <a:pt x="1013660" y="2282"/>
                </a:cubicBezTo>
                <a:cubicBezTo>
                  <a:pt x="1143451" y="-12790"/>
                  <a:pt x="1199554" y="51687"/>
                  <a:pt x="1219651" y="52524"/>
                </a:cubicBezTo>
                <a:cubicBezTo>
                  <a:pt x="1239748" y="53361"/>
                  <a:pt x="1176945" y="12330"/>
                  <a:pt x="1134240" y="7306"/>
                </a:cubicBezTo>
                <a:cubicBezTo>
                  <a:pt x="1091535" y="2282"/>
                  <a:pt x="1069763" y="3957"/>
                  <a:pt x="963418" y="22379"/>
                </a:cubicBezTo>
                <a:cubicBezTo>
                  <a:pt x="857073" y="40801"/>
                  <a:pt x="623449" y="74295"/>
                  <a:pt x="496170" y="117838"/>
                </a:cubicBezTo>
                <a:cubicBezTo>
                  <a:pt x="368891" y="161381"/>
                  <a:pt x="277618" y="244280"/>
                  <a:pt x="199743" y="283636"/>
                </a:cubicBezTo>
                <a:cubicBezTo>
                  <a:pt x="121868" y="322992"/>
                  <a:pt x="-25508" y="390818"/>
                  <a:pt x="3800" y="374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06A586DD-1441-F605-5AA2-C9B6DD283DD4}"/>
              </a:ext>
            </a:extLst>
          </p:cNvPr>
          <p:cNvSpPr/>
          <p:nvPr/>
        </p:nvSpPr>
        <p:spPr>
          <a:xfrm>
            <a:off x="3320873" y="1123082"/>
            <a:ext cx="585524" cy="258571"/>
          </a:xfrm>
          <a:custGeom>
            <a:avLst/>
            <a:gdLst>
              <a:gd name="connsiteX0" fmla="*/ 557791 w 585524"/>
              <a:gd name="connsiteY0" fmla="*/ 12382 h 258571"/>
              <a:gd name="connsiteX1" fmla="*/ 165905 w 585524"/>
              <a:gd name="connsiteY1" fmla="*/ 168131 h 258571"/>
              <a:gd name="connsiteX2" fmla="*/ 216147 w 585524"/>
              <a:gd name="connsiteY2" fmla="*/ 148034 h 258571"/>
              <a:gd name="connsiteX3" fmla="*/ 107 w 585524"/>
              <a:gd name="connsiteY3" fmla="*/ 258566 h 258571"/>
              <a:gd name="connsiteX4" fmla="*/ 186002 w 585524"/>
              <a:gd name="connsiteY4" fmla="*/ 153059 h 258571"/>
              <a:gd name="connsiteX5" fmla="*/ 105615 w 585524"/>
              <a:gd name="connsiteY5" fmla="*/ 173155 h 258571"/>
              <a:gd name="connsiteX6" fmla="*/ 507549 w 585524"/>
              <a:gd name="connsiteY6" fmla="*/ 27454 h 258571"/>
              <a:gd name="connsiteX7" fmla="*/ 557791 w 585524"/>
              <a:gd name="connsiteY7" fmla="*/ 12382 h 25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524" h="258571">
                <a:moveTo>
                  <a:pt x="557791" y="12382"/>
                </a:moveTo>
                <a:cubicBezTo>
                  <a:pt x="500850" y="35828"/>
                  <a:pt x="222846" y="145522"/>
                  <a:pt x="165905" y="168131"/>
                </a:cubicBezTo>
                <a:cubicBezTo>
                  <a:pt x="108964" y="190740"/>
                  <a:pt x="243780" y="132962"/>
                  <a:pt x="216147" y="148034"/>
                </a:cubicBezTo>
                <a:cubicBezTo>
                  <a:pt x="188514" y="163107"/>
                  <a:pt x="5131" y="257729"/>
                  <a:pt x="107" y="258566"/>
                </a:cubicBezTo>
                <a:cubicBezTo>
                  <a:pt x="-4917" y="259403"/>
                  <a:pt x="168417" y="167294"/>
                  <a:pt x="186002" y="153059"/>
                </a:cubicBezTo>
                <a:cubicBezTo>
                  <a:pt x="203587" y="138824"/>
                  <a:pt x="52024" y="194089"/>
                  <a:pt x="105615" y="173155"/>
                </a:cubicBezTo>
                <a:cubicBezTo>
                  <a:pt x="159206" y="152221"/>
                  <a:pt x="438048" y="53412"/>
                  <a:pt x="507549" y="27454"/>
                </a:cubicBezTo>
                <a:cubicBezTo>
                  <a:pt x="577050" y="1496"/>
                  <a:pt x="614732" y="-11064"/>
                  <a:pt x="557791" y="12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8BDBDC28-B854-C88B-2678-51E67797E22A}"/>
              </a:ext>
            </a:extLst>
          </p:cNvPr>
          <p:cNvSpPr/>
          <p:nvPr/>
        </p:nvSpPr>
        <p:spPr>
          <a:xfrm>
            <a:off x="2742890" y="1347067"/>
            <a:ext cx="906303" cy="895668"/>
          </a:xfrm>
          <a:custGeom>
            <a:avLst/>
            <a:gdLst>
              <a:gd name="connsiteX0" fmla="*/ 904662 w 906303"/>
              <a:gd name="connsiteY0" fmla="*/ 4436 h 895668"/>
              <a:gd name="connsiteX1" fmla="*/ 482631 w 906303"/>
              <a:gd name="connsiteY1" fmla="*/ 250621 h 895668"/>
              <a:gd name="connsiteX2" fmla="*/ 171132 w 906303"/>
              <a:gd name="connsiteY2" fmla="*/ 587241 h 895668"/>
              <a:gd name="connsiteX3" fmla="*/ 281664 w 906303"/>
              <a:gd name="connsiteY3" fmla="*/ 441540 h 895668"/>
              <a:gd name="connsiteX4" fmla="*/ 310 w 906303"/>
              <a:gd name="connsiteY4" fmla="*/ 893715 h 895668"/>
              <a:gd name="connsiteX5" fmla="*/ 231422 w 906303"/>
              <a:gd name="connsiteY5" fmla="*/ 592265 h 895668"/>
              <a:gd name="connsiteX6" fmla="*/ 457510 w 906303"/>
              <a:gd name="connsiteY6" fmla="*/ 275742 h 895668"/>
              <a:gd name="connsiteX7" fmla="*/ 387172 w 906303"/>
              <a:gd name="connsiteY7" fmla="*/ 325984 h 895668"/>
              <a:gd name="connsiteX8" fmla="*/ 618284 w 906303"/>
              <a:gd name="connsiteY8" fmla="*/ 109944 h 895668"/>
              <a:gd name="connsiteX9" fmla="*/ 904662 w 906303"/>
              <a:gd name="connsiteY9" fmla="*/ 4436 h 895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6303" h="895668">
                <a:moveTo>
                  <a:pt x="904662" y="4436"/>
                </a:moveTo>
                <a:cubicBezTo>
                  <a:pt x="882053" y="27882"/>
                  <a:pt x="604886" y="153487"/>
                  <a:pt x="482631" y="250621"/>
                </a:cubicBezTo>
                <a:cubicBezTo>
                  <a:pt x="360376" y="347755"/>
                  <a:pt x="204626" y="555421"/>
                  <a:pt x="171132" y="587241"/>
                </a:cubicBezTo>
                <a:cubicBezTo>
                  <a:pt x="137637" y="619061"/>
                  <a:pt x="310134" y="390461"/>
                  <a:pt x="281664" y="441540"/>
                </a:cubicBezTo>
                <a:cubicBezTo>
                  <a:pt x="253194" y="492619"/>
                  <a:pt x="8684" y="868594"/>
                  <a:pt x="310" y="893715"/>
                </a:cubicBezTo>
                <a:cubicBezTo>
                  <a:pt x="-8064" y="918836"/>
                  <a:pt x="155222" y="695260"/>
                  <a:pt x="231422" y="592265"/>
                </a:cubicBezTo>
                <a:cubicBezTo>
                  <a:pt x="307622" y="489270"/>
                  <a:pt x="431552" y="320122"/>
                  <a:pt x="457510" y="275742"/>
                </a:cubicBezTo>
                <a:cubicBezTo>
                  <a:pt x="483468" y="231362"/>
                  <a:pt x="360376" y="353617"/>
                  <a:pt x="387172" y="325984"/>
                </a:cubicBezTo>
                <a:cubicBezTo>
                  <a:pt x="413968" y="298351"/>
                  <a:pt x="526174" y="164373"/>
                  <a:pt x="618284" y="109944"/>
                </a:cubicBezTo>
                <a:cubicBezTo>
                  <a:pt x="710394" y="55515"/>
                  <a:pt x="927271" y="-19010"/>
                  <a:pt x="904662" y="4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D2ECCE52-215A-2F0A-F1DC-BC608F9AEA05}"/>
              </a:ext>
            </a:extLst>
          </p:cNvPr>
          <p:cNvSpPr/>
          <p:nvPr/>
        </p:nvSpPr>
        <p:spPr>
          <a:xfrm>
            <a:off x="2609617" y="1813455"/>
            <a:ext cx="545579" cy="1161391"/>
          </a:xfrm>
          <a:custGeom>
            <a:avLst/>
            <a:gdLst>
              <a:gd name="connsiteX0" fmla="*/ 545565 w 545579"/>
              <a:gd name="connsiteY0" fmla="*/ 272 h 1161391"/>
              <a:gd name="connsiteX1" fmla="*/ 128559 w 545579"/>
              <a:gd name="connsiteY1" fmla="*/ 562980 h 1161391"/>
              <a:gd name="connsiteX2" fmla="*/ 2954 w 545579"/>
              <a:gd name="connsiteY2" fmla="*/ 1155833 h 1161391"/>
              <a:gd name="connsiteX3" fmla="*/ 48172 w 545579"/>
              <a:gd name="connsiteY3" fmla="*/ 839310 h 1161391"/>
              <a:gd name="connsiteX4" fmla="*/ 143631 w 545579"/>
              <a:gd name="connsiteY4" fmla="*/ 492642 h 1161391"/>
              <a:gd name="connsiteX5" fmla="*/ 545565 w 545579"/>
              <a:gd name="connsiteY5" fmla="*/ 272 h 1161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579" h="1161391">
                <a:moveTo>
                  <a:pt x="545565" y="272"/>
                </a:moveTo>
                <a:cubicBezTo>
                  <a:pt x="543053" y="11995"/>
                  <a:pt x="218994" y="370387"/>
                  <a:pt x="128559" y="562980"/>
                </a:cubicBezTo>
                <a:cubicBezTo>
                  <a:pt x="38124" y="755573"/>
                  <a:pt x="16352" y="1109778"/>
                  <a:pt x="2954" y="1155833"/>
                </a:cubicBezTo>
                <a:cubicBezTo>
                  <a:pt x="-10444" y="1201888"/>
                  <a:pt x="24726" y="949842"/>
                  <a:pt x="48172" y="839310"/>
                </a:cubicBezTo>
                <a:cubicBezTo>
                  <a:pt x="71618" y="728778"/>
                  <a:pt x="58220" y="627457"/>
                  <a:pt x="143631" y="492642"/>
                </a:cubicBezTo>
                <a:cubicBezTo>
                  <a:pt x="229042" y="357827"/>
                  <a:pt x="548077" y="-11451"/>
                  <a:pt x="545565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99EC0EC1-9705-0230-F00C-FCCEEE0B6220}"/>
              </a:ext>
            </a:extLst>
          </p:cNvPr>
          <p:cNvSpPr/>
          <p:nvPr/>
        </p:nvSpPr>
        <p:spPr>
          <a:xfrm>
            <a:off x="2500238" y="2139235"/>
            <a:ext cx="841698" cy="1408575"/>
          </a:xfrm>
          <a:custGeom>
            <a:avLst/>
            <a:gdLst>
              <a:gd name="connsiteX0" fmla="*/ 840839 w 841698"/>
              <a:gd name="connsiteY0" fmla="*/ 1064 h 1408575"/>
              <a:gd name="connsiteX1" fmla="*/ 102285 w 841698"/>
              <a:gd name="connsiteY1" fmla="*/ 950633 h 1408575"/>
              <a:gd name="connsiteX2" fmla="*/ 6826 w 841698"/>
              <a:gd name="connsiteY2" fmla="*/ 1201842 h 1408575"/>
              <a:gd name="connsiteX3" fmla="*/ 107309 w 841698"/>
              <a:gd name="connsiteY3" fmla="*/ 910440 h 1408575"/>
              <a:gd name="connsiteX4" fmla="*/ 36971 w 841698"/>
              <a:gd name="connsiteY4" fmla="*/ 1116431 h 1408575"/>
              <a:gd name="connsiteX5" fmla="*/ 102285 w 841698"/>
              <a:gd name="connsiteY5" fmla="*/ 1407833 h 1408575"/>
              <a:gd name="connsiteX6" fmla="*/ 72140 w 841698"/>
              <a:gd name="connsiteY6" fmla="*/ 1196818 h 1408575"/>
              <a:gd name="connsiteX7" fmla="*/ 41995 w 841698"/>
              <a:gd name="connsiteY7" fmla="*/ 1091310 h 1408575"/>
              <a:gd name="connsiteX8" fmla="*/ 348470 w 841698"/>
              <a:gd name="connsiteY8" fmla="*/ 614013 h 1408575"/>
              <a:gd name="connsiteX9" fmla="*/ 253010 w 841698"/>
              <a:gd name="connsiteY9" fmla="*/ 759714 h 1408575"/>
              <a:gd name="connsiteX10" fmla="*/ 840839 w 841698"/>
              <a:gd name="connsiteY10" fmla="*/ 1064 h 140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1698" h="1408575">
                <a:moveTo>
                  <a:pt x="840839" y="1064"/>
                </a:moveTo>
                <a:cubicBezTo>
                  <a:pt x="815718" y="32884"/>
                  <a:pt x="241287" y="750503"/>
                  <a:pt x="102285" y="950633"/>
                </a:cubicBezTo>
                <a:cubicBezTo>
                  <a:pt x="-36717" y="1150763"/>
                  <a:pt x="5989" y="1208541"/>
                  <a:pt x="6826" y="1201842"/>
                </a:cubicBezTo>
                <a:cubicBezTo>
                  <a:pt x="7663" y="1195143"/>
                  <a:pt x="102285" y="924675"/>
                  <a:pt x="107309" y="910440"/>
                </a:cubicBezTo>
                <a:cubicBezTo>
                  <a:pt x="112333" y="896205"/>
                  <a:pt x="37808" y="1033532"/>
                  <a:pt x="36971" y="1116431"/>
                </a:cubicBezTo>
                <a:cubicBezTo>
                  <a:pt x="36134" y="1199330"/>
                  <a:pt x="96424" y="1394435"/>
                  <a:pt x="102285" y="1407833"/>
                </a:cubicBezTo>
                <a:cubicBezTo>
                  <a:pt x="108146" y="1421231"/>
                  <a:pt x="82188" y="1249572"/>
                  <a:pt x="72140" y="1196818"/>
                </a:cubicBezTo>
                <a:cubicBezTo>
                  <a:pt x="62092" y="1144064"/>
                  <a:pt x="-4060" y="1188444"/>
                  <a:pt x="41995" y="1091310"/>
                </a:cubicBezTo>
                <a:cubicBezTo>
                  <a:pt x="88050" y="994176"/>
                  <a:pt x="313301" y="669279"/>
                  <a:pt x="348470" y="614013"/>
                </a:cubicBezTo>
                <a:cubicBezTo>
                  <a:pt x="383639" y="558747"/>
                  <a:pt x="173461" y="858523"/>
                  <a:pt x="253010" y="759714"/>
                </a:cubicBezTo>
                <a:cubicBezTo>
                  <a:pt x="332559" y="660905"/>
                  <a:pt x="865960" y="-30756"/>
                  <a:pt x="840839" y="1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1109DEF3-40A3-216C-AB99-7330346DFEB8}"/>
              </a:ext>
            </a:extLst>
          </p:cNvPr>
          <p:cNvSpPr/>
          <p:nvPr/>
        </p:nvSpPr>
        <p:spPr>
          <a:xfrm>
            <a:off x="4722583" y="736667"/>
            <a:ext cx="986391" cy="303143"/>
          </a:xfrm>
          <a:custGeom>
            <a:avLst/>
            <a:gdLst>
              <a:gd name="connsiteX0" fmla="*/ 142 w 986391"/>
              <a:gd name="connsiteY0" fmla="*/ 112419 h 303143"/>
              <a:gd name="connsiteX1" fmla="*/ 467391 w 986391"/>
              <a:gd name="connsiteY1" fmla="*/ 16959 h 303143"/>
              <a:gd name="connsiteX2" fmla="*/ 683430 w 986391"/>
              <a:gd name="connsiteY2" fmla="*/ 72225 h 303143"/>
              <a:gd name="connsiteX3" fmla="*/ 603043 w 986391"/>
              <a:gd name="connsiteY3" fmla="*/ 16959 h 303143"/>
              <a:gd name="connsiteX4" fmla="*/ 979857 w 986391"/>
              <a:gd name="connsiteY4" fmla="*/ 298313 h 303143"/>
              <a:gd name="connsiteX5" fmla="*/ 824107 w 986391"/>
              <a:gd name="connsiteY5" fmla="*/ 182757 h 303143"/>
              <a:gd name="connsiteX6" fmla="*/ 592995 w 986391"/>
              <a:gd name="connsiteY6" fmla="*/ 27008 h 303143"/>
              <a:gd name="connsiteX7" fmla="*/ 517632 w 986391"/>
              <a:gd name="connsiteY7" fmla="*/ 6911 h 303143"/>
              <a:gd name="connsiteX8" fmla="*/ 142 w 986391"/>
              <a:gd name="connsiteY8" fmla="*/ 112419 h 30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6391" h="303143">
                <a:moveTo>
                  <a:pt x="142" y="112419"/>
                </a:moveTo>
                <a:cubicBezTo>
                  <a:pt x="-8231" y="114094"/>
                  <a:pt x="353510" y="23658"/>
                  <a:pt x="467391" y="16959"/>
                </a:cubicBezTo>
                <a:cubicBezTo>
                  <a:pt x="581272" y="10260"/>
                  <a:pt x="660821" y="72225"/>
                  <a:pt x="683430" y="72225"/>
                </a:cubicBezTo>
                <a:cubicBezTo>
                  <a:pt x="706039" y="72225"/>
                  <a:pt x="553639" y="-20722"/>
                  <a:pt x="603043" y="16959"/>
                </a:cubicBezTo>
                <a:cubicBezTo>
                  <a:pt x="652447" y="54640"/>
                  <a:pt x="979857" y="298313"/>
                  <a:pt x="979857" y="298313"/>
                </a:cubicBezTo>
                <a:cubicBezTo>
                  <a:pt x="1016701" y="325946"/>
                  <a:pt x="888584" y="227975"/>
                  <a:pt x="824107" y="182757"/>
                </a:cubicBezTo>
                <a:cubicBezTo>
                  <a:pt x="759630" y="137540"/>
                  <a:pt x="644074" y="56316"/>
                  <a:pt x="592995" y="27008"/>
                </a:cubicBezTo>
                <a:cubicBezTo>
                  <a:pt x="541916" y="-2300"/>
                  <a:pt x="615603" y="-5649"/>
                  <a:pt x="517632" y="6911"/>
                </a:cubicBezTo>
                <a:cubicBezTo>
                  <a:pt x="419661" y="19471"/>
                  <a:pt x="8515" y="110744"/>
                  <a:pt x="142" y="112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2C0287B5-5F51-A8A2-421E-FE576C72FE16}"/>
              </a:ext>
            </a:extLst>
          </p:cNvPr>
          <p:cNvSpPr/>
          <p:nvPr/>
        </p:nvSpPr>
        <p:spPr>
          <a:xfrm>
            <a:off x="5039217" y="989501"/>
            <a:ext cx="950975" cy="401580"/>
          </a:xfrm>
          <a:custGeom>
            <a:avLst/>
            <a:gdLst>
              <a:gd name="connsiteX0" fmla="*/ 31 w 950975"/>
              <a:gd name="connsiteY0" fmla="*/ 120842 h 401580"/>
              <a:gd name="connsiteX1" fmla="*/ 381869 w 950975"/>
              <a:gd name="connsiteY1" fmla="*/ 20358 h 401580"/>
              <a:gd name="connsiteX2" fmla="*/ 929504 w 950975"/>
              <a:gd name="connsiteY2" fmla="*/ 382099 h 401580"/>
              <a:gd name="connsiteX3" fmla="*/ 829020 w 950975"/>
              <a:gd name="connsiteY3" fmla="*/ 336881 h 401580"/>
              <a:gd name="connsiteX4" fmla="*/ 723513 w 950975"/>
              <a:gd name="connsiteY4" fmla="*/ 201229 h 401580"/>
              <a:gd name="connsiteX5" fmla="*/ 788827 w 950975"/>
              <a:gd name="connsiteY5" fmla="*/ 276591 h 401580"/>
              <a:gd name="connsiteX6" fmla="*/ 572787 w 950975"/>
              <a:gd name="connsiteY6" fmla="*/ 50503 h 401580"/>
              <a:gd name="connsiteX7" fmla="*/ 643126 w 950975"/>
              <a:gd name="connsiteY7" fmla="*/ 135914 h 401580"/>
              <a:gd name="connsiteX8" fmla="*/ 361772 w 950975"/>
              <a:gd name="connsiteY8" fmla="*/ 262 h 401580"/>
              <a:gd name="connsiteX9" fmla="*/ 31 w 950975"/>
              <a:gd name="connsiteY9" fmla="*/ 120842 h 401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0975" h="401580">
                <a:moveTo>
                  <a:pt x="31" y="120842"/>
                </a:moveTo>
                <a:cubicBezTo>
                  <a:pt x="3380" y="124191"/>
                  <a:pt x="226957" y="-23185"/>
                  <a:pt x="381869" y="20358"/>
                </a:cubicBezTo>
                <a:cubicBezTo>
                  <a:pt x="536781" y="63901"/>
                  <a:pt x="854979" y="329345"/>
                  <a:pt x="929504" y="382099"/>
                </a:cubicBezTo>
                <a:cubicBezTo>
                  <a:pt x="1004029" y="434853"/>
                  <a:pt x="863352" y="367026"/>
                  <a:pt x="829020" y="336881"/>
                </a:cubicBezTo>
                <a:cubicBezTo>
                  <a:pt x="794688" y="306736"/>
                  <a:pt x="730212" y="211277"/>
                  <a:pt x="723513" y="201229"/>
                </a:cubicBezTo>
                <a:cubicBezTo>
                  <a:pt x="716814" y="191181"/>
                  <a:pt x="813948" y="301712"/>
                  <a:pt x="788827" y="276591"/>
                </a:cubicBezTo>
                <a:cubicBezTo>
                  <a:pt x="763706" y="251470"/>
                  <a:pt x="597070" y="73949"/>
                  <a:pt x="572787" y="50503"/>
                </a:cubicBezTo>
                <a:cubicBezTo>
                  <a:pt x="548504" y="27057"/>
                  <a:pt x="678295" y="144287"/>
                  <a:pt x="643126" y="135914"/>
                </a:cubicBezTo>
                <a:cubicBezTo>
                  <a:pt x="607957" y="127541"/>
                  <a:pt x="465605" y="6961"/>
                  <a:pt x="361772" y="262"/>
                </a:cubicBezTo>
                <a:cubicBezTo>
                  <a:pt x="257939" y="-6437"/>
                  <a:pt x="-3318" y="117493"/>
                  <a:pt x="31" y="120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59B6A73B-DCC0-BA37-58E3-722A1A2B6C44}"/>
              </a:ext>
            </a:extLst>
          </p:cNvPr>
          <p:cNvSpPr/>
          <p:nvPr/>
        </p:nvSpPr>
        <p:spPr>
          <a:xfrm>
            <a:off x="4947934" y="1307273"/>
            <a:ext cx="1508142" cy="627582"/>
          </a:xfrm>
          <a:custGeom>
            <a:avLst/>
            <a:gdLst>
              <a:gd name="connsiteX0" fmla="*/ 879 w 1508142"/>
              <a:gd name="connsiteY0" fmla="*/ 109545 h 627582"/>
              <a:gd name="connsiteX1" fmla="*/ 643974 w 1508142"/>
              <a:gd name="connsiteY1" fmla="*/ 24134 h 627582"/>
              <a:gd name="connsiteX2" fmla="*/ 1086101 w 1508142"/>
              <a:gd name="connsiteY2" fmla="*/ 154762 h 627582"/>
              <a:gd name="connsiteX3" fmla="*/ 1005714 w 1508142"/>
              <a:gd name="connsiteY3" fmla="*/ 114569 h 627582"/>
              <a:gd name="connsiteX4" fmla="*/ 1508132 w 1508142"/>
              <a:gd name="connsiteY4" fmla="*/ 627035 h 627582"/>
              <a:gd name="connsiteX5" fmla="*/ 990642 w 1508142"/>
              <a:gd name="connsiteY5" fmla="*/ 4037 h 627582"/>
              <a:gd name="connsiteX6" fmla="*/ 1266971 w 1508142"/>
              <a:gd name="connsiteY6" fmla="*/ 345681 h 627582"/>
              <a:gd name="connsiteX7" fmla="*/ 885134 w 1508142"/>
              <a:gd name="connsiteY7" fmla="*/ 74375 h 627582"/>
              <a:gd name="connsiteX8" fmla="*/ 513345 w 1508142"/>
              <a:gd name="connsiteY8" fmla="*/ 34182 h 627582"/>
              <a:gd name="connsiteX9" fmla="*/ 879 w 1508142"/>
              <a:gd name="connsiteY9" fmla="*/ 109545 h 62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08142" h="627582">
                <a:moveTo>
                  <a:pt x="879" y="109545"/>
                </a:moveTo>
                <a:cubicBezTo>
                  <a:pt x="22651" y="107870"/>
                  <a:pt x="463104" y="16598"/>
                  <a:pt x="643974" y="24134"/>
                </a:cubicBezTo>
                <a:cubicBezTo>
                  <a:pt x="824844" y="31670"/>
                  <a:pt x="1025811" y="139689"/>
                  <a:pt x="1086101" y="154762"/>
                </a:cubicBezTo>
                <a:cubicBezTo>
                  <a:pt x="1146391" y="169835"/>
                  <a:pt x="935376" y="35857"/>
                  <a:pt x="1005714" y="114569"/>
                </a:cubicBezTo>
                <a:cubicBezTo>
                  <a:pt x="1076052" y="193281"/>
                  <a:pt x="1510644" y="645457"/>
                  <a:pt x="1508132" y="627035"/>
                </a:cubicBezTo>
                <a:cubicBezTo>
                  <a:pt x="1505620" y="608613"/>
                  <a:pt x="1030836" y="50929"/>
                  <a:pt x="990642" y="4037"/>
                </a:cubicBezTo>
                <a:cubicBezTo>
                  <a:pt x="950449" y="-42855"/>
                  <a:pt x="1284556" y="333958"/>
                  <a:pt x="1266971" y="345681"/>
                </a:cubicBezTo>
                <a:cubicBezTo>
                  <a:pt x="1249386" y="357404"/>
                  <a:pt x="1010738" y="126292"/>
                  <a:pt x="885134" y="74375"/>
                </a:cubicBezTo>
                <a:cubicBezTo>
                  <a:pt x="759530" y="22458"/>
                  <a:pt x="659046" y="34182"/>
                  <a:pt x="513345" y="34182"/>
                </a:cubicBezTo>
                <a:cubicBezTo>
                  <a:pt x="367644" y="34182"/>
                  <a:pt x="-20893" y="111220"/>
                  <a:pt x="879" y="109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42969E70-2069-1543-AF38-E77695BDC5ED}"/>
              </a:ext>
            </a:extLst>
          </p:cNvPr>
          <p:cNvSpPr/>
          <p:nvPr/>
        </p:nvSpPr>
        <p:spPr>
          <a:xfrm>
            <a:off x="5117450" y="1671790"/>
            <a:ext cx="734080" cy="329224"/>
          </a:xfrm>
          <a:custGeom>
            <a:avLst/>
            <a:gdLst>
              <a:gd name="connsiteX0" fmla="*/ 2185 w 734080"/>
              <a:gd name="connsiteY0" fmla="*/ 21357 h 329224"/>
              <a:gd name="connsiteX1" fmla="*/ 303636 w 734080"/>
              <a:gd name="connsiteY1" fmla="*/ 61551 h 329224"/>
              <a:gd name="connsiteX2" fmla="*/ 730691 w 734080"/>
              <a:gd name="connsiteY2" fmla="*/ 327832 h 329224"/>
              <a:gd name="connsiteX3" fmla="*/ 494554 w 734080"/>
              <a:gd name="connsiteY3" fmla="*/ 162034 h 329224"/>
              <a:gd name="connsiteX4" fmla="*/ 328757 w 734080"/>
              <a:gd name="connsiteY4" fmla="*/ 66575 h 329224"/>
              <a:gd name="connsiteX5" fmla="*/ 178031 w 734080"/>
              <a:gd name="connsiteY5" fmla="*/ 1261 h 329224"/>
              <a:gd name="connsiteX6" fmla="*/ 2185 w 734080"/>
              <a:gd name="connsiteY6" fmla="*/ 21357 h 329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080" h="329224">
                <a:moveTo>
                  <a:pt x="2185" y="21357"/>
                </a:moveTo>
                <a:cubicBezTo>
                  <a:pt x="23119" y="31405"/>
                  <a:pt x="182218" y="10472"/>
                  <a:pt x="303636" y="61551"/>
                </a:cubicBezTo>
                <a:cubicBezTo>
                  <a:pt x="425054" y="112630"/>
                  <a:pt x="698871" y="311085"/>
                  <a:pt x="730691" y="327832"/>
                </a:cubicBezTo>
                <a:cubicBezTo>
                  <a:pt x="762511" y="344579"/>
                  <a:pt x="561543" y="205577"/>
                  <a:pt x="494554" y="162034"/>
                </a:cubicBezTo>
                <a:cubicBezTo>
                  <a:pt x="427565" y="118491"/>
                  <a:pt x="381511" y="93371"/>
                  <a:pt x="328757" y="66575"/>
                </a:cubicBezTo>
                <a:cubicBezTo>
                  <a:pt x="276003" y="39780"/>
                  <a:pt x="239996" y="7122"/>
                  <a:pt x="178031" y="1261"/>
                </a:cubicBezTo>
                <a:cubicBezTo>
                  <a:pt x="116066" y="-4600"/>
                  <a:pt x="-18749" y="11309"/>
                  <a:pt x="2185" y="21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B5FD59C0-73EA-DF0A-7CA5-8A4EAE4E47A2}"/>
              </a:ext>
            </a:extLst>
          </p:cNvPr>
          <p:cNvSpPr/>
          <p:nvPr/>
        </p:nvSpPr>
        <p:spPr>
          <a:xfrm>
            <a:off x="5471327" y="1989574"/>
            <a:ext cx="807941" cy="625066"/>
          </a:xfrm>
          <a:custGeom>
            <a:avLst/>
            <a:gdLst>
              <a:gd name="connsiteX0" fmla="*/ 0 w 807941"/>
              <a:gd name="connsiteY0" fmla="*/ 0 h 625066"/>
              <a:gd name="connsiteX1" fmla="*/ 341644 w 807941"/>
              <a:gd name="connsiteY1" fmla="*/ 231112 h 625066"/>
              <a:gd name="connsiteX2" fmla="*/ 643095 w 807941"/>
              <a:gd name="connsiteY2" fmla="*/ 442127 h 625066"/>
              <a:gd name="connsiteX3" fmla="*/ 562708 w 807941"/>
              <a:gd name="connsiteY3" fmla="*/ 396910 h 625066"/>
              <a:gd name="connsiteX4" fmla="*/ 803869 w 807941"/>
              <a:gd name="connsiteY4" fmla="*/ 622997 h 625066"/>
              <a:gd name="connsiteX5" fmla="*/ 678264 w 807941"/>
              <a:gd name="connsiteY5" fmla="*/ 487345 h 625066"/>
              <a:gd name="connsiteX6" fmla="*/ 236137 w 807941"/>
              <a:gd name="connsiteY6" fmla="*/ 135652 h 625066"/>
              <a:gd name="connsiteX7" fmla="*/ 286378 w 807941"/>
              <a:gd name="connsiteY7" fmla="*/ 160773 h 625066"/>
              <a:gd name="connsiteX8" fmla="*/ 0 w 807941"/>
              <a:gd name="connsiteY8" fmla="*/ 0 h 62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941" h="625066">
                <a:moveTo>
                  <a:pt x="0" y="0"/>
                </a:moveTo>
                <a:lnTo>
                  <a:pt x="341644" y="231112"/>
                </a:lnTo>
                <a:cubicBezTo>
                  <a:pt x="448826" y="304800"/>
                  <a:pt x="606251" y="414494"/>
                  <a:pt x="643095" y="442127"/>
                </a:cubicBezTo>
                <a:cubicBezTo>
                  <a:pt x="679939" y="469760"/>
                  <a:pt x="535912" y="366765"/>
                  <a:pt x="562708" y="396910"/>
                </a:cubicBezTo>
                <a:cubicBezTo>
                  <a:pt x="589504" y="427055"/>
                  <a:pt x="784610" y="607925"/>
                  <a:pt x="803869" y="622997"/>
                </a:cubicBezTo>
                <a:cubicBezTo>
                  <a:pt x="823128" y="638069"/>
                  <a:pt x="772886" y="568569"/>
                  <a:pt x="678264" y="487345"/>
                </a:cubicBezTo>
                <a:cubicBezTo>
                  <a:pt x="583642" y="406121"/>
                  <a:pt x="301451" y="190081"/>
                  <a:pt x="236137" y="135652"/>
                </a:cubicBezTo>
                <a:cubicBezTo>
                  <a:pt x="170823" y="81223"/>
                  <a:pt x="286378" y="160773"/>
                  <a:pt x="286378" y="16077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602AC01D-96F4-F064-675A-AB48A2327833}"/>
              </a:ext>
            </a:extLst>
          </p:cNvPr>
          <p:cNvSpPr/>
          <p:nvPr/>
        </p:nvSpPr>
        <p:spPr>
          <a:xfrm>
            <a:off x="5556737" y="1899115"/>
            <a:ext cx="741184" cy="830955"/>
          </a:xfrm>
          <a:custGeom>
            <a:avLst/>
            <a:gdLst>
              <a:gd name="connsiteX0" fmla="*/ 1 w 741184"/>
              <a:gd name="connsiteY0" fmla="*/ 23 h 830955"/>
              <a:gd name="connsiteX1" fmla="*/ 607927 w 741184"/>
              <a:gd name="connsiteY1" fmla="*/ 472296 h 830955"/>
              <a:gd name="connsiteX2" fmla="*/ 738555 w 741184"/>
              <a:gd name="connsiteY2" fmla="*/ 829012 h 830955"/>
              <a:gd name="connsiteX3" fmla="*/ 688314 w 741184"/>
              <a:gd name="connsiteY3" fmla="*/ 607949 h 830955"/>
              <a:gd name="connsiteX4" fmla="*/ 602903 w 741184"/>
              <a:gd name="connsiteY4" fmla="*/ 452199 h 830955"/>
              <a:gd name="connsiteX5" fmla="*/ 1 w 741184"/>
              <a:gd name="connsiteY5" fmla="*/ 23 h 83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1184" h="830955">
                <a:moveTo>
                  <a:pt x="1" y="23"/>
                </a:moveTo>
                <a:cubicBezTo>
                  <a:pt x="838" y="3372"/>
                  <a:pt x="484835" y="334131"/>
                  <a:pt x="607927" y="472296"/>
                </a:cubicBezTo>
                <a:cubicBezTo>
                  <a:pt x="731019" y="610461"/>
                  <a:pt x="725157" y="806403"/>
                  <a:pt x="738555" y="829012"/>
                </a:cubicBezTo>
                <a:cubicBezTo>
                  <a:pt x="751953" y="851621"/>
                  <a:pt x="710923" y="670751"/>
                  <a:pt x="688314" y="607949"/>
                </a:cubicBezTo>
                <a:cubicBezTo>
                  <a:pt x="665705" y="545147"/>
                  <a:pt x="712597" y="552682"/>
                  <a:pt x="602903" y="452199"/>
                </a:cubicBezTo>
                <a:cubicBezTo>
                  <a:pt x="493209" y="351716"/>
                  <a:pt x="-836" y="-3326"/>
                  <a:pt x="1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5F4A9D07-64F7-290B-938B-A88281840082}"/>
              </a:ext>
            </a:extLst>
          </p:cNvPr>
          <p:cNvSpPr/>
          <p:nvPr/>
        </p:nvSpPr>
        <p:spPr>
          <a:xfrm>
            <a:off x="6236678" y="2466870"/>
            <a:ext cx="315409" cy="1529574"/>
          </a:xfrm>
          <a:custGeom>
            <a:avLst/>
            <a:gdLst>
              <a:gd name="connsiteX0" fmla="*/ 3348 w 315409"/>
              <a:gd name="connsiteY0" fmla="*/ 0 h 1529574"/>
              <a:gd name="connsiteX1" fmla="*/ 43542 w 315409"/>
              <a:gd name="connsiteY1" fmla="*/ 432079 h 1529574"/>
              <a:gd name="connsiteX2" fmla="*/ 23445 w 315409"/>
              <a:gd name="connsiteY2" fmla="*/ 276330 h 1529574"/>
              <a:gd name="connsiteX3" fmla="*/ 83735 w 315409"/>
              <a:gd name="connsiteY3" fmla="*/ 477297 h 1529574"/>
              <a:gd name="connsiteX4" fmla="*/ 214364 w 315409"/>
              <a:gd name="connsiteY4" fmla="*/ 1045029 h 1529574"/>
              <a:gd name="connsiteX5" fmla="*/ 184219 w 315409"/>
              <a:gd name="connsiteY5" fmla="*/ 989763 h 1529574"/>
              <a:gd name="connsiteX6" fmla="*/ 314847 w 315409"/>
              <a:gd name="connsiteY6" fmla="*/ 1517301 h 1529574"/>
              <a:gd name="connsiteX7" fmla="*/ 234460 w 315409"/>
              <a:gd name="connsiteY7" fmla="*/ 1371600 h 1529574"/>
              <a:gd name="connsiteX8" fmla="*/ 309823 w 315409"/>
              <a:gd name="connsiteY8" fmla="*/ 1487156 h 1529574"/>
              <a:gd name="connsiteX9" fmla="*/ 164122 w 315409"/>
              <a:gd name="connsiteY9" fmla="*/ 1060101 h 1529574"/>
              <a:gd name="connsiteX10" fmla="*/ 88759 w 315409"/>
              <a:gd name="connsiteY10" fmla="*/ 698361 h 1529574"/>
              <a:gd name="connsiteX11" fmla="*/ 38518 w 315409"/>
              <a:gd name="connsiteY11" fmla="*/ 512466 h 1529574"/>
              <a:gd name="connsiteX12" fmla="*/ 194267 w 315409"/>
              <a:gd name="connsiteY12" fmla="*/ 1009860 h 1529574"/>
              <a:gd name="connsiteX13" fmla="*/ 13397 w 315409"/>
              <a:gd name="connsiteY13" fmla="*/ 306475 h 1529574"/>
              <a:gd name="connsiteX14" fmla="*/ 13397 w 315409"/>
              <a:gd name="connsiteY14" fmla="*/ 50242 h 1529574"/>
              <a:gd name="connsiteX15" fmla="*/ 3348 w 315409"/>
              <a:gd name="connsiteY15" fmla="*/ 0 h 1529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5409" h="1529574">
                <a:moveTo>
                  <a:pt x="3348" y="0"/>
                </a:moveTo>
                <a:cubicBezTo>
                  <a:pt x="21770" y="193012"/>
                  <a:pt x="40193" y="386024"/>
                  <a:pt x="43542" y="432079"/>
                </a:cubicBezTo>
                <a:cubicBezTo>
                  <a:pt x="46891" y="478134"/>
                  <a:pt x="16746" y="268794"/>
                  <a:pt x="23445" y="276330"/>
                </a:cubicBezTo>
                <a:cubicBezTo>
                  <a:pt x="30144" y="283866"/>
                  <a:pt x="51915" y="349181"/>
                  <a:pt x="83735" y="477297"/>
                </a:cubicBezTo>
                <a:cubicBezTo>
                  <a:pt x="115555" y="605413"/>
                  <a:pt x="197617" y="959618"/>
                  <a:pt x="214364" y="1045029"/>
                </a:cubicBezTo>
                <a:cubicBezTo>
                  <a:pt x="231111" y="1130440"/>
                  <a:pt x="167472" y="911051"/>
                  <a:pt x="184219" y="989763"/>
                </a:cubicBezTo>
                <a:cubicBezTo>
                  <a:pt x="200966" y="1068475"/>
                  <a:pt x="306474" y="1453662"/>
                  <a:pt x="314847" y="1517301"/>
                </a:cubicBezTo>
                <a:cubicBezTo>
                  <a:pt x="323220" y="1580940"/>
                  <a:pt x="235297" y="1376624"/>
                  <a:pt x="234460" y="1371600"/>
                </a:cubicBezTo>
                <a:cubicBezTo>
                  <a:pt x="233623" y="1366576"/>
                  <a:pt x="321546" y="1539072"/>
                  <a:pt x="309823" y="1487156"/>
                </a:cubicBezTo>
                <a:cubicBezTo>
                  <a:pt x="298100" y="1435240"/>
                  <a:pt x="200966" y="1191567"/>
                  <a:pt x="164122" y="1060101"/>
                </a:cubicBezTo>
                <a:cubicBezTo>
                  <a:pt x="127278" y="928635"/>
                  <a:pt x="109693" y="789633"/>
                  <a:pt x="88759" y="698361"/>
                </a:cubicBezTo>
                <a:cubicBezTo>
                  <a:pt x="67825" y="607089"/>
                  <a:pt x="20933" y="460550"/>
                  <a:pt x="38518" y="512466"/>
                </a:cubicBezTo>
                <a:cubicBezTo>
                  <a:pt x="56103" y="564382"/>
                  <a:pt x="198454" y="1044192"/>
                  <a:pt x="194267" y="1009860"/>
                </a:cubicBezTo>
                <a:cubicBezTo>
                  <a:pt x="190080" y="975528"/>
                  <a:pt x="43542" y="466411"/>
                  <a:pt x="13397" y="306475"/>
                </a:cubicBezTo>
                <a:cubicBezTo>
                  <a:pt x="-16748" y="146539"/>
                  <a:pt x="13397" y="50242"/>
                  <a:pt x="13397" y="50242"/>
                </a:cubicBezTo>
                <a:lnTo>
                  <a:pt x="334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7AEF32BC-C24C-69B1-E477-691492E1DA87}"/>
              </a:ext>
            </a:extLst>
          </p:cNvPr>
          <p:cNvSpPr/>
          <p:nvPr/>
        </p:nvSpPr>
        <p:spPr>
          <a:xfrm>
            <a:off x="6048522" y="2092057"/>
            <a:ext cx="737222" cy="2143427"/>
          </a:xfrm>
          <a:custGeom>
            <a:avLst/>
            <a:gdLst>
              <a:gd name="connsiteX0" fmla="*/ 586 w 737222"/>
              <a:gd name="connsiteY0" fmla="*/ 3024 h 2143427"/>
              <a:gd name="connsiteX1" fmla="*/ 342230 w 737222"/>
              <a:gd name="connsiteY1" fmla="*/ 681288 h 2143427"/>
              <a:gd name="connsiteX2" fmla="*/ 703970 w 737222"/>
              <a:gd name="connsiteY2" fmla="*/ 2012695 h 2143427"/>
              <a:gd name="connsiteX3" fmla="*/ 678849 w 737222"/>
              <a:gd name="connsiteY3" fmla="*/ 1937332 h 2143427"/>
              <a:gd name="connsiteX4" fmla="*/ 332181 w 737222"/>
              <a:gd name="connsiteY4" fmla="*/ 631046 h 2143427"/>
              <a:gd name="connsiteX5" fmla="*/ 261843 w 737222"/>
              <a:gd name="connsiteY5" fmla="*/ 440128 h 2143427"/>
              <a:gd name="connsiteX6" fmla="*/ 586 w 737222"/>
              <a:gd name="connsiteY6" fmla="*/ 3024 h 2143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7222" h="2143427">
                <a:moveTo>
                  <a:pt x="586" y="3024"/>
                </a:moveTo>
                <a:cubicBezTo>
                  <a:pt x="13984" y="43217"/>
                  <a:pt x="224999" y="346343"/>
                  <a:pt x="342230" y="681288"/>
                </a:cubicBezTo>
                <a:cubicBezTo>
                  <a:pt x="459461" y="1016233"/>
                  <a:pt x="647867" y="1803354"/>
                  <a:pt x="703970" y="2012695"/>
                </a:cubicBezTo>
                <a:cubicBezTo>
                  <a:pt x="760073" y="2222036"/>
                  <a:pt x="740814" y="2167607"/>
                  <a:pt x="678849" y="1937332"/>
                </a:cubicBezTo>
                <a:cubicBezTo>
                  <a:pt x="616884" y="1707057"/>
                  <a:pt x="401682" y="880580"/>
                  <a:pt x="332181" y="631046"/>
                </a:cubicBezTo>
                <a:cubicBezTo>
                  <a:pt x="262680" y="381512"/>
                  <a:pt x="316272" y="545636"/>
                  <a:pt x="261843" y="440128"/>
                </a:cubicBezTo>
                <a:cubicBezTo>
                  <a:pt x="207414" y="334620"/>
                  <a:pt x="-12812" y="-37169"/>
                  <a:pt x="586" y="3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14A96018-AFF1-497D-DE0C-061E481AE30A}"/>
              </a:ext>
            </a:extLst>
          </p:cNvPr>
          <p:cNvSpPr/>
          <p:nvPr/>
        </p:nvSpPr>
        <p:spPr>
          <a:xfrm>
            <a:off x="6031094" y="1608650"/>
            <a:ext cx="703203" cy="929471"/>
          </a:xfrm>
          <a:custGeom>
            <a:avLst/>
            <a:gdLst>
              <a:gd name="connsiteX0" fmla="*/ 2941 w 703203"/>
              <a:gd name="connsiteY0" fmla="*/ 4110 h 929471"/>
              <a:gd name="connsiteX1" fmla="*/ 550576 w 703203"/>
              <a:gd name="connsiteY1" fmla="*/ 657253 h 929471"/>
              <a:gd name="connsiteX2" fmla="*/ 701302 w 703203"/>
              <a:gd name="connsiteY2" fmla="*/ 928559 h 929471"/>
              <a:gd name="connsiteX3" fmla="*/ 615891 w 703203"/>
              <a:gd name="connsiteY3" fmla="*/ 732616 h 929471"/>
              <a:gd name="connsiteX4" fmla="*/ 344585 w 703203"/>
              <a:gd name="connsiteY4" fmla="*/ 395996 h 929471"/>
              <a:gd name="connsiteX5" fmla="*/ 2941 w 703203"/>
              <a:gd name="connsiteY5" fmla="*/ 4110 h 92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203" h="929471">
                <a:moveTo>
                  <a:pt x="2941" y="4110"/>
                </a:moveTo>
                <a:cubicBezTo>
                  <a:pt x="37273" y="47653"/>
                  <a:pt x="434183" y="503178"/>
                  <a:pt x="550576" y="657253"/>
                </a:cubicBezTo>
                <a:cubicBezTo>
                  <a:pt x="666969" y="811328"/>
                  <a:pt x="690416" y="915999"/>
                  <a:pt x="701302" y="928559"/>
                </a:cubicBezTo>
                <a:cubicBezTo>
                  <a:pt x="712188" y="941119"/>
                  <a:pt x="675344" y="821377"/>
                  <a:pt x="615891" y="732616"/>
                </a:cubicBezTo>
                <a:cubicBezTo>
                  <a:pt x="556438" y="643855"/>
                  <a:pt x="445068" y="517414"/>
                  <a:pt x="344585" y="395996"/>
                </a:cubicBezTo>
                <a:cubicBezTo>
                  <a:pt x="244102" y="274578"/>
                  <a:pt x="-31391" y="-39433"/>
                  <a:pt x="2941" y="4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F5EF8F4F-0BFC-B153-3B43-CC6A45C9EADC}"/>
              </a:ext>
            </a:extLst>
          </p:cNvPr>
          <p:cNvSpPr/>
          <p:nvPr/>
        </p:nvSpPr>
        <p:spPr>
          <a:xfrm>
            <a:off x="6591421" y="2610857"/>
            <a:ext cx="259037" cy="964404"/>
          </a:xfrm>
          <a:custGeom>
            <a:avLst/>
            <a:gdLst>
              <a:gd name="connsiteX0" fmla="*/ 298 w 259037"/>
              <a:gd name="connsiteY0" fmla="*/ 1714 h 964404"/>
              <a:gd name="connsiteX1" fmla="*/ 140975 w 259037"/>
              <a:gd name="connsiteY1" fmla="*/ 458914 h 964404"/>
              <a:gd name="connsiteX2" fmla="*/ 256531 w 259037"/>
              <a:gd name="connsiteY2" fmla="*/ 956308 h 964404"/>
              <a:gd name="connsiteX3" fmla="*/ 211313 w 259037"/>
              <a:gd name="connsiteY3" fmla="*/ 735244 h 964404"/>
              <a:gd name="connsiteX4" fmla="*/ 105805 w 259037"/>
              <a:gd name="connsiteY4" fmla="*/ 318238 h 964404"/>
              <a:gd name="connsiteX5" fmla="*/ 298 w 259037"/>
              <a:gd name="connsiteY5" fmla="*/ 1714 h 96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037" h="964404">
                <a:moveTo>
                  <a:pt x="298" y="1714"/>
                </a:moveTo>
                <a:cubicBezTo>
                  <a:pt x="6160" y="25160"/>
                  <a:pt x="98270" y="299815"/>
                  <a:pt x="140975" y="458914"/>
                </a:cubicBezTo>
                <a:cubicBezTo>
                  <a:pt x="183680" y="618013"/>
                  <a:pt x="244808" y="910253"/>
                  <a:pt x="256531" y="956308"/>
                </a:cubicBezTo>
                <a:cubicBezTo>
                  <a:pt x="268254" y="1002363"/>
                  <a:pt x="236434" y="841589"/>
                  <a:pt x="211313" y="735244"/>
                </a:cubicBezTo>
                <a:cubicBezTo>
                  <a:pt x="186192" y="628899"/>
                  <a:pt x="135113" y="435469"/>
                  <a:pt x="105805" y="318238"/>
                </a:cubicBezTo>
                <a:cubicBezTo>
                  <a:pt x="76497" y="201007"/>
                  <a:pt x="-5564" y="-21732"/>
                  <a:pt x="298" y="1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DF9F3C01-302E-7762-FD12-5495D4BE54E2}"/>
              </a:ext>
            </a:extLst>
          </p:cNvPr>
          <p:cNvSpPr/>
          <p:nvPr/>
        </p:nvSpPr>
        <p:spPr>
          <a:xfrm>
            <a:off x="6611766" y="2903965"/>
            <a:ext cx="125591" cy="1079617"/>
          </a:xfrm>
          <a:custGeom>
            <a:avLst/>
            <a:gdLst>
              <a:gd name="connsiteX0" fmla="*/ 49 w 125591"/>
              <a:gd name="connsiteY0" fmla="*/ 9 h 1079617"/>
              <a:gd name="connsiteX1" fmla="*/ 105557 w 125591"/>
              <a:gd name="connsiteY1" fmla="*/ 663200 h 1079617"/>
              <a:gd name="connsiteX2" fmla="*/ 80436 w 125591"/>
              <a:gd name="connsiteY2" fmla="*/ 1075182 h 1079617"/>
              <a:gd name="connsiteX3" fmla="*/ 105557 w 125591"/>
              <a:gd name="connsiteY3" fmla="*/ 869191 h 1079617"/>
              <a:gd name="connsiteX4" fmla="*/ 120630 w 125591"/>
              <a:gd name="connsiteY4" fmla="*/ 678272 h 1079617"/>
              <a:gd name="connsiteX5" fmla="*/ 49 w 125591"/>
              <a:gd name="connsiteY5" fmla="*/ 9 h 10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591" h="1079617">
                <a:moveTo>
                  <a:pt x="49" y="9"/>
                </a:moveTo>
                <a:cubicBezTo>
                  <a:pt x="-2463" y="-2503"/>
                  <a:pt x="92159" y="484005"/>
                  <a:pt x="105557" y="663200"/>
                </a:cubicBezTo>
                <a:cubicBezTo>
                  <a:pt x="118955" y="842395"/>
                  <a:pt x="80436" y="1040850"/>
                  <a:pt x="80436" y="1075182"/>
                </a:cubicBezTo>
                <a:cubicBezTo>
                  <a:pt x="80436" y="1109514"/>
                  <a:pt x="98858" y="935343"/>
                  <a:pt x="105557" y="869191"/>
                </a:cubicBezTo>
                <a:cubicBezTo>
                  <a:pt x="112256" y="803039"/>
                  <a:pt x="135702" y="818111"/>
                  <a:pt x="120630" y="678272"/>
                </a:cubicBezTo>
                <a:cubicBezTo>
                  <a:pt x="105558" y="538433"/>
                  <a:pt x="2561" y="2521"/>
                  <a:pt x="49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601BCFBE-4759-1C7D-70FD-DBACA29D9773}"/>
              </a:ext>
            </a:extLst>
          </p:cNvPr>
          <p:cNvSpPr/>
          <p:nvPr/>
        </p:nvSpPr>
        <p:spPr>
          <a:xfrm>
            <a:off x="6618866" y="2473936"/>
            <a:ext cx="145640" cy="778108"/>
          </a:xfrm>
          <a:custGeom>
            <a:avLst/>
            <a:gdLst>
              <a:gd name="connsiteX0" fmla="*/ 8022 w 145640"/>
              <a:gd name="connsiteY0" fmla="*/ 33128 h 778108"/>
              <a:gd name="connsiteX1" fmla="*/ 133626 w 145640"/>
              <a:gd name="connsiteY1" fmla="*/ 515449 h 778108"/>
              <a:gd name="connsiteX2" fmla="*/ 128602 w 145640"/>
              <a:gd name="connsiteY2" fmla="*/ 776706 h 778108"/>
              <a:gd name="connsiteX3" fmla="*/ 133626 w 145640"/>
              <a:gd name="connsiteY3" fmla="*/ 625980 h 778108"/>
              <a:gd name="connsiteX4" fmla="*/ 138650 w 145640"/>
              <a:gd name="connsiteY4" fmla="*/ 475255 h 778108"/>
              <a:gd name="connsiteX5" fmla="*/ 28119 w 145640"/>
              <a:gd name="connsiteY5" fmla="*/ 88394 h 778108"/>
              <a:gd name="connsiteX6" fmla="*/ 8022 w 145640"/>
              <a:gd name="connsiteY6" fmla="*/ 33128 h 778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640" h="778108">
                <a:moveTo>
                  <a:pt x="8022" y="33128"/>
                </a:moveTo>
                <a:cubicBezTo>
                  <a:pt x="25606" y="104304"/>
                  <a:pt x="113529" y="391519"/>
                  <a:pt x="133626" y="515449"/>
                </a:cubicBezTo>
                <a:cubicBezTo>
                  <a:pt x="153723" y="639379"/>
                  <a:pt x="128602" y="758284"/>
                  <a:pt x="128602" y="776706"/>
                </a:cubicBezTo>
                <a:cubicBezTo>
                  <a:pt x="128602" y="795128"/>
                  <a:pt x="133626" y="625980"/>
                  <a:pt x="133626" y="625980"/>
                </a:cubicBezTo>
                <a:cubicBezTo>
                  <a:pt x="135301" y="575738"/>
                  <a:pt x="156235" y="564853"/>
                  <a:pt x="138650" y="475255"/>
                </a:cubicBezTo>
                <a:cubicBezTo>
                  <a:pt x="121066" y="385657"/>
                  <a:pt x="52403" y="159570"/>
                  <a:pt x="28119" y="88394"/>
                </a:cubicBezTo>
                <a:cubicBezTo>
                  <a:pt x="3835" y="17218"/>
                  <a:pt x="-9562" y="-38048"/>
                  <a:pt x="8022" y="33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A2316EB7-CC74-0634-6BD2-660606FBB167}"/>
              </a:ext>
            </a:extLst>
          </p:cNvPr>
          <p:cNvSpPr/>
          <p:nvPr/>
        </p:nvSpPr>
        <p:spPr>
          <a:xfrm>
            <a:off x="6702200" y="3124698"/>
            <a:ext cx="118854" cy="1246557"/>
          </a:xfrm>
          <a:custGeom>
            <a:avLst/>
            <a:gdLst>
              <a:gd name="connsiteX0" fmla="*/ 51 w 118854"/>
              <a:gd name="connsiteY0" fmla="*/ 339 h 1246557"/>
              <a:gd name="connsiteX1" fmla="*/ 95510 w 118854"/>
              <a:gd name="connsiteY1" fmla="*/ 693676 h 1246557"/>
              <a:gd name="connsiteX2" fmla="*/ 45268 w 118854"/>
              <a:gd name="connsiteY2" fmla="*/ 1246335 h 1246557"/>
              <a:gd name="connsiteX3" fmla="*/ 105558 w 118854"/>
              <a:gd name="connsiteY3" fmla="*/ 758990 h 1246557"/>
              <a:gd name="connsiteX4" fmla="*/ 110582 w 118854"/>
              <a:gd name="connsiteY4" fmla="*/ 603240 h 1246557"/>
              <a:gd name="connsiteX5" fmla="*/ 51 w 118854"/>
              <a:gd name="connsiteY5" fmla="*/ 339 h 124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854" h="1246557">
                <a:moveTo>
                  <a:pt x="51" y="339"/>
                </a:moveTo>
                <a:cubicBezTo>
                  <a:pt x="-2461" y="15412"/>
                  <a:pt x="87974" y="486010"/>
                  <a:pt x="95510" y="693676"/>
                </a:cubicBezTo>
                <a:cubicBezTo>
                  <a:pt x="103046" y="901342"/>
                  <a:pt x="43593" y="1235449"/>
                  <a:pt x="45268" y="1246335"/>
                </a:cubicBezTo>
                <a:cubicBezTo>
                  <a:pt x="46943" y="1257221"/>
                  <a:pt x="94672" y="866172"/>
                  <a:pt x="105558" y="758990"/>
                </a:cubicBezTo>
                <a:cubicBezTo>
                  <a:pt x="116444" y="651808"/>
                  <a:pt x="126492" y="730519"/>
                  <a:pt x="110582" y="603240"/>
                </a:cubicBezTo>
                <a:cubicBezTo>
                  <a:pt x="94672" y="475961"/>
                  <a:pt x="2563" y="-14734"/>
                  <a:pt x="51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78E20BE9-1075-623F-872C-BADB883B916E}"/>
              </a:ext>
            </a:extLst>
          </p:cNvPr>
          <p:cNvSpPr/>
          <p:nvPr/>
        </p:nvSpPr>
        <p:spPr>
          <a:xfrm>
            <a:off x="3339426" y="3854116"/>
            <a:ext cx="142272" cy="939514"/>
          </a:xfrm>
          <a:custGeom>
            <a:avLst/>
            <a:gdLst>
              <a:gd name="connsiteX0" fmla="*/ 36163 w 142272"/>
              <a:gd name="connsiteY0" fmla="*/ 37 h 939514"/>
              <a:gd name="connsiteX1" fmla="*/ 27617 w 142272"/>
              <a:gd name="connsiteY1" fmla="*/ 512785 h 939514"/>
              <a:gd name="connsiteX2" fmla="*/ 138712 w 142272"/>
              <a:gd name="connsiteY2" fmla="*/ 931529 h 939514"/>
              <a:gd name="connsiteX3" fmla="*/ 104529 w 142272"/>
              <a:gd name="connsiteY3" fmla="*/ 769159 h 939514"/>
              <a:gd name="connsiteX4" fmla="*/ 1980 w 142272"/>
              <a:gd name="connsiteY4" fmla="*/ 538422 h 939514"/>
              <a:gd name="connsiteX5" fmla="*/ 36163 w 142272"/>
              <a:gd name="connsiteY5" fmla="*/ 37 h 939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272" h="939514">
                <a:moveTo>
                  <a:pt x="36163" y="37"/>
                </a:moveTo>
                <a:cubicBezTo>
                  <a:pt x="40436" y="-4236"/>
                  <a:pt x="10525" y="357536"/>
                  <a:pt x="27617" y="512785"/>
                </a:cubicBezTo>
                <a:cubicBezTo>
                  <a:pt x="44709" y="668034"/>
                  <a:pt x="125893" y="888800"/>
                  <a:pt x="138712" y="931529"/>
                </a:cubicBezTo>
                <a:cubicBezTo>
                  <a:pt x="151531" y="974258"/>
                  <a:pt x="127318" y="834677"/>
                  <a:pt x="104529" y="769159"/>
                </a:cubicBezTo>
                <a:cubicBezTo>
                  <a:pt x="81740" y="703641"/>
                  <a:pt x="13374" y="668033"/>
                  <a:pt x="1980" y="538422"/>
                </a:cubicBezTo>
                <a:cubicBezTo>
                  <a:pt x="-9414" y="408811"/>
                  <a:pt x="31890" y="4310"/>
                  <a:pt x="36163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A23C52B0-4C3B-EC44-3528-33658DC2BBD9}"/>
              </a:ext>
            </a:extLst>
          </p:cNvPr>
          <p:cNvSpPr/>
          <p:nvPr/>
        </p:nvSpPr>
        <p:spPr>
          <a:xfrm>
            <a:off x="3512178" y="5007564"/>
            <a:ext cx="243741" cy="476953"/>
          </a:xfrm>
          <a:custGeom>
            <a:avLst/>
            <a:gdLst>
              <a:gd name="connsiteX0" fmla="*/ 143 w 243741"/>
              <a:gd name="connsiteY0" fmla="*/ 272 h 476953"/>
              <a:gd name="connsiteX1" fmla="*/ 77056 w 243741"/>
              <a:gd name="connsiteY1" fmla="*/ 205371 h 476953"/>
              <a:gd name="connsiteX2" fmla="*/ 239426 w 243741"/>
              <a:gd name="connsiteY2" fmla="*/ 470290 h 476953"/>
              <a:gd name="connsiteX3" fmla="*/ 188151 w 243741"/>
              <a:gd name="connsiteY3" fmla="*/ 384832 h 476953"/>
              <a:gd name="connsiteX4" fmla="*/ 94147 w 243741"/>
              <a:gd name="connsiteY4" fmla="*/ 248100 h 476953"/>
              <a:gd name="connsiteX5" fmla="*/ 143 w 243741"/>
              <a:gd name="connsiteY5" fmla="*/ 272 h 476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741" h="476953">
                <a:moveTo>
                  <a:pt x="143" y="272"/>
                </a:moveTo>
                <a:cubicBezTo>
                  <a:pt x="-2705" y="-6849"/>
                  <a:pt x="37176" y="127035"/>
                  <a:pt x="77056" y="205371"/>
                </a:cubicBezTo>
                <a:cubicBezTo>
                  <a:pt x="116936" y="283707"/>
                  <a:pt x="220910" y="440380"/>
                  <a:pt x="239426" y="470290"/>
                </a:cubicBezTo>
                <a:cubicBezTo>
                  <a:pt x="257942" y="500200"/>
                  <a:pt x="212364" y="421864"/>
                  <a:pt x="188151" y="384832"/>
                </a:cubicBezTo>
                <a:cubicBezTo>
                  <a:pt x="163938" y="347800"/>
                  <a:pt x="124057" y="310769"/>
                  <a:pt x="94147" y="248100"/>
                </a:cubicBezTo>
                <a:cubicBezTo>
                  <a:pt x="64237" y="185431"/>
                  <a:pt x="2991" y="7393"/>
                  <a:pt x="143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7B7D88AB-2D92-DF8C-89C1-1EAB062F992E}"/>
              </a:ext>
            </a:extLst>
          </p:cNvPr>
          <p:cNvSpPr/>
          <p:nvPr/>
        </p:nvSpPr>
        <p:spPr>
          <a:xfrm>
            <a:off x="3328049" y="4705566"/>
            <a:ext cx="299857" cy="754920"/>
          </a:xfrm>
          <a:custGeom>
            <a:avLst/>
            <a:gdLst>
              <a:gd name="connsiteX0" fmla="*/ 13357 w 299857"/>
              <a:gd name="connsiteY0" fmla="*/ 28804 h 754920"/>
              <a:gd name="connsiteX1" fmla="*/ 115906 w 299857"/>
              <a:gd name="connsiteY1" fmla="*/ 447548 h 754920"/>
              <a:gd name="connsiteX2" fmla="*/ 295368 w 299857"/>
              <a:gd name="connsiteY2" fmla="*/ 746651 h 754920"/>
              <a:gd name="connsiteX3" fmla="*/ 235547 w 299857"/>
              <a:gd name="connsiteY3" fmla="*/ 652647 h 754920"/>
              <a:gd name="connsiteX4" fmla="*/ 124452 w 299857"/>
              <a:gd name="connsiteY4" fmla="*/ 456094 h 754920"/>
              <a:gd name="connsiteX5" fmla="*/ 13357 w 299857"/>
              <a:gd name="connsiteY5" fmla="*/ 80079 h 754920"/>
              <a:gd name="connsiteX6" fmla="*/ 13357 w 299857"/>
              <a:gd name="connsiteY6" fmla="*/ 28804 h 75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857" h="754920">
                <a:moveTo>
                  <a:pt x="13357" y="28804"/>
                </a:moveTo>
                <a:cubicBezTo>
                  <a:pt x="30448" y="90049"/>
                  <a:pt x="68904" y="327907"/>
                  <a:pt x="115906" y="447548"/>
                </a:cubicBezTo>
                <a:cubicBezTo>
                  <a:pt x="162908" y="567189"/>
                  <a:pt x="275428" y="712468"/>
                  <a:pt x="295368" y="746651"/>
                </a:cubicBezTo>
                <a:cubicBezTo>
                  <a:pt x="315308" y="780834"/>
                  <a:pt x="264033" y="701073"/>
                  <a:pt x="235547" y="652647"/>
                </a:cubicBezTo>
                <a:cubicBezTo>
                  <a:pt x="207061" y="604221"/>
                  <a:pt x="161484" y="551522"/>
                  <a:pt x="124452" y="456094"/>
                </a:cubicBezTo>
                <a:cubicBezTo>
                  <a:pt x="87420" y="360666"/>
                  <a:pt x="31873" y="147021"/>
                  <a:pt x="13357" y="80079"/>
                </a:cubicBezTo>
                <a:cubicBezTo>
                  <a:pt x="-5159" y="13137"/>
                  <a:pt x="-3734" y="-32441"/>
                  <a:pt x="13357" y="28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77F45A91-E149-E90A-F938-DB8F90AD211A}"/>
              </a:ext>
            </a:extLst>
          </p:cNvPr>
          <p:cNvSpPr/>
          <p:nvPr/>
        </p:nvSpPr>
        <p:spPr>
          <a:xfrm>
            <a:off x="3922513" y="5717053"/>
            <a:ext cx="489569" cy="412849"/>
          </a:xfrm>
          <a:custGeom>
            <a:avLst/>
            <a:gdLst>
              <a:gd name="connsiteX0" fmla="*/ 7 w 489569"/>
              <a:gd name="connsiteY0" fmla="*/ 83 h 412849"/>
              <a:gd name="connsiteX1" fmla="*/ 264926 w 489569"/>
              <a:gd name="connsiteY1" fmla="*/ 239366 h 412849"/>
              <a:gd name="connsiteX2" fmla="*/ 487117 w 489569"/>
              <a:gd name="connsiteY2" fmla="*/ 410282 h 412849"/>
              <a:gd name="connsiteX3" fmla="*/ 376022 w 489569"/>
              <a:gd name="connsiteY3" fmla="*/ 333369 h 412849"/>
              <a:gd name="connsiteX4" fmla="*/ 256380 w 489569"/>
              <a:gd name="connsiteY4" fmla="*/ 213728 h 412849"/>
              <a:gd name="connsiteX5" fmla="*/ 7 w 489569"/>
              <a:gd name="connsiteY5" fmla="*/ 83 h 412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9569" h="412849">
                <a:moveTo>
                  <a:pt x="7" y="83"/>
                </a:moveTo>
                <a:cubicBezTo>
                  <a:pt x="1431" y="4356"/>
                  <a:pt x="183741" y="170999"/>
                  <a:pt x="264926" y="239366"/>
                </a:cubicBezTo>
                <a:cubicBezTo>
                  <a:pt x="346111" y="307733"/>
                  <a:pt x="468601" y="394615"/>
                  <a:pt x="487117" y="410282"/>
                </a:cubicBezTo>
                <a:cubicBezTo>
                  <a:pt x="505633" y="425949"/>
                  <a:pt x="414478" y="366128"/>
                  <a:pt x="376022" y="333369"/>
                </a:cubicBezTo>
                <a:cubicBezTo>
                  <a:pt x="337566" y="300610"/>
                  <a:pt x="317625" y="270700"/>
                  <a:pt x="256380" y="213728"/>
                </a:cubicBezTo>
                <a:cubicBezTo>
                  <a:pt x="195135" y="156756"/>
                  <a:pt x="-1417" y="-4190"/>
                  <a:pt x="7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403C8B31-DB66-3A38-771F-BC5DD057FDB4}"/>
              </a:ext>
            </a:extLst>
          </p:cNvPr>
          <p:cNvSpPr/>
          <p:nvPr/>
        </p:nvSpPr>
        <p:spPr>
          <a:xfrm>
            <a:off x="2650995" y="4844831"/>
            <a:ext cx="693754" cy="1746379"/>
          </a:xfrm>
          <a:custGeom>
            <a:avLst/>
            <a:gdLst>
              <a:gd name="connsiteX0" fmla="*/ 677615 w 693754"/>
              <a:gd name="connsiteY0" fmla="*/ 17455 h 1746379"/>
              <a:gd name="connsiteX1" fmla="*/ 401843 w 693754"/>
              <a:gd name="connsiteY1" fmla="*/ 322255 h 1746379"/>
              <a:gd name="connsiteX2" fmla="*/ 285729 w 693754"/>
              <a:gd name="connsiteY2" fmla="*/ 419017 h 1746379"/>
              <a:gd name="connsiteX3" fmla="*/ 416357 w 693754"/>
              <a:gd name="connsiteY3" fmla="*/ 264198 h 1746379"/>
              <a:gd name="connsiteX4" fmla="*/ 343786 w 693754"/>
              <a:gd name="connsiteY4" fmla="*/ 380312 h 1746379"/>
              <a:gd name="connsiteX5" fmla="*/ 130910 w 693754"/>
              <a:gd name="connsiteY5" fmla="*/ 951207 h 1746379"/>
              <a:gd name="connsiteX6" fmla="*/ 77691 w 693754"/>
              <a:gd name="connsiteY6" fmla="*/ 1464045 h 1746379"/>
              <a:gd name="connsiteX7" fmla="*/ 77691 w 693754"/>
              <a:gd name="connsiteY7" fmla="*/ 1343093 h 1746379"/>
              <a:gd name="connsiteX8" fmla="*/ 281 w 693754"/>
              <a:gd name="connsiteY8" fmla="*/ 1744655 h 1746379"/>
              <a:gd name="connsiteX9" fmla="*/ 53500 w 693754"/>
              <a:gd name="connsiteY9" fmla="*/ 1464045 h 1746379"/>
              <a:gd name="connsiteX10" fmla="*/ 101881 w 693754"/>
              <a:gd name="connsiteY10" fmla="*/ 902826 h 1746379"/>
              <a:gd name="connsiteX11" fmla="*/ 92205 w 693754"/>
              <a:gd name="connsiteY11" fmla="*/ 1023779 h 1746379"/>
              <a:gd name="connsiteX12" fmla="*/ 358300 w 693754"/>
              <a:gd name="connsiteY12" fmla="*/ 394826 h 1746379"/>
              <a:gd name="connsiteX13" fmla="*/ 300243 w 693754"/>
              <a:gd name="connsiteY13" fmla="*/ 462559 h 1746379"/>
              <a:gd name="connsiteX14" fmla="*/ 624395 w 693754"/>
              <a:gd name="connsiteY14" fmla="*/ 80350 h 1746379"/>
              <a:gd name="connsiteX15" fmla="*/ 677615 w 693754"/>
              <a:gd name="connsiteY15" fmla="*/ 17455 h 174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3754" h="1746379">
                <a:moveTo>
                  <a:pt x="677615" y="17455"/>
                </a:moveTo>
                <a:cubicBezTo>
                  <a:pt x="640523" y="57772"/>
                  <a:pt x="467157" y="255328"/>
                  <a:pt x="401843" y="322255"/>
                </a:cubicBezTo>
                <a:cubicBezTo>
                  <a:pt x="336529" y="389182"/>
                  <a:pt x="283310" y="428693"/>
                  <a:pt x="285729" y="419017"/>
                </a:cubicBezTo>
                <a:cubicBezTo>
                  <a:pt x="288148" y="409341"/>
                  <a:pt x="406681" y="270649"/>
                  <a:pt x="416357" y="264198"/>
                </a:cubicBezTo>
                <a:cubicBezTo>
                  <a:pt x="426033" y="257747"/>
                  <a:pt x="391360" y="265811"/>
                  <a:pt x="343786" y="380312"/>
                </a:cubicBezTo>
                <a:cubicBezTo>
                  <a:pt x="296211" y="494814"/>
                  <a:pt x="175259" y="770585"/>
                  <a:pt x="130910" y="951207"/>
                </a:cubicBezTo>
                <a:cubicBezTo>
                  <a:pt x="86561" y="1131829"/>
                  <a:pt x="86561" y="1398731"/>
                  <a:pt x="77691" y="1464045"/>
                </a:cubicBezTo>
                <a:cubicBezTo>
                  <a:pt x="68821" y="1529359"/>
                  <a:pt x="90593" y="1296325"/>
                  <a:pt x="77691" y="1343093"/>
                </a:cubicBezTo>
                <a:cubicBezTo>
                  <a:pt x="64789" y="1389861"/>
                  <a:pt x="4313" y="1724496"/>
                  <a:pt x="281" y="1744655"/>
                </a:cubicBezTo>
                <a:cubicBezTo>
                  <a:pt x="-3751" y="1764814"/>
                  <a:pt x="36567" y="1604350"/>
                  <a:pt x="53500" y="1464045"/>
                </a:cubicBezTo>
                <a:cubicBezTo>
                  <a:pt x="70433" y="1323740"/>
                  <a:pt x="95430" y="976204"/>
                  <a:pt x="101881" y="902826"/>
                </a:cubicBezTo>
                <a:cubicBezTo>
                  <a:pt x="108332" y="829448"/>
                  <a:pt x="49469" y="1108446"/>
                  <a:pt x="92205" y="1023779"/>
                </a:cubicBezTo>
                <a:cubicBezTo>
                  <a:pt x="134941" y="939112"/>
                  <a:pt x="323627" y="488363"/>
                  <a:pt x="358300" y="394826"/>
                </a:cubicBezTo>
                <a:cubicBezTo>
                  <a:pt x="392973" y="301289"/>
                  <a:pt x="300243" y="462559"/>
                  <a:pt x="300243" y="462559"/>
                </a:cubicBezTo>
                <a:lnTo>
                  <a:pt x="624395" y="80350"/>
                </a:lnTo>
                <a:cubicBezTo>
                  <a:pt x="684065" y="10198"/>
                  <a:pt x="714707" y="-22862"/>
                  <a:pt x="677615" y="17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8FFF1DD0-8F6D-9F25-1308-C8A8035EDD2E}"/>
              </a:ext>
            </a:extLst>
          </p:cNvPr>
          <p:cNvSpPr/>
          <p:nvPr/>
        </p:nvSpPr>
        <p:spPr>
          <a:xfrm>
            <a:off x="3031319" y="6056999"/>
            <a:ext cx="282779" cy="599069"/>
          </a:xfrm>
          <a:custGeom>
            <a:avLst/>
            <a:gdLst>
              <a:gd name="connsiteX0" fmla="*/ 282776 w 282779"/>
              <a:gd name="connsiteY0" fmla="*/ 296 h 599069"/>
              <a:gd name="connsiteX1" fmla="*/ 84414 w 282779"/>
              <a:gd name="connsiteY1" fmla="*/ 213172 h 599069"/>
              <a:gd name="connsiteX2" fmla="*/ 7005 w 282779"/>
              <a:gd name="connsiteY2" fmla="*/ 585706 h 599069"/>
              <a:gd name="connsiteX3" fmla="*/ 11843 w 282779"/>
              <a:gd name="connsiteY3" fmla="*/ 484106 h 599069"/>
              <a:gd name="connsiteX4" fmla="*/ 79576 w 282779"/>
              <a:gd name="connsiteY4" fmla="*/ 174468 h 599069"/>
              <a:gd name="connsiteX5" fmla="*/ 282776 w 282779"/>
              <a:gd name="connsiteY5" fmla="*/ 296 h 5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779" h="599069">
                <a:moveTo>
                  <a:pt x="282776" y="296"/>
                </a:moveTo>
                <a:cubicBezTo>
                  <a:pt x="283582" y="6747"/>
                  <a:pt x="130376" y="115604"/>
                  <a:pt x="84414" y="213172"/>
                </a:cubicBezTo>
                <a:cubicBezTo>
                  <a:pt x="38452" y="310740"/>
                  <a:pt x="19100" y="540550"/>
                  <a:pt x="7005" y="585706"/>
                </a:cubicBezTo>
                <a:cubicBezTo>
                  <a:pt x="-5090" y="630862"/>
                  <a:pt x="-252" y="552646"/>
                  <a:pt x="11843" y="484106"/>
                </a:cubicBezTo>
                <a:cubicBezTo>
                  <a:pt x="23938" y="415566"/>
                  <a:pt x="37646" y="255103"/>
                  <a:pt x="79576" y="174468"/>
                </a:cubicBezTo>
                <a:cubicBezTo>
                  <a:pt x="121506" y="93833"/>
                  <a:pt x="281970" y="-6155"/>
                  <a:pt x="282776" y="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880C01A3-79B8-1D58-E6AD-F6972E03E3EF}"/>
              </a:ext>
            </a:extLst>
          </p:cNvPr>
          <p:cNvSpPr/>
          <p:nvPr/>
        </p:nvSpPr>
        <p:spPr>
          <a:xfrm>
            <a:off x="2790807" y="5457220"/>
            <a:ext cx="317303" cy="1592683"/>
          </a:xfrm>
          <a:custGeom>
            <a:avLst/>
            <a:gdLst>
              <a:gd name="connsiteX0" fmla="*/ 315250 w 317303"/>
              <a:gd name="connsiteY0" fmla="*/ 9828 h 1592683"/>
              <a:gd name="connsiteX1" fmla="*/ 68507 w 317303"/>
              <a:gd name="connsiteY1" fmla="*/ 841980 h 1592683"/>
              <a:gd name="connsiteX2" fmla="*/ 49155 w 317303"/>
              <a:gd name="connsiteY2" fmla="*/ 1340304 h 1592683"/>
              <a:gd name="connsiteX3" fmla="*/ 92698 w 317303"/>
              <a:gd name="connsiteY3" fmla="*/ 1591885 h 1592683"/>
              <a:gd name="connsiteX4" fmla="*/ 53993 w 317303"/>
              <a:gd name="connsiteY4" fmla="*/ 1403199 h 1592683"/>
              <a:gd name="connsiteX5" fmla="*/ 10450 w 317303"/>
              <a:gd name="connsiteY5" fmla="*/ 962932 h 1592683"/>
              <a:gd name="connsiteX6" fmla="*/ 10450 w 317303"/>
              <a:gd name="connsiteY6" fmla="*/ 1045180 h 1592683"/>
              <a:gd name="connsiteX7" fmla="*/ 126564 w 317303"/>
              <a:gd name="connsiteY7" fmla="*/ 450094 h 1592683"/>
              <a:gd name="connsiteX8" fmla="*/ 49155 w 317303"/>
              <a:gd name="connsiteY8" fmla="*/ 754894 h 1592683"/>
              <a:gd name="connsiteX9" fmla="*/ 179783 w 317303"/>
              <a:gd name="connsiteY9" fmla="*/ 406551 h 1592683"/>
              <a:gd name="connsiteX10" fmla="*/ 315250 w 317303"/>
              <a:gd name="connsiteY10" fmla="*/ 9828 h 1592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7303" h="1592683">
                <a:moveTo>
                  <a:pt x="315250" y="9828"/>
                </a:moveTo>
                <a:cubicBezTo>
                  <a:pt x="296704" y="82400"/>
                  <a:pt x="112856" y="620234"/>
                  <a:pt x="68507" y="841980"/>
                </a:cubicBezTo>
                <a:cubicBezTo>
                  <a:pt x="24158" y="1063726"/>
                  <a:pt x="45123" y="1215320"/>
                  <a:pt x="49155" y="1340304"/>
                </a:cubicBezTo>
                <a:cubicBezTo>
                  <a:pt x="53187" y="1465288"/>
                  <a:pt x="91892" y="1581403"/>
                  <a:pt x="92698" y="1591885"/>
                </a:cubicBezTo>
                <a:cubicBezTo>
                  <a:pt x="93504" y="1602367"/>
                  <a:pt x="67701" y="1508025"/>
                  <a:pt x="53993" y="1403199"/>
                </a:cubicBezTo>
                <a:cubicBezTo>
                  <a:pt x="40285" y="1298373"/>
                  <a:pt x="17707" y="1022602"/>
                  <a:pt x="10450" y="962932"/>
                </a:cubicBezTo>
                <a:cubicBezTo>
                  <a:pt x="3193" y="903262"/>
                  <a:pt x="-8902" y="1130653"/>
                  <a:pt x="10450" y="1045180"/>
                </a:cubicBezTo>
                <a:cubicBezTo>
                  <a:pt x="29802" y="959707"/>
                  <a:pt x="120113" y="498475"/>
                  <a:pt x="126564" y="450094"/>
                </a:cubicBezTo>
                <a:cubicBezTo>
                  <a:pt x="133015" y="401713"/>
                  <a:pt x="40285" y="762151"/>
                  <a:pt x="49155" y="754894"/>
                </a:cubicBezTo>
                <a:cubicBezTo>
                  <a:pt x="58025" y="747637"/>
                  <a:pt x="137853" y="526697"/>
                  <a:pt x="179783" y="406551"/>
                </a:cubicBezTo>
                <a:cubicBezTo>
                  <a:pt x="221713" y="286405"/>
                  <a:pt x="333796" y="-62744"/>
                  <a:pt x="315250" y="9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903E8778-67E9-6DA7-ADA5-B2BEAB0AE73D}"/>
              </a:ext>
            </a:extLst>
          </p:cNvPr>
          <p:cNvSpPr/>
          <p:nvPr/>
        </p:nvSpPr>
        <p:spPr>
          <a:xfrm>
            <a:off x="5731281" y="6200411"/>
            <a:ext cx="30933" cy="961308"/>
          </a:xfrm>
          <a:custGeom>
            <a:avLst/>
            <a:gdLst>
              <a:gd name="connsiteX0" fmla="*/ 16376 w 30933"/>
              <a:gd name="connsiteY0" fmla="*/ 2027 h 961308"/>
              <a:gd name="connsiteX1" fmla="*/ 30890 w 30933"/>
              <a:gd name="connsiteY1" fmla="*/ 224579 h 961308"/>
              <a:gd name="connsiteX2" fmla="*/ 11538 w 30933"/>
              <a:gd name="connsiteY2" fmla="*/ 514865 h 961308"/>
              <a:gd name="connsiteX3" fmla="*/ 11538 w 30933"/>
              <a:gd name="connsiteY3" fmla="*/ 437456 h 961308"/>
              <a:gd name="connsiteX4" fmla="*/ 1862 w 30933"/>
              <a:gd name="connsiteY4" fmla="*/ 611627 h 961308"/>
              <a:gd name="connsiteX5" fmla="*/ 1862 w 30933"/>
              <a:gd name="connsiteY5" fmla="*/ 959970 h 961308"/>
              <a:gd name="connsiteX6" fmla="*/ 11538 w 30933"/>
              <a:gd name="connsiteY6" fmla="*/ 722903 h 961308"/>
              <a:gd name="connsiteX7" fmla="*/ 1862 w 30933"/>
              <a:gd name="connsiteY7" fmla="*/ 500351 h 961308"/>
              <a:gd name="connsiteX8" fmla="*/ 1862 w 30933"/>
              <a:gd name="connsiteY8" fmla="*/ 355208 h 961308"/>
              <a:gd name="connsiteX9" fmla="*/ 16376 w 30933"/>
              <a:gd name="connsiteY9" fmla="*/ 2027 h 96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933" h="961308">
                <a:moveTo>
                  <a:pt x="16376" y="2027"/>
                </a:moveTo>
                <a:cubicBezTo>
                  <a:pt x="21214" y="-19744"/>
                  <a:pt x="31696" y="139106"/>
                  <a:pt x="30890" y="224579"/>
                </a:cubicBezTo>
                <a:cubicBezTo>
                  <a:pt x="30084" y="310052"/>
                  <a:pt x="14763" y="479386"/>
                  <a:pt x="11538" y="514865"/>
                </a:cubicBezTo>
                <a:cubicBezTo>
                  <a:pt x="8313" y="550344"/>
                  <a:pt x="13151" y="421329"/>
                  <a:pt x="11538" y="437456"/>
                </a:cubicBezTo>
                <a:cubicBezTo>
                  <a:pt x="9925" y="453583"/>
                  <a:pt x="3475" y="524541"/>
                  <a:pt x="1862" y="611627"/>
                </a:cubicBezTo>
                <a:cubicBezTo>
                  <a:pt x="249" y="698713"/>
                  <a:pt x="249" y="941424"/>
                  <a:pt x="1862" y="959970"/>
                </a:cubicBezTo>
                <a:cubicBezTo>
                  <a:pt x="3475" y="978516"/>
                  <a:pt x="11538" y="799506"/>
                  <a:pt x="11538" y="722903"/>
                </a:cubicBezTo>
                <a:cubicBezTo>
                  <a:pt x="11538" y="646300"/>
                  <a:pt x="3475" y="561633"/>
                  <a:pt x="1862" y="500351"/>
                </a:cubicBezTo>
                <a:cubicBezTo>
                  <a:pt x="249" y="439069"/>
                  <a:pt x="-1363" y="432617"/>
                  <a:pt x="1862" y="355208"/>
                </a:cubicBezTo>
                <a:cubicBezTo>
                  <a:pt x="5087" y="277799"/>
                  <a:pt x="11538" y="23798"/>
                  <a:pt x="16376" y="2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08593065-478A-4807-1EAC-609FF0D1617D}"/>
              </a:ext>
            </a:extLst>
          </p:cNvPr>
          <p:cNvSpPr/>
          <p:nvPr/>
        </p:nvSpPr>
        <p:spPr>
          <a:xfrm>
            <a:off x="5413824" y="6390720"/>
            <a:ext cx="127788" cy="514894"/>
          </a:xfrm>
          <a:custGeom>
            <a:avLst/>
            <a:gdLst>
              <a:gd name="connsiteX0" fmla="*/ 5 w 127788"/>
              <a:gd name="connsiteY0" fmla="*/ 404 h 514894"/>
              <a:gd name="connsiteX1" fmla="*/ 91928 w 127788"/>
              <a:gd name="connsiteY1" fmla="*/ 237470 h 514894"/>
              <a:gd name="connsiteX2" fmla="*/ 33871 w 127788"/>
              <a:gd name="connsiteY2" fmla="*/ 508404 h 514894"/>
              <a:gd name="connsiteX3" fmla="*/ 48386 w 127788"/>
              <a:gd name="connsiteY3" fmla="*/ 406804 h 514894"/>
              <a:gd name="connsiteX4" fmla="*/ 125795 w 127788"/>
              <a:gd name="connsiteY4" fmla="*/ 145547 h 514894"/>
              <a:gd name="connsiteX5" fmla="*/ 96766 w 127788"/>
              <a:gd name="connsiteY5" fmla="*/ 179413 h 514894"/>
              <a:gd name="connsiteX6" fmla="*/ 5 w 127788"/>
              <a:gd name="connsiteY6" fmla="*/ 404 h 514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88" h="514894">
                <a:moveTo>
                  <a:pt x="5" y="404"/>
                </a:moveTo>
                <a:cubicBezTo>
                  <a:pt x="-801" y="10080"/>
                  <a:pt x="86284" y="152803"/>
                  <a:pt x="91928" y="237470"/>
                </a:cubicBezTo>
                <a:cubicBezTo>
                  <a:pt x="97572" y="322137"/>
                  <a:pt x="41128" y="480182"/>
                  <a:pt x="33871" y="508404"/>
                </a:cubicBezTo>
                <a:cubicBezTo>
                  <a:pt x="26614" y="536626"/>
                  <a:pt x="33065" y="467280"/>
                  <a:pt x="48386" y="406804"/>
                </a:cubicBezTo>
                <a:cubicBezTo>
                  <a:pt x="63707" y="346328"/>
                  <a:pt x="117732" y="183446"/>
                  <a:pt x="125795" y="145547"/>
                </a:cubicBezTo>
                <a:cubicBezTo>
                  <a:pt x="133858" y="107648"/>
                  <a:pt x="116118" y="201184"/>
                  <a:pt x="96766" y="179413"/>
                </a:cubicBezTo>
                <a:cubicBezTo>
                  <a:pt x="77414" y="157642"/>
                  <a:pt x="811" y="-9272"/>
                  <a:pt x="5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4BEBB742-607F-45E7-1F09-8426AFD808A8}"/>
              </a:ext>
            </a:extLst>
          </p:cNvPr>
          <p:cNvSpPr/>
          <p:nvPr/>
        </p:nvSpPr>
        <p:spPr>
          <a:xfrm>
            <a:off x="5522826" y="6313463"/>
            <a:ext cx="148676" cy="726982"/>
          </a:xfrm>
          <a:custGeom>
            <a:avLst/>
            <a:gdLst>
              <a:gd name="connsiteX0" fmla="*/ 36145 w 148676"/>
              <a:gd name="connsiteY0" fmla="*/ 251 h 726982"/>
              <a:gd name="connsiteX1" fmla="*/ 132907 w 148676"/>
              <a:gd name="connsiteY1" fmla="*/ 300213 h 726982"/>
              <a:gd name="connsiteX2" fmla="*/ 2279 w 148676"/>
              <a:gd name="connsiteY2" fmla="*/ 716289 h 726982"/>
              <a:gd name="connsiteX3" fmla="*/ 55498 w 148676"/>
              <a:gd name="connsiteY3" fmla="*/ 585661 h 726982"/>
              <a:gd name="connsiteX4" fmla="*/ 128069 w 148676"/>
              <a:gd name="connsiteY4" fmla="*/ 387299 h 726982"/>
              <a:gd name="connsiteX5" fmla="*/ 142584 w 148676"/>
              <a:gd name="connsiteY5" fmla="*/ 300213 h 726982"/>
              <a:gd name="connsiteX6" fmla="*/ 142584 w 148676"/>
              <a:gd name="connsiteY6" fmla="*/ 184099 h 726982"/>
              <a:gd name="connsiteX7" fmla="*/ 142584 w 148676"/>
              <a:gd name="connsiteY7" fmla="*/ 246994 h 726982"/>
              <a:gd name="connsiteX8" fmla="*/ 36145 w 148676"/>
              <a:gd name="connsiteY8" fmla="*/ 251 h 72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676" h="726982">
                <a:moveTo>
                  <a:pt x="36145" y="251"/>
                </a:moveTo>
                <a:cubicBezTo>
                  <a:pt x="34532" y="9121"/>
                  <a:pt x="138551" y="180873"/>
                  <a:pt x="132907" y="300213"/>
                </a:cubicBezTo>
                <a:cubicBezTo>
                  <a:pt x="127263" y="419553"/>
                  <a:pt x="15181" y="668714"/>
                  <a:pt x="2279" y="716289"/>
                </a:cubicBezTo>
                <a:cubicBezTo>
                  <a:pt x="-10623" y="763864"/>
                  <a:pt x="34533" y="640493"/>
                  <a:pt x="55498" y="585661"/>
                </a:cubicBezTo>
                <a:cubicBezTo>
                  <a:pt x="76463" y="530829"/>
                  <a:pt x="113555" y="434874"/>
                  <a:pt x="128069" y="387299"/>
                </a:cubicBezTo>
                <a:cubicBezTo>
                  <a:pt x="142583" y="339724"/>
                  <a:pt x="140165" y="334080"/>
                  <a:pt x="142584" y="300213"/>
                </a:cubicBezTo>
                <a:cubicBezTo>
                  <a:pt x="145003" y="266346"/>
                  <a:pt x="142584" y="184099"/>
                  <a:pt x="142584" y="184099"/>
                </a:cubicBezTo>
                <a:cubicBezTo>
                  <a:pt x="142584" y="175229"/>
                  <a:pt x="156292" y="274410"/>
                  <a:pt x="142584" y="246994"/>
                </a:cubicBezTo>
                <a:cubicBezTo>
                  <a:pt x="128876" y="219578"/>
                  <a:pt x="37758" y="-8619"/>
                  <a:pt x="36145" y="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9F1AEFD9-088E-93CF-B852-F1D1ABC3E88C}"/>
              </a:ext>
            </a:extLst>
          </p:cNvPr>
          <p:cNvSpPr/>
          <p:nvPr/>
        </p:nvSpPr>
        <p:spPr>
          <a:xfrm>
            <a:off x="3066560" y="4426281"/>
            <a:ext cx="360189" cy="1452007"/>
          </a:xfrm>
          <a:custGeom>
            <a:avLst/>
            <a:gdLst>
              <a:gd name="connsiteX0" fmla="*/ 78202 w 360189"/>
              <a:gd name="connsiteY0" fmla="*/ 576 h 1452007"/>
              <a:gd name="connsiteX1" fmla="*/ 5630 w 360189"/>
              <a:gd name="connsiteY1" fmla="*/ 339243 h 1452007"/>
              <a:gd name="connsiteX2" fmla="*/ 213669 w 360189"/>
              <a:gd name="connsiteY2" fmla="*/ 929490 h 1452007"/>
              <a:gd name="connsiteX3" fmla="*/ 218507 w 360189"/>
              <a:gd name="connsiteY3" fmla="*/ 866595 h 1452007"/>
              <a:gd name="connsiteX4" fmla="*/ 339459 w 360189"/>
              <a:gd name="connsiteY4" fmla="*/ 1103662 h 1452007"/>
              <a:gd name="connsiteX5" fmla="*/ 339459 w 360189"/>
              <a:gd name="connsiteY5" fmla="*/ 1190748 h 1452007"/>
              <a:gd name="connsiteX6" fmla="*/ 305592 w 360189"/>
              <a:gd name="connsiteY6" fmla="*/ 1452005 h 1452007"/>
              <a:gd name="connsiteX7" fmla="*/ 353973 w 360189"/>
              <a:gd name="connsiteY7" fmla="*/ 1185909 h 1452007"/>
              <a:gd name="connsiteX8" fmla="*/ 324945 w 360189"/>
              <a:gd name="connsiteY8" fmla="*/ 1011738 h 1452007"/>
              <a:gd name="connsiteX9" fmla="*/ 44335 w 360189"/>
              <a:gd name="connsiteY9" fmla="*/ 576309 h 1452007"/>
              <a:gd name="connsiteX10" fmla="*/ 792 w 360189"/>
              <a:gd name="connsiteY10" fmla="*/ 445681 h 1452007"/>
              <a:gd name="connsiteX11" fmla="*/ 20145 w 360189"/>
              <a:gd name="connsiteY11" fmla="*/ 261833 h 1452007"/>
              <a:gd name="connsiteX12" fmla="*/ 78202 w 360189"/>
              <a:gd name="connsiteY12" fmla="*/ 576 h 145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0189" h="1452007">
                <a:moveTo>
                  <a:pt x="78202" y="576"/>
                </a:moveTo>
                <a:cubicBezTo>
                  <a:pt x="75783" y="13478"/>
                  <a:pt x="-16948" y="184424"/>
                  <a:pt x="5630" y="339243"/>
                </a:cubicBezTo>
                <a:cubicBezTo>
                  <a:pt x="28208" y="494062"/>
                  <a:pt x="178190" y="841598"/>
                  <a:pt x="213669" y="929490"/>
                </a:cubicBezTo>
                <a:cubicBezTo>
                  <a:pt x="249148" y="1017382"/>
                  <a:pt x="197542" y="837566"/>
                  <a:pt x="218507" y="866595"/>
                </a:cubicBezTo>
                <a:cubicBezTo>
                  <a:pt x="239472" y="895624"/>
                  <a:pt x="319300" y="1049637"/>
                  <a:pt x="339459" y="1103662"/>
                </a:cubicBezTo>
                <a:cubicBezTo>
                  <a:pt x="359618" y="1157687"/>
                  <a:pt x="345104" y="1132691"/>
                  <a:pt x="339459" y="1190748"/>
                </a:cubicBezTo>
                <a:cubicBezTo>
                  <a:pt x="333815" y="1248805"/>
                  <a:pt x="303173" y="1452812"/>
                  <a:pt x="305592" y="1452005"/>
                </a:cubicBezTo>
                <a:cubicBezTo>
                  <a:pt x="308011" y="1451199"/>
                  <a:pt x="350748" y="1259287"/>
                  <a:pt x="353973" y="1185909"/>
                </a:cubicBezTo>
                <a:cubicBezTo>
                  <a:pt x="357198" y="1112531"/>
                  <a:pt x="376551" y="1113338"/>
                  <a:pt x="324945" y="1011738"/>
                </a:cubicBezTo>
                <a:cubicBezTo>
                  <a:pt x="273339" y="910138"/>
                  <a:pt x="98360" y="670652"/>
                  <a:pt x="44335" y="576309"/>
                </a:cubicBezTo>
                <a:cubicBezTo>
                  <a:pt x="-9690" y="481966"/>
                  <a:pt x="4824" y="498094"/>
                  <a:pt x="792" y="445681"/>
                </a:cubicBezTo>
                <a:cubicBezTo>
                  <a:pt x="-3240" y="393268"/>
                  <a:pt x="8856" y="328760"/>
                  <a:pt x="20145" y="261833"/>
                </a:cubicBezTo>
                <a:cubicBezTo>
                  <a:pt x="31434" y="194906"/>
                  <a:pt x="80621" y="-12326"/>
                  <a:pt x="78202" y="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AC51BBF3-FB54-0006-DECF-51156B187AF0}"/>
              </a:ext>
            </a:extLst>
          </p:cNvPr>
          <p:cNvSpPr/>
          <p:nvPr/>
        </p:nvSpPr>
        <p:spPr>
          <a:xfrm>
            <a:off x="5229175" y="6397836"/>
            <a:ext cx="203458" cy="1243359"/>
          </a:xfrm>
          <a:custGeom>
            <a:avLst/>
            <a:gdLst>
              <a:gd name="connsiteX0" fmla="*/ 203250 w 203458"/>
              <a:gd name="connsiteY0" fmla="*/ 2964 h 1243359"/>
              <a:gd name="connsiteX1" fmla="*/ 82600 w 203458"/>
              <a:gd name="connsiteY1" fmla="*/ 387139 h 1243359"/>
              <a:gd name="connsiteX2" fmla="*/ 98475 w 203458"/>
              <a:gd name="connsiteY2" fmla="*/ 329989 h 1243359"/>
              <a:gd name="connsiteX3" fmla="*/ 50850 w 203458"/>
              <a:gd name="connsiteY3" fmla="*/ 720514 h 1243359"/>
              <a:gd name="connsiteX4" fmla="*/ 54025 w 203458"/>
              <a:gd name="connsiteY4" fmla="*/ 669714 h 1243359"/>
              <a:gd name="connsiteX5" fmla="*/ 28625 w 203458"/>
              <a:gd name="connsiteY5" fmla="*/ 1225339 h 1243359"/>
              <a:gd name="connsiteX6" fmla="*/ 50 w 203458"/>
              <a:gd name="connsiteY6" fmla="*/ 1114214 h 1243359"/>
              <a:gd name="connsiteX7" fmla="*/ 22275 w 203458"/>
              <a:gd name="connsiteY7" fmla="*/ 1180889 h 1243359"/>
              <a:gd name="connsiteX8" fmla="*/ 44500 w 203458"/>
              <a:gd name="connsiteY8" fmla="*/ 1104689 h 1243359"/>
              <a:gd name="connsiteX9" fmla="*/ 88950 w 203458"/>
              <a:gd name="connsiteY9" fmla="*/ 428414 h 1243359"/>
              <a:gd name="connsiteX10" fmla="*/ 108000 w 203458"/>
              <a:gd name="connsiteY10" fmla="*/ 307764 h 1243359"/>
              <a:gd name="connsiteX11" fmla="*/ 111175 w 203458"/>
              <a:gd name="connsiteY11" fmla="*/ 212514 h 1243359"/>
              <a:gd name="connsiteX12" fmla="*/ 203250 w 203458"/>
              <a:gd name="connsiteY12" fmla="*/ 2964 h 124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458" h="1243359">
                <a:moveTo>
                  <a:pt x="203250" y="2964"/>
                </a:moveTo>
                <a:cubicBezTo>
                  <a:pt x="198488" y="32068"/>
                  <a:pt x="100062" y="332635"/>
                  <a:pt x="82600" y="387139"/>
                </a:cubicBezTo>
                <a:cubicBezTo>
                  <a:pt x="65138" y="441643"/>
                  <a:pt x="103767" y="274427"/>
                  <a:pt x="98475" y="329989"/>
                </a:cubicBezTo>
                <a:cubicBezTo>
                  <a:pt x="93183" y="385551"/>
                  <a:pt x="58258" y="663893"/>
                  <a:pt x="50850" y="720514"/>
                </a:cubicBezTo>
                <a:cubicBezTo>
                  <a:pt x="43442" y="777135"/>
                  <a:pt x="57729" y="585577"/>
                  <a:pt x="54025" y="669714"/>
                </a:cubicBezTo>
                <a:cubicBezTo>
                  <a:pt x="50321" y="753851"/>
                  <a:pt x="37621" y="1151256"/>
                  <a:pt x="28625" y="1225339"/>
                </a:cubicBezTo>
                <a:cubicBezTo>
                  <a:pt x="19629" y="1299422"/>
                  <a:pt x="1108" y="1121622"/>
                  <a:pt x="50" y="1114214"/>
                </a:cubicBezTo>
                <a:cubicBezTo>
                  <a:pt x="-1008" y="1106806"/>
                  <a:pt x="14867" y="1182476"/>
                  <a:pt x="22275" y="1180889"/>
                </a:cubicBezTo>
                <a:cubicBezTo>
                  <a:pt x="29683" y="1179302"/>
                  <a:pt x="33387" y="1230102"/>
                  <a:pt x="44500" y="1104689"/>
                </a:cubicBezTo>
                <a:cubicBezTo>
                  <a:pt x="55612" y="979277"/>
                  <a:pt x="78367" y="561235"/>
                  <a:pt x="88950" y="428414"/>
                </a:cubicBezTo>
                <a:cubicBezTo>
                  <a:pt x="99533" y="295593"/>
                  <a:pt x="104296" y="343747"/>
                  <a:pt x="108000" y="307764"/>
                </a:cubicBezTo>
                <a:cubicBezTo>
                  <a:pt x="111704" y="271781"/>
                  <a:pt x="92654" y="257493"/>
                  <a:pt x="111175" y="212514"/>
                </a:cubicBezTo>
                <a:cubicBezTo>
                  <a:pt x="129696" y="167535"/>
                  <a:pt x="208012" y="-26140"/>
                  <a:pt x="203250" y="2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54B956D4-D9FF-FA8E-28EF-BBC6C47149D4}"/>
              </a:ext>
            </a:extLst>
          </p:cNvPr>
          <p:cNvSpPr/>
          <p:nvPr/>
        </p:nvSpPr>
        <p:spPr>
          <a:xfrm>
            <a:off x="3594081" y="5489461"/>
            <a:ext cx="151472" cy="1215750"/>
          </a:xfrm>
          <a:custGeom>
            <a:avLst/>
            <a:gdLst>
              <a:gd name="connsiteX0" fmla="*/ 19 w 151472"/>
              <a:gd name="connsiteY0" fmla="*/ 114 h 1215750"/>
              <a:gd name="connsiteX1" fmla="*/ 114319 w 151472"/>
              <a:gd name="connsiteY1" fmla="*/ 422389 h 1215750"/>
              <a:gd name="connsiteX2" fmla="*/ 107969 w 151472"/>
              <a:gd name="connsiteY2" fmla="*/ 368414 h 1215750"/>
              <a:gd name="connsiteX3" fmla="*/ 111144 w 151472"/>
              <a:gd name="connsiteY3" fmla="*/ 581139 h 1215750"/>
              <a:gd name="connsiteX4" fmla="*/ 146069 w 151472"/>
              <a:gd name="connsiteY4" fmla="*/ 1158989 h 1215750"/>
              <a:gd name="connsiteX5" fmla="*/ 146069 w 151472"/>
              <a:gd name="connsiteY5" fmla="*/ 1120889 h 1215750"/>
              <a:gd name="connsiteX6" fmla="*/ 95269 w 151472"/>
              <a:gd name="connsiteY6" fmla="*/ 511289 h 1215750"/>
              <a:gd name="connsiteX7" fmla="*/ 104794 w 151472"/>
              <a:gd name="connsiteY7" fmla="*/ 381114 h 1215750"/>
              <a:gd name="connsiteX8" fmla="*/ 19 w 151472"/>
              <a:gd name="connsiteY8" fmla="*/ 114 h 121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472" h="1215750">
                <a:moveTo>
                  <a:pt x="19" y="114"/>
                </a:moveTo>
                <a:cubicBezTo>
                  <a:pt x="1606" y="6993"/>
                  <a:pt x="96327" y="361006"/>
                  <a:pt x="114319" y="422389"/>
                </a:cubicBezTo>
                <a:cubicBezTo>
                  <a:pt x="132311" y="483772"/>
                  <a:pt x="108498" y="341956"/>
                  <a:pt x="107969" y="368414"/>
                </a:cubicBezTo>
                <a:cubicBezTo>
                  <a:pt x="107440" y="394872"/>
                  <a:pt x="104794" y="449377"/>
                  <a:pt x="111144" y="581139"/>
                </a:cubicBezTo>
                <a:cubicBezTo>
                  <a:pt x="117494" y="712901"/>
                  <a:pt x="140248" y="1069031"/>
                  <a:pt x="146069" y="1158989"/>
                </a:cubicBezTo>
                <a:cubicBezTo>
                  <a:pt x="151890" y="1248947"/>
                  <a:pt x="154536" y="1228839"/>
                  <a:pt x="146069" y="1120889"/>
                </a:cubicBezTo>
                <a:cubicBezTo>
                  <a:pt x="137602" y="1012939"/>
                  <a:pt x="102148" y="634585"/>
                  <a:pt x="95269" y="511289"/>
                </a:cubicBezTo>
                <a:cubicBezTo>
                  <a:pt x="88390" y="387993"/>
                  <a:pt x="115906" y="463664"/>
                  <a:pt x="104794" y="381114"/>
                </a:cubicBezTo>
                <a:cubicBezTo>
                  <a:pt x="93682" y="298564"/>
                  <a:pt x="-1568" y="-6765"/>
                  <a:pt x="19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FBF82C15-2C2B-80A4-88B0-E8E8F7E1DFAE}"/>
              </a:ext>
            </a:extLst>
          </p:cNvPr>
          <p:cNvSpPr/>
          <p:nvPr/>
        </p:nvSpPr>
        <p:spPr>
          <a:xfrm>
            <a:off x="3460392" y="3524701"/>
            <a:ext cx="204594" cy="890561"/>
          </a:xfrm>
          <a:custGeom>
            <a:avLst/>
            <a:gdLst>
              <a:gd name="connsiteX0" fmla="*/ 203558 w 204594"/>
              <a:gd name="connsiteY0" fmla="*/ 5899 h 890561"/>
              <a:gd name="connsiteX1" fmla="*/ 47983 w 204594"/>
              <a:gd name="connsiteY1" fmla="*/ 564699 h 890561"/>
              <a:gd name="connsiteX2" fmla="*/ 16233 w 204594"/>
              <a:gd name="connsiteY2" fmla="*/ 885374 h 890561"/>
              <a:gd name="connsiteX3" fmla="*/ 25758 w 204594"/>
              <a:gd name="connsiteY3" fmla="*/ 739324 h 890561"/>
              <a:gd name="connsiteX4" fmla="*/ 54333 w 204594"/>
              <a:gd name="connsiteY4" fmla="*/ 431349 h 890561"/>
              <a:gd name="connsiteX5" fmla="*/ 358 w 204594"/>
              <a:gd name="connsiteY5" fmla="*/ 567874 h 890561"/>
              <a:gd name="connsiteX6" fmla="*/ 86083 w 204594"/>
              <a:gd name="connsiteY6" fmla="*/ 317049 h 890561"/>
              <a:gd name="connsiteX7" fmla="*/ 114658 w 204594"/>
              <a:gd name="connsiteY7" fmla="*/ 272599 h 890561"/>
              <a:gd name="connsiteX8" fmla="*/ 203558 w 204594"/>
              <a:gd name="connsiteY8" fmla="*/ 5899 h 89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594" h="890561">
                <a:moveTo>
                  <a:pt x="203558" y="5899"/>
                </a:moveTo>
                <a:cubicBezTo>
                  <a:pt x="192446" y="54582"/>
                  <a:pt x="79204" y="418120"/>
                  <a:pt x="47983" y="564699"/>
                </a:cubicBezTo>
                <a:cubicBezTo>
                  <a:pt x="16762" y="711278"/>
                  <a:pt x="19937" y="856270"/>
                  <a:pt x="16233" y="885374"/>
                </a:cubicBezTo>
                <a:cubicBezTo>
                  <a:pt x="12529" y="914478"/>
                  <a:pt x="19408" y="814995"/>
                  <a:pt x="25758" y="739324"/>
                </a:cubicBezTo>
                <a:cubicBezTo>
                  <a:pt x="32108" y="663653"/>
                  <a:pt x="58566" y="459924"/>
                  <a:pt x="54333" y="431349"/>
                </a:cubicBezTo>
                <a:cubicBezTo>
                  <a:pt x="50100" y="402774"/>
                  <a:pt x="-4934" y="586924"/>
                  <a:pt x="358" y="567874"/>
                </a:cubicBezTo>
                <a:cubicBezTo>
                  <a:pt x="5650" y="548824"/>
                  <a:pt x="67033" y="366262"/>
                  <a:pt x="86083" y="317049"/>
                </a:cubicBezTo>
                <a:cubicBezTo>
                  <a:pt x="105133" y="267837"/>
                  <a:pt x="96137" y="320753"/>
                  <a:pt x="114658" y="272599"/>
                </a:cubicBezTo>
                <a:cubicBezTo>
                  <a:pt x="133179" y="224445"/>
                  <a:pt x="214670" y="-42784"/>
                  <a:pt x="203558" y="5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58F52A11-23E5-C6B7-EAA2-2877B80ACF64}"/>
              </a:ext>
            </a:extLst>
          </p:cNvPr>
          <p:cNvSpPr/>
          <p:nvPr/>
        </p:nvSpPr>
        <p:spPr>
          <a:xfrm>
            <a:off x="3145891" y="6219560"/>
            <a:ext cx="389653" cy="293060"/>
          </a:xfrm>
          <a:custGeom>
            <a:avLst/>
            <a:gdLst>
              <a:gd name="connsiteX0" fmla="*/ 384709 w 389653"/>
              <a:gd name="connsiteY0" fmla="*/ 265 h 293060"/>
              <a:gd name="connsiteX1" fmla="*/ 213259 w 389653"/>
              <a:gd name="connsiteY1" fmla="*/ 12965 h 293060"/>
              <a:gd name="connsiteX2" fmla="*/ 19584 w 389653"/>
              <a:gd name="connsiteY2" fmla="*/ 22490 h 293060"/>
              <a:gd name="connsiteX3" fmla="*/ 44984 w 389653"/>
              <a:gd name="connsiteY3" fmla="*/ 66940 h 293060"/>
              <a:gd name="connsiteX4" fmla="*/ 114834 w 389653"/>
              <a:gd name="connsiteY4" fmla="*/ 159015 h 293060"/>
              <a:gd name="connsiteX5" fmla="*/ 86259 w 389653"/>
              <a:gd name="connsiteY5" fmla="*/ 139965 h 293060"/>
              <a:gd name="connsiteX6" fmla="*/ 194209 w 389653"/>
              <a:gd name="connsiteY6" fmla="*/ 292365 h 293060"/>
              <a:gd name="connsiteX7" fmla="*/ 98959 w 389653"/>
              <a:gd name="connsiteY7" fmla="*/ 190765 h 293060"/>
              <a:gd name="connsiteX8" fmla="*/ 6884 w 389653"/>
              <a:gd name="connsiteY8" fmla="*/ 57415 h 293060"/>
              <a:gd name="connsiteX9" fmla="*/ 60859 w 389653"/>
              <a:gd name="connsiteY9" fmla="*/ 28840 h 293060"/>
              <a:gd name="connsiteX10" fmla="*/ 13234 w 389653"/>
              <a:gd name="connsiteY10" fmla="*/ 25665 h 293060"/>
              <a:gd name="connsiteX11" fmla="*/ 384709 w 389653"/>
              <a:gd name="connsiteY11" fmla="*/ 265 h 29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9653" h="293060">
                <a:moveTo>
                  <a:pt x="384709" y="265"/>
                </a:moveTo>
                <a:cubicBezTo>
                  <a:pt x="418046" y="-1852"/>
                  <a:pt x="274113" y="9261"/>
                  <a:pt x="213259" y="12965"/>
                </a:cubicBezTo>
                <a:cubicBezTo>
                  <a:pt x="152405" y="16669"/>
                  <a:pt x="47630" y="13494"/>
                  <a:pt x="19584" y="22490"/>
                </a:cubicBezTo>
                <a:cubicBezTo>
                  <a:pt x="-8462" y="31486"/>
                  <a:pt x="29109" y="44186"/>
                  <a:pt x="44984" y="66940"/>
                </a:cubicBezTo>
                <a:cubicBezTo>
                  <a:pt x="60859" y="89694"/>
                  <a:pt x="107955" y="146844"/>
                  <a:pt x="114834" y="159015"/>
                </a:cubicBezTo>
                <a:cubicBezTo>
                  <a:pt x="121713" y="171186"/>
                  <a:pt x="73030" y="117740"/>
                  <a:pt x="86259" y="139965"/>
                </a:cubicBezTo>
                <a:cubicBezTo>
                  <a:pt x="99488" y="162190"/>
                  <a:pt x="192092" y="283898"/>
                  <a:pt x="194209" y="292365"/>
                </a:cubicBezTo>
                <a:cubicBezTo>
                  <a:pt x="196326" y="300832"/>
                  <a:pt x="130180" y="229923"/>
                  <a:pt x="98959" y="190765"/>
                </a:cubicBezTo>
                <a:cubicBezTo>
                  <a:pt x="67738" y="151607"/>
                  <a:pt x="13234" y="84402"/>
                  <a:pt x="6884" y="57415"/>
                </a:cubicBezTo>
                <a:cubicBezTo>
                  <a:pt x="534" y="30428"/>
                  <a:pt x="59801" y="34131"/>
                  <a:pt x="60859" y="28840"/>
                </a:cubicBezTo>
                <a:cubicBezTo>
                  <a:pt x="61917" y="23549"/>
                  <a:pt x="-34391" y="27782"/>
                  <a:pt x="13234" y="25665"/>
                </a:cubicBezTo>
                <a:cubicBezTo>
                  <a:pt x="60859" y="23548"/>
                  <a:pt x="351372" y="2382"/>
                  <a:pt x="384709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2E04BD8E-EF03-B87D-FFEC-50B1ED99A1CE}"/>
              </a:ext>
            </a:extLst>
          </p:cNvPr>
          <p:cNvSpPr/>
          <p:nvPr/>
        </p:nvSpPr>
        <p:spPr>
          <a:xfrm>
            <a:off x="3194538" y="6253927"/>
            <a:ext cx="517450" cy="424394"/>
          </a:xfrm>
          <a:custGeom>
            <a:avLst/>
            <a:gdLst>
              <a:gd name="connsiteX0" fmla="*/ 209062 w 517450"/>
              <a:gd name="connsiteY0" fmla="*/ 19873 h 424394"/>
              <a:gd name="connsiteX1" fmla="*/ 40787 w 517450"/>
              <a:gd name="connsiteY1" fmla="*/ 7173 h 424394"/>
              <a:gd name="connsiteX2" fmla="*/ 75712 w 517450"/>
              <a:gd name="connsiteY2" fmla="*/ 73848 h 424394"/>
              <a:gd name="connsiteX3" fmla="*/ 40787 w 517450"/>
              <a:gd name="connsiteY3" fmla="*/ 61148 h 424394"/>
              <a:gd name="connsiteX4" fmla="*/ 205887 w 517450"/>
              <a:gd name="connsiteY4" fmla="*/ 207198 h 424394"/>
              <a:gd name="connsiteX5" fmla="*/ 167787 w 517450"/>
              <a:gd name="connsiteY5" fmla="*/ 184973 h 424394"/>
              <a:gd name="connsiteX6" fmla="*/ 380512 w 517450"/>
              <a:gd name="connsiteY6" fmla="*/ 337373 h 424394"/>
              <a:gd name="connsiteX7" fmla="*/ 517037 w 517450"/>
              <a:gd name="connsiteY7" fmla="*/ 423098 h 424394"/>
              <a:gd name="connsiteX8" fmla="*/ 412262 w 517450"/>
              <a:gd name="connsiteY8" fmla="*/ 372298 h 424394"/>
              <a:gd name="connsiteX9" fmla="*/ 132862 w 517450"/>
              <a:gd name="connsiteY9" fmla="*/ 162748 h 424394"/>
              <a:gd name="connsiteX10" fmla="*/ 21737 w 517450"/>
              <a:gd name="connsiteY10" fmla="*/ 26223 h 424394"/>
              <a:gd name="connsiteX11" fmla="*/ 21737 w 517450"/>
              <a:gd name="connsiteY11" fmla="*/ 3998 h 424394"/>
              <a:gd name="connsiteX12" fmla="*/ 9037 w 517450"/>
              <a:gd name="connsiteY12" fmla="*/ 823 h 424394"/>
              <a:gd name="connsiteX13" fmla="*/ 209062 w 517450"/>
              <a:gd name="connsiteY13" fmla="*/ 19873 h 42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7450" h="424394">
                <a:moveTo>
                  <a:pt x="209062" y="19873"/>
                </a:moveTo>
                <a:cubicBezTo>
                  <a:pt x="214353" y="20931"/>
                  <a:pt x="63012" y="-1823"/>
                  <a:pt x="40787" y="7173"/>
                </a:cubicBezTo>
                <a:cubicBezTo>
                  <a:pt x="18562" y="16169"/>
                  <a:pt x="75712" y="64852"/>
                  <a:pt x="75712" y="73848"/>
                </a:cubicBezTo>
                <a:cubicBezTo>
                  <a:pt x="75712" y="82844"/>
                  <a:pt x="19091" y="38923"/>
                  <a:pt x="40787" y="61148"/>
                </a:cubicBezTo>
                <a:cubicBezTo>
                  <a:pt x="62483" y="83373"/>
                  <a:pt x="184720" y="186561"/>
                  <a:pt x="205887" y="207198"/>
                </a:cubicBezTo>
                <a:cubicBezTo>
                  <a:pt x="227054" y="227836"/>
                  <a:pt x="138683" y="163277"/>
                  <a:pt x="167787" y="184973"/>
                </a:cubicBezTo>
                <a:cubicBezTo>
                  <a:pt x="196891" y="206669"/>
                  <a:pt x="322304" y="297686"/>
                  <a:pt x="380512" y="337373"/>
                </a:cubicBezTo>
                <a:cubicBezTo>
                  <a:pt x="438720" y="377060"/>
                  <a:pt x="511745" y="417277"/>
                  <a:pt x="517037" y="423098"/>
                </a:cubicBezTo>
                <a:cubicBezTo>
                  <a:pt x="522329" y="428919"/>
                  <a:pt x="476291" y="415690"/>
                  <a:pt x="412262" y="372298"/>
                </a:cubicBezTo>
                <a:cubicBezTo>
                  <a:pt x="348233" y="328906"/>
                  <a:pt x="197950" y="220427"/>
                  <a:pt x="132862" y="162748"/>
                </a:cubicBezTo>
                <a:cubicBezTo>
                  <a:pt x="67774" y="105069"/>
                  <a:pt x="40258" y="52681"/>
                  <a:pt x="21737" y="26223"/>
                </a:cubicBezTo>
                <a:cubicBezTo>
                  <a:pt x="3216" y="-235"/>
                  <a:pt x="21737" y="3998"/>
                  <a:pt x="21737" y="3998"/>
                </a:cubicBezTo>
                <a:cubicBezTo>
                  <a:pt x="19620" y="-235"/>
                  <a:pt x="-16363" y="-765"/>
                  <a:pt x="9037" y="823"/>
                </a:cubicBezTo>
                <a:cubicBezTo>
                  <a:pt x="34437" y="2410"/>
                  <a:pt x="203771" y="18815"/>
                  <a:pt x="209062" y="19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DDA41F1E-B473-A673-C48F-FBFB22487F6F}"/>
              </a:ext>
            </a:extLst>
          </p:cNvPr>
          <p:cNvSpPr/>
          <p:nvPr/>
        </p:nvSpPr>
        <p:spPr>
          <a:xfrm>
            <a:off x="2857500" y="6217731"/>
            <a:ext cx="315442" cy="979994"/>
          </a:xfrm>
          <a:custGeom>
            <a:avLst/>
            <a:gdLst>
              <a:gd name="connsiteX0" fmla="*/ 314325 w 315442"/>
              <a:gd name="connsiteY0" fmla="*/ 2094 h 979994"/>
              <a:gd name="connsiteX1" fmla="*/ 250825 w 315442"/>
              <a:gd name="connsiteY1" fmla="*/ 211644 h 979994"/>
              <a:gd name="connsiteX2" fmla="*/ 200025 w 315442"/>
              <a:gd name="connsiteY2" fmla="*/ 383094 h 979994"/>
              <a:gd name="connsiteX3" fmla="*/ 234950 w 315442"/>
              <a:gd name="connsiteY3" fmla="*/ 316419 h 979994"/>
              <a:gd name="connsiteX4" fmla="*/ 139700 w 315442"/>
              <a:gd name="connsiteY4" fmla="*/ 468819 h 979994"/>
              <a:gd name="connsiteX5" fmla="*/ 95250 w 315442"/>
              <a:gd name="connsiteY5" fmla="*/ 554544 h 979994"/>
              <a:gd name="connsiteX6" fmla="*/ 82550 w 315442"/>
              <a:gd name="connsiteY6" fmla="*/ 586294 h 979994"/>
              <a:gd name="connsiteX7" fmla="*/ 22225 w 315442"/>
              <a:gd name="connsiteY7" fmla="*/ 843469 h 979994"/>
              <a:gd name="connsiteX8" fmla="*/ 0 w 315442"/>
              <a:gd name="connsiteY8" fmla="*/ 913319 h 979994"/>
              <a:gd name="connsiteX9" fmla="*/ 22225 w 315442"/>
              <a:gd name="connsiteY9" fmla="*/ 872044 h 979994"/>
              <a:gd name="connsiteX10" fmla="*/ 22225 w 315442"/>
              <a:gd name="connsiteY10" fmla="*/ 910144 h 979994"/>
              <a:gd name="connsiteX11" fmla="*/ 66675 w 315442"/>
              <a:gd name="connsiteY11" fmla="*/ 979994 h 979994"/>
              <a:gd name="connsiteX12" fmla="*/ 28575 w 315442"/>
              <a:gd name="connsiteY12" fmla="*/ 910144 h 979994"/>
              <a:gd name="connsiteX13" fmla="*/ 25400 w 315442"/>
              <a:gd name="connsiteY13" fmla="*/ 830769 h 979994"/>
              <a:gd name="connsiteX14" fmla="*/ 88900 w 315442"/>
              <a:gd name="connsiteY14" fmla="*/ 595819 h 979994"/>
              <a:gd name="connsiteX15" fmla="*/ 212725 w 315442"/>
              <a:gd name="connsiteY15" fmla="*/ 300544 h 979994"/>
              <a:gd name="connsiteX16" fmla="*/ 193675 w 315442"/>
              <a:gd name="connsiteY16" fmla="*/ 348169 h 979994"/>
              <a:gd name="connsiteX17" fmla="*/ 314325 w 315442"/>
              <a:gd name="connsiteY17" fmla="*/ 2094 h 97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5442" h="979994">
                <a:moveTo>
                  <a:pt x="314325" y="2094"/>
                </a:moveTo>
                <a:cubicBezTo>
                  <a:pt x="323850" y="-20660"/>
                  <a:pt x="269875" y="148144"/>
                  <a:pt x="250825" y="211644"/>
                </a:cubicBezTo>
                <a:cubicBezTo>
                  <a:pt x="231775" y="275144"/>
                  <a:pt x="202671" y="365631"/>
                  <a:pt x="200025" y="383094"/>
                </a:cubicBezTo>
                <a:cubicBezTo>
                  <a:pt x="197379" y="400557"/>
                  <a:pt x="245004" y="302132"/>
                  <a:pt x="234950" y="316419"/>
                </a:cubicBezTo>
                <a:cubicBezTo>
                  <a:pt x="224896" y="330706"/>
                  <a:pt x="162983" y="429132"/>
                  <a:pt x="139700" y="468819"/>
                </a:cubicBezTo>
                <a:cubicBezTo>
                  <a:pt x="116417" y="508507"/>
                  <a:pt x="104775" y="534965"/>
                  <a:pt x="95250" y="554544"/>
                </a:cubicBezTo>
                <a:cubicBezTo>
                  <a:pt x="85725" y="574123"/>
                  <a:pt x="94721" y="538140"/>
                  <a:pt x="82550" y="586294"/>
                </a:cubicBezTo>
                <a:cubicBezTo>
                  <a:pt x="70379" y="634448"/>
                  <a:pt x="35983" y="788965"/>
                  <a:pt x="22225" y="843469"/>
                </a:cubicBezTo>
                <a:cubicBezTo>
                  <a:pt x="8467" y="897973"/>
                  <a:pt x="0" y="908557"/>
                  <a:pt x="0" y="913319"/>
                </a:cubicBezTo>
                <a:cubicBezTo>
                  <a:pt x="0" y="918081"/>
                  <a:pt x="18521" y="872573"/>
                  <a:pt x="22225" y="872044"/>
                </a:cubicBezTo>
                <a:cubicBezTo>
                  <a:pt x="25929" y="871515"/>
                  <a:pt x="14817" y="892152"/>
                  <a:pt x="22225" y="910144"/>
                </a:cubicBezTo>
                <a:cubicBezTo>
                  <a:pt x="29633" y="928136"/>
                  <a:pt x="65617" y="979994"/>
                  <a:pt x="66675" y="979994"/>
                </a:cubicBezTo>
                <a:cubicBezTo>
                  <a:pt x="67733" y="979994"/>
                  <a:pt x="35454" y="935015"/>
                  <a:pt x="28575" y="910144"/>
                </a:cubicBezTo>
                <a:cubicBezTo>
                  <a:pt x="21696" y="885273"/>
                  <a:pt x="15346" y="883157"/>
                  <a:pt x="25400" y="830769"/>
                </a:cubicBezTo>
                <a:cubicBezTo>
                  <a:pt x="35454" y="778382"/>
                  <a:pt x="57679" y="684190"/>
                  <a:pt x="88900" y="595819"/>
                </a:cubicBezTo>
                <a:cubicBezTo>
                  <a:pt x="120121" y="507448"/>
                  <a:pt x="195262" y="341819"/>
                  <a:pt x="212725" y="300544"/>
                </a:cubicBezTo>
                <a:cubicBezTo>
                  <a:pt x="230187" y="259269"/>
                  <a:pt x="176213" y="394206"/>
                  <a:pt x="193675" y="348169"/>
                </a:cubicBezTo>
                <a:cubicBezTo>
                  <a:pt x="211137" y="302132"/>
                  <a:pt x="304800" y="24848"/>
                  <a:pt x="314325" y="2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22CE2B50-28F7-3BA8-2C57-2B1F6C66F526}"/>
              </a:ext>
            </a:extLst>
          </p:cNvPr>
          <p:cNvSpPr/>
          <p:nvPr/>
        </p:nvSpPr>
        <p:spPr>
          <a:xfrm>
            <a:off x="3087374" y="6375165"/>
            <a:ext cx="78135" cy="270940"/>
          </a:xfrm>
          <a:custGeom>
            <a:avLst/>
            <a:gdLst>
              <a:gd name="connsiteX0" fmla="*/ 78101 w 78135"/>
              <a:gd name="connsiteY0" fmla="*/ 235 h 270940"/>
              <a:gd name="connsiteX1" fmla="*/ 14601 w 78135"/>
              <a:gd name="connsiteY1" fmla="*/ 143110 h 270940"/>
              <a:gd name="connsiteX2" fmla="*/ 14601 w 78135"/>
              <a:gd name="connsiteY2" fmla="*/ 270110 h 270940"/>
              <a:gd name="connsiteX3" fmla="*/ 5076 w 78135"/>
              <a:gd name="connsiteY3" fmla="*/ 197085 h 270940"/>
              <a:gd name="connsiteX4" fmla="*/ 5076 w 78135"/>
              <a:gd name="connsiteY4" fmla="*/ 178035 h 270940"/>
              <a:gd name="connsiteX5" fmla="*/ 78101 w 78135"/>
              <a:gd name="connsiteY5" fmla="*/ 235 h 270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135" h="270940">
                <a:moveTo>
                  <a:pt x="78101" y="235"/>
                </a:moveTo>
                <a:cubicBezTo>
                  <a:pt x="79689" y="-5586"/>
                  <a:pt x="25184" y="98131"/>
                  <a:pt x="14601" y="143110"/>
                </a:cubicBezTo>
                <a:cubicBezTo>
                  <a:pt x="4018" y="188089"/>
                  <a:pt x="16188" y="261114"/>
                  <a:pt x="14601" y="270110"/>
                </a:cubicBezTo>
                <a:cubicBezTo>
                  <a:pt x="13014" y="279106"/>
                  <a:pt x="6663" y="212431"/>
                  <a:pt x="5076" y="197085"/>
                </a:cubicBezTo>
                <a:cubicBezTo>
                  <a:pt x="3488" y="181739"/>
                  <a:pt x="-5507" y="205022"/>
                  <a:pt x="5076" y="178035"/>
                </a:cubicBezTo>
                <a:cubicBezTo>
                  <a:pt x="15659" y="151048"/>
                  <a:pt x="76513" y="6056"/>
                  <a:pt x="78101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86F19ECE-53C8-382D-2FEA-0F58A494CB3A}"/>
              </a:ext>
            </a:extLst>
          </p:cNvPr>
          <p:cNvSpPr/>
          <p:nvPr/>
        </p:nvSpPr>
        <p:spPr>
          <a:xfrm>
            <a:off x="3708395" y="6667495"/>
            <a:ext cx="444745" cy="327193"/>
          </a:xfrm>
          <a:custGeom>
            <a:avLst/>
            <a:gdLst>
              <a:gd name="connsiteX0" fmla="*/ 5 w 444745"/>
              <a:gd name="connsiteY0" fmla="*/ 5 h 327193"/>
              <a:gd name="connsiteX1" fmla="*/ 228605 w 444745"/>
              <a:gd name="connsiteY1" fmla="*/ 165105 h 327193"/>
              <a:gd name="connsiteX2" fmla="*/ 196855 w 444745"/>
              <a:gd name="connsiteY2" fmla="*/ 136530 h 327193"/>
              <a:gd name="connsiteX3" fmla="*/ 349255 w 444745"/>
              <a:gd name="connsiteY3" fmla="*/ 241305 h 327193"/>
              <a:gd name="connsiteX4" fmla="*/ 444505 w 444745"/>
              <a:gd name="connsiteY4" fmla="*/ 327030 h 327193"/>
              <a:gd name="connsiteX5" fmla="*/ 371480 w 444745"/>
              <a:gd name="connsiteY5" fmla="*/ 260355 h 327193"/>
              <a:gd name="connsiteX6" fmla="*/ 222255 w 444745"/>
              <a:gd name="connsiteY6" fmla="*/ 171455 h 327193"/>
              <a:gd name="connsiteX7" fmla="*/ 5 w 444745"/>
              <a:gd name="connsiteY7" fmla="*/ 5 h 327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745" h="327193">
                <a:moveTo>
                  <a:pt x="5" y="5"/>
                </a:moveTo>
                <a:cubicBezTo>
                  <a:pt x="1063" y="-1053"/>
                  <a:pt x="195797" y="142351"/>
                  <a:pt x="228605" y="165105"/>
                </a:cubicBezTo>
                <a:cubicBezTo>
                  <a:pt x="261413" y="187859"/>
                  <a:pt x="176747" y="123830"/>
                  <a:pt x="196855" y="136530"/>
                </a:cubicBezTo>
                <a:cubicBezTo>
                  <a:pt x="216963" y="149230"/>
                  <a:pt x="307980" y="209555"/>
                  <a:pt x="349255" y="241305"/>
                </a:cubicBezTo>
                <a:cubicBezTo>
                  <a:pt x="390530" y="273055"/>
                  <a:pt x="440801" y="323855"/>
                  <a:pt x="444505" y="327030"/>
                </a:cubicBezTo>
                <a:cubicBezTo>
                  <a:pt x="448209" y="330205"/>
                  <a:pt x="408522" y="286284"/>
                  <a:pt x="371480" y="260355"/>
                </a:cubicBezTo>
                <a:cubicBezTo>
                  <a:pt x="334438" y="234426"/>
                  <a:pt x="283638" y="212730"/>
                  <a:pt x="222255" y="171455"/>
                </a:cubicBezTo>
                <a:cubicBezTo>
                  <a:pt x="160872" y="130180"/>
                  <a:pt x="-1053" y="1063"/>
                  <a:pt x="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30BCF1C4-FA67-0988-249A-9E8CA2DB5EB8}"/>
              </a:ext>
            </a:extLst>
          </p:cNvPr>
          <p:cNvSpPr/>
          <p:nvPr/>
        </p:nvSpPr>
        <p:spPr>
          <a:xfrm>
            <a:off x="3284607" y="6403054"/>
            <a:ext cx="769124" cy="559530"/>
          </a:xfrm>
          <a:custGeom>
            <a:avLst/>
            <a:gdLst>
              <a:gd name="connsiteX0" fmla="*/ 1518 w 769124"/>
              <a:gd name="connsiteY0" fmla="*/ 921 h 559530"/>
              <a:gd name="connsiteX1" fmla="*/ 261868 w 769124"/>
              <a:gd name="connsiteY1" fmla="*/ 219996 h 559530"/>
              <a:gd name="connsiteX2" fmla="*/ 201543 w 769124"/>
              <a:gd name="connsiteY2" fmla="*/ 175546 h 559530"/>
              <a:gd name="connsiteX3" fmla="*/ 452368 w 769124"/>
              <a:gd name="connsiteY3" fmla="*/ 334296 h 559530"/>
              <a:gd name="connsiteX4" fmla="*/ 538093 w 769124"/>
              <a:gd name="connsiteY4" fmla="*/ 397796 h 559530"/>
              <a:gd name="connsiteX5" fmla="*/ 436493 w 769124"/>
              <a:gd name="connsiteY5" fmla="*/ 350171 h 559530"/>
              <a:gd name="connsiteX6" fmla="*/ 611118 w 769124"/>
              <a:gd name="connsiteY6" fmla="*/ 432721 h 559530"/>
              <a:gd name="connsiteX7" fmla="*/ 763518 w 769124"/>
              <a:gd name="connsiteY7" fmla="*/ 556546 h 559530"/>
              <a:gd name="connsiteX8" fmla="*/ 693668 w 769124"/>
              <a:gd name="connsiteY8" fmla="*/ 499396 h 559530"/>
              <a:gd name="connsiteX9" fmla="*/ 306318 w 769124"/>
              <a:gd name="connsiteY9" fmla="*/ 267621 h 559530"/>
              <a:gd name="connsiteX10" fmla="*/ 360293 w 769124"/>
              <a:gd name="connsiteY10" fmla="*/ 289846 h 559530"/>
              <a:gd name="connsiteX11" fmla="*/ 163443 w 769124"/>
              <a:gd name="connsiteY11" fmla="*/ 146971 h 559530"/>
              <a:gd name="connsiteX12" fmla="*/ 1518 w 769124"/>
              <a:gd name="connsiteY12" fmla="*/ 921 h 55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9124" h="559530">
                <a:moveTo>
                  <a:pt x="1518" y="921"/>
                </a:moveTo>
                <a:cubicBezTo>
                  <a:pt x="17922" y="13092"/>
                  <a:pt x="228531" y="190892"/>
                  <a:pt x="261868" y="219996"/>
                </a:cubicBezTo>
                <a:cubicBezTo>
                  <a:pt x="295205" y="249100"/>
                  <a:pt x="169793" y="156496"/>
                  <a:pt x="201543" y="175546"/>
                </a:cubicBezTo>
                <a:cubicBezTo>
                  <a:pt x="233293" y="194596"/>
                  <a:pt x="396276" y="297254"/>
                  <a:pt x="452368" y="334296"/>
                </a:cubicBezTo>
                <a:cubicBezTo>
                  <a:pt x="508460" y="371338"/>
                  <a:pt x="540739" y="395150"/>
                  <a:pt x="538093" y="397796"/>
                </a:cubicBezTo>
                <a:cubicBezTo>
                  <a:pt x="535447" y="400442"/>
                  <a:pt x="436493" y="350171"/>
                  <a:pt x="436493" y="350171"/>
                </a:cubicBezTo>
                <a:cubicBezTo>
                  <a:pt x="448664" y="355992"/>
                  <a:pt x="556614" y="398325"/>
                  <a:pt x="611118" y="432721"/>
                </a:cubicBezTo>
                <a:cubicBezTo>
                  <a:pt x="665622" y="467117"/>
                  <a:pt x="749760" y="545433"/>
                  <a:pt x="763518" y="556546"/>
                </a:cubicBezTo>
                <a:cubicBezTo>
                  <a:pt x="777276" y="567659"/>
                  <a:pt x="769868" y="547550"/>
                  <a:pt x="693668" y="499396"/>
                </a:cubicBezTo>
                <a:cubicBezTo>
                  <a:pt x="617468" y="451242"/>
                  <a:pt x="361881" y="302546"/>
                  <a:pt x="306318" y="267621"/>
                </a:cubicBezTo>
                <a:cubicBezTo>
                  <a:pt x="250756" y="232696"/>
                  <a:pt x="384105" y="309954"/>
                  <a:pt x="360293" y="289846"/>
                </a:cubicBezTo>
                <a:cubicBezTo>
                  <a:pt x="336481" y="269738"/>
                  <a:pt x="221122" y="193538"/>
                  <a:pt x="163443" y="146971"/>
                </a:cubicBezTo>
                <a:cubicBezTo>
                  <a:pt x="105764" y="100404"/>
                  <a:pt x="-14886" y="-11250"/>
                  <a:pt x="1518" y="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D406CA9C-2E98-802D-A1C5-FE1E7DEBBD24}"/>
              </a:ext>
            </a:extLst>
          </p:cNvPr>
          <p:cNvSpPr/>
          <p:nvPr/>
        </p:nvSpPr>
        <p:spPr>
          <a:xfrm>
            <a:off x="4146545" y="6984893"/>
            <a:ext cx="636756" cy="536662"/>
          </a:xfrm>
          <a:custGeom>
            <a:avLst/>
            <a:gdLst>
              <a:gd name="connsiteX0" fmla="*/ 5 w 636756"/>
              <a:gd name="connsiteY0" fmla="*/ 107 h 536662"/>
              <a:gd name="connsiteX1" fmla="*/ 200030 w 636756"/>
              <a:gd name="connsiteY1" fmla="*/ 181082 h 536662"/>
              <a:gd name="connsiteX2" fmla="*/ 374655 w 636756"/>
              <a:gd name="connsiteY2" fmla="*/ 339832 h 536662"/>
              <a:gd name="connsiteX3" fmla="*/ 336555 w 636756"/>
              <a:gd name="connsiteY3" fmla="*/ 289032 h 536662"/>
              <a:gd name="connsiteX4" fmla="*/ 635005 w 636756"/>
              <a:gd name="connsiteY4" fmla="*/ 533507 h 536662"/>
              <a:gd name="connsiteX5" fmla="*/ 450855 w 636756"/>
              <a:gd name="connsiteY5" fmla="*/ 416032 h 536662"/>
              <a:gd name="connsiteX6" fmla="*/ 263530 w 636756"/>
              <a:gd name="connsiteY6" fmla="*/ 244582 h 536662"/>
              <a:gd name="connsiteX7" fmla="*/ 193680 w 636756"/>
              <a:gd name="connsiteY7" fmla="*/ 155682 h 536662"/>
              <a:gd name="connsiteX8" fmla="*/ 5 w 636756"/>
              <a:gd name="connsiteY8" fmla="*/ 107 h 536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756" h="536662">
                <a:moveTo>
                  <a:pt x="5" y="107"/>
                </a:moveTo>
                <a:cubicBezTo>
                  <a:pt x="1063" y="4340"/>
                  <a:pt x="200030" y="181082"/>
                  <a:pt x="200030" y="181082"/>
                </a:cubicBezTo>
                <a:cubicBezTo>
                  <a:pt x="262472" y="237703"/>
                  <a:pt x="351901" y="321840"/>
                  <a:pt x="374655" y="339832"/>
                </a:cubicBezTo>
                <a:cubicBezTo>
                  <a:pt x="397409" y="357824"/>
                  <a:pt x="293163" y="256753"/>
                  <a:pt x="336555" y="289032"/>
                </a:cubicBezTo>
                <a:cubicBezTo>
                  <a:pt x="379947" y="321311"/>
                  <a:pt x="615955" y="512341"/>
                  <a:pt x="635005" y="533507"/>
                </a:cubicBezTo>
                <a:cubicBezTo>
                  <a:pt x="654055" y="554673"/>
                  <a:pt x="512767" y="464186"/>
                  <a:pt x="450855" y="416032"/>
                </a:cubicBezTo>
                <a:cubicBezTo>
                  <a:pt x="388943" y="367878"/>
                  <a:pt x="306392" y="287973"/>
                  <a:pt x="263530" y="244582"/>
                </a:cubicBezTo>
                <a:cubicBezTo>
                  <a:pt x="220668" y="201191"/>
                  <a:pt x="242893" y="193782"/>
                  <a:pt x="193680" y="155682"/>
                </a:cubicBezTo>
                <a:cubicBezTo>
                  <a:pt x="144468" y="117582"/>
                  <a:pt x="-1053" y="-4126"/>
                  <a:pt x="5" y="10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A304AEB8-5D6B-99C9-F913-0B1FD03CB2BC}"/>
              </a:ext>
            </a:extLst>
          </p:cNvPr>
          <p:cNvSpPr/>
          <p:nvPr/>
        </p:nvSpPr>
        <p:spPr>
          <a:xfrm>
            <a:off x="4062436" y="6952707"/>
            <a:ext cx="716441" cy="612207"/>
          </a:xfrm>
          <a:custGeom>
            <a:avLst/>
            <a:gdLst>
              <a:gd name="connsiteX0" fmla="*/ 1564 w 716441"/>
              <a:gd name="connsiteY0" fmla="*/ 543 h 612207"/>
              <a:gd name="connsiteX1" fmla="*/ 169839 w 716441"/>
              <a:gd name="connsiteY1" fmla="*/ 159293 h 612207"/>
              <a:gd name="connsiteX2" fmla="*/ 312714 w 716441"/>
              <a:gd name="connsiteY2" fmla="*/ 260893 h 612207"/>
              <a:gd name="connsiteX3" fmla="*/ 284139 w 716441"/>
              <a:gd name="connsiteY3" fmla="*/ 248193 h 612207"/>
              <a:gd name="connsiteX4" fmla="*/ 388914 w 716441"/>
              <a:gd name="connsiteY4" fmla="*/ 365668 h 612207"/>
              <a:gd name="connsiteX5" fmla="*/ 709589 w 716441"/>
              <a:gd name="connsiteY5" fmla="*/ 603793 h 612207"/>
              <a:gd name="connsiteX6" fmla="*/ 582589 w 716441"/>
              <a:gd name="connsiteY6" fmla="*/ 527593 h 612207"/>
              <a:gd name="connsiteX7" fmla="*/ 284139 w 716441"/>
              <a:gd name="connsiteY7" fmla="*/ 232318 h 612207"/>
              <a:gd name="connsiteX8" fmla="*/ 96814 w 716441"/>
              <a:gd name="connsiteY8" fmla="*/ 111668 h 612207"/>
              <a:gd name="connsiteX9" fmla="*/ 1564 w 716441"/>
              <a:gd name="connsiteY9" fmla="*/ 543 h 61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6441" h="612207">
                <a:moveTo>
                  <a:pt x="1564" y="543"/>
                </a:moveTo>
                <a:cubicBezTo>
                  <a:pt x="13735" y="8480"/>
                  <a:pt x="117981" y="115901"/>
                  <a:pt x="169839" y="159293"/>
                </a:cubicBezTo>
                <a:cubicBezTo>
                  <a:pt x="221697" y="202685"/>
                  <a:pt x="293664" y="246076"/>
                  <a:pt x="312714" y="260893"/>
                </a:cubicBezTo>
                <a:cubicBezTo>
                  <a:pt x="331764" y="275710"/>
                  <a:pt x="271439" y="230731"/>
                  <a:pt x="284139" y="248193"/>
                </a:cubicBezTo>
                <a:cubicBezTo>
                  <a:pt x="296839" y="265656"/>
                  <a:pt x="318006" y="306401"/>
                  <a:pt x="388914" y="365668"/>
                </a:cubicBezTo>
                <a:cubicBezTo>
                  <a:pt x="459822" y="424935"/>
                  <a:pt x="677310" y="576806"/>
                  <a:pt x="709589" y="603793"/>
                </a:cubicBezTo>
                <a:cubicBezTo>
                  <a:pt x="741868" y="630780"/>
                  <a:pt x="653497" y="589505"/>
                  <a:pt x="582589" y="527593"/>
                </a:cubicBezTo>
                <a:cubicBezTo>
                  <a:pt x="511681" y="465681"/>
                  <a:pt x="365101" y="301639"/>
                  <a:pt x="284139" y="232318"/>
                </a:cubicBezTo>
                <a:cubicBezTo>
                  <a:pt x="203177" y="162997"/>
                  <a:pt x="142851" y="149768"/>
                  <a:pt x="96814" y="111668"/>
                </a:cubicBezTo>
                <a:cubicBezTo>
                  <a:pt x="50777" y="73568"/>
                  <a:pt x="-10607" y="-7394"/>
                  <a:pt x="1564" y="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F44AC3F4-250A-73A0-1A52-514FC9FAAC49}"/>
              </a:ext>
            </a:extLst>
          </p:cNvPr>
          <p:cNvSpPr/>
          <p:nvPr/>
        </p:nvSpPr>
        <p:spPr>
          <a:xfrm>
            <a:off x="4754216" y="7476858"/>
            <a:ext cx="764027" cy="667298"/>
          </a:xfrm>
          <a:custGeom>
            <a:avLst/>
            <a:gdLst>
              <a:gd name="connsiteX0" fmla="*/ 5109 w 764027"/>
              <a:gd name="connsiteY0" fmla="*/ 3442 h 667298"/>
              <a:gd name="connsiteX1" fmla="*/ 122584 w 764027"/>
              <a:gd name="connsiteY1" fmla="*/ 133617 h 667298"/>
              <a:gd name="connsiteX2" fmla="*/ 313084 w 764027"/>
              <a:gd name="connsiteY2" fmla="*/ 292367 h 667298"/>
              <a:gd name="connsiteX3" fmla="*/ 278159 w 764027"/>
              <a:gd name="connsiteY3" fmla="*/ 270142 h 667298"/>
              <a:gd name="connsiteX4" fmla="*/ 509934 w 764027"/>
              <a:gd name="connsiteY4" fmla="*/ 463817 h 667298"/>
              <a:gd name="connsiteX5" fmla="*/ 563909 w 764027"/>
              <a:gd name="connsiteY5" fmla="*/ 517792 h 667298"/>
              <a:gd name="connsiteX6" fmla="*/ 535334 w 764027"/>
              <a:gd name="connsiteY6" fmla="*/ 489217 h 667298"/>
              <a:gd name="connsiteX7" fmla="*/ 725834 w 764027"/>
              <a:gd name="connsiteY7" fmla="*/ 641617 h 667298"/>
              <a:gd name="connsiteX8" fmla="*/ 757584 w 764027"/>
              <a:gd name="connsiteY8" fmla="*/ 660667 h 667298"/>
              <a:gd name="connsiteX9" fmla="*/ 640109 w 764027"/>
              <a:gd name="connsiteY9" fmla="*/ 571767 h 667298"/>
              <a:gd name="connsiteX10" fmla="*/ 367059 w 764027"/>
              <a:gd name="connsiteY10" fmla="*/ 387617 h 667298"/>
              <a:gd name="connsiteX11" fmla="*/ 395634 w 764027"/>
              <a:gd name="connsiteY11" fmla="*/ 400317 h 667298"/>
              <a:gd name="connsiteX12" fmla="*/ 290859 w 764027"/>
              <a:gd name="connsiteY12" fmla="*/ 276492 h 667298"/>
              <a:gd name="connsiteX13" fmla="*/ 5109 w 764027"/>
              <a:gd name="connsiteY13" fmla="*/ 3442 h 66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64027" h="667298">
                <a:moveTo>
                  <a:pt x="5109" y="3442"/>
                </a:moveTo>
                <a:cubicBezTo>
                  <a:pt x="-22937" y="-20371"/>
                  <a:pt x="71255" y="85463"/>
                  <a:pt x="122584" y="133617"/>
                </a:cubicBezTo>
                <a:cubicBezTo>
                  <a:pt x="173913" y="181771"/>
                  <a:pt x="287155" y="269613"/>
                  <a:pt x="313084" y="292367"/>
                </a:cubicBezTo>
                <a:cubicBezTo>
                  <a:pt x="339013" y="315121"/>
                  <a:pt x="245351" y="241567"/>
                  <a:pt x="278159" y="270142"/>
                </a:cubicBezTo>
                <a:cubicBezTo>
                  <a:pt x="310967" y="298717"/>
                  <a:pt x="462309" y="422542"/>
                  <a:pt x="509934" y="463817"/>
                </a:cubicBezTo>
                <a:cubicBezTo>
                  <a:pt x="557559" y="505092"/>
                  <a:pt x="563909" y="517792"/>
                  <a:pt x="563909" y="517792"/>
                </a:cubicBezTo>
                <a:cubicBezTo>
                  <a:pt x="568142" y="522025"/>
                  <a:pt x="508346" y="468579"/>
                  <a:pt x="535334" y="489217"/>
                </a:cubicBezTo>
                <a:cubicBezTo>
                  <a:pt x="562322" y="509855"/>
                  <a:pt x="688792" y="613042"/>
                  <a:pt x="725834" y="641617"/>
                </a:cubicBezTo>
                <a:cubicBezTo>
                  <a:pt x="762876" y="670192"/>
                  <a:pt x="771871" y="672309"/>
                  <a:pt x="757584" y="660667"/>
                </a:cubicBezTo>
                <a:cubicBezTo>
                  <a:pt x="743297" y="649025"/>
                  <a:pt x="705196" y="617275"/>
                  <a:pt x="640109" y="571767"/>
                </a:cubicBezTo>
                <a:cubicBezTo>
                  <a:pt x="575022" y="526259"/>
                  <a:pt x="407805" y="416192"/>
                  <a:pt x="367059" y="387617"/>
                </a:cubicBezTo>
                <a:cubicBezTo>
                  <a:pt x="326313" y="359042"/>
                  <a:pt x="408334" y="418838"/>
                  <a:pt x="395634" y="400317"/>
                </a:cubicBezTo>
                <a:cubicBezTo>
                  <a:pt x="382934" y="381796"/>
                  <a:pt x="362826" y="341050"/>
                  <a:pt x="290859" y="276492"/>
                </a:cubicBezTo>
                <a:cubicBezTo>
                  <a:pt x="218892" y="211934"/>
                  <a:pt x="33155" y="27255"/>
                  <a:pt x="5109" y="34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15EDB96C-5BA5-0CE4-B4E9-FFBE1DDF999B}"/>
              </a:ext>
            </a:extLst>
          </p:cNvPr>
          <p:cNvSpPr/>
          <p:nvPr/>
        </p:nvSpPr>
        <p:spPr>
          <a:xfrm>
            <a:off x="4721961" y="7458792"/>
            <a:ext cx="483557" cy="511328"/>
          </a:xfrm>
          <a:custGeom>
            <a:avLst/>
            <a:gdLst>
              <a:gd name="connsiteX0" fmla="*/ 2439 w 483557"/>
              <a:gd name="connsiteY0" fmla="*/ 2458 h 511328"/>
              <a:gd name="connsiteX1" fmla="*/ 199289 w 483557"/>
              <a:gd name="connsiteY1" fmla="*/ 240583 h 511328"/>
              <a:gd name="connsiteX2" fmla="*/ 138964 w 483557"/>
              <a:gd name="connsiteY2" fmla="*/ 177083 h 511328"/>
              <a:gd name="connsiteX3" fmla="*/ 361214 w 483557"/>
              <a:gd name="connsiteY3" fmla="*/ 348533 h 511328"/>
              <a:gd name="connsiteX4" fmla="*/ 481864 w 483557"/>
              <a:gd name="connsiteY4" fmla="*/ 510458 h 511328"/>
              <a:gd name="connsiteX5" fmla="*/ 412014 w 483557"/>
              <a:gd name="connsiteY5" fmla="*/ 402508 h 511328"/>
              <a:gd name="connsiteX6" fmla="*/ 151664 w 483557"/>
              <a:gd name="connsiteY6" fmla="*/ 183433 h 511328"/>
              <a:gd name="connsiteX7" fmla="*/ 91339 w 483557"/>
              <a:gd name="connsiteY7" fmla="*/ 119933 h 511328"/>
              <a:gd name="connsiteX8" fmla="*/ 2439 w 483557"/>
              <a:gd name="connsiteY8" fmla="*/ 2458 h 511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3557" h="511328">
                <a:moveTo>
                  <a:pt x="2439" y="2458"/>
                </a:moveTo>
                <a:cubicBezTo>
                  <a:pt x="20431" y="22566"/>
                  <a:pt x="176535" y="211479"/>
                  <a:pt x="199289" y="240583"/>
                </a:cubicBezTo>
                <a:cubicBezTo>
                  <a:pt x="222043" y="269687"/>
                  <a:pt x="111977" y="159091"/>
                  <a:pt x="138964" y="177083"/>
                </a:cubicBezTo>
                <a:cubicBezTo>
                  <a:pt x="165951" y="195075"/>
                  <a:pt x="304064" y="292971"/>
                  <a:pt x="361214" y="348533"/>
                </a:cubicBezTo>
                <a:cubicBezTo>
                  <a:pt x="418364" y="404095"/>
                  <a:pt x="473397" y="501462"/>
                  <a:pt x="481864" y="510458"/>
                </a:cubicBezTo>
                <a:cubicBezTo>
                  <a:pt x="490331" y="519454"/>
                  <a:pt x="467047" y="457012"/>
                  <a:pt x="412014" y="402508"/>
                </a:cubicBezTo>
                <a:cubicBezTo>
                  <a:pt x="356981" y="348004"/>
                  <a:pt x="205110" y="230529"/>
                  <a:pt x="151664" y="183433"/>
                </a:cubicBezTo>
                <a:cubicBezTo>
                  <a:pt x="98218" y="136337"/>
                  <a:pt x="111447" y="148508"/>
                  <a:pt x="91339" y="119933"/>
                </a:cubicBezTo>
                <a:cubicBezTo>
                  <a:pt x="71231" y="91358"/>
                  <a:pt x="-15553" y="-17650"/>
                  <a:pt x="2439" y="2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4269CB53-1F03-1352-DEFD-0E039352D7B5}"/>
              </a:ext>
            </a:extLst>
          </p:cNvPr>
          <p:cNvSpPr/>
          <p:nvPr/>
        </p:nvSpPr>
        <p:spPr>
          <a:xfrm>
            <a:off x="5260765" y="8007252"/>
            <a:ext cx="212935" cy="346238"/>
          </a:xfrm>
          <a:custGeom>
            <a:avLst/>
            <a:gdLst>
              <a:gd name="connsiteX0" fmla="*/ 210 w 212935"/>
              <a:gd name="connsiteY0" fmla="*/ 98 h 346238"/>
              <a:gd name="connsiteX1" fmla="*/ 162135 w 212935"/>
              <a:gd name="connsiteY1" fmla="*/ 108048 h 346238"/>
              <a:gd name="connsiteX2" fmla="*/ 174835 w 212935"/>
              <a:gd name="connsiteY2" fmla="*/ 222348 h 346238"/>
              <a:gd name="connsiteX3" fmla="*/ 203410 w 212935"/>
              <a:gd name="connsiteY3" fmla="*/ 181073 h 346238"/>
              <a:gd name="connsiteX4" fmla="*/ 149435 w 212935"/>
              <a:gd name="connsiteY4" fmla="*/ 346173 h 346238"/>
              <a:gd name="connsiteX5" fmla="*/ 193885 w 212935"/>
              <a:gd name="connsiteY5" fmla="*/ 200123 h 346238"/>
              <a:gd name="connsiteX6" fmla="*/ 200235 w 212935"/>
              <a:gd name="connsiteY6" fmla="*/ 127098 h 346238"/>
              <a:gd name="connsiteX7" fmla="*/ 210 w 212935"/>
              <a:gd name="connsiteY7" fmla="*/ 98 h 34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935" h="346238">
                <a:moveTo>
                  <a:pt x="210" y="98"/>
                </a:moveTo>
                <a:cubicBezTo>
                  <a:pt x="-6140" y="-3077"/>
                  <a:pt x="133031" y="71006"/>
                  <a:pt x="162135" y="108048"/>
                </a:cubicBezTo>
                <a:cubicBezTo>
                  <a:pt x="191239" y="145090"/>
                  <a:pt x="167956" y="210177"/>
                  <a:pt x="174835" y="222348"/>
                </a:cubicBezTo>
                <a:cubicBezTo>
                  <a:pt x="181714" y="234519"/>
                  <a:pt x="207643" y="160436"/>
                  <a:pt x="203410" y="181073"/>
                </a:cubicBezTo>
                <a:cubicBezTo>
                  <a:pt x="199177" y="201710"/>
                  <a:pt x="151022" y="342998"/>
                  <a:pt x="149435" y="346173"/>
                </a:cubicBezTo>
                <a:cubicBezTo>
                  <a:pt x="147848" y="349348"/>
                  <a:pt x="185418" y="236636"/>
                  <a:pt x="193885" y="200123"/>
                </a:cubicBezTo>
                <a:cubicBezTo>
                  <a:pt x="202352" y="163611"/>
                  <a:pt x="228281" y="157260"/>
                  <a:pt x="200235" y="127098"/>
                </a:cubicBezTo>
                <a:cubicBezTo>
                  <a:pt x="172189" y="96936"/>
                  <a:pt x="6560" y="3273"/>
                  <a:pt x="210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4A1862AC-493D-60DD-E3A5-34FB27F538A4}"/>
              </a:ext>
            </a:extLst>
          </p:cNvPr>
          <p:cNvSpPr/>
          <p:nvPr/>
        </p:nvSpPr>
        <p:spPr>
          <a:xfrm>
            <a:off x="5368918" y="8035647"/>
            <a:ext cx="133945" cy="454900"/>
          </a:xfrm>
          <a:custGeom>
            <a:avLst/>
            <a:gdLst>
              <a:gd name="connsiteX0" fmla="*/ 7 w 133945"/>
              <a:gd name="connsiteY0" fmla="*/ 278 h 454900"/>
              <a:gd name="connsiteX1" fmla="*/ 123832 w 133945"/>
              <a:gd name="connsiteY1" fmla="*/ 101878 h 454900"/>
              <a:gd name="connsiteX2" fmla="*/ 95257 w 133945"/>
              <a:gd name="connsiteY2" fmla="*/ 213003 h 454900"/>
              <a:gd name="connsiteX3" fmla="*/ 127007 w 133945"/>
              <a:gd name="connsiteY3" fmla="*/ 149503 h 454900"/>
              <a:gd name="connsiteX4" fmla="*/ 53982 w 133945"/>
              <a:gd name="connsiteY4" fmla="*/ 327303 h 454900"/>
              <a:gd name="connsiteX5" fmla="*/ 19057 w 133945"/>
              <a:gd name="connsiteY5" fmla="*/ 454303 h 454900"/>
              <a:gd name="connsiteX6" fmla="*/ 34932 w 133945"/>
              <a:gd name="connsiteY6" fmla="*/ 368578 h 454900"/>
              <a:gd name="connsiteX7" fmla="*/ 104782 w 133945"/>
              <a:gd name="connsiteY7" fmla="*/ 222528 h 454900"/>
              <a:gd name="connsiteX8" fmla="*/ 130182 w 133945"/>
              <a:gd name="connsiteY8" fmla="*/ 133628 h 454900"/>
              <a:gd name="connsiteX9" fmla="*/ 7 w 133945"/>
              <a:gd name="connsiteY9" fmla="*/ 278 h 45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945" h="454900">
                <a:moveTo>
                  <a:pt x="7" y="278"/>
                </a:moveTo>
                <a:cubicBezTo>
                  <a:pt x="-1051" y="-5013"/>
                  <a:pt x="107957" y="66424"/>
                  <a:pt x="123832" y="101878"/>
                </a:cubicBezTo>
                <a:cubicBezTo>
                  <a:pt x="139707" y="137332"/>
                  <a:pt x="94728" y="205066"/>
                  <a:pt x="95257" y="213003"/>
                </a:cubicBezTo>
                <a:cubicBezTo>
                  <a:pt x="95786" y="220941"/>
                  <a:pt x="133886" y="130453"/>
                  <a:pt x="127007" y="149503"/>
                </a:cubicBezTo>
                <a:cubicBezTo>
                  <a:pt x="120128" y="168553"/>
                  <a:pt x="71974" y="276503"/>
                  <a:pt x="53982" y="327303"/>
                </a:cubicBezTo>
                <a:cubicBezTo>
                  <a:pt x="35990" y="378103"/>
                  <a:pt x="22232" y="447424"/>
                  <a:pt x="19057" y="454303"/>
                </a:cubicBezTo>
                <a:cubicBezTo>
                  <a:pt x="15882" y="461182"/>
                  <a:pt x="20645" y="407207"/>
                  <a:pt x="34932" y="368578"/>
                </a:cubicBezTo>
                <a:cubicBezTo>
                  <a:pt x="49219" y="329949"/>
                  <a:pt x="88907" y="261686"/>
                  <a:pt x="104782" y="222528"/>
                </a:cubicBezTo>
                <a:cubicBezTo>
                  <a:pt x="120657" y="183370"/>
                  <a:pt x="142882" y="168553"/>
                  <a:pt x="130182" y="133628"/>
                </a:cubicBezTo>
                <a:cubicBezTo>
                  <a:pt x="117482" y="98703"/>
                  <a:pt x="1065" y="5569"/>
                  <a:pt x="7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7DF075B8-364C-031E-02AB-1234AA436EAA}"/>
              </a:ext>
            </a:extLst>
          </p:cNvPr>
          <p:cNvSpPr/>
          <p:nvPr/>
        </p:nvSpPr>
        <p:spPr>
          <a:xfrm>
            <a:off x="2951045" y="6699213"/>
            <a:ext cx="128705" cy="539850"/>
          </a:xfrm>
          <a:custGeom>
            <a:avLst/>
            <a:gdLst>
              <a:gd name="connsiteX0" fmla="*/ 128705 w 128705"/>
              <a:gd name="connsiteY0" fmla="*/ 37 h 539850"/>
              <a:gd name="connsiteX1" fmla="*/ 42980 w 128705"/>
              <a:gd name="connsiteY1" fmla="*/ 142912 h 539850"/>
              <a:gd name="connsiteX2" fmla="*/ 17580 w 128705"/>
              <a:gd name="connsiteY2" fmla="*/ 339762 h 539850"/>
              <a:gd name="connsiteX3" fmla="*/ 33455 w 128705"/>
              <a:gd name="connsiteY3" fmla="*/ 241337 h 539850"/>
              <a:gd name="connsiteX4" fmla="*/ 4880 w 128705"/>
              <a:gd name="connsiteY4" fmla="*/ 536612 h 539850"/>
              <a:gd name="connsiteX5" fmla="*/ 17580 w 128705"/>
              <a:gd name="connsiteY5" fmla="*/ 384212 h 539850"/>
              <a:gd name="connsiteX6" fmla="*/ 11230 w 128705"/>
              <a:gd name="connsiteY6" fmla="*/ 158787 h 539850"/>
              <a:gd name="connsiteX7" fmla="*/ 1705 w 128705"/>
              <a:gd name="connsiteY7" fmla="*/ 250862 h 539850"/>
              <a:gd name="connsiteX8" fmla="*/ 49330 w 128705"/>
              <a:gd name="connsiteY8" fmla="*/ 44487 h 539850"/>
              <a:gd name="connsiteX9" fmla="*/ 42980 w 128705"/>
              <a:gd name="connsiteY9" fmla="*/ 155612 h 539850"/>
              <a:gd name="connsiteX10" fmla="*/ 128705 w 128705"/>
              <a:gd name="connsiteY10" fmla="*/ 37 h 5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705" h="539850">
                <a:moveTo>
                  <a:pt x="128705" y="37"/>
                </a:moveTo>
                <a:cubicBezTo>
                  <a:pt x="128705" y="-2080"/>
                  <a:pt x="61501" y="86291"/>
                  <a:pt x="42980" y="142912"/>
                </a:cubicBezTo>
                <a:cubicBezTo>
                  <a:pt x="24459" y="199533"/>
                  <a:pt x="19167" y="323358"/>
                  <a:pt x="17580" y="339762"/>
                </a:cubicBezTo>
                <a:cubicBezTo>
                  <a:pt x="15993" y="356166"/>
                  <a:pt x="35572" y="208529"/>
                  <a:pt x="33455" y="241337"/>
                </a:cubicBezTo>
                <a:cubicBezTo>
                  <a:pt x="31338" y="274145"/>
                  <a:pt x="7526" y="512800"/>
                  <a:pt x="4880" y="536612"/>
                </a:cubicBezTo>
                <a:cubicBezTo>
                  <a:pt x="2234" y="560424"/>
                  <a:pt x="16522" y="447183"/>
                  <a:pt x="17580" y="384212"/>
                </a:cubicBezTo>
                <a:cubicBezTo>
                  <a:pt x="18638" y="321241"/>
                  <a:pt x="13876" y="181012"/>
                  <a:pt x="11230" y="158787"/>
                </a:cubicBezTo>
                <a:cubicBezTo>
                  <a:pt x="8584" y="136562"/>
                  <a:pt x="-4645" y="269912"/>
                  <a:pt x="1705" y="250862"/>
                </a:cubicBezTo>
                <a:cubicBezTo>
                  <a:pt x="8055" y="231812"/>
                  <a:pt x="42451" y="60362"/>
                  <a:pt x="49330" y="44487"/>
                </a:cubicBezTo>
                <a:cubicBezTo>
                  <a:pt x="56209" y="28612"/>
                  <a:pt x="29222" y="167783"/>
                  <a:pt x="42980" y="155612"/>
                </a:cubicBezTo>
                <a:cubicBezTo>
                  <a:pt x="56738" y="143441"/>
                  <a:pt x="128705" y="2154"/>
                  <a:pt x="128705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2E18D943-A86E-C14D-1F55-BDE3C313C472}"/>
              </a:ext>
            </a:extLst>
          </p:cNvPr>
          <p:cNvSpPr/>
          <p:nvPr/>
        </p:nvSpPr>
        <p:spPr>
          <a:xfrm>
            <a:off x="2944353" y="7219098"/>
            <a:ext cx="392673" cy="325586"/>
          </a:xfrm>
          <a:custGeom>
            <a:avLst/>
            <a:gdLst>
              <a:gd name="connsiteX0" fmla="*/ 2047 w 392673"/>
              <a:gd name="connsiteY0" fmla="*/ 852 h 325586"/>
              <a:gd name="connsiteX1" fmla="*/ 265572 w 392673"/>
              <a:gd name="connsiteY1" fmla="*/ 200877 h 325586"/>
              <a:gd name="connsiteX2" fmla="*/ 389397 w 392673"/>
              <a:gd name="connsiteY2" fmla="*/ 324702 h 325586"/>
              <a:gd name="connsiteX3" fmla="*/ 329072 w 392673"/>
              <a:gd name="connsiteY3" fmla="*/ 245327 h 325586"/>
              <a:gd name="connsiteX4" fmla="*/ 46497 w 392673"/>
              <a:gd name="connsiteY4" fmla="*/ 45302 h 325586"/>
              <a:gd name="connsiteX5" fmla="*/ 138572 w 392673"/>
              <a:gd name="connsiteY5" fmla="*/ 124677 h 325586"/>
              <a:gd name="connsiteX6" fmla="*/ 2047 w 392673"/>
              <a:gd name="connsiteY6" fmla="*/ 852 h 325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673" h="325586">
                <a:moveTo>
                  <a:pt x="2047" y="852"/>
                </a:moveTo>
                <a:cubicBezTo>
                  <a:pt x="23214" y="13552"/>
                  <a:pt x="201014" y="146902"/>
                  <a:pt x="265572" y="200877"/>
                </a:cubicBezTo>
                <a:cubicBezTo>
                  <a:pt x="330130" y="254852"/>
                  <a:pt x="378814" y="317294"/>
                  <a:pt x="389397" y="324702"/>
                </a:cubicBezTo>
                <a:cubicBezTo>
                  <a:pt x="399980" y="332110"/>
                  <a:pt x="386222" y="291894"/>
                  <a:pt x="329072" y="245327"/>
                </a:cubicBezTo>
                <a:cubicBezTo>
                  <a:pt x="271922" y="198760"/>
                  <a:pt x="78247" y="65410"/>
                  <a:pt x="46497" y="45302"/>
                </a:cubicBezTo>
                <a:cubicBezTo>
                  <a:pt x="14747" y="25194"/>
                  <a:pt x="146510" y="127852"/>
                  <a:pt x="138572" y="124677"/>
                </a:cubicBezTo>
                <a:cubicBezTo>
                  <a:pt x="130634" y="121502"/>
                  <a:pt x="-19120" y="-11848"/>
                  <a:pt x="2047" y="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1A63B6BA-6BE4-3F0F-12D8-3DC37D29B9E1}"/>
              </a:ext>
            </a:extLst>
          </p:cNvPr>
          <p:cNvSpPr/>
          <p:nvPr/>
        </p:nvSpPr>
        <p:spPr>
          <a:xfrm>
            <a:off x="3374908" y="7556454"/>
            <a:ext cx="684160" cy="518876"/>
          </a:xfrm>
          <a:custGeom>
            <a:avLst/>
            <a:gdLst>
              <a:gd name="connsiteX0" fmla="*/ 117 w 684160"/>
              <a:gd name="connsiteY0" fmla="*/ 46 h 518876"/>
              <a:gd name="connsiteX1" fmla="*/ 327142 w 684160"/>
              <a:gd name="connsiteY1" fmla="*/ 238171 h 518876"/>
              <a:gd name="connsiteX2" fmla="*/ 279517 w 684160"/>
              <a:gd name="connsiteY2" fmla="*/ 212771 h 518876"/>
              <a:gd name="connsiteX3" fmla="*/ 600192 w 684160"/>
              <a:gd name="connsiteY3" fmla="*/ 466771 h 518876"/>
              <a:gd name="connsiteX4" fmla="*/ 577967 w 684160"/>
              <a:gd name="connsiteY4" fmla="*/ 444546 h 518876"/>
              <a:gd name="connsiteX5" fmla="*/ 682742 w 684160"/>
              <a:gd name="connsiteY5" fmla="*/ 517571 h 518876"/>
              <a:gd name="connsiteX6" fmla="*/ 489067 w 684160"/>
              <a:gd name="connsiteY6" fmla="*/ 371521 h 518876"/>
              <a:gd name="connsiteX7" fmla="*/ 292217 w 684160"/>
              <a:gd name="connsiteY7" fmla="*/ 219121 h 518876"/>
              <a:gd name="connsiteX8" fmla="*/ 117 w 684160"/>
              <a:gd name="connsiteY8" fmla="*/ 46 h 518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4160" h="518876">
                <a:moveTo>
                  <a:pt x="117" y="46"/>
                </a:moveTo>
                <a:cubicBezTo>
                  <a:pt x="5938" y="3221"/>
                  <a:pt x="280575" y="202717"/>
                  <a:pt x="327142" y="238171"/>
                </a:cubicBezTo>
                <a:cubicBezTo>
                  <a:pt x="373709" y="273625"/>
                  <a:pt x="234009" y="174671"/>
                  <a:pt x="279517" y="212771"/>
                </a:cubicBezTo>
                <a:cubicBezTo>
                  <a:pt x="325025" y="250871"/>
                  <a:pt x="550450" y="428142"/>
                  <a:pt x="600192" y="466771"/>
                </a:cubicBezTo>
                <a:cubicBezTo>
                  <a:pt x="649934" y="505400"/>
                  <a:pt x="564209" y="436079"/>
                  <a:pt x="577967" y="444546"/>
                </a:cubicBezTo>
                <a:cubicBezTo>
                  <a:pt x="591725" y="453013"/>
                  <a:pt x="697559" y="529742"/>
                  <a:pt x="682742" y="517571"/>
                </a:cubicBezTo>
                <a:cubicBezTo>
                  <a:pt x="667925" y="505400"/>
                  <a:pt x="489067" y="371521"/>
                  <a:pt x="489067" y="371521"/>
                </a:cubicBezTo>
                <a:cubicBezTo>
                  <a:pt x="423980" y="321779"/>
                  <a:pt x="377942" y="279446"/>
                  <a:pt x="292217" y="219121"/>
                </a:cubicBezTo>
                <a:cubicBezTo>
                  <a:pt x="206492" y="158796"/>
                  <a:pt x="-5704" y="-3129"/>
                  <a:pt x="117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ADF9DE5E-2CF4-DD28-2993-A71C477CE8A3}"/>
              </a:ext>
            </a:extLst>
          </p:cNvPr>
          <p:cNvSpPr/>
          <p:nvPr/>
        </p:nvSpPr>
        <p:spPr>
          <a:xfrm>
            <a:off x="3352917" y="7526456"/>
            <a:ext cx="663764" cy="539671"/>
          </a:xfrm>
          <a:custGeom>
            <a:avLst/>
            <a:gdLst>
              <a:gd name="connsiteX0" fmla="*/ 6233 w 663764"/>
              <a:gd name="connsiteY0" fmla="*/ 4644 h 539671"/>
              <a:gd name="connsiteX1" fmla="*/ 387233 w 663764"/>
              <a:gd name="connsiteY1" fmla="*/ 338019 h 539671"/>
              <a:gd name="connsiteX2" fmla="*/ 660283 w 663764"/>
              <a:gd name="connsiteY2" fmla="*/ 534869 h 539671"/>
              <a:gd name="connsiteX3" fmla="*/ 517408 w 663764"/>
              <a:gd name="connsiteY3" fmla="*/ 452319 h 539671"/>
              <a:gd name="connsiteX4" fmla="*/ 174508 w 663764"/>
              <a:gd name="connsiteY4" fmla="*/ 163394 h 539671"/>
              <a:gd name="connsiteX5" fmla="*/ 6233 w 663764"/>
              <a:gd name="connsiteY5" fmla="*/ 4644 h 53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3764" h="539671">
                <a:moveTo>
                  <a:pt x="6233" y="4644"/>
                </a:moveTo>
                <a:cubicBezTo>
                  <a:pt x="41687" y="33748"/>
                  <a:pt x="278225" y="249648"/>
                  <a:pt x="387233" y="338019"/>
                </a:cubicBezTo>
                <a:cubicBezTo>
                  <a:pt x="496241" y="426390"/>
                  <a:pt x="638587" y="515819"/>
                  <a:pt x="660283" y="534869"/>
                </a:cubicBezTo>
                <a:cubicBezTo>
                  <a:pt x="681979" y="553919"/>
                  <a:pt x="598370" y="514231"/>
                  <a:pt x="517408" y="452319"/>
                </a:cubicBezTo>
                <a:cubicBezTo>
                  <a:pt x="436446" y="390407"/>
                  <a:pt x="254412" y="236948"/>
                  <a:pt x="174508" y="163394"/>
                </a:cubicBezTo>
                <a:cubicBezTo>
                  <a:pt x="94604" y="89840"/>
                  <a:pt x="-29221" y="-24460"/>
                  <a:pt x="6233" y="4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7AC05712-BE93-1D57-2420-C1C92B721505}"/>
              </a:ext>
            </a:extLst>
          </p:cNvPr>
          <p:cNvSpPr/>
          <p:nvPr/>
        </p:nvSpPr>
        <p:spPr>
          <a:xfrm>
            <a:off x="3882883" y="7994650"/>
            <a:ext cx="643820" cy="487454"/>
          </a:xfrm>
          <a:custGeom>
            <a:avLst/>
            <a:gdLst>
              <a:gd name="connsiteX0" fmla="*/ 142 w 643820"/>
              <a:gd name="connsiteY0" fmla="*/ 0 h 487454"/>
              <a:gd name="connsiteX1" fmla="*/ 206517 w 643820"/>
              <a:gd name="connsiteY1" fmla="*/ 136525 h 487454"/>
              <a:gd name="connsiteX2" fmla="*/ 409717 w 643820"/>
              <a:gd name="connsiteY2" fmla="*/ 257175 h 487454"/>
              <a:gd name="connsiteX3" fmla="*/ 635142 w 643820"/>
              <a:gd name="connsiteY3" fmla="*/ 479425 h 487454"/>
              <a:gd name="connsiteX4" fmla="*/ 577992 w 643820"/>
              <a:gd name="connsiteY4" fmla="*/ 422275 h 487454"/>
              <a:gd name="connsiteX5" fmla="*/ 397017 w 643820"/>
              <a:gd name="connsiteY5" fmla="*/ 266700 h 487454"/>
              <a:gd name="connsiteX6" fmla="*/ 419242 w 643820"/>
              <a:gd name="connsiteY6" fmla="*/ 282575 h 487454"/>
              <a:gd name="connsiteX7" fmla="*/ 238267 w 643820"/>
              <a:gd name="connsiteY7" fmla="*/ 136525 h 487454"/>
              <a:gd name="connsiteX8" fmla="*/ 142 w 643820"/>
              <a:gd name="connsiteY8" fmla="*/ 0 h 48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3820" h="487454">
                <a:moveTo>
                  <a:pt x="142" y="0"/>
                </a:moveTo>
                <a:cubicBezTo>
                  <a:pt x="-5150" y="0"/>
                  <a:pt x="138255" y="93663"/>
                  <a:pt x="206517" y="136525"/>
                </a:cubicBezTo>
                <a:cubicBezTo>
                  <a:pt x="274779" y="179387"/>
                  <a:pt x="338280" y="200025"/>
                  <a:pt x="409717" y="257175"/>
                </a:cubicBezTo>
                <a:cubicBezTo>
                  <a:pt x="481154" y="314325"/>
                  <a:pt x="607096" y="451908"/>
                  <a:pt x="635142" y="479425"/>
                </a:cubicBezTo>
                <a:cubicBezTo>
                  <a:pt x="663188" y="506942"/>
                  <a:pt x="617679" y="457729"/>
                  <a:pt x="577992" y="422275"/>
                </a:cubicBezTo>
                <a:cubicBezTo>
                  <a:pt x="538305" y="386821"/>
                  <a:pt x="423475" y="289983"/>
                  <a:pt x="397017" y="266700"/>
                </a:cubicBezTo>
                <a:cubicBezTo>
                  <a:pt x="370559" y="243417"/>
                  <a:pt x="445700" y="304271"/>
                  <a:pt x="419242" y="282575"/>
                </a:cubicBezTo>
                <a:cubicBezTo>
                  <a:pt x="392784" y="260879"/>
                  <a:pt x="302825" y="178329"/>
                  <a:pt x="238267" y="136525"/>
                </a:cubicBezTo>
                <a:cubicBezTo>
                  <a:pt x="173709" y="94721"/>
                  <a:pt x="5434" y="0"/>
                  <a:pt x="14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024A1C0B-4092-EA93-569F-F2C190AF52DA}"/>
              </a:ext>
            </a:extLst>
          </p:cNvPr>
          <p:cNvSpPr/>
          <p:nvPr/>
        </p:nvSpPr>
        <p:spPr>
          <a:xfrm>
            <a:off x="4050479" y="8041972"/>
            <a:ext cx="493796" cy="450532"/>
          </a:xfrm>
          <a:custGeom>
            <a:avLst/>
            <a:gdLst>
              <a:gd name="connsiteX0" fmla="*/ 821 w 493796"/>
              <a:gd name="connsiteY0" fmla="*/ 303 h 450532"/>
              <a:gd name="connsiteX1" fmla="*/ 257996 w 493796"/>
              <a:gd name="connsiteY1" fmla="*/ 206678 h 450532"/>
              <a:gd name="connsiteX2" fmla="*/ 486596 w 493796"/>
              <a:gd name="connsiteY2" fmla="*/ 444803 h 450532"/>
              <a:gd name="connsiteX3" fmla="*/ 413571 w 493796"/>
              <a:gd name="connsiteY3" fmla="*/ 359078 h 450532"/>
              <a:gd name="connsiteX4" fmla="*/ 184971 w 493796"/>
              <a:gd name="connsiteY4" fmla="*/ 165403 h 450532"/>
              <a:gd name="connsiteX5" fmla="*/ 821 w 493796"/>
              <a:gd name="connsiteY5" fmla="*/ 303 h 450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3796" h="450532">
                <a:moveTo>
                  <a:pt x="821" y="303"/>
                </a:moveTo>
                <a:cubicBezTo>
                  <a:pt x="12992" y="7182"/>
                  <a:pt x="177034" y="132595"/>
                  <a:pt x="257996" y="206678"/>
                </a:cubicBezTo>
                <a:cubicBezTo>
                  <a:pt x="338959" y="280761"/>
                  <a:pt x="460667" y="419403"/>
                  <a:pt x="486596" y="444803"/>
                </a:cubicBezTo>
                <a:cubicBezTo>
                  <a:pt x="512525" y="470203"/>
                  <a:pt x="463842" y="405645"/>
                  <a:pt x="413571" y="359078"/>
                </a:cubicBezTo>
                <a:cubicBezTo>
                  <a:pt x="363300" y="312511"/>
                  <a:pt x="255350" y="225728"/>
                  <a:pt x="184971" y="165403"/>
                </a:cubicBezTo>
                <a:cubicBezTo>
                  <a:pt x="114592" y="105078"/>
                  <a:pt x="-11350" y="-6576"/>
                  <a:pt x="821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09A46FAF-DEE7-A5F2-5699-768B6919D67E}"/>
              </a:ext>
            </a:extLst>
          </p:cNvPr>
          <p:cNvSpPr/>
          <p:nvPr/>
        </p:nvSpPr>
        <p:spPr>
          <a:xfrm>
            <a:off x="2339162" y="7219642"/>
            <a:ext cx="588549" cy="578510"/>
          </a:xfrm>
          <a:custGeom>
            <a:avLst/>
            <a:gdLst>
              <a:gd name="connsiteX0" fmla="*/ 588188 w 588549"/>
              <a:gd name="connsiteY0" fmla="*/ 308 h 578510"/>
              <a:gd name="connsiteX1" fmla="*/ 248463 w 588549"/>
              <a:gd name="connsiteY1" fmla="*/ 352733 h 578510"/>
              <a:gd name="connsiteX2" fmla="*/ 813 w 588549"/>
              <a:gd name="connsiteY2" fmla="*/ 578158 h 578510"/>
              <a:gd name="connsiteX3" fmla="*/ 175438 w 588549"/>
              <a:gd name="connsiteY3" fmla="*/ 400358 h 578510"/>
              <a:gd name="connsiteX4" fmla="*/ 356413 w 588549"/>
              <a:gd name="connsiteY4" fmla="*/ 232083 h 578510"/>
              <a:gd name="connsiteX5" fmla="*/ 315138 w 588549"/>
              <a:gd name="connsiteY5" fmla="*/ 289233 h 578510"/>
              <a:gd name="connsiteX6" fmla="*/ 588188 w 588549"/>
              <a:gd name="connsiteY6" fmla="*/ 308 h 57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549" h="578510">
                <a:moveTo>
                  <a:pt x="588188" y="308"/>
                </a:moveTo>
                <a:cubicBezTo>
                  <a:pt x="577076" y="10891"/>
                  <a:pt x="346359" y="256425"/>
                  <a:pt x="248463" y="352733"/>
                </a:cubicBezTo>
                <a:cubicBezTo>
                  <a:pt x="150567" y="449041"/>
                  <a:pt x="12984" y="570221"/>
                  <a:pt x="813" y="578158"/>
                </a:cubicBezTo>
                <a:cubicBezTo>
                  <a:pt x="-11358" y="586095"/>
                  <a:pt x="116171" y="458037"/>
                  <a:pt x="175438" y="400358"/>
                </a:cubicBezTo>
                <a:cubicBezTo>
                  <a:pt x="234705" y="342679"/>
                  <a:pt x="333130" y="250604"/>
                  <a:pt x="356413" y="232083"/>
                </a:cubicBezTo>
                <a:cubicBezTo>
                  <a:pt x="379696" y="213562"/>
                  <a:pt x="279684" y="323629"/>
                  <a:pt x="315138" y="289233"/>
                </a:cubicBezTo>
                <a:cubicBezTo>
                  <a:pt x="350592" y="254837"/>
                  <a:pt x="599300" y="-10275"/>
                  <a:pt x="588188" y="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0ACC0A64-1641-123B-44FF-367C49E21C48}"/>
              </a:ext>
            </a:extLst>
          </p:cNvPr>
          <p:cNvSpPr/>
          <p:nvPr/>
        </p:nvSpPr>
        <p:spPr>
          <a:xfrm>
            <a:off x="1759449" y="7693020"/>
            <a:ext cx="656746" cy="806797"/>
          </a:xfrm>
          <a:custGeom>
            <a:avLst/>
            <a:gdLst>
              <a:gd name="connsiteX0" fmla="*/ 656726 w 656746"/>
              <a:gd name="connsiteY0" fmla="*/ 5 h 806797"/>
              <a:gd name="connsiteX1" fmla="*/ 561476 w 656746"/>
              <a:gd name="connsiteY1" fmla="*/ 180980 h 806797"/>
              <a:gd name="connsiteX2" fmla="*/ 323351 w 656746"/>
              <a:gd name="connsiteY2" fmla="*/ 422280 h 806797"/>
              <a:gd name="connsiteX3" fmla="*/ 364626 w 656746"/>
              <a:gd name="connsiteY3" fmla="*/ 349255 h 806797"/>
              <a:gd name="connsiteX4" fmla="*/ 148726 w 656746"/>
              <a:gd name="connsiteY4" fmla="*/ 596905 h 806797"/>
              <a:gd name="connsiteX5" fmla="*/ 5851 w 656746"/>
              <a:gd name="connsiteY5" fmla="*/ 803280 h 806797"/>
              <a:gd name="connsiteX6" fmla="*/ 66176 w 656746"/>
              <a:gd name="connsiteY6" fmla="*/ 695330 h 806797"/>
              <a:gd name="connsiteX7" fmla="*/ 409076 w 656746"/>
              <a:gd name="connsiteY7" fmla="*/ 307980 h 806797"/>
              <a:gd name="connsiteX8" fmla="*/ 380501 w 656746"/>
              <a:gd name="connsiteY8" fmla="*/ 361955 h 806797"/>
              <a:gd name="connsiteX9" fmla="*/ 507501 w 656746"/>
              <a:gd name="connsiteY9" fmla="*/ 238130 h 806797"/>
              <a:gd name="connsiteX10" fmla="*/ 583701 w 656746"/>
              <a:gd name="connsiteY10" fmla="*/ 130180 h 806797"/>
              <a:gd name="connsiteX11" fmla="*/ 555126 w 656746"/>
              <a:gd name="connsiteY11" fmla="*/ 174630 h 806797"/>
              <a:gd name="connsiteX12" fmla="*/ 656726 w 656746"/>
              <a:gd name="connsiteY12" fmla="*/ 5 h 806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6746" h="806797">
                <a:moveTo>
                  <a:pt x="656726" y="5"/>
                </a:moveTo>
                <a:cubicBezTo>
                  <a:pt x="657784" y="1063"/>
                  <a:pt x="617038" y="110601"/>
                  <a:pt x="561476" y="180980"/>
                </a:cubicBezTo>
                <a:cubicBezTo>
                  <a:pt x="505914" y="251359"/>
                  <a:pt x="356159" y="394234"/>
                  <a:pt x="323351" y="422280"/>
                </a:cubicBezTo>
                <a:cubicBezTo>
                  <a:pt x="290543" y="450326"/>
                  <a:pt x="393730" y="320151"/>
                  <a:pt x="364626" y="349255"/>
                </a:cubicBezTo>
                <a:cubicBezTo>
                  <a:pt x="335522" y="378359"/>
                  <a:pt x="208522" y="521234"/>
                  <a:pt x="148726" y="596905"/>
                </a:cubicBezTo>
                <a:cubicBezTo>
                  <a:pt x="88930" y="672576"/>
                  <a:pt x="19609" y="786876"/>
                  <a:pt x="5851" y="803280"/>
                </a:cubicBezTo>
                <a:cubicBezTo>
                  <a:pt x="-7907" y="819684"/>
                  <a:pt x="-1028" y="777880"/>
                  <a:pt x="66176" y="695330"/>
                </a:cubicBezTo>
                <a:cubicBezTo>
                  <a:pt x="133380" y="612780"/>
                  <a:pt x="356689" y="363542"/>
                  <a:pt x="409076" y="307980"/>
                </a:cubicBezTo>
                <a:cubicBezTo>
                  <a:pt x="461463" y="252418"/>
                  <a:pt x="364097" y="373597"/>
                  <a:pt x="380501" y="361955"/>
                </a:cubicBezTo>
                <a:cubicBezTo>
                  <a:pt x="396905" y="350313"/>
                  <a:pt x="473634" y="276759"/>
                  <a:pt x="507501" y="238130"/>
                </a:cubicBezTo>
                <a:cubicBezTo>
                  <a:pt x="541368" y="199501"/>
                  <a:pt x="575764" y="140763"/>
                  <a:pt x="583701" y="130180"/>
                </a:cubicBezTo>
                <a:cubicBezTo>
                  <a:pt x="591638" y="119597"/>
                  <a:pt x="540309" y="192622"/>
                  <a:pt x="555126" y="174630"/>
                </a:cubicBezTo>
                <a:cubicBezTo>
                  <a:pt x="569943" y="156638"/>
                  <a:pt x="655668" y="-1053"/>
                  <a:pt x="65672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A32F3CCF-5DC9-BDFD-1EA0-9FC377B2E967}"/>
              </a:ext>
            </a:extLst>
          </p:cNvPr>
          <p:cNvSpPr/>
          <p:nvPr/>
        </p:nvSpPr>
        <p:spPr>
          <a:xfrm>
            <a:off x="1879455" y="7467216"/>
            <a:ext cx="1376026" cy="984660"/>
          </a:xfrm>
          <a:custGeom>
            <a:avLst/>
            <a:gdLst>
              <a:gd name="connsiteX0" fmla="*/ 145 w 1376026"/>
              <a:gd name="connsiteY0" fmla="*/ 984634 h 984660"/>
              <a:gd name="connsiteX1" fmla="*/ 152545 w 1376026"/>
              <a:gd name="connsiteY1" fmla="*/ 835409 h 984660"/>
              <a:gd name="connsiteX2" fmla="*/ 104920 w 1376026"/>
              <a:gd name="connsiteY2" fmla="*/ 841759 h 984660"/>
              <a:gd name="connsiteX3" fmla="*/ 285895 w 1376026"/>
              <a:gd name="connsiteY3" fmla="*/ 838584 h 984660"/>
              <a:gd name="connsiteX4" fmla="*/ 241445 w 1376026"/>
              <a:gd name="connsiteY4" fmla="*/ 778259 h 984660"/>
              <a:gd name="connsiteX5" fmla="*/ 441470 w 1376026"/>
              <a:gd name="connsiteY5" fmla="*/ 581409 h 984660"/>
              <a:gd name="connsiteX6" fmla="*/ 384320 w 1376026"/>
              <a:gd name="connsiteY6" fmla="*/ 616334 h 984660"/>
              <a:gd name="connsiteX7" fmla="*/ 577995 w 1376026"/>
              <a:gd name="connsiteY7" fmla="*/ 530609 h 984660"/>
              <a:gd name="connsiteX8" fmla="*/ 695470 w 1376026"/>
              <a:gd name="connsiteY8" fmla="*/ 425834 h 984660"/>
              <a:gd name="connsiteX9" fmla="*/ 616095 w 1376026"/>
              <a:gd name="connsiteY9" fmla="*/ 448059 h 984660"/>
              <a:gd name="connsiteX10" fmla="*/ 1032020 w 1376026"/>
              <a:gd name="connsiteY10" fmla="*/ 340109 h 984660"/>
              <a:gd name="connsiteX11" fmla="*/ 863745 w 1376026"/>
              <a:gd name="connsiteY11" fmla="*/ 390909 h 984660"/>
              <a:gd name="connsiteX12" fmla="*/ 1184420 w 1376026"/>
              <a:gd name="connsiteY12" fmla="*/ 244859 h 984660"/>
              <a:gd name="connsiteX13" fmla="*/ 1209820 w 1376026"/>
              <a:gd name="connsiteY13" fmla="*/ 143259 h 984660"/>
              <a:gd name="connsiteX14" fmla="*/ 1203470 w 1376026"/>
              <a:gd name="connsiteY14" fmla="*/ 149609 h 984660"/>
              <a:gd name="connsiteX15" fmla="*/ 1374920 w 1376026"/>
              <a:gd name="connsiteY15" fmla="*/ 384 h 984660"/>
              <a:gd name="connsiteX16" fmla="*/ 1108220 w 1376026"/>
              <a:gd name="connsiteY16" fmla="*/ 200409 h 984660"/>
              <a:gd name="connsiteX17" fmla="*/ 1320945 w 1376026"/>
              <a:gd name="connsiteY17" fmla="*/ 35309 h 984660"/>
              <a:gd name="connsiteX18" fmla="*/ 1165370 w 1376026"/>
              <a:gd name="connsiteY18" fmla="*/ 146434 h 984660"/>
              <a:gd name="connsiteX19" fmla="*/ 1193945 w 1376026"/>
              <a:gd name="connsiteY19" fmla="*/ 219459 h 984660"/>
              <a:gd name="connsiteX20" fmla="*/ 1127270 w 1376026"/>
              <a:gd name="connsiteY20" fmla="*/ 308359 h 984660"/>
              <a:gd name="connsiteX21" fmla="*/ 803420 w 1376026"/>
              <a:gd name="connsiteY21" fmla="*/ 352809 h 984660"/>
              <a:gd name="connsiteX22" fmla="*/ 673245 w 1376026"/>
              <a:gd name="connsiteY22" fmla="*/ 416309 h 984660"/>
              <a:gd name="connsiteX23" fmla="*/ 1089170 w 1376026"/>
              <a:gd name="connsiteY23" fmla="*/ 276609 h 984660"/>
              <a:gd name="connsiteX24" fmla="*/ 654195 w 1376026"/>
              <a:gd name="connsiteY24" fmla="*/ 444884 h 984660"/>
              <a:gd name="connsiteX25" fmla="*/ 352570 w 1376026"/>
              <a:gd name="connsiteY25" fmla="*/ 632209 h 984660"/>
              <a:gd name="connsiteX26" fmla="*/ 187470 w 1376026"/>
              <a:gd name="connsiteY26" fmla="*/ 810009 h 984660"/>
              <a:gd name="connsiteX27" fmla="*/ 311295 w 1376026"/>
              <a:gd name="connsiteY27" fmla="*/ 759209 h 984660"/>
              <a:gd name="connsiteX28" fmla="*/ 184295 w 1376026"/>
              <a:gd name="connsiteY28" fmla="*/ 822709 h 984660"/>
              <a:gd name="connsiteX29" fmla="*/ 145 w 1376026"/>
              <a:gd name="connsiteY29" fmla="*/ 984634 h 984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376026" h="984660">
                <a:moveTo>
                  <a:pt x="145" y="984634"/>
                </a:moveTo>
                <a:cubicBezTo>
                  <a:pt x="-5147" y="986751"/>
                  <a:pt x="135083" y="859221"/>
                  <a:pt x="152545" y="835409"/>
                </a:cubicBezTo>
                <a:cubicBezTo>
                  <a:pt x="170007" y="811597"/>
                  <a:pt x="104920" y="841759"/>
                  <a:pt x="104920" y="841759"/>
                </a:cubicBezTo>
                <a:cubicBezTo>
                  <a:pt x="127145" y="842288"/>
                  <a:pt x="263141" y="849167"/>
                  <a:pt x="285895" y="838584"/>
                </a:cubicBezTo>
                <a:cubicBezTo>
                  <a:pt x="308649" y="828001"/>
                  <a:pt x="215516" y="821121"/>
                  <a:pt x="241445" y="778259"/>
                </a:cubicBezTo>
                <a:cubicBezTo>
                  <a:pt x="267374" y="735396"/>
                  <a:pt x="417658" y="608396"/>
                  <a:pt x="441470" y="581409"/>
                </a:cubicBezTo>
                <a:cubicBezTo>
                  <a:pt x="465282" y="554422"/>
                  <a:pt x="361566" y="624801"/>
                  <a:pt x="384320" y="616334"/>
                </a:cubicBezTo>
                <a:cubicBezTo>
                  <a:pt x="407074" y="607867"/>
                  <a:pt x="526137" y="562359"/>
                  <a:pt x="577995" y="530609"/>
                </a:cubicBezTo>
                <a:cubicBezTo>
                  <a:pt x="629853" y="498859"/>
                  <a:pt x="689120" y="439592"/>
                  <a:pt x="695470" y="425834"/>
                </a:cubicBezTo>
                <a:cubicBezTo>
                  <a:pt x="701820" y="412076"/>
                  <a:pt x="616095" y="448059"/>
                  <a:pt x="616095" y="448059"/>
                </a:cubicBezTo>
                <a:lnTo>
                  <a:pt x="1032020" y="340109"/>
                </a:lnTo>
                <a:cubicBezTo>
                  <a:pt x="1073295" y="330584"/>
                  <a:pt x="838345" y="406784"/>
                  <a:pt x="863745" y="390909"/>
                </a:cubicBezTo>
                <a:cubicBezTo>
                  <a:pt x="889145" y="375034"/>
                  <a:pt x="1126741" y="286134"/>
                  <a:pt x="1184420" y="244859"/>
                </a:cubicBezTo>
                <a:cubicBezTo>
                  <a:pt x="1242099" y="203584"/>
                  <a:pt x="1206645" y="159134"/>
                  <a:pt x="1209820" y="143259"/>
                </a:cubicBezTo>
                <a:cubicBezTo>
                  <a:pt x="1212995" y="127384"/>
                  <a:pt x="1203470" y="149609"/>
                  <a:pt x="1203470" y="149609"/>
                </a:cubicBezTo>
                <a:cubicBezTo>
                  <a:pt x="1230987" y="125797"/>
                  <a:pt x="1390795" y="-8083"/>
                  <a:pt x="1374920" y="384"/>
                </a:cubicBezTo>
                <a:cubicBezTo>
                  <a:pt x="1359045" y="8851"/>
                  <a:pt x="1117216" y="194588"/>
                  <a:pt x="1108220" y="200409"/>
                </a:cubicBezTo>
                <a:cubicBezTo>
                  <a:pt x="1099224" y="206230"/>
                  <a:pt x="1311420" y="44305"/>
                  <a:pt x="1320945" y="35309"/>
                </a:cubicBezTo>
                <a:cubicBezTo>
                  <a:pt x="1330470" y="26313"/>
                  <a:pt x="1186537" y="115742"/>
                  <a:pt x="1165370" y="146434"/>
                </a:cubicBezTo>
                <a:cubicBezTo>
                  <a:pt x="1144203" y="177126"/>
                  <a:pt x="1200295" y="192472"/>
                  <a:pt x="1193945" y="219459"/>
                </a:cubicBezTo>
                <a:cubicBezTo>
                  <a:pt x="1187595" y="246446"/>
                  <a:pt x="1192357" y="286134"/>
                  <a:pt x="1127270" y="308359"/>
                </a:cubicBezTo>
                <a:cubicBezTo>
                  <a:pt x="1062183" y="330584"/>
                  <a:pt x="879091" y="334817"/>
                  <a:pt x="803420" y="352809"/>
                </a:cubicBezTo>
                <a:cubicBezTo>
                  <a:pt x="727749" y="370801"/>
                  <a:pt x="625620" y="429009"/>
                  <a:pt x="673245" y="416309"/>
                </a:cubicBezTo>
                <a:cubicBezTo>
                  <a:pt x="720870" y="403609"/>
                  <a:pt x="1092345" y="271847"/>
                  <a:pt x="1089170" y="276609"/>
                </a:cubicBezTo>
                <a:cubicBezTo>
                  <a:pt x="1085995" y="281371"/>
                  <a:pt x="776962" y="385617"/>
                  <a:pt x="654195" y="444884"/>
                </a:cubicBezTo>
                <a:cubicBezTo>
                  <a:pt x="531428" y="504151"/>
                  <a:pt x="430357" y="571355"/>
                  <a:pt x="352570" y="632209"/>
                </a:cubicBezTo>
                <a:cubicBezTo>
                  <a:pt x="274783" y="693063"/>
                  <a:pt x="194349" y="788843"/>
                  <a:pt x="187470" y="810009"/>
                </a:cubicBezTo>
                <a:cubicBezTo>
                  <a:pt x="180591" y="831175"/>
                  <a:pt x="311824" y="757092"/>
                  <a:pt x="311295" y="759209"/>
                </a:cubicBezTo>
                <a:cubicBezTo>
                  <a:pt x="310766" y="761326"/>
                  <a:pt x="235624" y="785667"/>
                  <a:pt x="184295" y="822709"/>
                </a:cubicBezTo>
                <a:cubicBezTo>
                  <a:pt x="132966" y="859751"/>
                  <a:pt x="5437" y="982517"/>
                  <a:pt x="145" y="984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6FA48A7C-AE9A-425A-9CB8-008FE1D8F2B9}"/>
              </a:ext>
            </a:extLst>
          </p:cNvPr>
          <p:cNvSpPr/>
          <p:nvPr/>
        </p:nvSpPr>
        <p:spPr>
          <a:xfrm>
            <a:off x="2687288" y="7181709"/>
            <a:ext cx="411521" cy="300639"/>
          </a:xfrm>
          <a:custGeom>
            <a:avLst/>
            <a:gdLst>
              <a:gd name="connsiteX0" fmla="*/ 328962 w 411521"/>
              <a:gd name="connsiteY0" fmla="*/ 141 h 300639"/>
              <a:gd name="connsiteX1" fmla="*/ 189262 w 411521"/>
              <a:gd name="connsiteY1" fmla="*/ 120791 h 300639"/>
              <a:gd name="connsiteX2" fmla="*/ 119412 w 411521"/>
              <a:gd name="connsiteY2" fmla="*/ 206516 h 300639"/>
              <a:gd name="connsiteX3" fmla="*/ 132112 w 411521"/>
              <a:gd name="connsiteY3" fmla="*/ 184291 h 300639"/>
              <a:gd name="connsiteX4" fmla="*/ 94012 w 411521"/>
              <a:gd name="connsiteY4" fmla="*/ 238266 h 300639"/>
              <a:gd name="connsiteX5" fmla="*/ 255937 w 411521"/>
              <a:gd name="connsiteY5" fmla="*/ 181116 h 300639"/>
              <a:gd name="connsiteX6" fmla="*/ 411512 w 411521"/>
              <a:gd name="connsiteY6" fmla="*/ 168416 h 300639"/>
              <a:gd name="connsiteX7" fmla="*/ 262287 w 411521"/>
              <a:gd name="connsiteY7" fmla="*/ 206516 h 300639"/>
              <a:gd name="connsiteX8" fmla="*/ 62262 w 411521"/>
              <a:gd name="connsiteY8" fmla="*/ 266841 h 300639"/>
              <a:gd name="connsiteX9" fmla="*/ 1937 w 411521"/>
              <a:gd name="connsiteY9" fmla="*/ 298591 h 300639"/>
              <a:gd name="connsiteX10" fmla="*/ 119412 w 411521"/>
              <a:gd name="connsiteY10" fmla="*/ 209691 h 300639"/>
              <a:gd name="connsiteX11" fmla="*/ 201962 w 411521"/>
              <a:gd name="connsiteY11" fmla="*/ 98566 h 300639"/>
              <a:gd name="connsiteX12" fmla="*/ 328962 w 411521"/>
              <a:gd name="connsiteY12" fmla="*/ 141 h 300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1521" h="300639">
                <a:moveTo>
                  <a:pt x="328962" y="141"/>
                </a:moveTo>
                <a:cubicBezTo>
                  <a:pt x="326845" y="3845"/>
                  <a:pt x="224187" y="86395"/>
                  <a:pt x="189262" y="120791"/>
                </a:cubicBezTo>
                <a:cubicBezTo>
                  <a:pt x="154337" y="155187"/>
                  <a:pt x="128937" y="195933"/>
                  <a:pt x="119412" y="206516"/>
                </a:cubicBezTo>
                <a:cubicBezTo>
                  <a:pt x="109887" y="217099"/>
                  <a:pt x="136345" y="178999"/>
                  <a:pt x="132112" y="184291"/>
                </a:cubicBezTo>
                <a:cubicBezTo>
                  <a:pt x="127879" y="189583"/>
                  <a:pt x="73375" y="238795"/>
                  <a:pt x="94012" y="238266"/>
                </a:cubicBezTo>
                <a:cubicBezTo>
                  <a:pt x="114649" y="237737"/>
                  <a:pt x="203020" y="192758"/>
                  <a:pt x="255937" y="181116"/>
                </a:cubicBezTo>
                <a:cubicBezTo>
                  <a:pt x="308854" y="169474"/>
                  <a:pt x="410454" y="164183"/>
                  <a:pt x="411512" y="168416"/>
                </a:cubicBezTo>
                <a:cubicBezTo>
                  <a:pt x="412570" y="172649"/>
                  <a:pt x="320495" y="190112"/>
                  <a:pt x="262287" y="206516"/>
                </a:cubicBezTo>
                <a:cubicBezTo>
                  <a:pt x="204079" y="222920"/>
                  <a:pt x="105654" y="251495"/>
                  <a:pt x="62262" y="266841"/>
                </a:cubicBezTo>
                <a:cubicBezTo>
                  <a:pt x="18870" y="282187"/>
                  <a:pt x="-7588" y="308116"/>
                  <a:pt x="1937" y="298591"/>
                </a:cubicBezTo>
                <a:cubicBezTo>
                  <a:pt x="11462" y="289066"/>
                  <a:pt x="86075" y="243028"/>
                  <a:pt x="119412" y="209691"/>
                </a:cubicBezTo>
                <a:cubicBezTo>
                  <a:pt x="152749" y="176354"/>
                  <a:pt x="170212" y="130845"/>
                  <a:pt x="201962" y="98566"/>
                </a:cubicBezTo>
                <a:cubicBezTo>
                  <a:pt x="233712" y="66287"/>
                  <a:pt x="331079" y="-3563"/>
                  <a:pt x="328962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EF327BBC-9E63-EB19-93F5-2C592283612E}"/>
              </a:ext>
            </a:extLst>
          </p:cNvPr>
          <p:cNvSpPr/>
          <p:nvPr/>
        </p:nvSpPr>
        <p:spPr>
          <a:xfrm>
            <a:off x="2984492" y="7162796"/>
            <a:ext cx="345642" cy="331225"/>
          </a:xfrm>
          <a:custGeom>
            <a:avLst/>
            <a:gdLst>
              <a:gd name="connsiteX0" fmla="*/ 8 w 345642"/>
              <a:gd name="connsiteY0" fmla="*/ 4 h 331225"/>
              <a:gd name="connsiteX1" fmla="*/ 244483 w 345642"/>
              <a:gd name="connsiteY1" fmla="*/ 212729 h 331225"/>
              <a:gd name="connsiteX2" fmla="*/ 165108 w 345642"/>
              <a:gd name="connsiteY2" fmla="*/ 158754 h 331225"/>
              <a:gd name="connsiteX3" fmla="*/ 342908 w 345642"/>
              <a:gd name="connsiteY3" fmla="*/ 330204 h 331225"/>
              <a:gd name="connsiteX4" fmla="*/ 254008 w 345642"/>
              <a:gd name="connsiteY4" fmla="*/ 219079 h 331225"/>
              <a:gd name="connsiteX5" fmla="*/ 8 w 345642"/>
              <a:gd name="connsiteY5" fmla="*/ 4 h 33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642" h="331225">
                <a:moveTo>
                  <a:pt x="8" y="4"/>
                </a:moveTo>
                <a:cubicBezTo>
                  <a:pt x="-1580" y="-1054"/>
                  <a:pt x="216966" y="186271"/>
                  <a:pt x="244483" y="212729"/>
                </a:cubicBezTo>
                <a:cubicBezTo>
                  <a:pt x="272000" y="239187"/>
                  <a:pt x="148704" y="139175"/>
                  <a:pt x="165108" y="158754"/>
                </a:cubicBezTo>
                <a:cubicBezTo>
                  <a:pt x="181512" y="178333"/>
                  <a:pt x="328091" y="320150"/>
                  <a:pt x="342908" y="330204"/>
                </a:cubicBezTo>
                <a:cubicBezTo>
                  <a:pt x="357725" y="340258"/>
                  <a:pt x="310099" y="274112"/>
                  <a:pt x="254008" y="219079"/>
                </a:cubicBezTo>
                <a:cubicBezTo>
                  <a:pt x="197917" y="164046"/>
                  <a:pt x="1596" y="1062"/>
                  <a:pt x="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85CD7483-21B6-5811-89DB-2BC53CE218C3}"/>
              </a:ext>
            </a:extLst>
          </p:cNvPr>
          <p:cNvSpPr/>
          <p:nvPr/>
        </p:nvSpPr>
        <p:spPr>
          <a:xfrm>
            <a:off x="3154795" y="7418775"/>
            <a:ext cx="1000950" cy="1054654"/>
          </a:xfrm>
          <a:custGeom>
            <a:avLst/>
            <a:gdLst>
              <a:gd name="connsiteX0" fmla="*/ 1155 w 1000950"/>
              <a:gd name="connsiteY0" fmla="*/ 1200 h 1054654"/>
              <a:gd name="connsiteX1" fmla="*/ 442480 w 1000950"/>
              <a:gd name="connsiteY1" fmla="*/ 420300 h 1054654"/>
              <a:gd name="connsiteX2" fmla="*/ 429780 w 1000950"/>
              <a:gd name="connsiteY2" fmla="*/ 388550 h 1054654"/>
              <a:gd name="connsiteX3" fmla="*/ 648855 w 1000950"/>
              <a:gd name="connsiteY3" fmla="*/ 563175 h 1054654"/>
              <a:gd name="connsiteX4" fmla="*/ 566305 w 1000950"/>
              <a:gd name="connsiteY4" fmla="*/ 509200 h 1054654"/>
              <a:gd name="connsiteX5" fmla="*/ 686955 w 1000950"/>
              <a:gd name="connsiteY5" fmla="*/ 683825 h 1054654"/>
              <a:gd name="connsiteX6" fmla="*/ 991755 w 1000950"/>
              <a:gd name="connsiteY6" fmla="*/ 1042600 h 1054654"/>
              <a:gd name="connsiteX7" fmla="*/ 886980 w 1000950"/>
              <a:gd name="connsiteY7" fmla="*/ 921950 h 1054654"/>
              <a:gd name="connsiteX8" fmla="*/ 537730 w 1000950"/>
              <a:gd name="connsiteY8" fmla="*/ 458400 h 1054654"/>
              <a:gd name="connsiteX9" fmla="*/ 321830 w 1000950"/>
              <a:gd name="connsiteY9" fmla="*/ 299650 h 1054654"/>
              <a:gd name="connsiteX10" fmla="*/ 1155 w 1000950"/>
              <a:gd name="connsiteY10" fmla="*/ 1200 h 1054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0950" h="1054654">
                <a:moveTo>
                  <a:pt x="1155" y="1200"/>
                </a:moveTo>
                <a:cubicBezTo>
                  <a:pt x="21263" y="21308"/>
                  <a:pt x="371043" y="355742"/>
                  <a:pt x="442480" y="420300"/>
                </a:cubicBezTo>
                <a:cubicBezTo>
                  <a:pt x="513917" y="484858"/>
                  <a:pt x="395384" y="364738"/>
                  <a:pt x="429780" y="388550"/>
                </a:cubicBezTo>
                <a:cubicBezTo>
                  <a:pt x="464176" y="412363"/>
                  <a:pt x="626101" y="543067"/>
                  <a:pt x="648855" y="563175"/>
                </a:cubicBezTo>
                <a:cubicBezTo>
                  <a:pt x="671609" y="583283"/>
                  <a:pt x="559955" y="489092"/>
                  <a:pt x="566305" y="509200"/>
                </a:cubicBezTo>
                <a:cubicBezTo>
                  <a:pt x="572655" y="529308"/>
                  <a:pt x="616047" y="594925"/>
                  <a:pt x="686955" y="683825"/>
                </a:cubicBezTo>
                <a:cubicBezTo>
                  <a:pt x="757863" y="772725"/>
                  <a:pt x="958418" y="1002913"/>
                  <a:pt x="991755" y="1042600"/>
                </a:cubicBezTo>
                <a:cubicBezTo>
                  <a:pt x="1025092" y="1082287"/>
                  <a:pt x="962651" y="1019317"/>
                  <a:pt x="886980" y="921950"/>
                </a:cubicBezTo>
                <a:cubicBezTo>
                  <a:pt x="811309" y="824583"/>
                  <a:pt x="631922" y="562117"/>
                  <a:pt x="537730" y="458400"/>
                </a:cubicBezTo>
                <a:cubicBezTo>
                  <a:pt x="443538" y="354683"/>
                  <a:pt x="414963" y="380083"/>
                  <a:pt x="321830" y="299650"/>
                </a:cubicBezTo>
                <a:cubicBezTo>
                  <a:pt x="228697" y="219217"/>
                  <a:pt x="-18953" y="-18908"/>
                  <a:pt x="1155" y="1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AE6F61F3-42EA-A69F-F75D-3ED69C4BD49F}"/>
              </a:ext>
            </a:extLst>
          </p:cNvPr>
          <p:cNvSpPr/>
          <p:nvPr/>
        </p:nvSpPr>
        <p:spPr>
          <a:xfrm>
            <a:off x="3310696" y="7634969"/>
            <a:ext cx="732028" cy="818015"/>
          </a:xfrm>
          <a:custGeom>
            <a:avLst/>
            <a:gdLst>
              <a:gd name="connsiteX0" fmla="*/ 829 w 732028"/>
              <a:gd name="connsiteY0" fmla="*/ 906 h 818015"/>
              <a:gd name="connsiteX1" fmla="*/ 410404 w 732028"/>
              <a:gd name="connsiteY1" fmla="*/ 404131 h 818015"/>
              <a:gd name="connsiteX2" fmla="*/ 327854 w 732028"/>
              <a:gd name="connsiteY2" fmla="*/ 343806 h 818015"/>
              <a:gd name="connsiteX3" fmla="*/ 731079 w 732028"/>
              <a:gd name="connsiteY3" fmla="*/ 816881 h 818015"/>
              <a:gd name="connsiteX4" fmla="*/ 435804 w 732028"/>
              <a:gd name="connsiteY4" fmla="*/ 470806 h 818015"/>
              <a:gd name="connsiteX5" fmla="*/ 308804 w 732028"/>
              <a:gd name="connsiteY5" fmla="*/ 299356 h 818015"/>
              <a:gd name="connsiteX6" fmla="*/ 829 w 732028"/>
              <a:gd name="connsiteY6" fmla="*/ 906 h 818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2028" h="818015">
                <a:moveTo>
                  <a:pt x="829" y="906"/>
                </a:moveTo>
                <a:cubicBezTo>
                  <a:pt x="17762" y="18368"/>
                  <a:pt x="355900" y="346981"/>
                  <a:pt x="410404" y="404131"/>
                </a:cubicBezTo>
                <a:cubicBezTo>
                  <a:pt x="464908" y="461281"/>
                  <a:pt x="274408" y="275014"/>
                  <a:pt x="327854" y="343806"/>
                </a:cubicBezTo>
                <a:cubicBezTo>
                  <a:pt x="381300" y="412598"/>
                  <a:pt x="731079" y="816881"/>
                  <a:pt x="731079" y="816881"/>
                </a:cubicBezTo>
                <a:cubicBezTo>
                  <a:pt x="749071" y="838048"/>
                  <a:pt x="506183" y="557060"/>
                  <a:pt x="435804" y="470806"/>
                </a:cubicBezTo>
                <a:cubicBezTo>
                  <a:pt x="365425" y="384552"/>
                  <a:pt x="386592" y="375556"/>
                  <a:pt x="308804" y="299356"/>
                </a:cubicBezTo>
                <a:cubicBezTo>
                  <a:pt x="231016" y="223156"/>
                  <a:pt x="-16104" y="-16556"/>
                  <a:pt x="829" y="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E41BD640-17CB-F723-9E99-DDA11A774CDC}"/>
              </a:ext>
            </a:extLst>
          </p:cNvPr>
          <p:cNvSpPr/>
          <p:nvPr/>
        </p:nvSpPr>
        <p:spPr>
          <a:xfrm>
            <a:off x="3127374" y="7664446"/>
            <a:ext cx="145496" cy="301667"/>
          </a:xfrm>
          <a:custGeom>
            <a:avLst/>
            <a:gdLst>
              <a:gd name="connsiteX0" fmla="*/ 1 w 145496"/>
              <a:gd name="connsiteY0" fmla="*/ 4 h 301667"/>
              <a:gd name="connsiteX1" fmla="*/ 139701 w 145496"/>
              <a:gd name="connsiteY1" fmla="*/ 231779 h 301667"/>
              <a:gd name="connsiteX2" fmla="*/ 120651 w 145496"/>
              <a:gd name="connsiteY2" fmla="*/ 301629 h 301667"/>
              <a:gd name="connsiteX3" fmla="*/ 136526 w 145496"/>
              <a:gd name="connsiteY3" fmla="*/ 225429 h 301667"/>
              <a:gd name="connsiteX4" fmla="*/ 1 w 145496"/>
              <a:gd name="connsiteY4" fmla="*/ 4 h 30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96" h="301667">
                <a:moveTo>
                  <a:pt x="1" y="4"/>
                </a:moveTo>
                <a:cubicBezTo>
                  <a:pt x="530" y="1062"/>
                  <a:pt x="119593" y="181508"/>
                  <a:pt x="139701" y="231779"/>
                </a:cubicBezTo>
                <a:cubicBezTo>
                  <a:pt x="159809" y="282050"/>
                  <a:pt x="121180" y="302687"/>
                  <a:pt x="120651" y="301629"/>
                </a:cubicBezTo>
                <a:cubicBezTo>
                  <a:pt x="120122" y="300571"/>
                  <a:pt x="157164" y="271467"/>
                  <a:pt x="136526" y="225429"/>
                </a:cubicBezTo>
                <a:cubicBezTo>
                  <a:pt x="115889" y="179392"/>
                  <a:pt x="-528" y="-1054"/>
                  <a:pt x="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FBBBAE1F-A2BD-5F17-8BC1-DE70FA5230BA}"/>
              </a:ext>
            </a:extLst>
          </p:cNvPr>
          <p:cNvSpPr/>
          <p:nvPr/>
        </p:nvSpPr>
        <p:spPr>
          <a:xfrm>
            <a:off x="2718741" y="7876451"/>
            <a:ext cx="1201857" cy="635925"/>
          </a:xfrm>
          <a:custGeom>
            <a:avLst/>
            <a:gdLst>
              <a:gd name="connsiteX0" fmla="*/ 5409 w 1201857"/>
              <a:gd name="connsiteY0" fmla="*/ 724 h 635925"/>
              <a:gd name="connsiteX1" fmla="*/ 602309 w 1201857"/>
              <a:gd name="connsiteY1" fmla="*/ 153124 h 635925"/>
              <a:gd name="connsiteX2" fmla="*/ 557859 w 1201857"/>
              <a:gd name="connsiteY2" fmla="*/ 127724 h 635925"/>
              <a:gd name="connsiteX3" fmla="*/ 986484 w 1201857"/>
              <a:gd name="connsiteY3" fmla="*/ 435699 h 635925"/>
              <a:gd name="connsiteX4" fmla="*/ 1199209 w 1201857"/>
              <a:gd name="connsiteY4" fmla="*/ 635724 h 635925"/>
              <a:gd name="connsiteX5" fmla="*/ 1059509 w 1201857"/>
              <a:gd name="connsiteY5" fmla="*/ 464274 h 635925"/>
              <a:gd name="connsiteX6" fmla="*/ 449909 w 1201857"/>
              <a:gd name="connsiteY6" fmla="*/ 61049 h 635925"/>
              <a:gd name="connsiteX7" fmla="*/ 287984 w 1201857"/>
              <a:gd name="connsiteY7" fmla="*/ 45174 h 635925"/>
              <a:gd name="connsiteX8" fmla="*/ 427684 w 1201857"/>
              <a:gd name="connsiteY8" fmla="*/ 51524 h 635925"/>
              <a:gd name="connsiteX9" fmla="*/ 468959 w 1201857"/>
              <a:gd name="connsiteY9" fmla="*/ 89624 h 635925"/>
              <a:gd name="connsiteX10" fmla="*/ 160984 w 1201857"/>
              <a:gd name="connsiteY10" fmla="*/ 13424 h 635925"/>
              <a:gd name="connsiteX11" fmla="*/ 300684 w 1201857"/>
              <a:gd name="connsiteY11" fmla="*/ 92799 h 635925"/>
              <a:gd name="connsiteX12" fmla="*/ 5409 w 1201857"/>
              <a:gd name="connsiteY12" fmla="*/ 724 h 63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1857" h="635925">
                <a:moveTo>
                  <a:pt x="5409" y="724"/>
                </a:moveTo>
                <a:cubicBezTo>
                  <a:pt x="55680" y="10778"/>
                  <a:pt x="510234" y="131957"/>
                  <a:pt x="602309" y="153124"/>
                </a:cubicBezTo>
                <a:cubicBezTo>
                  <a:pt x="694384" y="174291"/>
                  <a:pt x="493830" y="80628"/>
                  <a:pt x="557859" y="127724"/>
                </a:cubicBezTo>
                <a:cubicBezTo>
                  <a:pt x="621888" y="174820"/>
                  <a:pt x="879592" y="351032"/>
                  <a:pt x="986484" y="435699"/>
                </a:cubicBezTo>
                <a:cubicBezTo>
                  <a:pt x="1093376" y="520366"/>
                  <a:pt x="1187038" y="630962"/>
                  <a:pt x="1199209" y="635724"/>
                </a:cubicBezTo>
                <a:cubicBezTo>
                  <a:pt x="1211380" y="640486"/>
                  <a:pt x="1184392" y="560053"/>
                  <a:pt x="1059509" y="464274"/>
                </a:cubicBezTo>
                <a:cubicBezTo>
                  <a:pt x="934626" y="368495"/>
                  <a:pt x="578497" y="130899"/>
                  <a:pt x="449909" y="61049"/>
                </a:cubicBezTo>
                <a:cubicBezTo>
                  <a:pt x="321321" y="-8801"/>
                  <a:pt x="291688" y="46761"/>
                  <a:pt x="287984" y="45174"/>
                </a:cubicBezTo>
                <a:cubicBezTo>
                  <a:pt x="284280" y="43587"/>
                  <a:pt x="397522" y="44116"/>
                  <a:pt x="427684" y="51524"/>
                </a:cubicBezTo>
                <a:cubicBezTo>
                  <a:pt x="457846" y="58932"/>
                  <a:pt x="513409" y="95974"/>
                  <a:pt x="468959" y="89624"/>
                </a:cubicBezTo>
                <a:cubicBezTo>
                  <a:pt x="424509" y="83274"/>
                  <a:pt x="189030" y="12895"/>
                  <a:pt x="160984" y="13424"/>
                </a:cubicBezTo>
                <a:cubicBezTo>
                  <a:pt x="132938" y="13953"/>
                  <a:pt x="330317" y="97032"/>
                  <a:pt x="300684" y="92799"/>
                </a:cubicBezTo>
                <a:cubicBezTo>
                  <a:pt x="271051" y="88566"/>
                  <a:pt x="-44862" y="-9330"/>
                  <a:pt x="5409" y="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45C69C95-02B7-CCF8-3A39-EB1F5FFB96AC}"/>
              </a:ext>
            </a:extLst>
          </p:cNvPr>
          <p:cNvSpPr/>
          <p:nvPr/>
        </p:nvSpPr>
        <p:spPr>
          <a:xfrm>
            <a:off x="2586770" y="7997561"/>
            <a:ext cx="1113223" cy="439676"/>
          </a:xfrm>
          <a:custGeom>
            <a:avLst/>
            <a:gdLst>
              <a:gd name="connsiteX0" fmla="*/ 855 w 1113223"/>
              <a:gd name="connsiteY0" fmla="*/ 63764 h 439676"/>
              <a:gd name="connsiteX1" fmla="*/ 483455 w 1113223"/>
              <a:gd name="connsiteY1" fmla="*/ 66939 h 439676"/>
              <a:gd name="connsiteX2" fmla="*/ 1102580 w 1113223"/>
              <a:gd name="connsiteY2" fmla="*/ 435239 h 439676"/>
              <a:gd name="connsiteX3" fmla="*/ 839055 w 1113223"/>
              <a:gd name="connsiteY3" fmla="*/ 254264 h 439676"/>
              <a:gd name="connsiteX4" fmla="*/ 378680 w 1113223"/>
              <a:gd name="connsiteY4" fmla="*/ 9789 h 439676"/>
              <a:gd name="connsiteX5" fmla="*/ 855 w 1113223"/>
              <a:gd name="connsiteY5" fmla="*/ 63764 h 43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3223" h="439676">
                <a:moveTo>
                  <a:pt x="855" y="63764"/>
                </a:moveTo>
                <a:cubicBezTo>
                  <a:pt x="18318" y="73289"/>
                  <a:pt x="299834" y="5026"/>
                  <a:pt x="483455" y="66939"/>
                </a:cubicBezTo>
                <a:cubicBezTo>
                  <a:pt x="667076" y="128852"/>
                  <a:pt x="1043313" y="404018"/>
                  <a:pt x="1102580" y="435239"/>
                </a:cubicBezTo>
                <a:cubicBezTo>
                  <a:pt x="1161847" y="466460"/>
                  <a:pt x="959705" y="325172"/>
                  <a:pt x="839055" y="254264"/>
                </a:cubicBezTo>
                <a:cubicBezTo>
                  <a:pt x="718405" y="183356"/>
                  <a:pt x="519968" y="47360"/>
                  <a:pt x="378680" y="9789"/>
                </a:cubicBezTo>
                <a:cubicBezTo>
                  <a:pt x="237393" y="-27782"/>
                  <a:pt x="-16608" y="54239"/>
                  <a:pt x="855" y="63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C46F49E3-7A2B-3811-DFD5-93640D047F60}"/>
              </a:ext>
            </a:extLst>
          </p:cNvPr>
          <p:cNvSpPr/>
          <p:nvPr/>
        </p:nvSpPr>
        <p:spPr>
          <a:xfrm>
            <a:off x="5031825" y="3628722"/>
            <a:ext cx="142435" cy="406227"/>
          </a:xfrm>
          <a:custGeom>
            <a:avLst/>
            <a:gdLst>
              <a:gd name="connsiteX0" fmla="*/ 550 w 142435"/>
              <a:gd name="connsiteY0" fmla="*/ 303 h 406227"/>
              <a:gd name="connsiteX1" fmla="*/ 57700 w 142435"/>
              <a:gd name="connsiteY1" fmla="*/ 140003 h 406227"/>
              <a:gd name="connsiteX2" fmla="*/ 127550 w 142435"/>
              <a:gd name="connsiteY2" fmla="*/ 206678 h 406227"/>
              <a:gd name="connsiteX3" fmla="*/ 124375 w 142435"/>
              <a:gd name="connsiteY3" fmla="*/ 403528 h 406227"/>
              <a:gd name="connsiteX4" fmla="*/ 140250 w 142435"/>
              <a:gd name="connsiteY4" fmla="*/ 314628 h 406227"/>
              <a:gd name="connsiteX5" fmla="*/ 137075 w 142435"/>
              <a:gd name="connsiteY5" fmla="*/ 222553 h 406227"/>
              <a:gd name="connsiteX6" fmla="*/ 92625 w 142435"/>
              <a:gd name="connsiteY6" fmla="*/ 181278 h 406227"/>
              <a:gd name="connsiteX7" fmla="*/ 550 w 142435"/>
              <a:gd name="connsiteY7" fmla="*/ 303 h 40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435" h="406227">
                <a:moveTo>
                  <a:pt x="550" y="303"/>
                </a:moveTo>
                <a:cubicBezTo>
                  <a:pt x="-5271" y="-6576"/>
                  <a:pt x="36533" y="105607"/>
                  <a:pt x="57700" y="140003"/>
                </a:cubicBezTo>
                <a:cubicBezTo>
                  <a:pt x="78867" y="174399"/>
                  <a:pt x="116438" y="162757"/>
                  <a:pt x="127550" y="206678"/>
                </a:cubicBezTo>
                <a:cubicBezTo>
                  <a:pt x="138662" y="250599"/>
                  <a:pt x="122258" y="385536"/>
                  <a:pt x="124375" y="403528"/>
                </a:cubicBezTo>
                <a:cubicBezTo>
                  <a:pt x="126492" y="421520"/>
                  <a:pt x="138133" y="344790"/>
                  <a:pt x="140250" y="314628"/>
                </a:cubicBezTo>
                <a:cubicBezTo>
                  <a:pt x="142367" y="284466"/>
                  <a:pt x="145013" y="244778"/>
                  <a:pt x="137075" y="222553"/>
                </a:cubicBezTo>
                <a:cubicBezTo>
                  <a:pt x="129138" y="200328"/>
                  <a:pt x="113262" y="213028"/>
                  <a:pt x="92625" y="181278"/>
                </a:cubicBezTo>
                <a:cubicBezTo>
                  <a:pt x="71988" y="149528"/>
                  <a:pt x="6371" y="7182"/>
                  <a:pt x="550" y="30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C8E6F008-68D7-BD00-C330-2E78B0A2CBC8}"/>
              </a:ext>
            </a:extLst>
          </p:cNvPr>
          <p:cNvSpPr/>
          <p:nvPr/>
        </p:nvSpPr>
        <p:spPr>
          <a:xfrm>
            <a:off x="5656245" y="3683000"/>
            <a:ext cx="293705" cy="160187"/>
          </a:xfrm>
          <a:custGeom>
            <a:avLst/>
            <a:gdLst>
              <a:gd name="connsiteX0" fmla="*/ 293705 w 293705"/>
              <a:gd name="connsiteY0" fmla="*/ 0 h 160187"/>
              <a:gd name="connsiteX1" fmla="*/ 119080 w 293705"/>
              <a:gd name="connsiteY1" fmla="*/ 60325 h 160187"/>
              <a:gd name="connsiteX2" fmla="*/ 1605 w 293705"/>
              <a:gd name="connsiteY2" fmla="*/ 158750 h 160187"/>
              <a:gd name="connsiteX3" fmla="*/ 55580 w 293705"/>
              <a:gd name="connsiteY3" fmla="*/ 114300 h 160187"/>
              <a:gd name="connsiteX4" fmla="*/ 122255 w 293705"/>
              <a:gd name="connsiteY4" fmla="*/ 50800 h 160187"/>
              <a:gd name="connsiteX5" fmla="*/ 84155 w 293705"/>
              <a:gd name="connsiteY5" fmla="*/ 63500 h 160187"/>
              <a:gd name="connsiteX6" fmla="*/ 293705 w 293705"/>
              <a:gd name="connsiteY6" fmla="*/ 0 h 16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705" h="160187">
                <a:moveTo>
                  <a:pt x="293705" y="0"/>
                </a:moveTo>
                <a:cubicBezTo>
                  <a:pt x="230734" y="16933"/>
                  <a:pt x="167763" y="33867"/>
                  <a:pt x="119080" y="60325"/>
                </a:cubicBezTo>
                <a:cubicBezTo>
                  <a:pt x="70397" y="86783"/>
                  <a:pt x="12188" y="149754"/>
                  <a:pt x="1605" y="158750"/>
                </a:cubicBezTo>
                <a:cubicBezTo>
                  <a:pt x="-8978" y="167746"/>
                  <a:pt x="35472" y="132292"/>
                  <a:pt x="55580" y="114300"/>
                </a:cubicBezTo>
                <a:cubicBezTo>
                  <a:pt x="75688" y="96308"/>
                  <a:pt x="117492" y="59267"/>
                  <a:pt x="122255" y="50800"/>
                </a:cubicBezTo>
                <a:cubicBezTo>
                  <a:pt x="127018" y="42333"/>
                  <a:pt x="84155" y="63500"/>
                  <a:pt x="84155" y="63500"/>
                </a:cubicBezTo>
                <a:lnTo>
                  <a:pt x="29370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D6EAD8B0-BD65-9985-A2DA-B7CFE049759A}"/>
              </a:ext>
            </a:extLst>
          </p:cNvPr>
          <p:cNvSpPr/>
          <p:nvPr/>
        </p:nvSpPr>
        <p:spPr>
          <a:xfrm>
            <a:off x="4997428" y="4400516"/>
            <a:ext cx="158857" cy="28609"/>
          </a:xfrm>
          <a:custGeom>
            <a:avLst/>
            <a:gdLst>
              <a:gd name="connsiteX0" fmla="*/ 22 w 158857"/>
              <a:gd name="connsiteY0" fmla="*/ 28609 h 28609"/>
              <a:gd name="connsiteX1" fmla="*/ 107972 w 158857"/>
              <a:gd name="connsiteY1" fmla="*/ 34 h 28609"/>
              <a:gd name="connsiteX2" fmla="*/ 158772 w 158857"/>
              <a:gd name="connsiteY2" fmla="*/ 22259 h 28609"/>
              <a:gd name="connsiteX3" fmla="*/ 117497 w 158857"/>
              <a:gd name="connsiteY3" fmla="*/ 34 h 28609"/>
              <a:gd name="connsiteX4" fmla="*/ 22 w 158857"/>
              <a:gd name="connsiteY4" fmla="*/ 28609 h 28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857" h="28609">
                <a:moveTo>
                  <a:pt x="22" y="28609"/>
                </a:moveTo>
                <a:cubicBezTo>
                  <a:pt x="-1565" y="28609"/>
                  <a:pt x="81514" y="1092"/>
                  <a:pt x="107972" y="34"/>
                </a:cubicBezTo>
                <a:cubicBezTo>
                  <a:pt x="134430" y="-1024"/>
                  <a:pt x="157185" y="22259"/>
                  <a:pt x="158772" y="22259"/>
                </a:cubicBezTo>
                <a:cubicBezTo>
                  <a:pt x="160359" y="22259"/>
                  <a:pt x="139722" y="34"/>
                  <a:pt x="117497" y="34"/>
                </a:cubicBezTo>
                <a:cubicBezTo>
                  <a:pt x="95272" y="34"/>
                  <a:pt x="1609" y="28609"/>
                  <a:pt x="22" y="28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9E63979C-192E-F7AD-4D71-E4ECDD5233EC}"/>
              </a:ext>
            </a:extLst>
          </p:cNvPr>
          <p:cNvSpPr/>
          <p:nvPr/>
        </p:nvSpPr>
        <p:spPr>
          <a:xfrm>
            <a:off x="5028479" y="4228504"/>
            <a:ext cx="177286" cy="61737"/>
          </a:xfrm>
          <a:custGeom>
            <a:avLst/>
            <a:gdLst>
              <a:gd name="connsiteX0" fmla="*/ 721 w 177286"/>
              <a:gd name="connsiteY0" fmla="*/ 60921 h 61737"/>
              <a:gd name="connsiteX1" fmla="*/ 89621 w 177286"/>
              <a:gd name="connsiteY1" fmla="*/ 45046 h 61737"/>
              <a:gd name="connsiteX2" fmla="*/ 175346 w 177286"/>
              <a:gd name="connsiteY2" fmla="*/ 596 h 61737"/>
              <a:gd name="connsiteX3" fmla="*/ 140421 w 177286"/>
              <a:gd name="connsiteY3" fmla="*/ 22821 h 61737"/>
              <a:gd name="connsiteX4" fmla="*/ 721 w 177286"/>
              <a:gd name="connsiteY4" fmla="*/ 60921 h 6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286" h="61737">
                <a:moveTo>
                  <a:pt x="721" y="60921"/>
                </a:moveTo>
                <a:cubicBezTo>
                  <a:pt x="-7746" y="64625"/>
                  <a:pt x="60517" y="55100"/>
                  <a:pt x="89621" y="45046"/>
                </a:cubicBezTo>
                <a:cubicBezTo>
                  <a:pt x="118725" y="34992"/>
                  <a:pt x="166879" y="4300"/>
                  <a:pt x="175346" y="596"/>
                </a:cubicBezTo>
                <a:cubicBezTo>
                  <a:pt x="183813" y="-3108"/>
                  <a:pt x="163175" y="11179"/>
                  <a:pt x="140421" y="22821"/>
                </a:cubicBezTo>
                <a:cubicBezTo>
                  <a:pt x="117667" y="34463"/>
                  <a:pt x="9188" y="57217"/>
                  <a:pt x="721" y="6092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27BED4A5-84ED-263E-18B4-0CCDE0A7848A}"/>
              </a:ext>
            </a:extLst>
          </p:cNvPr>
          <p:cNvSpPr/>
          <p:nvPr/>
        </p:nvSpPr>
        <p:spPr>
          <a:xfrm>
            <a:off x="5518147" y="3927449"/>
            <a:ext cx="74623" cy="209979"/>
          </a:xfrm>
          <a:custGeom>
            <a:avLst/>
            <a:gdLst>
              <a:gd name="connsiteX0" fmla="*/ 3 w 74623"/>
              <a:gd name="connsiteY0" fmla="*/ 26 h 209979"/>
              <a:gd name="connsiteX1" fmla="*/ 66678 w 74623"/>
              <a:gd name="connsiteY1" fmla="*/ 171476 h 209979"/>
              <a:gd name="connsiteX2" fmla="*/ 73028 w 74623"/>
              <a:gd name="connsiteY2" fmla="*/ 209576 h 209979"/>
              <a:gd name="connsiteX3" fmla="*/ 63503 w 74623"/>
              <a:gd name="connsiteY3" fmla="*/ 158776 h 209979"/>
              <a:gd name="connsiteX4" fmla="*/ 3 w 74623"/>
              <a:gd name="connsiteY4" fmla="*/ 26 h 209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23" h="209979">
                <a:moveTo>
                  <a:pt x="3" y="26"/>
                </a:moveTo>
                <a:cubicBezTo>
                  <a:pt x="532" y="2143"/>
                  <a:pt x="54507" y="136551"/>
                  <a:pt x="66678" y="171476"/>
                </a:cubicBezTo>
                <a:cubicBezTo>
                  <a:pt x="78849" y="206401"/>
                  <a:pt x="73557" y="211693"/>
                  <a:pt x="73028" y="209576"/>
                </a:cubicBezTo>
                <a:cubicBezTo>
                  <a:pt x="72499" y="207459"/>
                  <a:pt x="73028" y="192114"/>
                  <a:pt x="63503" y="158776"/>
                </a:cubicBezTo>
                <a:cubicBezTo>
                  <a:pt x="53978" y="125439"/>
                  <a:pt x="-526" y="-2091"/>
                  <a:pt x="3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8B063D20-F9B3-6AB9-D6F9-A243917DEEBF}"/>
              </a:ext>
            </a:extLst>
          </p:cNvPr>
          <p:cNvSpPr/>
          <p:nvPr/>
        </p:nvSpPr>
        <p:spPr>
          <a:xfrm>
            <a:off x="5657746" y="4444922"/>
            <a:ext cx="121950" cy="104990"/>
          </a:xfrm>
          <a:custGeom>
            <a:avLst/>
            <a:gdLst>
              <a:gd name="connsiteX0" fmla="*/ 104 w 121950"/>
              <a:gd name="connsiteY0" fmla="*/ 78 h 104990"/>
              <a:gd name="connsiteX1" fmla="*/ 101704 w 121950"/>
              <a:gd name="connsiteY1" fmla="*/ 66753 h 104990"/>
              <a:gd name="connsiteX2" fmla="*/ 120754 w 121950"/>
              <a:gd name="connsiteY2" fmla="*/ 104853 h 104990"/>
              <a:gd name="connsiteX3" fmla="*/ 82654 w 121950"/>
              <a:gd name="connsiteY3" fmla="*/ 54053 h 104990"/>
              <a:gd name="connsiteX4" fmla="*/ 104 w 121950"/>
              <a:gd name="connsiteY4" fmla="*/ 78 h 10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0" h="104990">
                <a:moveTo>
                  <a:pt x="104" y="78"/>
                </a:moveTo>
                <a:cubicBezTo>
                  <a:pt x="3279" y="2195"/>
                  <a:pt x="81596" y="49291"/>
                  <a:pt x="101704" y="66753"/>
                </a:cubicBezTo>
                <a:cubicBezTo>
                  <a:pt x="121812" y="84215"/>
                  <a:pt x="123929" y="106970"/>
                  <a:pt x="120754" y="104853"/>
                </a:cubicBezTo>
                <a:cubicBezTo>
                  <a:pt x="117579" y="102736"/>
                  <a:pt x="98529" y="68870"/>
                  <a:pt x="82654" y="54053"/>
                </a:cubicBezTo>
                <a:cubicBezTo>
                  <a:pt x="66779" y="39236"/>
                  <a:pt x="-3071" y="-2039"/>
                  <a:pt x="104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EE9A6279-ADC9-934C-1E3C-46EE5126AFD9}"/>
              </a:ext>
            </a:extLst>
          </p:cNvPr>
          <p:cNvSpPr/>
          <p:nvPr/>
        </p:nvSpPr>
        <p:spPr>
          <a:xfrm>
            <a:off x="5340549" y="6970833"/>
            <a:ext cx="219372" cy="1168265"/>
          </a:xfrm>
          <a:custGeom>
            <a:avLst/>
            <a:gdLst>
              <a:gd name="connsiteX0" fmla="*/ 3283 w 219372"/>
              <a:gd name="connsiteY0" fmla="*/ 5154 h 1168265"/>
              <a:gd name="connsiteX1" fmla="*/ 140935 w 219372"/>
              <a:gd name="connsiteY1" fmla="*/ 462354 h 1168265"/>
              <a:gd name="connsiteX2" fmla="*/ 136019 w 219372"/>
              <a:gd name="connsiteY2" fmla="*/ 388612 h 1168265"/>
              <a:gd name="connsiteX3" fmla="*/ 190096 w 219372"/>
              <a:gd name="connsiteY3" fmla="*/ 698328 h 1168265"/>
              <a:gd name="connsiteX4" fmla="*/ 199928 w 219372"/>
              <a:gd name="connsiteY4" fmla="*/ 1047373 h 1168265"/>
              <a:gd name="connsiteX5" fmla="*/ 140935 w 219372"/>
              <a:gd name="connsiteY5" fmla="*/ 1165361 h 1168265"/>
              <a:gd name="connsiteX6" fmla="*/ 170432 w 219372"/>
              <a:gd name="connsiteY6" fmla="*/ 1116199 h 1168265"/>
              <a:gd name="connsiteX7" fmla="*/ 214677 w 219372"/>
              <a:gd name="connsiteY7" fmla="*/ 944135 h 1168265"/>
              <a:gd name="connsiteX8" fmla="*/ 47528 w 219372"/>
              <a:gd name="connsiteY8" fmla="*/ 182135 h 1168265"/>
              <a:gd name="connsiteX9" fmla="*/ 42612 w 219372"/>
              <a:gd name="connsiteY9" fmla="*/ 211632 h 1168265"/>
              <a:gd name="connsiteX10" fmla="*/ 3283 w 219372"/>
              <a:gd name="connsiteY10" fmla="*/ 5154 h 116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372" h="1168265">
                <a:moveTo>
                  <a:pt x="3283" y="5154"/>
                </a:moveTo>
                <a:cubicBezTo>
                  <a:pt x="19670" y="46941"/>
                  <a:pt x="118812" y="398444"/>
                  <a:pt x="140935" y="462354"/>
                </a:cubicBezTo>
                <a:cubicBezTo>
                  <a:pt x="163058" y="526264"/>
                  <a:pt x="127826" y="349283"/>
                  <a:pt x="136019" y="388612"/>
                </a:cubicBezTo>
                <a:cubicBezTo>
                  <a:pt x="144212" y="427941"/>
                  <a:pt x="179445" y="588535"/>
                  <a:pt x="190096" y="698328"/>
                </a:cubicBezTo>
                <a:cubicBezTo>
                  <a:pt x="200747" y="808121"/>
                  <a:pt x="208121" y="969534"/>
                  <a:pt x="199928" y="1047373"/>
                </a:cubicBezTo>
                <a:cubicBezTo>
                  <a:pt x="191735" y="1125212"/>
                  <a:pt x="145851" y="1153890"/>
                  <a:pt x="140935" y="1165361"/>
                </a:cubicBezTo>
                <a:cubicBezTo>
                  <a:pt x="136019" y="1176832"/>
                  <a:pt x="158142" y="1153070"/>
                  <a:pt x="170432" y="1116199"/>
                </a:cubicBezTo>
                <a:cubicBezTo>
                  <a:pt x="182722" y="1079328"/>
                  <a:pt x="235161" y="1099812"/>
                  <a:pt x="214677" y="944135"/>
                </a:cubicBezTo>
                <a:cubicBezTo>
                  <a:pt x="194193" y="788458"/>
                  <a:pt x="47528" y="182135"/>
                  <a:pt x="47528" y="182135"/>
                </a:cubicBezTo>
                <a:cubicBezTo>
                  <a:pt x="18851" y="60051"/>
                  <a:pt x="48347" y="234574"/>
                  <a:pt x="42612" y="211632"/>
                </a:cubicBezTo>
                <a:cubicBezTo>
                  <a:pt x="36877" y="188690"/>
                  <a:pt x="-13104" y="-36633"/>
                  <a:pt x="3283" y="5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9D6380B8-4CC3-C0CB-568B-2234988C7145}"/>
              </a:ext>
            </a:extLst>
          </p:cNvPr>
          <p:cNvSpPr/>
          <p:nvPr/>
        </p:nvSpPr>
        <p:spPr>
          <a:xfrm>
            <a:off x="5368163" y="6911903"/>
            <a:ext cx="216743" cy="546246"/>
          </a:xfrm>
          <a:custGeom>
            <a:avLst/>
            <a:gdLst>
              <a:gd name="connsiteX0" fmla="*/ 250 w 216743"/>
              <a:gd name="connsiteY0" fmla="*/ 174 h 546246"/>
              <a:gd name="connsiteX1" fmla="*/ 83824 w 216743"/>
              <a:gd name="connsiteY1" fmla="*/ 295142 h 546246"/>
              <a:gd name="connsiteX2" fmla="*/ 118237 w 216743"/>
              <a:gd name="connsiteY2" fmla="*/ 447542 h 546246"/>
              <a:gd name="connsiteX3" fmla="*/ 113321 w 216743"/>
              <a:gd name="connsiteY3" fmla="*/ 344303 h 546246"/>
              <a:gd name="connsiteX4" fmla="*/ 216560 w 216743"/>
              <a:gd name="connsiteY4" fmla="*/ 545865 h 546246"/>
              <a:gd name="connsiteX5" fmla="*/ 137902 w 216743"/>
              <a:gd name="connsiteY5" fmla="*/ 393465 h 546246"/>
              <a:gd name="connsiteX6" fmla="*/ 113321 w 216743"/>
              <a:gd name="connsiteY6" fmla="*/ 339387 h 546246"/>
              <a:gd name="connsiteX7" fmla="*/ 250 w 216743"/>
              <a:gd name="connsiteY7" fmla="*/ 174 h 54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743" h="546246">
                <a:moveTo>
                  <a:pt x="250" y="174"/>
                </a:moveTo>
                <a:cubicBezTo>
                  <a:pt x="-4666" y="-7200"/>
                  <a:pt x="64159" y="220581"/>
                  <a:pt x="83824" y="295142"/>
                </a:cubicBezTo>
                <a:cubicBezTo>
                  <a:pt x="103489" y="369703"/>
                  <a:pt x="113321" y="439349"/>
                  <a:pt x="118237" y="447542"/>
                </a:cubicBezTo>
                <a:cubicBezTo>
                  <a:pt x="123153" y="455735"/>
                  <a:pt x="96934" y="327916"/>
                  <a:pt x="113321" y="344303"/>
                </a:cubicBezTo>
                <a:cubicBezTo>
                  <a:pt x="129708" y="360690"/>
                  <a:pt x="212463" y="537671"/>
                  <a:pt x="216560" y="545865"/>
                </a:cubicBezTo>
                <a:cubicBezTo>
                  <a:pt x="220657" y="554059"/>
                  <a:pt x="155109" y="427878"/>
                  <a:pt x="137902" y="393465"/>
                </a:cubicBezTo>
                <a:cubicBezTo>
                  <a:pt x="120695" y="359052"/>
                  <a:pt x="134624" y="401658"/>
                  <a:pt x="113321" y="339387"/>
                </a:cubicBezTo>
                <a:cubicBezTo>
                  <a:pt x="92018" y="277116"/>
                  <a:pt x="5166" y="7548"/>
                  <a:pt x="250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C89D71AF-F0AE-FA10-6E9F-8C425D8A76CF}"/>
              </a:ext>
            </a:extLst>
          </p:cNvPr>
          <p:cNvSpPr/>
          <p:nvPr/>
        </p:nvSpPr>
        <p:spPr>
          <a:xfrm>
            <a:off x="5359713" y="6828267"/>
            <a:ext cx="283174" cy="708041"/>
          </a:xfrm>
          <a:custGeom>
            <a:avLst/>
            <a:gdLst>
              <a:gd name="connsiteX0" fmla="*/ 8700 w 283174"/>
              <a:gd name="connsiteY0" fmla="*/ 19901 h 708041"/>
              <a:gd name="connsiteX1" fmla="*/ 200429 w 283174"/>
              <a:gd name="connsiteY1" fmla="*/ 423023 h 708041"/>
              <a:gd name="connsiteX2" fmla="*/ 279087 w 283174"/>
              <a:gd name="connsiteY2" fmla="*/ 703243 h 708041"/>
              <a:gd name="connsiteX3" fmla="*/ 254506 w 283174"/>
              <a:gd name="connsiteY3" fmla="*/ 570507 h 708041"/>
              <a:gd name="connsiteX4" fmla="*/ 107022 w 283174"/>
              <a:gd name="connsiteY4" fmla="*/ 201798 h 708041"/>
              <a:gd name="connsiteX5" fmla="*/ 38197 w 283174"/>
              <a:gd name="connsiteY5" fmla="*/ 73978 h 708041"/>
              <a:gd name="connsiteX6" fmla="*/ 8700 w 283174"/>
              <a:gd name="connsiteY6" fmla="*/ 19901 h 70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174" h="708041">
                <a:moveTo>
                  <a:pt x="8700" y="19901"/>
                </a:moveTo>
                <a:cubicBezTo>
                  <a:pt x="35739" y="78075"/>
                  <a:pt x="155364" y="309133"/>
                  <a:pt x="200429" y="423023"/>
                </a:cubicBezTo>
                <a:cubicBezTo>
                  <a:pt x="245494" y="536913"/>
                  <a:pt x="270074" y="678662"/>
                  <a:pt x="279087" y="703243"/>
                </a:cubicBezTo>
                <a:cubicBezTo>
                  <a:pt x="288100" y="727824"/>
                  <a:pt x="283184" y="654081"/>
                  <a:pt x="254506" y="570507"/>
                </a:cubicBezTo>
                <a:cubicBezTo>
                  <a:pt x="225829" y="486933"/>
                  <a:pt x="143073" y="284553"/>
                  <a:pt x="107022" y="201798"/>
                </a:cubicBezTo>
                <a:cubicBezTo>
                  <a:pt x="70971" y="119043"/>
                  <a:pt x="51307" y="101017"/>
                  <a:pt x="38197" y="73978"/>
                </a:cubicBezTo>
                <a:cubicBezTo>
                  <a:pt x="25087" y="46939"/>
                  <a:pt x="-18339" y="-38273"/>
                  <a:pt x="8700" y="19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03CC9860-8C63-A095-5322-B738307A072C}"/>
              </a:ext>
            </a:extLst>
          </p:cNvPr>
          <p:cNvSpPr/>
          <p:nvPr/>
        </p:nvSpPr>
        <p:spPr>
          <a:xfrm>
            <a:off x="5638800" y="7551652"/>
            <a:ext cx="21121" cy="402645"/>
          </a:xfrm>
          <a:custGeom>
            <a:avLst/>
            <a:gdLst>
              <a:gd name="connsiteX0" fmla="*/ 0 w 21121"/>
              <a:gd name="connsiteY0" fmla="*/ 4438 h 402645"/>
              <a:gd name="connsiteX1" fmla="*/ 19665 w 21121"/>
              <a:gd name="connsiteY1" fmla="*/ 299406 h 402645"/>
              <a:gd name="connsiteX2" fmla="*/ 19665 w 21121"/>
              <a:gd name="connsiteY2" fmla="*/ 402645 h 402645"/>
              <a:gd name="connsiteX3" fmla="*/ 19665 w 21121"/>
              <a:gd name="connsiteY3" fmla="*/ 299406 h 402645"/>
              <a:gd name="connsiteX4" fmla="*/ 19665 w 21121"/>
              <a:gd name="connsiteY4" fmla="*/ 132258 h 402645"/>
              <a:gd name="connsiteX5" fmla="*/ 0 w 21121"/>
              <a:gd name="connsiteY5" fmla="*/ 4438 h 40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21" h="402645">
                <a:moveTo>
                  <a:pt x="0" y="4438"/>
                </a:moveTo>
                <a:cubicBezTo>
                  <a:pt x="0" y="32296"/>
                  <a:pt x="16388" y="233038"/>
                  <a:pt x="19665" y="299406"/>
                </a:cubicBezTo>
                <a:cubicBezTo>
                  <a:pt x="22943" y="365774"/>
                  <a:pt x="19665" y="402645"/>
                  <a:pt x="19665" y="402645"/>
                </a:cubicBezTo>
                <a:lnTo>
                  <a:pt x="19665" y="299406"/>
                </a:lnTo>
                <a:cubicBezTo>
                  <a:pt x="19665" y="254342"/>
                  <a:pt x="20484" y="177322"/>
                  <a:pt x="19665" y="132258"/>
                </a:cubicBezTo>
                <a:cubicBezTo>
                  <a:pt x="18846" y="87194"/>
                  <a:pt x="0" y="-23420"/>
                  <a:pt x="0" y="4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ED081E32-56CB-0C69-5B54-80DA8ABA32AC}"/>
              </a:ext>
            </a:extLst>
          </p:cNvPr>
          <p:cNvSpPr/>
          <p:nvPr/>
        </p:nvSpPr>
        <p:spPr>
          <a:xfrm>
            <a:off x="5368413" y="8154934"/>
            <a:ext cx="486697" cy="267183"/>
          </a:xfrm>
          <a:custGeom>
            <a:avLst/>
            <a:gdLst>
              <a:gd name="connsiteX0" fmla="*/ 0 w 486697"/>
              <a:gd name="connsiteY0" fmla="*/ 5840 h 267183"/>
              <a:gd name="connsiteX1" fmla="*/ 221226 w 486697"/>
              <a:gd name="connsiteY1" fmla="*/ 10756 h 267183"/>
              <a:gd name="connsiteX2" fmla="*/ 270387 w 486697"/>
              <a:gd name="connsiteY2" fmla="*/ 104163 h 267183"/>
              <a:gd name="connsiteX3" fmla="*/ 285135 w 486697"/>
              <a:gd name="connsiteY3" fmla="*/ 69750 h 267183"/>
              <a:gd name="connsiteX4" fmla="*/ 324464 w 486697"/>
              <a:gd name="connsiteY4" fmla="*/ 148408 h 267183"/>
              <a:gd name="connsiteX5" fmla="*/ 486697 w 486697"/>
              <a:gd name="connsiteY5" fmla="*/ 266395 h 267183"/>
              <a:gd name="connsiteX6" fmla="*/ 324464 w 486697"/>
              <a:gd name="connsiteY6" fmla="*/ 192653 h 267183"/>
              <a:gd name="connsiteX7" fmla="*/ 324464 w 486697"/>
              <a:gd name="connsiteY7" fmla="*/ 55001 h 267183"/>
              <a:gd name="connsiteX8" fmla="*/ 231058 w 486697"/>
              <a:gd name="connsiteY8" fmla="*/ 10756 h 267183"/>
              <a:gd name="connsiteX9" fmla="*/ 270387 w 486697"/>
              <a:gd name="connsiteY9" fmla="*/ 15672 h 267183"/>
              <a:gd name="connsiteX10" fmla="*/ 0 w 486697"/>
              <a:gd name="connsiteY10" fmla="*/ 5840 h 267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6697" h="267183">
                <a:moveTo>
                  <a:pt x="0" y="5840"/>
                </a:moveTo>
                <a:cubicBezTo>
                  <a:pt x="88081" y="104"/>
                  <a:pt x="176162" y="-5631"/>
                  <a:pt x="221226" y="10756"/>
                </a:cubicBezTo>
                <a:cubicBezTo>
                  <a:pt x="266291" y="27143"/>
                  <a:pt x="259735" y="94331"/>
                  <a:pt x="270387" y="104163"/>
                </a:cubicBezTo>
                <a:cubicBezTo>
                  <a:pt x="281039" y="113995"/>
                  <a:pt x="276122" y="62376"/>
                  <a:pt x="285135" y="69750"/>
                </a:cubicBezTo>
                <a:cubicBezTo>
                  <a:pt x="294148" y="77124"/>
                  <a:pt x="290870" y="115634"/>
                  <a:pt x="324464" y="148408"/>
                </a:cubicBezTo>
                <a:cubicBezTo>
                  <a:pt x="358058" y="181182"/>
                  <a:pt x="486697" y="259021"/>
                  <a:pt x="486697" y="266395"/>
                </a:cubicBezTo>
                <a:cubicBezTo>
                  <a:pt x="486697" y="273769"/>
                  <a:pt x="351503" y="227885"/>
                  <a:pt x="324464" y="192653"/>
                </a:cubicBezTo>
                <a:cubicBezTo>
                  <a:pt x="297425" y="157421"/>
                  <a:pt x="340032" y="85317"/>
                  <a:pt x="324464" y="55001"/>
                </a:cubicBezTo>
                <a:cubicBezTo>
                  <a:pt x="308896" y="24685"/>
                  <a:pt x="240071" y="17311"/>
                  <a:pt x="231058" y="10756"/>
                </a:cubicBezTo>
                <a:cubicBezTo>
                  <a:pt x="222045" y="4201"/>
                  <a:pt x="270387" y="15672"/>
                  <a:pt x="270387" y="15672"/>
                </a:cubicBezTo>
                <a:lnTo>
                  <a:pt x="0" y="584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E6D51DCC-69D9-BF77-1B45-982433EA12E5}"/>
              </a:ext>
            </a:extLst>
          </p:cNvPr>
          <p:cNvSpPr/>
          <p:nvPr/>
        </p:nvSpPr>
        <p:spPr>
          <a:xfrm>
            <a:off x="5591905" y="7372171"/>
            <a:ext cx="667622" cy="121186"/>
          </a:xfrm>
          <a:custGeom>
            <a:avLst/>
            <a:gdLst>
              <a:gd name="connsiteX0" fmla="*/ 2650 w 667622"/>
              <a:gd name="connsiteY0" fmla="*/ 6939 h 121186"/>
              <a:gd name="connsiteX1" fmla="*/ 194379 w 667622"/>
              <a:gd name="connsiteY1" fmla="*/ 2023 h 121186"/>
              <a:gd name="connsiteX2" fmla="*/ 327114 w 667622"/>
              <a:gd name="connsiteY2" fmla="*/ 6939 h 121186"/>
              <a:gd name="connsiteX3" fmla="*/ 233708 w 667622"/>
              <a:gd name="connsiteY3" fmla="*/ 2023 h 121186"/>
              <a:gd name="connsiteX4" fmla="*/ 430353 w 667622"/>
              <a:gd name="connsiteY4" fmla="*/ 46268 h 121186"/>
              <a:gd name="connsiteX5" fmla="*/ 666327 w 667622"/>
              <a:gd name="connsiteY5" fmla="*/ 120010 h 121186"/>
              <a:gd name="connsiteX6" fmla="*/ 513927 w 667622"/>
              <a:gd name="connsiteY6" fmla="*/ 85597 h 121186"/>
              <a:gd name="connsiteX7" fmla="*/ 277953 w 667622"/>
              <a:gd name="connsiteY7" fmla="*/ 6939 h 121186"/>
              <a:gd name="connsiteX8" fmla="*/ 96056 w 667622"/>
              <a:gd name="connsiteY8" fmla="*/ 2023 h 121186"/>
              <a:gd name="connsiteX9" fmla="*/ 2650 w 667622"/>
              <a:gd name="connsiteY9" fmla="*/ 6939 h 12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7622" h="121186">
                <a:moveTo>
                  <a:pt x="2650" y="6939"/>
                </a:moveTo>
                <a:cubicBezTo>
                  <a:pt x="19037" y="6939"/>
                  <a:pt x="140302" y="2023"/>
                  <a:pt x="194379" y="2023"/>
                </a:cubicBezTo>
                <a:cubicBezTo>
                  <a:pt x="248456" y="2023"/>
                  <a:pt x="320559" y="6939"/>
                  <a:pt x="327114" y="6939"/>
                </a:cubicBezTo>
                <a:cubicBezTo>
                  <a:pt x="333669" y="6939"/>
                  <a:pt x="216502" y="-4532"/>
                  <a:pt x="233708" y="2023"/>
                </a:cubicBezTo>
                <a:cubicBezTo>
                  <a:pt x="250914" y="8578"/>
                  <a:pt x="358250" y="26604"/>
                  <a:pt x="430353" y="46268"/>
                </a:cubicBezTo>
                <a:cubicBezTo>
                  <a:pt x="502456" y="65932"/>
                  <a:pt x="652398" y="113455"/>
                  <a:pt x="666327" y="120010"/>
                </a:cubicBezTo>
                <a:cubicBezTo>
                  <a:pt x="680256" y="126565"/>
                  <a:pt x="578656" y="104442"/>
                  <a:pt x="513927" y="85597"/>
                </a:cubicBezTo>
                <a:cubicBezTo>
                  <a:pt x="449198" y="66752"/>
                  <a:pt x="347598" y="20868"/>
                  <a:pt x="277953" y="6939"/>
                </a:cubicBezTo>
                <a:cubicBezTo>
                  <a:pt x="208308" y="-6990"/>
                  <a:pt x="142759" y="5301"/>
                  <a:pt x="96056" y="2023"/>
                </a:cubicBezTo>
                <a:cubicBezTo>
                  <a:pt x="49353" y="-1255"/>
                  <a:pt x="-13737" y="6939"/>
                  <a:pt x="2650" y="6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75D06E06-9A81-58E4-8B79-BD9827D8CEA7}"/>
              </a:ext>
            </a:extLst>
          </p:cNvPr>
          <p:cNvSpPr/>
          <p:nvPr/>
        </p:nvSpPr>
        <p:spPr>
          <a:xfrm>
            <a:off x="5602873" y="7293113"/>
            <a:ext cx="689065" cy="185187"/>
          </a:xfrm>
          <a:custGeom>
            <a:avLst/>
            <a:gdLst>
              <a:gd name="connsiteX0" fmla="*/ 1514 w 689065"/>
              <a:gd name="connsiteY0" fmla="*/ 61416 h 185187"/>
              <a:gd name="connsiteX1" fmla="*/ 129333 w 689065"/>
              <a:gd name="connsiteY1" fmla="*/ 17171 h 185187"/>
              <a:gd name="connsiteX2" fmla="*/ 276817 w 689065"/>
              <a:gd name="connsiteY2" fmla="*/ 66332 h 185187"/>
              <a:gd name="connsiteX3" fmla="*/ 227656 w 689065"/>
              <a:gd name="connsiteY3" fmla="*/ 51584 h 185187"/>
              <a:gd name="connsiteX4" fmla="*/ 389888 w 689065"/>
              <a:gd name="connsiteY4" fmla="*/ 90913 h 185187"/>
              <a:gd name="connsiteX5" fmla="*/ 684856 w 689065"/>
              <a:gd name="connsiteY5" fmla="*/ 184319 h 185187"/>
              <a:gd name="connsiteX6" fmla="*/ 571785 w 689065"/>
              <a:gd name="connsiteY6" fmla="*/ 140074 h 185187"/>
              <a:gd name="connsiteX7" fmla="*/ 252237 w 689065"/>
              <a:gd name="connsiteY7" fmla="*/ 12255 h 185187"/>
              <a:gd name="connsiteX8" fmla="*/ 158830 w 689065"/>
              <a:gd name="connsiteY8" fmla="*/ 7339 h 185187"/>
              <a:gd name="connsiteX9" fmla="*/ 217824 w 689065"/>
              <a:gd name="connsiteY9" fmla="*/ 31919 h 185187"/>
              <a:gd name="connsiteX10" fmla="*/ 1514 w 689065"/>
              <a:gd name="connsiteY10" fmla="*/ 61416 h 18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9065" h="185187">
                <a:moveTo>
                  <a:pt x="1514" y="61416"/>
                </a:moveTo>
                <a:cubicBezTo>
                  <a:pt x="-13234" y="58958"/>
                  <a:pt x="83449" y="16352"/>
                  <a:pt x="129333" y="17171"/>
                </a:cubicBezTo>
                <a:cubicBezTo>
                  <a:pt x="175217" y="17990"/>
                  <a:pt x="260430" y="60596"/>
                  <a:pt x="276817" y="66332"/>
                </a:cubicBezTo>
                <a:cubicBezTo>
                  <a:pt x="293204" y="72068"/>
                  <a:pt x="208811" y="47487"/>
                  <a:pt x="227656" y="51584"/>
                </a:cubicBezTo>
                <a:cubicBezTo>
                  <a:pt x="246501" y="55681"/>
                  <a:pt x="313688" y="68791"/>
                  <a:pt x="389888" y="90913"/>
                </a:cubicBezTo>
                <a:cubicBezTo>
                  <a:pt x="466088" y="113035"/>
                  <a:pt x="654540" y="176126"/>
                  <a:pt x="684856" y="184319"/>
                </a:cubicBezTo>
                <a:cubicBezTo>
                  <a:pt x="715172" y="192512"/>
                  <a:pt x="571785" y="140074"/>
                  <a:pt x="571785" y="140074"/>
                </a:cubicBezTo>
                <a:cubicBezTo>
                  <a:pt x="499682" y="111397"/>
                  <a:pt x="321063" y="34377"/>
                  <a:pt x="252237" y="12255"/>
                </a:cubicBezTo>
                <a:cubicBezTo>
                  <a:pt x="183411" y="-9867"/>
                  <a:pt x="164566" y="4062"/>
                  <a:pt x="158830" y="7339"/>
                </a:cubicBezTo>
                <a:cubicBezTo>
                  <a:pt x="153094" y="10616"/>
                  <a:pt x="248960" y="22906"/>
                  <a:pt x="217824" y="31919"/>
                </a:cubicBezTo>
                <a:cubicBezTo>
                  <a:pt x="186689" y="40932"/>
                  <a:pt x="16262" y="63874"/>
                  <a:pt x="1514" y="61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DEE70CEA-25BB-01EC-E21D-714BBEE907DB}"/>
              </a:ext>
            </a:extLst>
          </p:cNvPr>
          <p:cNvSpPr/>
          <p:nvPr/>
        </p:nvSpPr>
        <p:spPr>
          <a:xfrm>
            <a:off x="5602897" y="7496983"/>
            <a:ext cx="85497" cy="710952"/>
          </a:xfrm>
          <a:custGeom>
            <a:avLst/>
            <a:gdLst>
              <a:gd name="connsiteX0" fmla="*/ 6406 w 85497"/>
              <a:gd name="connsiteY0" fmla="*/ 114 h 710952"/>
              <a:gd name="connsiteX1" fmla="*/ 35903 w 85497"/>
              <a:gd name="connsiteY1" fmla="*/ 344243 h 710952"/>
              <a:gd name="connsiteX2" fmla="*/ 50651 w 85497"/>
              <a:gd name="connsiteY2" fmla="*/ 442565 h 710952"/>
              <a:gd name="connsiteX3" fmla="*/ 45735 w 85497"/>
              <a:gd name="connsiteY3" fmla="*/ 393404 h 710952"/>
              <a:gd name="connsiteX4" fmla="*/ 50651 w 85497"/>
              <a:gd name="connsiteY4" fmla="*/ 575301 h 710952"/>
              <a:gd name="connsiteX5" fmla="*/ 85064 w 85497"/>
              <a:gd name="connsiteY5" fmla="*/ 708036 h 710952"/>
              <a:gd name="connsiteX6" fmla="*/ 65400 w 85497"/>
              <a:gd name="connsiteY6" fmla="*/ 649043 h 710952"/>
              <a:gd name="connsiteX7" fmla="*/ 1490 w 85497"/>
              <a:gd name="connsiteY7" fmla="*/ 447482 h 710952"/>
              <a:gd name="connsiteX8" fmla="*/ 21155 w 85497"/>
              <a:gd name="connsiteY8" fmla="*/ 506475 h 710952"/>
              <a:gd name="connsiteX9" fmla="*/ 30987 w 85497"/>
              <a:gd name="connsiteY9" fmla="*/ 324578 h 710952"/>
              <a:gd name="connsiteX10" fmla="*/ 35903 w 85497"/>
              <a:gd name="connsiteY10" fmla="*/ 383572 h 710952"/>
              <a:gd name="connsiteX11" fmla="*/ 6406 w 85497"/>
              <a:gd name="connsiteY11" fmla="*/ 114 h 71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497" h="710952">
                <a:moveTo>
                  <a:pt x="6406" y="114"/>
                </a:moveTo>
                <a:cubicBezTo>
                  <a:pt x="6406" y="-6441"/>
                  <a:pt x="28529" y="270501"/>
                  <a:pt x="35903" y="344243"/>
                </a:cubicBezTo>
                <a:cubicBezTo>
                  <a:pt x="43277" y="417985"/>
                  <a:pt x="49012" y="434372"/>
                  <a:pt x="50651" y="442565"/>
                </a:cubicBezTo>
                <a:cubicBezTo>
                  <a:pt x="52290" y="450758"/>
                  <a:pt x="45735" y="371281"/>
                  <a:pt x="45735" y="393404"/>
                </a:cubicBezTo>
                <a:cubicBezTo>
                  <a:pt x="45735" y="415527"/>
                  <a:pt x="44096" y="522862"/>
                  <a:pt x="50651" y="575301"/>
                </a:cubicBezTo>
                <a:cubicBezTo>
                  <a:pt x="57206" y="627740"/>
                  <a:pt x="82606" y="695746"/>
                  <a:pt x="85064" y="708036"/>
                </a:cubicBezTo>
                <a:cubicBezTo>
                  <a:pt x="87522" y="720326"/>
                  <a:pt x="79329" y="692469"/>
                  <a:pt x="65400" y="649043"/>
                </a:cubicBezTo>
                <a:cubicBezTo>
                  <a:pt x="51471" y="605617"/>
                  <a:pt x="8864" y="471243"/>
                  <a:pt x="1490" y="447482"/>
                </a:cubicBezTo>
                <a:cubicBezTo>
                  <a:pt x="-5884" y="423721"/>
                  <a:pt x="16239" y="526959"/>
                  <a:pt x="21155" y="506475"/>
                </a:cubicBezTo>
                <a:cubicBezTo>
                  <a:pt x="26071" y="485991"/>
                  <a:pt x="28529" y="345062"/>
                  <a:pt x="30987" y="324578"/>
                </a:cubicBezTo>
                <a:cubicBezTo>
                  <a:pt x="33445" y="304094"/>
                  <a:pt x="37542" y="431094"/>
                  <a:pt x="35903" y="383572"/>
                </a:cubicBezTo>
                <a:cubicBezTo>
                  <a:pt x="34264" y="336050"/>
                  <a:pt x="6406" y="6669"/>
                  <a:pt x="6406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E047DD01-DC5E-D926-566B-91EB366FBC5E}"/>
              </a:ext>
            </a:extLst>
          </p:cNvPr>
          <p:cNvSpPr/>
          <p:nvPr/>
        </p:nvSpPr>
        <p:spPr>
          <a:xfrm>
            <a:off x="5710514" y="7682695"/>
            <a:ext cx="343178" cy="750660"/>
          </a:xfrm>
          <a:custGeom>
            <a:avLst/>
            <a:gdLst>
              <a:gd name="connsiteX0" fmla="*/ 2028 w 343178"/>
              <a:gd name="connsiteY0" fmla="*/ 1215 h 750660"/>
              <a:gd name="connsiteX1" fmla="*/ 16776 w 343178"/>
              <a:gd name="connsiteY1" fmla="*/ 163447 h 750660"/>
              <a:gd name="connsiteX2" fmla="*/ 110183 w 343178"/>
              <a:gd name="connsiteY2" fmla="*/ 404337 h 750660"/>
              <a:gd name="connsiteX3" fmla="*/ 90518 w 343178"/>
              <a:gd name="connsiteY3" fmla="*/ 355176 h 750660"/>
              <a:gd name="connsiteX4" fmla="*/ 208505 w 343178"/>
              <a:gd name="connsiteY4" fmla="*/ 497744 h 750660"/>
              <a:gd name="connsiteX5" fmla="*/ 341241 w 343178"/>
              <a:gd name="connsiteY5" fmla="*/ 743550 h 750660"/>
              <a:gd name="connsiteX6" fmla="*/ 277331 w 343178"/>
              <a:gd name="connsiteY6" fmla="*/ 659976 h 750660"/>
              <a:gd name="connsiteX7" fmla="*/ 139680 w 343178"/>
              <a:gd name="connsiteY7" fmla="*/ 409253 h 750660"/>
              <a:gd name="connsiteX8" fmla="*/ 41357 w 343178"/>
              <a:gd name="connsiteY8" fmla="*/ 247021 h 750660"/>
              <a:gd name="connsiteX9" fmla="*/ 2028 w 343178"/>
              <a:gd name="connsiteY9" fmla="*/ 1215 h 75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178" h="750660">
                <a:moveTo>
                  <a:pt x="2028" y="1215"/>
                </a:moveTo>
                <a:cubicBezTo>
                  <a:pt x="-2069" y="-12714"/>
                  <a:pt x="-1250" y="96260"/>
                  <a:pt x="16776" y="163447"/>
                </a:cubicBezTo>
                <a:cubicBezTo>
                  <a:pt x="34802" y="230634"/>
                  <a:pt x="97893" y="372382"/>
                  <a:pt x="110183" y="404337"/>
                </a:cubicBezTo>
                <a:cubicBezTo>
                  <a:pt x="122473" y="436292"/>
                  <a:pt x="74131" y="339608"/>
                  <a:pt x="90518" y="355176"/>
                </a:cubicBezTo>
                <a:cubicBezTo>
                  <a:pt x="106905" y="370744"/>
                  <a:pt x="166718" y="433015"/>
                  <a:pt x="208505" y="497744"/>
                </a:cubicBezTo>
                <a:cubicBezTo>
                  <a:pt x="250292" y="562473"/>
                  <a:pt x="329770" y="716511"/>
                  <a:pt x="341241" y="743550"/>
                </a:cubicBezTo>
                <a:cubicBezTo>
                  <a:pt x="352712" y="770589"/>
                  <a:pt x="310925" y="715692"/>
                  <a:pt x="277331" y="659976"/>
                </a:cubicBezTo>
                <a:cubicBezTo>
                  <a:pt x="243737" y="604260"/>
                  <a:pt x="179009" y="478079"/>
                  <a:pt x="139680" y="409253"/>
                </a:cubicBezTo>
                <a:cubicBezTo>
                  <a:pt x="100351" y="340427"/>
                  <a:pt x="62660" y="310111"/>
                  <a:pt x="41357" y="247021"/>
                </a:cubicBezTo>
                <a:cubicBezTo>
                  <a:pt x="20054" y="183931"/>
                  <a:pt x="6125" y="15144"/>
                  <a:pt x="2028" y="1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3628F9EA-6A4F-32F1-F2D9-C44441F07A0C}"/>
              </a:ext>
            </a:extLst>
          </p:cNvPr>
          <p:cNvSpPr/>
          <p:nvPr/>
        </p:nvSpPr>
        <p:spPr>
          <a:xfrm>
            <a:off x="5606267" y="7634421"/>
            <a:ext cx="478327" cy="826700"/>
          </a:xfrm>
          <a:custGeom>
            <a:avLst/>
            <a:gdLst>
              <a:gd name="connsiteX0" fmla="*/ 3036 w 478327"/>
              <a:gd name="connsiteY0" fmla="*/ 5244 h 826700"/>
              <a:gd name="connsiteX1" fmla="*/ 317668 w 478327"/>
              <a:gd name="connsiteY1" fmla="*/ 462444 h 826700"/>
              <a:gd name="connsiteX2" fmla="*/ 391410 w 478327"/>
              <a:gd name="connsiteY2" fmla="*/ 624676 h 826700"/>
              <a:gd name="connsiteX3" fmla="*/ 474985 w 478327"/>
              <a:gd name="connsiteY3" fmla="*/ 821321 h 826700"/>
              <a:gd name="connsiteX4" fmla="*/ 445488 w 478327"/>
              <a:gd name="connsiteY4" fmla="*/ 742663 h 826700"/>
              <a:gd name="connsiteX5" fmla="*/ 298004 w 478327"/>
              <a:gd name="connsiteY5" fmla="*/ 447695 h 826700"/>
              <a:gd name="connsiteX6" fmla="*/ 165268 w 478327"/>
              <a:gd name="connsiteY6" fmla="*/ 226469 h 826700"/>
              <a:gd name="connsiteX7" fmla="*/ 3036 w 478327"/>
              <a:gd name="connsiteY7" fmla="*/ 5244 h 82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8327" h="826700">
                <a:moveTo>
                  <a:pt x="3036" y="5244"/>
                </a:moveTo>
                <a:cubicBezTo>
                  <a:pt x="28436" y="44573"/>
                  <a:pt x="252939" y="359205"/>
                  <a:pt x="317668" y="462444"/>
                </a:cubicBezTo>
                <a:cubicBezTo>
                  <a:pt x="382397" y="565683"/>
                  <a:pt x="365191" y="564863"/>
                  <a:pt x="391410" y="624676"/>
                </a:cubicBezTo>
                <a:cubicBezTo>
                  <a:pt x="417630" y="684489"/>
                  <a:pt x="465972" y="801657"/>
                  <a:pt x="474985" y="821321"/>
                </a:cubicBezTo>
                <a:cubicBezTo>
                  <a:pt x="483998" y="840985"/>
                  <a:pt x="474985" y="804934"/>
                  <a:pt x="445488" y="742663"/>
                </a:cubicBezTo>
                <a:cubicBezTo>
                  <a:pt x="415991" y="680392"/>
                  <a:pt x="344707" y="533727"/>
                  <a:pt x="298004" y="447695"/>
                </a:cubicBezTo>
                <a:cubicBezTo>
                  <a:pt x="251301" y="361663"/>
                  <a:pt x="211971" y="294476"/>
                  <a:pt x="165268" y="226469"/>
                </a:cubicBezTo>
                <a:cubicBezTo>
                  <a:pt x="118565" y="158463"/>
                  <a:pt x="-22364" y="-34085"/>
                  <a:pt x="3036" y="5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F6E8E3FC-CB1E-3A77-E4A2-7E4BA8A807AB}"/>
              </a:ext>
            </a:extLst>
          </p:cNvPr>
          <p:cNvSpPr/>
          <p:nvPr/>
        </p:nvSpPr>
        <p:spPr>
          <a:xfrm>
            <a:off x="5604173" y="7280710"/>
            <a:ext cx="654100" cy="1022632"/>
          </a:xfrm>
          <a:custGeom>
            <a:avLst/>
            <a:gdLst>
              <a:gd name="connsiteX0" fmla="*/ 214 w 654100"/>
              <a:gd name="connsiteY0" fmla="*/ 77 h 1022632"/>
              <a:gd name="connsiteX1" fmla="*/ 64124 w 654100"/>
              <a:gd name="connsiteY1" fmla="*/ 319625 h 1022632"/>
              <a:gd name="connsiteX2" fmla="*/ 69040 w 654100"/>
              <a:gd name="connsiteY2" fmla="*/ 349122 h 1022632"/>
              <a:gd name="connsiteX3" fmla="*/ 211608 w 654100"/>
              <a:gd name="connsiteY3" fmla="*/ 521187 h 1022632"/>
              <a:gd name="connsiteX4" fmla="*/ 167362 w 654100"/>
              <a:gd name="connsiteY4" fmla="*/ 472025 h 1022632"/>
              <a:gd name="connsiteX5" fmla="*/ 393504 w 654100"/>
              <a:gd name="connsiteY5" fmla="*/ 658838 h 1022632"/>
              <a:gd name="connsiteX6" fmla="*/ 585233 w 654100"/>
              <a:gd name="connsiteY6" fmla="*/ 875148 h 1022632"/>
              <a:gd name="connsiteX7" fmla="*/ 654059 w 654100"/>
              <a:gd name="connsiteY7" fmla="*/ 1022632 h 1022632"/>
              <a:gd name="connsiteX8" fmla="*/ 585233 w 654100"/>
              <a:gd name="connsiteY8" fmla="*/ 875148 h 1022632"/>
              <a:gd name="connsiteX9" fmla="*/ 216524 w 654100"/>
              <a:gd name="connsiteY9" fmla="*/ 481858 h 1022632"/>
              <a:gd name="connsiteX10" fmla="*/ 103453 w 654100"/>
              <a:gd name="connsiteY10" fmla="*/ 363871 h 1022632"/>
              <a:gd name="connsiteX11" fmla="*/ 93621 w 654100"/>
              <a:gd name="connsiteY11" fmla="*/ 422864 h 1022632"/>
              <a:gd name="connsiteX12" fmla="*/ 44459 w 654100"/>
              <a:gd name="connsiteY12" fmla="*/ 290129 h 1022632"/>
              <a:gd name="connsiteX13" fmla="*/ 214 w 654100"/>
              <a:gd name="connsiteY13" fmla="*/ 77 h 1022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4100" h="1022632">
                <a:moveTo>
                  <a:pt x="214" y="77"/>
                </a:moveTo>
                <a:cubicBezTo>
                  <a:pt x="3491" y="4993"/>
                  <a:pt x="52653" y="261451"/>
                  <a:pt x="64124" y="319625"/>
                </a:cubicBezTo>
                <a:cubicBezTo>
                  <a:pt x="75595" y="377799"/>
                  <a:pt x="44459" y="315528"/>
                  <a:pt x="69040" y="349122"/>
                </a:cubicBezTo>
                <a:cubicBezTo>
                  <a:pt x="93621" y="382716"/>
                  <a:pt x="195221" y="500703"/>
                  <a:pt x="211608" y="521187"/>
                </a:cubicBezTo>
                <a:cubicBezTo>
                  <a:pt x="227995" y="541671"/>
                  <a:pt x="137046" y="449083"/>
                  <a:pt x="167362" y="472025"/>
                </a:cubicBezTo>
                <a:cubicBezTo>
                  <a:pt x="197678" y="494967"/>
                  <a:pt x="323859" y="591651"/>
                  <a:pt x="393504" y="658838"/>
                </a:cubicBezTo>
                <a:cubicBezTo>
                  <a:pt x="463149" y="726025"/>
                  <a:pt x="541807" y="814516"/>
                  <a:pt x="585233" y="875148"/>
                </a:cubicBezTo>
                <a:cubicBezTo>
                  <a:pt x="628659" y="935780"/>
                  <a:pt x="654059" y="1022632"/>
                  <a:pt x="654059" y="1022632"/>
                </a:cubicBezTo>
                <a:cubicBezTo>
                  <a:pt x="654059" y="1022632"/>
                  <a:pt x="658156" y="965277"/>
                  <a:pt x="585233" y="875148"/>
                </a:cubicBezTo>
                <a:cubicBezTo>
                  <a:pt x="512311" y="785019"/>
                  <a:pt x="296821" y="567071"/>
                  <a:pt x="216524" y="481858"/>
                </a:cubicBezTo>
                <a:cubicBezTo>
                  <a:pt x="136227" y="396645"/>
                  <a:pt x="123937" y="373703"/>
                  <a:pt x="103453" y="363871"/>
                </a:cubicBezTo>
                <a:cubicBezTo>
                  <a:pt x="82969" y="354039"/>
                  <a:pt x="103453" y="435154"/>
                  <a:pt x="93621" y="422864"/>
                </a:cubicBezTo>
                <a:cubicBezTo>
                  <a:pt x="83789" y="410574"/>
                  <a:pt x="56749" y="354039"/>
                  <a:pt x="44459" y="290129"/>
                </a:cubicBezTo>
                <a:cubicBezTo>
                  <a:pt x="32169" y="226219"/>
                  <a:pt x="-3063" y="-4839"/>
                  <a:pt x="214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D7FDBDA8-1AF9-E438-85B8-C96F730F46CA}"/>
              </a:ext>
            </a:extLst>
          </p:cNvPr>
          <p:cNvSpPr/>
          <p:nvPr/>
        </p:nvSpPr>
        <p:spPr>
          <a:xfrm>
            <a:off x="5603423" y="7328029"/>
            <a:ext cx="413772" cy="684384"/>
          </a:xfrm>
          <a:custGeom>
            <a:avLst/>
            <a:gdLst>
              <a:gd name="connsiteX0" fmla="*/ 964 w 413772"/>
              <a:gd name="connsiteY0" fmla="*/ 1919 h 684384"/>
              <a:gd name="connsiteX1" fmla="*/ 104203 w 413772"/>
              <a:gd name="connsiteY1" fmla="*/ 218229 h 684384"/>
              <a:gd name="connsiteX2" fmla="*/ 123867 w 413772"/>
              <a:gd name="connsiteY2" fmla="*/ 301803 h 684384"/>
              <a:gd name="connsiteX3" fmla="*/ 104203 w 413772"/>
              <a:gd name="connsiteY3" fmla="*/ 277223 h 684384"/>
              <a:gd name="connsiteX4" fmla="*/ 251687 w 413772"/>
              <a:gd name="connsiteY4" fmla="*/ 409958 h 684384"/>
              <a:gd name="connsiteX5" fmla="*/ 409003 w 413772"/>
              <a:gd name="connsiteY5" fmla="*/ 680345 h 684384"/>
              <a:gd name="connsiteX6" fmla="*/ 354925 w 413772"/>
              <a:gd name="connsiteY6" fmla="*/ 557442 h 684384"/>
              <a:gd name="connsiteX7" fmla="*/ 173029 w 413772"/>
              <a:gd name="connsiteY7" fmla="*/ 355881 h 684384"/>
              <a:gd name="connsiteX8" fmla="*/ 964 w 413772"/>
              <a:gd name="connsiteY8" fmla="*/ 1919 h 68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3772" h="684384">
                <a:moveTo>
                  <a:pt x="964" y="1919"/>
                </a:moveTo>
                <a:cubicBezTo>
                  <a:pt x="-10507" y="-21023"/>
                  <a:pt x="83719" y="168248"/>
                  <a:pt x="104203" y="218229"/>
                </a:cubicBezTo>
                <a:cubicBezTo>
                  <a:pt x="124687" y="268210"/>
                  <a:pt x="123867" y="291971"/>
                  <a:pt x="123867" y="301803"/>
                </a:cubicBezTo>
                <a:cubicBezTo>
                  <a:pt x="123867" y="311635"/>
                  <a:pt x="82900" y="259197"/>
                  <a:pt x="104203" y="277223"/>
                </a:cubicBezTo>
                <a:cubicBezTo>
                  <a:pt x="125506" y="295249"/>
                  <a:pt x="200887" y="342771"/>
                  <a:pt x="251687" y="409958"/>
                </a:cubicBezTo>
                <a:cubicBezTo>
                  <a:pt x="302487" y="477145"/>
                  <a:pt x="391797" y="655765"/>
                  <a:pt x="409003" y="680345"/>
                </a:cubicBezTo>
                <a:cubicBezTo>
                  <a:pt x="426209" y="704925"/>
                  <a:pt x="394254" y="611519"/>
                  <a:pt x="354925" y="557442"/>
                </a:cubicBezTo>
                <a:cubicBezTo>
                  <a:pt x="315596" y="503365"/>
                  <a:pt x="226287" y="443552"/>
                  <a:pt x="173029" y="355881"/>
                </a:cubicBezTo>
                <a:cubicBezTo>
                  <a:pt x="119771" y="268210"/>
                  <a:pt x="12435" y="24861"/>
                  <a:pt x="964" y="1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8A4C5A86-3C2B-F125-EC77-540247686B88}"/>
              </a:ext>
            </a:extLst>
          </p:cNvPr>
          <p:cNvSpPr/>
          <p:nvPr/>
        </p:nvSpPr>
        <p:spPr>
          <a:xfrm>
            <a:off x="6247085" y="7398239"/>
            <a:ext cx="303652" cy="354143"/>
          </a:xfrm>
          <a:custGeom>
            <a:avLst/>
            <a:gdLst>
              <a:gd name="connsiteX0" fmla="*/ 1315 w 303652"/>
              <a:gd name="connsiteY0" fmla="*/ 535 h 354143"/>
              <a:gd name="connsiteX1" fmla="*/ 79973 w 303652"/>
              <a:gd name="connsiteY1" fmla="*/ 138187 h 354143"/>
              <a:gd name="connsiteX2" fmla="*/ 296283 w 303652"/>
              <a:gd name="connsiteY2" fmla="*/ 349580 h 354143"/>
              <a:gd name="connsiteX3" fmla="*/ 242205 w 303652"/>
              <a:gd name="connsiteY3" fmla="*/ 275838 h 354143"/>
              <a:gd name="connsiteX4" fmla="*/ 134050 w 303652"/>
              <a:gd name="connsiteY4" fmla="*/ 187348 h 354143"/>
              <a:gd name="connsiteX5" fmla="*/ 1315 w 303652"/>
              <a:gd name="connsiteY5" fmla="*/ 535 h 35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2" h="354143">
                <a:moveTo>
                  <a:pt x="1315" y="535"/>
                </a:moveTo>
                <a:cubicBezTo>
                  <a:pt x="-7698" y="-7658"/>
                  <a:pt x="30812" y="80013"/>
                  <a:pt x="79973" y="138187"/>
                </a:cubicBezTo>
                <a:cubicBezTo>
                  <a:pt x="129134" y="196361"/>
                  <a:pt x="269244" y="326638"/>
                  <a:pt x="296283" y="349580"/>
                </a:cubicBezTo>
                <a:cubicBezTo>
                  <a:pt x="323322" y="372522"/>
                  <a:pt x="269244" y="302877"/>
                  <a:pt x="242205" y="275838"/>
                </a:cubicBezTo>
                <a:cubicBezTo>
                  <a:pt x="215166" y="248799"/>
                  <a:pt x="171740" y="228316"/>
                  <a:pt x="134050" y="187348"/>
                </a:cubicBezTo>
                <a:cubicBezTo>
                  <a:pt x="96360" y="146380"/>
                  <a:pt x="10328" y="8728"/>
                  <a:pt x="1315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9E6CB413-6EC3-C243-3F40-CC2A4C447D07}"/>
              </a:ext>
            </a:extLst>
          </p:cNvPr>
          <p:cNvSpPr/>
          <p:nvPr/>
        </p:nvSpPr>
        <p:spPr>
          <a:xfrm>
            <a:off x="5967819" y="7437628"/>
            <a:ext cx="541317" cy="551985"/>
          </a:xfrm>
          <a:custGeom>
            <a:avLst/>
            <a:gdLst>
              <a:gd name="connsiteX0" fmla="*/ 362 w 541317"/>
              <a:gd name="connsiteY0" fmla="*/ 475 h 551985"/>
              <a:gd name="connsiteX1" fmla="*/ 280581 w 541317"/>
              <a:gd name="connsiteY1" fmla="*/ 265946 h 551985"/>
              <a:gd name="connsiteX2" fmla="*/ 536220 w 541317"/>
              <a:gd name="connsiteY2" fmla="*/ 546166 h 551985"/>
              <a:gd name="connsiteX3" fmla="*/ 457562 w 541317"/>
              <a:gd name="connsiteY3" fmla="*/ 462591 h 551985"/>
              <a:gd name="connsiteX4" fmla="*/ 251084 w 541317"/>
              <a:gd name="connsiteY4" fmla="*/ 236449 h 551985"/>
              <a:gd name="connsiteX5" fmla="*/ 221587 w 541317"/>
              <a:gd name="connsiteY5" fmla="*/ 202037 h 551985"/>
              <a:gd name="connsiteX6" fmla="*/ 362 w 541317"/>
              <a:gd name="connsiteY6" fmla="*/ 475 h 551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1317" h="551985">
                <a:moveTo>
                  <a:pt x="362" y="475"/>
                </a:moveTo>
                <a:cubicBezTo>
                  <a:pt x="10194" y="11127"/>
                  <a:pt x="191271" y="174998"/>
                  <a:pt x="280581" y="265946"/>
                </a:cubicBezTo>
                <a:cubicBezTo>
                  <a:pt x="369891" y="356894"/>
                  <a:pt x="506723" y="513392"/>
                  <a:pt x="536220" y="546166"/>
                </a:cubicBezTo>
                <a:cubicBezTo>
                  <a:pt x="565717" y="578940"/>
                  <a:pt x="457562" y="462591"/>
                  <a:pt x="457562" y="462591"/>
                </a:cubicBezTo>
                <a:lnTo>
                  <a:pt x="251084" y="236449"/>
                </a:lnTo>
                <a:cubicBezTo>
                  <a:pt x="211755" y="193023"/>
                  <a:pt x="259277" y="243005"/>
                  <a:pt x="221587" y="202037"/>
                </a:cubicBezTo>
                <a:cubicBezTo>
                  <a:pt x="183897" y="161069"/>
                  <a:pt x="-9470" y="-10177"/>
                  <a:pt x="362" y="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CE8F4680-2C0D-317A-C186-4139C66265D5}"/>
              </a:ext>
            </a:extLst>
          </p:cNvPr>
          <p:cNvSpPr/>
          <p:nvPr/>
        </p:nvSpPr>
        <p:spPr>
          <a:xfrm>
            <a:off x="6017298" y="7482348"/>
            <a:ext cx="499247" cy="304949"/>
          </a:xfrm>
          <a:custGeom>
            <a:avLst/>
            <a:gdLst>
              <a:gd name="connsiteX0" fmla="*/ 44 w 499247"/>
              <a:gd name="connsiteY0" fmla="*/ 0 h 304949"/>
              <a:gd name="connsiteX1" fmla="*/ 226186 w 499247"/>
              <a:gd name="connsiteY1" fmla="*/ 54078 h 304949"/>
              <a:gd name="connsiteX2" fmla="*/ 309760 w 499247"/>
              <a:gd name="connsiteY2" fmla="*/ 132736 h 304949"/>
              <a:gd name="connsiteX3" fmla="*/ 270431 w 499247"/>
              <a:gd name="connsiteY3" fmla="*/ 98323 h 304949"/>
              <a:gd name="connsiteX4" fmla="*/ 491657 w 499247"/>
              <a:gd name="connsiteY4" fmla="*/ 299884 h 304949"/>
              <a:gd name="connsiteX5" fmla="*/ 427747 w 499247"/>
              <a:gd name="connsiteY5" fmla="*/ 226142 h 304949"/>
              <a:gd name="connsiteX6" fmla="*/ 231102 w 499247"/>
              <a:gd name="connsiteY6" fmla="*/ 29497 h 304949"/>
              <a:gd name="connsiteX7" fmla="*/ 245850 w 499247"/>
              <a:gd name="connsiteY7" fmla="*/ 54078 h 304949"/>
              <a:gd name="connsiteX8" fmla="*/ 44 w 499247"/>
              <a:gd name="connsiteY8" fmla="*/ 0 h 30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9247" h="304949">
                <a:moveTo>
                  <a:pt x="44" y="0"/>
                </a:moveTo>
                <a:cubicBezTo>
                  <a:pt x="-3233" y="0"/>
                  <a:pt x="174567" y="31955"/>
                  <a:pt x="226186" y="54078"/>
                </a:cubicBezTo>
                <a:cubicBezTo>
                  <a:pt x="277805" y="76201"/>
                  <a:pt x="302386" y="125362"/>
                  <a:pt x="309760" y="132736"/>
                </a:cubicBezTo>
                <a:cubicBezTo>
                  <a:pt x="317134" y="140110"/>
                  <a:pt x="270431" y="98323"/>
                  <a:pt x="270431" y="98323"/>
                </a:cubicBezTo>
                <a:cubicBezTo>
                  <a:pt x="300747" y="126181"/>
                  <a:pt x="465438" y="278581"/>
                  <a:pt x="491657" y="299884"/>
                </a:cubicBezTo>
                <a:cubicBezTo>
                  <a:pt x="517876" y="321187"/>
                  <a:pt x="471173" y="271207"/>
                  <a:pt x="427747" y="226142"/>
                </a:cubicBezTo>
                <a:cubicBezTo>
                  <a:pt x="384321" y="181078"/>
                  <a:pt x="231102" y="29497"/>
                  <a:pt x="231102" y="29497"/>
                </a:cubicBezTo>
                <a:cubicBezTo>
                  <a:pt x="200786" y="820"/>
                  <a:pt x="277805" y="58175"/>
                  <a:pt x="245850" y="54078"/>
                </a:cubicBezTo>
                <a:cubicBezTo>
                  <a:pt x="213895" y="49981"/>
                  <a:pt x="3321" y="0"/>
                  <a:pt x="4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BBC852C1-DFEB-F77A-1F14-C74FA5395D7E}"/>
              </a:ext>
            </a:extLst>
          </p:cNvPr>
          <p:cNvSpPr/>
          <p:nvPr/>
        </p:nvSpPr>
        <p:spPr>
          <a:xfrm>
            <a:off x="5706590" y="7407835"/>
            <a:ext cx="772588" cy="639885"/>
          </a:xfrm>
          <a:custGeom>
            <a:avLst/>
            <a:gdLst>
              <a:gd name="connsiteX0" fmla="*/ 5952 w 772588"/>
              <a:gd name="connsiteY0" fmla="*/ 771 h 639885"/>
              <a:gd name="connsiteX1" fmla="*/ 207513 w 772588"/>
              <a:gd name="connsiteY1" fmla="*/ 64681 h 639885"/>
              <a:gd name="connsiteX2" fmla="*/ 153436 w 772588"/>
              <a:gd name="connsiteY2" fmla="*/ 25352 h 639885"/>
              <a:gd name="connsiteX3" fmla="*/ 340249 w 772588"/>
              <a:gd name="connsiteY3" fmla="*/ 153171 h 639885"/>
              <a:gd name="connsiteX4" fmla="*/ 625384 w 772588"/>
              <a:gd name="connsiteY4" fmla="*/ 477636 h 639885"/>
              <a:gd name="connsiteX5" fmla="*/ 576223 w 772588"/>
              <a:gd name="connsiteY5" fmla="*/ 408810 h 639885"/>
              <a:gd name="connsiteX6" fmla="*/ 743371 w 772588"/>
              <a:gd name="connsiteY6" fmla="*/ 580875 h 639885"/>
              <a:gd name="connsiteX7" fmla="*/ 763036 w 772588"/>
              <a:gd name="connsiteY7" fmla="*/ 634952 h 639885"/>
              <a:gd name="connsiteX8" fmla="*/ 640133 w 772588"/>
              <a:gd name="connsiteY8" fmla="*/ 472720 h 639885"/>
              <a:gd name="connsiteX9" fmla="*/ 246842 w 772588"/>
              <a:gd name="connsiteY9" fmla="*/ 74513 h 639885"/>
              <a:gd name="connsiteX10" fmla="*/ 148520 w 772588"/>
              <a:gd name="connsiteY10" fmla="*/ 49933 h 639885"/>
              <a:gd name="connsiteX11" fmla="*/ 60029 w 772588"/>
              <a:gd name="connsiteY11" fmla="*/ 30268 h 639885"/>
              <a:gd name="connsiteX12" fmla="*/ 5952 w 772588"/>
              <a:gd name="connsiteY12" fmla="*/ 771 h 63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2588" h="639885">
                <a:moveTo>
                  <a:pt x="5952" y="771"/>
                </a:moveTo>
                <a:cubicBezTo>
                  <a:pt x="30532" y="6506"/>
                  <a:pt x="182932" y="60584"/>
                  <a:pt x="207513" y="64681"/>
                </a:cubicBezTo>
                <a:cubicBezTo>
                  <a:pt x="232094" y="68778"/>
                  <a:pt x="131313" y="10604"/>
                  <a:pt x="153436" y="25352"/>
                </a:cubicBezTo>
                <a:cubicBezTo>
                  <a:pt x="175559" y="40100"/>
                  <a:pt x="261591" y="77790"/>
                  <a:pt x="340249" y="153171"/>
                </a:cubicBezTo>
                <a:cubicBezTo>
                  <a:pt x="418907" y="228552"/>
                  <a:pt x="586055" y="435030"/>
                  <a:pt x="625384" y="477636"/>
                </a:cubicBezTo>
                <a:cubicBezTo>
                  <a:pt x="664713" y="520242"/>
                  <a:pt x="556559" y="391604"/>
                  <a:pt x="576223" y="408810"/>
                </a:cubicBezTo>
                <a:cubicBezTo>
                  <a:pt x="595887" y="426016"/>
                  <a:pt x="712236" y="543185"/>
                  <a:pt x="743371" y="580875"/>
                </a:cubicBezTo>
                <a:cubicBezTo>
                  <a:pt x="774506" y="618565"/>
                  <a:pt x="780242" y="652978"/>
                  <a:pt x="763036" y="634952"/>
                </a:cubicBezTo>
                <a:cubicBezTo>
                  <a:pt x="745830" y="616926"/>
                  <a:pt x="726165" y="566126"/>
                  <a:pt x="640133" y="472720"/>
                </a:cubicBezTo>
                <a:cubicBezTo>
                  <a:pt x="554101" y="379314"/>
                  <a:pt x="328777" y="144977"/>
                  <a:pt x="246842" y="74513"/>
                </a:cubicBezTo>
                <a:cubicBezTo>
                  <a:pt x="164907" y="4049"/>
                  <a:pt x="179655" y="57307"/>
                  <a:pt x="148520" y="49933"/>
                </a:cubicBezTo>
                <a:cubicBezTo>
                  <a:pt x="117385" y="42559"/>
                  <a:pt x="80513" y="37642"/>
                  <a:pt x="60029" y="30268"/>
                </a:cubicBezTo>
                <a:cubicBezTo>
                  <a:pt x="39545" y="22894"/>
                  <a:pt x="-18628" y="-4964"/>
                  <a:pt x="5952" y="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6A165585-F895-0B50-2166-1725131DF4FB}"/>
              </a:ext>
            </a:extLst>
          </p:cNvPr>
          <p:cNvSpPr/>
          <p:nvPr/>
        </p:nvSpPr>
        <p:spPr>
          <a:xfrm>
            <a:off x="6442287" y="7712020"/>
            <a:ext cx="116375" cy="794630"/>
          </a:xfrm>
          <a:custGeom>
            <a:avLst/>
            <a:gdLst>
              <a:gd name="connsiteX0" fmla="*/ 115829 w 116375"/>
              <a:gd name="connsiteY0" fmla="*/ 1386 h 794630"/>
              <a:gd name="connsiteX1" fmla="*/ 66668 w 116375"/>
              <a:gd name="connsiteY1" fmla="*/ 148870 h 794630"/>
              <a:gd name="connsiteX2" fmla="*/ 32255 w 116375"/>
              <a:gd name="connsiteY2" fmla="*/ 335683 h 794630"/>
              <a:gd name="connsiteX3" fmla="*/ 32255 w 116375"/>
              <a:gd name="connsiteY3" fmla="*/ 276690 h 794630"/>
              <a:gd name="connsiteX4" fmla="*/ 47003 w 116375"/>
              <a:gd name="connsiteY4" fmla="*/ 384845 h 794630"/>
              <a:gd name="connsiteX5" fmla="*/ 47003 w 116375"/>
              <a:gd name="connsiteY5" fmla="*/ 537245 h 794630"/>
              <a:gd name="connsiteX6" fmla="*/ 71584 w 116375"/>
              <a:gd name="connsiteY6" fmla="*/ 792883 h 794630"/>
              <a:gd name="connsiteX7" fmla="*/ 47003 w 116375"/>
              <a:gd name="connsiteY7" fmla="*/ 635567 h 794630"/>
              <a:gd name="connsiteX8" fmla="*/ 2758 w 116375"/>
              <a:gd name="connsiteY8" fmla="*/ 365180 h 794630"/>
              <a:gd name="connsiteX9" fmla="*/ 7674 w 116375"/>
              <a:gd name="connsiteY9" fmla="*/ 414341 h 794630"/>
              <a:gd name="connsiteX10" fmla="*/ 32255 w 116375"/>
              <a:gd name="connsiteY10" fmla="*/ 237361 h 794630"/>
              <a:gd name="connsiteX11" fmla="*/ 115829 w 116375"/>
              <a:gd name="connsiteY11" fmla="*/ 1386 h 794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375" h="794630">
                <a:moveTo>
                  <a:pt x="115829" y="1386"/>
                </a:moveTo>
                <a:cubicBezTo>
                  <a:pt x="121564" y="-13362"/>
                  <a:pt x="80597" y="93154"/>
                  <a:pt x="66668" y="148870"/>
                </a:cubicBezTo>
                <a:cubicBezTo>
                  <a:pt x="52739" y="204586"/>
                  <a:pt x="37990" y="314380"/>
                  <a:pt x="32255" y="335683"/>
                </a:cubicBezTo>
                <a:cubicBezTo>
                  <a:pt x="26519" y="356986"/>
                  <a:pt x="29797" y="268496"/>
                  <a:pt x="32255" y="276690"/>
                </a:cubicBezTo>
                <a:cubicBezTo>
                  <a:pt x="34713" y="284884"/>
                  <a:pt x="44545" y="341419"/>
                  <a:pt x="47003" y="384845"/>
                </a:cubicBezTo>
                <a:cubicBezTo>
                  <a:pt x="49461" y="428271"/>
                  <a:pt x="42906" y="469239"/>
                  <a:pt x="47003" y="537245"/>
                </a:cubicBezTo>
                <a:cubicBezTo>
                  <a:pt x="51100" y="605251"/>
                  <a:pt x="71584" y="776496"/>
                  <a:pt x="71584" y="792883"/>
                </a:cubicBezTo>
                <a:cubicBezTo>
                  <a:pt x="71584" y="809270"/>
                  <a:pt x="58474" y="706851"/>
                  <a:pt x="47003" y="635567"/>
                </a:cubicBezTo>
                <a:cubicBezTo>
                  <a:pt x="35532" y="564283"/>
                  <a:pt x="9313" y="402051"/>
                  <a:pt x="2758" y="365180"/>
                </a:cubicBezTo>
                <a:cubicBezTo>
                  <a:pt x="-3797" y="328309"/>
                  <a:pt x="2758" y="435644"/>
                  <a:pt x="7674" y="414341"/>
                </a:cubicBezTo>
                <a:cubicBezTo>
                  <a:pt x="12590" y="393038"/>
                  <a:pt x="16687" y="301271"/>
                  <a:pt x="32255" y="237361"/>
                </a:cubicBezTo>
                <a:cubicBezTo>
                  <a:pt x="47823" y="173451"/>
                  <a:pt x="110094" y="16134"/>
                  <a:pt x="115829" y="1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6594184E-B9FE-69DD-FB8F-D7C3AAF893ED}"/>
              </a:ext>
            </a:extLst>
          </p:cNvPr>
          <p:cNvSpPr/>
          <p:nvPr/>
        </p:nvSpPr>
        <p:spPr>
          <a:xfrm>
            <a:off x="6474277" y="7619184"/>
            <a:ext cx="88809" cy="884109"/>
          </a:xfrm>
          <a:custGeom>
            <a:avLst/>
            <a:gdLst>
              <a:gd name="connsiteX0" fmla="*/ 88755 w 88809"/>
              <a:gd name="connsiteY0" fmla="*/ 816 h 884109"/>
              <a:gd name="connsiteX1" fmla="*/ 29762 w 88809"/>
              <a:gd name="connsiteY1" fmla="*/ 305616 h 884109"/>
              <a:gd name="connsiteX2" fmla="*/ 5181 w 88809"/>
              <a:gd name="connsiteY2" fmla="*/ 502261 h 884109"/>
              <a:gd name="connsiteX3" fmla="*/ 19929 w 88809"/>
              <a:gd name="connsiteY3" fmla="*/ 423603 h 884109"/>
              <a:gd name="connsiteX4" fmla="*/ 29762 w 88809"/>
              <a:gd name="connsiteY4" fmla="*/ 610416 h 884109"/>
              <a:gd name="connsiteX5" fmla="*/ 59258 w 88809"/>
              <a:gd name="connsiteY5" fmla="*/ 875887 h 884109"/>
              <a:gd name="connsiteX6" fmla="*/ 59258 w 88809"/>
              <a:gd name="connsiteY6" fmla="*/ 782481 h 884109"/>
              <a:gd name="connsiteX7" fmla="*/ 265 w 88809"/>
              <a:gd name="connsiteY7" fmla="*/ 443268 h 884109"/>
              <a:gd name="connsiteX8" fmla="*/ 39594 w 88809"/>
              <a:gd name="connsiteY8" fmla="*/ 222042 h 884109"/>
              <a:gd name="connsiteX9" fmla="*/ 88755 w 88809"/>
              <a:gd name="connsiteY9" fmla="*/ 816 h 88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809" h="884109">
                <a:moveTo>
                  <a:pt x="88755" y="816"/>
                </a:moveTo>
                <a:cubicBezTo>
                  <a:pt x="87116" y="14745"/>
                  <a:pt x="43691" y="222042"/>
                  <a:pt x="29762" y="305616"/>
                </a:cubicBezTo>
                <a:cubicBezTo>
                  <a:pt x="15833" y="389190"/>
                  <a:pt x="6820" y="482597"/>
                  <a:pt x="5181" y="502261"/>
                </a:cubicBezTo>
                <a:cubicBezTo>
                  <a:pt x="3542" y="521925"/>
                  <a:pt x="15832" y="405577"/>
                  <a:pt x="19929" y="423603"/>
                </a:cubicBezTo>
                <a:cubicBezTo>
                  <a:pt x="24026" y="441629"/>
                  <a:pt x="23207" y="535035"/>
                  <a:pt x="29762" y="610416"/>
                </a:cubicBezTo>
                <a:cubicBezTo>
                  <a:pt x="36317" y="685797"/>
                  <a:pt x="54342" y="847210"/>
                  <a:pt x="59258" y="875887"/>
                </a:cubicBezTo>
                <a:cubicBezTo>
                  <a:pt x="64174" y="904564"/>
                  <a:pt x="69090" y="854584"/>
                  <a:pt x="59258" y="782481"/>
                </a:cubicBezTo>
                <a:cubicBezTo>
                  <a:pt x="49426" y="710378"/>
                  <a:pt x="3542" y="536674"/>
                  <a:pt x="265" y="443268"/>
                </a:cubicBezTo>
                <a:cubicBezTo>
                  <a:pt x="-3012" y="349862"/>
                  <a:pt x="24846" y="289229"/>
                  <a:pt x="39594" y="222042"/>
                </a:cubicBezTo>
                <a:cubicBezTo>
                  <a:pt x="54342" y="154855"/>
                  <a:pt x="90394" y="-13113"/>
                  <a:pt x="88755" y="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69EFDD14-8A9B-0636-43BC-B216DBC72E15}"/>
              </a:ext>
            </a:extLst>
          </p:cNvPr>
          <p:cNvSpPr/>
          <p:nvPr/>
        </p:nvSpPr>
        <p:spPr>
          <a:xfrm>
            <a:off x="5987736" y="7792059"/>
            <a:ext cx="520053" cy="742693"/>
          </a:xfrm>
          <a:custGeom>
            <a:avLst/>
            <a:gdLst>
              <a:gd name="connsiteX0" fmla="*/ 109 w 520053"/>
              <a:gd name="connsiteY0" fmla="*/ 6 h 742693"/>
              <a:gd name="connsiteX1" fmla="*/ 299993 w 520053"/>
              <a:gd name="connsiteY1" fmla="*/ 408044 h 742693"/>
              <a:gd name="connsiteX2" fmla="*/ 511387 w 520053"/>
              <a:gd name="connsiteY2" fmla="*/ 727593 h 742693"/>
              <a:gd name="connsiteX3" fmla="*/ 457309 w 520053"/>
              <a:gd name="connsiteY3" fmla="*/ 653851 h 742693"/>
              <a:gd name="connsiteX4" fmla="*/ 255748 w 520053"/>
              <a:gd name="connsiteY4" fmla="*/ 329386 h 742693"/>
              <a:gd name="connsiteX5" fmla="*/ 334406 w 520053"/>
              <a:gd name="connsiteY5" fmla="*/ 417876 h 742693"/>
              <a:gd name="connsiteX6" fmla="*/ 109 w 520053"/>
              <a:gd name="connsiteY6" fmla="*/ 6 h 74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053" h="742693">
                <a:moveTo>
                  <a:pt x="109" y="6"/>
                </a:moveTo>
                <a:cubicBezTo>
                  <a:pt x="-5626" y="-1633"/>
                  <a:pt x="214780" y="286780"/>
                  <a:pt x="299993" y="408044"/>
                </a:cubicBezTo>
                <a:cubicBezTo>
                  <a:pt x="385206" y="529308"/>
                  <a:pt x="485168" y="686625"/>
                  <a:pt x="511387" y="727593"/>
                </a:cubicBezTo>
                <a:cubicBezTo>
                  <a:pt x="537606" y="768561"/>
                  <a:pt x="499915" y="720219"/>
                  <a:pt x="457309" y="653851"/>
                </a:cubicBezTo>
                <a:cubicBezTo>
                  <a:pt x="414703" y="587483"/>
                  <a:pt x="276232" y="368715"/>
                  <a:pt x="255748" y="329386"/>
                </a:cubicBezTo>
                <a:cubicBezTo>
                  <a:pt x="235264" y="290057"/>
                  <a:pt x="375374" y="474412"/>
                  <a:pt x="334406" y="417876"/>
                </a:cubicBezTo>
                <a:cubicBezTo>
                  <a:pt x="293438" y="361341"/>
                  <a:pt x="5844" y="1645"/>
                  <a:pt x="10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B8A23231-4164-6447-309F-5EC798D9C6F9}"/>
              </a:ext>
            </a:extLst>
          </p:cNvPr>
          <p:cNvSpPr/>
          <p:nvPr/>
        </p:nvSpPr>
        <p:spPr>
          <a:xfrm>
            <a:off x="5103429" y="6554530"/>
            <a:ext cx="152376" cy="967562"/>
          </a:xfrm>
          <a:custGeom>
            <a:avLst/>
            <a:gdLst>
              <a:gd name="connsiteX0" fmla="*/ 151913 w 152376"/>
              <a:gd name="connsiteY0" fmla="*/ 3586 h 967562"/>
              <a:gd name="connsiteX1" fmla="*/ 33926 w 152376"/>
              <a:gd name="connsiteY1" fmla="*/ 219896 h 967562"/>
              <a:gd name="connsiteX2" fmla="*/ 38842 w 152376"/>
              <a:gd name="connsiteY2" fmla="*/ 519780 h 967562"/>
              <a:gd name="connsiteX3" fmla="*/ 14261 w 152376"/>
              <a:gd name="connsiteY3" fmla="*/ 396876 h 967562"/>
              <a:gd name="connsiteX4" fmla="*/ 48674 w 152376"/>
              <a:gd name="connsiteY4" fmla="*/ 967147 h 967562"/>
              <a:gd name="connsiteX5" fmla="*/ 4429 w 152376"/>
              <a:gd name="connsiteY5" fmla="*/ 485367 h 967562"/>
              <a:gd name="connsiteX6" fmla="*/ 9345 w 152376"/>
              <a:gd name="connsiteY6" fmla="*/ 278889 h 967562"/>
              <a:gd name="connsiteX7" fmla="*/ 73255 w 152376"/>
              <a:gd name="connsiteY7" fmla="*/ 96993 h 967562"/>
              <a:gd name="connsiteX8" fmla="*/ 151913 w 152376"/>
              <a:gd name="connsiteY8" fmla="*/ 3586 h 96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376" h="967562">
                <a:moveTo>
                  <a:pt x="151913" y="3586"/>
                </a:moveTo>
                <a:cubicBezTo>
                  <a:pt x="145358" y="24070"/>
                  <a:pt x="52771" y="133864"/>
                  <a:pt x="33926" y="219896"/>
                </a:cubicBezTo>
                <a:cubicBezTo>
                  <a:pt x="15081" y="305928"/>
                  <a:pt x="42120" y="490283"/>
                  <a:pt x="38842" y="519780"/>
                </a:cubicBezTo>
                <a:cubicBezTo>
                  <a:pt x="35564" y="549277"/>
                  <a:pt x="12622" y="322315"/>
                  <a:pt x="14261" y="396876"/>
                </a:cubicBezTo>
                <a:cubicBezTo>
                  <a:pt x="15900" y="471437"/>
                  <a:pt x="50313" y="952399"/>
                  <a:pt x="48674" y="967147"/>
                </a:cubicBezTo>
                <a:cubicBezTo>
                  <a:pt x="47035" y="981896"/>
                  <a:pt x="10984" y="600077"/>
                  <a:pt x="4429" y="485367"/>
                </a:cubicBezTo>
                <a:cubicBezTo>
                  <a:pt x="-2126" y="370657"/>
                  <a:pt x="-2126" y="343618"/>
                  <a:pt x="9345" y="278889"/>
                </a:cubicBezTo>
                <a:cubicBezTo>
                  <a:pt x="20816" y="214160"/>
                  <a:pt x="52771" y="138780"/>
                  <a:pt x="73255" y="96993"/>
                </a:cubicBezTo>
                <a:cubicBezTo>
                  <a:pt x="93739" y="55206"/>
                  <a:pt x="158468" y="-16898"/>
                  <a:pt x="151913" y="358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CA261872-C424-97C0-AAFA-A0619E69D25C}"/>
              </a:ext>
            </a:extLst>
          </p:cNvPr>
          <p:cNvSpPr/>
          <p:nvPr/>
        </p:nvSpPr>
        <p:spPr>
          <a:xfrm>
            <a:off x="4513650" y="6472116"/>
            <a:ext cx="550275" cy="1044783"/>
          </a:xfrm>
          <a:custGeom>
            <a:avLst/>
            <a:gdLst>
              <a:gd name="connsiteX0" fmla="*/ 4273 w 550275"/>
              <a:gd name="connsiteY0" fmla="*/ 7342 h 1044783"/>
              <a:gd name="connsiteX1" fmla="*/ 328737 w 550275"/>
              <a:gd name="connsiteY1" fmla="*/ 258065 h 1044783"/>
              <a:gd name="connsiteX2" fmla="*/ 431976 w 550275"/>
              <a:gd name="connsiteY2" fmla="*/ 518619 h 1044783"/>
              <a:gd name="connsiteX3" fmla="*/ 427060 w 550275"/>
              <a:gd name="connsiteY3" fmla="*/ 405549 h 1044783"/>
              <a:gd name="connsiteX4" fmla="*/ 510634 w 550275"/>
              <a:gd name="connsiteY4" fmla="*/ 887329 h 1044783"/>
              <a:gd name="connsiteX5" fmla="*/ 549963 w 550275"/>
              <a:gd name="connsiteY5" fmla="*/ 1044645 h 1044783"/>
              <a:gd name="connsiteX6" fmla="*/ 520466 w 550275"/>
              <a:gd name="connsiteY6" fmla="*/ 902078 h 1044783"/>
              <a:gd name="connsiteX7" fmla="*/ 387731 w 550275"/>
              <a:gd name="connsiteY7" fmla="*/ 351471 h 1044783"/>
              <a:gd name="connsiteX8" fmla="*/ 156673 w 550275"/>
              <a:gd name="connsiteY8" fmla="*/ 90916 h 1044783"/>
              <a:gd name="connsiteX9" fmla="*/ 4273 w 550275"/>
              <a:gd name="connsiteY9" fmla="*/ 7342 h 104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0275" h="1044783">
                <a:moveTo>
                  <a:pt x="4273" y="7342"/>
                </a:moveTo>
                <a:cubicBezTo>
                  <a:pt x="32950" y="35200"/>
                  <a:pt x="257453" y="172852"/>
                  <a:pt x="328737" y="258065"/>
                </a:cubicBezTo>
                <a:cubicBezTo>
                  <a:pt x="400021" y="343278"/>
                  <a:pt x="415589" y="494038"/>
                  <a:pt x="431976" y="518619"/>
                </a:cubicBezTo>
                <a:cubicBezTo>
                  <a:pt x="448363" y="543200"/>
                  <a:pt x="413950" y="344097"/>
                  <a:pt x="427060" y="405549"/>
                </a:cubicBezTo>
                <a:cubicBezTo>
                  <a:pt x="440170" y="467001"/>
                  <a:pt x="490150" y="780813"/>
                  <a:pt x="510634" y="887329"/>
                </a:cubicBezTo>
                <a:cubicBezTo>
                  <a:pt x="531118" y="993845"/>
                  <a:pt x="548324" y="1042187"/>
                  <a:pt x="549963" y="1044645"/>
                </a:cubicBezTo>
                <a:cubicBezTo>
                  <a:pt x="551602" y="1047103"/>
                  <a:pt x="547505" y="1017607"/>
                  <a:pt x="520466" y="902078"/>
                </a:cubicBezTo>
                <a:cubicBezTo>
                  <a:pt x="493427" y="786549"/>
                  <a:pt x="448363" y="486665"/>
                  <a:pt x="387731" y="351471"/>
                </a:cubicBezTo>
                <a:cubicBezTo>
                  <a:pt x="327099" y="216277"/>
                  <a:pt x="214847" y="145813"/>
                  <a:pt x="156673" y="90916"/>
                </a:cubicBezTo>
                <a:cubicBezTo>
                  <a:pt x="98499" y="36019"/>
                  <a:pt x="-24404" y="-20516"/>
                  <a:pt x="4273" y="73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091D5551-0AC2-18E7-F1EC-2255200167FD}"/>
              </a:ext>
            </a:extLst>
          </p:cNvPr>
          <p:cNvSpPr/>
          <p:nvPr/>
        </p:nvSpPr>
        <p:spPr>
          <a:xfrm>
            <a:off x="4505892" y="6626931"/>
            <a:ext cx="101435" cy="461539"/>
          </a:xfrm>
          <a:custGeom>
            <a:avLst/>
            <a:gdLst>
              <a:gd name="connsiteX0" fmla="*/ 2198 w 101435"/>
              <a:gd name="connsiteY0" fmla="*/ 11 h 461539"/>
              <a:gd name="connsiteX1" fmla="*/ 21863 w 101435"/>
              <a:gd name="connsiteY1" fmla="*/ 240901 h 461539"/>
              <a:gd name="connsiteX2" fmla="*/ 100521 w 101435"/>
              <a:gd name="connsiteY2" fmla="*/ 457211 h 461539"/>
              <a:gd name="connsiteX3" fmla="*/ 61192 w 101435"/>
              <a:gd name="connsiteY3" fmla="*/ 373637 h 461539"/>
              <a:gd name="connsiteX4" fmla="*/ 7114 w 101435"/>
              <a:gd name="connsiteY4" fmla="*/ 231069 h 461539"/>
              <a:gd name="connsiteX5" fmla="*/ 2198 w 101435"/>
              <a:gd name="connsiteY5" fmla="*/ 11 h 461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435" h="461539">
                <a:moveTo>
                  <a:pt x="2198" y="11"/>
                </a:moveTo>
                <a:cubicBezTo>
                  <a:pt x="4656" y="1650"/>
                  <a:pt x="5476" y="164701"/>
                  <a:pt x="21863" y="240901"/>
                </a:cubicBezTo>
                <a:cubicBezTo>
                  <a:pt x="38250" y="317101"/>
                  <a:pt x="93966" y="435088"/>
                  <a:pt x="100521" y="457211"/>
                </a:cubicBezTo>
                <a:cubicBezTo>
                  <a:pt x="107076" y="479334"/>
                  <a:pt x="76760" y="411327"/>
                  <a:pt x="61192" y="373637"/>
                </a:cubicBezTo>
                <a:cubicBezTo>
                  <a:pt x="45624" y="335947"/>
                  <a:pt x="16946" y="288424"/>
                  <a:pt x="7114" y="231069"/>
                </a:cubicBezTo>
                <a:cubicBezTo>
                  <a:pt x="-2718" y="173714"/>
                  <a:pt x="-260" y="-1628"/>
                  <a:pt x="2198" y="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1BF64C9B-6831-2677-CD43-13ECF6547CE1}"/>
              </a:ext>
            </a:extLst>
          </p:cNvPr>
          <p:cNvSpPr/>
          <p:nvPr/>
        </p:nvSpPr>
        <p:spPr>
          <a:xfrm>
            <a:off x="4675176" y="6739996"/>
            <a:ext cx="276958" cy="623225"/>
          </a:xfrm>
          <a:custGeom>
            <a:avLst/>
            <a:gdLst>
              <a:gd name="connsiteX0" fmla="*/ 63 w 276958"/>
              <a:gd name="connsiteY0" fmla="*/ 17 h 623225"/>
              <a:gd name="connsiteX1" fmla="*/ 152463 w 276958"/>
              <a:gd name="connsiteY1" fmla="*/ 162249 h 623225"/>
              <a:gd name="connsiteX2" fmla="*/ 191792 w 276958"/>
              <a:gd name="connsiteY2" fmla="*/ 285152 h 623225"/>
              <a:gd name="connsiteX3" fmla="*/ 201624 w 276958"/>
              <a:gd name="connsiteY3" fmla="*/ 344146 h 623225"/>
              <a:gd name="connsiteX4" fmla="*/ 275366 w 276958"/>
              <a:gd name="connsiteY4" fmla="*/ 614533 h 623225"/>
              <a:gd name="connsiteX5" fmla="*/ 245869 w 276958"/>
              <a:gd name="connsiteY5" fmla="*/ 521127 h 623225"/>
              <a:gd name="connsiteX6" fmla="*/ 172127 w 276958"/>
              <a:gd name="connsiteY6" fmla="*/ 172081 h 623225"/>
              <a:gd name="connsiteX7" fmla="*/ 63 w 276958"/>
              <a:gd name="connsiteY7" fmla="*/ 17 h 62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958" h="623225">
                <a:moveTo>
                  <a:pt x="63" y="17"/>
                </a:moveTo>
                <a:cubicBezTo>
                  <a:pt x="-3214" y="-1622"/>
                  <a:pt x="120508" y="114727"/>
                  <a:pt x="152463" y="162249"/>
                </a:cubicBezTo>
                <a:cubicBezTo>
                  <a:pt x="184418" y="209771"/>
                  <a:pt x="183599" y="254836"/>
                  <a:pt x="191792" y="285152"/>
                </a:cubicBezTo>
                <a:cubicBezTo>
                  <a:pt x="199985" y="315468"/>
                  <a:pt x="187695" y="289249"/>
                  <a:pt x="201624" y="344146"/>
                </a:cubicBezTo>
                <a:cubicBezTo>
                  <a:pt x="215553" y="399043"/>
                  <a:pt x="267992" y="585036"/>
                  <a:pt x="275366" y="614533"/>
                </a:cubicBezTo>
                <a:cubicBezTo>
                  <a:pt x="282740" y="644030"/>
                  <a:pt x="263075" y="594869"/>
                  <a:pt x="245869" y="521127"/>
                </a:cubicBezTo>
                <a:cubicBezTo>
                  <a:pt x="228663" y="447385"/>
                  <a:pt x="210637" y="256475"/>
                  <a:pt x="172127" y="172081"/>
                </a:cubicBezTo>
                <a:cubicBezTo>
                  <a:pt x="133617" y="87687"/>
                  <a:pt x="3340" y="1656"/>
                  <a:pt x="63" y="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480B1D0E-C85E-F02D-48E0-2D8A70991DF4}"/>
              </a:ext>
            </a:extLst>
          </p:cNvPr>
          <p:cNvSpPr/>
          <p:nvPr/>
        </p:nvSpPr>
        <p:spPr>
          <a:xfrm>
            <a:off x="3957484" y="6091084"/>
            <a:ext cx="509151" cy="232144"/>
          </a:xfrm>
          <a:custGeom>
            <a:avLst/>
            <a:gdLst>
              <a:gd name="connsiteX0" fmla="*/ 0 w 509151"/>
              <a:gd name="connsiteY0" fmla="*/ 0 h 232144"/>
              <a:gd name="connsiteX1" fmla="*/ 285135 w 509151"/>
              <a:gd name="connsiteY1" fmla="*/ 167148 h 232144"/>
              <a:gd name="connsiteX2" fmla="*/ 506361 w 509151"/>
              <a:gd name="connsiteY2" fmla="*/ 231058 h 232144"/>
              <a:gd name="connsiteX3" fmla="*/ 398206 w 509151"/>
              <a:gd name="connsiteY3" fmla="*/ 201561 h 232144"/>
              <a:gd name="connsiteX4" fmla="*/ 231058 w 509151"/>
              <a:gd name="connsiteY4" fmla="*/ 127819 h 232144"/>
              <a:gd name="connsiteX5" fmla="*/ 0 w 509151"/>
              <a:gd name="connsiteY5" fmla="*/ 0 h 23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151" h="232144">
                <a:moveTo>
                  <a:pt x="0" y="0"/>
                </a:moveTo>
                <a:cubicBezTo>
                  <a:pt x="100371" y="64319"/>
                  <a:pt x="200742" y="128638"/>
                  <a:pt x="285135" y="167148"/>
                </a:cubicBezTo>
                <a:cubicBezTo>
                  <a:pt x="369528" y="205658"/>
                  <a:pt x="487516" y="225323"/>
                  <a:pt x="506361" y="231058"/>
                </a:cubicBezTo>
                <a:cubicBezTo>
                  <a:pt x="525206" y="236793"/>
                  <a:pt x="444090" y="218768"/>
                  <a:pt x="398206" y="201561"/>
                </a:cubicBezTo>
                <a:cubicBezTo>
                  <a:pt x="352322" y="184355"/>
                  <a:pt x="231058" y="127819"/>
                  <a:pt x="231058" y="1278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A355E9C0-88D1-4867-0612-722B418663E9}"/>
              </a:ext>
            </a:extLst>
          </p:cNvPr>
          <p:cNvSpPr/>
          <p:nvPr/>
        </p:nvSpPr>
        <p:spPr>
          <a:xfrm>
            <a:off x="4704734" y="6449930"/>
            <a:ext cx="513381" cy="144881"/>
          </a:xfrm>
          <a:custGeom>
            <a:avLst/>
            <a:gdLst>
              <a:gd name="connsiteX0" fmla="*/ 132737 w 513381"/>
              <a:gd name="connsiteY0" fmla="*/ 142599 h 144881"/>
              <a:gd name="connsiteX1" fmla="*/ 383460 w 513381"/>
              <a:gd name="connsiteY1" fmla="*/ 98354 h 144881"/>
              <a:gd name="connsiteX2" fmla="*/ 511279 w 513381"/>
              <a:gd name="connsiteY2" fmla="*/ 54109 h 144881"/>
              <a:gd name="connsiteX3" fmla="*/ 452285 w 513381"/>
              <a:gd name="connsiteY3" fmla="*/ 73773 h 144881"/>
              <a:gd name="connsiteX4" fmla="*/ 314634 w 513381"/>
              <a:gd name="connsiteY4" fmla="*/ 93438 h 144881"/>
              <a:gd name="connsiteX5" fmla="*/ 1 w 513381"/>
              <a:gd name="connsiteY5" fmla="*/ 31 h 144881"/>
              <a:gd name="connsiteX6" fmla="*/ 309718 w 513381"/>
              <a:gd name="connsiteY6" fmla="*/ 83605 h 144881"/>
              <a:gd name="connsiteX7" fmla="*/ 181898 w 513381"/>
              <a:gd name="connsiteY7" fmla="*/ 132767 h 144881"/>
              <a:gd name="connsiteX8" fmla="*/ 132737 w 513381"/>
              <a:gd name="connsiteY8" fmla="*/ 142599 h 14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3381" h="144881">
                <a:moveTo>
                  <a:pt x="132737" y="142599"/>
                </a:moveTo>
                <a:cubicBezTo>
                  <a:pt x="166331" y="136864"/>
                  <a:pt x="320370" y="113102"/>
                  <a:pt x="383460" y="98354"/>
                </a:cubicBezTo>
                <a:cubicBezTo>
                  <a:pt x="446550" y="83606"/>
                  <a:pt x="499808" y="58206"/>
                  <a:pt x="511279" y="54109"/>
                </a:cubicBezTo>
                <a:cubicBezTo>
                  <a:pt x="522750" y="50012"/>
                  <a:pt x="485059" y="67218"/>
                  <a:pt x="452285" y="73773"/>
                </a:cubicBezTo>
                <a:cubicBezTo>
                  <a:pt x="419511" y="80328"/>
                  <a:pt x="390015" y="105728"/>
                  <a:pt x="314634" y="93438"/>
                </a:cubicBezTo>
                <a:cubicBezTo>
                  <a:pt x="239253" y="81148"/>
                  <a:pt x="820" y="1670"/>
                  <a:pt x="1" y="31"/>
                </a:cubicBezTo>
                <a:cubicBezTo>
                  <a:pt x="-818" y="-1608"/>
                  <a:pt x="279402" y="61482"/>
                  <a:pt x="309718" y="83605"/>
                </a:cubicBezTo>
                <a:cubicBezTo>
                  <a:pt x="340034" y="105728"/>
                  <a:pt x="208937" y="122935"/>
                  <a:pt x="181898" y="132767"/>
                </a:cubicBezTo>
                <a:cubicBezTo>
                  <a:pt x="154859" y="142599"/>
                  <a:pt x="99143" y="148334"/>
                  <a:pt x="132737" y="14259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453C3925-EBB7-CD5F-AAA3-F1A0DEE33EBE}"/>
              </a:ext>
            </a:extLst>
          </p:cNvPr>
          <p:cNvSpPr/>
          <p:nvPr/>
        </p:nvSpPr>
        <p:spPr>
          <a:xfrm>
            <a:off x="3829648" y="6027172"/>
            <a:ext cx="516214" cy="481783"/>
          </a:xfrm>
          <a:custGeom>
            <a:avLst/>
            <a:gdLst>
              <a:gd name="connsiteX0" fmla="*/ 17 w 516214"/>
              <a:gd name="connsiteY0" fmla="*/ 2 h 481783"/>
              <a:gd name="connsiteX1" fmla="*/ 147500 w 516214"/>
              <a:gd name="connsiteY1" fmla="*/ 294970 h 481783"/>
              <a:gd name="connsiteX2" fmla="*/ 491629 w 516214"/>
              <a:gd name="connsiteY2" fmla="*/ 457202 h 481783"/>
              <a:gd name="connsiteX3" fmla="*/ 408055 w 516214"/>
              <a:gd name="connsiteY3" fmla="*/ 427705 h 481783"/>
              <a:gd name="connsiteX4" fmla="*/ 516210 w 516214"/>
              <a:gd name="connsiteY4" fmla="*/ 481783 h 481783"/>
              <a:gd name="connsiteX5" fmla="*/ 403139 w 516214"/>
              <a:gd name="connsiteY5" fmla="*/ 427705 h 481783"/>
              <a:gd name="connsiteX6" fmla="*/ 181913 w 516214"/>
              <a:gd name="connsiteY6" fmla="*/ 329383 h 481783"/>
              <a:gd name="connsiteX7" fmla="*/ 137668 w 516214"/>
              <a:gd name="connsiteY7" fmla="*/ 299886 h 481783"/>
              <a:gd name="connsiteX8" fmla="*/ 17 w 516214"/>
              <a:gd name="connsiteY8" fmla="*/ 2 h 48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6214" h="481783">
                <a:moveTo>
                  <a:pt x="17" y="2"/>
                </a:moveTo>
                <a:cubicBezTo>
                  <a:pt x="1656" y="-817"/>
                  <a:pt x="65565" y="218770"/>
                  <a:pt x="147500" y="294970"/>
                </a:cubicBezTo>
                <a:cubicBezTo>
                  <a:pt x="229435" y="371170"/>
                  <a:pt x="448203" y="435080"/>
                  <a:pt x="491629" y="457202"/>
                </a:cubicBezTo>
                <a:cubicBezTo>
                  <a:pt x="535055" y="479324"/>
                  <a:pt x="403958" y="423608"/>
                  <a:pt x="408055" y="427705"/>
                </a:cubicBezTo>
                <a:cubicBezTo>
                  <a:pt x="412152" y="431802"/>
                  <a:pt x="517029" y="481783"/>
                  <a:pt x="516210" y="481783"/>
                </a:cubicBezTo>
                <a:cubicBezTo>
                  <a:pt x="515391" y="481783"/>
                  <a:pt x="458855" y="453105"/>
                  <a:pt x="403139" y="427705"/>
                </a:cubicBezTo>
                <a:cubicBezTo>
                  <a:pt x="347423" y="402305"/>
                  <a:pt x="226158" y="350686"/>
                  <a:pt x="181913" y="329383"/>
                </a:cubicBezTo>
                <a:cubicBezTo>
                  <a:pt x="137668" y="308080"/>
                  <a:pt x="164707" y="347409"/>
                  <a:pt x="137668" y="299886"/>
                </a:cubicBezTo>
                <a:cubicBezTo>
                  <a:pt x="110629" y="252363"/>
                  <a:pt x="-1622" y="821"/>
                  <a:pt x="17" y="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E585B691-CF62-7C70-DE0C-BDAB8AAB2B9D}"/>
              </a:ext>
            </a:extLst>
          </p:cNvPr>
          <p:cNvSpPr/>
          <p:nvPr/>
        </p:nvSpPr>
        <p:spPr>
          <a:xfrm>
            <a:off x="4378043" y="6688839"/>
            <a:ext cx="230846" cy="680782"/>
          </a:xfrm>
          <a:custGeom>
            <a:avLst/>
            <a:gdLst>
              <a:gd name="connsiteX0" fmla="*/ 2228 w 230846"/>
              <a:gd name="connsiteY0" fmla="*/ 2013 h 680782"/>
              <a:gd name="connsiteX1" fmla="*/ 21892 w 230846"/>
              <a:gd name="connsiteY1" fmla="*/ 193742 h 680782"/>
              <a:gd name="connsiteX2" fmla="*/ 125131 w 230846"/>
              <a:gd name="connsiteY2" fmla="*/ 429716 h 680782"/>
              <a:gd name="connsiteX3" fmla="*/ 208705 w 230846"/>
              <a:gd name="connsiteY3" fmla="*/ 577200 h 680782"/>
              <a:gd name="connsiteX4" fmla="*/ 228370 w 230846"/>
              <a:gd name="connsiteY4" fmla="*/ 680438 h 680782"/>
              <a:gd name="connsiteX5" fmla="*/ 164460 w 230846"/>
              <a:gd name="connsiteY5" fmla="*/ 542787 h 680782"/>
              <a:gd name="connsiteX6" fmla="*/ 110383 w 230846"/>
              <a:gd name="connsiteY6" fmla="*/ 410051 h 680782"/>
              <a:gd name="connsiteX7" fmla="*/ 56305 w 230846"/>
              <a:gd name="connsiteY7" fmla="*/ 316645 h 680782"/>
              <a:gd name="connsiteX8" fmla="*/ 2228 w 230846"/>
              <a:gd name="connsiteY8" fmla="*/ 2013 h 68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846" h="680782">
                <a:moveTo>
                  <a:pt x="2228" y="2013"/>
                </a:moveTo>
                <a:cubicBezTo>
                  <a:pt x="-3508" y="-18471"/>
                  <a:pt x="1408" y="122458"/>
                  <a:pt x="21892" y="193742"/>
                </a:cubicBezTo>
                <a:cubicBezTo>
                  <a:pt x="42376" y="265026"/>
                  <a:pt x="93996" y="365806"/>
                  <a:pt x="125131" y="429716"/>
                </a:cubicBezTo>
                <a:cubicBezTo>
                  <a:pt x="156266" y="493626"/>
                  <a:pt x="191499" y="535413"/>
                  <a:pt x="208705" y="577200"/>
                </a:cubicBezTo>
                <a:cubicBezTo>
                  <a:pt x="225911" y="618987"/>
                  <a:pt x="235744" y="686173"/>
                  <a:pt x="228370" y="680438"/>
                </a:cubicBezTo>
                <a:cubicBezTo>
                  <a:pt x="220996" y="674703"/>
                  <a:pt x="184125" y="587852"/>
                  <a:pt x="164460" y="542787"/>
                </a:cubicBezTo>
                <a:cubicBezTo>
                  <a:pt x="144795" y="497722"/>
                  <a:pt x="128409" y="447741"/>
                  <a:pt x="110383" y="410051"/>
                </a:cubicBezTo>
                <a:cubicBezTo>
                  <a:pt x="92357" y="372361"/>
                  <a:pt x="75970" y="379735"/>
                  <a:pt x="56305" y="316645"/>
                </a:cubicBezTo>
                <a:cubicBezTo>
                  <a:pt x="36641" y="253555"/>
                  <a:pt x="7964" y="22497"/>
                  <a:pt x="2228" y="201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FC98EC2E-CAE4-24B0-7A5D-1A894827B12F}"/>
              </a:ext>
            </a:extLst>
          </p:cNvPr>
          <p:cNvSpPr/>
          <p:nvPr/>
        </p:nvSpPr>
        <p:spPr>
          <a:xfrm>
            <a:off x="3750999" y="6105829"/>
            <a:ext cx="144114" cy="436809"/>
          </a:xfrm>
          <a:custGeom>
            <a:avLst/>
            <a:gdLst>
              <a:gd name="connsiteX0" fmla="*/ 7 w 144114"/>
              <a:gd name="connsiteY0" fmla="*/ 3 h 436809"/>
              <a:gd name="connsiteX1" fmla="*/ 88498 w 144114"/>
              <a:gd name="connsiteY1" fmla="*/ 201565 h 436809"/>
              <a:gd name="connsiteX2" fmla="*/ 137659 w 144114"/>
              <a:gd name="connsiteY2" fmla="*/ 432623 h 436809"/>
              <a:gd name="connsiteX3" fmla="*/ 137659 w 144114"/>
              <a:gd name="connsiteY3" fmla="*/ 339216 h 436809"/>
              <a:gd name="connsiteX4" fmla="*/ 83582 w 144114"/>
              <a:gd name="connsiteY4" fmla="*/ 196648 h 436809"/>
              <a:gd name="connsiteX5" fmla="*/ 7 w 144114"/>
              <a:gd name="connsiteY5" fmla="*/ 3 h 43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114" h="436809">
                <a:moveTo>
                  <a:pt x="7" y="3"/>
                </a:moveTo>
                <a:cubicBezTo>
                  <a:pt x="826" y="822"/>
                  <a:pt x="65556" y="129462"/>
                  <a:pt x="88498" y="201565"/>
                </a:cubicBezTo>
                <a:cubicBezTo>
                  <a:pt x="111440" y="273668"/>
                  <a:pt x="129466" y="409681"/>
                  <a:pt x="137659" y="432623"/>
                </a:cubicBezTo>
                <a:cubicBezTo>
                  <a:pt x="145852" y="455565"/>
                  <a:pt x="146672" y="378545"/>
                  <a:pt x="137659" y="339216"/>
                </a:cubicBezTo>
                <a:cubicBezTo>
                  <a:pt x="128646" y="299887"/>
                  <a:pt x="104066" y="246629"/>
                  <a:pt x="83582" y="196648"/>
                </a:cubicBezTo>
                <a:cubicBezTo>
                  <a:pt x="63098" y="146667"/>
                  <a:pt x="-812" y="-816"/>
                  <a:pt x="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0DCBCB5D-5AA6-B93F-3107-B7059389A95B}"/>
              </a:ext>
            </a:extLst>
          </p:cNvPr>
          <p:cNvSpPr/>
          <p:nvPr/>
        </p:nvSpPr>
        <p:spPr>
          <a:xfrm>
            <a:off x="4222190" y="6630772"/>
            <a:ext cx="94346" cy="284503"/>
          </a:xfrm>
          <a:custGeom>
            <a:avLst/>
            <a:gdLst>
              <a:gd name="connsiteX0" fmla="*/ 765 w 94346"/>
              <a:gd name="connsiteY0" fmla="*/ 1086 h 284503"/>
              <a:gd name="connsiteX1" fmla="*/ 20429 w 94346"/>
              <a:gd name="connsiteY1" fmla="*/ 143654 h 284503"/>
              <a:gd name="connsiteX2" fmla="*/ 94171 w 94346"/>
              <a:gd name="connsiteY2" fmla="*/ 281305 h 284503"/>
              <a:gd name="connsiteX3" fmla="*/ 40094 w 94346"/>
              <a:gd name="connsiteY3" fmla="*/ 222312 h 284503"/>
              <a:gd name="connsiteX4" fmla="*/ 765 w 94346"/>
              <a:gd name="connsiteY4" fmla="*/ 1086 h 284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346" h="284503">
                <a:moveTo>
                  <a:pt x="765" y="1086"/>
                </a:moveTo>
                <a:cubicBezTo>
                  <a:pt x="-2512" y="-12024"/>
                  <a:pt x="4861" y="96951"/>
                  <a:pt x="20429" y="143654"/>
                </a:cubicBezTo>
                <a:cubicBezTo>
                  <a:pt x="35997" y="190357"/>
                  <a:pt x="90894" y="268195"/>
                  <a:pt x="94171" y="281305"/>
                </a:cubicBezTo>
                <a:cubicBezTo>
                  <a:pt x="97448" y="294415"/>
                  <a:pt x="54023" y="265738"/>
                  <a:pt x="40094" y="222312"/>
                </a:cubicBezTo>
                <a:cubicBezTo>
                  <a:pt x="26165" y="178886"/>
                  <a:pt x="4042" y="14196"/>
                  <a:pt x="765" y="108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50617627-C390-F5EB-5501-9E2AC9A6375D}"/>
              </a:ext>
            </a:extLst>
          </p:cNvPr>
          <p:cNvSpPr/>
          <p:nvPr/>
        </p:nvSpPr>
        <p:spPr>
          <a:xfrm>
            <a:off x="7073963" y="4891356"/>
            <a:ext cx="255985" cy="602965"/>
          </a:xfrm>
          <a:custGeom>
            <a:avLst/>
            <a:gdLst>
              <a:gd name="connsiteX0" fmla="*/ 255985 w 255985"/>
              <a:gd name="connsiteY0" fmla="*/ 192 h 602965"/>
              <a:gd name="connsiteX1" fmla="*/ 123250 w 255985"/>
              <a:gd name="connsiteY1" fmla="*/ 123096 h 602965"/>
              <a:gd name="connsiteX2" fmla="*/ 34760 w 255985"/>
              <a:gd name="connsiteY2" fmla="*/ 241083 h 602965"/>
              <a:gd name="connsiteX3" fmla="*/ 79005 w 255985"/>
              <a:gd name="connsiteY3" fmla="*/ 201754 h 602965"/>
              <a:gd name="connsiteX4" fmla="*/ 39676 w 255985"/>
              <a:gd name="connsiteY4" fmla="*/ 418063 h 602965"/>
              <a:gd name="connsiteX5" fmla="*/ 5263 w 255985"/>
              <a:gd name="connsiteY5" fmla="*/ 595044 h 602965"/>
              <a:gd name="connsiteX6" fmla="*/ 5263 w 255985"/>
              <a:gd name="connsiteY6" fmla="*/ 540967 h 602965"/>
              <a:gd name="connsiteX7" fmla="*/ 54424 w 255985"/>
              <a:gd name="connsiteY7" fmla="*/ 265663 h 602965"/>
              <a:gd name="connsiteX8" fmla="*/ 142914 w 255985"/>
              <a:gd name="connsiteY8" fmla="*/ 64102 h 602965"/>
              <a:gd name="connsiteX9" fmla="*/ 123250 w 255985"/>
              <a:gd name="connsiteY9" fmla="*/ 93599 h 602965"/>
              <a:gd name="connsiteX10" fmla="*/ 255985 w 255985"/>
              <a:gd name="connsiteY10" fmla="*/ 192 h 60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985" h="602965">
                <a:moveTo>
                  <a:pt x="255985" y="192"/>
                </a:moveTo>
                <a:cubicBezTo>
                  <a:pt x="255985" y="5108"/>
                  <a:pt x="160121" y="82947"/>
                  <a:pt x="123250" y="123096"/>
                </a:cubicBezTo>
                <a:cubicBezTo>
                  <a:pt x="86379" y="163245"/>
                  <a:pt x="42134" y="227973"/>
                  <a:pt x="34760" y="241083"/>
                </a:cubicBezTo>
                <a:cubicBezTo>
                  <a:pt x="27386" y="254193"/>
                  <a:pt x="78186" y="172257"/>
                  <a:pt x="79005" y="201754"/>
                </a:cubicBezTo>
                <a:cubicBezTo>
                  <a:pt x="79824" y="231251"/>
                  <a:pt x="51966" y="352515"/>
                  <a:pt x="39676" y="418063"/>
                </a:cubicBezTo>
                <a:cubicBezTo>
                  <a:pt x="27386" y="483611"/>
                  <a:pt x="10999" y="574560"/>
                  <a:pt x="5263" y="595044"/>
                </a:cubicBezTo>
                <a:cubicBezTo>
                  <a:pt x="-473" y="615528"/>
                  <a:pt x="-2931" y="595864"/>
                  <a:pt x="5263" y="540967"/>
                </a:cubicBezTo>
                <a:cubicBezTo>
                  <a:pt x="13456" y="486070"/>
                  <a:pt x="31482" y="345140"/>
                  <a:pt x="54424" y="265663"/>
                </a:cubicBezTo>
                <a:cubicBezTo>
                  <a:pt x="77366" y="186186"/>
                  <a:pt x="142914" y="64102"/>
                  <a:pt x="142914" y="64102"/>
                </a:cubicBezTo>
                <a:cubicBezTo>
                  <a:pt x="154385" y="35425"/>
                  <a:pt x="109321" y="100973"/>
                  <a:pt x="123250" y="93599"/>
                </a:cubicBezTo>
                <a:cubicBezTo>
                  <a:pt x="137179" y="86225"/>
                  <a:pt x="255985" y="-4724"/>
                  <a:pt x="255985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BBFFF2D4-A19A-0EAE-7DED-4F0FA20A2290}"/>
              </a:ext>
            </a:extLst>
          </p:cNvPr>
          <p:cNvSpPr/>
          <p:nvPr/>
        </p:nvSpPr>
        <p:spPr>
          <a:xfrm>
            <a:off x="7368270" y="4917949"/>
            <a:ext cx="94460" cy="553283"/>
          </a:xfrm>
          <a:custGeom>
            <a:avLst/>
            <a:gdLst>
              <a:gd name="connsiteX0" fmla="*/ 1007 w 94460"/>
              <a:gd name="connsiteY0" fmla="*/ 3096 h 553283"/>
              <a:gd name="connsiteX1" fmla="*/ 74749 w 94460"/>
              <a:gd name="connsiteY1" fmla="*/ 125999 h 553283"/>
              <a:gd name="connsiteX2" fmla="*/ 69833 w 94460"/>
              <a:gd name="connsiteY2" fmla="*/ 273483 h 553283"/>
              <a:gd name="connsiteX3" fmla="*/ 40336 w 94460"/>
              <a:gd name="connsiteY3" fmla="*/ 543870 h 553283"/>
              <a:gd name="connsiteX4" fmla="*/ 45253 w 94460"/>
              <a:gd name="connsiteY4" fmla="*/ 460296 h 553283"/>
              <a:gd name="connsiteX5" fmla="*/ 94414 w 94460"/>
              <a:gd name="connsiteY5" fmla="*/ 160412 h 553283"/>
              <a:gd name="connsiteX6" fmla="*/ 35420 w 94460"/>
              <a:gd name="connsiteY6" fmla="*/ 47341 h 553283"/>
              <a:gd name="connsiteX7" fmla="*/ 1007 w 94460"/>
              <a:gd name="connsiteY7" fmla="*/ 3096 h 55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460" h="553283">
                <a:moveTo>
                  <a:pt x="1007" y="3096"/>
                </a:moveTo>
                <a:cubicBezTo>
                  <a:pt x="7562" y="16206"/>
                  <a:pt x="63278" y="80934"/>
                  <a:pt x="74749" y="125999"/>
                </a:cubicBezTo>
                <a:cubicBezTo>
                  <a:pt x="86220" y="171064"/>
                  <a:pt x="75568" y="203838"/>
                  <a:pt x="69833" y="273483"/>
                </a:cubicBezTo>
                <a:cubicBezTo>
                  <a:pt x="64098" y="343128"/>
                  <a:pt x="44433" y="512735"/>
                  <a:pt x="40336" y="543870"/>
                </a:cubicBezTo>
                <a:cubicBezTo>
                  <a:pt x="36239" y="575005"/>
                  <a:pt x="36240" y="524206"/>
                  <a:pt x="45253" y="460296"/>
                </a:cubicBezTo>
                <a:cubicBezTo>
                  <a:pt x="54266" y="396386"/>
                  <a:pt x="96053" y="229238"/>
                  <a:pt x="94414" y="160412"/>
                </a:cubicBezTo>
                <a:cubicBezTo>
                  <a:pt x="92775" y="91586"/>
                  <a:pt x="49349" y="73560"/>
                  <a:pt x="35420" y="47341"/>
                </a:cubicBezTo>
                <a:cubicBezTo>
                  <a:pt x="21491" y="21122"/>
                  <a:pt x="-5548" y="-10014"/>
                  <a:pt x="1007" y="3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FB7CBBBE-3413-6CDE-AFAD-063874D44DD4}"/>
              </a:ext>
            </a:extLst>
          </p:cNvPr>
          <p:cNvSpPr/>
          <p:nvPr/>
        </p:nvSpPr>
        <p:spPr>
          <a:xfrm>
            <a:off x="7354513" y="4994745"/>
            <a:ext cx="63955" cy="216476"/>
          </a:xfrm>
          <a:custGeom>
            <a:avLst/>
            <a:gdLst>
              <a:gd name="connsiteX0" fmla="*/ 16 w 63955"/>
              <a:gd name="connsiteY0" fmla="*/ 42 h 216476"/>
              <a:gd name="connsiteX1" fmla="*/ 39345 w 63955"/>
              <a:gd name="connsiteY1" fmla="*/ 137694 h 216476"/>
              <a:gd name="connsiteX2" fmla="*/ 63926 w 63955"/>
              <a:gd name="connsiteY2" fmla="*/ 216352 h 216476"/>
              <a:gd name="connsiteX3" fmla="*/ 44261 w 63955"/>
              <a:gd name="connsiteY3" fmla="*/ 152442 h 216476"/>
              <a:gd name="connsiteX4" fmla="*/ 16 w 63955"/>
              <a:gd name="connsiteY4" fmla="*/ 42 h 216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55" h="216476">
                <a:moveTo>
                  <a:pt x="16" y="42"/>
                </a:moveTo>
                <a:cubicBezTo>
                  <a:pt x="-803" y="-2416"/>
                  <a:pt x="28693" y="101642"/>
                  <a:pt x="39345" y="137694"/>
                </a:cubicBezTo>
                <a:cubicBezTo>
                  <a:pt x="49997" y="173746"/>
                  <a:pt x="63107" y="213894"/>
                  <a:pt x="63926" y="216352"/>
                </a:cubicBezTo>
                <a:cubicBezTo>
                  <a:pt x="64745" y="218810"/>
                  <a:pt x="48358" y="184397"/>
                  <a:pt x="44261" y="152442"/>
                </a:cubicBezTo>
                <a:cubicBezTo>
                  <a:pt x="40164" y="120487"/>
                  <a:pt x="835" y="2500"/>
                  <a:pt x="16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92984692-D96E-6895-A6F4-1FA4F300A43B}"/>
              </a:ext>
            </a:extLst>
          </p:cNvPr>
          <p:cNvSpPr/>
          <p:nvPr/>
        </p:nvSpPr>
        <p:spPr>
          <a:xfrm>
            <a:off x="6985636" y="5396125"/>
            <a:ext cx="108892" cy="634913"/>
          </a:xfrm>
          <a:custGeom>
            <a:avLst/>
            <a:gdLst>
              <a:gd name="connsiteX0" fmla="*/ 98506 w 108892"/>
              <a:gd name="connsiteY0" fmla="*/ 6701 h 634913"/>
              <a:gd name="connsiteX1" fmla="*/ 103422 w 108892"/>
              <a:gd name="connsiteY1" fmla="*/ 188598 h 634913"/>
              <a:gd name="connsiteX2" fmla="*/ 19848 w 108892"/>
              <a:gd name="connsiteY2" fmla="*/ 419656 h 634913"/>
              <a:gd name="connsiteX3" fmla="*/ 183 w 108892"/>
              <a:gd name="connsiteY3" fmla="*/ 631049 h 634913"/>
              <a:gd name="connsiteX4" fmla="*/ 10016 w 108892"/>
              <a:gd name="connsiteY4" fmla="*/ 542559 h 634913"/>
              <a:gd name="connsiteX5" fmla="*/ 10016 w 108892"/>
              <a:gd name="connsiteY5" fmla="*/ 370494 h 634913"/>
              <a:gd name="connsiteX6" fmla="*/ 83758 w 108892"/>
              <a:gd name="connsiteY6" fmla="*/ 208262 h 634913"/>
              <a:gd name="connsiteX7" fmla="*/ 108338 w 108892"/>
              <a:gd name="connsiteY7" fmla="*/ 55862 h 634913"/>
              <a:gd name="connsiteX8" fmla="*/ 98506 w 108892"/>
              <a:gd name="connsiteY8" fmla="*/ 6701 h 63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892" h="634913">
                <a:moveTo>
                  <a:pt x="98506" y="6701"/>
                </a:moveTo>
                <a:cubicBezTo>
                  <a:pt x="97687" y="28824"/>
                  <a:pt x="116532" y="119772"/>
                  <a:pt x="103422" y="188598"/>
                </a:cubicBezTo>
                <a:cubicBezTo>
                  <a:pt x="90312" y="257424"/>
                  <a:pt x="37054" y="345914"/>
                  <a:pt x="19848" y="419656"/>
                </a:cubicBezTo>
                <a:cubicBezTo>
                  <a:pt x="2642" y="493398"/>
                  <a:pt x="1822" y="610565"/>
                  <a:pt x="183" y="631049"/>
                </a:cubicBezTo>
                <a:cubicBezTo>
                  <a:pt x="-1456" y="651533"/>
                  <a:pt x="8377" y="585985"/>
                  <a:pt x="10016" y="542559"/>
                </a:cubicBezTo>
                <a:cubicBezTo>
                  <a:pt x="11655" y="499133"/>
                  <a:pt x="-2274" y="426210"/>
                  <a:pt x="10016" y="370494"/>
                </a:cubicBezTo>
                <a:cubicBezTo>
                  <a:pt x="22306" y="314778"/>
                  <a:pt x="67371" y="260701"/>
                  <a:pt x="83758" y="208262"/>
                </a:cubicBezTo>
                <a:cubicBezTo>
                  <a:pt x="100145" y="155823"/>
                  <a:pt x="105061" y="90275"/>
                  <a:pt x="108338" y="55862"/>
                </a:cubicBezTo>
                <a:cubicBezTo>
                  <a:pt x="111615" y="21449"/>
                  <a:pt x="99325" y="-15422"/>
                  <a:pt x="98506" y="6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4B408DE3-C934-7E8C-828C-38288F1CA463}"/>
              </a:ext>
            </a:extLst>
          </p:cNvPr>
          <p:cNvSpPr/>
          <p:nvPr/>
        </p:nvSpPr>
        <p:spPr>
          <a:xfrm>
            <a:off x="7343851" y="5407537"/>
            <a:ext cx="89465" cy="636118"/>
          </a:xfrm>
          <a:custGeom>
            <a:avLst/>
            <a:gdLst>
              <a:gd name="connsiteX0" fmla="*/ 89336 w 89465"/>
              <a:gd name="connsiteY0" fmla="*/ 205 h 636118"/>
              <a:gd name="connsiteX1" fmla="*/ 20510 w 89465"/>
              <a:gd name="connsiteY1" fmla="*/ 290257 h 636118"/>
              <a:gd name="connsiteX2" fmla="*/ 15594 w 89465"/>
              <a:gd name="connsiteY2" fmla="*/ 629469 h 636118"/>
              <a:gd name="connsiteX3" fmla="*/ 30343 w 89465"/>
              <a:gd name="connsiteY3" fmla="*/ 501650 h 636118"/>
              <a:gd name="connsiteX4" fmla="*/ 846 w 89465"/>
              <a:gd name="connsiteY4" fmla="*/ 334502 h 636118"/>
              <a:gd name="connsiteX5" fmla="*/ 89336 w 89465"/>
              <a:gd name="connsiteY5" fmla="*/ 205 h 6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65" h="636118">
                <a:moveTo>
                  <a:pt x="89336" y="205"/>
                </a:moveTo>
                <a:cubicBezTo>
                  <a:pt x="92613" y="-7169"/>
                  <a:pt x="32800" y="185380"/>
                  <a:pt x="20510" y="290257"/>
                </a:cubicBezTo>
                <a:cubicBezTo>
                  <a:pt x="8220" y="395134"/>
                  <a:pt x="13955" y="594237"/>
                  <a:pt x="15594" y="629469"/>
                </a:cubicBezTo>
                <a:cubicBezTo>
                  <a:pt x="17233" y="664701"/>
                  <a:pt x="32801" y="550811"/>
                  <a:pt x="30343" y="501650"/>
                </a:cubicBezTo>
                <a:cubicBezTo>
                  <a:pt x="27885" y="452489"/>
                  <a:pt x="-5709" y="412341"/>
                  <a:pt x="846" y="334502"/>
                </a:cubicBezTo>
                <a:cubicBezTo>
                  <a:pt x="7401" y="256663"/>
                  <a:pt x="86059" y="7579"/>
                  <a:pt x="89336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E9161B22-AD51-7425-B938-DFEA7F4D8C46}"/>
              </a:ext>
            </a:extLst>
          </p:cNvPr>
          <p:cNvSpPr/>
          <p:nvPr/>
        </p:nvSpPr>
        <p:spPr>
          <a:xfrm>
            <a:off x="7256195" y="5038385"/>
            <a:ext cx="58283" cy="248718"/>
          </a:xfrm>
          <a:custGeom>
            <a:avLst/>
            <a:gdLst>
              <a:gd name="connsiteX0" fmla="*/ 11 w 58283"/>
              <a:gd name="connsiteY0" fmla="*/ 647 h 248718"/>
              <a:gd name="connsiteX1" fmla="*/ 54089 w 58283"/>
              <a:gd name="connsiteY1" fmla="*/ 192376 h 248718"/>
              <a:gd name="connsiteX2" fmla="*/ 54089 w 58283"/>
              <a:gd name="connsiteY2" fmla="*/ 246454 h 248718"/>
              <a:gd name="connsiteX3" fmla="*/ 49173 w 58283"/>
              <a:gd name="connsiteY3" fmla="*/ 133383 h 248718"/>
              <a:gd name="connsiteX4" fmla="*/ 11 w 58283"/>
              <a:gd name="connsiteY4" fmla="*/ 647 h 24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83" h="248718">
                <a:moveTo>
                  <a:pt x="11" y="647"/>
                </a:moveTo>
                <a:cubicBezTo>
                  <a:pt x="830" y="10479"/>
                  <a:pt x="45076" y="151408"/>
                  <a:pt x="54089" y="192376"/>
                </a:cubicBezTo>
                <a:cubicBezTo>
                  <a:pt x="63102" y="233344"/>
                  <a:pt x="54908" y="256286"/>
                  <a:pt x="54089" y="246454"/>
                </a:cubicBezTo>
                <a:cubicBezTo>
                  <a:pt x="53270" y="236622"/>
                  <a:pt x="55728" y="171073"/>
                  <a:pt x="49173" y="133383"/>
                </a:cubicBezTo>
                <a:cubicBezTo>
                  <a:pt x="42618" y="95693"/>
                  <a:pt x="-808" y="-9185"/>
                  <a:pt x="11" y="6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7DA107D5-0ED8-5049-5A24-BA78902C531F}"/>
              </a:ext>
            </a:extLst>
          </p:cNvPr>
          <p:cNvSpPr/>
          <p:nvPr/>
        </p:nvSpPr>
        <p:spPr>
          <a:xfrm>
            <a:off x="6857321" y="5903607"/>
            <a:ext cx="154313" cy="694401"/>
          </a:xfrm>
          <a:custGeom>
            <a:avLst/>
            <a:gdLst>
              <a:gd name="connsiteX0" fmla="*/ 133414 w 154313"/>
              <a:gd name="connsiteY0" fmla="*/ 5580 h 694401"/>
              <a:gd name="connsiteX1" fmla="*/ 94085 w 154313"/>
              <a:gd name="connsiteY1" fmla="*/ 266135 h 694401"/>
              <a:gd name="connsiteX2" fmla="*/ 79337 w 154313"/>
              <a:gd name="connsiteY2" fmla="*/ 374290 h 694401"/>
              <a:gd name="connsiteX3" fmla="*/ 679 w 154313"/>
              <a:gd name="connsiteY3" fmla="*/ 688922 h 694401"/>
              <a:gd name="connsiteX4" fmla="*/ 44924 w 154313"/>
              <a:gd name="connsiteY4" fmla="*/ 551270 h 694401"/>
              <a:gd name="connsiteX5" fmla="*/ 108834 w 154313"/>
              <a:gd name="connsiteY5" fmla="*/ 261219 h 694401"/>
              <a:gd name="connsiteX6" fmla="*/ 153079 w 154313"/>
              <a:gd name="connsiteY6" fmla="*/ 98987 h 694401"/>
              <a:gd name="connsiteX7" fmla="*/ 133414 w 154313"/>
              <a:gd name="connsiteY7" fmla="*/ 5580 h 694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313" h="694401">
                <a:moveTo>
                  <a:pt x="133414" y="5580"/>
                </a:moveTo>
                <a:cubicBezTo>
                  <a:pt x="123582" y="33438"/>
                  <a:pt x="103098" y="204683"/>
                  <a:pt x="94085" y="266135"/>
                </a:cubicBezTo>
                <a:cubicBezTo>
                  <a:pt x="85072" y="327587"/>
                  <a:pt x="94905" y="303826"/>
                  <a:pt x="79337" y="374290"/>
                </a:cubicBezTo>
                <a:cubicBezTo>
                  <a:pt x="63769" y="444755"/>
                  <a:pt x="6414" y="659425"/>
                  <a:pt x="679" y="688922"/>
                </a:cubicBezTo>
                <a:cubicBezTo>
                  <a:pt x="-5056" y="718419"/>
                  <a:pt x="26898" y="622554"/>
                  <a:pt x="44924" y="551270"/>
                </a:cubicBezTo>
                <a:cubicBezTo>
                  <a:pt x="62950" y="479986"/>
                  <a:pt x="90808" y="336599"/>
                  <a:pt x="108834" y="261219"/>
                </a:cubicBezTo>
                <a:cubicBezTo>
                  <a:pt x="126860" y="185839"/>
                  <a:pt x="147344" y="136677"/>
                  <a:pt x="153079" y="98987"/>
                </a:cubicBezTo>
                <a:cubicBezTo>
                  <a:pt x="158815" y="61297"/>
                  <a:pt x="143246" y="-22278"/>
                  <a:pt x="133414" y="5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7ED4C54E-DB7D-B11D-EEF9-80AF04D4181C}"/>
              </a:ext>
            </a:extLst>
          </p:cNvPr>
          <p:cNvSpPr/>
          <p:nvPr/>
        </p:nvSpPr>
        <p:spPr>
          <a:xfrm>
            <a:off x="7250242" y="5867612"/>
            <a:ext cx="99682" cy="748211"/>
          </a:xfrm>
          <a:custGeom>
            <a:avLst/>
            <a:gdLst>
              <a:gd name="connsiteX0" fmla="*/ 64958 w 99682"/>
              <a:gd name="connsiteY0" fmla="*/ 2246 h 748211"/>
              <a:gd name="connsiteX1" fmla="*/ 94455 w 99682"/>
              <a:gd name="connsiteY1" fmla="*/ 233304 h 748211"/>
              <a:gd name="connsiteX2" fmla="*/ 20713 w 99682"/>
              <a:gd name="connsiteY2" fmla="*/ 479111 h 748211"/>
              <a:gd name="connsiteX3" fmla="*/ 1048 w 99682"/>
              <a:gd name="connsiteY3" fmla="*/ 567601 h 748211"/>
              <a:gd name="connsiteX4" fmla="*/ 45293 w 99682"/>
              <a:gd name="connsiteY4" fmla="*/ 744582 h 748211"/>
              <a:gd name="connsiteX5" fmla="*/ 20713 w 99682"/>
              <a:gd name="connsiteY5" fmla="*/ 675756 h 748211"/>
              <a:gd name="connsiteX6" fmla="*/ 20713 w 99682"/>
              <a:gd name="connsiteY6" fmla="*/ 543020 h 748211"/>
              <a:gd name="connsiteX7" fmla="*/ 74790 w 99682"/>
              <a:gd name="connsiteY7" fmla="*/ 297214 h 748211"/>
              <a:gd name="connsiteX8" fmla="*/ 55126 w 99682"/>
              <a:gd name="connsiteY8" fmla="*/ 439782 h 748211"/>
              <a:gd name="connsiteX9" fmla="*/ 99371 w 99682"/>
              <a:gd name="connsiteY9" fmla="*/ 134982 h 748211"/>
              <a:gd name="connsiteX10" fmla="*/ 64958 w 99682"/>
              <a:gd name="connsiteY10" fmla="*/ 2246 h 74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682" h="748211">
                <a:moveTo>
                  <a:pt x="64958" y="2246"/>
                </a:moveTo>
                <a:cubicBezTo>
                  <a:pt x="64139" y="18633"/>
                  <a:pt x="101829" y="153826"/>
                  <a:pt x="94455" y="233304"/>
                </a:cubicBezTo>
                <a:cubicBezTo>
                  <a:pt x="87081" y="312782"/>
                  <a:pt x="36281" y="423395"/>
                  <a:pt x="20713" y="479111"/>
                </a:cubicBezTo>
                <a:cubicBezTo>
                  <a:pt x="5145" y="534827"/>
                  <a:pt x="-3049" y="523356"/>
                  <a:pt x="1048" y="567601"/>
                </a:cubicBezTo>
                <a:cubicBezTo>
                  <a:pt x="5145" y="611846"/>
                  <a:pt x="42016" y="726556"/>
                  <a:pt x="45293" y="744582"/>
                </a:cubicBezTo>
                <a:cubicBezTo>
                  <a:pt x="48570" y="762608"/>
                  <a:pt x="24810" y="709350"/>
                  <a:pt x="20713" y="675756"/>
                </a:cubicBezTo>
                <a:cubicBezTo>
                  <a:pt x="16616" y="642162"/>
                  <a:pt x="11700" y="606110"/>
                  <a:pt x="20713" y="543020"/>
                </a:cubicBezTo>
                <a:cubicBezTo>
                  <a:pt x="29726" y="479930"/>
                  <a:pt x="69055" y="314420"/>
                  <a:pt x="74790" y="297214"/>
                </a:cubicBezTo>
                <a:cubicBezTo>
                  <a:pt x="80525" y="280008"/>
                  <a:pt x="51029" y="466821"/>
                  <a:pt x="55126" y="439782"/>
                </a:cubicBezTo>
                <a:cubicBezTo>
                  <a:pt x="59223" y="412743"/>
                  <a:pt x="95274" y="207905"/>
                  <a:pt x="99371" y="134982"/>
                </a:cubicBezTo>
                <a:cubicBezTo>
                  <a:pt x="103468" y="62059"/>
                  <a:pt x="65777" y="-14141"/>
                  <a:pt x="64958" y="2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871B1117-0843-39BE-B12F-F694E8413E5E}"/>
              </a:ext>
            </a:extLst>
          </p:cNvPr>
          <p:cNvSpPr/>
          <p:nvPr/>
        </p:nvSpPr>
        <p:spPr>
          <a:xfrm>
            <a:off x="7236328" y="5476288"/>
            <a:ext cx="104535" cy="374089"/>
          </a:xfrm>
          <a:custGeom>
            <a:avLst/>
            <a:gdLst>
              <a:gd name="connsiteX0" fmla="*/ 88704 w 104535"/>
              <a:gd name="connsiteY0" fmla="*/ 280 h 374089"/>
              <a:gd name="connsiteX1" fmla="*/ 93620 w 104535"/>
              <a:gd name="connsiteY1" fmla="*/ 221506 h 374089"/>
              <a:gd name="connsiteX2" fmla="*/ 214 w 104535"/>
              <a:gd name="connsiteY2" fmla="*/ 373906 h 374089"/>
              <a:gd name="connsiteX3" fmla="*/ 69040 w 104535"/>
              <a:gd name="connsiteY3" fmla="*/ 251002 h 374089"/>
              <a:gd name="connsiteX4" fmla="*/ 103453 w 104535"/>
              <a:gd name="connsiteY4" fmla="*/ 177260 h 374089"/>
              <a:gd name="connsiteX5" fmla="*/ 88704 w 104535"/>
              <a:gd name="connsiteY5" fmla="*/ 280 h 374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535" h="374089">
                <a:moveTo>
                  <a:pt x="88704" y="280"/>
                </a:moveTo>
                <a:cubicBezTo>
                  <a:pt x="87065" y="7654"/>
                  <a:pt x="108368" y="159235"/>
                  <a:pt x="93620" y="221506"/>
                </a:cubicBezTo>
                <a:cubicBezTo>
                  <a:pt x="78872" y="283777"/>
                  <a:pt x="4311" y="368990"/>
                  <a:pt x="214" y="373906"/>
                </a:cubicBezTo>
                <a:cubicBezTo>
                  <a:pt x="-3883" y="378822"/>
                  <a:pt x="51833" y="283776"/>
                  <a:pt x="69040" y="251002"/>
                </a:cubicBezTo>
                <a:cubicBezTo>
                  <a:pt x="86247" y="218228"/>
                  <a:pt x="97718" y="221505"/>
                  <a:pt x="103453" y="177260"/>
                </a:cubicBezTo>
                <a:cubicBezTo>
                  <a:pt x="109189" y="133015"/>
                  <a:pt x="90343" y="-7094"/>
                  <a:pt x="88704" y="28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C6B09B75-5AEB-66FA-2FBA-B75322F24135}"/>
              </a:ext>
            </a:extLst>
          </p:cNvPr>
          <p:cNvSpPr/>
          <p:nvPr/>
        </p:nvSpPr>
        <p:spPr>
          <a:xfrm>
            <a:off x="7206896" y="6075515"/>
            <a:ext cx="34766" cy="361103"/>
          </a:xfrm>
          <a:custGeom>
            <a:avLst/>
            <a:gdLst>
              <a:gd name="connsiteX0" fmla="*/ 34562 w 34766"/>
              <a:gd name="connsiteY0" fmla="*/ 820 h 361103"/>
              <a:gd name="connsiteX1" fmla="*/ 14898 w 34766"/>
              <a:gd name="connsiteY1" fmla="*/ 187633 h 361103"/>
              <a:gd name="connsiteX2" fmla="*/ 24730 w 34766"/>
              <a:gd name="connsiteY2" fmla="*/ 359698 h 361103"/>
              <a:gd name="connsiteX3" fmla="*/ 14898 w 34766"/>
              <a:gd name="connsiteY3" fmla="*/ 261375 h 361103"/>
              <a:gd name="connsiteX4" fmla="*/ 149 w 34766"/>
              <a:gd name="connsiteY4" fmla="*/ 123724 h 361103"/>
              <a:gd name="connsiteX5" fmla="*/ 34562 w 34766"/>
              <a:gd name="connsiteY5" fmla="*/ 820 h 36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66" h="361103">
                <a:moveTo>
                  <a:pt x="34562" y="820"/>
                </a:moveTo>
                <a:cubicBezTo>
                  <a:pt x="37020" y="11472"/>
                  <a:pt x="16537" y="127820"/>
                  <a:pt x="14898" y="187633"/>
                </a:cubicBezTo>
                <a:cubicBezTo>
                  <a:pt x="13259" y="247446"/>
                  <a:pt x="24730" y="347408"/>
                  <a:pt x="24730" y="359698"/>
                </a:cubicBezTo>
                <a:cubicBezTo>
                  <a:pt x="24730" y="371988"/>
                  <a:pt x="18995" y="300704"/>
                  <a:pt x="14898" y="261375"/>
                </a:cubicBezTo>
                <a:cubicBezTo>
                  <a:pt x="10801" y="222046"/>
                  <a:pt x="-1490" y="161414"/>
                  <a:pt x="149" y="123724"/>
                </a:cubicBezTo>
                <a:cubicBezTo>
                  <a:pt x="1788" y="86034"/>
                  <a:pt x="32104" y="-9832"/>
                  <a:pt x="34562" y="8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0C239956-89BB-E100-9FB8-3E5B7D5AA30C}"/>
              </a:ext>
            </a:extLst>
          </p:cNvPr>
          <p:cNvSpPr/>
          <p:nvPr/>
        </p:nvSpPr>
        <p:spPr>
          <a:xfrm>
            <a:off x="6773812" y="6532254"/>
            <a:ext cx="157988" cy="411100"/>
          </a:xfrm>
          <a:custGeom>
            <a:avLst/>
            <a:gdLst>
              <a:gd name="connsiteX0" fmla="*/ 157930 w 157988"/>
              <a:gd name="connsiteY0" fmla="*/ 1281 h 411100"/>
              <a:gd name="connsiteX1" fmla="*/ 49775 w 157988"/>
              <a:gd name="connsiteY1" fmla="*/ 168430 h 411100"/>
              <a:gd name="connsiteX2" fmla="*/ 5530 w 157988"/>
              <a:gd name="connsiteY2" fmla="*/ 399488 h 411100"/>
              <a:gd name="connsiteX3" fmla="*/ 5530 w 157988"/>
              <a:gd name="connsiteY3" fmla="*/ 340494 h 411100"/>
              <a:gd name="connsiteX4" fmla="*/ 49775 w 157988"/>
              <a:gd name="connsiteY4" fmla="*/ 30778 h 411100"/>
              <a:gd name="connsiteX5" fmla="*/ 30111 w 157988"/>
              <a:gd name="connsiteY5" fmla="*/ 178262 h 411100"/>
              <a:gd name="connsiteX6" fmla="*/ 64523 w 157988"/>
              <a:gd name="connsiteY6" fmla="*/ 94688 h 411100"/>
              <a:gd name="connsiteX7" fmla="*/ 157930 w 157988"/>
              <a:gd name="connsiteY7" fmla="*/ 1281 h 41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988" h="411100">
                <a:moveTo>
                  <a:pt x="157930" y="1281"/>
                </a:moveTo>
                <a:cubicBezTo>
                  <a:pt x="155472" y="13571"/>
                  <a:pt x="75175" y="102062"/>
                  <a:pt x="49775" y="168430"/>
                </a:cubicBezTo>
                <a:cubicBezTo>
                  <a:pt x="24375" y="234798"/>
                  <a:pt x="12904" y="370811"/>
                  <a:pt x="5530" y="399488"/>
                </a:cubicBezTo>
                <a:cubicBezTo>
                  <a:pt x="-1844" y="428165"/>
                  <a:pt x="-1844" y="401946"/>
                  <a:pt x="5530" y="340494"/>
                </a:cubicBezTo>
                <a:cubicBezTo>
                  <a:pt x="12904" y="279042"/>
                  <a:pt x="45678" y="57817"/>
                  <a:pt x="49775" y="30778"/>
                </a:cubicBezTo>
                <a:cubicBezTo>
                  <a:pt x="53872" y="3739"/>
                  <a:pt x="27653" y="167610"/>
                  <a:pt x="30111" y="178262"/>
                </a:cubicBezTo>
                <a:cubicBezTo>
                  <a:pt x="32569" y="188914"/>
                  <a:pt x="44859" y="120907"/>
                  <a:pt x="64523" y="94688"/>
                </a:cubicBezTo>
                <a:cubicBezTo>
                  <a:pt x="84187" y="68469"/>
                  <a:pt x="160388" y="-11009"/>
                  <a:pt x="157930" y="1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BDA393C9-0415-AAD1-807A-1719EA248692}"/>
              </a:ext>
            </a:extLst>
          </p:cNvPr>
          <p:cNvSpPr/>
          <p:nvPr/>
        </p:nvSpPr>
        <p:spPr>
          <a:xfrm>
            <a:off x="6793421" y="6503654"/>
            <a:ext cx="21649" cy="275872"/>
          </a:xfrm>
          <a:custGeom>
            <a:avLst/>
            <a:gdLst>
              <a:gd name="connsiteX0" fmla="*/ 15418 w 21649"/>
              <a:gd name="connsiteY0" fmla="*/ 385 h 275872"/>
              <a:gd name="connsiteX1" fmla="*/ 5585 w 21649"/>
              <a:gd name="connsiteY1" fmla="*/ 236359 h 275872"/>
              <a:gd name="connsiteX2" fmla="*/ 669 w 21649"/>
              <a:gd name="connsiteY2" fmla="*/ 270772 h 275872"/>
              <a:gd name="connsiteX3" fmla="*/ 20334 w 21649"/>
              <a:gd name="connsiteY3" fmla="*/ 182281 h 275872"/>
              <a:gd name="connsiteX4" fmla="*/ 15418 w 21649"/>
              <a:gd name="connsiteY4" fmla="*/ 385 h 275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9" h="275872">
                <a:moveTo>
                  <a:pt x="15418" y="385"/>
                </a:moveTo>
                <a:cubicBezTo>
                  <a:pt x="12960" y="9398"/>
                  <a:pt x="8043" y="191295"/>
                  <a:pt x="5585" y="236359"/>
                </a:cubicBezTo>
                <a:cubicBezTo>
                  <a:pt x="3127" y="281423"/>
                  <a:pt x="-1789" y="279785"/>
                  <a:pt x="669" y="270772"/>
                </a:cubicBezTo>
                <a:cubicBezTo>
                  <a:pt x="3127" y="261759"/>
                  <a:pt x="16237" y="221610"/>
                  <a:pt x="20334" y="182281"/>
                </a:cubicBezTo>
                <a:cubicBezTo>
                  <a:pt x="24431" y="142952"/>
                  <a:pt x="17876" y="-8628"/>
                  <a:pt x="15418" y="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2CF641F3-6968-2B2D-6F2B-D16D9F6C3F17}"/>
              </a:ext>
            </a:extLst>
          </p:cNvPr>
          <p:cNvSpPr/>
          <p:nvPr/>
        </p:nvSpPr>
        <p:spPr>
          <a:xfrm>
            <a:off x="6567163" y="6862773"/>
            <a:ext cx="231871" cy="932708"/>
          </a:xfrm>
          <a:custGeom>
            <a:avLst/>
            <a:gdLst>
              <a:gd name="connsiteX0" fmla="*/ 231843 w 231871"/>
              <a:gd name="connsiteY0" fmla="*/ 143 h 932708"/>
              <a:gd name="connsiteX1" fmla="*/ 118772 w 231871"/>
              <a:gd name="connsiteY1" fmla="*/ 206621 h 932708"/>
              <a:gd name="connsiteX2" fmla="*/ 158102 w 231871"/>
              <a:gd name="connsiteY2" fmla="*/ 167292 h 932708"/>
              <a:gd name="connsiteX3" fmla="*/ 69611 w 231871"/>
              <a:gd name="connsiteY3" fmla="*/ 467175 h 932708"/>
              <a:gd name="connsiteX4" fmla="*/ 15534 w 231871"/>
              <a:gd name="connsiteY4" fmla="*/ 781808 h 932708"/>
              <a:gd name="connsiteX5" fmla="*/ 54863 w 231871"/>
              <a:gd name="connsiteY5" fmla="*/ 619575 h 932708"/>
              <a:gd name="connsiteX6" fmla="*/ 10618 w 231871"/>
              <a:gd name="connsiteY6" fmla="*/ 904711 h 932708"/>
              <a:gd name="connsiteX7" fmla="*/ 10618 w 231871"/>
              <a:gd name="connsiteY7" fmla="*/ 840801 h 932708"/>
              <a:gd name="connsiteX8" fmla="*/ 128605 w 231871"/>
              <a:gd name="connsiteY8" fmla="*/ 186956 h 932708"/>
              <a:gd name="connsiteX9" fmla="*/ 231843 w 231871"/>
              <a:gd name="connsiteY9" fmla="*/ 143 h 932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1871" h="932708">
                <a:moveTo>
                  <a:pt x="231843" y="143"/>
                </a:moveTo>
                <a:cubicBezTo>
                  <a:pt x="230204" y="3421"/>
                  <a:pt x="131062" y="178763"/>
                  <a:pt x="118772" y="206621"/>
                </a:cubicBezTo>
                <a:cubicBezTo>
                  <a:pt x="106482" y="234479"/>
                  <a:pt x="166295" y="123866"/>
                  <a:pt x="158102" y="167292"/>
                </a:cubicBezTo>
                <a:cubicBezTo>
                  <a:pt x="149909" y="210718"/>
                  <a:pt x="93372" y="364756"/>
                  <a:pt x="69611" y="467175"/>
                </a:cubicBezTo>
                <a:cubicBezTo>
                  <a:pt x="45850" y="569594"/>
                  <a:pt x="17992" y="756408"/>
                  <a:pt x="15534" y="781808"/>
                </a:cubicBezTo>
                <a:cubicBezTo>
                  <a:pt x="13076" y="807208"/>
                  <a:pt x="55682" y="599091"/>
                  <a:pt x="54863" y="619575"/>
                </a:cubicBezTo>
                <a:cubicBezTo>
                  <a:pt x="54044" y="640059"/>
                  <a:pt x="17992" y="867840"/>
                  <a:pt x="10618" y="904711"/>
                </a:cubicBezTo>
                <a:cubicBezTo>
                  <a:pt x="3244" y="941582"/>
                  <a:pt x="-9046" y="960427"/>
                  <a:pt x="10618" y="840801"/>
                </a:cubicBezTo>
                <a:cubicBezTo>
                  <a:pt x="30282" y="721175"/>
                  <a:pt x="92553" y="324608"/>
                  <a:pt x="128605" y="186956"/>
                </a:cubicBezTo>
                <a:cubicBezTo>
                  <a:pt x="164656" y="49305"/>
                  <a:pt x="233482" y="-3135"/>
                  <a:pt x="231843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64793C29-7A31-89E8-9FF1-CB1EEF6CF48F}"/>
              </a:ext>
            </a:extLst>
          </p:cNvPr>
          <p:cNvSpPr/>
          <p:nvPr/>
        </p:nvSpPr>
        <p:spPr>
          <a:xfrm>
            <a:off x="6503892" y="7461566"/>
            <a:ext cx="171607" cy="1110205"/>
          </a:xfrm>
          <a:custGeom>
            <a:avLst/>
            <a:gdLst>
              <a:gd name="connsiteX0" fmla="*/ 162379 w 171607"/>
              <a:gd name="connsiteY0" fmla="*/ 15866 h 1110205"/>
              <a:gd name="connsiteX1" fmla="*/ 162379 w 171607"/>
              <a:gd name="connsiteY1" fmla="*/ 69944 h 1110205"/>
              <a:gd name="connsiteX2" fmla="*/ 93553 w 171607"/>
              <a:gd name="connsiteY2" fmla="*/ 350163 h 1110205"/>
              <a:gd name="connsiteX3" fmla="*/ 39476 w 171607"/>
              <a:gd name="connsiteY3" fmla="*/ 463234 h 1110205"/>
              <a:gd name="connsiteX4" fmla="*/ 24727 w 171607"/>
              <a:gd name="connsiteY4" fmla="*/ 532060 h 1110205"/>
              <a:gd name="connsiteX5" fmla="*/ 88637 w 171607"/>
              <a:gd name="connsiteY5" fmla="*/ 1077750 h 1110205"/>
              <a:gd name="connsiteX6" fmla="*/ 64056 w 171607"/>
              <a:gd name="connsiteY6" fmla="*/ 989260 h 1110205"/>
              <a:gd name="connsiteX7" fmla="*/ 147 w 171607"/>
              <a:gd name="connsiteY7" fmla="*/ 507479 h 1110205"/>
              <a:gd name="connsiteX8" fmla="*/ 83721 w 171607"/>
              <a:gd name="connsiteY8" fmla="*/ 301002 h 1110205"/>
              <a:gd name="connsiteX9" fmla="*/ 162379 w 171607"/>
              <a:gd name="connsiteY9" fmla="*/ 15866 h 111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607" h="1110205">
                <a:moveTo>
                  <a:pt x="162379" y="15866"/>
                </a:moveTo>
                <a:cubicBezTo>
                  <a:pt x="175489" y="-22644"/>
                  <a:pt x="173850" y="14228"/>
                  <a:pt x="162379" y="69944"/>
                </a:cubicBezTo>
                <a:cubicBezTo>
                  <a:pt x="150908" y="125660"/>
                  <a:pt x="114037" y="284615"/>
                  <a:pt x="93553" y="350163"/>
                </a:cubicBezTo>
                <a:cubicBezTo>
                  <a:pt x="73069" y="415711"/>
                  <a:pt x="50947" y="432918"/>
                  <a:pt x="39476" y="463234"/>
                </a:cubicBezTo>
                <a:cubicBezTo>
                  <a:pt x="28005" y="493550"/>
                  <a:pt x="16533" y="429641"/>
                  <a:pt x="24727" y="532060"/>
                </a:cubicBezTo>
                <a:cubicBezTo>
                  <a:pt x="32920" y="634479"/>
                  <a:pt x="82082" y="1001550"/>
                  <a:pt x="88637" y="1077750"/>
                </a:cubicBezTo>
                <a:cubicBezTo>
                  <a:pt x="95192" y="1153950"/>
                  <a:pt x="78804" y="1084305"/>
                  <a:pt x="64056" y="989260"/>
                </a:cubicBezTo>
                <a:cubicBezTo>
                  <a:pt x="49308" y="894215"/>
                  <a:pt x="-3130" y="622189"/>
                  <a:pt x="147" y="507479"/>
                </a:cubicBezTo>
                <a:cubicBezTo>
                  <a:pt x="3424" y="392769"/>
                  <a:pt x="55044" y="378021"/>
                  <a:pt x="83721" y="301002"/>
                </a:cubicBezTo>
                <a:cubicBezTo>
                  <a:pt x="112398" y="223983"/>
                  <a:pt x="149269" y="54376"/>
                  <a:pt x="162379" y="158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F1C06558-18F7-3DF6-DB85-99DAF4F7E82A}"/>
              </a:ext>
            </a:extLst>
          </p:cNvPr>
          <p:cNvSpPr/>
          <p:nvPr/>
        </p:nvSpPr>
        <p:spPr>
          <a:xfrm>
            <a:off x="7157649" y="5098026"/>
            <a:ext cx="103703" cy="275594"/>
          </a:xfrm>
          <a:custGeom>
            <a:avLst/>
            <a:gdLst>
              <a:gd name="connsiteX0" fmla="*/ 88725 w 103703"/>
              <a:gd name="connsiteY0" fmla="*/ 0 h 275594"/>
              <a:gd name="connsiteX1" fmla="*/ 98557 w 103703"/>
              <a:gd name="connsiteY1" fmla="*/ 191729 h 275594"/>
              <a:gd name="connsiteX2" fmla="*/ 235 w 103703"/>
              <a:gd name="connsiteY2" fmla="*/ 275303 h 275594"/>
              <a:gd name="connsiteX3" fmla="*/ 69061 w 103703"/>
              <a:gd name="connsiteY3" fmla="*/ 221226 h 275594"/>
              <a:gd name="connsiteX4" fmla="*/ 78893 w 103703"/>
              <a:gd name="connsiteY4" fmla="*/ 191729 h 275594"/>
              <a:gd name="connsiteX5" fmla="*/ 88725 w 103703"/>
              <a:gd name="connsiteY5" fmla="*/ 0 h 27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703" h="275594">
                <a:moveTo>
                  <a:pt x="88725" y="0"/>
                </a:moveTo>
                <a:cubicBezTo>
                  <a:pt x="92002" y="0"/>
                  <a:pt x="113305" y="145845"/>
                  <a:pt x="98557" y="191729"/>
                </a:cubicBezTo>
                <a:cubicBezTo>
                  <a:pt x="83809" y="237613"/>
                  <a:pt x="5151" y="270387"/>
                  <a:pt x="235" y="275303"/>
                </a:cubicBezTo>
                <a:cubicBezTo>
                  <a:pt x="-4681" y="280219"/>
                  <a:pt x="69061" y="221226"/>
                  <a:pt x="69061" y="221226"/>
                </a:cubicBezTo>
                <a:cubicBezTo>
                  <a:pt x="82171" y="207297"/>
                  <a:pt x="73977" y="222865"/>
                  <a:pt x="78893" y="191729"/>
                </a:cubicBezTo>
                <a:cubicBezTo>
                  <a:pt x="83809" y="160594"/>
                  <a:pt x="85448" y="0"/>
                  <a:pt x="88725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69ED0391-CF48-D5B3-0F4B-B110B82595D7}"/>
              </a:ext>
            </a:extLst>
          </p:cNvPr>
          <p:cNvSpPr/>
          <p:nvPr/>
        </p:nvSpPr>
        <p:spPr>
          <a:xfrm>
            <a:off x="7161578" y="5436485"/>
            <a:ext cx="268018" cy="35227"/>
          </a:xfrm>
          <a:custGeom>
            <a:avLst/>
            <a:gdLst>
              <a:gd name="connsiteX0" fmla="*/ 1222 w 268018"/>
              <a:gd name="connsiteY0" fmla="*/ 754 h 35227"/>
              <a:gd name="connsiteX1" fmla="*/ 168370 w 268018"/>
              <a:gd name="connsiteY1" fmla="*/ 10586 h 35227"/>
              <a:gd name="connsiteX2" fmla="*/ 266693 w 268018"/>
              <a:gd name="connsiteY2" fmla="*/ 754 h 35227"/>
              <a:gd name="connsiteX3" fmla="*/ 99545 w 268018"/>
              <a:gd name="connsiteY3" fmla="*/ 35167 h 35227"/>
              <a:gd name="connsiteX4" fmla="*/ 1222 w 268018"/>
              <a:gd name="connsiteY4" fmla="*/ 754 h 35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018" h="35227">
                <a:moveTo>
                  <a:pt x="1222" y="754"/>
                </a:moveTo>
                <a:cubicBezTo>
                  <a:pt x="12693" y="-3343"/>
                  <a:pt x="124125" y="10586"/>
                  <a:pt x="168370" y="10586"/>
                </a:cubicBezTo>
                <a:cubicBezTo>
                  <a:pt x="212615" y="10586"/>
                  <a:pt x="278164" y="-3343"/>
                  <a:pt x="266693" y="754"/>
                </a:cubicBezTo>
                <a:cubicBezTo>
                  <a:pt x="255222" y="4851"/>
                  <a:pt x="137235" y="33528"/>
                  <a:pt x="99545" y="35167"/>
                </a:cubicBezTo>
                <a:cubicBezTo>
                  <a:pt x="61855" y="36806"/>
                  <a:pt x="-10249" y="4851"/>
                  <a:pt x="1222" y="75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6B5E211A-7E23-628D-6849-FCF326EA91FF}"/>
              </a:ext>
            </a:extLst>
          </p:cNvPr>
          <p:cNvSpPr/>
          <p:nvPr/>
        </p:nvSpPr>
        <p:spPr>
          <a:xfrm>
            <a:off x="7028401" y="5869391"/>
            <a:ext cx="345819" cy="50979"/>
          </a:xfrm>
          <a:custGeom>
            <a:avLst/>
            <a:gdLst>
              <a:gd name="connsiteX0" fmla="*/ 345793 w 345819"/>
              <a:gd name="connsiteY0" fmla="*/ 467 h 50979"/>
              <a:gd name="connsiteX1" fmla="*/ 21328 w 345819"/>
              <a:gd name="connsiteY1" fmla="*/ 20132 h 50979"/>
              <a:gd name="connsiteX2" fmla="*/ 188476 w 345819"/>
              <a:gd name="connsiteY2" fmla="*/ 49628 h 50979"/>
              <a:gd name="connsiteX3" fmla="*/ 1664 w 345819"/>
              <a:gd name="connsiteY3" fmla="*/ 39796 h 50979"/>
              <a:gd name="connsiteX4" fmla="*/ 345793 w 345819"/>
              <a:gd name="connsiteY4" fmla="*/ 467 h 5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819" h="50979">
                <a:moveTo>
                  <a:pt x="345793" y="467"/>
                </a:moveTo>
                <a:cubicBezTo>
                  <a:pt x="349070" y="-2810"/>
                  <a:pt x="47547" y="11939"/>
                  <a:pt x="21328" y="20132"/>
                </a:cubicBezTo>
                <a:cubicBezTo>
                  <a:pt x="-4892" y="28326"/>
                  <a:pt x="191753" y="46351"/>
                  <a:pt x="188476" y="49628"/>
                </a:cubicBezTo>
                <a:cubicBezTo>
                  <a:pt x="185199" y="52905"/>
                  <a:pt x="-20459" y="50447"/>
                  <a:pt x="1664" y="39796"/>
                </a:cubicBezTo>
                <a:cubicBezTo>
                  <a:pt x="23787" y="29145"/>
                  <a:pt x="342516" y="3744"/>
                  <a:pt x="345793" y="4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8CA26681-2221-2FEA-4DA2-A8CEBCDE781D}"/>
              </a:ext>
            </a:extLst>
          </p:cNvPr>
          <p:cNvSpPr/>
          <p:nvPr/>
        </p:nvSpPr>
        <p:spPr>
          <a:xfrm>
            <a:off x="7010396" y="5968081"/>
            <a:ext cx="231639" cy="69707"/>
          </a:xfrm>
          <a:custGeom>
            <a:avLst/>
            <a:gdLst>
              <a:gd name="connsiteX0" fmla="*/ 4 w 231639"/>
              <a:gd name="connsiteY0" fmla="*/ 100 h 69707"/>
              <a:gd name="connsiteX1" fmla="*/ 147488 w 231639"/>
              <a:gd name="connsiteY1" fmla="*/ 19764 h 69707"/>
              <a:gd name="connsiteX2" fmla="*/ 231062 w 231639"/>
              <a:gd name="connsiteY2" fmla="*/ 68925 h 69707"/>
              <a:gd name="connsiteX3" fmla="*/ 181901 w 231639"/>
              <a:gd name="connsiteY3" fmla="*/ 49261 h 69707"/>
              <a:gd name="connsiteX4" fmla="*/ 132739 w 231639"/>
              <a:gd name="connsiteY4" fmla="*/ 39429 h 69707"/>
              <a:gd name="connsiteX5" fmla="*/ 206481 w 231639"/>
              <a:gd name="connsiteY5" fmla="*/ 59093 h 69707"/>
              <a:gd name="connsiteX6" fmla="*/ 142572 w 231639"/>
              <a:gd name="connsiteY6" fmla="*/ 14848 h 69707"/>
              <a:gd name="connsiteX7" fmla="*/ 4 w 231639"/>
              <a:gd name="connsiteY7" fmla="*/ 100 h 6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639" h="69707">
                <a:moveTo>
                  <a:pt x="4" y="100"/>
                </a:moveTo>
                <a:cubicBezTo>
                  <a:pt x="823" y="919"/>
                  <a:pt x="108978" y="8293"/>
                  <a:pt x="147488" y="19764"/>
                </a:cubicBezTo>
                <a:cubicBezTo>
                  <a:pt x="185998" y="31235"/>
                  <a:pt x="225327" y="64009"/>
                  <a:pt x="231062" y="68925"/>
                </a:cubicBezTo>
                <a:cubicBezTo>
                  <a:pt x="236797" y="73841"/>
                  <a:pt x="198288" y="54177"/>
                  <a:pt x="181901" y="49261"/>
                </a:cubicBezTo>
                <a:cubicBezTo>
                  <a:pt x="165514" y="44345"/>
                  <a:pt x="128642" y="37790"/>
                  <a:pt x="132739" y="39429"/>
                </a:cubicBezTo>
                <a:cubicBezTo>
                  <a:pt x="136836" y="41068"/>
                  <a:pt x="204842" y="63190"/>
                  <a:pt x="206481" y="59093"/>
                </a:cubicBezTo>
                <a:cubicBezTo>
                  <a:pt x="208120" y="54996"/>
                  <a:pt x="170430" y="26319"/>
                  <a:pt x="142572" y="14848"/>
                </a:cubicBezTo>
                <a:cubicBezTo>
                  <a:pt x="114714" y="3377"/>
                  <a:pt x="-815" y="-719"/>
                  <a:pt x="4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A132B890-A687-7D36-7641-D259D50EF2BC}"/>
              </a:ext>
            </a:extLst>
          </p:cNvPr>
          <p:cNvSpPr/>
          <p:nvPr/>
        </p:nvSpPr>
        <p:spPr>
          <a:xfrm>
            <a:off x="7022906" y="6203907"/>
            <a:ext cx="26938" cy="256298"/>
          </a:xfrm>
          <a:custGeom>
            <a:avLst/>
            <a:gdLst>
              <a:gd name="connsiteX0" fmla="*/ 26823 w 26938"/>
              <a:gd name="connsiteY0" fmla="*/ 248 h 256298"/>
              <a:gd name="connsiteX1" fmla="*/ 12075 w 26938"/>
              <a:gd name="connsiteY1" fmla="*/ 147732 h 256298"/>
              <a:gd name="connsiteX2" fmla="*/ 26823 w 26938"/>
              <a:gd name="connsiteY2" fmla="*/ 255887 h 256298"/>
              <a:gd name="connsiteX3" fmla="*/ 2242 w 26938"/>
              <a:gd name="connsiteY3" fmla="*/ 182145 h 256298"/>
              <a:gd name="connsiteX4" fmla="*/ 2242 w 26938"/>
              <a:gd name="connsiteY4" fmla="*/ 113319 h 256298"/>
              <a:gd name="connsiteX5" fmla="*/ 26823 w 26938"/>
              <a:gd name="connsiteY5" fmla="*/ 248 h 256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38" h="256298">
                <a:moveTo>
                  <a:pt x="26823" y="248"/>
                </a:moveTo>
                <a:cubicBezTo>
                  <a:pt x="28462" y="5983"/>
                  <a:pt x="12075" y="105126"/>
                  <a:pt x="12075" y="147732"/>
                </a:cubicBezTo>
                <a:cubicBezTo>
                  <a:pt x="12075" y="190338"/>
                  <a:pt x="28462" y="250152"/>
                  <a:pt x="26823" y="255887"/>
                </a:cubicBezTo>
                <a:cubicBezTo>
                  <a:pt x="25184" y="261622"/>
                  <a:pt x="6339" y="205906"/>
                  <a:pt x="2242" y="182145"/>
                </a:cubicBezTo>
                <a:cubicBezTo>
                  <a:pt x="-1855" y="158384"/>
                  <a:pt x="603" y="137080"/>
                  <a:pt x="2242" y="113319"/>
                </a:cubicBezTo>
                <a:cubicBezTo>
                  <a:pt x="3881" y="89558"/>
                  <a:pt x="25184" y="-5487"/>
                  <a:pt x="26823" y="2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ECBC48EF-F009-8AA3-02C9-9E235595D894}"/>
              </a:ext>
            </a:extLst>
          </p:cNvPr>
          <p:cNvSpPr/>
          <p:nvPr/>
        </p:nvSpPr>
        <p:spPr>
          <a:xfrm>
            <a:off x="6897070" y="6424772"/>
            <a:ext cx="300248" cy="315558"/>
          </a:xfrm>
          <a:custGeom>
            <a:avLst/>
            <a:gdLst>
              <a:gd name="connsiteX0" fmla="*/ 300143 w 300248"/>
              <a:gd name="connsiteY0" fmla="*/ 49770 h 315558"/>
              <a:gd name="connsiteX1" fmla="*/ 137911 w 300248"/>
              <a:gd name="connsiteY1" fmla="*/ 133344 h 315558"/>
              <a:gd name="connsiteX2" fmla="*/ 259 w 300248"/>
              <a:gd name="connsiteY2" fmla="*/ 315241 h 315558"/>
              <a:gd name="connsiteX3" fmla="*/ 103498 w 300248"/>
              <a:gd name="connsiteY3" fmla="*/ 172673 h 315558"/>
              <a:gd name="connsiteX4" fmla="*/ 108414 w 300248"/>
              <a:gd name="connsiteY4" fmla="*/ 609 h 315558"/>
              <a:gd name="connsiteX5" fmla="*/ 113330 w 300248"/>
              <a:gd name="connsiteY5" fmla="*/ 113680 h 315558"/>
              <a:gd name="connsiteX6" fmla="*/ 300143 w 300248"/>
              <a:gd name="connsiteY6" fmla="*/ 49770 h 315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248" h="315558">
                <a:moveTo>
                  <a:pt x="300143" y="49770"/>
                </a:moveTo>
                <a:cubicBezTo>
                  <a:pt x="304240" y="53047"/>
                  <a:pt x="187892" y="89099"/>
                  <a:pt x="137911" y="133344"/>
                </a:cubicBezTo>
                <a:cubicBezTo>
                  <a:pt x="87930" y="177589"/>
                  <a:pt x="5994" y="308686"/>
                  <a:pt x="259" y="315241"/>
                </a:cubicBezTo>
                <a:cubicBezTo>
                  <a:pt x="-5477" y="321796"/>
                  <a:pt x="85472" y="225112"/>
                  <a:pt x="103498" y="172673"/>
                </a:cubicBezTo>
                <a:cubicBezTo>
                  <a:pt x="121524" y="120234"/>
                  <a:pt x="106775" y="10441"/>
                  <a:pt x="108414" y="609"/>
                </a:cubicBezTo>
                <a:cubicBezTo>
                  <a:pt x="110053" y="-9223"/>
                  <a:pt x="84653" y="103028"/>
                  <a:pt x="113330" y="113680"/>
                </a:cubicBezTo>
                <a:cubicBezTo>
                  <a:pt x="142007" y="124332"/>
                  <a:pt x="296046" y="46493"/>
                  <a:pt x="300143" y="497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1E65510D-0809-530B-294C-048725CE80CE}"/>
              </a:ext>
            </a:extLst>
          </p:cNvPr>
          <p:cNvSpPr/>
          <p:nvPr/>
        </p:nvSpPr>
        <p:spPr>
          <a:xfrm>
            <a:off x="8438715" y="5035293"/>
            <a:ext cx="283079" cy="607017"/>
          </a:xfrm>
          <a:custGeom>
            <a:avLst/>
            <a:gdLst>
              <a:gd name="connsiteX0" fmla="*/ 165535 w 283079"/>
              <a:gd name="connsiteY0" fmla="*/ 257 h 607017"/>
              <a:gd name="connsiteX1" fmla="*/ 263960 w 283079"/>
              <a:gd name="connsiteY1" fmla="*/ 105032 h 607017"/>
              <a:gd name="connsiteX2" fmla="*/ 263960 w 283079"/>
              <a:gd name="connsiteY2" fmla="*/ 193932 h 607017"/>
              <a:gd name="connsiteX3" fmla="*/ 270310 w 283079"/>
              <a:gd name="connsiteY3" fmla="*/ 181232 h 607017"/>
              <a:gd name="connsiteX4" fmla="*/ 213160 w 283079"/>
              <a:gd name="connsiteY4" fmla="*/ 336807 h 607017"/>
              <a:gd name="connsiteX5" fmla="*/ 140135 w 283079"/>
              <a:gd name="connsiteY5" fmla="*/ 454282 h 607017"/>
              <a:gd name="connsiteX6" fmla="*/ 57585 w 283079"/>
              <a:gd name="connsiteY6" fmla="*/ 600332 h 607017"/>
              <a:gd name="connsiteX7" fmla="*/ 435 w 283079"/>
              <a:gd name="connsiteY7" fmla="*/ 584457 h 607017"/>
              <a:gd name="connsiteX8" fmla="*/ 35360 w 283079"/>
              <a:gd name="connsiteY8" fmla="*/ 603507 h 607017"/>
              <a:gd name="connsiteX9" fmla="*/ 108385 w 283079"/>
              <a:gd name="connsiteY9" fmla="*/ 508257 h 607017"/>
              <a:gd name="connsiteX10" fmla="*/ 267135 w 283079"/>
              <a:gd name="connsiteY10" fmla="*/ 190757 h 607017"/>
              <a:gd name="connsiteX11" fmla="*/ 267135 w 283079"/>
              <a:gd name="connsiteY11" fmla="*/ 136782 h 607017"/>
              <a:gd name="connsiteX12" fmla="*/ 165535 w 283079"/>
              <a:gd name="connsiteY12" fmla="*/ 257 h 60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3079" h="607017">
                <a:moveTo>
                  <a:pt x="165535" y="257"/>
                </a:moveTo>
                <a:cubicBezTo>
                  <a:pt x="165006" y="-5035"/>
                  <a:pt x="247556" y="72753"/>
                  <a:pt x="263960" y="105032"/>
                </a:cubicBezTo>
                <a:cubicBezTo>
                  <a:pt x="280364" y="137311"/>
                  <a:pt x="263960" y="193932"/>
                  <a:pt x="263960" y="193932"/>
                </a:cubicBezTo>
                <a:cubicBezTo>
                  <a:pt x="265018" y="206632"/>
                  <a:pt x="278777" y="157420"/>
                  <a:pt x="270310" y="181232"/>
                </a:cubicBezTo>
                <a:cubicBezTo>
                  <a:pt x="261843" y="205044"/>
                  <a:pt x="234856" y="291299"/>
                  <a:pt x="213160" y="336807"/>
                </a:cubicBezTo>
                <a:cubicBezTo>
                  <a:pt x="191464" y="382315"/>
                  <a:pt x="166064" y="410361"/>
                  <a:pt x="140135" y="454282"/>
                </a:cubicBezTo>
                <a:cubicBezTo>
                  <a:pt x="114206" y="498203"/>
                  <a:pt x="80868" y="578636"/>
                  <a:pt x="57585" y="600332"/>
                </a:cubicBezTo>
                <a:cubicBezTo>
                  <a:pt x="34302" y="622028"/>
                  <a:pt x="4139" y="583928"/>
                  <a:pt x="435" y="584457"/>
                </a:cubicBezTo>
                <a:cubicBezTo>
                  <a:pt x="-3269" y="584986"/>
                  <a:pt x="17368" y="616207"/>
                  <a:pt x="35360" y="603507"/>
                </a:cubicBezTo>
                <a:cubicBezTo>
                  <a:pt x="53352" y="590807"/>
                  <a:pt x="69756" y="577049"/>
                  <a:pt x="108385" y="508257"/>
                </a:cubicBezTo>
                <a:cubicBezTo>
                  <a:pt x="147014" y="439465"/>
                  <a:pt x="240677" y="252669"/>
                  <a:pt x="267135" y="190757"/>
                </a:cubicBezTo>
                <a:cubicBezTo>
                  <a:pt x="293593" y="128845"/>
                  <a:pt x="282481" y="165357"/>
                  <a:pt x="267135" y="136782"/>
                </a:cubicBezTo>
                <a:cubicBezTo>
                  <a:pt x="251789" y="108207"/>
                  <a:pt x="166064" y="5549"/>
                  <a:pt x="165535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42616173-61F8-B2AB-B405-04DDD39260D6}"/>
              </a:ext>
            </a:extLst>
          </p:cNvPr>
          <p:cNvSpPr/>
          <p:nvPr/>
        </p:nvSpPr>
        <p:spPr>
          <a:xfrm>
            <a:off x="8176772" y="5030368"/>
            <a:ext cx="405253" cy="458379"/>
          </a:xfrm>
          <a:custGeom>
            <a:avLst/>
            <a:gdLst>
              <a:gd name="connsiteX0" fmla="*/ 405253 w 405253"/>
              <a:gd name="connsiteY0" fmla="*/ 5182 h 458379"/>
              <a:gd name="connsiteX1" fmla="*/ 313178 w 405253"/>
              <a:gd name="connsiteY1" fmla="*/ 11532 h 458379"/>
              <a:gd name="connsiteX2" fmla="*/ 256028 w 405253"/>
              <a:gd name="connsiteY2" fmla="*/ 36932 h 458379"/>
              <a:gd name="connsiteX3" fmla="*/ 208403 w 405253"/>
              <a:gd name="connsiteY3" fmla="*/ 106782 h 458379"/>
              <a:gd name="connsiteX4" fmla="*/ 119503 w 405253"/>
              <a:gd name="connsiteY4" fmla="*/ 236957 h 458379"/>
              <a:gd name="connsiteX5" fmla="*/ 129028 w 405253"/>
              <a:gd name="connsiteY5" fmla="*/ 211557 h 458379"/>
              <a:gd name="connsiteX6" fmla="*/ 11553 w 405253"/>
              <a:gd name="connsiteY6" fmla="*/ 440157 h 458379"/>
              <a:gd name="connsiteX7" fmla="*/ 30603 w 405253"/>
              <a:gd name="connsiteY7" fmla="*/ 402057 h 458379"/>
              <a:gd name="connsiteX8" fmla="*/ 243328 w 405253"/>
              <a:gd name="connsiteY8" fmla="*/ 68682 h 458379"/>
              <a:gd name="connsiteX9" fmla="*/ 313178 w 405253"/>
              <a:gd name="connsiteY9" fmla="*/ 5182 h 458379"/>
              <a:gd name="connsiteX10" fmla="*/ 405253 w 405253"/>
              <a:gd name="connsiteY10" fmla="*/ 5182 h 45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5253" h="458379">
                <a:moveTo>
                  <a:pt x="405253" y="5182"/>
                </a:moveTo>
                <a:cubicBezTo>
                  <a:pt x="405253" y="6240"/>
                  <a:pt x="338049" y="6240"/>
                  <a:pt x="313178" y="11532"/>
                </a:cubicBezTo>
                <a:cubicBezTo>
                  <a:pt x="288307" y="16824"/>
                  <a:pt x="273490" y="21057"/>
                  <a:pt x="256028" y="36932"/>
                </a:cubicBezTo>
                <a:cubicBezTo>
                  <a:pt x="238566" y="52807"/>
                  <a:pt x="208403" y="106782"/>
                  <a:pt x="208403" y="106782"/>
                </a:cubicBezTo>
                <a:cubicBezTo>
                  <a:pt x="185649" y="140120"/>
                  <a:pt x="132732" y="219495"/>
                  <a:pt x="119503" y="236957"/>
                </a:cubicBezTo>
                <a:cubicBezTo>
                  <a:pt x="106274" y="254420"/>
                  <a:pt x="147020" y="177690"/>
                  <a:pt x="129028" y="211557"/>
                </a:cubicBezTo>
                <a:cubicBezTo>
                  <a:pt x="111036" y="245424"/>
                  <a:pt x="27957" y="408407"/>
                  <a:pt x="11553" y="440157"/>
                </a:cubicBezTo>
                <a:cubicBezTo>
                  <a:pt x="-4851" y="471907"/>
                  <a:pt x="-8026" y="463969"/>
                  <a:pt x="30603" y="402057"/>
                </a:cubicBezTo>
                <a:cubicBezTo>
                  <a:pt x="69232" y="340145"/>
                  <a:pt x="196232" y="134828"/>
                  <a:pt x="243328" y="68682"/>
                </a:cubicBezTo>
                <a:cubicBezTo>
                  <a:pt x="290424" y="2536"/>
                  <a:pt x="287778" y="16294"/>
                  <a:pt x="313178" y="5182"/>
                </a:cubicBezTo>
                <a:cubicBezTo>
                  <a:pt x="338578" y="-5930"/>
                  <a:pt x="405253" y="4124"/>
                  <a:pt x="405253" y="5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4ADD9869-5204-C0F6-56B2-E3A622EC7C66}"/>
              </a:ext>
            </a:extLst>
          </p:cNvPr>
          <p:cNvSpPr/>
          <p:nvPr/>
        </p:nvSpPr>
        <p:spPr>
          <a:xfrm>
            <a:off x="8616950" y="5127377"/>
            <a:ext cx="51061" cy="217514"/>
          </a:xfrm>
          <a:custGeom>
            <a:avLst/>
            <a:gdLst>
              <a:gd name="connsiteX0" fmla="*/ 3175 w 51061"/>
              <a:gd name="connsiteY0" fmla="*/ 248 h 217514"/>
              <a:gd name="connsiteX1" fmla="*/ 38100 w 51061"/>
              <a:gd name="connsiteY1" fmla="*/ 82798 h 217514"/>
              <a:gd name="connsiteX2" fmla="*/ 0 w 51061"/>
              <a:gd name="connsiteY2" fmla="*/ 216148 h 217514"/>
              <a:gd name="connsiteX3" fmla="*/ 38100 w 51061"/>
              <a:gd name="connsiteY3" fmla="*/ 149473 h 217514"/>
              <a:gd name="connsiteX4" fmla="*/ 50800 w 51061"/>
              <a:gd name="connsiteY4" fmla="*/ 108198 h 217514"/>
              <a:gd name="connsiteX5" fmla="*/ 3175 w 51061"/>
              <a:gd name="connsiteY5" fmla="*/ 248 h 217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061" h="217514">
                <a:moveTo>
                  <a:pt x="3175" y="248"/>
                </a:moveTo>
                <a:cubicBezTo>
                  <a:pt x="1058" y="-3985"/>
                  <a:pt x="38629" y="46815"/>
                  <a:pt x="38100" y="82798"/>
                </a:cubicBezTo>
                <a:cubicBezTo>
                  <a:pt x="37571" y="118781"/>
                  <a:pt x="0" y="205036"/>
                  <a:pt x="0" y="216148"/>
                </a:cubicBezTo>
                <a:cubicBezTo>
                  <a:pt x="0" y="227260"/>
                  <a:pt x="29633" y="167465"/>
                  <a:pt x="38100" y="149473"/>
                </a:cubicBezTo>
                <a:cubicBezTo>
                  <a:pt x="46567" y="131481"/>
                  <a:pt x="52387" y="135185"/>
                  <a:pt x="50800" y="108198"/>
                </a:cubicBezTo>
                <a:cubicBezTo>
                  <a:pt x="49213" y="81211"/>
                  <a:pt x="5292" y="4481"/>
                  <a:pt x="3175" y="2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4206FA6D-1A52-30A7-0E40-FEC2135F0C83}"/>
              </a:ext>
            </a:extLst>
          </p:cNvPr>
          <p:cNvSpPr/>
          <p:nvPr/>
        </p:nvSpPr>
        <p:spPr>
          <a:xfrm>
            <a:off x="8481960" y="5076573"/>
            <a:ext cx="116834" cy="10019"/>
          </a:xfrm>
          <a:custGeom>
            <a:avLst/>
            <a:gdLst>
              <a:gd name="connsiteX0" fmla="*/ 115940 w 116834"/>
              <a:gd name="connsiteY0" fmla="*/ 6602 h 10019"/>
              <a:gd name="connsiteX1" fmla="*/ 1640 w 116834"/>
              <a:gd name="connsiteY1" fmla="*/ 9777 h 10019"/>
              <a:gd name="connsiteX2" fmla="*/ 52440 w 116834"/>
              <a:gd name="connsiteY2" fmla="*/ 252 h 10019"/>
              <a:gd name="connsiteX3" fmla="*/ 115940 w 116834"/>
              <a:gd name="connsiteY3" fmla="*/ 6602 h 1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834" h="10019">
                <a:moveTo>
                  <a:pt x="115940" y="6602"/>
                </a:moveTo>
                <a:cubicBezTo>
                  <a:pt x="107473" y="8189"/>
                  <a:pt x="12223" y="10835"/>
                  <a:pt x="1640" y="9777"/>
                </a:cubicBezTo>
                <a:cubicBezTo>
                  <a:pt x="-8943" y="8719"/>
                  <a:pt x="34448" y="1839"/>
                  <a:pt x="52440" y="252"/>
                </a:cubicBezTo>
                <a:cubicBezTo>
                  <a:pt x="70432" y="-1336"/>
                  <a:pt x="124407" y="5015"/>
                  <a:pt x="115940" y="660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CE12A233-3AB7-D138-873D-049FBB2A3B29}"/>
              </a:ext>
            </a:extLst>
          </p:cNvPr>
          <p:cNvSpPr/>
          <p:nvPr/>
        </p:nvSpPr>
        <p:spPr>
          <a:xfrm>
            <a:off x="8515305" y="5168561"/>
            <a:ext cx="44667" cy="150758"/>
          </a:xfrm>
          <a:custGeom>
            <a:avLst/>
            <a:gdLst>
              <a:gd name="connsiteX0" fmla="*/ 45 w 44667"/>
              <a:gd name="connsiteY0" fmla="*/ 339 h 150758"/>
              <a:gd name="connsiteX1" fmla="*/ 9570 w 44667"/>
              <a:gd name="connsiteY1" fmla="*/ 67014 h 150758"/>
              <a:gd name="connsiteX2" fmla="*/ 44495 w 44667"/>
              <a:gd name="connsiteY2" fmla="*/ 149564 h 150758"/>
              <a:gd name="connsiteX3" fmla="*/ 22270 w 44667"/>
              <a:gd name="connsiteY3" fmla="*/ 114639 h 150758"/>
              <a:gd name="connsiteX4" fmla="*/ 6395 w 44667"/>
              <a:gd name="connsiteY4" fmla="*/ 95589 h 150758"/>
              <a:gd name="connsiteX5" fmla="*/ 45 w 44667"/>
              <a:gd name="connsiteY5" fmla="*/ 339 h 15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67" h="150758">
                <a:moveTo>
                  <a:pt x="45" y="339"/>
                </a:moveTo>
                <a:cubicBezTo>
                  <a:pt x="574" y="-4424"/>
                  <a:pt x="2162" y="42143"/>
                  <a:pt x="9570" y="67014"/>
                </a:cubicBezTo>
                <a:cubicBezTo>
                  <a:pt x="16978" y="91885"/>
                  <a:pt x="42378" y="141627"/>
                  <a:pt x="44495" y="149564"/>
                </a:cubicBezTo>
                <a:cubicBezTo>
                  <a:pt x="46612" y="157501"/>
                  <a:pt x="28620" y="123635"/>
                  <a:pt x="22270" y="114639"/>
                </a:cubicBezTo>
                <a:cubicBezTo>
                  <a:pt x="15920" y="105643"/>
                  <a:pt x="9041" y="110935"/>
                  <a:pt x="6395" y="95589"/>
                </a:cubicBezTo>
                <a:cubicBezTo>
                  <a:pt x="3749" y="80243"/>
                  <a:pt x="-484" y="5102"/>
                  <a:pt x="45" y="33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 1359">
            <a:extLst>
              <a:ext uri="{FF2B5EF4-FFF2-40B4-BE49-F238E27FC236}">
                <a16:creationId xmlns:a16="http://schemas.microsoft.com/office/drawing/2014/main" id="{E7A3952B-B1EB-FEBD-F8ED-B3CED6D5B5B6}"/>
              </a:ext>
            </a:extLst>
          </p:cNvPr>
          <p:cNvSpPr/>
          <p:nvPr/>
        </p:nvSpPr>
        <p:spPr>
          <a:xfrm>
            <a:off x="8537529" y="5127613"/>
            <a:ext cx="55658" cy="172062"/>
          </a:xfrm>
          <a:custGeom>
            <a:avLst/>
            <a:gdLst>
              <a:gd name="connsiteX0" fmla="*/ 46 w 55658"/>
              <a:gd name="connsiteY0" fmla="*/ 12 h 172062"/>
              <a:gd name="connsiteX1" fmla="*/ 44496 w 55658"/>
              <a:gd name="connsiteY1" fmla="*/ 92087 h 172062"/>
              <a:gd name="connsiteX2" fmla="*/ 38146 w 55658"/>
              <a:gd name="connsiteY2" fmla="*/ 171462 h 172062"/>
              <a:gd name="connsiteX3" fmla="*/ 47671 w 55658"/>
              <a:gd name="connsiteY3" fmla="*/ 127012 h 172062"/>
              <a:gd name="connsiteX4" fmla="*/ 54021 w 55658"/>
              <a:gd name="connsiteY4" fmla="*/ 98437 h 172062"/>
              <a:gd name="connsiteX5" fmla="*/ 46 w 55658"/>
              <a:gd name="connsiteY5" fmla="*/ 12 h 172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58" h="172062">
                <a:moveTo>
                  <a:pt x="46" y="12"/>
                </a:moveTo>
                <a:cubicBezTo>
                  <a:pt x="-1542" y="-1046"/>
                  <a:pt x="38146" y="63512"/>
                  <a:pt x="44496" y="92087"/>
                </a:cubicBezTo>
                <a:cubicBezTo>
                  <a:pt x="50846" y="120662"/>
                  <a:pt x="37617" y="165641"/>
                  <a:pt x="38146" y="171462"/>
                </a:cubicBezTo>
                <a:cubicBezTo>
                  <a:pt x="38675" y="177283"/>
                  <a:pt x="45025" y="139183"/>
                  <a:pt x="47671" y="127012"/>
                </a:cubicBezTo>
                <a:cubicBezTo>
                  <a:pt x="50317" y="114841"/>
                  <a:pt x="59313" y="113254"/>
                  <a:pt x="54021" y="98437"/>
                </a:cubicBezTo>
                <a:cubicBezTo>
                  <a:pt x="48729" y="83620"/>
                  <a:pt x="1634" y="1070"/>
                  <a:pt x="4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1B766395-7323-8C1F-AA26-8B297C57F707}"/>
              </a:ext>
            </a:extLst>
          </p:cNvPr>
          <p:cNvSpPr/>
          <p:nvPr/>
        </p:nvSpPr>
        <p:spPr>
          <a:xfrm>
            <a:off x="8355696" y="5143294"/>
            <a:ext cx="172721" cy="230140"/>
          </a:xfrm>
          <a:custGeom>
            <a:avLst/>
            <a:gdLst>
              <a:gd name="connsiteX0" fmla="*/ 172354 w 172721"/>
              <a:gd name="connsiteY0" fmla="*/ 206 h 230140"/>
              <a:gd name="connsiteX1" fmla="*/ 80279 w 172721"/>
              <a:gd name="connsiteY1" fmla="*/ 57356 h 230140"/>
              <a:gd name="connsiteX2" fmla="*/ 48529 w 172721"/>
              <a:gd name="connsiteY2" fmla="*/ 82756 h 230140"/>
              <a:gd name="connsiteX3" fmla="*/ 904 w 172721"/>
              <a:gd name="connsiteY3" fmla="*/ 130381 h 230140"/>
              <a:gd name="connsiteX4" fmla="*/ 16779 w 172721"/>
              <a:gd name="connsiteY4" fmla="*/ 117681 h 230140"/>
              <a:gd name="connsiteX5" fmla="*/ 10429 w 172721"/>
              <a:gd name="connsiteY5" fmla="*/ 228806 h 230140"/>
              <a:gd name="connsiteX6" fmla="*/ 16779 w 172721"/>
              <a:gd name="connsiteY6" fmla="*/ 174831 h 230140"/>
              <a:gd name="connsiteX7" fmla="*/ 23129 w 172721"/>
              <a:gd name="connsiteY7" fmla="*/ 111331 h 230140"/>
              <a:gd name="connsiteX8" fmla="*/ 67579 w 172721"/>
              <a:gd name="connsiteY8" fmla="*/ 60531 h 230140"/>
              <a:gd name="connsiteX9" fmla="*/ 42179 w 172721"/>
              <a:gd name="connsiteY9" fmla="*/ 79581 h 230140"/>
              <a:gd name="connsiteX10" fmla="*/ 172354 w 172721"/>
              <a:gd name="connsiteY10" fmla="*/ 206 h 23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721" h="230140">
                <a:moveTo>
                  <a:pt x="172354" y="206"/>
                </a:moveTo>
                <a:cubicBezTo>
                  <a:pt x="178704" y="-3498"/>
                  <a:pt x="100917" y="43598"/>
                  <a:pt x="80279" y="57356"/>
                </a:cubicBezTo>
                <a:cubicBezTo>
                  <a:pt x="59641" y="71114"/>
                  <a:pt x="61758" y="70585"/>
                  <a:pt x="48529" y="82756"/>
                </a:cubicBezTo>
                <a:cubicBezTo>
                  <a:pt x="35300" y="94927"/>
                  <a:pt x="904" y="130381"/>
                  <a:pt x="904" y="130381"/>
                </a:cubicBezTo>
                <a:cubicBezTo>
                  <a:pt x="-4388" y="136202"/>
                  <a:pt x="15192" y="101277"/>
                  <a:pt x="16779" y="117681"/>
                </a:cubicBezTo>
                <a:cubicBezTo>
                  <a:pt x="18366" y="134085"/>
                  <a:pt x="10429" y="219281"/>
                  <a:pt x="10429" y="228806"/>
                </a:cubicBezTo>
                <a:cubicBezTo>
                  <a:pt x="10429" y="238331"/>
                  <a:pt x="14662" y="194410"/>
                  <a:pt x="16779" y="174831"/>
                </a:cubicBezTo>
                <a:cubicBezTo>
                  <a:pt x="18896" y="155252"/>
                  <a:pt x="14662" y="130381"/>
                  <a:pt x="23129" y="111331"/>
                </a:cubicBezTo>
                <a:cubicBezTo>
                  <a:pt x="31596" y="92281"/>
                  <a:pt x="64404" y="65823"/>
                  <a:pt x="67579" y="60531"/>
                </a:cubicBezTo>
                <a:cubicBezTo>
                  <a:pt x="70754" y="55239"/>
                  <a:pt x="30537" y="86460"/>
                  <a:pt x="42179" y="79581"/>
                </a:cubicBezTo>
                <a:cubicBezTo>
                  <a:pt x="53821" y="72702"/>
                  <a:pt x="166004" y="3910"/>
                  <a:pt x="172354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 1361">
            <a:extLst>
              <a:ext uri="{FF2B5EF4-FFF2-40B4-BE49-F238E27FC236}">
                <a16:creationId xmlns:a16="http://schemas.microsoft.com/office/drawing/2014/main" id="{2283EC0D-0285-1AAB-8DD9-D81C06A5B66A}"/>
              </a:ext>
            </a:extLst>
          </p:cNvPr>
          <p:cNvSpPr/>
          <p:nvPr/>
        </p:nvSpPr>
        <p:spPr>
          <a:xfrm>
            <a:off x="7799976" y="5498838"/>
            <a:ext cx="372868" cy="607665"/>
          </a:xfrm>
          <a:custGeom>
            <a:avLst/>
            <a:gdLst>
              <a:gd name="connsiteX0" fmla="*/ 372474 w 372868"/>
              <a:gd name="connsiteY0" fmla="*/ 262 h 607665"/>
              <a:gd name="connsiteX1" fmla="*/ 296274 w 372868"/>
              <a:gd name="connsiteY1" fmla="*/ 133612 h 607665"/>
              <a:gd name="connsiteX2" fmla="*/ 70849 w 372868"/>
              <a:gd name="connsiteY2" fmla="*/ 378087 h 607665"/>
              <a:gd name="connsiteX3" fmla="*/ 99424 w 372868"/>
              <a:gd name="connsiteY3" fmla="*/ 362212 h 607665"/>
              <a:gd name="connsiteX4" fmla="*/ 16874 w 372868"/>
              <a:gd name="connsiteY4" fmla="*/ 476512 h 607665"/>
              <a:gd name="connsiteX5" fmla="*/ 10524 w 372868"/>
              <a:gd name="connsiteY5" fmla="*/ 603512 h 607665"/>
              <a:gd name="connsiteX6" fmla="*/ 10524 w 372868"/>
              <a:gd name="connsiteY6" fmla="*/ 568587 h 607665"/>
              <a:gd name="connsiteX7" fmla="*/ 7349 w 372868"/>
              <a:gd name="connsiteY7" fmla="*/ 486037 h 607665"/>
              <a:gd name="connsiteX8" fmla="*/ 118474 w 372868"/>
              <a:gd name="connsiteY8" fmla="*/ 359037 h 607665"/>
              <a:gd name="connsiteX9" fmla="*/ 267699 w 372868"/>
              <a:gd name="connsiteY9" fmla="*/ 203462 h 607665"/>
              <a:gd name="connsiteX10" fmla="*/ 207374 w 372868"/>
              <a:gd name="connsiteY10" fmla="*/ 247912 h 607665"/>
              <a:gd name="connsiteX11" fmla="*/ 270874 w 372868"/>
              <a:gd name="connsiteY11" fmla="*/ 165362 h 607665"/>
              <a:gd name="connsiteX12" fmla="*/ 372474 w 372868"/>
              <a:gd name="connsiteY12" fmla="*/ 262 h 607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2868" h="607665">
                <a:moveTo>
                  <a:pt x="372474" y="262"/>
                </a:moveTo>
                <a:cubicBezTo>
                  <a:pt x="376707" y="-5030"/>
                  <a:pt x="346545" y="70641"/>
                  <a:pt x="296274" y="133612"/>
                </a:cubicBezTo>
                <a:cubicBezTo>
                  <a:pt x="246003" y="196583"/>
                  <a:pt x="103657" y="339987"/>
                  <a:pt x="70849" y="378087"/>
                </a:cubicBezTo>
                <a:cubicBezTo>
                  <a:pt x="38041" y="416187"/>
                  <a:pt x="108420" y="345808"/>
                  <a:pt x="99424" y="362212"/>
                </a:cubicBezTo>
                <a:cubicBezTo>
                  <a:pt x="90428" y="378616"/>
                  <a:pt x="31691" y="436295"/>
                  <a:pt x="16874" y="476512"/>
                </a:cubicBezTo>
                <a:cubicBezTo>
                  <a:pt x="2057" y="516729"/>
                  <a:pt x="11582" y="588166"/>
                  <a:pt x="10524" y="603512"/>
                </a:cubicBezTo>
                <a:cubicBezTo>
                  <a:pt x="9466" y="618858"/>
                  <a:pt x="11053" y="588166"/>
                  <a:pt x="10524" y="568587"/>
                </a:cubicBezTo>
                <a:cubicBezTo>
                  <a:pt x="9995" y="549008"/>
                  <a:pt x="-10643" y="520962"/>
                  <a:pt x="7349" y="486037"/>
                </a:cubicBezTo>
                <a:cubicBezTo>
                  <a:pt x="25341" y="451112"/>
                  <a:pt x="75082" y="406133"/>
                  <a:pt x="118474" y="359037"/>
                </a:cubicBezTo>
                <a:cubicBezTo>
                  <a:pt x="161866" y="311941"/>
                  <a:pt x="252882" y="221983"/>
                  <a:pt x="267699" y="203462"/>
                </a:cubicBezTo>
                <a:cubicBezTo>
                  <a:pt x="282516" y="184941"/>
                  <a:pt x="206845" y="254262"/>
                  <a:pt x="207374" y="247912"/>
                </a:cubicBezTo>
                <a:cubicBezTo>
                  <a:pt x="207903" y="241562"/>
                  <a:pt x="241770" y="207695"/>
                  <a:pt x="270874" y="165362"/>
                </a:cubicBezTo>
                <a:cubicBezTo>
                  <a:pt x="299978" y="123029"/>
                  <a:pt x="368241" y="5554"/>
                  <a:pt x="372474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279AF0B1-8115-5C3A-E477-E5DCDF0F0955}"/>
              </a:ext>
            </a:extLst>
          </p:cNvPr>
          <p:cNvSpPr/>
          <p:nvPr/>
        </p:nvSpPr>
        <p:spPr>
          <a:xfrm>
            <a:off x="8294076" y="5597648"/>
            <a:ext cx="205517" cy="392704"/>
          </a:xfrm>
          <a:custGeom>
            <a:avLst/>
            <a:gdLst>
              <a:gd name="connsiteX0" fmla="*/ 199049 w 205517"/>
              <a:gd name="connsiteY0" fmla="*/ 3052 h 392704"/>
              <a:gd name="connsiteX1" fmla="*/ 103799 w 205517"/>
              <a:gd name="connsiteY1" fmla="*/ 161802 h 392704"/>
              <a:gd name="connsiteX2" fmla="*/ 5374 w 205517"/>
              <a:gd name="connsiteY2" fmla="*/ 384052 h 392704"/>
              <a:gd name="connsiteX3" fmla="*/ 21249 w 205517"/>
              <a:gd name="connsiteY3" fmla="*/ 330077 h 392704"/>
              <a:gd name="connsiteX4" fmla="*/ 91099 w 205517"/>
              <a:gd name="connsiteY4" fmla="*/ 168152 h 392704"/>
              <a:gd name="connsiteX5" fmla="*/ 186349 w 205517"/>
              <a:gd name="connsiteY5" fmla="*/ 63377 h 392704"/>
              <a:gd name="connsiteX6" fmla="*/ 199049 w 205517"/>
              <a:gd name="connsiteY6" fmla="*/ 3052 h 392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517" h="392704">
                <a:moveTo>
                  <a:pt x="199049" y="3052"/>
                </a:moveTo>
                <a:cubicBezTo>
                  <a:pt x="185291" y="19456"/>
                  <a:pt x="136078" y="98302"/>
                  <a:pt x="103799" y="161802"/>
                </a:cubicBezTo>
                <a:cubicBezTo>
                  <a:pt x="71520" y="225302"/>
                  <a:pt x="19132" y="356006"/>
                  <a:pt x="5374" y="384052"/>
                </a:cubicBezTo>
                <a:cubicBezTo>
                  <a:pt x="-8384" y="412098"/>
                  <a:pt x="6962" y="366060"/>
                  <a:pt x="21249" y="330077"/>
                </a:cubicBezTo>
                <a:cubicBezTo>
                  <a:pt x="35536" y="294094"/>
                  <a:pt x="63582" y="212602"/>
                  <a:pt x="91099" y="168152"/>
                </a:cubicBezTo>
                <a:cubicBezTo>
                  <a:pt x="118616" y="123702"/>
                  <a:pt x="169945" y="86131"/>
                  <a:pt x="186349" y="63377"/>
                </a:cubicBezTo>
                <a:cubicBezTo>
                  <a:pt x="202753" y="40623"/>
                  <a:pt x="212807" y="-13352"/>
                  <a:pt x="199049" y="3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41647B39-3629-B852-5ED8-1D299145CD59}"/>
              </a:ext>
            </a:extLst>
          </p:cNvPr>
          <p:cNvSpPr/>
          <p:nvPr/>
        </p:nvSpPr>
        <p:spPr>
          <a:xfrm>
            <a:off x="8096446" y="5736674"/>
            <a:ext cx="279439" cy="535362"/>
          </a:xfrm>
          <a:custGeom>
            <a:avLst/>
            <a:gdLst>
              <a:gd name="connsiteX0" fmla="*/ 279204 w 279439"/>
              <a:gd name="connsiteY0" fmla="*/ 551 h 535362"/>
              <a:gd name="connsiteX1" fmla="*/ 212529 w 279439"/>
              <a:gd name="connsiteY1" fmla="*/ 143426 h 535362"/>
              <a:gd name="connsiteX2" fmla="*/ 177604 w 279439"/>
              <a:gd name="connsiteY2" fmla="*/ 216451 h 535362"/>
              <a:gd name="connsiteX3" fmla="*/ 158554 w 279439"/>
              <a:gd name="connsiteY3" fmla="*/ 318051 h 535362"/>
              <a:gd name="connsiteX4" fmla="*/ 9329 w 279439"/>
              <a:gd name="connsiteY4" fmla="*/ 521251 h 535362"/>
              <a:gd name="connsiteX5" fmla="*/ 34729 w 279439"/>
              <a:gd name="connsiteY5" fmla="*/ 492676 h 535362"/>
              <a:gd name="connsiteX6" fmla="*/ 190304 w 279439"/>
              <a:gd name="connsiteY6" fmla="*/ 289476 h 535362"/>
              <a:gd name="connsiteX7" fmla="*/ 187129 w 279439"/>
              <a:gd name="connsiteY7" fmla="*/ 200576 h 535362"/>
              <a:gd name="connsiteX8" fmla="*/ 279204 w 279439"/>
              <a:gd name="connsiteY8" fmla="*/ 551 h 5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9439" h="535362">
                <a:moveTo>
                  <a:pt x="279204" y="551"/>
                </a:moveTo>
                <a:cubicBezTo>
                  <a:pt x="283437" y="-8974"/>
                  <a:pt x="229462" y="107443"/>
                  <a:pt x="212529" y="143426"/>
                </a:cubicBezTo>
                <a:cubicBezTo>
                  <a:pt x="195596" y="179409"/>
                  <a:pt x="186600" y="187347"/>
                  <a:pt x="177604" y="216451"/>
                </a:cubicBezTo>
                <a:cubicBezTo>
                  <a:pt x="168608" y="245555"/>
                  <a:pt x="186600" y="267251"/>
                  <a:pt x="158554" y="318051"/>
                </a:cubicBezTo>
                <a:cubicBezTo>
                  <a:pt x="130508" y="368851"/>
                  <a:pt x="29966" y="492147"/>
                  <a:pt x="9329" y="521251"/>
                </a:cubicBezTo>
                <a:cubicBezTo>
                  <a:pt x="-11309" y="550355"/>
                  <a:pt x="4566" y="531305"/>
                  <a:pt x="34729" y="492676"/>
                </a:cubicBezTo>
                <a:cubicBezTo>
                  <a:pt x="64891" y="454047"/>
                  <a:pt x="164904" y="338159"/>
                  <a:pt x="190304" y="289476"/>
                </a:cubicBezTo>
                <a:cubicBezTo>
                  <a:pt x="215704" y="240793"/>
                  <a:pt x="169137" y="248730"/>
                  <a:pt x="187129" y="200576"/>
                </a:cubicBezTo>
                <a:cubicBezTo>
                  <a:pt x="205121" y="152422"/>
                  <a:pt x="274971" y="10076"/>
                  <a:pt x="279204" y="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F35F8B25-1557-E62B-F0F4-667AC7BAD6E8}"/>
              </a:ext>
            </a:extLst>
          </p:cNvPr>
          <p:cNvSpPr/>
          <p:nvPr/>
        </p:nvSpPr>
        <p:spPr>
          <a:xfrm>
            <a:off x="7252368" y="6035297"/>
            <a:ext cx="593328" cy="576641"/>
          </a:xfrm>
          <a:custGeom>
            <a:avLst/>
            <a:gdLst>
              <a:gd name="connsiteX0" fmla="*/ 593057 w 593328"/>
              <a:gd name="connsiteY0" fmla="*/ 378 h 576641"/>
              <a:gd name="connsiteX1" fmla="*/ 431132 w 593328"/>
              <a:gd name="connsiteY1" fmla="*/ 140078 h 576641"/>
              <a:gd name="connsiteX2" fmla="*/ 329532 w 593328"/>
              <a:gd name="connsiteY2" fmla="*/ 267078 h 576641"/>
              <a:gd name="connsiteX3" fmla="*/ 345407 w 593328"/>
              <a:gd name="connsiteY3" fmla="*/ 244853 h 576641"/>
              <a:gd name="connsiteX4" fmla="*/ 297782 w 593328"/>
              <a:gd name="connsiteY4" fmla="*/ 340103 h 576641"/>
              <a:gd name="connsiteX5" fmla="*/ 202532 w 593328"/>
              <a:gd name="connsiteY5" fmla="*/ 454403 h 576641"/>
              <a:gd name="connsiteX6" fmla="*/ 2507 w 593328"/>
              <a:gd name="connsiteY6" fmla="*/ 575053 h 576641"/>
              <a:gd name="connsiteX7" fmla="*/ 107282 w 593328"/>
              <a:gd name="connsiteY7" fmla="*/ 508378 h 576641"/>
              <a:gd name="connsiteX8" fmla="*/ 351757 w 593328"/>
              <a:gd name="connsiteY8" fmla="*/ 302003 h 576641"/>
              <a:gd name="connsiteX9" fmla="*/ 304132 w 593328"/>
              <a:gd name="connsiteY9" fmla="*/ 311528 h 576641"/>
              <a:gd name="connsiteX10" fmla="*/ 443832 w 593328"/>
              <a:gd name="connsiteY10" fmla="*/ 127378 h 576641"/>
              <a:gd name="connsiteX11" fmla="*/ 469232 w 593328"/>
              <a:gd name="connsiteY11" fmla="*/ 98803 h 576641"/>
              <a:gd name="connsiteX12" fmla="*/ 593057 w 593328"/>
              <a:gd name="connsiteY12" fmla="*/ 378 h 576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3328" h="576641">
                <a:moveTo>
                  <a:pt x="593057" y="378"/>
                </a:moveTo>
                <a:cubicBezTo>
                  <a:pt x="586707" y="7257"/>
                  <a:pt x="475053" y="95628"/>
                  <a:pt x="431132" y="140078"/>
                </a:cubicBezTo>
                <a:cubicBezTo>
                  <a:pt x="387211" y="184528"/>
                  <a:pt x="343819" y="249616"/>
                  <a:pt x="329532" y="267078"/>
                </a:cubicBezTo>
                <a:cubicBezTo>
                  <a:pt x="315245" y="284540"/>
                  <a:pt x="350699" y="232682"/>
                  <a:pt x="345407" y="244853"/>
                </a:cubicBezTo>
                <a:cubicBezTo>
                  <a:pt x="340115" y="257024"/>
                  <a:pt x="321594" y="305178"/>
                  <a:pt x="297782" y="340103"/>
                </a:cubicBezTo>
                <a:cubicBezTo>
                  <a:pt x="273970" y="375028"/>
                  <a:pt x="251744" y="415245"/>
                  <a:pt x="202532" y="454403"/>
                </a:cubicBezTo>
                <a:cubicBezTo>
                  <a:pt x="153319" y="493561"/>
                  <a:pt x="18382" y="566057"/>
                  <a:pt x="2507" y="575053"/>
                </a:cubicBezTo>
                <a:cubicBezTo>
                  <a:pt x="-13368" y="584049"/>
                  <a:pt x="49074" y="553886"/>
                  <a:pt x="107282" y="508378"/>
                </a:cubicBezTo>
                <a:cubicBezTo>
                  <a:pt x="165490" y="462870"/>
                  <a:pt x="318949" y="334811"/>
                  <a:pt x="351757" y="302003"/>
                </a:cubicBezTo>
                <a:cubicBezTo>
                  <a:pt x="384565" y="269195"/>
                  <a:pt x="288786" y="340632"/>
                  <a:pt x="304132" y="311528"/>
                </a:cubicBezTo>
                <a:cubicBezTo>
                  <a:pt x="319478" y="282424"/>
                  <a:pt x="416315" y="162832"/>
                  <a:pt x="443832" y="127378"/>
                </a:cubicBezTo>
                <a:cubicBezTo>
                  <a:pt x="471349" y="91924"/>
                  <a:pt x="445949" y="115207"/>
                  <a:pt x="469232" y="98803"/>
                </a:cubicBezTo>
                <a:cubicBezTo>
                  <a:pt x="492515" y="82399"/>
                  <a:pt x="599407" y="-6501"/>
                  <a:pt x="593057" y="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BE375C6C-BA2A-8539-E70E-0F055A4D96DB}"/>
              </a:ext>
            </a:extLst>
          </p:cNvPr>
          <p:cNvSpPr/>
          <p:nvPr/>
        </p:nvSpPr>
        <p:spPr>
          <a:xfrm>
            <a:off x="7757568" y="6218892"/>
            <a:ext cx="424860" cy="567519"/>
          </a:xfrm>
          <a:custGeom>
            <a:avLst/>
            <a:gdLst>
              <a:gd name="connsiteX0" fmla="*/ 424407 w 424860"/>
              <a:gd name="connsiteY0" fmla="*/ 933 h 567519"/>
              <a:gd name="connsiteX1" fmla="*/ 256132 w 424860"/>
              <a:gd name="connsiteY1" fmla="*/ 150158 h 567519"/>
              <a:gd name="connsiteX2" fmla="*/ 218032 w 424860"/>
              <a:gd name="connsiteY2" fmla="*/ 188258 h 567519"/>
              <a:gd name="connsiteX3" fmla="*/ 246607 w 424860"/>
              <a:gd name="connsiteY3" fmla="*/ 185083 h 567519"/>
              <a:gd name="connsiteX4" fmla="*/ 145007 w 424860"/>
              <a:gd name="connsiteY4" fmla="*/ 312083 h 567519"/>
              <a:gd name="connsiteX5" fmla="*/ 68807 w 424860"/>
              <a:gd name="connsiteY5" fmla="*/ 397808 h 567519"/>
              <a:gd name="connsiteX6" fmla="*/ 11657 w 424860"/>
              <a:gd name="connsiteY6" fmla="*/ 556558 h 567519"/>
              <a:gd name="connsiteX7" fmla="*/ 21182 w 424860"/>
              <a:gd name="connsiteY7" fmla="*/ 515283 h 567519"/>
              <a:gd name="connsiteX8" fmla="*/ 224382 w 424860"/>
              <a:gd name="connsiteY8" fmla="*/ 207308 h 567519"/>
              <a:gd name="connsiteX9" fmla="*/ 198982 w 424860"/>
              <a:gd name="connsiteY9" fmla="*/ 229533 h 567519"/>
              <a:gd name="connsiteX10" fmla="*/ 424407 w 424860"/>
              <a:gd name="connsiteY10" fmla="*/ 933 h 567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4860" h="567519">
                <a:moveTo>
                  <a:pt x="424407" y="933"/>
                </a:moveTo>
                <a:cubicBezTo>
                  <a:pt x="433932" y="-12296"/>
                  <a:pt x="290528" y="118937"/>
                  <a:pt x="256132" y="150158"/>
                </a:cubicBezTo>
                <a:cubicBezTo>
                  <a:pt x="221736" y="181379"/>
                  <a:pt x="219619" y="182437"/>
                  <a:pt x="218032" y="188258"/>
                </a:cubicBezTo>
                <a:cubicBezTo>
                  <a:pt x="216444" y="194079"/>
                  <a:pt x="258778" y="164446"/>
                  <a:pt x="246607" y="185083"/>
                </a:cubicBezTo>
                <a:cubicBezTo>
                  <a:pt x="234436" y="205720"/>
                  <a:pt x="174640" y="276629"/>
                  <a:pt x="145007" y="312083"/>
                </a:cubicBezTo>
                <a:cubicBezTo>
                  <a:pt x="115374" y="347537"/>
                  <a:pt x="91032" y="357062"/>
                  <a:pt x="68807" y="397808"/>
                </a:cubicBezTo>
                <a:cubicBezTo>
                  <a:pt x="46582" y="438554"/>
                  <a:pt x="19595" y="536979"/>
                  <a:pt x="11657" y="556558"/>
                </a:cubicBezTo>
                <a:cubicBezTo>
                  <a:pt x="3719" y="576137"/>
                  <a:pt x="-14272" y="573491"/>
                  <a:pt x="21182" y="515283"/>
                </a:cubicBezTo>
                <a:cubicBezTo>
                  <a:pt x="56636" y="457075"/>
                  <a:pt x="194749" y="254933"/>
                  <a:pt x="224382" y="207308"/>
                </a:cubicBezTo>
                <a:cubicBezTo>
                  <a:pt x="254015" y="159683"/>
                  <a:pt x="168820" y="260225"/>
                  <a:pt x="198982" y="229533"/>
                </a:cubicBezTo>
                <a:cubicBezTo>
                  <a:pt x="229144" y="198841"/>
                  <a:pt x="414882" y="14162"/>
                  <a:pt x="424407" y="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 1366">
            <a:extLst>
              <a:ext uri="{FF2B5EF4-FFF2-40B4-BE49-F238E27FC236}">
                <a16:creationId xmlns:a16="http://schemas.microsoft.com/office/drawing/2014/main" id="{F348FCF2-C6A4-9D78-9EC7-3FE2D4CDB091}"/>
              </a:ext>
            </a:extLst>
          </p:cNvPr>
          <p:cNvSpPr/>
          <p:nvPr/>
        </p:nvSpPr>
        <p:spPr>
          <a:xfrm>
            <a:off x="8083455" y="5742414"/>
            <a:ext cx="249711" cy="359958"/>
          </a:xfrm>
          <a:custGeom>
            <a:avLst/>
            <a:gdLst>
              <a:gd name="connsiteX0" fmla="*/ 247745 w 249711"/>
              <a:gd name="connsiteY0" fmla="*/ 1161 h 359958"/>
              <a:gd name="connsiteX1" fmla="*/ 142970 w 249711"/>
              <a:gd name="connsiteY1" fmla="*/ 248811 h 359958"/>
              <a:gd name="connsiteX2" fmla="*/ 95 w 249711"/>
              <a:gd name="connsiteY2" fmla="*/ 334536 h 359958"/>
              <a:gd name="connsiteX3" fmla="*/ 120745 w 249711"/>
              <a:gd name="connsiteY3" fmla="*/ 274211 h 359958"/>
              <a:gd name="connsiteX4" fmla="*/ 114395 w 249711"/>
              <a:gd name="connsiteY4" fmla="*/ 359936 h 359958"/>
              <a:gd name="connsiteX5" fmla="*/ 120745 w 249711"/>
              <a:gd name="connsiteY5" fmla="*/ 264686 h 359958"/>
              <a:gd name="connsiteX6" fmla="*/ 165195 w 249711"/>
              <a:gd name="connsiteY6" fmla="*/ 169436 h 359958"/>
              <a:gd name="connsiteX7" fmla="*/ 165195 w 249711"/>
              <a:gd name="connsiteY7" fmla="*/ 201186 h 359958"/>
              <a:gd name="connsiteX8" fmla="*/ 209645 w 249711"/>
              <a:gd name="connsiteY8" fmla="*/ 156736 h 359958"/>
              <a:gd name="connsiteX9" fmla="*/ 247745 w 249711"/>
              <a:gd name="connsiteY9" fmla="*/ 1161 h 359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9711" h="359958">
                <a:moveTo>
                  <a:pt x="247745" y="1161"/>
                </a:moveTo>
                <a:cubicBezTo>
                  <a:pt x="236633" y="16507"/>
                  <a:pt x="184245" y="193249"/>
                  <a:pt x="142970" y="248811"/>
                </a:cubicBezTo>
                <a:cubicBezTo>
                  <a:pt x="101695" y="304374"/>
                  <a:pt x="3799" y="330303"/>
                  <a:pt x="95" y="334536"/>
                </a:cubicBezTo>
                <a:cubicBezTo>
                  <a:pt x="-3609" y="338769"/>
                  <a:pt x="101695" y="269978"/>
                  <a:pt x="120745" y="274211"/>
                </a:cubicBezTo>
                <a:cubicBezTo>
                  <a:pt x="139795" y="278444"/>
                  <a:pt x="114395" y="361523"/>
                  <a:pt x="114395" y="359936"/>
                </a:cubicBezTo>
                <a:cubicBezTo>
                  <a:pt x="114395" y="358349"/>
                  <a:pt x="112278" y="296436"/>
                  <a:pt x="120745" y="264686"/>
                </a:cubicBezTo>
                <a:cubicBezTo>
                  <a:pt x="129212" y="232936"/>
                  <a:pt x="157787" y="180019"/>
                  <a:pt x="165195" y="169436"/>
                </a:cubicBezTo>
                <a:cubicBezTo>
                  <a:pt x="172603" y="158853"/>
                  <a:pt x="157787" y="203303"/>
                  <a:pt x="165195" y="201186"/>
                </a:cubicBezTo>
                <a:cubicBezTo>
                  <a:pt x="172603" y="199069"/>
                  <a:pt x="199591" y="186369"/>
                  <a:pt x="209645" y="156736"/>
                </a:cubicBezTo>
                <a:cubicBezTo>
                  <a:pt x="219699" y="127103"/>
                  <a:pt x="258857" y="-14185"/>
                  <a:pt x="247745" y="11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 1367">
            <a:extLst>
              <a:ext uri="{FF2B5EF4-FFF2-40B4-BE49-F238E27FC236}">
                <a16:creationId xmlns:a16="http://schemas.microsoft.com/office/drawing/2014/main" id="{4D199BF5-C283-DE96-7795-B6B85CB95502}"/>
              </a:ext>
            </a:extLst>
          </p:cNvPr>
          <p:cNvSpPr/>
          <p:nvPr/>
        </p:nvSpPr>
        <p:spPr>
          <a:xfrm>
            <a:off x="7754235" y="6283323"/>
            <a:ext cx="243821" cy="498665"/>
          </a:xfrm>
          <a:custGeom>
            <a:avLst/>
            <a:gdLst>
              <a:gd name="connsiteX0" fmla="*/ 243590 w 243821"/>
              <a:gd name="connsiteY0" fmla="*/ 2 h 498665"/>
              <a:gd name="connsiteX1" fmla="*/ 218190 w 243821"/>
              <a:gd name="connsiteY1" fmla="*/ 114302 h 498665"/>
              <a:gd name="connsiteX2" fmla="*/ 119765 w 243821"/>
              <a:gd name="connsiteY2" fmla="*/ 206377 h 498665"/>
              <a:gd name="connsiteX3" fmla="*/ 8640 w 243821"/>
              <a:gd name="connsiteY3" fmla="*/ 492127 h 498665"/>
              <a:gd name="connsiteX4" fmla="*/ 21340 w 243821"/>
              <a:gd name="connsiteY4" fmla="*/ 387352 h 498665"/>
              <a:gd name="connsiteX5" fmla="*/ 132465 w 243821"/>
              <a:gd name="connsiteY5" fmla="*/ 168277 h 498665"/>
              <a:gd name="connsiteX6" fmla="*/ 107065 w 243821"/>
              <a:gd name="connsiteY6" fmla="*/ 222252 h 498665"/>
              <a:gd name="connsiteX7" fmla="*/ 208665 w 243821"/>
              <a:gd name="connsiteY7" fmla="*/ 117477 h 498665"/>
              <a:gd name="connsiteX8" fmla="*/ 243590 w 243821"/>
              <a:gd name="connsiteY8" fmla="*/ 2 h 49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21" h="498665">
                <a:moveTo>
                  <a:pt x="243590" y="2"/>
                </a:moveTo>
                <a:cubicBezTo>
                  <a:pt x="245177" y="-527"/>
                  <a:pt x="238827" y="79906"/>
                  <a:pt x="218190" y="114302"/>
                </a:cubicBezTo>
                <a:cubicBezTo>
                  <a:pt x="197553" y="148698"/>
                  <a:pt x="154690" y="143406"/>
                  <a:pt x="119765" y="206377"/>
                </a:cubicBezTo>
                <a:cubicBezTo>
                  <a:pt x="84840" y="269348"/>
                  <a:pt x="25044" y="461965"/>
                  <a:pt x="8640" y="492127"/>
                </a:cubicBezTo>
                <a:cubicBezTo>
                  <a:pt x="-7764" y="522289"/>
                  <a:pt x="702" y="441327"/>
                  <a:pt x="21340" y="387352"/>
                </a:cubicBezTo>
                <a:cubicBezTo>
                  <a:pt x="41977" y="333377"/>
                  <a:pt x="118177" y="195794"/>
                  <a:pt x="132465" y="168277"/>
                </a:cubicBezTo>
                <a:cubicBezTo>
                  <a:pt x="146752" y="140760"/>
                  <a:pt x="94365" y="230719"/>
                  <a:pt x="107065" y="222252"/>
                </a:cubicBezTo>
                <a:cubicBezTo>
                  <a:pt x="119765" y="213785"/>
                  <a:pt x="187498" y="151873"/>
                  <a:pt x="208665" y="117477"/>
                </a:cubicBezTo>
                <a:cubicBezTo>
                  <a:pt x="229832" y="83081"/>
                  <a:pt x="242003" y="531"/>
                  <a:pt x="24359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73AD771B-46D7-114F-8A19-74D787F2F032}"/>
              </a:ext>
            </a:extLst>
          </p:cNvPr>
          <p:cNvSpPr/>
          <p:nvPr/>
        </p:nvSpPr>
        <p:spPr>
          <a:xfrm>
            <a:off x="8397870" y="5429069"/>
            <a:ext cx="159425" cy="98620"/>
          </a:xfrm>
          <a:custGeom>
            <a:avLst/>
            <a:gdLst>
              <a:gd name="connsiteX0" fmla="*/ 5 w 159425"/>
              <a:gd name="connsiteY0" fmla="*/ 181 h 98620"/>
              <a:gd name="connsiteX1" fmla="*/ 53980 w 159425"/>
              <a:gd name="connsiteY1" fmla="*/ 66856 h 98620"/>
              <a:gd name="connsiteX2" fmla="*/ 95255 w 159425"/>
              <a:gd name="connsiteY2" fmla="*/ 98606 h 98620"/>
              <a:gd name="connsiteX3" fmla="*/ 149230 w 159425"/>
              <a:gd name="connsiteY3" fmla="*/ 70031 h 98620"/>
              <a:gd name="connsiteX4" fmla="*/ 158755 w 159425"/>
              <a:gd name="connsiteY4" fmla="*/ 6531 h 98620"/>
              <a:gd name="connsiteX5" fmla="*/ 139705 w 159425"/>
              <a:gd name="connsiteY5" fmla="*/ 82731 h 98620"/>
              <a:gd name="connsiteX6" fmla="*/ 57155 w 159425"/>
              <a:gd name="connsiteY6" fmla="*/ 89081 h 98620"/>
              <a:gd name="connsiteX7" fmla="*/ 5 w 159425"/>
              <a:gd name="connsiteY7" fmla="*/ 181 h 9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425" h="98620">
                <a:moveTo>
                  <a:pt x="5" y="181"/>
                </a:moveTo>
                <a:cubicBezTo>
                  <a:pt x="-524" y="-3523"/>
                  <a:pt x="38105" y="50452"/>
                  <a:pt x="53980" y="66856"/>
                </a:cubicBezTo>
                <a:cubicBezTo>
                  <a:pt x="69855" y="83260"/>
                  <a:pt x="79380" y="98077"/>
                  <a:pt x="95255" y="98606"/>
                </a:cubicBezTo>
                <a:cubicBezTo>
                  <a:pt x="111130" y="99135"/>
                  <a:pt x="138647" y="85377"/>
                  <a:pt x="149230" y="70031"/>
                </a:cubicBezTo>
                <a:cubicBezTo>
                  <a:pt x="159813" y="54685"/>
                  <a:pt x="160343" y="4414"/>
                  <a:pt x="158755" y="6531"/>
                </a:cubicBezTo>
                <a:cubicBezTo>
                  <a:pt x="157167" y="8648"/>
                  <a:pt x="156638" y="68973"/>
                  <a:pt x="139705" y="82731"/>
                </a:cubicBezTo>
                <a:cubicBezTo>
                  <a:pt x="122772" y="96489"/>
                  <a:pt x="80967" y="102310"/>
                  <a:pt x="57155" y="89081"/>
                </a:cubicBezTo>
                <a:cubicBezTo>
                  <a:pt x="33343" y="75852"/>
                  <a:pt x="534" y="3885"/>
                  <a:pt x="5" y="18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2B0E8B3D-6CA7-0EEA-62CA-C6F541A06038}"/>
              </a:ext>
            </a:extLst>
          </p:cNvPr>
          <p:cNvSpPr/>
          <p:nvPr/>
        </p:nvSpPr>
        <p:spPr>
          <a:xfrm>
            <a:off x="8272330" y="5406883"/>
            <a:ext cx="124638" cy="154162"/>
          </a:xfrm>
          <a:custGeom>
            <a:avLst/>
            <a:gdLst>
              <a:gd name="connsiteX0" fmla="*/ 23945 w 124638"/>
              <a:gd name="connsiteY0" fmla="*/ 142 h 154162"/>
              <a:gd name="connsiteX1" fmla="*/ 14420 w 124638"/>
              <a:gd name="connsiteY1" fmla="*/ 73167 h 154162"/>
              <a:gd name="connsiteX2" fmla="*/ 122370 w 124638"/>
              <a:gd name="connsiteY2" fmla="*/ 152542 h 154162"/>
              <a:gd name="connsiteX3" fmla="*/ 81095 w 124638"/>
              <a:gd name="connsiteY3" fmla="*/ 123967 h 154162"/>
              <a:gd name="connsiteX4" fmla="*/ 1720 w 124638"/>
              <a:gd name="connsiteY4" fmla="*/ 92217 h 154162"/>
              <a:gd name="connsiteX5" fmla="*/ 23945 w 124638"/>
              <a:gd name="connsiteY5" fmla="*/ 142 h 15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638" h="154162">
                <a:moveTo>
                  <a:pt x="23945" y="142"/>
                </a:moveTo>
                <a:cubicBezTo>
                  <a:pt x="26062" y="-3033"/>
                  <a:pt x="-1984" y="47767"/>
                  <a:pt x="14420" y="73167"/>
                </a:cubicBezTo>
                <a:cubicBezTo>
                  <a:pt x="30824" y="98567"/>
                  <a:pt x="111258" y="144075"/>
                  <a:pt x="122370" y="152542"/>
                </a:cubicBezTo>
                <a:cubicBezTo>
                  <a:pt x="133482" y="161009"/>
                  <a:pt x="101203" y="134021"/>
                  <a:pt x="81095" y="123967"/>
                </a:cubicBezTo>
                <a:cubicBezTo>
                  <a:pt x="60987" y="113913"/>
                  <a:pt x="10716" y="108621"/>
                  <a:pt x="1720" y="92217"/>
                </a:cubicBezTo>
                <a:cubicBezTo>
                  <a:pt x="-7276" y="75813"/>
                  <a:pt x="21828" y="3317"/>
                  <a:pt x="23945" y="1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 1370">
            <a:extLst>
              <a:ext uri="{FF2B5EF4-FFF2-40B4-BE49-F238E27FC236}">
                <a16:creationId xmlns:a16="http://schemas.microsoft.com/office/drawing/2014/main" id="{7A307FA7-31D6-8076-DE2B-7A8CD5922CA3}"/>
              </a:ext>
            </a:extLst>
          </p:cNvPr>
          <p:cNvSpPr/>
          <p:nvPr/>
        </p:nvSpPr>
        <p:spPr>
          <a:xfrm>
            <a:off x="8172333" y="5559420"/>
            <a:ext cx="200413" cy="41285"/>
          </a:xfrm>
          <a:custGeom>
            <a:avLst/>
            <a:gdLst>
              <a:gd name="connsiteX0" fmla="*/ 117 w 200413"/>
              <a:gd name="connsiteY0" fmla="*/ 38105 h 41285"/>
              <a:gd name="connsiteX1" fmla="*/ 114417 w 200413"/>
              <a:gd name="connsiteY1" fmla="*/ 5 h 41285"/>
              <a:gd name="connsiteX2" fmla="*/ 200142 w 200413"/>
              <a:gd name="connsiteY2" fmla="*/ 41280 h 41285"/>
              <a:gd name="connsiteX3" fmla="*/ 136642 w 200413"/>
              <a:gd name="connsiteY3" fmla="*/ 3180 h 41285"/>
              <a:gd name="connsiteX4" fmla="*/ 117 w 200413"/>
              <a:gd name="connsiteY4" fmla="*/ 38105 h 4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413" h="41285">
                <a:moveTo>
                  <a:pt x="117" y="38105"/>
                </a:moveTo>
                <a:cubicBezTo>
                  <a:pt x="-3587" y="37576"/>
                  <a:pt x="81080" y="-524"/>
                  <a:pt x="114417" y="5"/>
                </a:cubicBezTo>
                <a:cubicBezTo>
                  <a:pt x="147754" y="534"/>
                  <a:pt x="196438" y="40751"/>
                  <a:pt x="200142" y="41280"/>
                </a:cubicBezTo>
                <a:cubicBezTo>
                  <a:pt x="203846" y="41809"/>
                  <a:pt x="168921" y="6355"/>
                  <a:pt x="136642" y="3180"/>
                </a:cubicBezTo>
                <a:cubicBezTo>
                  <a:pt x="104363" y="5"/>
                  <a:pt x="3821" y="38634"/>
                  <a:pt x="117" y="38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 1371">
            <a:extLst>
              <a:ext uri="{FF2B5EF4-FFF2-40B4-BE49-F238E27FC236}">
                <a16:creationId xmlns:a16="http://schemas.microsoft.com/office/drawing/2014/main" id="{CE732694-D44F-89BE-28D7-E7CA36E13616}"/>
              </a:ext>
            </a:extLst>
          </p:cNvPr>
          <p:cNvSpPr/>
          <p:nvPr/>
        </p:nvSpPr>
        <p:spPr>
          <a:xfrm>
            <a:off x="8019287" y="5974805"/>
            <a:ext cx="138438" cy="107130"/>
          </a:xfrm>
          <a:custGeom>
            <a:avLst/>
            <a:gdLst>
              <a:gd name="connsiteX0" fmla="*/ 763 w 138438"/>
              <a:gd name="connsiteY0" fmla="*/ 545 h 107130"/>
              <a:gd name="connsiteX1" fmla="*/ 57913 w 138438"/>
              <a:gd name="connsiteY1" fmla="*/ 54520 h 107130"/>
              <a:gd name="connsiteX2" fmla="*/ 137288 w 138438"/>
              <a:gd name="connsiteY2" fmla="*/ 105320 h 107130"/>
              <a:gd name="connsiteX3" fmla="*/ 99188 w 138438"/>
              <a:gd name="connsiteY3" fmla="*/ 89445 h 107130"/>
              <a:gd name="connsiteX4" fmla="*/ 763 w 138438"/>
              <a:gd name="connsiteY4" fmla="*/ 545 h 10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438" h="107130">
                <a:moveTo>
                  <a:pt x="763" y="545"/>
                </a:moveTo>
                <a:cubicBezTo>
                  <a:pt x="-6116" y="-5276"/>
                  <a:pt x="35159" y="37058"/>
                  <a:pt x="57913" y="54520"/>
                </a:cubicBezTo>
                <a:cubicBezTo>
                  <a:pt x="80667" y="71983"/>
                  <a:pt x="130409" y="99499"/>
                  <a:pt x="137288" y="105320"/>
                </a:cubicBezTo>
                <a:cubicBezTo>
                  <a:pt x="144167" y="111141"/>
                  <a:pt x="118767" y="102145"/>
                  <a:pt x="99188" y="89445"/>
                </a:cubicBezTo>
                <a:cubicBezTo>
                  <a:pt x="79609" y="76745"/>
                  <a:pt x="7642" y="6366"/>
                  <a:pt x="763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 1372">
            <a:extLst>
              <a:ext uri="{FF2B5EF4-FFF2-40B4-BE49-F238E27FC236}">
                <a16:creationId xmlns:a16="http://schemas.microsoft.com/office/drawing/2014/main" id="{E326D304-51A2-673F-C31E-EBAA9614AA7D}"/>
              </a:ext>
            </a:extLst>
          </p:cNvPr>
          <p:cNvSpPr/>
          <p:nvPr/>
        </p:nvSpPr>
        <p:spPr>
          <a:xfrm>
            <a:off x="7852337" y="5908411"/>
            <a:ext cx="56744" cy="159281"/>
          </a:xfrm>
          <a:custGeom>
            <a:avLst/>
            <a:gdLst>
              <a:gd name="connsiteX0" fmla="*/ 56588 w 56744"/>
              <a:gd name="connsiteY0" fmla="*/ 264 h 159281"/>
              <a:gd name="connsiteX1" fmla="*/ 18488 w 56744"/>
              <a:gd name="connsiteY1" fmla="*/ 70114 h 159281"/>
              <a:gd name="connsiteX2" fmla="*/ 2613 w 56744"/>
              <a:gd name="connsiteY2" fmla="*/ 159014 h 159281"/>
              <a:gd name="connsiteX3" fmla="*/ 2613 w 56744"/>
              <a:gd name="connsiteY3" fmla="*/ 95514 h 159281"/>
              <a:gd name="connsiteX4" fmla="*/ 56588 w 56744"/>
              <a:gd name="connsiteY4" fmla="*/ 264 h 159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44" h="159281">
                <a:moveTo>
                  <a:pt x="56588" y="264"/>
                </a:moveTo>
                <a:cubicBezTo>
                  <a:pt x="59234" y="-3969"/>
                  <a:pt x="27484" y="43656"/>
                  <a:pt x="18488" y="70114"/>
                </a:cubicBezTo>
                <a:cubicBezTo>
                  <a:pt x="9492" y="96572"/>
                  <a:pt x="5259" y="154781"/>
                  <a:pt x="2613" y="159014"/>
                </a:cubicBezTo>
                <a:cubicBezTo>
                  <a:pt x="-33" y="163247"/>
                  <a:pt x="-1620" y="116151"/>
                  <a:pt x="2613" y="95514"/>
                </a:cubicBezTo>
                <a:cubicBezTo>
                  <a:pt x="6846" y="74877"/>
                  <a:pt x="53942" y="4497"/>
                  <a:pt x="56588" y="2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 1373">
            <a:extLst>
              <a:ext uri="{FF2B5EF4-FFF2-40B4-BE49-F238E27FC236}">
                <a16:creationId xmlns:a16="http://schemas.microsoft.com/office/drawing/2014/main" id="{A3181BAE-C9AB-A79A-1320-FA9B65296806}"/>
              </a:ext>
            </a:extLst>
          </p:cNvPr>
          <p:cNvSpPr/>
          <p:nvPr/>
        </p:nvSpPr>
        <p:spPr>
          <a:xfrm>
            <a:off x="7950162" y="6110964"/>
            <a:ext cx="163795" cy="156941"/>
          </a:xfrm>
          <a:custGeom>
            <a:avLst/>
            <a:gdLst>
              <a:gd name="connsiteX0" fmla="*/ 3213 w 163795"/>
              <a:gd name="connsiteY0" fmla="*/ 911 h 156941"/>
              <a:gd name="connsiteX1" fmla="*/ 50838 w 163795"/>
              <a:gd name="connsiteY1" fmla="*/ 42186 h 156941"/>
              <a:gd name="connsiteX2" fmla="*/ 155613 w 163795"/>
              <a:gd name="connsiteY2" fmla="*/ 86636 h 156941"/>
              <a:gd name="connsiteX3" fmla="*/ 101638 w 163795"/>
              <a:gd name="connsiteY3" fmla="*/ 156486 h 156941"/>
              <a:gd name="connsiteX4" fmla="*/ 161963 w 163795"/>
              <a:gd name="connsiteY4" fmla="*/ 115211 h 156941"/>
              <a:gd name="connsiteX5" fmla="*/ 136563 w 163795"/>
              <a:gd name="connsiteY5" fmla="*/ 83461 h 156941"/>
              <a:gd name="connsiteX6" fmla="*/ 3213 w 163795"/>
              <a:gd name="connsiteY6" fmla="*/ 911 h 15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795" h="156941">
                <a:moveTo>
                  <a:pt x="3213" y="911"/>
                </a:moveTo>
                <a:cubicBezTo>
                  <a:pt x="-11075" y="-5968"/>
                  <a:pt x="25438" y="27899"/>
                  <a:pt x="50838" y="42186"/>
                </a:cubicBezTo>
                <a:cubicBezTo>
                  <a:pt x="76238" y="56473"/>
                  <a:pt x="147146" y="67586"/>
                  <a:pt x="155613" y="86636"/>
                </a:cubicBezTo>
                <a:cubicBezTo>
                  <a:pt x="164080" y="105686"/>
                  <a:pt x="100580" y="151724"/>
                  <a:pt x="101638" y="156486"/>
                </a:cubicBezTo>
                <a:cubicBezTo>
                  <a:pt x="102696" y="161248"/>
                  <a:pt x="156142" y="127382"/>
                  <a:pt x="161963" y="115211"/>
                </a:cubicBezTo>
                <a:cubicBezTo>
                  <a:pt x="167784" y="103040"/>
                  <a:pt x="159846" y="98278"/>
                  <a:pt x="136563" y="83461"/>
                </a:cubicBezTo>
                <a:cubicBezTo>
                  <a:pt x="113280" y="68644"/>
                  <a:pt x="17501" y="7790"/>
                  <a:pt x="3213" y="9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 1374">
            <a:extLst>
              <a:ext uri="{FF2B5EF4-FFF2-40B4-BE49-F238E27FC236}">
                <a16:creationId xmlns:a16="http://schemas.microsoft.com/office/drawing/2014/main" id="{E6B1D2E8-0E1C-3FE6-B627-2341B23FF218}"/>
              </a:ext>
            </a:extLst>
          </p:cNvPr>
          <p:cNvSpPr/>
          <p:nvPr/>
        </p:nvSpPr>
        <p:spPr>
          <a:xfrm>
            <a:off x="7724339" y="6098906"/>
            <a:ext cx="99445" cy="112238"/>
          </a:xfrm>
          <a:custGeom>
            <a:avLst/>
            <a:gdLst>
              <a:gd name="connsiteX0" fmla="*/ 98861 w 99445"/>
              <a:gd name="connsiteY0" fmla="*/ 269 h 112238"/>
              <a:gd name="connsiteX1" fmla="*/ 67111 w 99445"/>
              <a:gd name="connsiteY1" fmla="*/ 73294 h 112238"/>
              <a:gd name="connsiteX2" fmla="*/ 436 w 99445"/>
              <a:gd name="connsiteY2" fmla="*/ 108219 h 112238"/>
              <a:gd name="connsiteX3" fmla="*/ 41711 w 99445"/>
              <a:gd name="connsiteY3" fmla="*/ 101869 h 112238"/>
              <a:gd name="connsiteX4" fmla="*/ 98861 w 99445"/>
              <a:gd name="connsiteY4" fmla="*/ 269 h 11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445" h="112238">
                <a:moveTo>
                  <a:pt x="98861" y="269"/>
                </a:moveTo>
                <a:cubicBezTo>
                  <a:pt x="103094" y="-4493"/>
                  <a:pt x="83515" y="55302"/>
                  <a:pt x="67111" y="73294"/>
                </a:cubicBezTo>
                <a:cubicBezTo>
                  <a:pt x="50707" y="91286"/>
                  <a:pt x="4669" y="103457"/>
                  <a:pt x="436" y="108219"/>
                </a:cubicBezTo>
                <a:cubicBezTo>
                  <a:pt x="-3797" y="112981"/>
                  <a:pt x="23719" y="116157"/>
                  <a:pt x="41711" y="101869"/>
                </a:cubicBezTo>
                <a:cubicBezTo>
                  <a:pt x="59703" y="87581"/>
                  <a:pt x="94628" y="5031"/>
                  <a:pt x="98861" y="2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 1375">
            <a:extLst>
              <a:ext uri="{FF2B5EF4-FFF2-40B4-BE49-F238E27FC236}">
                <a16:creationId xmlns:a16="http://schemas.microsoft.com/office/drawing/2014/main" id="{E3568188-BDE1-4002-CCB2-B3D15E32D153}"/>
              </a:ext>
            </a:extLst>
          </p:cNvPr>
          <p:cNvSpPr/>
          <p:nvPr/>
        </p:nvSpPr>
        <p:spPr>
          <a:xfrm>
            <a:off x="7337425" y="6464272"/>
            <a:ext cx="355855" cy="130203"/>
          </a:xfrm>
          <a:custGeom>
            <a:avLst/>
            <a:gdLst>
              <a:gd name="connsiteX0" fmla="*/ 0 w 355855"/>
              <a:gd name="connsiteY0" fmla="*/ 130203 h 130203"/>
              <a:gd name="connsiteX1" fmla="*/ 136525 w 355855"/>
              <a:gd name="connsiteY1" fmla="*/ 95278 h 130203"/>
              <a:gd name="connsiteX2" fmla="*/ 263525 w 355855"/>
              <a:gd name="connsiteY2" fmla="*/ 22253 h 130203"/>
              <a:gd name="connsiteX3" fmla="*/ 209550 w 355855"/>
              <a:gd name="connsiteY3" fmla="*/ 31778 h 130203"/>
              <a:gd name="connsiteX4" fmla="*/ 355600 w 355855"/>
              <a:gd name="connsiteY4" fmla="*/ 28 h 130203"/>
              <a:gd name="connsiteX5" fmla="*/ 247650 w 355855"/>
              <a:gd name="connsiteY5" fmla="*/ 38128 h 130203"/>
              <a:gd name="connsiteX6" fmla="*/ 0 w 355855"/>
              <a:gd name="connsiteY6" fmla="*/ 130203 h 130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5855" h="130203">
                <a:moveTo>
                  <a:pt x="0" y="130203"/>
                </a:moveTo>
                <a:cubicBezTo>
                  <a:pt x="46302" y="121736"/>
                  <a:pt x="92604" y="113270"/>
                  <a:pt x="136525" y="95278"/>
                </a:cubicBezTo>
                <a:cubicBezTo>
                  <a:pt x="180446" y="77286"/>
                  <a:pt x="251354" y="32836"/>
                  <a:pt x="263525" y="22253"/>
                </a:cubicBezTo>
                <a:cubicBezTo>
                  <a:pt x="275696" y="11670"/>
                  <a:pt x="194204" y="35482"/>
                  <a:pt x="209550" y="31778"/>
                </a:cubicBezTo>
                <a:cubicBezTo>
                  <a:pt x="224896" y="28074"/>
                  <a:pt x="349250" y="-1030"/>
                  <a:pt x="355600" y="28"/>
                </a:cubicBezTo>
                <a:cubicBezTo>
                  <a:pt x="361950" y="1086"/>
                  <a:pt x="247650" y="38128"/>
                  <a:pt x="247650" y="38128"/>
                </a:cubicBezTo>
                <a:lnTo>
                  <a:pt x="0" y="130203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 1376">
            <a:extLst>
              <a:ext uri="{FF2B5EF4-FFF2-40B4-BE49-F238E27FC236}">
                <a16:creationId xmlns:a16="http://schemas.microsoft.com/office/drawing/2014/main" id="{CAF75111-5040-2B99-DDB9-3D0E6DB55EC7}"/>
              </a:ext>
            </a:extLst>
          </p:cNvPr>
          <p:cNvSpPr/>
          <p:nvPr/>
        </p:nvSpPr>
        <p:spPr>
          <a:xfrm>
            <a:off x="7876935" y="6184895"/>
            <a:ext cx="117890" cy="49440"/>
          </a:xfrm>
          <a:custGeom>
            <a:avLst/>
            <a:gdLst>
              <a:gd name="connsiteX0" fmla="*/ 240 w 117890"/>
              <a:gd name="connsiteY0" fmla="*/ 5 h 49440"/>
              <a:gd name="connsiteX1" fmla="*/ 60565 w 117890"/>
              <a:gd name="connsiteY1" fmla="*/ 44455 h 49440"/>
              <a:gd name="connsiteX2" fmla="*/ 117715 w 117890"/>
              <a:gd name="connsiteY2" fmla="*/ 44455 h 49440"/>
              <a:gd name="connsiteX3" fmla="*/ 41515 w 117890"/>
              <a:gd name="connsiteY3" fmla="*/ 47630 h 49440"/>
              <a:gd name="connsiteX4" fmla="*/ 240 w 117890"/>
              <a:gd name="connsiteY4" fmla="*/ 5 h 4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90" h="49440">
                <a:moveTo>
                  <a:pt x="240" y="5"/>
                </a:moveTo>
                <a:cubicBezTo>
                  <a:pt x="3415" y="-524"/>
                  <a:pt x="40986" y="37047"/>
                  <a:pt x="60565" y="44455"/>
                </a:cubicBezTo>
                <a:cubicBezTo>
                  <a:pt x="80144" y="51863"/>
                  <a:pt x="120890" y="43926"/>
                  <a:pt x="117715" y="44455"/>
                </a:cubicBezTo>
                <a:cubicBezTo>
                  <a:pt x="114540" y="44984"/>
                  <a:pt x="56861" y="52922"/>
                  <a:pt x="41515" y="47630"/>
                </a:cubicBezTo>
                <a:cubicBezTo>
                  <a:pt x="26169" y="42338"/>
                  <a:pt x="-2935" y="534"/>
                  <a:pt x="240" y="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 1377">
            <a:extLst>
              <a:ext uri="{FF2B5EF4-FFF2-40B4-BE49-F238E27FC236}">
                <a16:creationId xmlns:a16="http://schemas.microsoft.com/office/drawing/2014/main" id="{BB0FFCBB-471A-54D2-5164-6B69B7AD5B1C}"/>
              </a:ext>
            </a:extLst>
          </p:cNvPr>
          <p:cNvSpPr/>
          <p:nvPr/>
        </p:nvSpPr>
        <p:spPr>
          <a:xfrm>
            <a:off x="7708465" y="6400049"/>
            <a:ext cx="181696" cy="336952"/>
          </a:xfrm>
          <a:custGeom>
            <a:avLst/>
            <a:gdLst>
              <a:gd name="connsiteX0" fmla="*/ 181410 w 181696"/>
              <a:gd name="connsiteY0" fmla="*/ 751 h 336952"/>
              <a:gd name="connsiteX1" fmla="*/ 79810 w 181696"/>
              <a:gd name="connsiteY1" fmla="*/ 115051 h 336952"/>
              <a:gd name="connsiteX2" fmla="*/ 44885 w 181696"/>
              <a:gd name="connsiteY2" fmla="*/ 184901 h 336952"/>
              <a:gd name="connsiteX3" fmla="*/ 73460 w 181696"/>
              <a:gd name="connsiteY3" fmla="*/ 143626 h 336952"/>
              <a:gd name="connsiteX4" fmla="*/ 3610 w 181696"/>
              <a:gd name="connsiteY4" fmla="*/ 334126 h 336952"/>
              <a:gd name="connsiteX5" fmla="*/ 32185 w 181696"/>
              <a:gd name="connsiteY5" fmla="*/ 254751 h 336952"/>
              <a:gd name="connsiteX6" fmla="*/ 13135 w 181696"/>
              <a:gd name="connsiteY6" fmla="*/ 213476 h 336952"/>
              <a:gd name="connsiteX7" fmla="*/ 435 w 181696"/>
              <a:gd name="connsiteY7" fmla="*/ 153151 h 336952"/>
              <a:gd name="connsiteX8" fmla="*/ 29010 w 181696"/>
              <a:gd name="connsiteY8" fmla="*/ 238876 h 336952"/>
              <a:gd name="connsiteX9" fmla="*/ 44885 w 181696"/>
              <a:gd name="connsiteY9" fmla="*/ 175376 h 336952"/>
              <a:gd name="connsiteX10" fmla="*/ 181410 w 181696"/>
              <a:gd name="connsiteY10" fmla="*/ 751 h 336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696" h="336952">
                <a:moveTo>
                  <a:pt x="181410" y="751"/>
                </a:moveTo>
                <a:cubicBezTo>
                  <a:pt x="187231" y="-9303"/>
                  <a:pt x="102564" y="84359"/>
                  <a:pt x="79810" y="115051"/>
                </a:cubicBezTo>
                <a:cubicBezTo>
                  <a:pt x="57056" y="145743"/>
                  <a:pt x="45943" y="180139"/>
                  <a:pt x="44885" y="184901"/>
                </a:cubicBezTo>
                <a:cubicBezTo>
                  <a:pt x="43827" y="189663"/>
                  <a:pt x="80339" y="118755"/>
                  <a:pt x="73460" y="143626"/>
                </a:cubicBezTo>
                <a:cubicBezTo>
                  <a:pt x="66581" y="168497"/>
                  <a:pt x="10489" y="315605"/>
                  <a:pt x="3610" y="334126"/>
                </a:cubicBezTo>
                <a:cubicBezTo>
                  <a:pt x="-3269" y="352647"/>
                  <a:pt x="30597" y="274859"/>
                  <a:pt x="32185" y="254751"/>
                </a:cubicBezTo>
                <a:cubicBezTo>
                  <a:pt x="33772" y="234643"/>
                  <a:pt x="18427" y="230409"/>
                  <a:pt x="13135" y="213476"/>
                </a:cubicBezTo>
                <a:cubicBezTo>
                  <a:pt x="7843" y="196543"/>
                  <a:pt x="-2211" y="148918"/>
                  <a:pt x="435" y="153151"/>
                </a:cubicBezTo>
                <a:cubicBezTo>
                  <a:pt x="3081" y="157384"/>
                  <a:pt x="21602" y="235172"/>
                  <a:pt x="29010" y="238876"/>
                </a:cubicBezTo>
                <a:cubicBezTo>
                  <a:pt x="36418" y="242580"/>
                  <a:pt x="18956" y="210301"/>
                  <a:pt x="44885" y="175376"/>
                </a:cubicBezTo>
                <a:cubicBezTo>
                  <a:pt x="70814" y="140451"/>
                  <a:pt x="175589" y="10805"/>
                  <a:pt x="181410" y="7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 1378">
            <a:extLst>
              <a:ext uri="{FF2B5EF4-FFF2-40B4-BE49-F238E27FC236}">
                <a16:creationId xmlns:a16="http://schemas.microsoft.com/office/drawing/2014/main" id="{663E6F88-066D-2E31-285A-A7B9D4A56E4A}"/>
              </a:ext>
            </a:extLst>
          </p:cNvPr>
          <p:cNvSpPr/>
          <p:nvPr/>
        </p:nvSpPr>
        <p:spPr>
          <a:xfrm>
            <a:off x="7222840" y="6607079"/>
            <a:ext cx="511589" cy="120824"/>
          </a:xfrm>
          <a:custGeom>
            <a:avLst/>
            <a:gdLst>
              <a:gd name="connsiteX0" fmla="*/ 285 w 511589"/>
              <a:gd name="connsiteY0" fmla="*/ 96 h 120824"/>
              <a:gd name="connsiteX1" fmla="*/ 317785 w 511589"/>
              <a:gd name="connsiteY1" fmla="*/ 35021 h 120824"/>
              <a:gd name="connsiteX2" fmla="*/ 244760 w 511589"/>
              <a:gd name="connsiteY2" fmla="*/ 22321 h 120824"/>
              <a:gd name="connsiteX3" fmla="*/ 501935 w 511589"/>
              <a:gd name="connsiteY3" fmla="*/ 117571 h 120824"/>
              <a:gd name="connsiteX4" fmla="*/ 444785 w 511589"/>
              <a:gd name="connsiteY4" fmla="*/ 92171 h 120824"/>
              <a:gd name="connsiteX5" fmla="*/ 327310 w 511589"/>
              <a:gd name="connsiteY5" fmla="*/ 28671 h 120824"/>
              <a:gd name="connsiteX6" fmla="*/ 381285 w 511589"/>
              <a:gd name="connsiteY6" fmla="*/ 47721 h 120824"/>
              <a:gd name="connsiteX7" fmla="*/ 285 w 511589"/>
              <a:gd name="connsiteY7" fmla="*/ 96 h 12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589" h="120824">
                <a:moveTo>
                  <a:pt x="285" y="96"/>
                </a:moveTo>
                <a:cubicBezTo>
                  <a:pt x="-10298" y="-2021"/>
                  <a:pt x="277039" y="31317"/>
                  <a:pt x="317785" y="35021"/>
                </a:cubicBezTo>
                <a:cubicBezTo>
                  <a:pt x="358531" y="38725"/>
                  <a:pt x="214068" y="8563"/>
                  <a:pt x="244760" y="22321"/>
                </a:cubicBezTo>
                <a:cubicBezTo>
                  <a:pt x="275452" y="36079"/>
                  <a:pt x="468598" y="105929"/>
                  <a:pt x="501935" y="117571"/>
                </a:cubicBezTo>
                <a:cubicBezTo>
                  <a:pt x="535272" y="129213"/>
                  <a:pt x="473889" y="106988"/>
                  <a:pt x="444785" y="92171"/>
                </a:cubicBezTo>
                <a:cubicBezTo>
                  <a:pt x="415681" y="77354"/>
                  <a:pt x="337893" y="36079"/>
                  <a:pt x="327310" y="28671"/>
                </a:cubicBezTo>
                <a:cubicBezTo>
                  <a:pt x="316727" y="21263"/>
                  <a:pt x="435260" y="51954"/>
                  <a:pt x="381285" y="47721"/>
                </a:cubicBezTo>
                <a:cubicBezTo>
                  <a:pt x="327310" y="43488"/>
                  <a:pt x="10868" y="2213"/>
                  <a:pt x="285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 1379">
            <a:extLst>
              <a:ext uri="{FF2B5EF4-FFF2-40B4-BE49-F238E27FC236}">
                <a16:creationId xmlns:a16="http://schemas.microsoft.com/office/drawing/2014/main" id="{50CFDD64-8B1B-AAEE-10B9-293D50D159E8}"/>
              </a:ext>
            </a:extLst>
          </p:cNvPr>
          <p:cNvSpPr/>
          <p:nvPr/>
        </p:nvSpPr>
        <p:spPr>
          <a:xfrm>
            <a:off x="7448550" y="6597650"/>
            <a:ext cx="188059" cy="6350"/>
          </a:xfrm>
          <a:custGeom>
            <a:avLst/>
            <a:gdLst>
              <a:gd name="connsiteX0" fmla="*/ 0 w 188059"/>
              <a:gd name="connsiteY0" fmla="*/ 6350 h 6350"/>
              <a:gd name="connsiteX1" fmla="*/ 184150 w 188059"/>
              <a:gd name="connsiteY1" fmla="*/ 6350 h 6350"/>
              <a:gd name="connsiteX2" fmla="*/ 130175 w 188059"/>
              <a:gd name="connsiteY2" fmla="*/ 0 h 6350"/>
              <a:gd name="connsiteX3" fmla="*/ 0 w 188059"/>
              <a:gd name="connsiteY3" fmla="*/ 6350 h 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059" h="6350">
                <a:moveTo>
                  <a:pt x="0" y="6350"/>
                </a:moveTo>
                <a:lnTo>
                  <a:pt x="184150" y="6350"/>
                </a:lnTo>
                <a:cubicBezTo>
                  <a:pt x="205846" y="5292"/>
                  <a:pt x="130175" y="0"/>
                  <a:pt x="130175" y="0"/>
                </a:cubicBezTo>
                <a:lnTo>
                  <a:pt x="0" y="63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 1380">
            <a:extLst>
              <a:ext uri="{FF2B5EF4-FFF2-40B4-BE49-F238E27FC236}">
                <a16:creationId xmlns:a16="http://schemas.microsoft.com/office/drawing/2014/main" id="{DB6B9AB3-6800-FC33-429A-D7F892AD16F1}"/>
              </a:ext>
            </a:extLst>
          </p:cNvPr>
          <p:cNvSpPr/>
          <p:nvPr/>
        </p:nvSpPr>
        <p:spPr>
          <a:xfrm>
            <a:off x="7739131" y="6689470"/>
            <a:ext cx="135666" cy="192896"/>
          </a:xfrm>
          <a:custGeom>
            <a:avLst/>
            <a:gdLst>
              <a:gd name="connsiteX0" fmla="*/ 1519 w 135666"/>
              <a:gd name="connsiteY0" fmla="*/ 255 h 192896"/>
              <a:gd name="connsiteX1" fmla="*/ 84069 w 135666"/>
              <a:gd name="connsiteY1" fmla="*/ 130430 h 192896"/>
              <a:gd name="connsiteX2" fmla="*/ 134869 w 135666"/>
              <a:gd name="connsiteY2" fmla="*/ 190755 h 192896"/>
              <a:gd name="connsiteX3" fmla="*/ 109469 w 135666"/>
              <a:gd name="connsiteY3" fmla="*/ 171705 h 192896"/>
              <a:gd name="connsiteX4" fmla="*/ 36444 w 135666"/>
              <a:gd name="connsiteY4" fmla="*/ 98680 h 192896"/>
              <a:gd name="connsiteX5" fmla="*/ 1519 w 135666"/>
              <a:gd name="connsiteY5" fmla="*/ 255 h 19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666" h="192896">
                <a:moveTo>
                  <a:pt x="1519" y="255"/>
                </a:moveTo>
                <a:cubicBezTo>
                  <a:pt x="9456" y="5547"/>
                  <a:pt x="61844" y="98680"/>
                  <a:pt x="84069" y="130430"/>
                </a:cubicBezTo>
                <a:cubicBezTo>
                  <a:pt x="106294" y="162180"/>
                  <a:pt x="134869" y="190755"/>
                  <a:pt x="134869" y="190755"/>
                </a:cubicBezTo>
                <a:cubicBezTo>
                  <a:pt x="139102" y="197634"/>
                  <a:pt x="125873" y="187051"/>
                  <a:pt x="109469" y="171705"/>
                </a:cubicBezTo>
                <a:cubicBezTo>
                  <a:pt x="93065" y="156359"/>
                  <a:pt x="54436" y="124080"/>
                  <a:pt x="36444" y="98680"/>
                </a:cubicBezTo>
                <a:cubicBezTo>
                  <a:pt x="18452" y="73280"/>
                  <a:pt x="-6418" y="-5037"/>
                  <a:pt x="1519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 1381">
            <a:extLst>
              <a:ext uri="{FF2B5EF4-FFF2-40B4-BE49-F238E27FC236}">
                <a16:creationId xmlns:a16="http://schemas.microsoft.com/office/drawing/2014/main" id="{44618C99-8DB5-C11A-1EED-D5099221DF0A}"/>
              </a:ext>
            </a:extLst>
          </p:cNvPr>
          <p:cNvSpPr/>
          <p:nvPr/>
        </p:nvSpPr>
        <p:spPr>
          <a:xfrm>
            <a:off x="7482512" y="6828563"/>
            <a:ext cx="566986" cy="353678"/>
          </a:xfrm>
          <a:custGeom>
            <a:avLst/>
            <a:gdLst>
              <a:gd name="connsiteX0" fmla="*/ 566113 w 566986"/>
              <a:gd name="connsiteY0" fmla="*/ 862 h 353678"/>
              <a:gd name="connsiteX1" fmla="*/ 315288 w 566986"/>
              <a:gd name="connsiteY1" fmla="*/ 89762 h 353678"/>
              <a:gd name="connsiteX2" fmla="*/ 207338 w 566986"/>
              <a:gd name="connsiteY2" fmla="*/ 169137 h 353678"/>
              <a:gd name="connsiteX3" fmla="*/ 242263 w 566986"/>
              <a:gd name="connsiteY3" fmla="*/ 143737 h 353678"/>
              <a:gd name="connsiteX4" fmla="*/ 7313 w 566986"/>
              <a:gd name="connsiteY4" fmla="*/ 346937 h 353678"/>
              <a:gd name="connsiteX5" fmla="*/ 54938 w 566986"/>
              <a:gd name="connsiteY5" fmla="*/ 308837 h 353678"/>
              <a:gd name="connsiteX6" fmla="*/ 293063 w 566986"/>
              <a:gd name="connsiteY6" fmla="*/ 121512 h 353678"/>
              <a:gd name="connsiteX7" fmla="*/ 394663 w 566986"/>
              <a:gd name="connsiteY7" fmla="*/ 48487 h 353678"/>
              <a:gd name="connsiteX8" fmla="*/ 566113 w 566986"/>
              <a:gd name="connsiteY8" fmla="*/ 862 h 35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986" h="353678">
                <a:moveTo>
                  <a:pt x="566113" y="862"/>
                </a:moveTo>
                <a:cubicBezTo>
                  <a:pt x="552884" y="7741"/>
                  <a:pt x="375084" y="61716"/>
                  <a:pt x="315288" y="89762"/>
                </a:cubicBezTo>
                <a:cubicBezTo>
                  <a:pt x="255492" y="117808"/>
                  <a:pt x="219509" y="160141"/>
                  <a:pt x="207338" y="169137"/>
                </a:cubicBezTo>
                <a:cubicBezTo>
                  <a:pt x="195167" y="178133"/>
                  <a:pt x="275600" y="114104"/>
                  <a:pt x="242263" y="143737"/>
                </a:cubicBezTo>
                <a:cubicBezTo>
                  <a:pt x="208926" y="173370"/>
                  <a:pt x="38534" y="319420"/>
                  <a:pt x="7313" y="346937"/>
                </a:cubicBezTo>
                <a:cubicBezTo>
                  <a:pt x="-23908" y="374454"/>
                  <a:pt x="54938" y="308837"/>
                  <a:pt x="54938" y="308837"/>
                </a:cubicBezTo>
                <a:lnTo>
                  <a:pt x="293063" y="121512"/>
                </a:lnTo>
                <a:cubicBezTo>
                  <a:pt x="349684" y="78120"/>
                  <a:pt x="350742" y="67008"/>
                  <a:pt x="394663" y="48487"/>
                </a:cubicBezTo>
                <a:cubicBezTo>
                  <a:pt x="438584" y="29966"/>
                  <a:pt x="579342" y="-6017"/>
                  <a:pt x="566113" y="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 1382">
            <a:extLst>
              <a:ext uri="{FF2B5EF4-FFF2-40B4-BE49-F238E27FC236}">
                <a16:creationId xmlns:a16="http://schemas.microsoft.com/office/drawing/2014/main" id="{A1D8F6F4-928F-48D3-F9C9-6142E0BABECD}"/>
              </a:ext>
            </a:extLst>
          </p:cNvPr>
          <p:cNvSpPr/>
          <p:nvPr/>
        </p:nvSpPr>
        <p:spPr>
          <a:xfrm>
            <a:off x="8077056" y="6838820"/>
            <a:ext cx="105331" cy="315859"/>
          </a:xfrm>
          <a:custGeom>
            <a:avLst/>
            <a:gdLst>
              <a:gd name="connsiteX0" fmla="*/ 144 w 105331"/>
              <a:gd name="connsiteY0" fmla="*/ 130 h 315859"/>
              <a:gd name="connsiteX1" fmla="*/ 79519 w 105331"/>
              <a:gd name="connsiteY1" fmla="*/ 104905 h 315859"/>
              <a:gd name="connsiteX2" fmla="*/ 85869 w 105331"/>
              <a:gd name="connsiteY2" fmla="*/ 193805 h 315859"/>
              <a:gd name="connsiteX3" fmla="*/ 95394 w 105331"/>
              <a:gd name="connsiteY3" fmla="*/ 184280 h 315859"/>
              <a:gd name="connsiteX4" fmla="*/ 73169 w 105331"/>
              <a:gd name="connsiteY4" fmla="*/ 292230 h 315859"/>
              <a:gd name="connsiteX5" fmla="*/ 66819 w 105331"/>
              <a:gd name="connsiteY5" fmla="*/ 314455 h 315859"/>
              <a:gd name="connsiteX6" fmla="*/ 85869 w 105331"/>
              <a:gd name="connsiteY6" fmla="*/ 266830 h 315859"/>
              <a:gd name="connsiteX7" fmla="*/ 101744 w 105331"/>
              <a:gd name="connsiteY7" fmla="*/ 127130 h 315859"/>
              <a:gd name="connsiteX8" fmla="*/ 144 w 105331"/>
              <a:gd name="connsiteY8" fmla="*/ 130 h 31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331" h="315859">
                <a:moveTo>
                  <a:pt x="144" y="130"/>
                </a:moveTo>
                <a:cubicBezTo>
                  <a:pt x="-3560" y="-3574"/>
                  <a:pt x="65232" y="72626"/>
                  <a:pt x="79519" y="104905"/>
                </a:cubicBezTo>
                <a:cubicBezTo>
                  <a:pt x="93807" y="137184"/>
                  <a:pt x="85869" y="193805"/>
                  <a:pt x="85869" y="193805"/>
                </a:cubicBezTo>
                <a:cubicBezTo>
                  <a:pt x="88515" y="207034"/>
                  <a:pt x="97511" y="167876"/>
                  <a:pt x="95394" y="184280"/>
                </a:cubicBezTo>
                <a:cubicBezTo>
                  <a:pt x="93277" y="200684"/>
                  <a:pt x="77931" y="270534"/>
                  <a:pt x="73169" y="292230"/>
                </a:cubicBezTo>
                <a:cubicBezTo>
                  <a:pt x="68407" y="313926"/>
                  <a:pt x="64702" y="318688"/>
                  <a:pt x="66819" y="314455"/>
                </a:cubicBezTo>
                <a:cubicBezTo>
                  <a:pt x="68936" y="310222"/>
                  <a:pt x="80048" y="298051"/>
                  <a:pt x="85869" y="266830"/>
                </a:cubicBezTo>
                <a:cubicBezTo>
                  <a:pt x="91690" y="235609"/>
                  <a:pt x="113915" y="171051"/>
                  <a:pt x="101744" y="127130"/>
                </a:cubicBezTo>
                <a:cubicBezTo>
                  <a:pt x="89573" y="83209"/>
                  <a:pt x="3848" y="3834"/>
                  <a:pt x="144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 1383">
            <a:extLst>
              <a:ext uri="{FF2B5EF4-FFF2-40B4-BE49-F238E27FC236}">
                <a16:creationId xmlns:a16="http://schemas.microsoft.com/office/drawing/2014/main" id="{1CF34BAA-3AB2-4F5E-8D5F-77E263FF3F25}"/>
              </a:ext>
            </a:extLst>
          </p:cNvPr>
          <p:cNvSpPr/>
          <p:nvPr/>
        </p:nvSpPr>
        <p:spPr>
          <a:xfrm>
            <a:off x="7748375" y="7191374"/>
            <a:ext cx="376496" cy="260951"/>
          </a:xfrm>
          <a:custGeom>
            <a:avLst/>
            <a:gdLst>
              <a:gd name="connsiteX0" fmla="*/ 376450 w 376496"/>
              <a:gd name="connsiteY0" fmla="*/ 1 h 260951"/>
              <a:gd name="connsiteX1" fmla="*/ 157375 w 376496"/>
              <a:gd name="connsiteY1" fmla="*/ 171451 h 260951"/>
              <a:gd name="connsiteX2" fmla="*/ 1800 w 376496"/>
              <a:gd name="connsiteY2" fmla="*/ 260351 h 260951"/>
              <a:gd name="connsiteX3" fmla="*/ 68475 w 376496"/>
              <a:gd name="connsiteY3" fmla="*/ 212726 h 260951"/>
              <a:gd name="connsiteX4" fmla="*/ 233575 w 376496"/>
              <a:gd name="connsiteY4" fmla="*/ 98426 h 260951"/>
              <a:gd name="connsiteX5" fmla="*/ 138325 w 376496"/>
              <a:gd name="connsiteY5" fmla="*/ 174626 h 260951"/>
              <a:gd name="connsiteX6" fmla="*/ 376450 w 376496"/>
              <a:gd name="connsiteY6" fmla="*/ 1 h 26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96" h="260951">
                <a:moveTo>
                  <a:pt x="376450" y="1"/>
                </a:moveTo>
                <a:cubicBezTo>
                  <a:pt x="379625" y="-528"/>
                  <a:pt x="219817" y="128059"/>
                  <a:pt x="157375" y="171451"/>
                </a:cubicBezTo>
                <a:cubicBezTo>
                  <a:pt x="94933" y="214843"/>
                  <a:pt x="16617" y="253472"/>
                  <a:pt x="1800" y="260351"/>
                </a:cubicBezTo>
                <a:cubicBezTo>
                  <a:pt x="-13017" y="267230"/>
                  <a:pt x="68475" y="212726"/>
                  <a:pt x="68475" y="212726"/>
                </a:cubicBezTo>
                <a:cubicBezTo>
                  <a:pt x="107104" y="185739"/>
                  <a:pt x="221933" y="104776"/>
                  <a:pt x="233575" y="98426"/>
                </a:cubicBezTo>
                <a:cubicBezTo>
                  <a:pt x="245217" y="92076"/>
                  <a:pt x="107633" y="193676"/>
                  <a:pt x="138325" y="174626"/>
                </a:cubicBezTo>
                <a:cubicBezTo>
                  <a:pt x="169017" y="155576"/>
                  <a:pt x="373275" y="530"/>
                  <a:pt x="37645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 1384">
            <a:extLst>
              <a:ext uri="{FF2B5EF4-FFF2-40B4-BE49-F238E27FC236}">
                <a16:creationId xmlns:a16="http://schemas.microsoft.com/office/drawing/2014/main" id="{5C6E7014-6700-C1C6-BB97-C2061EC97D60}"/>
              </a:ext>
            </a:extLst>
          </p:cNvPr>
          <p:cNvSpPr/>
          <p:nvPr/>
        </p:nvSpPr>
        <p:spPr>
          <a:xfrm>
            <a:off x="8042201" y="6835655"/>
            <a:ext cx="111324" cy="231895"/>
          </a:xfrm>
          <a:custGeom>
            <a:avLst/>
            <a:gdLst>
              <a:gd name="connsiteX0" fmla="*/ 74 w 111324"/>
              <a:gd name="connsiteY0" fmla="*/ 120 h 231895"/>
              <a:gd name="connsiteX1" fmla="*/ 82624 w 111324"/>
              <a:gd name="connsiteY1" fmla="*/ 89020 h 231895"/>
              <a:gd name="connsiteX2" fmla="*/ 101674 w 111324"/>
              <a:gd name="connsiteY2" fmla="*/ 190620 h 231895"/>
              <a:gd name="connsiteX3" fmla="*/ 111199 w 111324"/>
              <a:gd name="connsiteY3" fmla="*/ 158870 h 231895"/>
              <a:gd name="connsiteX4" fmla="*/ 95324 w 111324"/>
              <a:gd name="connsiteY4" fmla="*/ 231895 h 231895"/>
              <a:gd name="connsiteX5" fmla="*/ 108024 w 111324"/>
              <a:gd name="connsiteY5" fmla="*/ 158870 h 231895"/>
              <a:gd name="connsiteX6" fmla="*/ 98499 w 111324"/>
              <a:gd name="connsiteY6" fmla="*/ 108070 h 231895"/>
              <a:gd name="connsiteX7" fmla="*/ 74 w 111324"/>
              <a:gd name="connsiteY7" fmla="*/ 120 h 23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324" h="231895">
                <a:moveTo>
                  <a:pt x="74" y="120"/>
                </a:moveTo>
                <a:cubicBezTo>
                  <a:pt x="-2572" y="-3055"/>
                  <a:pt x="65691" y="57270"/>
                  <a:pt x="82624" y="89020"/>
                </a:cubicBezTo>
                <a:cubicBezTo>
                  <a:pt x="99557" y="120770"/>
                  <a:pt x="96912" y="178978"/>
                  <a:pt x="101674" y="190620"/>
                </a:cubicBezTo>
                <a:cubicBezTo>
                  <a:pt x="106436" y="202262"/>
                  <a:pt x="112257" y="151991"/>
                  <a:pt x="111199" y="158870"/>
                </a:cubicBezTo>
                <a:cubicBezTo>
                  <a:pt x="110141" y="165749"/>
                  <a:pt x="95853" y="231895"/>
                  <a:pt x="95324" y="231895"/>
                </a:cubicBezTo>
                <a:cubicBezTo>
                  <a:pt x="94795" y="231895"/>
                  <a:pt x="107495" y="179507"/>
                  <a:pt x="108024" y="158870"/>
                </a:cubicBezTo>
                <a:cubicBezTo>
                  <a:pt x="108553" y="138233"/>
                  <a:pt x="110670" y="132412"/>
                  <a:pt x="98499" y="108070"/>
                </a:cubicBezTo>
                <a:cubicBezTo>
                  <a:pt x="86328" y="83728"/>
                  <a:pt x="2720" y="3295"/>
                  <a:pt x="74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 1385">
            <a:extLst>
              <a:ext uri="{FF2B5EF4-FFF2-40B4-BE49-F238E27FC236}">
                <a16:creationId xmlns:a16="http://schemas.microsoft.com/office/drawing/2014/main" id="{6D83CB38-F1C4-99D5-D7AB-A68BA69ABB36}"/>
              </a:ext>
            </a:extLst>
          </p:cNvPr>
          <p:cNvSpPr/>
          <p:nvPr/>
        </p:nvSpPr>
        <p:spPr>
          <a:xfrm>
            <a:off x="7809868" y="6854560"/>
            <a:ext cx="210252" cy="169541"/>
          </a:xfrm>
          <a:custGeom>
            <a:avLst/>
            <a:gdLst>
              <a:gd name="connsiteX0" fmla="*/ 210182 w 210252"/>
              <a:gd name="connsiteY0" fmla="*/ 265 h 169541"/>
              <a:gd name="connsiteX1" fmla="*/ 60957 w 210252"/>
              <a:gd name="connsiteY1" fmla="*/ 85990 h 169541"/>
              <a:gd name="connsiteX2" fmla="*/ 632 w 210252"/>
              <a:gd name="connsiteY2" fmla="*/ 168540 h 169541"/>
              <a:gd name="connsiteX3" fmla="*/ 32382 w 210252"/>
              <a:gd name="connsiteY3" fmla="*/ 127265 h 169541"/>
              <a:gd name="connsiteX4" fmla="*/ 80007 w 210252"/>
              <a:gd name="connsiteY4" fmla="*/ 60590 h 169541"/>
              <a:gd name="connsiteX5" fmla="*/ 210182 w 210252"/>
              <a:gd name="connsiteY5" fmla="*/ 265 h 16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252" h="169541">
                <a:moveTo>
                  <a:pt x="210182" y="265"/>
                </a:moveTo>
                <a:cubicBezTo>
                  <a:pt x="207007" y="4498"/>
                  <a:pt x="95882" y="57944"/>
                  <a:pt x="60957" y="85990"/>
                </a:cubicBezTo>
                <a:cubicBezTo>
                  <a:pt x="26032" y="114036"/>
                  <a:pt x="5394" y="161661"/>
                  <a:pt x="632" y="168540"/>
                </a:cubicBezTo>
                <a:cubicBezTo>
                  <a:pt x="-4130" y="175419"/>
                  <a:pt x="19153" y="145257"/>
                  <a:pt x="32382" y="127265"/>
                </a:cubicBezTo>
                <a:cubicBezTo>
                  <a:pt x="45611" y="109273"/>
                  <a:pt x="51432" y="77523"/>
                  <a:pt x="80007" y="60590"/>
                </a:cubicBezTo>
                <a:cubicBezTo>
                  <a:pt x="108582" y="43657"/>
                  <a:pt x="213357" y="-3968"/>
                  <a:pt x="210182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 1386">
            <a:extLst>
              <a:ext uri="{FF2B5EF4-FFF2-40B4-BE49-F238E27FC236}">
                <a16:creationId xmlns:a16="http://schemas.microsoft.com/office/drawing/2014/main" id="{518BFDD8-E46E-E09F-8F4B-DFB69905CF33}"/>
              </a:ext>
            </a:extLst>
          </p:cNvPr>
          <p:cNvSpPr/>
          <p:nvPr/>
        </p:nvSpPr>
        <p:spPr>
          <a:xfrm>
            <a:off x="7816731" y="7048385"/>
            <a:ext cx="330641" cy="153086"/>
          </a:xfrm>
          <a:custGeom>
            <a:avLst/>
            <a:gdLst>
              <a:gd name="connsiteX0" fmla="*/ 119 w 330641"/>
              <a:gd name="connsiteY0" fmla="*/ 115 h 153086"/>
              <a:gd name="connsiteX1" fmla="*/ 60444 w 330641"/>
              <a:gd name="connsiteY1" fmla="*/ 104890 h 153086"/>
              <a:gd name="connsiteX2" fmla="*/ 127119 w 330641"/>
              <a:gd name="connsiteY2" fmla="*/ 130290 h 153086"/>
              <a:gd name="connsiteX3" fmla="*/ 139819 w 330641"/>
              <a:gd name="connsiteY3" fmla="*/ 114415 h 153086"/>
              <a:gd name="connsiteX4" fmla="*/ 108069 w 330641"/>
              <a:gd name="connsiteY4" fmla="*/ 142990 h 153086"/>
              <a:gd name="connsiteX5" fmla="*/ 190619 w 330641"/>
              <a:gd name="connsiteY5" fmla="*/ 92190 h 153086"/>
              <a:gd name="connsiteX6" fmla="*/ 330319 w 330641"/>
              <a:gd name="connsiteY6" fmla="*/ 3290 h 153086"/>
              <a:gd name="connsiteX7" fmla="*/ 231894 w 330641"/>
              <a:gd name="connsiteY7" fmla="*/ 66790 h 153086"/>
              <a:gd name="connsiteX8" fmla="*/ 108069 w 330641"/>
              <a:gd name="connsiteY8" fmla="*/ 149340 h 153086"/>
              <a:gd name="connsiteX9" fmla="*/ 76319 w 330641"/>
              <a:gd name="connsiteY9" fmla="*/ 127115 h 153086"/>
              <a:gd name="connsiteX10" fmla="*/ 119 w 330641"/>
              <a:gd name="connsiteY10" fmla="*/ 115 h 15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0641" h="153086">
                <a:moveTo>
                  <a:pt x="119" y="115"/>
                </a:moveTo>
                <a:cubicBezTo>
                  <a:pt x="-2527" y="-3589"/>
                  <a:pt x="39277" y="83194"/>
                  <a:pt x="60444" y="104890"/>
                </a:cubicBezTo>
                <a:cubicBezTo>
                  <a:pt x="81611" y="126586"/>
                  <a:pt x="127119" y="130290"/>
                  <a:pt x="127119" y="130290"/>
                </a:cubicBezTo>
                <a:cubicBezTo>
                  <a:pt x="140348" y="131877"/>
                  <a:pt x="142994" y="112298"/>
                  <a:pt x="139819" y="114415"/>
                </a:cubicBezTo>
                <a:cubicBezTo>
                  <a:pt x="136644" y="116532"/>
                  <a:pt x="99602" y="146694"/>
                  <a:pt x="108069" y="142990"/>
                </a:cubicBezTo>
                <a:cubicBezTo>
                  <a:pt x="116536" y="139286"/>
                  <a:pt x="190619" y="92190"/>
                  <a:pt x="190619" y="92190"/>
                </a:cubicBezTo>
                <a:lnTo>
                  <a:pt x="330319" y="3290"/>
                </a:lnTo>
                <a:cubicBezTo>
                  <a:pt x="337198" y="-943"/>
                  <a:pt x="231894" y="66790"/>
                  <a:pt x="231894" y="66790"/>
                </a:cubicBezTo>
                <a:cubicBezTo>
                  <a:pt x="194852" y="91132"/>
                  <a:pt x="133998" y="139286"/>
                  <a:pt x="108069" y="149340"/>
                </a:cubicBezTo>
                <a:cubicBezTo>
                  <a:pt x="82140" y="159394"/>
                  <a:pt x="93252" y="148282"/>
                  <a:pt x="76319" y="127115"/>
                </a:cubicBezTo>
                <a:cubicBezTo>
                  <a:pt x="59386" y="105948"/>
                  <a:pt x="2765" y="3819"/>
                  <a:pt x="119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 1387">
            <a:extLst>
              <a:ext uri="{FF2B5EF4-FFF2-40B4-BE49-F238E27FC236}">
                <a16:creationId xmlns:a16="http://schemas.microsoft.com/office/drawing/2014/main" id="{8FFBECB7-69AA-B30C-8982-1C151658872A}"/>
              </a:ext>
            </a:extLst>
          </p:cNvPr>
          <p:cNvSpPr/>
          <p:nvPr/>
        </p:nvSpPr>
        <p:spPr>
          <a:xfrm>
            <a:off x="7857395" y="6880221"/>
            <a:ext cx="194445" cy="166977"/>
          </a:xfrm>
          <a:custGeom>
            <a:avLst/>
            <a:gdLst>
              <a:gd name="connsiteX0" fmla="*/ 194405 w 194445"/>
              <a:gd name="connsiteY0" fmla="*/ 4 h 166977"/>
              <a:gd name="connsiteX1" fmla="*/ 42005 w 194445"/>
              <a:gd name="connsiteY1" fmla="*/ 60329 h 166977"/>
              <a:gd name="connsiteX2" fmla="*/ 730 w 194445"/>
              <a:gd name="connsiteY2" fmla="*/ 165104 h 166977"/>
              <a:gd name="connsiteX3" fmla="*/ 16605 w 194445"/>
              <a:gd name="connsiteY3" fmla="*/ 123829 h 166977"/>
              <a:gd name="connsiteX4" fmla="*/ 29305 w 194445"/>
              <a:gd name="connsiteY4" fmla="*/ 76204 h 166977"/>
              <a:gd name="connsiteX5" fmla="*/ 115030 w 194445"/>
              <a:gd name="connsiteY5" fmla="*/ 47629 h 166977"/>
              <a:gd name="connsiteX6" fmla="*/ 57880 w 194445"/>
              <a:gd name="connsiteY6" fmla="*/ 57154 h 166977"/>
              <a:gd name="connsiteX7" fmla="*/ 194405 w 194445"/>
              <a:gd name="connsiteY7" fmla="*/ 4 h 16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445" h="166977">
                <a:moveTo>
                  <a:pt x="194405" y="4"/>
                </a:moveTo>
                <a:cubicBezTo>
                  <a:pt x="191759" y="533"/>
                  <a:pt x="74284" y="32812"/>
                  <a:pt x="42005" y="60329"/>
                </a:cubicBezTo>
                <a:cubicBezTo>
                  <a:pt x="9726" y="87846"/>
                  <a:pt x="4963" y="154521"/>
                  <a:pt x="730" y="165104"/>
                </a:cubicBezTo>
                <a:cubicBezTo>
                  <a:pt x="-3503" y="175687"/>
                  <a:pt x="11842" y="138646"/>
                  <a:pt x="16605" y="123829"/>
                </a:cubicBezTo>
                <a:cubicBezTo>
                  <a:pt x="21368" y="109012"/>
                  <a:pt x="12901" y="88904"/>
                  <a:pt x="29305" y="76204"/>
                </a:cubicBezTo>
                <a:cubicBezTo>
                  <a:pt x="45709" y="63504"/>
                  <a:pt x="110268" y="50804"/>
                  <a:pt x="115030" y="47629"/>
                </a:cubicBezTo>
                <a:cubicBezTo>
                  <a:pt x="119792" y="44454"/>
                  <a:pt x="46768" y="62975"/>
                  <a:pt x="57880" y="57154"/>
                </a:cubicBezTo>
                <a:cubicBezTo>
                  <a:pt x="68992" y="51333"/>
                  <a:pt x="197051" y="-525"/>
                  <a:pt x="19440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 1388">
            <a:extLst>
              <a:ext uri="{FF2B5EF4-FFF2-40B4-BE49-F238E27FC236}">
                <a16:creationId xmlns:a16="http://schemas.microsoft.com/office/drawing/2014/main" id="{B96C33FA-7167-841F-8EA1-9656920119B2}"/>
              </a:ext>
            </a:extLst>
          </p:cNvPr>
          <p:cNvSpPr/>
          <p:nvPr/>
        </p:nvSpPr>
        <p:spPr>
          <a:xfrm>
            <a:off x="7915171" y="6956246"/>
            <a:ext cx="63738" cy="105260"/>
          </a:xfrm>
          <a:custGeom>
            <a:avLst/>
            <a:gdLst>
              <a:gd name="connsiteX0" fmla="*/ 63604 w 63738"/>
              <a:gd name="connsiteY0" fmla="*/ 179 h 105260"/>
              <a:gd name="connsiteX1" fmla="*/ 19154 w 63738"/>
              <a:gd name="connsiteY1" fmla="*/ 54154 h 105260"/>
              <a:gd name="connsiteX2" fmla="*/ 3279 w 63738"/>
              <a:gd name="connsiteY2" fmla="*/ 104954 h 105260"/>
              <a:gd name="connsiteX3" fmla="*/ 3279 w 63738"/>
              <a:gd name="connsiteY3" fmla="*/ 73204 h 105260"/>
              <a:gd name="connsiteX4" fmla="*/ 63604 w 63738"/>
              <a:gd name="connsiteY4" fmla="*/ 179 h 105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38" h="105260">
                <a:moveTo>
                  <a:pt x="63604" y="179"/>
                </a:moveTo>
                <a:cubicBezTo>
                  <a:pt x="66250" y="-2996"/>
                  <a:pt x="29208" y="36692"/>
                  <a:pt x="19154" y="54154"/>
                </a:cubicBezTo>
                <a:cubicBezTo>
                  <a:pt x="9100" y="71616"/>
                  <a:pt x="5925" y="101779"/>
                  <a:pt x="3279" y="104954"/>
                </a:cubicBezTo>
                <a:cubicBezTo>
                  <a:pt x="633" y="108129"/>
                  <a:pt x="-2542" y="85904"/>
                  <a:pt x="3279" y="73204"/>
                </a:cubicBezTo>
                <a:cubicBezTo>
                  <a:pt x="9100" y="60504"/>
                  <a:pt x="60958" y="3354"/>
                  <a:pt x="63604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 1389">
            <a:extLst>
              <a:ext uri="{FF2B5EF4-FFF2-40B4-BE49-F238E27FC236}">
                <a16:creationId xmlns:a16="http://schemas.microsoft.com/office/drawing/2014/main" id="{34D773AB-F8B2-938C-8AF0-BF4965DA3BD0}"/>
              </a:ext>
            </a:extLst>
          </p:cNvPr>
          <p:cNvSpPr/>
          <p:nvPr/>
        </p:nvSpPr>
        <p:spPr>
          <a:xfrm>
            <a:off x="8045167" y="6915082"/>
            <a:ext cx="67047" cy="150283"/>
          </a:xfrm>
          <a:custGeom>
            <a:avLst/>
            <a:gdLst>
              <a:gd name="connsiteX0" fmla="*/ 47908 w 67047"/>
              <a:gd name="connsiteY0" fmla="*/ 68 h 150283"/>
              <a:gd name="connsiteX1" fmla="*/ 63783 w 67047"/>
              <a:gd name="connsiteY1" fmla="*/ 66743 h 150283"/>
              <a:gd name="connsiteX2" fmla="*/ 32033 w 67047"/>
              <a:gd name="connsiteY2" fmla="*/ 127068 h 150283"/>
              <a:gd name="connsiteX3" fmla="*/ 283 w 67047"/>
              <a:gd name="connsiteY3" fmla="*/ 149293 h 150283"/>
              <a:gd name="connsiteX4" fmla="*/ 51083 w 67047"/>
              <a:gd name="connsiteY4" fmla="*/ 98493 h 150283"/>
              <a:gd name="connsiteX5" fmla="*/ 66958 w 67047"/>
              <a:gd name="connsiteY5" fmla="*/ 79443 h 150283"/>
              <a:gd name="connsiteX6" fmla="*/ 47908 w 67047"/>
              <a:gd name="connsiteY6" fmla="*/ 68 h 15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047" h="150283">
                <a:moveTo>
                  <a:pt x="47908" y="68"/>
                </a:moveTo>
                <a:cubicBezTo>
                  <a:pt x="47379" y="-2049"/>
                  <a:pt x="66429" y="45576"/>
                  <a:pt x="63783" y="66743"/>
                </a:cubicBezTo>
                <a:cubicBezTo>
                  <a:pt x="61137" y="87910"/>
                  <a:pt x="42616" y="113310"/>
                  <a:pt x="32033" y="127068"/>
                </a:cubicBezTo>
                <a:cubicBezTo>
                  <a:pt x="21450" y="140826"/>
                  <a:pt x="-2892" y="154055"/>
                  <a:pt x="283" y="149293"/>
                </a:cubicBezTo>
                <a:cubicBezTo>
                  <a:pt x="3458" y="144531"/>
                  <a:pt x="39970" y="110135"/>
                  <a:pt x="51083" y="98493"/>
                </a:cubicBezTo>
                <a:cubicBezTo>
                  <a:pt x="62196" y="86851"/>
                  <a:pt x="65371" y="92143"/>
                  <a:pt x="66958" y="79443"/>
                </a:cubicBezTo>
                <a:cubicBezTo>
                  <a:pt x="68545" y="66743"/>
                  <a:pt x="48437" y="2185"/>
                  <a:pt x="47908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 1390">
            <a:extLst>
              <a:ext uri="{FF2B5EF4-FFF2-40B4-BE49-F238E27FC236}">
                <a16:creationId xmlns:a16="http://schemas.microsoft.com/office/drawing/2014/main" id="{B469832F-382F-3FDC-82F0-DB7BF0B48170}"/>
              </a:ext>
            </a:extLst>
          </p:cNvPr>
          <p:cNvSpPr/>
          <p:nvPr/>
        </p:nvSpPr>
        <p:spPr>
          <a:xfrm>
            <a:off x="7664397" y="6936225"/>
            <a:ext cx="226754" cy="112321"/>
          </a:xfrm>
          <a:custGeom>
            <a:avLst/>
            <a:gdLst>
              <a:gd name="connsiteX0" fmla="*/ 225478 w 226754"/>
              <a:gd name="connsiteY0" fmla="*/ 1150 h 112321"/>
              <a:gd name="connsiteX1" fmla="*/ 98478 w 226754"/>
              <a:gd name="connsiteY1" fmla="*/ 48775 h 112321"/>
              <a:gd name="connsiteX2" fmla="*/ 53 w 226754"/>
              <a:gd name="connsiteY2" fmla="*/ 112275 h 112321"/>
              <a:gd name="connsiteX3" fmla="*/ 85778 w 226754"/>
              <a:gd name="connsiteY3" fmla="*/ 58300 h 112321"/>
              <a:gd name="connsiteX4" fmla="*/ 158803 w 226754"/>
              <a:gd name="connsiteY4" fmla="*/ 17025 h 112321"/>
              <a:gd name="connsiteX5" fmla="*/ 225478 w 226754"/>
              <a:gd name="connsiteY5" fmla="*/ 1150 h 112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754" h="112321">
                <a:moveTo>
                  <a:pt x="225478" y="1150"/>
                </a:moveTo>
                <a:cubicBezTo>
                  <a:pt x="215424" y="6442"/>
                  <a:pt x="136049" y="30254"/>
                  <a:pt x="98478" y="48775"/>
                </a:cubicBezTo>
                <a:cubicBezTo>
                  <a:pt x="60907" y="67296"/>
                  <a:pt x="2170" y="110687"/>
                  <a:pt x="53" y="112275"/>
                </a:cubicBezTo>
                <a:cubicBezTo>
                  <a:pt x="-2064" y="113863"/>
                  <a:pt x="59320" y="74175"/>
                  <a:pt x="85778" y="58300"/>
                </a:cubicBezTo>
                <a:cubicBezTo>
                  <a:pt x="112236" y="42425"/>
                  <a:pt x="133932" y="23904"/>
                  <a:pt x="158803" y="17025"/>
                </a:cubicBezTo>
                <a:cubicBezTo>
                  <a:pt x="183674" y="10146"/>
                  <a:pt x="235532" y="-4142"/>
                  <a:pt x="225478" y="1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 1391">
            <a:extLst>
              <a:ext uri="{FF2B5EF4-FFF2-40B4-BE49-F238E27FC236}">
                <a16:creationId xmlns:a16="http://schemas.microsoft.com/office/drawing/2014/main" id="{0474F778-88BE-7092-479B-66FD7D617DE8}"/>
              </a:ext>
            </a:extLst>
          </p:cNvPr>
          <p:cNvSpPr/>
          <p:nvPr/>
        </p:nvSpPr>
        <p:spPr>
          <a:xfrm>
            <a:off x="7783460" y="7102184"/>
            <a:ext cx="230262" cy="118358"/>
          </a:xfrm>
          <a:custGeom>
            <a:avLst/>
            <a:gdLst>
              <a:gd name="connsiteX0" fmla="*/ 1640 w 230262"/>
              <a:gd name="connsiteY0" fmla="*/ 291 h 118358"/>
              <a:gd name="connsiteX1" fmla="*/ 39740 w 230262"/>
              <a:gd name="connsiteY1" fmla="*/ 82841 h 118358"/>
              <a:gd name="connsiteX2" fmla="*/ 103240 w 230262"/>
              <a:gd name="connsiteY2" fmla="*/ 117766 h 118358"/>
              <a:gd name="connsiteX3" fmla="*/ 230240 w 230262"/>
              <a:gd name="connsiteY3" fmla="*/ 105066 h 118358"/>
              <a:gd name="connsiteX4" fmla="*/ 112765 w 230262"/>
              <a:gd name="connsiteY4" fmla="*/ 108241 h 118358"/>
              <a:gd name="connsiteX5" fmla="*/ 17515 w 230262"/>
              <a:gd name="connsiteY5" fmla="*/ 86016 h 118358"/>
              <a:gd name="connsiteX6" fmla="*/ 93715 w 230262"/>
              <a:gd name="connsiteY6" fmla="*/ 114591 h 118358"/>
              <a:gd name="connsiteX7" fmla="*/ 1640 w 230262"/>
              <a:gd name="connsiteY7" fmla="*/ 291 h 11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262" h="118358">
                <a:moveTo>
                  <a:pt x="1640" y="291"/>
                </a:moveTo>
                <a:cubicBezTo>
                  <a:pt x="-7356" y="-5001"/>
                  <a:pt x="22807" y="63262"/>
                  <a:pt x="39740" y="82841"/>
                </a:cubicBezTo>
                <a:cubicBezTo>
                  <a:pt x="56673" y="102420"/>
                  <a:pt x="71490" y="114062"/>
                  <a:pt x="103240" y="117766"/>
                </a:cubicBezTo>
                <a:cubicBezTo>
                  <a:pt x="134990" y="121470"/>
                  <a:pt x="228653" y="106653"/>
                  <a:pt x="230240" y="105066"/>
                </a:cubicBezTo>
                <a:cubicBezTo>
                  <a:pt x="231827" y="103479"/>
                  <a:pt x="148219" y="111416"/>
                  <a:pt x="112765" y="108241"/>
                </a:cubicBezTo>
                <a:cubicBezTo>
                  <a:pt x="77311" y="105066"/>
                  <a:pt x="20690" y="84958"/>
                  <a:pt x="17515" y="86016"/>
                </a:cubicBezTo>
                <a:cubicBezTo>
                  <a:pt x="14340" y="87074"/>
                  <a:pt x="93715" y="123587"/>
                  <a:pt x="93715" y="114591"/>
                </a:cubicBezTo>
                <a:cubicBezTo>
                  <a:pt x="93715" y="105595"/>
                  <a:pt x="10636" y="5583"/>
                  <a:pt x="1640" y="2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 1392">
            <a:extLst>
              <a:ext uri="{FF2B5EF4-FFF2-40B4-BE49-F238E27FC236}">
                <a16:creationId xmlns:a16="http://schemas.microsoft.com/office/drawing/2014/main" id="{7D0B8DF6-75EE-1909-E073-A2C2809B36D3}"/>
              </a:ext>
            </a:extLst>
          </p:cNvPr>
          <p:cNvSpPr/>
          <p:nvPr/>
        </p:nvSpPr>
        <p:spPr>
          <a:xfrm>
            <a:off x="7768516" y="7046461"/>
            <a:ext cx="392859" cy="380757"/>
          </a:xfrm>
          <a:custGeom>
            <a:avLst/>
            <a:gdLst>
              <a:gd name="connsiteX0" fmla="*/ 388059 w 392859"/>
              <a:gd name="connsiteY0" fmla="*/ 2039 h 380757"/>
              <a:gd name="connsiteX1" fmla="*/ 283284 w 392859"/>
              <a:gd name="connsiteY1" fmla="*/ 113164 h 380757"/>
              <a:gd name="connsiteX2" fmla="*/ 149934 w 392859"/>
              <a:gd name="connsiteY2" fmla="*/ 252864 h 380757"/>
              <a:gd name="connsiteX3" fmla="*/ 175334 w 392859"/>
              <a:gd name="connsiteY3" fmla="*/ 195714 h 380757"/>
              <a:gd name="connsiteX4" fmla="*/ 61034 w 392859"/>
              <a:gd name="connsiteY4" fmla="*/ 316364 h 380757"/>
              <a:gd name="connsiteX5" fmla="*/ 709 w 392859"/>
              <a:gd name="connsiteY5" fmla="*/ 379864 h 380757"/>
              <a:gd name="connsiteX6" fmla="*/ 99134 w 392859"/>
              <a:gd name="connsiteY6" fmla="*/ 271914 h 380757"/>
              <a:gd name="connsiteX7" fmla="*/ 251534 w 392859"/>
              <a:gd name="connsiteY7" fmla="*/ 132214 h 380757"/>
              <a:gd name="connsiteX8" fmla="*/ 200734 w 392859"/>
              <a:gd name="connsiteY8" fmla="*/ 154439 h 380757"/>
              <a:gd name="connsiteX9" fmla="*/ 356309 w 392859"/>
              <a:gd name="connsiteY9" fmla="*/ 49664 h 380757"/>
              <a:gd name="connsiteX10" fmla="*/ 388059 w 392859"/>
              <a:gd name="connsiteY10" fmla="*/ 2039 h 380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2859" h="380757">
                <a:moveTo>
                  <a:pt x="388059" y="2039"/>
                </a:moveTo>
                <a:cubicBezTo>
                  <a:pt x="375888" y="12622"/>
                  <a:pt x="283284" y="113164"/>
                  <a:pt x="283284" y="113164"/>
                </a:cubicBezTo>
                <a:cubicBezTo>
                  <a:pt x="243596" y="154968"/>
                  <a:pt x="167926" y="239106"/>
                  <a:pt x="149934" y="252864"/>
                </a:cubicBezTo>
                <a:cubicBezTo>
                  <a:pt x="131942" y="266622"/>
                  <a:pt x="190151" y="185131"/>
                  <a:pt x="175334" y="195714"/>
                </a:cubicBezTo>
                <a:cubicBezTo>
                  <a:pt x="160517" y="206297"/>
                  <a:pt x="61034" y="316364"/>
                  <a:pt x="61034" y="316364"/>
                </a:cubicBezTo>
                <a:cubicBezTo>
                  <a:pt x="31930" y="347056"/>
                  <a:pt x="-5641" y="387272"/>
                  <a:pt x="709" y="379864"/>
                </a:cubicBezTo>
                <a:cubicBezTo>
                  <a:pt x="7059" y="372456"/>
                  <a:pt x="57330" y="313189"/>
                  <a:pt x="99134" y="271914"/>
                </a:cubicBezTo>
                <a:cubicBezTo>
                  <a:pt x="140938" y="230639"/>
                  <a:pt x="234601" y="151793"/>
                  <a:pt x="251534" y="132214"/>
                </a:cubicBezTo>
                <a:cubicBezTo>
                  <a:pt x="268467" y="112635"/>
                  <a:pt x="183272" y="168197"/>
                  <a:pt x="200734" y="154439"/>
                </a:cubicBezTo>
                <a:cubicBezTo>
                  <a:pt x="218196" y="140681"/>
                  <a:pt x="323501" y="75064"/>
                  <a:pt x="356309" y="49664"/>
                </a:cubicBezTo>
                <a:cubicBezTo>
                  <a:pt x="389117" y="24264"/>
                  <a:pt x="400230" y="-8544"/>
                  <a:pt x="388059" y="2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 1393">
            <a:extLst>
              <a:ext uri="{FF2B5EF4-FFF2-40B4-BE49-F238E27FC236}">
                <a16:creationId xmlns:a16="http://schemas.microsoft.com/office/drawing/2014/main" id="{6E13E295-1C5E-8428-6537-1974EC129784}"/>
              </a:ext>
            </a:extLst>
          </p:cNvPr>
          <p:cNvSpPr/>
          <p:nvPr/>
        </p:nvSpPr>
        <p:spPr>
          <a:xfrm>
            <a:off x="7601399" y="7312023"/>
            <a:ext cx="421924" cy="271001"/>
          </a:xfrm>
          <a:custGeom>
            <a:avLst/>
            <a:gdLst>
              <a:gd name="connsiteX0" fmla="*/ 421826 w 421924"/>
              <a:gd name="connsiteY0" fmla="*/ 2 h 271001"/>
              <a:gd name="connsiteX1" fmla="*/ 186876 w 421924"/>
              <a:gd name="connsiteY1" fmla="*/ 146052 h 271001"/>
              <a:gd name="connsiteX2" fmla="*/ 2726 w 421924"/>
              <a:gd name="connsiteY2" fmla="*/ 269877 h 271001"/>
              <a:gd name="connsiteX3" fmla="*/ 85276 w 421924"/>
              <a:gd name="connsiteY3" fmla="*/ 203202 h 271001"/>
              <a:gd name="connsiteX4" fmla="*/ 202751 w 421924"/>
              <a:gd name="connsiteY4" fmla="*/ 133352 h 271001"/>
              <a:gd name="connsiteX5" fmla="*/ 158301 w 421924"/>
              <a:gd name="connsiteY5" fmla="*/ 149227 h 271001"/>
              <a:gd name="connsiteX6" fmla="*/ 421826 w 421924"/>
              <a:gd name="connsiteY6" fmla="*/ 2 h 271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924" h="271001">
                <a:moveTo>
                  <a:pt x="421826" y="2"/>
                </a:moveTo>
                <a:cubicBezTo>
                  <a:pt x="426589" y="-527"/>
                  <a:pt x="256726" y="101073"/>
                  <a:pt x="186876" y="146052"/>
                </a:cubicBezTo>
                <a:cubicBezTo>
                  <a:pt x="117026" y="191031"/>
                  <a:pt x="19659" y="260352"/>
                  <a:pt x="2726" y="269877"/>
                </a:cubicBezTo>
                <a:cubicBezTo>
                  <a:pt x="-14207" y="279402"/>
                  <a:pt x="51938" y="225956"/>
                  <a:pt x="85276" y="203202"/>
                </a:cubicBezTo>
                <a:cubicBezTo>
                  <a:pt x="118613" y="180448"/>
                  <a:pt x="190580" y="142348"/>
                  <a:pt x="202751" y="133352"/>
                </a:cubicBezTo>
                <a:cubicBezTo>
                  <a:pt x="214922" y="124356"/>
                  <a:pt x="123376" y="168277"/>
                  <a:pt x="158301" y="149227"/>
                </a:cubicBezTo>
                <a:cubicBezTo>
                  <a:pt x="193226" y="130177"/>
                  <a:pt x="417063" y="531"/>
                  <a:pt x="42182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 1394">
            <a:extLst>
              <a:ext uri="{FF2B5EF4-FFF2-40B4-BE49-F238E27FC236}">
                <a16:creationId xmlns:a16="http://schemas.microsoft.com/office/drawing/2014/main" id="{AB04CD3F-B291-C8DE-BA79-187D5F59B7FF}"/>
              </a:ext>
            </a:extLst>
          </p:cNvPr>
          <p:cNvSpPr/>
          <p:nvPr/>
        </p:nvSpPr>
        <p:spPr>
          <a:xfrm>
            <a:off x="7332818" y="7108667"/>
            <a:ext cx="252731" cy="271798"/>
          </a:xfrm>
          <a:custGeom>
            <a:avLst/>
            <a:gdLst>
              <a:gd name="connsiteX0" fmla="*/ 252257 w 252731"/>
              <a:gd name="connsiteY0" fmla="*/ 158 h 271798"/>
              <a:gd name="connsiteX1" fmla="*/ 125257 w 252731"/>
              <a:gd name="connsiteY1" fmla="*/ 85883 h 271798"/>
              <a:gd name="connsiteX2" fmla="*/ 4607 w 252731"/>
              <a:gd name="connsiteY2" fmla="*/ 263683 h 271798"/>
              <a:gd name="connsiteX3" fmla="*/ 33182 w 252731"/>
              <a:gd name="connsiteY3" fmla="*/ 225583 h 271798"/>
              <a:gd name="connsiteX4" fmla="*/ 109382 w 252731"/>
              <a:gd name="connsiteY4" fmla="*/ 82708 h 271798"/>
              <a:gd name="connsiteX5" fmla="*/ 77632 w 252731"/>
              <a:gd name="connsiteY5" fmla="*/ 104933 h 271798"/>
              <a:gd name="connsiteX6" fmla="*/ 252257 w 252731"/>
              <a:gd name="connsiteY6" fmla="*/ 158 h 27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731" h="271798">
                <a:moveTo>
                  <a:pt x="252257" y="158"/>
                </a:moveTo>
                <a:cubicBezTo>
                  <a:pt x="260195" y="-3017"/>
                  <a:pt x="166532" y="41962"/>
                  <a:pt x="125257" y="85883"/>
                </a:cubicBezTo>
                <a:cubicBezTo>
                  <a:pt x="83982" y="129804"/>
                  <a:pt x="19953" y="240400"/>
                  <a:pt x="4607" y="263683"/>
                </a:cubicBezTo>
                <a:cubicBezTo>
                  <a:pt x="-10739" y="286966"/>
                  <a:pt x="15720" y="255745"/>
                  <a:pt x="33182" y="225583"/>
                </a:cubicBezTo>
                <a:cubicBezTo>
                  <a:pt x="50644" y="195421"/>
                  <a:pt x="101974" y="102816"/>
                  <a:pt x="109382" y="82708"/>
                </a:cubicBezTo>
                <a:cubicBezTo>
                  <a:pt x="116790" y="62600"/>
                  <a:pt x="58582" y="115516"/>
                  <a:pt x="77632" y="104933"/>
                </a:cubicBezTo>
                <a:cubicBezTo>
                  <a:pt x="96682" y="94350"/>
                  <a:pt x="244319" y="3333"/>
                  <a:pt x="252257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 1395">
            <a:extLst>
              <a:ext uri="{FF2B5EF4-FFF2-40B4-BE49-F238E27FC236}">
                <a16:creationId xmlns:a16="http://schemas.microsoft.com/office/drawing/2014/main" id="{FE75F515-6928-58D3-FBBC-44495D1AE1EB}"/>
              </a:ext>
            </a:extLst>
          </p:cNvPr>
          <p:cNvSpPr/>
          <p:nvPr/>
        </p:nvSpPr>
        <p:spPr>
          <a:xfrm>
            <a:off x="7466929" y="7517982"/>
            <a:ext cx="305748" cy="254167"/>
          </a:xfrm>
          <a:custGeom>
            <a:avLst/>
            <a:gdLst>
              <a:gd name="connsiteX0" fmla="*/ 305471 w 305748"/>
              <a:gd name="connsiteY0" fmla="*/ 418 h 254167"/>
              <a:gd name="connsiteX1" fmla="*/ 149896 w 305748"/>
              <a:gd name="connsiteY1" fmla="*/ 82968 h 254167"/>
              <a:gd name="connsiteX2" fmla="*/ 3846 w 305748"/>
              <a:gd name="connsiteY2" fmla="*/ 251243 h 254167"/>
              <a:gd name="connsiteX3" fmla="*/ 48296 w 305748"/>
              <a:gd name="connsiteY3" fmla="*/ 181393 h 254167"/>
              <a:gd name="connsiteX4" fmla="*/ 111796 w 305748"/>
              <a:gd name="connsiteY4" fmla="*/ 73443 h 254167"/>
              <a:gd name="connsiteX5" fmla="*/ 67346 w 305748"/>
              <a:gd name="connsiteY5" fmla="*/ 143293 h 254167"/>
              <a:gd name="connsiteX6" fmla="*/ 184821 w 305748"/>
              <a:gd name="connsiteY6" fmla="*/ 54393 h 254167"/>
              <a:gd name="connsiteX7" fmla="*/ 305471 w 305748"/>
              <a:gd name="connsiteY7" fmla="*/ 418 h 254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748" h="254167">
                <a:moveTo>
                  <a:pt x="305471" y="418"/>
                </a:moveTo>
                <a:cubicBezTo>
                  <a:pt x="299650" y="5180"/>
                  <a:pt x="200167" y="41164"/>
                  <a:pt x="149896" y="82968"/>
                </a:cubicBezTo>
                <a:cubicBezTo>
                  <a:pt x="99625" y="124772"/>
                  <a:pt x="20779" y="234839"/>
                  <a:pt x="3846" y="251243"/>
                </a:cubicBezTo>
                <a:cubicBezTo>
                  <a:pt x="-13087" y="267647"/>
                  <a:pt x="30304" y="211026"/>
                  <a:pt x="48296" y="181393"/>
                </a:cubicBezTo>
                <a:cubicBezTo>
                  <a:pt x="66288" y="151760"/>
                  <a:pt x="108621" y="79793"/>
                  <a:pt x="111796" y="73443"/>
                </a:cubicBezTo>
                <a:cubicBezTo>
                  <a:pt x="114971" y="67093"/>
                  <a:pt x="55175" y="146468"/>
                  <a:pt x="67346" y="143293"/>
                </a:cubicBezTo>
                <a:cubicBezTo>
                  <a:pt x="79517" y="140118"/>
                  <a:pt x="145663" y="76089"/>
                  <a:pt x="184821" y="54393"/>
                </a:cubicBezTo>
                <a:cubicBezTo>
                  <a:pt x="223979" y="32697"/>
                  <a:pt x="311292" y="-4344"/>
                  <a:pt x="305471" y="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 1396">
            <a:extLst>
              <a:ext uri="{FF2B5EF4-FFF2-40B4-BE49-F238E27FC236}">
                <a16:creationId xmlns:a16="http://schemas.microsoft.com/office/drawing/2014/main" id="{5BB12A9E-94BE-4B26-C213-CE6C2FD76CDA}"/>
              </a:ext>
            </a:extLst>
          </p:cNvPr>
          <p:cNvSpPr/>
          <p:nvPr/>
        </p:nvSpPr>
        <p:spPr>
          <a:xfrm>
            <a:off x="7505651" y="7218925"/>
            <a:ext cx="230990" cy="209529"/>
          </a:xfrm>
          <a:custGeom>
            <a:avLst/>
            <a:gdLst>
              <a:gd name="connsiteX0" fmla="*/ 49 w 230990"/>
              <a:gd name="connsiteY0" fmla="*/ 1025 h 209529"/>
              <a:gd name="connsiteX1" fmla="*/ 88949 w 230990"/>
              <a:gd name="connsiteY1" fmla="*/ 32775 h 209529"/>
              <a:gd name="connsiteX2" fmla="*/ 149274 w 230990"/>
              <a:gd name="connsiteY2" fmla="*/ 128025 h 209529"/>
              <a:gd name="connsiteX3" fmla="*/ 127049 w 230990"/>
              <a:gd name="connsiteY3" fmla="*/ 105800 h 209529"/>
              <a:gd name="connsiteX4" fmla="*/ 228649 w 230990"/>
              <a:gd name="connsiteY4" fmla="*/ 207400 h 209529"/>
              <a:gd name="connsiteX5" fmla="*/ 190549 w 230990"/>
              <a:gd name="connsiteY5" fmla="*/ 166125 h 209529"/>
              <a:gd name="connsiteX6" fmla="*/ 101649 w 230990"/>
              <a:gd name="connsiteY6" fmla="*/ 64525 h 209529"/>
              <a:gd name="connsiteX7" fmla="*/ 49 w 230990"/>
              <a:gd name="connsiteY7" fmla="*/ 1025 h 20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990" h="209529">
                <a:moveTo>
                  <a:pt x="49" y="1025"/>
                </a:moveTo>
                <a:cubicBezTo>
                  <a:pt x="-2068" y="-4267"/>
                  <a:pt x="64078" y="11608"/>
                  <a:pt x="88949" y="32775"/>
                </a:cubicBezTo>
                <a:cubicBezTo>
                  <a:pt x="113820" y="53942"/>
                  <a:pt x="142924" y="115854"/>
                  <a:pt x="149274" y="128025"/>
                </a:cubicBezTo>
                <a:cubicBezTo>
                  <a:pt x="155624" y="140196"/>
                  <a:pt x="127049" y="105800"/>
                  <a:pt x="127049" y="105800"/>
                </a:cubicBezTo>
                <a:lnTo>
                  <a:pt x="228649" y="207400"/>
                </a:lnTo>
                <a:cubicBezTo>
                  <a:pt x="239232" y="217454"/>
                  <a:pt x="211716" y="189938"/>
                  <a:pt x="190549" y="166125"/>
                </a:cubicBezTo>
                <a:cubicBezTo>
                  <a:pt x="169382" y="142313"/>
                  <a:pt x="130753" y="92571"/>
                  <a:pt x="101649" y="64525"/>
                </a:cubicBezTo>
                <a:cubicBezTo>
                  <a:pt x="72545" y="36479"/>
                  <a:pt x="2166" y="6317"/>
                  <a:pt x="49" y="102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 1397">
            <a:extLst>
              <a:ext uri="{FF2B5EF4-FFF2-40B4-BE49-F238E27FC236}">
                <a16:creationId xmlns:a16="http://schemas.microsoft.com/office/drawing/2014/main" id="{455AB7FB-43C3-930B-FA5A-0AC6B1F02211}"/>
              </a:ext>
            </a:extLst>
          </p:cNvPr>
          <p:cNvSpPr/>
          <p:nvPr/>
        </p:nvSpPr>
        <p:spPr>
          <a:xfrm>
            <a:off x="7440909" y="7400844"/>
            <a:ext cx="156046" cy="165449"/>
          </a:xfrm>
          <a:custGeom>
            <a:avLst/>
            <a:gdLst>
              <a:gd name="connsiteX0" fmla="*/ 1291 w 156046"/>
              <a:gd name="connsiteY0" fmla="*/ 81 h 165449"/>
              <a:gd name="connsiteX1" fmla="*/ 23516 w 156046"/>
              <a:gd name="connsiteY1" fmla="*/ 82631 h 165449"/>
              <a:gd name="connsiteX2" fmla="*/ 147341 w 156046"/>
              <a:gd name="connsiteY2" fmla="*/ 136606 h 165449"/>
              <a:gd name="connsiteX3" fmla="*/ 140991 w 156046"/>
              <a:gd name="connsiteY3" fmla="*/ 165181 h 165449"/>
              <a:gd name="connsiteX4" fmla="*/ 102891 w 156046"/>
              <a:gd name="connsiteY4" fmla="*/ 120731 h 165449"/>
              <a:gd name="connsiteX5" fmla="*/ 42566 w 156046"/>
              <a:gd name="connsiteY5" fmla="*/ 98506 h 165449"/>
              <a:gd name="connsiteX6" fmla="*/ 1291 w 156046"/>
              <a:gd name="connsiteY6" fmla="*/ 81 h 16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046" h="165449">
                <a:moveTo>
                  <a:pt x="1291" y="81"/>
                </a:moveTo>
                <a:cubicBezTo>
                  <a:pt x="-1884" y="-2565"/>
                  <a:pt x="-826" y="59877"/>
                  <a:pt x="23516" y="82631"/>
                </a:cubicBezTo>
                <a:cubicBezTo>
                  <a:pt x="47858" y="105385"/>
                  <a:pt x="127762" y="122848"/>
                  <a:pt x="147341" y="136606"/>
                </a:cubicBezTo>
                <a:cubicBezTo>
                  <a:pt x="166920" y="150364"/>
                  <a:pt x="148399" y="167827"/>
                  <a:pt x="140991" y="165181"/>
                </a:cubicBezTo>
                <a:cubicBezTo>
                  <a:pt x="133583" y="162535"/>
                  <a:pt x="119295" y="131843"/>
                  <a:pt x="102891" y="120731"/>
                </a:cubicBezTo>
                <a:cubicBezTo>
                  <a:pt x="86487" y="109619"/>
                  <a:pt x="58970" y="114381"/>
                  <a:pt x="42566" y="98506"/>
                </a:cubicBezTo>
                <a:cubicBezTo>
                  <a:pt x="26162" y="82631"/>
                  <a:pt x="4466" y="2727"/>
                  <a:pt x="1291" y="8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 1398">
            <a:extLst>
              <a:ext uri="{FF2B5EF4-FFF2-40B4-BE49-F238E27FC236}">
                <a16:creationId xmlns:a16="http://schemas.microsoft.com/office/drawing/2014/main" id="{71E64A7A-E4CB-FCCC-4D8C-F8C5A207C195}"/>
              </a:ext>
            </a:extLst>
          </p:cNvPr>
          <p:cNvSpPr/>
          <p:nvPr/>
        </p:nvSpPr>
        <p:spPr>
          <a:xfrm>
            <a:off x="7489719" y="7280228"/>
            <a:ext cx="224700" cy="146782"/>
          </a:xfrm>
          <a:custGeom>
            <a:avLst/>
            <a:gdLst>
              <a:gd name="connsiteX0" fmla="*/ 106 w 224700"/>
              <a:gd name="connsiteY0" fmla="*/ 47 h 146782"/>
              <a:gd name="connsiteX1" fmla="*/ 19156 w 224700"/>
              <a:gd name="connsiteY1" fmla="*/ 85772 h 146782"/>
              <a:gd name="connsiteX2" fmla="*/ 79481 w 224700"/>
              <a:gd name="connsiteY2" fmla="*/ 114347 h 146782"/>
              <a:gd name="connsiteX3" fmla="*/ 222356 w 224700"/>
              <a:gd name="connsiteY3" fmla="*/ 146097 h 146782"/>
              <a:gd name="connsiteX4" fmla="*/ 162031 w 224700"/>
              <a:gd name="connsiteY4" fmla="*/ 133397 h 146782"/>
              <a:gd name="connsiteX5" fmla="*/ 79481 w 224700"/>
              <a:gd name="connsiteY5" fmla="*/ 101647 h 146782"/>
              <a:gd name="connsiteX6" fmla="*/ 69956 w 224700"/>
              <a:gd name="connsiteY6" fmla="*/ 31797 h 146782"/>
              <a:gd name="connsiteX7" fmla="*/ 89006 w 224700"/>
              <a:gd name="connsiteY7" fmla="*/ 127047 h 146782"/>
              <a:gd name="connsiteX8" fmla="*/ 25506 w 224700"/>
              <a:gd name="connsiteY8" fmla="*/ 98472 h 146782"/>
              <a:gd name="connsiteX9" fmla="*/ 106 w 224700"/>
              <a:gd name="connsiteY9" fmla="*/ 47 h 14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700" h="146782">
                <a:moveTo>
                  <a:pt x="106" y="47"/>
                </a:moveTo>
                <a:cubicBezTo>
                  <a:pt x="-952" y="-2070"/>
                  <a:pt x="5927" y="66722"/>
                  <a:pt x="19156" y="85772"/>
                </a:cubicBezTo>
                <a:cubicBezTo>
                  <a:pt x="32385" y="104822"/>
                  <a:pt x="45614" y="104293"/>
                  <a:pt x="79481" y="114347"/>
                </a:cubicBezTo>
                <a:cubicBezTo>
                  <a:pt x="113348" y="124401"/>
                  <a:pt x="208598" y="142922"/>
                  <a:pt x="222356" y="146097"/>
                </a:cubicBezTo>
                <a:cubicBezTo>
                  <a:pt x="236114" y="149272"/>
                  <a:pt x="185844" y="140805"/>
                  <a:pt x="162031" y="133397"/>
                </a:cubicBezTo>
                <a:cubicBezTo>
                  <a:pt x="138219" y="125989"/>
                  <a:pt x="94827" y="118580"/>
                  <a:pt x="79481" y="101647"/>
                </a:cubicBezTo>
                <a:cubicBezTo>
                  <a:pt x="64135" y="84714"/>
                  <a:pt x="68369" y="27564"/>
                  <a:pt x="69956" y="31797"/>
                </a:cubicBezTo>
                <a:cubicBezTo>
                  <a:pt x="71543" y="36030"/>
                  <a:pt x="96414" y="115935"/>
                  <a:pt x="89006" y="127047"/>
                </a:cubicBezTo>
                <a:cubicBezTo>
                  <a:pt x="81598" y="138160"/>
                  <a:pt x="37677" y="115405"/>
                  <a:pt x="25506" y="98472"/>
                </a:cubicBezTo>
                <a:cubicBezTo>
                  <a:pt x="13335" y="81539"/>
                  <a:pt x="1164" y="2164"/>
                  <a:pt x="106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 1399">
            <a:extLst>
              <a:ext uri="{FF2B5EF4-FFF2-40B4-BE49-F238E27FC236}">
                <a16:creationId xmlns:a16="http://schemas.microsoft.com/office/drawing/2014/main" id="{4E03D6C4-98F8-F1C9-6D9F-4FD63A5A6EC3}"/>
              </a:ext>
            </a:extLst>
          </p:cNvPr>
          <p:cNvSpPr/>
          <p:nvPr/>
        </p:nvSpPr>
        <p:spPr>
          <a:xfrm>
            <a:off x="7225263" y="7267530"/>
            <a:ext cx="236012" cy="203732"/>
          </a:xfrm>
          <a:custGeom>
            <a:avLst/>
            <a:gdLst>
              <a:gd name="connsiteX0" fmla="*/ 235987 w 236012"/>
              <a:gd name="connsiteY0" fmla="*/ 45 h 203732"/>
              <a:gd name="connsiteX1" fmla="*/ 147087 w 236012"/>
              <a:gd name="connsiteY1" fmla="*/ 142920 h 203732"/>
              <a:gd name="connsiteX2" fmla="*/ 1037 w 236012"/>
              <a:gd name="connsiteY2" fmla="*/ 203245 h 203732"/>
              <a:gd name="connsiteX3" fmla="*/ 86762 w 236012"/>
              <a:gd name="connsiteY3" fmla="*/ 168320 h 203732"/>
              <a:gd name="connsiteX4" fmla="*/ 182012 w 236012"/>
              <a:gd name="connsiteY4" fmla="*/ 114345 h 203732"/>
              <a:gd name="connsiteX5" fmla="*/ 156612 w 236012"/>
              <a:gd name="connsiteY5" fmla="*/ 127045 h 203732"/>
              <a:gd name="connsiteX6" fmla="*/ 235987 w 236012"/>
              <a:gd name="connsiteY6" fmla="*/ 45 h 20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012" h="203732">
                <a:moveTo>
                  <a:pt x="235987" y="45"/>
                </a:moveTo>
                <a:cubicBezTo>
                  <a:pt x="234399" y="2691"/>
                  <a:pt x="186245" y="109053"/>
                  <a:pt x="147087" y="142920"/>
                </a:cubicBezTo>
                <a:cubicBezTo>
                  <a:pt x="107929" y="176787"/>
                  <a:pt x="11091" y="199012"/>
                  <a:pt x="1037" y="203245"/>
                </a:cubicBezTo>
                <a:cubicBezTo>
                  <a:pt x="-9017" y="207478"/>
                  <a:pt x="56600" y="183137"/>
                  <a:pt x="86762" y="168320"/>
                </a:cubicBezTo>
                <a:cubicBezTo>
                  <a:pt x="116924" y="153503"/>
                  <a:pt x="170370" y="121224"/>
                  <a:pt x="182012" y="114345"/>
                </a:cubicBezTo>
                <a:cubicBezTo>
                  <a:pt x="193654" y="107466"/>
                  <a:pt x="147616" y="142920"/>
                  <a:pt x="156612" y="127045"/>
                </a:cubicBezTo>
                <a:cubicBezTo>
                  <a:pt x="165608" y="111170"/>
                  <a:pt x="237575" y="-2601"/>
                  <a:pt x="235987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 1400">
            <a:extLst>
              <a:ext uri="{FF2B5EF4-FFF2-40B4-BE49-F238E27FC236}">
                <a16:creationId xmlns:a16="http://schemas.microsoft.com/office/drawing/2014/main" id="{CB68D47A-1E1C-1DCE-1A23-B15F6A684CC5}"/>
              </a:ext>
            </a:extLst>
          </p:cNvPr>
          <p:cNvSpPr/>
          <p:nvPr/>
        </p:nvSpPr>
        <p:spPr>
          <a:xfrm>
            <a:off x="6975324" y="7365117"/>
            <a:ext cx="420728" cy="287646"/>
          </a:xfrm>
          <a:custGeom>
            <a:avLst/>
            <a:gdLst>
              <a:gd name="connsiteX0" fmla="*/ 419251 w 420728"/>
              <a:gd name="connsiteY0" fmla="*/ 4058 h 287646"/>
              <a:gd name="connsiteX1" fmla="*/ 279551 w 420728"/>
              <a:gd name="connsiteY1" fmla="*/ 16758 h 287646"/>
              <a:gd name="connsiteX2" fmla="*/ 184301 w 420728"/>
              <a:gd name="connsiteY2" fmla="*/ 86608 h 287646"/>
              <a:gd name="connsiteX3" fmla="*/ 219226 w 420728"/>
              <a:gd name="connsiteY3" fmla="*/ 58033 h 287646"/>
              <a:gd name="connsiteX4" fmla="*/ 66826 w 420728"/>
              <a:gd name="connsiteY4" fmla="*/ 140583 h 287646"/>
              <a:gd name="connsiteX5" fmla="*/ 151 w 420728"/>
              <a:gd name="connsiteY5" fmla="*/ 286633 h 287646"/>
              <a:gd name="connsiteX6" fmla="*/ 54126 w 420728"/>
              <a:gd name="connsiteY6" fmla="*/ 197733 h 287646"/>
              <a:gd name="connsiteX7" fmla="*/ 216051 w 420728"/>
              <a:gd name="connsiteY7" fmla="*/ 54858 h 287646"/>
              <a:gd name="connsiteX8" fmla="*/ 184301 w 420728"/>
              <a:gd name="connsiteY8" fmla="*/ 73908 h 287646"/>
              <a:gd name="connsiteX9" fmla="*/ 419251 w 420728"/>
              <a:gd name="connsiteY9" fmla="*/ 4058 h 28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0728" h="287646">
                <a:moveTo>
                  <a:pt x="419251" y="4058"/>
                </a:moveTo>
                <a:cubicBezTo>
                  <a:pt x="435126" y="-5467"/>
                  <a:pt x="318709" y="3000"/>
                  <a:pt x="279551" y="16758"/>
                </a:cubicBezTo>
                <a:cubicBezTo>
                  <a:pt x="240393" y="30516"/>
                  <a:pt x="194355" y="79729"/>
                  <a:pt x="184301" y="86608"/>
                </a:cubicBezTo>
                <a:cubicBezTo>
                  <a:pt x="174247" y="93487"/>
                  <a:pt x="238805" y="49037"/>
                  <a:pt x="219226" y="58033"/>
                </a:cubicBezTo>
                <a:cubicBezTo>
                  <a:pt x="199647" y="67029"/>
                  <a:pt x="103338" y="102483"/>
                  <a:pt x="66826" y="140583"/>
                </a:cubicBezTo>
                <a:cubicBezTo>
                  <a:pt x="30314" y="178683"/>
                  <a:pt x="2268" y="277108"/>
                  <a:pt x="151" y="286633"/>
                </a:cubicBezTo>
                <a:cubicBezTo>
                  <a:pt x="-1966" y="296158"/>
                  <a:pt x="18143" y="236362"/>
                  <a:pt x="54126" y="197733"/>
                </a:cubicBezTo>
                <a:cubicBezTo>
                  <a:pt x="90109" y="159104"/>
                  <a:pt x="194355" y="75496"/>
                  <a:pt x="216051" y="54858"/>
                </a:cubicBezTo>
                <a:cubicBezTo>
                  <a:pt x="237747" y="34221"/>
                  <a:pt x="156784" y="82904"/>
                  <a:pt x="184301" y="73908"/>
                </a:cubicBezTo>
                <a:cubicBezTo>
                  <a:pt x="211818" y="64912"/>
                  <a:pt x="403376" y="13583"/>
                  <a:pt x="419251" y="4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 1401">
            <a:extLst>
              <a:ext uri="{FF2B5EF4-FFF2-40B4-BE49-F238E27FC236}">
                <a16:creationId xmlns:a16="http://schemas.microsoft.com/office/drawing/2014/main" id="{565A52D0-1AAB-8800-C600-2C30803AC331}"/>
              </a:ext>
            </a:extLst>
          </p:cNvPr>
          <p:cNvSpPr/>
          <p:nvPr/>
        </p:nvSpPr>
        <p:spPr>
          <a:xfrm>
            <a:off x="7298459" y="7756377"/>
            <a:ext cx="255102" cy="742353"/>
          </a:xfrm>
          <a:custGeom>
            <a:avLst/>
            <a:gdLst>
              <a:gd name="connsiteX0" fmla="*/ 191366 w 255102"/>
              <a:gd name="connsiteY0" fmla="*/ 148 h 742353"/>
              <a:gd name="connsiteX1" fmla="*/ 194541 w 255102"/>
              <a:gd name="connsiteY1" fmla="*/ 241448 h 742353"/>
              <a:gd name="connsiteX2" fmla="*/ 254866 w 255102"/>
              <a:gd name="connsiteY2" fmla="*/ 120798 h 742353"/>
              <a:gd name="connsiteX3" fmla="*/ 169141 w 255102"/>
              <a:gd name="connsiteY3" fmla="*/ 346223 h 742353"/>
              <a:gd name="connsiteX4" fmla="*/ 61191 w 255102"/>
              <a:gd name="connsiteY4" fmla="*/ 543073 h 742353"/>
              <a:gd name="connsiteX5" fmla="*/ 4041 w 255102"/>
              <a:gd name="connsiteY5" fmla="*/ 733573 h 742353"/>
              <a:gd name="connsiteX6" fmla="*/ 26266 w 255102"/>
              <a:gd name="connsiteY6" fmla="*/ 666898 h 742353"/>
              <a:gd name="connsiteX7" fmla="*/ 197716 w 255102"/>
              <a:gd name="connsiteY7" fmla="*/ 289073 h 742353"/>
              <a:gd name="connsiteX8" fmla="*/ 223116 w 255102"/>
              <a:gd name="connsiteY8" fmla="*/ 69998 h 742353"/>
              <a:gd name="connsiteX9" fmla="*/ 191366 w 255102"/>
              <a:gd name="connsiteY9" fmla="*/ 203348 h 742353"/>
              <a:gd name="connsiteX10" fmla="*/ 191366 w 255102"/>
              <a:gd name="connsiteY10" fmla="*/ 148 h 74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102" h="742353">
                <a:moveTo>
                  <a:pt x="191366" y="148"/>
                </a:moveTo>
                <a:cubicBezTo>
                  <a:pt x="191895" y="6498"/>
                  <a:pt x="183958" y="221340"/>
                  <a:pt x="194541" y="241448"/>
                </a:cubicBezTo>
                <a:cubicBezTo>
                  <a:pt x="205124" y="261556"/>
                  <a:pt x="259099" y="103336"/>
                  <a:pt x="254866" y="120798"/>
                </a:cubicBezTo>
                <a:cubicBezTo>
                  <a:pt x="250633" y="138260"/>
                  <a:pt x="201420" y="275844"/>
                  <a:pt x="169141" y="346223"/>
                </a:cubicBezTo>
                <a:cubicBezTo>
                  <a:pt x="136862" y="416602"/>
                  <a:pt x="88708" y="478515"/>
                  <a:pt x="61191" y="543073"/>
                </a:cubicBezTo>
                <a:cubicBezTo>
                  <a:pt x="33674" y="607631"/>
                  <a:pt x="9862" y="712936"/>
                  <a:pt x="4041" y="733573"/>
                </a:cubicBezTo>
                <a:cubicBezTo>
                  <a:pt x="-1780" y="754210"/>
                  <a:pt x="-6013" y="740981"/>
                  <a:pt x="26266" y="666898"/>
                </a:cubicBezTo>
                <a:cubicBezTo>
                  <a:pt x="58545" y="592815"/>
                  <a:pt x="164908" y="388556"/>
                  <a:pt x="197716" y="289073"/>
                </a:cubicBezTo>
                <a:cubicBezTo>
                  <a:pt x="230524" y="189590"/>
                  <a:pt x="224174" y="84285"/>
                  <a:pt x="223116" y="69998"/>
                </a:cubicBezTo>
                <a:cubicBezTo>
                  <a:pt x="222058" y="55711"/>
                  <a:pt x="195070" y="212873"/>
                  <a:pt x="191366" y="203348"/>
                </a:cubicBezTo>
                <a:cubicBezTo>
                  <a:pt x="187662" y="193823"/>
                  <a:pt x="190837" y="-6202"/>
                  <a:pt x="191366" y="1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 1402">
            <a:extLst>
              <a:ext uri="{FF2B5EF4-FFF2-40B4-BE49-F238E27FC236}">
                <a16:creationId xmlns:a16="http://schemas.microsoft.com/office/drawing/2014/main" id="{9C69CCFC-387D-6D7D-90E4-1E8A507F94E5}"/>
              </a:ext>
            </a:extLst>
          </p:cNvPr>
          <p:cNvSpPr/>
          <p:nvPr/>
        </p:nvSpPr>
        <p:spPr>
          <a:xfrm>
            <a:off x="7199925" y="7600085"/>
            <a:ext cx="376433" cy="287920"/>
          </a:xfrm>
          <a:custGeom>
            <a:avLst/>
            <a:gdLst>
              <a:gd name="connsiteX0" fmla="*/ 375625 w 376433"/>
              <a:gd name="connsiteY0" fmla="*/ 865 h 287920"/>
              <a:gd name="connsiteX1" fmla="*/ 254975 w 376433"/>
              <a:gd name="connsiteY1" fmla="*/ 70715 h 287920"/>
              <a:gd name="connsiteX2" fmla="*/ 4150 w 376433"/>
              <a:gd name="connsiteY2" fmla="*/ 283440 h 287920"/>
              <a:gd name="connsiteX3" fmla="*/ 105750 w 376433"/>
              <a:gd name="connsiteY3" fmla="*/ 207240 h 287920"/>
              <a:gd name="connsiteX4" fmla="*/ 201000 w 376433"/>
              <a:gd name="connsiteY4" fmla="*/ 108815 h 287920"/>
              <a:gd name="connsiteX5" fmla="*/ 375625 w 376433"/>
              <a:gd name="connsiteY5" fmla="*/ 865 h 28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6433" h="287920">
                <a:moveTo>
                  <a:pt x="375625" y="865"/>
                </a:moveTo>
                <a:cubicBezTo>
                  <a:pt x="384621" y="-5485"/>
                  <a:pt x="316887" y="23619"/>
                  <a:pt x="254975" y="70715"/>
                </a:cubicBezTo>
                <a:cubicBezTo>
                  <a:pt x="193063" y="117811"/>
                  <a:pt x="29021" y="260686"/>
                  <a:pt x="4150" y="283440"/>
                </a:cubicBezTo>
                <a:cubicBezTo>
                  <a:pt x="-20721" y="306194"/>
                  <a:pt x="72942" y="236344"/>
                  <a:pt x="105750" y="207240"/>
                </a:cubicBezTo>
                <a:cubicBezTo>
                  <a:pt x="138558" y="178136"/>
                  <a:pt x="160783" y="141623"/>
                  <a:pt x="201000" y="108815"/>
                </a:cubicBezTo>
                <a:cubicBezTo>
                  <a:pt x="241217" y="76007"/>
                  <a:pt x="366629" y="7215"/>
                  <a:pt x="375625" y="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 1403">
            <a:extLst>
              <a:ext uri="{FF2B5EF4-FFF2-40B4-BE49-F238E27FC236}">
                <a16:creationId xmlns:a16="http://schemas.microsoft.com/office/drawing/2014/main" id="{221BCC8A-5523-94C2-240F-AD7CFD473856}"/>
              </a:ext>
            </a:extLst>
          </p:cNvPr>
          <p:cNvSpPr/>
          <p:nvPr/>
        </p:nvSpPr>
        <p:spPr>
          <a:xfrm>
            <a:off x="6956558" y="7356418"/>
            <a:ext cx="514345" cy="447911"/>
          </a:xfrm>
          <a:custGeom>
            <a:avLst/>
            <a:gdLst>
              <a:gd name="connsiteX0" fmla="*/ 514217 w 514345"/>
              <a:gd name="connsiteY0" fmla="*/ 57 h 447911"/>
              <a:gd name="connsiteX1" fmla="*/ 361817 w 514345"/>
              <a:gd name="connsiteY1" fmla="*/ 136582 h 447911"/>
              <a:gd name="connsiteX2" fmla="*/ 196717 w 514345"/>
              <a:gd name="connsiteY2" fmla="*/ 190557 h 447911"/>
              <a:gd name="connsiteX3" fmla="*/ 279267 w 514345"/>
              <a:gd name="connsiteY3" fmla="*/ 181032 h 447911"/>
              <a:gd name="connsiteX4" fmla="*/ 136392 w 514345"/>
              <a:gd name="connsiteY4" fmla="*/ 266757 h 447911"/>
              <a:gd name="connsiteX5" fmla="*/ 50667 w 514345"/>
              <a:gd name="connsiteY5" fmla="*/ 333432 h 447911"/>
              <a:gd name="connsiteX6" fmla="*/ 203067 w 514345"/>
              <a:gd name="connsiteY6" fmla="*/ 444557 h 447911"/>
              <a:gd name="connsiteX7" fmla="*/ 130042 w 514345"/>
              <a:gd name="connsiteY7" fmla="*/ 409632 h 447911"/>
              <a:gd name="connsiteX8" fmla="*/ 3042 w 514345"/>
              <a:gd name="connsiteY8" fmla="*/ 314382 h 447911"/>
              <a:gd name="connsiteX9" fmla="*/ 269742 w 514345"/>
              <a:gd name="connsiteY9" fmla="*/ 244532 h 447911"/>
              <a:gd name="connsiteX10" fmla="*/ 187192 w 514345"/>
              <a:gd name="connsiteY10" fmla="*/ 228657 h 447911"/>
              <a:gd name="connsiteX11" fmla="*/ 384042 w 514345"/>
              <a:gd name="connsiteY11" fmla="*/ 120707 h 447911"/>
              <a:gd name="connsiteX12" fmla="*/ 514217 w 514345"/>
              <a:gd name="connsiteY12" fmla="*/ 57 h 44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4345" h="447911">
                <a:moveTo>
                  <a:pt x="514217" y="57"/>
                </a:moveTo>
                <a:cubicBezTo>
                  <a:pt x="510513" y="2703"/>
                  <a:pt x="414734" y="104832"/>
                  <a:pt x="361817" y="136582"/>
                </a:cubicBezTo>
                <a:cubicBezTo>
                  <a:pt x="308900" y="168332"/>
                  <a:pt x="210475" y="183149"/>
                  <a:pt x="196717" y="190557"/>
                </a:cubicBezTo>
                <a:cubicBezTo>
                  <a:pt x="182959" y="197965"/>
                  <a:pt x="289321" y="168332"/>
                  <a:pt x="279267" y="181032"/>
                </a:cubicBezTo>
                <a:cubicBezTo>
                  <a:pt x="269213" y="193732"/>
                  <a:pt x="174492" y="241357"/>
                  <a:pt x="136392" y="266757"/>
                </a:cubicBezTo>
                <a:cubicBezTo>
                  <a:pt x="98292" y="292157"/>
                  <a:pt x="39555" y="303799"/>
                  <a:pt x="50667" y="333432"/>
                </a:cubicBezTo>
                <a:cubicBezTo>
                  <a:pt x="61779" y="363065"/>
                  <a:pt x="189838" y="431857"/>
                  <a:pt x="203067" y="444557"/>
                </a:cubicBezTo>
                <a:cubicBezTo>
                  <a:pt x="216296" y="457257"/>
                  <a:pt x="163379" y="431328"/>
                  <a:pt x="130042" y="409632"/>
                </a:cubicBezTo>
                <a:cubicBezTo>
                  <a:pt x="96704" y="387936"/>
                  <a:pt x="-20241" y="341899"/>
                  <a:pt x="3042" y="314382"/>
                </a:cubicBezTo>
                <a:cubicBezTo>
                  <a:pt x="26325" y="286865"/>
                  <a:pt x="239050" y="258819"/>
                  <a:pt x="269742" y="244532"/>
                </a:cubicBezTo>
                <a:cubicBezTo>
                  <a:pt x="300434" y="230245"/>
                  <a:pt x="168142" y="249294"/>
                  <a:pt x="187192" y="228657"/>
                </a:cubicBezTo>
                <a:cubicBezTo>
                  <a:pt x="206242" y="208020"/>
                  <a:pt x="327421" y="154574"/>
                  <a:pt x="384042" y="120707"/>
                </a:cubicBezTo>
                <a:cubicBezTo>
                  <a:pt x="440663" y="86840"/>
                  <a:pt x="517921" y="-2589"/>
                  <a:pt x="514217" y="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 1404">
            <a:extLst>
              <a:ext uri="{FF2B5EF4-FFF2-40B4-BE49-F238E27FC236}">
                <a16:creationId xmlns:a16="http://schemas.microsoft.com/office/drawing/2014/main" id="{DF5B91EA-C15D-DC2F-6EC8-1F4CC7A13397}"/>
              </a:ext>
            </a:extLst>
          </p:cNvPr>
          <p:cNvSpPr/>
          <p:nvPr/>
        </p:nvSpPr>
        <p:spPr>
          <a:xfrm>
            <a:off x="6754214" y="6584712"/>
            <a:ext cx="501458" cy="501447"/>
          </a:xfrm>
          <a:custGeom>
            <a:avLst/>
            <a:gdLst>
              <a:gd name="connsiteX0" fmla="*/ 332386 w 501458"/>
              <a:gd name="connsiteY0" fmla="*/ 238 h 501447"/>
              <a:gd name="connsiteX1" fmla="*/ 465736 w 501458"/>
              <a:gd name="connsiteY1" fmla="*/ 63738 h 501447"/>
              <a:gd name="connsiteX2" fmla="*/ 383186 w 501458"/>
              <a:gd name="connsiteY2" fmla="*/ 162163 h 501447"/>
              <a:gd name="connsiteX3" fmla="*/ 440336 w 501458"/>
              <a:gd name="connsiteY3" fmla="*/ 162163 h 501447"/>
              <a:gd name="connsiteX4" fmla="*/ 189511 w 501458"/>
              <a:gd name="connsiteY4" fmla="*/ 266938 h 501447"/>
              <a:gd name="connsiteX5" fmla="*/ 87911 w 501458"/>
              <a:gd name="connsiteY5" fmla="*/ 320913 h 501447"/>
              <a:gd name="connsiteX6" fmla="*/ 8536 w 501458"/>
              <a:gd name="connsiteY6" fmla="*/ 498713 h 501447"/>
              <a:gd name="connsiteX7" fmla="*/ 24411 w 501458"/>
              <a:gd name="connsiteY7" fmla="*/ 416163 h 501447"/>
              <a:gd name="connsiteX8" fmla="*/ 205386 w 501458"/>
              <a:gd name="connsiteY8" fmla="*/ 247888 h 501447"/>
              <a:gd name="connsiteX9" fmla="*/ 208561 w 501458"/>
              <a:gd name="connsiteY9" fmla="*/ 235188 h 501447"/>
              <a:gd name="connsiteX10" fmla="*/ 170461 w 501458"/>
              <a:gd name="connsiteY10" fmla="*/ 228838 h 501447"/>
              <a:gd name="connsiteX11" fmla="*/ 408586 w 501458"/>
              <a:gd name="connsiteY11" fmla="*/ 203438 h 501447"/>
              <a:gd name="connsiteX12" fmla="*/ 338736 w 501458"/>
              <a:gd name="connsiteY12" fmla="*/ 120888 h 501447"/>
              <a:gd name="connsiteX13" fmla="*/ 395886 w 501458"/>
              <a:gd name="connsiteY13" fmla="*/ 152638 h 501447"/>
              <a:gd name="connsiteX14" fmla="*/ 500661 w 501458"/>
              <a:gd name="connsiteY14" fmla="*/ 85963 h 501447"/>
              <a:gd name="connsiteX15" fmla="*/ 332386 w 501458"/>
              <a:gd name="connsiteY15" fmla="*/ 238 h 501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1458" h="501447">
                <a:moveTo>
                  <a:pt x="332386" y="238"/>
                </a:moveTo>
                <a:cubicBezTo>
                  <a:pt x="326565" y="-3466"/>
                  <a:pt x="457269" y="36750"/>
                  <a:pt x="465736" y="63738"/>
                </a:cubicBezTo>
                <a:cubicBezTo>
                  <a:pt x="474203" y="90726"/>
                  <a:pt x="387419" y="145759"/>
                  <a:pt x="383186" y="162163"/>
                </a:cubicBezTo>
                <a:cubicBezTo>
                  <a:pt x="378953" y="178567"/>
                  <a:pt x="472615" y="144701"/>
                  <a:pt x="440336" y="162163"/>
                </a:cubicBezTo>
                <a:cubicBezTo>
                  <a:pt x="408057" y="179625"/>
                  <a:pt x="248248" y="240480"/>
                  <a:pt x="189511" y="266938"/>
                </a:cubicBezTo>
                <a:cubicBezTo>
                  <a:pt x="130774" y="293396"/>
                  <a:pt x="118073" y="282284"/>
                  <a:pt x="87911" y="320913"/>
                </a:cubicBezTo>
                <a:cubicBezTo>
                  <a:pt x="57748" y="359542"/>
                  <a:pt x="19119" y="482838"/>
                  <a:pt x="8536" y="498713"/>
                </a:cubicBezTo>
                <a:cubicBezTo>
                  <a:pt x="-2047" y="514588"/>
                  <a:pt x="-8397" y="457967"/>
                  <a:pt x="24411" y="416163"/>
                </a:cubicBezTo>
                <a:cubicBezTo>
                  <a:pt x="57219" y="374359"/>
                  <a:pt x="174694" y="278050"/>
                  <a:pt x="205386" y="247888"/>
                </a:cubicBezTo>
                <a:cubicBezTo>
                  <a:pt x="236078" y="217726"/>
                  <a:pt x="214382" y="238363"/>
                  <a:pt x="208561" y="235188"/>
                </a:cubicBezTo>
                <a:cubicBezTo>
                  <a:pt x="202740" y="232013"/>
                  <a:pt x="137124" y="234130"/>
                  <a:pt x="170461" y="228838"/>
                </a:cubicBezTo>
                <a:cubicBezTo>
                  <a:pt x="203798" y="223546"/>
                  <a:pt x="380540" y="221430"/>
                  <a:pt x="408586" y="203438"/>
                </a:cubicBezTo>
                <a:cubicBezTo>
                  <a:pt x="436632" y="185446"/>
                  <a:pt x="340853" y="129355"/>
                  <a:pt x="338736" y="120888"/>
                </a:cubicBezTo>
                <a:cubicBezTo>
                  <a:pt x="336619" y="112421"/>
                  <a:pt x="368898" y="158459"/>
                  <a:pt x="395886" y="152638"/>
                </a:cubicBezTo>
                <a:cubicBezTo>
                  <a:pt x="422874" y="146817"/>
                  <a:pt x="510715" y="111892"/>
                  <a:pt x="500661" y="85963"/>
                </a:cubicBezTo>
                <a:cubicBezTo>
                  <a:pt x="490607" y="60034"/>
                  <a:pt x="338207" y="3942"/>
                  <a:pt x="332386" y="2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 1405">
            <a:extLst>
              <a:ext uri="{FF2B5EF4-FFF2-40B4-BE49-F238E27FC236}">
                <a16:creationId xmlns:a16="http://schemas.microsoft.com/office/drawing/2014/main" id="{54AF9BAD-B7D6-07F9-F873-FFC583D66A39}"/>
              </a:ext>
            </a:extLst>
          </p:cNvPr>
          <p:cNvSpPr/>
          <p:nvPr/>
        </p:nvSpPr>
        <p:spPr>
          <a:xfrm>
            <a:off x="6749899" y="7124700"/>
            <a:ext cx="89371" cy="397140"/>
          </a:xfrm>
          <a:custGeom>
            <a:avLst/>
            <a:gdLst>
              <a:gd name="connsiteX0" fmla="*/ 31901 w 89371"/>
              <a:gd name="connsiteY0" fmla="*/ 0 h 397140"/>
              <a:gd name="connsiteX1" fmla="*/ 85876 w 89371"/>
              <a:gd name="connsiteY1" fmla="*/ 276225 h 397140"/>
              <a:gd name="connsiteX2" fmla="*/ 151 w 89371"/>
              <a:gd name="connsiteY2" fmla="*/ 396875 h 397140"/>
              <a:gd name="connsiteX3" fmla="*/ 63651 w 89371"/>
              <a:gd name="connsiteY3" fmla="*/ 304800 h 397140"/>
              <a:gd name="connsiteX4" fmla="*/ 9676 w 89371"/>
              <a:gd name="connsiteY4" fmla="*/ 177800 h 397140"/>
              <a:gd name="connsiteX5" fmla="*/ 89051 w 89371"/>
              <a:gd name="connsiteY5" fmla="*/ 279400 h 397140"/>
              <a:gd name="connsiteX6" fmla="*/ 31901 w 89371"/>
              <a:gd name="connsiteY6" fmla="*/ 0 h 397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371" h="397140">
                <a:moveTo>
                  <a:pt x="31901" y="0"/>
                </a:moveTo>
                <a:cubicBezTo>
                  <a:pt x="31372" y="-529"/>
                  <a:pt x="91168" y="210079"/>
                  <a:pt x="85876" y="276225"/>
                </a:cubicBezTo>
                <a:cubicBezTo>
                  <a:pt x="80584" y="342371"/>
                  <a:pt x="3855" y="392113"/>
                  <a:pt x="151" y="396875"/>
                </a:cubicBezTo>
                <a:cubicBezTo>
                  <a:pt x="-3553" y="401637"/>
                  <a:pt x="62064" y="341312"/>
                  <a:pt x="63651" y="304800"/>
                </a:cubicBezTo>
                <a:cubicBezTo>
                  <a:pt x="65238" y="268288"/>
                  <a:pt x="5443" y="182033"/>
                  <a:pt x="9676" y="177800"/>
                </a:cubicBezTo>
                <a:cubicBezTo>
                  <a:pt x="13909" y="173567"/>
                  <a:pt x="83759" y="309562"/>
                  <a:pt x="89051" y="279400"/>
                </a:cubicBezTo>
                <a:cubicBezTo>
                  <a:pt x="94343" y="249238"/>
                  <a:pt x="32430" y="529"/>
                  <a:pt x="31901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 1406">
            <a:extLst>
              <a:ext uri="{FF2B5EF4-FFF2-40B4-BE49-F238E27FC236}">
                <a16:creationId xmlns:a16="http://schemas.microsoft.com/office/drawing/2014/main" id="{AD7B5B58-D3BC-1703-2A06-9A4DCFDAA1E9}"/>
              </a:ext>
            </a:extLst>
          </p:cNvPr>
          <p:cNvSpPr/>
          <p:nvPr/>
        </p:nvSpPr>
        <p:spPr>
          <a:xfrm>
            <a:off x="6736843" y="7440991"/>
            <a:ext cx="439778" cy="58402"/>
          </a:xfrm>
          <a:custGeom>
            <a:avLst/>
            <a:gdLst>
              <a:gd name="connsiteX0" fmla="*/ 507 w 439778"/>
              <a:gd name="connsiteY0" fmla="*/ 58359 h 58402"/>
              <a:gd name="connsiteX1" fmla="*/ 289432 w 439778"/>
              <a:gd name="connsiteY1" fmla="*/ 10734 h 58402"/>
              <a:gd name="connsiteX2" fmla="*/ 435482 w 439778"/>
              <a:gd name="connsiteY2" fmla="*/ 17084 h 58402"/>
              <a:gd name="connsiteX3" fmla="*/ 365632 w 439778"/>
              <a:gd name="connsiteY3" fmla="*/ 1209 h 58402"/>
              <a:gd name="connsiteX4" fmla="*/ 507 w 439778"/>
              <a:gd name="connsiteY4" fmla="*/ 58359 h 5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778" h="58402">
                <a:moveTo>
                  <a:pt x="507" y="58359"/>
                </a:moveTo>
                <a:cubicBezTo>
                  <a:pt x="-12193" y="59946"/>
                  <a:pt x="216936" y="17613"/>
                  <a:pt x="289432" y="10734"/>
                </a:cubicBezTo>
                <a:cubicBezTo>
                  <a:pt x="361928" y="3855"/>
                  <a:pt x="422782" y="18671"/>
                  <a:pt x="435482" y="17084"/>
                </a:cubicBezTo>
                <a:cubicBezTo>
                  <a:pt x="448182" y="15497"/>
                  <a:pt x="434953" y="-5141"/>
                  <a:pt x="365632" y="1209"/>
                </a:cubicBezTo>
                <a:cubicBezTo>
                  <a:pt x="296311" y="7559"/>
                  <a:pt x="13207" y="56772"/>
                  <a:pt x="507" y="58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 1408">
            <a:extLst>
              <a:ext uri="{FF2B5EF4-FFF2-40B4-BE49-F238E27FC236}">
                <a16:creationId xmlns:a16="http://schemas.microsoft.com/office/drawing/2014/main" id="{EF001E24-E531-54F5-BC0C-79C4ED5FEA42}"/>
              </a:ext>
            </a:extLst>
          </p:cNvPr>
          <p:cNvSpPr/>
          <p:nvPr/>
        </p:nvSpPr>
        <p:spPr>
          <a:xfrm>
            <a:off x="6857304" y="7324577"/>
            <a:ext cx="400256" cy="127167"/>
          </a:xfrm>
          <a:custGeom>
            <a:avLst/>
            <a:gdLst>
              <a:gd name="connsiteX0" fmla="*/ 696 w 400256"/>
              <a:gd name="connsiteY0" fmla="*/ 127148 h 127167"/>
              <a:gd name="connsiteX1" fmla="*/ 391221 w 400256"/>
              <a:gd name="connsiteY1" fmla="*/ 66823 h 127167"/>
              <a:gd name="connsiteX2" fmla="*/ 261046 w 400256"/>
              <a:gd name="connsiteY2" fmla="*/ 73173 h 127167"/>
              <a:gd name="connsiteX3" fmla="*/ 95946 w 400256"/>
              <a:gd name="connsiteY3" fmla="*/ 148 h 127167"/>
              <a:gd name="connsiteX4" fmla="*/ 283271 w 400256"/>
              <a:gd name="connsiteY4" fmla="*/ 54123 h 127167"/>
              <a:gd name="connsiteX5" fmla="*/ 191196 w 400256"/>
              <a:gd name="connsiteY5" fmla="*/ 50948 h 127167"/>
              <a:gd name="connsiteX6" fmla="*/ 292796 w 400256"/>
              <a:gd name="connsiteY6" fmla="*/ 73173 h 127167"/>
              <a:gd name="connsiteX7" fmla="*/ 696 w 400256"/>
              <a:gd name="connsiteY7" fmla="*/ 127148 h 127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0256" h="127167">
                <a:moveTo>
                  <a:pt x="696" y="127148"/>
                </a:moveTo>
                <a:cubicBezTo>
                  <a:pt x="17100" y="126090"/>
                  <a:pt x="347829" y="75819"/>
                  <a:pt x="391221" y="66823"/>
                </a:cubicBezTo>
                <a:cubicBezTo>
                  <a:pt x="434613" y="57827"/>
                  <a:pt x="310258" y="84285"/>
                  <a:pt x="261046" y="73173"/>
                </a:cubicBezTo>
                <a:cubicBezTo>
                  <a:pt x="211834" y="62061"/>
                  <a:pt x="92242" y="3323"/>
                  <a:pt x="95946" y="148"/>
                </a:cubicBezTo>
                <a:cubicBezTo>
                  <a:pt x="99650" y="-3027"/>
                  <a:pt x="267396" y="45656"/>
                  <a:pt x="283271" y="54123"/>
                </a:cubicBezTo>
                <a:cubicBezTo>
                  <a:pt x="299146" y="62590"/>
                  <a:pt x="189609" y="47773"/>
                  <a:pt x="191196" y="50948"/>
                </a:cubicBezTo>
                <a:cubicBezTo>
                  <a:pt x="192783" y="54123"/>
                  <a:pt x="322959" y="60473"/>
                  <a:pt x="292796" y="73173"/>
                </a:cubicBezTo>
                <a:cubicBezTo>
                  <a:pt x="262634" y="85873"/>
                  <a:pt x="-15708" y="128206"/>
                  <a:pt x="696" y="127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 1409">
            <a:extLst>
              <a:ext uri="{FF2B5EF4-FFF2-40B4-BE49-F238E27FC236}">
                <a16:creationId xmlns:a16="http://schemas.microsoft.com/office/drawing/2014/main" id="{11648FCC-46BA-B64D-FB76-3DA12393A715}"/>
              </a:ext>
            </a:extLst>
          </p:cNvPr>
          <p:cNvSpPr/>
          <p:nvPr/>
        </p:nvSpPr>
        <p:spPr>
          <a:xfrm>
            <a:off x="6826247" y="6883392"/>
            <a:ext cx="194765" cy="165238"/>
          </a:xfrm>
          <a:custGeom>
            <a:avLst/>
            <a:gdLst>
              <a:gd name="connsiteX0" fmla="*/ 152403 w 194765"/>
              <a:gd name="connsiteY0" fmla="*/ 8 h 165238"/>
              <a:gd name="connsiteX1" fmla="*/ 193678 w 194765"/>
              <a:gd name="connsiteY1" fmla="*/ 120658 h 165238"/>
              <a:gd name="connsiteX2" fmla="*/ 98428 w 194765"/>
              <a:gd name="connsiteY2" fmla="*/ 123833 h 165238"/>
              <a:gd name="connsiteX3" fmla="*/ 3 w 194765"/>
              <a:gd name="connsiteY3" fmla="*/ 165108 h 165238"/>
              <a:gd name="connsiteX4" fmla="*/ 95253 w 194765"/>
              <a:gd name="connsiteY4" fmla="*/ 136533 h 165238"/>
              <a:gd name="connsiteX5" fmla="*/ 190503 w 194765"/>
              <a:gd name="connsiteY5" fmla="*/ 127008 h 165238"/>
              <a:gd name="connsiteX6" fmla="*/ 152403 w 194765"/>
              <a:gd name="connsiteY6" fmla="*/ 8 h 165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765" h="165238">
                <a:moveTo>
                  <a:pt x="152403" y="8"/>
                </a:moveTo>
                <a:cubicBezTo>
                  <a:pt x="152932" y="-1050"/>
                  <a:pt x="202674" y="100021"/>
                  <a:pt x="193678" y="120658"/>
                </a:cubicBezTo>
                <a:cubicBezTo>
                  <a:pt x="184682" y="141296"/>
                  <a:pt x="130707" y="116425"/>
                  <a:pt x="98428" y="123833"/>
                </a:cubicBezTo>
                <a:cubicBezTo>
                  <a:pt x="66149" y="131241"/>
                  <a:pt x="532" y="162991"/>
                  <a:pt x="3" y="165108"/>
                </a:cubicBezTo>
                <a:cubicBezTo>
                  <a:pt x="-526" y="167225"/>
                  <a:pt x="63503" y="142883"/>
                  <a:pt x="95253" y="136533"/>
                </a:cubicBezTo>
                <a:cubicBezTo>
                  <a:pt x="127003" y="130183"/>
                  <a:pt x="182566" y="149233"/>
                  <a:pt x="190503" y="127008"/>
                </a:cubicBezTo>
                <a:cubicBezTo>
                  <a:pt x="198441" y="104783"/>
                  <a:pt x="151874" y="1066"/>
                  <a:pt x="15240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 1410">
            <a:extLst>
              <a:ext uri="{FF2B5EF4-FFF2-40B4-BE49-F238E27FC236}">
                <a16:creationId xmlns:a16="http://schemas.microsoft.com/office/drawing/2014/main" id="{44F63010-94D7-C098-2EF1-F52C02EE8A8C}"/>
              </a:ext>
            </a:extLst>
          </p:cNvPr>
          <p:cNvSpPr/>
          <p:nvPr/>
        </p:nvSpPr>
        <p:spPr>
          <a:xfrm>
            <a:off x="6831346" y="6788119"/>
            <a:ext cx="408186" cy="210210"/>
          </a:xfrm>
          <a:custGeom>
            <a:avLst/>
            <a:gdLst>
              <a:gd name="connsiteX0" fmla="*/ 1254 w 408186"/>
              <a:gd name="connsiteY0" fmla="*/ 209581 h 210210"/>
              <a:gd name="connsiteX1" fmla="*/ 160004 w 408186"/>
              <a:gd name="connsiteY1" fmla="*/ 79406 h 210210"/>
              <a:gd name="connsiteX2" fmla="*/ 404479 w 408186"/>
              <a:gd name="connsiteY2" fmla="*/ 117506 h 210210"/>
              <a:gd name="connsiteX3" fmla="*/ 299704 w 408186"/>
              <a:gd name="connsiteY3" fmla="*/ 79406 h 210210"/>
              <a:gd name="connsiteX4" fmla="*/ 191754 w 408186"/>
              <a:gd name="connsiteY4" fmla="*/ 31 h 210210"/>
              <a:gd name="connsiteX5" fmla="*/ 283829 w 408186"/>
              <a:gd name="connsiteY5" fmla="*/ 69881 h 210210"/>
              <a:gd name="connsiteX6" fmla="*/ 172704 w 408186"/>
              <a:gd name="connsiteY6" fmla="*/ 73056 h 210210"/>
              <a:gd name="connsiteX7" fmla="*/ 90154 w 408186"/>
              <a:gd name="connsiteY7" fmla="*/ 127031 h 210210"/>
              <a:gd name="connsiteX8" fmla="*/ 1254 w 408186"/>
              <a:gd name="connsiteY8" fmla="*/ 209581 h 21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186" h="210210">
                <a:moveTo>
                  <a:pt x="1254" y="209581"/>
                </a:moveTo>
                <a:cubicBezTo>
                  <a:pt x="12896" y="201643"/>
                  <a:pt x="92800" y="94752"/>
                  <a:pt x="160004" y="79406"/>
                </a:cubicBezTo>
                <a:cubicBezTo>
                  <a:pt x="227208" y="64060"/>
                  <a:pt x="381196" y="117506"/>
                  <a:pt x="404479" y="117506"/>
                </a:cubicBezTo>
                <a:cubicBezTo>
                  <a:pt x="427762" y="117506"/>
                  <a:pt x="335158" y="98985"/>
                  <a:pt x="299704" y="79406"/>
                </a:cubicBezTo>
                <a:cubicBezTo>
                  <a:pt x="264250" y="59827"/>
                  <a:pt x="194400" y="1618"/>
                  <a:pt x="191754" y="31"/>
                </a:cubicBezTo>
                <a:cubicBezTo>
                  <a:pt x="189108" y="-1557"/>
                  <a:pt x="287004" y="57710"/>
                  <a:pt x="283829" y="69881"/>
                </a:cubicBezTo>
                <a:cubicBezTo>
                  <a:pt x="280654" y="82052"/>
                  <a:pt x="204983" y="63531"/>
                  <a:pt x="172704" y="73056"/>
                </a:cubicBezTo>
                <a:cubicBezTo>
                  <a:pt x="140425" y="82581"/>
                  <a:pt x="118200" y="105864"/>
                  <a:pt x="90154" y="127031"/>
                </a:cubicBezTo>
                <a:cubicBezTo>
                  <a:pt x="62108" y="148198"/>
                  <a:pt x="-10388" y="217519"/>
                  <a:pt x="1254" y="209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 1411">
            <a:extLst>
              <a:ext uri="{FF2B5EF4-FFF2-40B4-BE49-F238E27FC236}">
                <a16:creationId xmlns:a16="http://schemas.microsoft.com/office/drawing/2014/main" id="{2C6AD1B9-DA56-AFC4-E2F3-0CE8C2F61069}"/>
              </a:ext>
            </a:extLst>
          </p:cNvPr>
          <p:cNvSpPr/>
          <p:nvPr/>
        </p:nvSpPr>
        <p:spPr>
          <a:xfrm>
            <a:off x="6868131" y="7098847"/>
            <a:ext cx="187201" cy="194294"/>
          </a:xfrm>
          <a:custGeom>
            <a:avLst/>
            <a:gdLst>
              <a:gd name="connsiteX0" fmla="*/ 43844 w 187201"/>
              <a:gd name="connsiteY0" fmla="*/ 453 h 194294"/>
              <a:gd name="connsiteX1" fmla="*/ 8919 w 187201"/>
              <a:gd name="connsiteY1" fmla="*/ 83003 h 194294"/>
              <a:gd name="connsiteX2" fmla="*/ 24794 w 187201"/>
              <a:gd name="connsiteY2" fmla="*/ 162378 h 194294"/>
              <a:gd name="connsiteX3" fmla="*/ 8919 w 187201"/>
              <a:gd name="connsiteY3" fmla="*/ 152853 h 194294"/>
              <a:gd name="connsiteX4" fmla="*/ 186719 w 187201"/>
              <a:gd name="connsiteY4" fmla="*/ 194128 h 194294"/>
              <a:gd name="connsiteX5" fmla="*/ 59719 w 187201"/>
              <a:gd name="connsiteY5" fmla="*/ 165553 h 194294"/>
              <a:gd name="connsiteX6" fmla="*/ 5744 w 187201"/>
              <a:gd name="connsiteY6" fmla="*/ 121103 h 194294"/>
              <a:gd name="connsiteX7" fmla="*/ 43844 w 187201"/>
              <a:gd name="connsiteY7" fmla="*/ 453 h 19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201" h="194294">
                <a:moveTo>
                  <a:pt x="43844" y="453"/>
                </a:moveTo>
                <a:cubicBezTo>
                  <a:pt x="44373" y="-5897"/>
                  <a:pt x="12094" y="56015"/>
                  <a:pt x="8919" y="83003"/>
                </a:cubicBezTo>
                <a:cubicBezTo>
                  <a:pt x="5744" y="109991"/>
                  <a:pt x="24794" y="150736"/>
                  <a:pt x="24794" y="162378"/>
                </a:cubicBezTo>
                <a:cubicBezTo>
                  <a:pt x="24794" y="174020"/>
                  <a:pt x="-18069" y="147561"/>
                  <a:pt x="8919" y="152853"/>
                </a:cubicBezTo>
                <a:cubicBezTo>
                  <a:pt x="35906" y="158145"/>
                  <a:pt x="178252" y="192011"/>
                  <a:pt x="186719" y="194128"/>
                </a:cubicBezTo>
                <a:cubicBezTo>
                  <a:pt x="195186" y="196245"/>
                  <a:pt x="89881" y="177724"/>
                  <a:pt x="59719" y="165553"/>
                </a:cubicBezTo>
                <a:cubicBezTo>
                  <a:pt x="29557" y="153382"/>
                  <a:pt x="9977" y="144915"/>
                  <a:pt x="5744" y="121103"/>
                </a:cubicBezTo>
                <a:cubicBezTo>
                  <a:pt x="1511" y="97291"/>
                  <a:pt x="43315" y="6803"/>
                  <a:pt x="43844" y="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 1412">
            <a:extLst>
              <a:ext uri="{FF2B5EF4-FFF2-40B4-BE49-F238E27FC236}">
                <a16:creationId xmlns:a16="http://schemas.microsoft.com/office/drawing/2014/main" id="{8D0FF6F4-7DB1-3254-3036-A4FC47D46C10}"/>
              </a:ext>
            </a:extLst>
          </p:cNvPr>
          <p:cNvSpPr/>
          <p:nvPr/>
        </p:nvSpPr>
        <p:spPr>
          <a:xfrm>
            <a:off x="6984856" y="7064317"/>
            <a:ext cx="368457" cy="261198"/>
          </a:xfrm>
          <a:custGeom>
            <a:avLst/>
            <a:gdLst>
              <a:gd name="connsiteX0" fmla="*/ 144 w 368457"/>
              <a:gd name="connsiteY0" fmla="*/ 58 h 261198"/>
              <a:gd name="connsiteX1" fmla="*/ 222394 w 368457"/>
              <a:gd name="connsiteY1" fmla="*/ 184208 h 261198"/>
              <a:gd name="connsiteX2" fmla="*/ 333519 w 368457"/>
              <a:gd name="connsiteY2" fmla="*/ 260408 h 261198"/>
              <a:gd name="connsiteX3" fmla="*/ 247794 w 368457"/>
              <a:gd name="connsiteY3" fmla="*/ 225483 h 261198"/>
              <a:gd name="connsiteX4" fmla="*/ 320819 w 368457"/>
              <a:gd name="connsiteY4" fmla="*/ 250883 h 261198"/>
              <a:gd name="connsiteX5" fmla="*/ 368444 w 368457"/>
              <a:gd name="connsiteY5" fmla="*/ 206433 h 261198"/>
              <a:gd name="connsiteX6" fmla="*/ 323994 w 368457"/>
              <a:gd name="connsiteY6" fmla="*/ 247708 h 261198"/>
              <a:gd name="connsiteX7" fmla="*/ 190644 w 368457"/>
              <a:gd name="connsiteY7" fmla="*/ 165158 h 261198"/>
              <a:gd name="connsiteX8" fmla="*/ 144 w 368457"/>
              <a:gd name="connsiteY8" fmla="*/ 58 h 261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457" h="261198">
                <a:moveTo>
                  <a:pt x="144" y="58"/>
                </a:moveTo>
                <a:cubicBezTo>
                  <a:pt x="5436" y="3233"/>
                  <a:pt x="166832" y="140816"/>
                  <a:pt x="222394" y="184208"/>
                </a:cubicBezTo>
                <a:cubicBezTo>
                  <a:pt x="277957" y="227600"/>
                  <a:pt x="329286" y="253529"/>
                  <a:pt x="333519" y="260408"/>
                </a:cubicBezTo>
                <a:cubicBezTo>
                  <a:pt x="337752" y="267287"/>
                  <a:pt x="249911" y="227071"/>
                  <a:pt x="247794" y="225483"/>
                </a:cubicBezTo>
                <a:cubicBezTo>
                  <a:pt x="245677" y="223895"/>
                  <a:pt x="300711" y="254058"/>
                  <a:pt x="320819" y="250883"/>
                </a:cubicBezTo>
                <a:cubicBezTo>
                  <a:pt x="340927" y="247708"/>
                  <a:pt x="367915" y="206962"/>
                  <a:pt x="368444" y="206433"/>
                </a:cubicBezTo>
                <a:cubicBezTo>
                  <a:pt x="368973" y="205904"/>
                  <a:pt x="353627" y="254587"/>
                  <a:pt x="323994" y="247708"/>
                </a:cubicBezTo>
                <a:cubicBezTo>
                  <a:pt x="294361" y="240829"/>
                  <a:pt x="245148" y="205375"/>
                  <a:pt x="190644" y="165158"/>
                </a:cubicBezTo>
                <a:cubicBezTo>
                  <a:pt x="136140" y="124941"/>
                  <a:pt x="-5148" y="-3117"/>
                  <a:pt x="144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 1413">
            <a:extLst>
              <a:ext uri="{FF2B5EF4-FFF2-40B4-BE49-F238E27FC236}">
                <a16:creationId xmlns:a16="http://schemas.microsoft.com/office/drawing/2014/main" id="{0498012E-F9B4-53FD-4FB0-F00739592663}"/>
              </a:ext>
            </a:extLst>
          </p:cNvPr>
          <p:cNvSpPr/>
          <p:nvPr/>
        </p:nvSpPr>
        <p:spPr>
          <a:xfrm>
            <a:off x="6937297" y="7079759"/>
            <a:ext cx="230929" cy="227860"/>
          </a:xfrm>
          <a:custGeom>
            <a:avLst/>
            <a:gdLst>
              <a:gd name="connsiteX0" fmla="*/ 78 w 230929"/>
              <a:gd name="connsiteY0" fmla="*/ 491 h 227860"/>
              <a:gd name="connsiteX1" fmla="*/ 44528 w 230929"/>
              <a:gd name="connsiteY1" fmla="*/ 124316 h 227860"/>
              <a:gd name="connsiteX2" fmla="*/ 228678 w 230929"/>
              <a:gd name="connsiteY2" fmla="*/ 225916 h 227860"/>
              <a:gd name="connsiteX3" fmla="*/ 142953 w 230929"/>
              <a:gd name="connsiteY3" fmla="*/ 187816 h 227860"/>
              <a:gd name="connsiteX4" fmla="*/ 82628 w 230929"/>
              <a:gd name="connsiteY4" fmla="*/ 146541 h 227860"/>
              <a:gd name="connsiteX5" fmla="*/ 35003 w 230929"/>
              <a:gd name="connsiteY5" fmla="*/ 83041 h 227860"/>
              <a:gd name="connsiteX6" fmla="*/ 78 w 230929"/>
              <a:gd name="connsiteY6" fmla="*/ 491 h 22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929" h="227860">
                <a:moveTo>
                  <a:pt x="78" y="491"/>
                </a:moveTo>
                <a:cubicBezTo>
                  <a:pt x="1665" y="7370"/>
                  <a:pt x="6428" y="86745"/>
                  <a:pt x="44528" y="124316"/>
                </a:cubicBezTo>
                <a:cubicBezTo>
                  <a:pt x="82628" y="161887"/>
                  <a:pt x="212274" y="215333"/>
                  <a:pt x="228678" y="225916"/>
                </a:cubicBezTo>
                <a:cubicBezTo>
                  <a:pt x="245082" y="236499"/>
                  <a:pt x="167295" y="201045"/>
                  <a:pt x="142953" y="187816"/>
                </a:cubicBezTo>
                <a:cubicBezTo>
                  <a:pt x="118611" y="174587"/>
                  <a:pt x="100620" y="164003"/>
                  <a:pt x="82628" y="146541"/>
                </a:cubicBezTo>
                <a:cubicBezTo>
                  <a:pt x="64636" y="129079"/>
                  <a:pt x="48761" y="105266"/>
                  <a:pt x="35003" y="83041"/>
                </a:cubicBezTo>
                <a:cubicBezTo>
                  <a:pt x="21245" y="60816"/>
                  <a:pt x="-1509" y="-6388"/>
                  <a:pt x="78" y="4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 1414">
            <a:extLst>
              <a:ext uri="{FF2B5EF4-FFF2-40B4-BE49-F238E27FC236}">
                <a16:creationId xmlns:a16="http://schemas.microsoft.com/office/drawing/2014/main" id="{9E2542A8-6F7D-20CA-33B7-DCB4716EBA32}"/>
              </a:ext>
            </a:extLst>
          </p:cNvPr>
          <p:cNvSpPr/>
          <p:nvPr/>
        </p:nvSpPr>
        <p:spPr>
          <a:xfrm>
            <a:off x="7175490" y="6816553"/>
            <a:ext cx="141357" cy="354635"/>
          </a:xfrm>
          <a:custGeom>
            <a:avLst/>
            <a:gdLst>
              <a:gd name="connsiteX0" fmla="*/ 44460 w 141357"/>
              <a:gd name="connsiteY0" fmla="*/ 172 h 354635"/>
              <a:gd name="connsiteX1" fmla="*/ 34935 w 141357"/>
              <a:gd name="connsiteY1" fmla="*/ 181147 h 354635"/>
              <a:gd name="connsiteX2" fmla="*/ 139710 w 141357"/>
              <a:gd name="connsiteY2" fmla="*/ 349422 h 354635"/>
              <a:gd name="connsiteX3" fmla="*/ 92085 w 141357"/>
              <a:gd name="connsiteY3" fmla="*/ 298622 h 354635"/>
              <a:gd name="connsiteX4" fmla="*/ 10 w 141357"/>
              <a:gd name="connsiteY4" fmla="*/ 165272 h 354635"/>
              <a:gd name="connsiteX5" fmla="*/ 85735 w 141357"/>
              <a:gd name="connsiteY5" fmla="*/ 238297 h 354635"/>
              <a:gd name="connsiteX6" fmla="*/ 28585 w 141357"/>
              <a:gd name="connsiteY6" fmla="*/ 149397 h 354635"/>
              <a:gd name="connsiteX7" fmla="*/ 44460 w 141357"/>
              <a:gd name="connsiteY7" fmla="*/ 172 h 35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357" h="354635">
                <a:moveTo>
                  <a:pt x="44460" y="172"/>
                </a:moveTo>
                <a:cubicBezTo>
                  <a:pt x="45518" y="5463"/>
                  <a:pt x="19060" y="122939"/>
                  <a:pt x="34935" y="181147"/>
                </a:cubicBezTo>
                <a:cubicBezTo>
                  <a:pt x="50810" y="239355"/>
                  <a:pt x="130185" y="329843"/>
                  <a:pt x="139710" y="349422"/>
                </a:cubicBezTo>
                <a:cubicBezTo>
                  <a:pt x="149235" y="369001"/>
                  <a:pt x="115368" y="329314"/>
                  <a:pt x="92085" y="298622"/>
                </a:cubicBezTo>
                <a:cubicBezTo>
                  <a:pt x="68802" y="267930"/>
                  <a:pt x="1068" y="175326"/>
                  <a:pt x="10" y="165272"/>
                </a:cubicBezTo>
                <a:cubicBezTo>
                  <a:pt x="-1048" y="155218"/>
                  <a:pt x="80973" y="240943"/>
                  <a:pt x="85735" y="238297"/>
                </a:cubicBezTo>
                <a:cubicBezTo>
                  <a:pt x="90497" y="235651"/>
                  <a:pt x="36522" y="185909"/>
                  <a:pt x="28585" y="149397"/>
                </a:cubicBezTo>
                <a:cubicBezTo>
                  <a:pt x="20648" y="112885"/>
                  <a:pt x="43402" y="-5119"/>
                  <a:pt x="44460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 1415">
            <a:extLst>
              <a:ext uri="{FF2B5EF4-FFF2-40B4-BE49-F238E27FC236}">
                <a16:creationId xmlns:a16="http://schemas.microsoft.com/office/drawing/2014/main" id="{3C6797D3-CBB7-3809-CF0A-9EF9599E86FF}"/>
              </a:ext>
            </a:extLst>
          </p:cNvPr>
          <p:cNvSpPr/>
          <p:nvPr/>
        </p:nvSpPr>
        <p:spPr>
          <a:xfrm>
            <a:off x="6833229" y="7575503"/>
            <a:ext cx="317326" cy="336603"/>
          </a:xfrm>
          <a:custGeom>
            <a:avLst/>
            <a:gdLst>
              <a:gd name="connsiteX0" fmla="*/ 59696 w 317326"/>
              <a:gd name="connsiteY0" fmla="*/ 47 h 336603"/>
              <a:gd name="connsiteX1" fmla="*/ 8896 w 317326"/>
              <a:gd name="connsiteY1" fmla="*/ 203247 h 336603"/>
              <a:gd name="connsiteX2" fmla="*/ 167646 w 317326"/>
              <a:gd name="connsiteY2" fmla="*/ 301672 h 336603"/>
              <a:gd name="connsiteX3" fmla="*/ 110496 w 317326"/>
              <a:gd name="connsiteY3" fmla="*/ 301672 h 336603"/>
              <a:gd name="connsiteX4" fmla="*/ 316871 w 317326"/>
              <a:gd name="connsiteY4" fmla="*/ 336597 h 336603"/>
              <a:gd name="connsiteX5" fmla="*/ 161296 w 317326"/>
              <a:gd name="connsiteY5" fmla="*/ 298497 h 336603"/>
              <a:gd name="connsiteX6" fmla="*/ 2546 w 317326"/>
              <a:gd name="connsiteY6" fmla="*/ 222297 h 336603"/>
              <a:gd name="connsiteX7" fmla="*/ 59696 w 317326"/>
              <a:gd name="connsiteY7" fmla="*/ 47 h 33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326" h="336603">
                <a:moveTo>
                  <a:pt x="59696" y="47"/>
                </a:moveTo>
                <a:cubicBezTo>
                  <a:pt x="60754" y="-3128"/>
                  <a:pt x="-9096" y="152976"/>
                  <a:pt x="8896" y="203247"/>
                </a:cubicBezTo>
                <a:cubicBezTo>
                  <a:pt x="26888" y="253518"/>
                  <a:pt x="150713" y="285268"/>
                  <a:pt x="167646" y="301672"/>
                </a:cubicBezTo>
                <a:cubicBezTo>
                  <a:pt x="184579" y="318076"/>
                  <a:pt x="85625" y="295851"/>
                  <a:pt x="110496" y="301672"/>
                </a:cubicBezTo>
                <a:cubicBezTo>
                  <a:pt x="135367" y="307493"/>
                  <a:pt x="308404" y="337126"/>
                  <a:pt x="316871" y="336597"/>
                </a:cubicBezTo>
                <a:cubicBezTo>
                  <a:pt x="325338" y="336068"/>
                  <a:pt x="213684" y="317547"/>
                  <a:pt x="161296" y="298497"/>
                </a:cubicBezTo>
                <a:cubicBezTo>
                  <a:pt x="108909" y="279447"/>
                  <a:pt x="19479" y="272039"/>
                  <a:pt x="2546" y="222297"/>
                </a:cubicBezTo>
                <a:cubicBezTo>
                  <a:pt x="-14387" y="172555"/>
                  <a:pt x="58638" y="3222"/>
                  <a:pt x="59696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 1416">
            <a:extLst>
              <a:ext uri="{FF2B5EF4-FFF2-40B4-BE49-F238E27FC236}">
                <a16:creationId xmlns:a16="http://schemas.microsoft.com/office/drawing/2014/main" id="{20F0833B-534D-6CEA-7677-C48824C429DA}"/>
              </a:ext>
            </a:extLst>
          </p:cNvPr>
          <p:cNvSpPr/>
          <p:nvPr/>
        </p:nvSpPr>
        <p:spPr>
          <a:xfrm>
            <a:off x="6705490" y="7727710"/>
            <a:ext cx="54113" cy="764391"/>
          </a:xfrm>
          <a:custGeom>
            <a:avLst/>
            <a:gdLst>
              <a:gd name="connsiteX0" fmla="*/ 25510 w 54113"/>
              <a:gd name="connsiteY0" fmla="*/ 240 h 764391"/>
              <a:gd name="connsiteX1" fmla="*/ 54085 w 54113"/>
              <a:gd name="connsiteY1" fmla="*/ 225665 h 764391"/>
              <a:gd name="connsiteX2" fmla="*/ 19160 w 54113"/>
              <a:gd name="connsiteY2" fmla="*/ 317740 h 764391"/>
              <a:gd name="connsiteX3" fmla="*/ 41385 w 54113"/>
              <a:gd name="connsiteY3" fmla="*/ 279640 h 764391"/>
              <a:gd name="connsiteX4" fmla="*/ 110 w 54113"/>
              <a:gd name="connsiteY4" fmla="*/ 460615 h 764391"/>
              <a:gd name="connsiteX5" fmla="*/ 28685 w 54113"/>
              <a:gd name="connsiteY5" fmla="*/ 762240 h 764391"/>
              <a:gd name="connsiteX6" fmla="*/ 9635 w 54113"/>
              <a:gd name="connsiteY6" fmla="*/ 574915 h 764391"/>
              <a:gd name="connsiteX7" fmla="*/ 50910 w 54113"/>
              <a:gd name="connsiteY7" fmla="*/ 190740 h 764391"/>
              <a:gd name="connsiteX8" fmla="*/ 25510 w 54113"/>
              <a:gd name="connsiteY8" fmla="*/ 240 h 764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113" h="764391">
                <a:moveTo>
                  <a:pt x="25510" y="240"/>
                </a:moveTo>
                <a:cubicBezTo>
                  <a:pt x="26039" y="6061"/>
                  <a:pt x="55143" y="172748"/>
                  <a:pt x="54085" y="225665"/>
                </a:cubicBezTo>
                <a:cubicBezTo>
                  <a:pt x="53027" y="278582"/>
                  <a:pt x="21277" y="308744"/>
                  <a:pt x="19160" y="317740"/>
                </a:cubicBezTo>
                <a:cubicBezTo>
                  <a:pt x="17043" y="326736"/>
                  <a:pt x="44560" y="255828"/>
                  <a:pt x="41385" y="279640"/>
                </a:cubicBezTo>
                <a:cubicBezTo>
                  <a:pt x="38210" y="303453"/>
                  <a:pt x="2227" y="380182"/>
                  <a:pt x="110" y="460615"/>
                </a:cubicBezTo>
                <a:cubicBezTo>
                  <a:pt x="-2007" y="541048"/>
                  <a:pt x="27098" y="743190"/>
                  <a:pt x="28685" y="762240"/>
                </a:cubicBezTo>
                <a:cubicBezTo>
                  <a:pt x="30272" y="781290"/>
                  <a:pt x="5931" y="670165"/>
                  <a:pt x="9635" y="574915"/>
                </a:cubicBezTo>
                <a:cubicBezTo>
                  <a:pt x="13339" y="479665"/>
                  <a:pt x="49323" y="285990"/>
                  <a:pt x="50910" y="190740"/>
                </a:cubicBezTo>
                <a:cubicBezTo>
                  <a:pt x="52497" y="95490"/>
                  <a:pt x="24981" y="-5581"/>
                  <a:pt x="25510" y="2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 1417">
            <a:extLst>
              <a:ext uri="{FF2B5EF4-FFF2-40B4-BE49-F238E27FC236}">
                <a16:creationId xmlns:a16="http://schemas.microsoft.com/office/drawing/2014/main" id="{46B21D14-C6B4-2E33-E1E8-CB2F80AD7CF0}"/>
              </a:ext>
            </a:extLst>
          </p:cNvPr>
          <p:cNvSpPr/>
          <p:nvPr/>
        </p:nvSpPr>
        <p:spPr>
          <a:xfrm>
            <a:off x="7225996" y="6598055"/>
            <a:ext cx="185995" cy="551575"/>
          </a:xfrm>
          <a:custGeom>
            <a:avLst/>
            <a:gdLst>
              <a:gd name="connsiteX0" fmla="*/ 304 w 185995"/>
              <a:gd name="connsiteY0" fmla="*/ 2770 h 551575"/>
              <a:gd name="connsiteX1" fmla="*/ 111429 w 185995"/>
              <a:gd name="connsiteY1" fmla="*/ 285345 h 551575"/>
              <a:gd name="connsiteX2" fmla="*/ 111429 w 185995"/>
              <a:gd name="connsiteY2" fmla="*/ 386945 h 551575"/>
              <a:gd name="connsiteX3" fmla="*/ 184454 w 185995"/>
              <a:gd name="connsiteY3" fmla="*/ 545695 h 551575"/>
              <a:gd name="connsiteX4" fmla="*/ 159054 w 185995"/>
              <a:gd name="connsiteY4" fmla="*/ 479020 h 551575"/>
              <a:gd name="connsiteX5" fmla="*/ 133654 w 185995"/>
              <a:gd name="connsiteY5" fmla="*/ 126595 h 551575"/>
              <a:gd name="connsiteX6" fmla="*/ 127304 w 185995"/>
              <a:gd name="connsiteY6" fmla="*/ 418695 h 551575"/>
              <a:gd name="connsiteX7" fmla="*/ 79679 w 185995"/>
              <a:gd name="connsiteY7" fmla="*/ 158345 h 551575"/>
              <a:gd name="connsiteX8" fmla="*/ 304 w 185995"/>
              <a:gd name="connsiteY8" fmla="*/ 2770 h 55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995" h="551575">
                <a:moveTo>
                  <a:pt x="304" y="2770"/>
                </a:moveTo>
                <a:cubicBezTo>
                  <a:pt x="5596" y="23936"/>
                  <a:pt x="92908" y="221316"/>
                  <a:pt x="111429" y="285345"/>
                </a:cubicBezTo>
                <a:cubicBezTo>
                  <a:pt x="129950" y="349374"/>
                  <a:pt x="99258" y="343553"/>
                  <a:pt x="111429" y="386945"/>
                </a:cubicBezTo>
                <a:cubicBezTo>
                  <a:pt x="123600" y="430337"/>
                  <a:pt x="176517" y="530349"/>
                  <a:pt x="184454" y="545695"/>
                </a:cubicBezTo>
                <a:cubicBezTo>
                  <a:pt x="192391" y="561041"/>
                  <a:pt x="167521" y="548870"/>
                  <a:pt x="159054" y="479020"/>
                </a:cubicBezTo>
                <a:cubicBezTo>
                  <a:pt x="150587" y="409170"/>
                  <a:pt x="138946" y="136649"/>
                  <a:pt x="133654" y="126595"/>
                </a:cubicBezTo>
                <a:cubicBezTo>
                  <a:pt x="128362" y="116541"/>
                  <a:pt x="136300" y="413403"/>
                  <a:pt x="127304" y="418695"/>
                </a:cubicBezTo>
                <a:cubicBezTo>
                  <a:pt x="118308" y="423987"/>
                  <a:pt x="99258" y="230312"/>
                  <a:pt x="79679" y="158345"/>
                </a:cubicBezTo>
                <a:cubicBezTo>
                  <a:pt x="60100" y="86378"/>
                  <a:pt x="-4988" y="-18396"/>
                  <a:pt x="304" y="27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 1418">
            <a:extLst>
              <a:ext uri="{FF2B5EF4-FFF2-40B4-BE49-F238E27FC236}">
                <a16:creationId xmlns:a16="http://schemas.microsoft.com/office/drawing/2014/main" id="{F8C84B20-8A63-8732-DC6A-747C25D93365}"/>
              </a:ext>
            </a:extLst>
          </p:cNvPr>
          <p:cNvSpPr/>
          <p:nvPr/>
        </p:nvSpPr>
        <p:spPr>
          <a:xfrm>
            <a:off x="7381837" y="6727576"/>
            <a:ext cx="101643" cy="424366"/>
          </a:xfrm>
          <a:custGeom>
            <a:avLst/>
            <a:gdLst>
              <a:gd name="connsiteX0" fmla="*/ 101638 w 101643"/>
              <a:gd name="connsiteY0" fmla="*/ 249 h 424366"/>
              <a:gd name="connsiteX1" fmla="*/ 60363 w 101643"/>
              <a:gd name="connsiteY1" fmla="*/ 197099 h 424366"/>
              <a:gd name="connsiteX2" fmla="*/ 82588 w 101643"/>
              <a:gd name="connsiteY2" fmla="*/ 419349 h 424366"/>
              <a:gd name="connsiteX3" fmla="*/ 60363 w 101643"/>
              <a:gd name="connsiteY3" fmla="*/ 330449 h 424366"/>
              <a:gd name="connsiteX4" fmla="*/ 38 w 101643"/>
              <a:gd name="connsiteY4" fmla="*/ 85974 h 424366"/>
              <a:gd name="connsiteX5" fmla="*/ 69888 w 101643"/>
              <a:gd name="connsiteY5" fmla="*/ 305049 h 424366"/>
              <a:gd name="connsiteX6" fmla="*/ 57188 w 101643"/>
              <a:gd name="connsiteY6" fmla="*/ 158999 h 424366"/>
              <a:gd name="connsiteX7" fmla="*/ 101638 w 101643"/>
              <a:gd name="connsiteY7" fmla="*/ 249 h 42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643" h="424366">
                <a:moveTo>
                  <a:pt x="101638" y="249"/>
                </a:moveTo>
                <a:cubicBezTo>
                  <a:pt x="102167" y="6599"/>
                  <a:pt x="63538" y="127249"/>
                  <a:pt x="60363" y="197099"/>
                </a:cubicBezTo>
                <a:cubicBezTo>
                  <a:pt x="57188" y="266949"/>
                  <a:pt x="82588" y="397124"/>
                  <a:pt x="82588" y="419349"/>
                </a:cubicBezTo>
                <a:cubicBezTo>
                  <a:pt x="82588" y="441574"/>
                  <a:pt x="74121" y="386012"/>
                  <a:pt x="60363" y="330449"/>
                </a:cubicBezTo>
                <a:cubicBezTo>
                  <a:pt x="46605" y="274887"/>
                  <a:pt x="-1549" y="90207"/>
                  <a:pt x="38" y="85974"/>
                </a:cubicBezTo>
                <a:cubicBezTo>
                  <a:pt x="1625" y="81741"/>
                  <a:pt x="60363" y="292878"/>
                  <a:pt x="69888" y="305049"/>
                </a:cubicBezTo>
                <a:cubicBezTo>
                  <a:pt x="79413" y="317220"/>
                  <a:pt x="52955" y="207682"/>
                  <a:pt x="57188" y="158999"/>
                </a:cubicBezTo>
                <a:cubicBezTo>
                  <a:pt x="61421" y="110316"/>
                  <a:pt x="101109" y="-6101"/>
                  <a:pt x="101638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 1419">
            <a:extLst>
              <a:ext uri="{FF2B5EF4-FFF2-40B4-BE49-F238E27FC236}">
                <a16:creationId xmlns:a16="http://schemas.microsoft.com/office/drawing/2014/main" id="{3B1FAC36-82F3-9405-ADAF-B784E2055FFF}"/>
              </a:ext>
            </a:extLst>
          </p:cNvPr>
          <p:cNvSpPr/>
          <p:nvPr/>
        </p:nvSpPr>
        <p:spPr>
          <a:xfrm>
            <a:off x="7502504" y="6714656"/>
            <a:ext cx="13037" cy="392506"/>
          </a:xfrm>
          <a:custGeom>
            <a:avLst/>
            <a:gdLst>
              <a:gd name="connsiteX0" fmla="*/ 21 w 13037"/>
              <a:gd name="connsiteY0" fmla="*/ 469 h 392506"/>
              <a:gd name="connsiteX1" fmla="*/ 9546 w 13037"/>
              <a:gd name="connsiteY1" fmla="*/ 175094 h 392506"/>
              <a:gd name="connsiteX2" fmla="*/ 3196 w 13037"/>
              <a:gd name="connsiteY2" fmla="*/ 390994 h 392506"/>
              <a:gd name="connsiteX3" fmla="*/ 9546 w 13037"/>
              <a:gd name="connsiteY3" fmla="*/ 263994 h 392506"/>
              <a:gd name="connsiteX4" fmla="*/ 12721 w 13037"/>
              <a:gd name="connsiteY4" fmla="*/ 127469 h 392506"/>
              <a:gd name="connsiteX5" fmla="*/ 21 w 13037"/>
              <a:gd name="connsiteY5" fmla="*/ 469 h 39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37" h="392506">
                <a:moveTo>
                  <a:pt x="21" y="469"/>
                </a:moveTo>
                <a:cubicBezTo>
                  <a:pt x="-508" y="8407"/>
                  <a:pt x="9017" y="110007"/>
                  <a:pt x="9546" y="175094"/>
                </a:cubicBezTo>
                <a:cubicBezTo>
                  <a:pt x="10075" y="240181"/>
                  <a:pt x="3196" y="376177"/>
                  <a:pt x="3196" y="390994"/>
                </a:cubicBezTo>
                <a:cubicBezTo>
                  <a:pt x="3196" y="405811"/>
                  <a:pt x="7959" y="307915"/>
                  <a:pt x="9546" y="263994"/>
                </a:cubicBezTo>
                <a:cubicBezTo>
                  <a:pt x="11133" y="220073"/>
                  <a:pt x="10075" y="167686"/>
                  <a:pt x="12721" y="127469"/>
                </a:cubicBezTo>
                <a:cubicBezTo>
                  <a:pt x="15367" y="87252"/>
                  <a:pt x="550" y="-7469"/>
                  <a:pt x="21" y="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 1420">
            <a:extLst>
              <a:ext uri="{FF2B5EF4-FFF2-40B4-BE49-F238E27FC236}">
                <a16:creationId xmlns:a16="http://schemas.microsoft.com/office/drawing/2014/main" id="{B9C9C8D6-355B-4599-633C-8E77CD32869B}"/>
              </a:ext>
            </a:extLst>
          </p:cNvPr>
          <p:cNvSpPr/>
          <p:nvPr/>
        </p:nvSpPr>
        <p:spPr>
          <a:xfrm>
            <a:off x="7523980" y="6677018"/>
            <a:ext cx="89676" cy="459120"/>
          </a:xfrm>
          <a:custGeom>
            <a:avLst/>
            <a:gdLst>
              <a:gd name="connsiteX0" fmla="*/ 42045 w 89676"/>
              <a:gd name="connsiteY0" fmla="*/ 7 h 459120"/>
              <a:gd name="connsiteX1" fmla="*/ 89670 w 89676"/>
              <a:gd name="connsiteY1" fmla="*/ 174632 h 459120"/>
              <a:gd name="connsiteX2" fmla="*/ 45220 w 89676"/>
              <a:gd name="connsiteY2" fmla="*/ 260357 h 459120"/>
              <a:gd name="connsiteX3" fmla="*/ 3945 w 89676"/>
              <a:gd name="connsiteY3" fmla="*/ 457207 h 459120"/>
              <a:gd name="connsiteX4" fmla="*/ 10295 w 89676"/>
              <a:gd name="connsiteY4" fmla="*/ 349257 h 459120"/>
              <a:gd name="connsiteX5" fmla="*/ 80145 w 89676"/>
              <a:gd name="connsiteY5" fmla="*/ 168282 h 459120"/>
              <a:gd name="connsiteX6" fmla="*/ 42045 w 89676"/>
              <a:gd name="connsiteY6" fmla="*/ 7 h 45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676" h="459120">
                <a:moveTo>
                  <a:pt x="42045" y="7"/>
                </a:moveTo>
                <a:cubicBezTo>
                  <a:pt x="43633" y="1065"/>
                  <a:pt x="89141" y="131240"/>
                  <a:pt x="89670" y="174632"/>
                </a:cubicBezTo>
                <a:cubicBezTo>
                  <a:pt x="90199" y="218024"/>
                  <a:pt x="59507" y="213261"/>
                  <a:pt x="45220" y="260357"/>
                </a:cubicBezTo>
                <a:cubicBezTo>
                  <a:pt x="30933" y="307453"/>
                  <a:pt x="9766" y="442390"/>
                  <a:pt x="3945" y="457207"/>
                </a:cubicBezTo>
                <a:cubicBezTo>
                  <a:pt x="-1876" y="472024"/>
                  <a:pt x="-2405" y="397411"/>
                  <a:pt x="10295" y="349257"/>
                </a:cubicBezTo>
                <a:cubicBezTo>
                  <a:pt x="22995" y="301103"/>
                  <a:pt x="74853" y="227019"/>
                  <a:pt x="80145" y="168282"/>
                </a:cubicBezTo>
                <a:cubicBezTo>
                  <a:pt x="85437" y="109545"/>
                  <a:pt x="40457" y="-1051"/>
                  <a:pt x="42045" y="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 1421">
            <a:extLst>
              <a:ext uri="{FF2B5EF4-FFF2-40B4-BE49-F238E27FC236}">
                <a16:creationId xmlns:a16="http://schemas.microsoft.com/office/drawing/2014/main" id="{6514512C-C0D9-E74B-046E-3CAF37CED80A}"/>
              </a:ext>
            </a:extLst>
          </p:cNvPr>
          <p:cNvSpPr/>
          <p:nvPr/>
        </p:nvSpPr>
        <p:spPr>
          <a:xfrm>
            <a:off x="7630443" y="6752868"/>
            <a:ext cx="76958" cy="286535"/>
          </a:xfrm>
          <a:custGeom>
            <a:avLst/>
            <a:gdLst>
              <a:gd name="connsiteX0" fmla="*/ 75282 w 76958"/>
              <a:gd name="connsiteY0" fmla="*/ 357 h 286535"/>
              <a:gd name="connsiteX1" fmla="*/ 68932 w 76958"/>
              <a:gd name="connsiteY1" fmla="*/ 143232 h 286535"/>
              <a:gd name="connsiteX2" fmla="*/ 14957 w 76958"/>
              <a:gd name="connsiteY2" fmla="*/ 222607 h 286535"/>
              <a:gd name="connsiteX3" fmla="*/ 2257 w 76958"/>
              <a:gd name="connsiteY3" fmla="*/ 286107 h 286535"/>
              <a:gd name="connsiteX4" fmla="*/ 53057 w 76958"/>
              <a:gd name="connsiteY4" fmla="*/ 190857 h 286535"/>
              <a:gd name="connsiteX5" fmla="*/ 75282 w 76958"/>
              <a:gd name="connsiteY5" fmla="*/ 105132 h 286535"/>
              <a:gd name="connsiteX6" fmla="*/ 75282 w 76958"/>
              <a:gd name="connsiteY6" fmla="*/ 357 h 28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958" h="286535">
                <a:moveTo>
                  <a:pt x="75282" y="357"/>
                </a:moveTo>
                <a:cubicBezTo>
                  <a:pt x="74224" y="6707"/>
                  <a:pt x="78986" y="106190"/>
                  <a:pt x="68932" y="143232"/>
                </a:cubicBezTo>
                <a:cubicBezTo>
                  <a:pt x="58878" y="180274"/>
                  <a:pt x="26069" y="198795"/>
                  <a:pt x="14957" y="222607"/>
                </a:cubicBezTo>
                <a:cubicBezTo>
                  <a:pt x="3844" y="246420"/>
                  <a:pt x="-4093" y="291399"/>
                  <a:pt x="2257" y="286107"/>
                </a:cubicBezTo>
                <a:cubicBezTo>
                  <a:pt x="8607" y="280815"/>
                  <a:pt x="40886" y="221019"/>
                  <a:pt x="53057" y="190857"/>
                </a:cubicBezTo>
                <a:cubicBezTo>
                  <a:pt x="65228" y="160695"/>
                  <a:pt x="72107" y="136353"/>
                  <a:pt x="75282" y="105132"/>
                </a:cubicBezTo>
                <a:cubicBezTo>
                  <a:pt x="78457" y="73911"/>
                  <a:pt x="76340" y="-5993"/>
                  <a:pt x="75282" y="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 1422">
            <a:extLst>
              <a:ext uri="{FF2B5EF4-FFF2-40B4-BE49-F238E27FC236}">
                <a16:creationId xmlns:a16="http://schemas.microsoft.com/office/drawing/2014/main" id="{981D9B1B-1BC5-1198-5E89-9BCF437E1C69}"/>
              </a:ext>
            </a:extLst>
          </p:cNvPr>
          <p:cNvSpPr/>
          <p:nvPr/>
        </p:nvSpPr>
        <p:spPr>
          <a:xfrm>
            <a:off x="6979343" y="7860178"/>
            <a:ext cx="468328" cy="135178"/>
          </a:xfrm>
          <a:custGeom>
            <a:avLst/>
            <a:gdLst>
              <a:gd name="connsiteX0" fmla="*/ 12007 w 468328"/>
              <a:gd name="connsiteY0" fmla="*/ 128122 h 135178"/>
              <a:gd name="connsiteX1" fmla="*/ 450157 w 468328"/>
              <a:gd name="connsiteY1" fmla="*/ 7472 h 135178"/>
              <a:gd name="connsiteX2" fmla="*/ 361257 w 468328"/>
              <a:gd name="connsiteY2" fmla="*/ 23347 h 135178"/>
              <a:gd name="connsiteX3" fmla="*/ 142182 w 468328"/>
              <a:gd name="connsiteY3" fmla="*/ 109072 h 135178"/>
              <a:gd name="connsiteX4" fmla="*/ 12007 w 468328"/>
              <a:gd name="connsiteY4" fmla="*/ 128122 h 13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328" h="135178">
                <a:moveTo>
                  <a:pt x="12007" y="128122"/>
                </a:moveTo>
                <a:cubicBezTo>
                  <a:pt x="63336" y="111189"/>
                  <a:pt x="391949" y="24934"/>
                  <a:pt x="450157" y="7472"/>
                </a:cubicBezTo>
                <a:cubicBezTo>
                  <a:pt x="508365" y="-9990"/>
                  <a:pt x="412586" y="6414"/>
                  <a:pt x="361257" y="23347"/>
                </a:cubicBezTo>
                <a:cubicBezTo>
                  <a:pt x="309928" y="40280"/>
                  <a:pt x="197215" y="89493"/>
                  <a:pt x="142182" y="109072"/>
                </a:cubicBezTo>
                <a:cubicBezTo>
                  <a:pt x="87149" y="128651"/>
                  <a:pt x="-39322" y="145055"/>
                  <a:pt x="12007" y="12812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 1423">
            <a:extLst>
              <a:ext uri="{FF2B5EF4-FFF2-40B4-BE49-F238E27FC236}">
                <a16:creationId xmlns:a16="http://schemas.microsoft.com/office/drawing/2014/main" id="{D36300F5-5B97-57B1-F6CF-7304BA3A430A}"/>
              </a:ext>
            </a:extLst>
          </p:cNvPr>
          <p:cNvSpPr/>
          <p:nvPr/>
        </p:nvSpPr>
        <p:spPr>
          <a:xfrm>
            <a:off x="6972288" y="8025361"/>
            <a:ext cx="473331" cy="156416"/>
          </a:xfrm>
          <a:custGeom>
            <a:avLst/>
            <a:gdLst>
              <a:gd name="connsiteX0" fmla="*/ 12 w 473331"/>
              <a:gd name="connsiteY0" fmla="*/ 153439 h 156416"/>
              <a:gd name="connsiteX1" fmla="*/ 206387 w 473331"/>
              <a:gd name="connsiteY1" fmla="*/ 140739 h 156416"/>
              <a:gd name="connsiteX2" fmla="*/ 469912 w 473331"/>
              <a:gd name="connsiteY2" fmla="*/ 1039 h 156416"/>
              <a:gd name="connsiteX3" fmla="*/ 346087 w 473331"/>
              <a:gd name="connsiteY3" fmla="*/ 80414 h 156416"/>
              <a:gd name="connsiteX4" fmla="*/ 196862 w 473331"/>
              <a:gd name="connsiteY4" fmla="*/ 143914 h 156416"/>
              <a:gd name="connsiteX5" fmla="*/ 12 w 473331"/>
              <a:gd name="connsiteY5" fmla="*/ 153439 h 15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331" h="156416">
                <a:moveTo>
                  <a:pt x="12" y="153439"/>
                </a:moveTo>
                <a:cubicBezTo>
                  <a:pt x="1599" y="152910"/>
                  <a:pt x="128070" y="166139"/>
                  <a:pt x="206387" y="140739"/>
                </a:cubicBezTo>
                <a:cubicBezTo>
                  <a:pt x="284704" y="115339"/>
                  <a:pt x="446629" y="11093"/>
                  <a:pt x="469912" y="1039"/>
                </a:cubicBezTo>
                <a:cubicBezTo>
                  <a:pt x="493195" y="-9015"/>
                  <a:pt x="391595" y="56602"/>
                  <a:pt x="346087" y="80414"/>
                </a:cubicBezTo>
                <a:cubicBezTo>
                  <a:pt x="300579" y="104226"/>
                  <a:pt x="250308" y="132801"/>
                  <a:pt x="196862" y="143914"/>
                </a:cubicBezTo>
                <a:cubicBezTo>
                  <a:pt x="143416" y="155027"/>
                  <a:pt x="-1575" y="153968"/>
                  <a:pt x="12" y="153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 1424">
            <a:extLst>
              <a:ext uri="{FF2B5EF4-FFF2-40B4-BE49-F238E27FC236}">
                <a16:creationId xmlns:a16="http://schemas.microsoft.com/office/drawing/2014/main" id="{54A6D58C-DA37-32E6-D818-AC40ECCCB851}"/>
              </a:ext>
            </a:extLst>
          </p:cNvPr>
          <p:cNvSpPr/>
          <p:nvPr/>
        </p:nvSpPr>
        <p:spPr>
          <a:xfrm>
            <a:off x="6889732" y="7826311"/>
            <a:ext cx="574883" cy="191404"/>
          </a:xfrm>
          <a:custGeom>
            <a:avLst/>
            <a:gdLst>
              <a:gd name="connsiteX0" fmla="*/ 574693 w 574883"/>
              <a:gd name="connsiteY0" fmla="*/ 64 h 191404"/>
              <a:gd name="connsiteX1" fmla="*/ 396893 w 574883"/>
              <a:gd name="connsiteY1" fmla="*/ 139764 h 191404"/>
              <a:gd name="connsiteX2" fmla="*/ 247668 w 574883"/>
              <a:gd name="connsiteY2" fmla="*/ 165164 h 191404"/>
              <a:gd name="connsiteX3" fmla="*/ 18 w 574883"/>
              <a:gd name="connsiteY3" fmla="*/ 152464 h 191404"/>
              <a:gd name="connsiteX4" fmla="*/ 260368 w 574883"/>
              <a:gd name="connsiteY4" fmla="*/ 168339 h 191404"/>
              <a:gd name="connsiteX5" fmla="*/ 273068 w 574883"/>
              <a:gd name="connsiteY5" fmla="*/ 181039 h 191404"/>
              <a:gd name="connsiteX6" fmla="*/ 152418 w 574883"/>
              <a:gd name="connsiteY6" fmla="*/ 190564 h 191404"/>
              <a:gd name="connsiteX7" fmla="*/ 361968 w 574883"/>
              <a:gd name="connsiteY7" fmla="*/ 158814 h 191404"/>
              <a:gd name="connsiteX8" fmla="*/ 574693 w 574883"/>
              <a:gd name="connsiteY8" fmla="*/ 64 h 19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4883" h="191404">
                <a:moveTo>
                  <a:pt x="574693" y="64"/>
                </a:moveTo>
                <a:cubicBezTo>
                  <a:pt x="580514" y="-3111"/>
                  <a:pt x="451397" y="112247"/>
                  <a:pt x="396893" y="139764"/>
                </a:cubicBezTo>
                <a:cubicBezTo>
                  <a:pt x="342389" y="167281"/>
                  <a:pt x="313814" y="163047"/>
                  <a:pt x="247668" y="165164"/>
                </a:cubicBezTo>
                <a:cubicBezTo>
                  <a:pt x="181522" y="167281"/>
                  <a:pt x="-2099" y="151935"/>
                  <a:pt x="18" y="152464"/>
                </a:cubicBezTo>
                <a:cubicBezTo>
                  <a:pt x="2135" y="152993"/>
                  <a:pt x="214860" y="163577"/>
                  <a:pt x="260368" y="168339"/>
                </a:cubicBezTo>
                <a:cubicBezTo>
                  <a:pt x="305876" y="173101"/>
                  <a:pt x="291060" y="177335"/>
                  <a:pt x="273068" y="181039"/>
                </a:cubicBezTo>
                <a:cubicBezTo>
                  <a:pt x="255076" y="184743"/>
                  <a:pt x="137601" y="194268"/>
                  <a:pt x="152418" y="190564"/>
                </a:cubicBezTo>
                <a:cubicBezTo>
                  <a:pt x="167235" y="186860"/>
                  <a:pt x="294764" y="185272"/>
                  <a:pt x="361968" y="158814"/>
                </a:cubicBezTo>
                <a:cubicBezTo>
                  <a:pt x="429172" y="132356"/>
                  <a:pt x="568872" y="3239"/>
                  <a:pt x="574693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 1425">
            <a:extLst>
              <a:ext uri="{FF2B5EF4-FFF2-40B4-BE49-F238E27FC236}">
                <a16:creationId xmlns:a16="http://schemas.microsoft.com/office/drawing/2014/main" id="{6587B910-5F88-FB85-3BAF-127583FE0C43}"/>
              </a:ext>
            </a:extLst>
          </p:cNvPr>
          <p:cNvSpPr/>
          <p:nvPr/>
        </p:nvSpPr>
        <p:spPr>
          <a:xfrm>
            <a:off x="6869788" y="7912021"/>
            <a:ext cx="566088" cy="200434"/>
          </a:xfrm>
          <a:custGeom>
            <a:avLst/>
            <a:gdLst>
              <a:gd name="connsiteX0" fmla="*/ 566062 w 566088"/>
              <a:gd name="connsiteY0" fmla="*/ 79 h 200434"/>
              <a:gd name="connsiteX1" fmla="*/ 391437 w 566088"/>
              <a:gd name="connsiteY1" fmla="*/ 133429 h 200434"/>
              <a:gd name="connsiteX2" fmla="*/ 286662 w 566088"/>
              <a:gd name="connsiteY2" fmla="*/ 177879 h 200434"/>
              <a:gd name="connsiteX3" fmla="*/ 912 w 566088"/>
              <a:gd name="connsiteY3" fmla="*/ 200104 h 200434"/>
              <a:gd name="connsiteX4" fmla="*/ 391437 w 566088"/>
              <a:gd name="connsiteY4" fmla="*/ 162004 h 200434"/>
              <a:gd name="connsiteX5" fmla="*/ 404137 w 566088"/>
              <a:gd name="connsiteY5" fmla="*/ 149304 h 200434"/>
              <a:gd name="connsiteX6" fmla="*/ 343812 w 566088"/>
              <a:gd name="connsiteY6" fmla="*/ 155654 h 200434"/>
              <a:gd name="connsiteX7" fmla="*/ 404137 w 566088"/>
              <a:gd name="connsiteY7" fmla="*/ 114379 h 200434"/>
              <a:gd name="connsiteX8" fmla="*/ 566062 w 566088"/>
              <a:gd name="connsiteY8" fmla="*/ 79 h 200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088" h="200434">
                <a:moveTo>
                  <a:pt x="566062" y="79"/>
                </a:moveTo>
                <a:cubicBezTo>
                  <a:pt x="563945" y="3254"/>
                  <a:pt x="438004" y="103796"/>
                  <a:pt x="391437" y="133429"/>
                </a:cubicBezTo>
                <a:cubicBezTo>
                  <a:pt x="344870" y="163062"/>
                  <a:pt x="351750" y="166766"/>
                  <a:pt x="286662" y="177879"/>
                </a:cubicBezTo>
                <a:cubicBezTo>
                  <a:pt x="221574" y="188992"/>
                  <a:pt x="-16551" y="202750"/>
                  <a:pt x="912" y="200104"/>
                </a:cubicBezTo>
                <a:cubicBezTo>
                  <a:pt x="18375" y="197458"/>
                  <a:pt x="324233" y="170471"/>
                  <a:pt x="391437" y="162004"/>
                </a:cubicBezTo>
                <a:cubicBezTo>
                  <a:pt x="458641" y="153537"/>
                  <a:pt x="412074" y="150362"/>
                  <a:pt x="404137" y="149304"/>
                </a:cubicBezTo>
                <a:cubicBezTo>
                  <a:pt x="396200" y="148246"/>
                  <a:pt x="343812" y="161475"/>
                  <a:pt x="343812" y="155654"/>
                </a:cubicBezTo>
                <a:cubicBezTo>
                  <a:pt x="343812" y="149833"/>
                  <a:pt x="364979" y="139250"/>
                  <a:pt x="404137" y="114379"/>
                </a:cubicBezTo>
                <a:cubicBezTo>
                  <a:pt x="443295" y="89508"/>
                  <a:pt x="568179" y="-3096"/>
                  <a:pt x="566062" y="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 1426">
            <a:extLst>
              <a:ext uri="{FF2B5EF4-FFF2-40B4-BE49-F238E27FC236}">
                <a16:creationId xmlns:a16="http://schemas.microsoft.com/office/drawing/2014/main" id="{841FC120-CED6-A1C7-12EE-291B027E4AE2}"/>
              </a:ext>
            </a:extLst>
          </p:cNvPr>
          <p:cNvSpPr/>
          <p:nvPr/>
        </p:nvSpPr>
        <p:spPr>
          <a:xfrm>
            <a:off x="8137003" y="7127732"/>
            <a:ext cx="24194" cy="327141"/>
          </a:xfrm>
          <a:custGeom>
            <a:avLst/>
            <a:gdLst>
              <a:gd name="connsiteX0" fmla="*/ 13222 w 24194"/>
              <a:gd name="connsiteY0" fmla="*/ 143 h 327141"/>
              <a:gd name="connsiteX1" fmla="*/ 16397 w 24194"/>
              <a:gd name="connsiteY1" fmla="*/ 165243 h 327141"/>
              <a:gd name="connsiteX2" fmla="*/ 22747 w 24194"/>
              <a:gd name="connsiteY2" fmla="*/ 320818 h 327141"/>
              <a:gd name="connsiteX3" fmla="*/ 22747 w 24194"/>
              <a:gd name="connsiteY3" fmla="*/ 285893 h 327141"/>
              <a:gd name="connsiteX4" fmla="*/ 6872 w 24194"/>
              <a:gd name="connsiteY4" fmla="*/ 184293 h 327141"/>
              <a:gd name="connsiteX5" fmla="*/ 522 w 24194"/>
              <a:gd name="connsiteY5" fmla="*/ 136668 h 327141"/>
              <a:gd name="connsiteX6" fmla="*/ 13222 w 24194"/>
              <a:gd name="connsiteY6" fmla="*/ 143 h 327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94" h="327141">
                <a:moveTo>
                  <a:pt x="13222" y="143"/>
                </a:moveTo>
                <a:cubicBezTo>
                  <a:pt x="15868" y="4905"/>
                  <a:pt x="14810" y="111797"/>
                  <a:pt x="16397" y="165243"/>
                </a:cubicBezTo>
                <a:cubicBezTo>
                  <a:pt x="17984" y="218689"/>
                  <a:pt x="21689" y="300710"/>
                  <a:pt x="22747" y="320818"/>
                </a:cubicBezTo>
                <a:cubicBezTo>
                  <a:pt x="23805" y="340926"/>
                  <a:pt x="25393" y="308647"/>
                  <a:pt x="22747" y="285893"/>
                </a:cubicBezTo>
                <a:cubicBezTo>
                  <a:pt x="20101" y="263139"/>
                  <a:pt x="10576" y="209164"/>
                  <a:pt x="6872" y="184293"/>
                </a:cubicBezTo>
                <a:cubicBezTo>
                  <a:pt x="3168" y="159422"/>
                  <a:pt x="-1595" y="163126"/>
                  <a:pt x="522" y="136668"/>
                </a:cubicBezTo>
                <a:cubicBezTo>
                  <a:pt x="2639" y="110210"/>
                  <a:pt x="10576" y="-4619"/>
                  <a:pt x="13222" y="1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 1427">
            <a:extLst>
              <a:ext uri="{FF2B5EF4-FFF2-40B4-BE49-F238E27FC236}">
                <a16:creationId xmlns:a16="http://schemas.microsoft.com/office/drawing/2014/main" id="{EB829B27-FBAE-3E5A-9E60-9CA1A4ABFCF0}"/>
              </a:ext>
            </a:extLst>
          </p:cNvPr>
          <p:cNvSpPr/>
          <p:nvPr/>
        </p:nvSpPr>
        <p:spPr>
          <a:xfrm>
            <a:off x="8029552" y="7170300"/>
            <a:ext cx="167129" cy="338575"/>
          </a:xfrm>
          <a:custGeom>
            <a:avLst/>
            <a:gdLst>
              <a:gd name="connsiteX0" fmla="*/ 152423 w 167129"/>
              <a:gd name="connsiteY0" fmla="*/ 2025 h 338575"/>
              <a:gd name="connsiteX1" fmla="*/ 165123 w 167129"/>
              <a:gd name="connsiteY1" fmla="*/ 163950 h 338575"/>
              <a:gd name="connsiteX2" fmla="*/ 104798 w 167129"/>
              <a:gd name="connsiteY2" fmla="*/ 249675 h 338575"/>
              <a:gd name="connsiteX3" fmla="*/ 23 w 167129"/>
              <a:gd name="connsiteY3" fmla="*/ 338575 h 338575"/>
              <a:gd name="connsiteX4" fmla="*/ 114323 w 167129"/>
              <a:gd name="connsiteY4" fmla="*/ 249675 h 338575"/>
              <a:gd name="connsiteX5" fmla="*/ 152423 w 167129"/>
              <a:gd name="connsiteY5" fmla="*/ 179825 h 338575"/>
              <a:gd name="connsiteX6" fmla="*/ 149248 w 167129"/>
              <a:gd name="connsiteY6" fmla="*/ 78225 h 338575"/>
              <a:gd name="connsiteX7" fmla="*/ 152423 w 167129"/>
              <a:gd name="connsiteY7" fmla="*/ 2025 h 33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129" h="338575">
                <a:moveTo>
                  <a:pt x="152423" y="2025"/>
                </a:moveTo>
                <a:cubicBezTo>
                  <a:pt x="155069" y="16312"/>
                  <a:pt x="173060" y="122675"/>
                  <a:pt x="165123" y="163950"/>
                </a:cubicBezTo>
                <a:cubicBezTo>
                  <a:pt x="157186" y="205225"/>
                  <a:pt x="132315" y="220571"/>
                  <a:pt x="104798" y="249675"/>
                </a:cubicBezTo>
                <a:cubicBezTo>
                  <a:pt x="77281" y="278779"/>
                  <a:pt x="-1564" y="338575"/>
                  <a:pt x="23" y="338575"/>
                </a:cubicBezTo>
                <a:cubicBezTo>
                  <a:pt x="1610" y="338575"/>
                  <a:pt x="88923" y="276133"/>
                  <a:pt x="114323" y="249675"/>
                </a:cubicBezTo>
                <a:cubicBezTo>
                  <a:pt x="139723" y="223217"/>
                  <a:pt x="146602" y="208400"/>
                  <a:pt x="152423" y="179825"/>
                </a:cubicBezTo>
                <a:cubicBezTo>
                  <a:pt x="158244" y="151250"/>
                  <a:pt x="149777" y="103625"/>
                  <a:pt x="149248" y="78225"/>
                </a:cubicBezTo>
                <a:cubicBezTo>
                  <a:pt x="148719" y="52825"/>
                  <a:pt x="149777" y="-12262"/>
                  <a:pt x="152423" y="2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 1428">
            <a:extLst>
              <a:ext uri="{FF2B5EF4-FFF2-40B4-BE49-F238E27FC236}">
                <a16:creationId xmlns:a16="http://schemas.microsoft.com/office/drawing/2014/main" id="{749AFDC9-BCCA-F5CA-C780-67B2CC2E3B1D}"/>
              </a:ext>
            </a:extLst>
          </p:cNvPr>
          <p:cNvSpPr/>
          <p:nvPr/>
        </p:nvSpPr>
        <p:spPr>
          <a:xfrm>
            <a:off x="7941589" y="7448272"/>
            <a:ext cx="145516" cy="233885"/>
          </a:xfrm>
          <a:custGeom>
            <a:avLst/>
            <a:gdLst>
              <a:gd name="connsiteX0" fmla="*/ 145136 w 145516"/>
              <a:gd name="connsiteY0" fmla="*/ 278 h 233885"/>
              <a:gd name="connsiteX1" fmla="*/ 34011 w 145516"/>
              <a:gd name="connsiteY1" fmla="*/ 162203 h 233885"/>
              <a:gd name="connsiteX2" fmla="*/ 2261 w 145516"/>
              <a:gd name="connsiteY2" fmla="*/ 232053 h 233885"/>
              <a:gd name="connsiteX3" fmla="*/ 14961 w 145516"/>
              <a:gd name="connsiteY3" fmla="*/ 200303 h 233885"/>
              <a:gd name="connsiteX4" fmla="*/ 113386 w 145516"/>
              <a:gd name="connsiteY4" fmla="*/ 63778 h 233885"/>
              <a:gd name="connsiteX5" fmla="*/ 72111 w 145516"/>
              <a:gd name="connsiteY5" fmla="*/ 120928 h 233885"/>
              <a:gd name="connsiteX6" fmla="*/ 145136 w 145516"/>
              <a:gd name="connsiteY6" fmla="*/ 278 h 23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516" h="233885">
                <a:moveTo>
                  <a:pt x="145136" y="278"/>
                </a:moveTo>
                <a:cubicBezTo>
                  <a:pt x="138786" y="7157"/>
                  <a:pt x="57824" y="123574"/>
                  <a:pt x="34011" y="162203"/>
                </a:cubicBezTo>
                <a:cubicBezTo>
                  <a:pt x="10198" y="200832"/>
                  <a:pt x="2261" y="232053"/>
                  <a:pt x="2261" y="232053"/>
                </a:cubicBezTo>
                <a:cubicBezTo>
                  <a:pt x="-914" y="238403"/>
                  <a:pt x="-3560" y="228349"/>
                  <a:pt x="14961" y="200303"/>
                </a:cubicBezTo>
                <a:cubicBezTo>
                  <a:pt x="33482" y="172257"/>
                  <a:pt x="113386" y="63778"/>
                  <a:pt x="113386" y="63778"/>
                </a:cubicBezTo>
                <a:cubicBezTo>
                  <a:pt x="122911" y="50549"/>
                  <a:pt x="67878" y="125690"/>
                  <a:pt x="72111" y="120928"/>
                </a:cubicBezTo>
                <a:cubicBezTo>
                  <a:pt x="76344" y="116166"/>
                  <a:pt x="151486" y="-6601"/>
                  <a:pt x="145136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 1429">
            <a:extLst>
              <a:ext uri="{FF2B5EF4-FFF2-40B4-BE49-F238E27FC236}">
                <a16:creationId xmlns:a16="http://schemas.microsoft.com/office/drawing/2014/main" id="{485D2D28-D213-DDE1-3E96-93DF7401DCF8}"/>
              </a:ext>
            </a:extLst>
          </p:cNvPr>
          <p:cNvSpPr/>
          <p:nvPr/>
        </p:nvSpPr>
        <p:spPr>
          <a:xfrm>
            <a:off x="8057380" y="7202920"/>
            <a:ext cx="80159" cy="188651"/>
          </a:xfrm>
          <a:custGeom>
            <a:avLst/>
            <a:gdLst>
              <a:gd name="connsiteX0" fmla="*/ 73795 w 80159"/>
              <a:gd name="connsiteY0" fmla="*/ 1155 h 188651"/>
              <a:gd name="connsiteX1" fmla="*/ 19820 w 80159"/>
              <a:gd name="connsiteY1" fmla="*/ 105930 h 188651"/>
              <a:gd name="connsiteX2" fmla="*/ 45220 w 80159"/>
              <a:gd name="connsiteY2" fmla="*/ 134505 h 188651"/>
              <a:gd name="connsiteX3" fmla="*/ 3945 w 80159"/>
              <a:gd name="connsiteY3" fmla="*/ 115455 h 188651"/>
              <a:gd name="connsiteX4" fmla="*/ 80145 w 80159"/>
              <a:gd name="connsiteY4" fmla="*/ 188480 h 188651"/>
              <a:gd name="connsiteX5" fmla="*/ 10295 w 80159"/>
              <a:gd name="connsiteY5" fmla="*/ 134505 h 188651"/>
              <a:gd name="connsiteX6" fmla="*/ 3945 w 80159"/>
              <a:gd name="connsiteY6" fmla="*/ 96405 h 188651"/>
              <a:gd name="connsiteX7" fmla="*/ 45220 w 80159"/>
              <a:gd name="connsiteY7" fmla="*/ 51955 h 188651"/>
              <a:gd name="connsiteX8" fmla="*/ 73795 w 80159"/>
              <a:gd name="connsiteY8" fmla="*/ 1155 h 18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159" h="188651">
                <a:moveTo>
                  <a:pt x="73795" y="1155"/>
                </a:moveTo>
                <a:cubicBezTo>
                  <a:pt x="69562" y="10151"/>
                  <a:pt x="24582" y="83705"/>
                  <a:pt x="19820" y="105930"/>
                </a:cubicBezTo>
                <a:cubicBezTo>
                  <a:pt x="15057" y="128155"/>
                  <a:pt x="47866" y="132918"/>
                  <a:pt x="45220" y="134505"/>
                </a:cubicBezTo>
                <a:cubicBezTo>
                  <a:pt x="42574" y="136093"/>
                  <a:pt x="-1876" y="106459"/>
                  <a:pt x="3945" y="115455"/>
                </a:cubicBezTo>
                <a:cubicBezTo>
                  <a:pt x="9766" y="124451"/>
                  <a:pt x="79087" y="185305"/>
                  <a:pt x="80145" y="188480"/>
                </a:cubicBezTo>
                <a:cubicBezTo>
                  <a:pt x="81203" y="191655"/>
                  <a:pt x="22995" y="149851"/>
                  <a:pt x="10295" y="134505"/>
                </a:cubicBezTo>
                <a:cubicBezTo>
                  <a:pt x="-2405" y="119159"/>
                  <a:pt x="-1876" y="110163"/>
                  <a:pt x="3945" y="96405"/>
                </a:cubicBezTo>
                <a:cubicBezTo>
                  <a:pt x="9766" y="82647"/>
                  <a:pt x="31462" y="65713"/>
                  <a:pt x="45220" y="51955"/>
                </a:cubicBezTo>
                <a:cubicBezTo>
                  <a:pt x="58978" y="38197"/>
                  <a:pt x="78028" y="-7841"/>
                  <a:pt x="73795" y="1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 1430">
            <a:extLst>
              <a:ext uri="{FF2B5EF4-FFF2-40B4-BE49-F238E27FC236}">
                <a16:creationId xmlns:a16="http://schemas.microsoft.com/office/drawing/2014/main" id="{1F1C3FD1-0166-B90D-86F9-C0994D421028}"/>
              </a:ext>
            </a:extLst>
          </p:cNvPr>
          <p:cNvSpPr/>
          <p:nvPr/>
        </p:nvSpPr>
        <p:spPr>
          <a:xfrm>
            <a:off x="7924799" y="7137397"/>
            <a:ext cx="288932" cy="184196"/>
          </a:xfrm>
          <a:custGeom>
            <a:avLst/>
            <a:gdLst>
              <a:gd name="connsiteX0" fmla="*/ 288926 w 288932"/>
              <a:gd name="connsiteY0" fmla="*/ 3 h 184196"/>
              <a:gd name="connsiteX1" fmla="*/ 139701 w 288932"/>
              <a:gd name="connsiteY1" fmla="*/ 79378 h 184196"/>
              <a:gd name="connsiteX2" fmla="*/ 1 w 288932"/>
              <a:gd name="connsiteY2" fmla="*/ 184153 h 184196"/>
              <a:gd name="connsiteX3" fmla="*/ 136526 w 288932"/>
              <a:gd name="connsiteY3" fmla="*/ 66678 h 184196"/>
              <a:gd name="connsiteX4" fmla="*/ 171451 w 288932"/>
              <a:gd name="connsiteY4" fmla="*/ 69853 h 184196"/>
              <a:gd name="connsiteX5" fmla="*/ 146051 w 288932"/>
              <a:gd name="connsiteY5" fmla="*/ 76203 h 184196"/>
              <a:gd name="connsiteX6" fmla="*/ 288926 w 288932"/>
              <a:gd name="connsiteY6" fmla="*/ 3 h 18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932" h="184196">
                <a:moveTo>
                  <a:pt x="288926" y="3"/>
                </a:moveTo>
                <a:cubicBezTo>
                  <a:pt x="287868" y="532"/>
                  <a:pt x="187855" y="48686"/>
                  <a:pt x="139701" y="79378"/>
                </a:cubicBezTo>
                <a:cubicBezTo>
                  <a:pt x="91547" y="110070"/>
                  <a:pt x="530" y="186270"/>
                  <a:pt x="1" y="184153"/>
                </a:cubicBezTo>
                <a:cubicBezTo>
                  <a:pt x="-528" y="182036"/>
                  <a:pt x="107951" y="85728"/>
                  <a:pt x="136526" y="66678"/>
                </a:cubicBezTo>
                <a:cubicBezTo>
                  <a:pt x="165101" y="47628"/>
                  <a:pt x="169864" y="68266"/>
                  <a:pt x="171451" y="69853"/>
                </a:cubicBezTo>
                <a:cubicBezTo>
                  <a:pt x="173038" y="71440"/>
                  <a:pt x="129118" y="84670"/>
                  <a:pt x="146051" y="76203"/>
                </a:cubicBezTo>
                <a:cubicBezTo>
                  <a:pt x="162984" y="67736"/>
                  <a:pt x="289984" y="-526"/>
                  <a:pt x="28892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 1431">
            <a:extLst>
              <a:ext uri="{FF2B5EF4-FFF2-40B4-BE49-F238E27FC236}">
                <a16:creationId xmlns:a16="http://schemas.microsoft.com/office/drawing/2014/main" id="{D6456CC6-9198-B7C6-9A67-2F36AE7DB4BD}"/>
              </a:ext>
            </a:extLst>
          </p:cNvPr>
          <p:cNvSpPr/>
          <p:nvPr/>
        </p:nvSpPr>
        <p:spPr>
          <a:xfrm>
            <a:off x="7734502" y="7315718"/>
            <a:ext cx="311285" cy="203119"/>
          </a:xfrm>
          <a:custGeom>
            <a:avLst/>
            <a:gdLst>
              <a:gd name="connsiteX0" fmla="*/ 304598 w 311285"/>
              <a:gd name="connsiteY0" fmla="*/ 5832 h 203119"/>
              <a:gd name="connsiteX1" fmla="*/ 6148 w 311285"/>
              <a:gd name="connsiteY1" fmla="*/ 199507 h 203119"/>
              <a:gd name="connsiteX2" fmla="*/ 110923 w 311285"/>
              <a:gd name="connsiteY2" fmla="*/ 126482 h 203119"/>
              <a:gd name="connsiteX3" fmla="*/ 206173 w 311285"/>
              <a:gd name="connsiteY3" fmla="*/ 56632 h 203119"/>
              <a:gd name="connsiteX4" fmla="*/ 304598 w 311285"/>
              <a:gd name="connsiteY4" fmla="*/ 5832 h 20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285" h="203119">
                <a:moveTo>
                  <a:pt x="304598" y="5832"/>
                </a:moveTo>
                <a:cubicBezTo>
                  <a:pt x="271261" y="29644"/>
                  <a:pt x="38427" y="179399"/>
                  <a:pt x="6148" y="199507"/>
                </a:cubicBezTo>
                <a:cubicBezTo>
                  <a:pt x="-26131" y="219615"/>
                  <a:pt x="77586" y="150294"/>
                  <a:pt x="110923" y="126482"/>
                </a:cubicBezTo>
                <a:cubicBezTo>
                  <a:pt x="144260" y="102670"/>
                  <a:pt x="174952" y="75682"/>
                  <a:pt x="206173" y="56632"/>
                </a:cubicBezTo>
                <a:cubicBezTo>
                  <a:pt x="237394" y="37582"/>
                  <a:pt x="337935" y="-17980"/>
                  <a:pt x="304598" y="5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 1432">
            <a:extLst>
              <a:ext uri="{FF2B5EF4-FFF2-40B4-BE49-F238E27FC236}">
                <a16:creationId xmlns:a16="http://schemas.microsoft.com/office/drawing/2014/main" id="{ED441249-D380-7748-FB30-FEA262741260}"/>
              </a:ext>
            </a:extLst>
          </p:cNvPr>
          <p:cNvSpPr/>
          <p:nvPr/>
        </p:nvSpPr>
        <p:spPr>
          <a:xfrm>
            <a:off x="7761325" y="7343114"/>
            <a:ext cx="239783" cy="220216"/>
          </a:xfrm>
          <a:custGeom>
            <a:avLst/>
            <a:gdLst>
              <a:gd name="connsiteX0" fmla="*/ 239675 w 239783"/>
              <a:gd name="connsiteY0" fmla="*/ 661 h 220216"/>
              <a:gd name="connsiteX1" fmla="*/ 61875 w 239783"/>
              <a:gd name="connsiteY1" fmla="*/ 130836 h 220216"/>
              <a:gd name="connsiteX2" fmla="*/ 1550 w 239783"/>
              <a:gd name="connsiteY2" fmla="*/ 219736 h 220216"/>
              <a:gd name="connsiteX3" fmla="*/ 23775 w 239783"/>
              <a:gd name="connsiteY3" fmla="*/ 162586 h 220216"/>
              <a:gd name="connsiteX4" fmla="*/ 87275 w 239783"/>
              <a:gd name="connsiteY4" fmla="*/ 83211 h 220216"/>
              <a:gd name="connsiteX5" fmla="*/ 239675 w 239783"/>
              <a:gd name="connsiteY5" fmla="*/ 661 h 22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783" h="220216">
                <a:moveTo>
                  <a:pt x="239675" y="661"/>
                </a:moveTo>
                <a:cubicBezTo>
                  <a:pt x="235442" y="8598"/>
                  <a:pt x="101562" y="94324"/>
                  <a:pt x="61875" y="130836"/>
                </a:cubicBezTo>
                <a:cubicBezTo>
                  <a:pt x="22188" y="167348"/>
                  <a:pt x="7900" y="214444"/>
                  <a:pt x="1550" y="219736"/>
                </a:cubicBezTo>
                <a:cubicBezTo>
                  <a:pt x="-4800" y="225028"/>
                  <a:pt x="9487" y="185340"/>
                  <a:pt x="23775" y="162586"/>
                </a:cubicBezTo>
                <a:cubicBezTo>
                  <a:pt x="38062" y="139832"/>
                  <a:pt x="51821" y="108082"/>
                  <a:pt x="87275" y="83211"/>
                </a:cubicBezTo>
                <a:cubicBezTo>
                  <a:pt x="122729" y="58340"/>
                  <a:pt x="243908" y="-7276"/>
                  <a:pt x="239675" y="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 1433">
            <a:extLst>
              <a:ext uri="{FF2B5EF4-FFF2-40B4-BE49-F238E27FC236}">
                <a16:creationId xmlns:a16="http://schemas.microsoft.com/office/drawing/2014/main" id="{A92457DC-B0DB-25B4-DADE-95B15402C1C6}"/>
              </a:ext>
            </a:extLst>
          </p:cNvPr>
          <p:cNvSpPr/>
          <p:nvPr/>
        </p:nvSpPr>
        <p:spPr>
          <a:xfrm>
            <a:off x="7563082" y="7540208"/>
            <a:ext cx="232599" cy="271129"/>
          </a:xfrm>
          <a:custGeom>
            <a:avLst/>
            <a:gdLst>
              <a:gd name="connsiteX0" fmla="*/ 231543 w 232599"/>
              <a:gd name="connsiteY0" fmla="*/ 417 h 271129"/>
              <a:gd name="connsiteX1" fmla="*/ 98193 w 232599"/>
              <a:gd name="connsiteY1" fmla="*/ 70267 h 271129"/>
              <a:gd name="connsiteX2" fmla="*/ 41043 w 232599"/>
              <a:gd name="connsiteY2" fmla="*/ 114717 h 271129"/>
              <a:gd name="connsiteX3" fmla="*/ 2943 w 232599"/>
              <a:gd name="connsiteY3" fmla="*/ 267117 h 271129"/>
              <a:gd name="connsiteX4" fmla="*/ 2943 w 232599"/>
              <a:gd name="connsiteY4" fmla="*/ 219492 h 271129"/>
              <a:gd name="connsiteX5" fmla="*/ 6118 w 232599"/>
              <a:gd name="connsiteY5" fmla="*/ 140117 h 271129"/>
              <a:gd name="connsiteX6" fmla="*/ 69618 w 232599"/>
              <a:gd name="connsiteY6" fmla="*/ 79792 h 271129"/>
              <a:gd name="connsiteX7" fmla="*/ 18818 w 232599"/>
              <a:gd name="connsiteY7" fmla="*/ 105192 h 271129"/>
              <a:gd name="connsiteX8" fmla="*/ 231543 w 232599"/>
              <a:gd name="connsiteY8" fmla="*/ 417 h 271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599" h="271129">
                <a:moveTo>
                  <a:pt x="231543" y="417"/>
                </a:moveTo>
                <a:cubicBezTo>
                  <a:pt x="244772" y="-5404"/>
                  <a:pt x="129943" y="51217"/>
                  <a:pt x="98193" y="70267"/>
                </a:cubicBezTo>
                <a:cubicBezTo>
                  <a:pt x="66443" y="89317"/>
                  <a:pt x="56918" y="81909"/>
                  <a:pt x="41043" y="114717"/>
                </a:cubicBezTo>
                <a:cubicBezTo>
                  <a:pt x="25168" y="147525"/>
                  <a:pt x="9293" y="249655"/>
                  <a:pt x="2943" y="267117"/>
                </a:cubicBezTo>
                <a:cubicBezTo>
                  <a:pt x="-3407" y="284579"/>
                  <a:pt x="2414" y="240659"/>
                  <a:pt x="2943" y="219492"/>
                </a:cubicBezTo>
                <a:cubicBezTo>
                  <a:pt x="3472" y="198325"/>
                  <a:pt x="-4994" y="163400"/>
                  <a:pt x="6118" y="140117"/>
                </a:cubicBezTo>
                <a:cubicBezTo>
                  <a:pt x="17230" y="116834"/>
                  <a:pt x="67501" y="85613"/>
                  <a:pt x="69618" y="79792"/>
                </a:cubicBezTo>
                <a:cubicBezTo>
                  <a:pt x="71735" y="73971"/>
                  <a:pt x="-8169" y="114188"/>
                  <a:pt x="18818" y="105192"/>
                </a:cubicBezTo>
                <a:cubicBezTo>
                  <a:pt x="45805" y="96196"/>
                  <a:pt x="218314" y="6238"/>
                  <a:pt x="231543" y="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 1434">
            <a:extLst>
              <a:ext uri="{FF2B5EF4-FFF2-40B4-BE49-F238E27FC236}">
                <a16:creationId xmlns:a16="http://schemas.microsoft.com/office/drawing/2014/main" id="{8A2FD661-CCF4-0177-DD22-15588F8A947F}"/>
              </a:ext>
            </a:extLst>
          </p:cNvPr>
          <p:cNvSpPr/>
          <p:nvPr/>
        </p:nvSpPr>
        <p:spPr>
          <a:xfrm>
            <a:off x="7534780" y="7610449"/>
            <a:ext cx="440838" cy="251787"/>
          </a:xfrm>
          <a:custGeom>
            <a:avLst/>
            <a:gdLst>
              <a:gd name="connsiteX0" fmla="*/ 440820 w 440838"/>
              <a:gd name="connsiteY0" fmla="*/ 26 h 251787"/>
              <a:gd name="connsiteX1" fmla="*/ 326520 w 440838"/>
              <a:gd name="connsiteY1" fmla="*/ 88926 h 251787"/>
              <a:gd name="connsiteX2" fmla="*/ 259845 w 440838"/>
              <a:gd name="connsiteY2" fmla="*/ 190526 h 251787"/>
              <a:gd name="connsiteX3" fmla="*/ 224920 w 440838"/>
              <a:gd name="connsiteY3" fmla="*/ 219101 h 251787"/>
              <a:gd name="connsiteX4" fmla="*/ 148720 w 440838"/>
              <a:gd name="connsiteY4" fmla="*/ 222276 h 251787"/>
              <a:gd name="connsiteX5" fmla="*/ 212220 w 440838"/>
              <a:gd name="connsiteY5" fmla="*/ 244501 h 251787"/>
              <a:gd name="connsiteX6" fmla="*/ 5845 w 440838"/>
              <a:gd name="connsiteY6" fmla="*/ 168301 h 251787"/>
              <a:gd name="connsiteX7" fmla="*/ 69345 w 440838"/>
              <a:gd name="connsiteY7" fmla="*/ 215926 h 251787"/>
              <a:gd name="connsiteX8" fmla="*/ 202695 w 440838"/>
              <a:gd name="connsiteY8" fmla="*/ 250851 h 251787"/>
              <a:gd name="connsiteX9" fmla="*/ 266195 w 440838"/>
              <a:gd name="connsiteY9" fmla="*/ 177826 h 251787"/>
              <a:gd name="connsiteX10" fmla="*/ 294770 w 440838"/>
              <a:gd name="connsiteY10" fmla="*/ 111151 h 251787"/>
              <a:gd name="connsiteX11" fmla="*/ 412245 w 440838"/>
              <a:gd name="connsiteY11" fmla="*/ 69876 h 251787"/>
              <a:gd name="connsiteX12" fmla="*/ 336045 w 440838"/>
              <a:gd name="connsiteY12" fmla="*/ 79401 h 251787"/>
              <a:gd name="connsiteX13" fmla="*/ 440820 w 440838"/>
              <a:gd name="connsiteY13" fmla="*/ 26 h 2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0838" h="251787">
                <a:moveTo>
                  <a:pt x="440820" y="26"/>
                </a:moveTo>
                <a:cubicBezTo>
                  <a:pt x="439233" y="1613"/>
                  <a:pt x="356682" y="57176"/>
                  <a:pt x="326520" y="88926"/>
                </a:cubicBezTo>
                <a:cubicBezTo>
                  <a:pt x="296358" y="120676"/>
                  <a:pt x="276778" y="168830"/>
                  <a:pt x="259845" y="190526"/>
                </a:cubicBezTo>
                <a:cubicBezTo>
                  <a:pt x="242912" y="212222"/>
                  <a:pt x="243441" y="213809"/>
                  <a:pt x="224920" y="219101"/>
                </a:cubicBezTo>
                <a:cubicBezTo>
                  <a:pt x="206399" y="224393"/>
                  <a:pt x="150837" y="218043"/>
                  <a:pt x="148720" y="222276"/>
                </a:cubicBezTo>
                <a:cubicBezTo>
                  <a:pt x="146603" y="226509"/>
                  <a:pt x="212220" y="244501"/>
                  <a:pt x="212220" y="244501"/>
                </a:cubicBezTo>
                <a:cubicBezTo>
                  <a:pt x="188408" y="235505"/>
                  <a:pt x="29657" y="173063"/>
                  <a:pt x="5845" y="168301"/>
                </a:cubicBezTo>
                <a:cubicBezTo>
                  <a:pt x="-17967" y="163539"/>
                  <a:pt x="36537" y="202168"/>
                  <a:pt x="69345" y="215926"/>
                </a:cubicBezTo>
                <a:cubicBezTo>
                  <a:pt x="102153" y="229684"/>
                  <a:pt x="169887" y="257201"/>
                  <a:pt x="202695" y="250851"/>
                </a:cubicBezTo>
                <a:cubicBezTo>
                  <a:pt x="235503" y="244501"/>
                  <a:pt x="250849" y="201109"/>
                  <a:pt x="266195" y="177826"/>
                </a:cubicBezTo>
                <a:cubicBezTo>
                  <a:pt x="281541" y="154543"/>
                  <a:pt x="270428" y="129143"/>
                  <a:pt x="294770" y="111151"/>
                </a:cubicBezTo>
                <a:cubicBezTo>
                  <a:pt x="319112" y="93159"/>
                  <a:pt x="405366" y="75168"/>
                  <a:pt x="412245" y="69876"/>
                </a:cubicBezTo>
                <a:cubicBezTo>
                  <a:pt x="419124" y="64584"/>
                  <a:pt x="331283" y="90513"/>
                  <a:pt x="336045" y="79401"/>
                </a:cubicBezTo>
                <a:cubicBezTo>
                  <a:pt x="340807" y="68289"/>
                  <a:pt x="442407" y="-1561"/>
                  <a:pt x="440820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 1435">
            <a:extLst>
              <a:ext uri="{FF2B5EF4-FFF2-40B4-BE49-F238E27FC236}">
                <a16:creationId xmlns:a16="http://schemas.microsoft.com/office/drawing/2014/main" id="{9DF7EC97-CB71-8213-D19A-335E19BD31F9}"/>
              </a:ext>
            </a:extLst>
          </p:cNvPr>
          <p:cNvSpPr/>
          <p:nvPr/>
        </p:nvSpPr>
        <p:spPr>
          <a:xfrm>
            <a:off x="7976888" y="7318283"/>
            <a:ext cx="141665" cy="141798"/>
          </a:xfrm>
          <a:custGeom>
            <a:avLst/>
            <a:gdLst>
              <a:gd name="connsiteX0" fmla="*/ 62212 w 141665"/>
              <a:gd name="connsiteY0" fmla="*/ 92 h 141798"/>
              <a:gd name="connsiteX1" fmla="*/ 59037 w 141665"/>
              <a:gd name="connsiteY1" fmla="*/ 82642 h 141798"/>
              <a:gd name="connsiteX2" fmla="*/ 5062 w 141665"/>
              <a:gd name="connsiteY2" fmla="*/ 139792 h 141798"/>
              <a:gd name="connsiteX3" fmla="*/ 17762 w 141665"/>
              <a:gd name="connsiteY3" fmla="*/ 123917 h 141798"/>
              <a:gd name="connsiteX4" fmla="*/ 141587 w 141665"/>
              <a:gd name="connsiteY4" fmla="*/ 76292 h 141798"/>
              <a:gd name="connsiteX5" fmla="*/ 36812 w 141665"/>
              <a:gd name="connsiteY5" fmla="*/ 117567 h 141798"/>
              <a:gd name="connsiteX6" fmla="*/ 55862 w 141665"/>
              <a:gd name="connsiteY6" fmla="*/ 66767 h 141798"/>
              <a:gd name="connsiteX7" fmla="*/ 62212 w 141665"/>
              <a:gd name="connsiteY7" fmla="*/ 92 h 14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665" h="141798">
                <a:moveTo>
                  <a:pt x="62212" y="92"/>
                </a:moveTo>
                <a:cubicBezTo>
                  <a:pt x="62741" y="2738"/>
                  <a:pt x="68562" y="59359"/>
                  <a:pt x="59037" y="82642"/>
                </a:cubicBezTo>
                <a:cubicBezTo>
                  <a:pt x="49512" y="105925"/>
                  <a:pt x="5062" y="139792"/>
                  <a:pt x="5062" y="139792"/>
                </a:cubicBezTo>
                <a:cubicBezTo>
                  <a:pt x="-1817" y="146671"/>
                  <a:pt x="-4992" y="134500"/>
                  <a:pt x="17762" y="123917"/>
                </a:cubicBezTo>
                <a:cubicBezTo>
                  <a:pt x="40516" y="113334"/>
                  <a:pt x="138412" y="77350"/>
                  <a:pt x="141587" y="76292"/>
                </a:cubicBezTo>
                <a:cubicBezTo>
                  <a:pt x="144762" y="75234"/>
                  <a:pt x="51099" y="119154"/>
                  <a:pt x="36812" y="117567"/>
                </a:cubicBezTo>
                <a:cubicBezTo>
                  <a:pt x="22525" y="115980"/>
                  <a:pt x="51629" y="81054"/>
                  <a:pt x="55862" y="66767"/>
                </a:cubicBezTo>
                <a:cubicBezTo>
                  <a:pt x="60095" y="52480"/>
                  <a:pt x="61683" y="-2554"/>
                  <a:pt x="62212" y="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 1436">
            <a:extLst>
              <a:ext uri="{FF2B5EF4-FFF2-40B4-BE49-F238E27FC236}">
                <a16:creationId xmlns:a16="http://schemas.microsoft.com/office/drawing/2014/main" id="{C5D90B3C-D943-9332-C89F-25812F95829E}"/>
              </a:ext>
            </a:extLst>
          </p:cNvPr>
          <p:cNvSpPr/>
          <p:nvPr/>
        </p:nvSpPr>
        <p:spPr>
          <a:xfrm>
            <a:off x="7702547" y="7479796"/>
            <a:ext cx="178063" cy="213229"/>
          </a:xfrm>
          <a:custGeom>
            <a:avLst/>
            <a:gdLst>
              <a:gd name="connsiteX0" fmla="*/ 177803 w 178063"/>
              <a:gd name="connsiteY0" fmla="*/ 504 h 213229"/>
              <a:gd name="connsiteX1" fmla="*/ 146053 w 178063"/>
              <a:gd name="connsiteY1" fmla="*/ 95754 h 213229"/>
              <a:gd name="connsiteX2" fmla="*/ 79378 w 178063"/>
              <a:gd name="connsiteY2" fmla="*/ 159254 h 213229"/>
              <a:gd name="connsiteX3" fmla="*/ 3 w 178063"/>
              <a:gd name="connsiteY3" fmla="*/ 213229 h 213229"/>
              <a:gd name="connsiteX4" fmla="*/ 76203 w 178063"/>
              <a:gd name="connsiteY4" fmla="*/ 159254 h 213229"/>
              <a:gd name="connsiteX5" fmla="*/ 130178 w 178063"/>
              <a:gd name="connsiteY5" fmla="*/ 140204 h 213229"/>
              <a:gd name="connsiteX6" fmla="*/ 177803 w 178063"/>
              <a:gd name="connsiteY6" fmla="*/ 504 h 21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063" h="213229">
                <a:moveTo>
                  <a:pt x="177803" y="504"/>
                </a:moveTo>
                <a:cubicBezTo>
                  <a:pt x="180449" y="-6904"/>
                  <a:pt x="162457" y="69296"/>
                  <a:pt x="146053" y="95754"/>
                </a:cubicBezTo>
                <a:cubicBezTo>
                  <a:pt x="129649" y="122212"/>
                  <a:pt x="103720" y="139675"/>
                  <a:pt x="79378" y="159254"/>
                </a:cubicBezTo>
                <a:cubicBezTo>
                  <a:pt x="55036" y="178833"/>
                  <a:pt x="532" y="213229"/>
                  <a:pt x="3" y="213229"/>
                </a:cubicBezTo>
                <a:cubicBezTo>
                  <a:pt x="-526" y="213229"/>
                  <a:pt x="54507" y="171425"/>
                  <a:pt x="76203" y="159254"/>
                </a:cubicBezTo>
                <a:cubicBezTo>
                  <a:pt x="97899" y="147083"/>
                  <a:pt x="111657" y="159783"/>
                  <a:pt x="130178" y="140204"/>
                </a:cubicBezTo>
                <a:cubicBezTo>
                  <a:pt x="148699" y="120625"/>
                  <a:pt x="175157" y="7912"/>
                  <a:pt x="177803" y="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 1437">
            <a:extLst>
              <a:ext uri="{FF2B5EF4-FFF2-40B4-BE49-F238E27FC236}">
                <a16:creationId xmlns:a16="http://schemas.microsoft.com/office/drawing/2014/main" id="{4C9DF0C6-6746-6ED2-9355-70F421AAF585}"/>
              </a:ext>
            </a:extLst>
          </p:cNvPr>
          <p:cNvSpPr/>
          <p:nvPr/>
        </p:nvSpPr>
        <p:spPr>
          <a:xfrm>
            <a:off x="7546909" y="7578709"/>
            <a:ext cx="270061" cy="225488"/>
          </a:xfrm>
          <a:custGeom>
            <a:avLst/>
            <a:gdLst>
              <a:gd name="connsiteX0" fmla="*/ 269941 w 270061"/>
              <a:gd name="connsiteY0" fmla="*/ 16 h 225488"/>
              <a:gd name="connsiteX1" fmla="*/ 146116 w 270061"/>
              <a:gd name="connsiteY1" fmla="*/ 79391 h 225488"/>
              <a:gd name="connsiteX2" fmla="*/ 155641 w 270061"/>
              <a:gd name="connsiteY2" fmla="*/ 177816 h 225488"/>
              <a:gd name="connsiteX3" fmla="*/ 142941 w 270061"/>
              <a:gd name="connsiteY3" fmla="*/ 193691 h 225488"/>
              <a:gd name="connsiteX4" fmla="*/ 168341 w 270061"/>
              <a:gd name="connsiteY4" fmla="*/ 225441 h 225488"/>
              <a:gd name="connsiteX5" fmla="*/ 136591 w 270061"/>
              <a:gd name="connsiteY5" fmla="*/ 200041 h 225488"/>
              <a:gd name="connsiteX6" fmla="*/ 66 w 270061"/>
              <a:gd name="connsiteY6" fmla="*/ 168291 h 225488"/>
              <a:gd name="connsiteX7" fmla="*/ 155641 w 270061"/>
              <a:gd name="connsiteY7" fmla="*/ 206391 h 225488"/>
              <a:gd name="connsiteX8" fmla="*/ 139766 w 270061"/>
              <a:gd name="connsiteY8" fmla="*/ 133366 h 225488"/>
              <a:gd name="connsiteX9" fmla="*/ 149291 w 270061"/>
              <a:gd name="connsiteY9" fmla="*/ 79391 h 225488"/>
              <a:gd name="connsiteX10" fmla="*/ 120716 w 270061"/>
              <a:gd name="connsiteY10" fmla="*/ 85741 h 225488"/>
              <a:gd name="connsiteX11" fmla="*/ 269941 w 270061"/>
              <a:gd name="connsiteY11" fmla="*/ 16 h 22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0061" h="225488">
                <a:moveTo>
                  <a:pt x="269941" y="16"/>
                </a:moveTo>
                <a:cubicBezTo>
                  <a:pt x="274174" y="-1042"/>
                  <a:pt x="165166" y="49758"/>
                  <a:pt x="146116" y="79391"/>
                </a:cubicBezTo>
                <a:cubicBezTo>
                  <a:pt x="127066" y="109024"/>
                  <a:pt x="156170" y="158766"/>
                  <a:pt x="155641" y="177816"/>
                </a:cubicBezTo>
                <a:cubicBezTo>
                  <a:pt x="155112" y="196866"/>
                  <a:pt x="140824" y="185754"/>
                  <a:pt x="142941" y="193691"/>
                </a:cubicBezTo>
                <a:cubicBezTo>
                  <a:pt x="145058" y="201628"/>
                  <a:pt x="169399" y="224383"/>
                  <a:pt x="168341" y="225441"/>
                </a:cubicBezTo>
                <a:cubicBezTo>
                  <a:pt x="167283" y="226499"/>
                  <a:pt x="164637" y="209566"/>
                  <a:pt x="136591" y="200041"/>
                </a:cubicBezTo>
                <a:cubicBezTo>
                  <a:pt x="108545" y="190516"/>
                  <a:pt x="-3109" y="167233"/>
                  <a:pt x="66" y="168291"/>
                </a:cubicBezTo>
                <a:cubicBezTo>
                  <a:pt x="3241" y="169349"/>
                  <a:pt x="132358" y="212212"/>
                  <a:pt x="155641" y="206391"/>
                </a:cubicBezTo>
                <a:cubicBezTo>
                  <a:pt x="178924" y="200570"/>
                  <a:pt x="140824" y="154533"/>
                  <a:pt x="139766" y="133366"/>
                </a:cubicBezTo>
                <a:cubicBezTo>
                  <a:pt x="138708" y="112199"/>
                  <a:pt x="152466" y="87329"/>
                  <a:pt x="149291" y="79391"/>
                </a:cubicBezTo>
                <a:cubicBezTo>
                  <a:pt x="146116" y="71453"/>
                  <a:pt x="100608" y="94737"/>
                  <a:pt x="120716" y="85741"/>
                </a:cubicBezTo>
                <a:cubicBezTo>
                  <a:pt x="140824" y="76745"/>
                  <a:pt x="265708" y="1074"/>
                  <a:pt x="269941" y="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 1438">
            <a:extLst>
              <a:ext uri="{FF2B5EF4-FFF2-40B4-BE49-F238E27FC236}">
                <a16:creationId xmlns:a16="http://schemas.microsoft.com/office/drawing/2014/main" id="{5C5ACBA3-E99B-FAA6-E7D7-D9F79FACC637}"/>
              </a:ext>
            </a:extLst>
          </p:cNvPr>
          <p:cNvSpPr/>
          <p:nvPr/>
        </p:nvSpPr>
        <p:spPr>
          <a:xfrm>
            <a:off x="7905821" y="7492997"/>
            <a:ext cx="101606" cy="136533"/>
          </a:xfrm>
          <a:custGeom>
            <a:avLst/>
            <a:gdLst>
              <a:gd name="connsiteX0" fmla="*/ 101529 w 101606"/>
              <a:gd name="connsiteY0" fmla="*/ 3 h 136533"/>
              <a:gd name="connsiteX1" fmla="*/ 22154 w 101606"/>
              <a:gd name="connsiteY1" fmla="*/ 79378 h 136533"/>
              <a:gd name="connsiteX2" fmla="*/ 6279 w 101606"/>
              <a:gd name="connsiteY2" fmla="*/ 136528 h 136533"/>
              <a:gd name="connsiteX3" fmla="*/ 6279 w 101606"/>
              <a:gd name="connsiteY3" fmla="*/ 82553 h 136533"/>
              <a:gd name="connsiteX4" fmla="*/ 101529 w 101606"/>
              <a:gd name="connsiteY4" fmla="*/ 3 h 13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06" h="136533">
                <a:moveTo>
                  <a:pt x="101529" y="3"/>
                </a:moveTo>
                <a:cubicBezTo>
                  <a:pt x="104175" y="-526"/>
                  <a:pt x="38029" y="56624"/>
                  <a:pt x="22154" y="79378"/>
                </a:cubicBezTo>
                <a:cubicBezTo>
                  <a:pt x="6279" y="102132"/>
                  <a:pt x="8925" y="135999"/>
                  <a:pt x="6279" y="136528"/>
                </a:cubicBezTo>
                <a:cubicBezTo>
                  <a:pt x="3633" y="137057"/>
                  <a:pt x="-6421" y="100016"/>
                  <a:pt x="6279" y="82553"/>
                </a:cubicBezTo>
                <a:cubicBezTo>
                  <a:pt x="18979" y="65091"/>
                  <a:pt x="98883" y="532"/>
                  <a:pt x="101529" y="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 1439">
            <a:extLst>
              <a:ext uri="{FF2B5EF4-FFF2-40B4-BE49-F238E27FC236}">
                <a16:creationId xmlns:a16="http://schemas.microsoft.com/office/drawing/2014/main" id="{49F83DEC-5A46-837E-4DC9-165C50F435F3}"/>
              </a:ext>
            </a:extLst>
          </p:cNvPr>
          <p:cNvSpPr/>
          <p:nvPr/>
        </p:nvSpPr>
        <p:spPr>
          <a:xfrm>
            <a:off x="7715212" y="6826197"/>
            <a:ext cx="70379" cy="130514"/>
          </a:xfrm>
          <a:custGeom>
            <a:avLst/>
            <a:gdLst>
              <a:gd name="connsiteX0" fmla="*/ 44488 w 70379"/>
              <a:gd name="connsiteY0" fmla="*/ 53 h 130514"/>
              <a:gd name="connsiteX1" fmla="*/ 38138 w 70379"/>
              <a:gd name="connsiteY1" fmla="*/ 54028 h 130514"/>
              <a:gd name="connsiteX2" fmla="*/ 38 w 70379"/>
              <a:gd name="connsiteY2" fmla="*/ 130228 h 130514"/>
              <a:gd name="connsiteX3" fmla="*/ 31788 w 70379"/>
              <a:gd name="connsiteY3" fmla="*/ 79428 h 130514"/>
              <a:gd name="connsiteX4" fmla="*/ 69888 w 70379"/>
              <a:gd name="connsiteY4" fmla="*/ 63553 h 130514"/>
              <a:gd name="connsiteX5" fmla="*/ 44488 w 70379"/>
              <a:gd name="connsiteY5" fmla="*/ 53 h 13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79" h="130514">
                <a:moveTo>
                  <a:pt x="44488" y="53"/>
                </a:moveTo>
                <a:cubicBezTo>
                  <a:pt x="39196" y="-1534"/>
                  <a:pt x="45546" y="32332"/>
                  <a:pt x="38138" y="54028"/>
                </a:cubicBezTo>
                <a:cubicBezTo>
                  <a:pt x="30730" y="75724"/>
                  <a:pt x="1096" y="125995"/>
                  <a:pt x="38" y="130228"/>
                </a:cubicBezTo>
                <a:cubicBezTo>
                  <a:pt x="-1020" y="134461"/>
                  <a:pt x="20146" y="90541"/>
                  <a:pt x="31788" y="79428"/>
                </a:cubicBezTo>
                <a:cubicBezTo>
                  <a:pt x="43430" y="68316"/>
                  <a:pt x="69888" y="63553"/>
                  <a:pt x="69888" y="63553"/>
                </a:cubicBezTo>
                <a:cubicBezTo>
                  <a:pt x="74121" y="58261"/>
                  <a:pt x="49780" y="1640"/>
                  <a:pt x="44488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 1440">
            <a:extLst>
              <a:ext uri="{FF2B5EF4-FFF2-40B4-BE49-F238E27FC236}">
                <a16:creationId xmlns:a16="http://schemas.microsoft.com/office/drawing/2014/main" id="{40B8E930-ADE1-CB3D-7723-CC8327B2F41F}"/>
              </a:ext>
            </a:extLst>
          </p:cNvPr>
          <p:cNvSpPr/>
          <p:nvPr/>
        </p:nvSpPr>
        <p:spPr>
          <a:xfrm>
            <a:off x="8187739" y="7032300"/>
            <a:ext cx="229445" cy="324897"/>
          </a:xfrm>
          <a:custGeom>
            <a:avLst/>
            <a:gdLst>
              <a:gd name="connsiteX0" fmla="*/ 586 w 229445"/>
              <a:gd name="connsiteY0" fmla="*/ 325 h 324897"/>
              <a:gd name="connsiteX1" fmla="*/ 124411 w 229445"/>
              <a:gd name="connsiteY1" fmla="*/ 117800 h 324897"/>
              <a:gd name="connsiteX2" fmla="*/ 216486 w 229445"/>
              <a:gd name="connsiteY2" fmla="*/ 213050 h 324897"/>
              <a:gd name="connsiteX3" fmla="*/ 206961 w 229445"/>
              <a:gd name="connsiteY3" fmla="*/ 174950 h 324897"/>
              <a:gd name="connsiteX4" fmla="*/ 226011 w 229445"/>
              <a:gd name="connsiteY4" fmla="*/ 292425 h 324897"/>
              <a:gd name="connsiteX5" fmla="*/ 216486 w 229445"/>
              <a:gd name="connsiteY5" fmla="*/ 321000 h 324897"/>
              <a:gd name="connsiteX6" fmla="*/ 229186 w 229445"/>
              <a:gd name="connsiteY6" fmla="*/ 222575 h 324897"/>
              <a:gd name="connsiteX7" fmla="*/ 216486 w 229445"/>
              <a:gd name="connsiteY7" fmla="*/ 178125 h 324897"/>
              <a:gd name="connsiteX8" fmla="*/ 133936 w 229445"/>
              <a:gd name="connsiteY8" fmla="*/ 108275 h 324897"/>
              <a:gd name="connsiteX9" fmla="*/ 178386 w 229445"/>
              <a:gd name="connsiteY9" fmla="*/ 155900 h 324897"/>
              <a:gd name="connsiteX10" fmla="*/ 586 w 229445"/>
              <a:gd name="connsiteY10" fmla="*/ 325 h 324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445" h="324897">
                <a:moveTo>
                  <a:pt x="586" y="325"/>
                </a:moveTo>
                <a:cubicBezTo>
                  <a:pt x="-8410" y="-6025"/>
                  <a:pt x="88428" y="82346"/>
                  <a:pt x="124411" y="117800"/>
                </a:cubicBezTo>
                <a:cubicBezTo>
                  <a:pt x="160394" y="153254"/>
                  <a:pt x="202728" y="203525"/>
                  <a:pt x="216486" y="213050"/>
                </a:cubicBezTo>
                <a:cubicBezTo>
                  <a:pt x="230244" y="222575"/>
                  <a:pt x="205374" y="161721"/>
                  <a:pt x="206961" y="174950"/>
                </a:cubicBezTo>
                <a:cubicBezTo>
                  <a:pt x="208548" y="188179"/>
                  <a:pt x="224424" y="268083"/>
                  <a:pt x="226011" y="292425"/>
                </a:cubicBezTo>
                <a:cubicBezTo>
                  <a:pt x="227599" y="316767"/>
                  <a:pt x="215957" y="332642"/>
                  <a:pt x="216486" y="321000"/>
                </a:cubicBezTo>
                <a:cubicBezTo>
                  <a:pt x="217015" y="309358"/>
                  <a:pt x="229186" y="246387"/>
                  <a:pt x="229186" y="222575"/>
                </a:cubicBezTo>
                <a:cubicBezTo>
                  <a:pt x="229186" y="198763"/>
                  <a:pt x="232361" y="197175"/>
                  <a:pt x="216486" y="178125"/>
                </a:cubicBezTo>
                <a:cubicBezTo>
                  <a:pt x="200611" y="159075"/>
                  <a:pt x="140286" y="111979"/>
                  <a:pt x="133936" y="108275"/>
                </a:cubicBezTo>
                <a:cubicBezTo>
                  <a:pt x="127586" y="104571"/>
                  <a:pt x="197436" y="171246"/>
                  <a:pt x="178386" y="155900"/>
                </a:cubicBezTo>
                <a:cubicBezTo>
                  <a:pt x="159336" y="140554"/>
                  <a:pt x="9582" y="6675"/>
                  <a:pt x="586" y="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 1441">
            <a:extLst>
              <a:ext uri="{FF2B5EF4-FFF2-40B4-BE49-F238E27FC236}">
                <a16:creationId xmlns:a16="http://schemas.microsoft.com/office/drawing/2014/main" id="{29C424D2-544D-9233-C62E-E79A44BD9FE3}"/>
              </a:ext>
            </a:extLst>
          </p:cNvPr>
          <p:cNvSpPr/>
          <p:nvPr/>
        </p:nvSpPr>
        <p:spPr>
          <a:xfrm>
            <a:off x="8061241" y="7375411"/>
            <a:ext cx="342996" cy="359717"/>
          </a:xfrm>
          <a:custGeom>
            <a:avLst/>
            <a:gdLst>
              <a:gd name="connsiteX0" fmla="*/ 342984 w 342996"/>
              <a:gd name="connsiteY0" fmla="*/ 114 h 359717"/>
              <a:gd name="connsiteX1" fmla="*/ 228684 w 342996"/>
              <a:gd name="connsiteY1" fmla="*/ 92189 h 359717"/>
              <a:gd name="connsiteX2" fmla="*/ 50884 w 342996"/>
              <a:gd name="connsiteY2" fmla="*/ 308089 h 359717"/>
              <a:gd name="connsiteX3" fmla="*/ 85809 w 342996"/>
              <a:gd name="connsiteY3" fmla="*/ 282689 h 359717"/>
              <a:gd name="connsiteX4" fmla="*/ 84 w 342996"/>
              <a:gd name="connsiteY4" fmla="*/ 355714 h 359717"/>
              <a:gd name="connsiteX5" fmla="*/ 73109 w 342996"/>
              <a:gd name="connsiteY5" fmla="*/ 323964 h 359717"/>
              <a:gd name="connsiteX6" fmla="*/ 222334 w 342996"/>
              <a:gd name="connsiteY6" fmla="*/ 108064 h 359717"/>
              <a:gd name="connsiteX7" fmla="*/ 342984 w 342996"/>
              <a:gd name="connsiteY7" fmla="*/ 114 h 35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96" h="359717">
                <a:moveTo>
                  <a:pt x="342984" y="114"/>
                </a:moveTo>
                <a:cubicBezTo>
                  <a:pt x="344042" y="-2532"/>
                  <a:pt x="277367" y="40860"/>
                  <a:pt x="228684" y="92189"/>
                </a:cubicBezTo>
                <a:cubicBezTo>
                  <a:pt x="180001" y="143518"/>
                  <a:pt x="74696" y="276339"/>
                  <a:pt x="50884" y="308089"/>
                </a:cubicBezTo>
                <a:cubicBezTo>
                  <a:pt x="27072" y="339839"/>
                  <a:pt x="94276" y="274752"/>
                  <a:pt x="85809" y="282689"/>
                </a:cubicBezTo>
                <a:cubicBezTo>
                  <a:pt x="77342" y="290627"/>
                  <a:pt x="2201" y="348835"/>
                  <a:pt x="84" y="355714"/>
                </a:cubicBezTo>
                <a:cubicBezTo>
                  <a:pt x="-2033" y="362593"/>
                  <a:pt x="36067" y="365239"/>
                  <a:pt x="73109" y="323964"/>
                </a:cubicBezTo>
                <a:cubicBezTo>
                  <a:pt x="110151" y="282689"/>
                  <a:pt x="178942" y="159922"/>
                  <a:pt x="222334" y="108064"/>
                </a:cubicBezTo>
                <a:cubicBezTo>
                  <a:pt x="265726" y="56206"/>
                  <a:pt x="341926" y="2760"/>
                  <a:pt x="342984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 1442">
            <a:extLst>
              <a:ext uri="{FF2B5EF4-FFF2-40B4-BE49-F238E27FC236}">
                <a16:creationId xmlns:a16="http://schemas.microsoft.com/office/drawing/2014/main" id="{C522C029-6ED2-4077-A3E5-9CCB3785B0E2}"/>
              </a:ext>
            </a:extLst>
          </p:cNvPr>
          <p:cNvSpPr/>
          <p:nvPr/>
        </p:nvSpPr>
        <p:spPr>
          <a:xfrm>
            <a:off x="8200938" y="7111990"/>
            <a:ext cx="177277" cy="136974"/>
          </a:xfrm>
          <a:custGeom>
            <a:avLst/>
            <a:gdLst>
              <a:gd name="connsiteX0" fmla="*/ 87 w 177277"/>
              <a:gd name="connsiteY0" fmla="*/ 10 h 136974"/>
              <a:gd name="connsiteX1" fmla="*/ 47712 w 177277"/>
              <a:gd name="connsiteY1" fmla="*/ 98435 h 136974"/>
              <a:gd name="connsiteX2" fmla="*/ 174712 w 177277"/>
              <a:gd name="connsiteY2" fmla="*/ 136535 h 136974"/>
              <a:gd name="connsiteX3" fmla="*/ 127087 w 177277"/>
              <a:gd name="connsiteY3" fmla="*/ 117485 h 136974"/>
              <a:gd name="connsiteX4" fmla="*/ 57237 w 177277"/>
              <a:gd name="connsiteY4" fmla="*/ 92085 h 136974"/>
              <a:gd name="connsiteX5" fmla="*/ 87 w 177277"/>
              <a:gd name="connsiteY5" fmla="*/ 10 h 136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277" h="136974">
                <a:moveTo>
                  <a:pt x="87" y="10"/>
                </a:moveTo>
                <a:cubicBezTo>
                  <a:pt x="-1501" y="1068"/>
                  <a:pt x="18608" y="75681"/>
                  <a:pt x="47712" y="98435"/>
                </a:cubicBezTo>
                <a:cubicBezTo>
                  <a:pt x="76816" y="121189"/>
                  <a:pt x="161483" y="133360"/>
                  <a:pt x="174712" y="136535"/>
                </a:cubicBezTo>
                <a:cubicBezTo>
                  <a:pt x="187941" y="139710"/>
                  <a:pt x="146666" y="124893"/>
                  <a:pt x="127087" y="117485"/>
                </a:cubicBezTo>
                <a:cubicBezTo>
                  <a:pt x="107508" y="110077"/>
                  <a:pt x="77875" y="105314"/>
                  <a:pt x="57237" y="92085"/>
                </a:cubicBezTo>
                <a:cubicBezTo>
                  <a:pt x="36599" y="78856"/>
                  <a:pt x="1675" y="-1048"/>
                  <a:pt x="87" y="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 1443">
            <a:extLst>
              <a:ext uri="{FF2B5EF4-FFF2-40B4-BE49-F238E27FC236}">
                <a16:creationId xmlns:a16="http://schemas.microsoft.com/office/drawing/2014/main" id="{EDF33140-581D-6871-7295-C196BD4BB979}"/>
              </a:ext>
            </a:extLst>
          </p:cNvPr>
          <p:cNvSpPr/>
          <p:nvPr/>
        </p:nvSpPr>
        <p:spPr>
          <a:xfrm>
            <a:off x="8210387" y="7235430"/>
            <a:ext cx="175296" cy="143285"/>
          </a:xfrm>
          <a:custGeom>
            <a:avLst/>
            <a:gdLst>
              <a:gd name="connsiteX0" fmla="*/ 163 w 175296"/>
              <a:gd name="connsiteY0" fmla="*/ 395 h 143285"/>
              <a:gd name="connsiteX1" fmla="*/ 95413 w 175296"/>
              <a:gd name="connsiteY1" fmla="*/ 51195 h 143285"/>
              <a:gd name="connsiteX2" fmla="*/ 174788 w 175296"/>
              <a:gd name="connsiteY2" fmla="*/ 28970 h 143285"/>
              <a:gd name="connsiteX3" fmla="*/ 130338 w 175296"/>
              <a:gd name="connsiteY3" fmla="*/ 70245 h 143285"/>
              <a:gd name="connsiteX4" fmla="*/ 149388 w 175296"/>
              <a:gd name="connsiteY4" fmla="*/ 143270 h 143285"/>
              <a:gd name="connsiteX5" fmla="*/ 120813 w 175296"/>
              <a:gd name="connsiteY5" fmla="*/ 63895 h 143285"/>
              <a:gd name="connsiteX6" fmla="*/ 73188 w 175296"/>
              <a:gd name="connsiteY6" fmla="*/ 28970 h 143285"/>
              <a:gd name="connsiteX7" fmla="*/ 163 w 175296"/>
              <a:gd name="connsiteY7" fmla="*/ 395 h 143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296" h="143285">
                <a:moveTo>
                  <a:pt x="163" y="395"/>
                </a:moveTo>
                <a:cubicBezTo>
                  <a:pt x="3867" y="4099"/>
                  <a:pt x="66309" y="46433"/>
                  <a:pt x="95413" y="51195"/>
                </a:cubicBezTo>
                <a:cubicBezTo>
                  <a:pt x="124517" y="55957"/>
                  <a:pt x="168967" y="25795"/>
                  <a:pt x="174788" y="28970"/>
                </a:cubicBezTo>
                <a:cubicBezTo>
                  <a:pt x="180609" y="32145"/>
                  <a:pt x="134571" y="51195"/>
                  <a:pt x="130338" y="70245"/>
                </a:cubicBezTo>
                <a:cubicBezTo>
                  <a:pt x="126105" y="89295"/>
                  <a:pt x="150976" y="144328"/>
                  <a:pt x="149388" y="143270"/>
                </a:cubicBezTo>
                <a:cubicBezTo>
                  <a:pt x="147800" y="142212"/>
                  <a:pt x="133513" y="82945"/>
                  <a:pt x="120813" y="63895"/>
                </a:cubicBezTo>
                <a:cubicBezTo>
                  <a:pt x="108113" y="44845"/>
                  <a:pt x="89592" y="37966"/>
                  <a:pt x="73188" y="28970"/>
                </a:cubicBezTo>
                <a:cubicBezTo>
                  <a:pt x="56784" y="19974"/>
                  <a:pt x="-3541" y="-3309"/>
                  <a:pt x="163" y="3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 1444">
            <a:extLst>
              <a:ext uri="{FF2B5EF4-FFF2-40B4-BE49-F238E27FC236}">
                <a16:creationId xmlns:a16="http://schemas.microsoft.com/office/drawing/2014/main" id="{F841C687-A94C-B6BC-5B15-98246F72132C}"/>
              </a:ext>
            </a:extLst>
          </p:cNvPr>
          <p:cNvSpPr/>
          <p:nvPr/>
        </p:nvSpPr>
        <p:spPr>
          <a:xfrm>
            <a:off x="8216821" y="7317342"/>
            <a:ext cx="106770" cy="77410"/>
          </a:xfrm>
          <a:custGeom>
            <a:avLst/>
            <a:gdLst>
              <a:gd name="connsiteX0" fmla="*/ 79 w 106770"/>
              <a:gd name="connsiteY0" fmla="*/ 4208 h 77410"/>
              <a:gd name="connsiteX1" fmla="*/ 79454 w 106770"/>
              <a:gd name="connsiteY1" fmla="*/ 7383 h 77410"/>
              <a:gd name="connsiteX2" fmla="*/ 104854 w 106770"/>
              <a:gd name="connsiteY2" fmla="*/ 77233 h 77410"/>
              <a:gd name="connsiteX3" fmla="*/ 95329 w 106770"/>
              <a:gd name="connsiteY3" fmla="*/ 26433 h 77410"/>
              <a:gd name="connsiteX4" fmla="*/ 79 w 106770"/>
              <a:gd name="connsiteY4" fmla="*/ 4208 h 77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770" h="77410">
                <a:moveTo>
                  <a:pt x="79" y="4208"/>
                </a:moveTo>
                <a:cubicBezTo>
                  <a:pt x="-2567" y="1033"/>
                  <a:pt x="61992" y="-4788"/>
                  <a:pt x="79454" y="7383"/>
                </a:cubicBezTo>
                <a:cubicBezTo>
                  <a:pt x="96916" y="19554"/>
                  <a:pt x="102208" y="74058"/>
                  <a:pt x="104854" y="77233"/>
                </a:cubicBezTo>
                <a:cubicBezTo>
                  <a:pt x="107500" y="80408"/>
                  <a:pt x="109617" y="40191"/>
                  <a:pt x="95329" y="26433"/>
                </a:cubicBezTo>
                <a:cubicBezTo>
                  <a:pt x="81041" y="12675"/>
                  <a:pt x="2725" y="7383"/>
                  <a:pt x="79" y="4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 1445">
            <a:extLst>
              <a:ext uri="{FF2B5EF4-FFF2-40B4-BE49-F238E27FC236}">
                <a16:creationId xmlns:a16="http://schemas.microsoft.com/office/drawing/2014/main" id="{6ABCF9AC-0F7E-3963-1546-E4FF8B607B18}"/>
              </a:ext>
            </a:extLst>
          </p:cNvPr>
          <p:cNvSpPr/>
          <p:nvPr/>
        </p:nvSpPr>
        <p:spPr>
          <a:xfrm>
            <a:off x="7877117" y="7467600"/>
            <a:ext cx="335080" cy="260357"/>
          </a:xfrm>
          <a:custGeom>
            <a:avLst/>
            <a:gdLst>
              <a:gd name="connsiteX0" fmla="*/ 323908 w 335080"/>
              <a:gd name="connsiteY0" fmla="*/ 0 h 260357"/>
              <a:gd name="connsiteX1" fmla="*/ 323908 w 335080"/>
              <a:gd name="connsiteY1" fmla="*/ 73025 h 260357"/>
              <a:gd name="connsiteX2" fmla="*/ 174683 w 335080"/>
              <a:gd name="connsiteY2" fmla="*/ 222250 h 260357"/>
              <a:gd name="connsiteX3" fmla="*/ 58 w 335080"/>
              <a:gd name="connsiteY3" fmla="*/ 260350 h 260357"/>
              <a:gd name="connsiteX4" fmla="*/ 155633 w 335080"/>
              <a:gd name="connsiteY4" fmla="*/ 225425 h 260357"/>
              <a:gd name="connsiteX5" fmla="*/ 196908 w 335080"/>
              <a:gd name="connsiteY5" fmla="*/ 206375 h 260357"/>
              <a:gd name="connsiteX6" fmla="*/ 311208 w 335080"/>
              <a:gd name="connsiteY6" fmla="*/ 92075 h 260357"/>
              <a:gd name="connsiteX7" fmla="*/ 257233 w 335080"/>
              <a:gd name="connsiteY7" fmla="*/ 15875 h 260357"/>
              <a:gd name="connsiteX8" fmla="*/ 320733 w 335080"/>
              <a:gd name="connsiteY8" fmla="*/ 73025 h 260357"/>
              <a:gd name="connsiteX9" fmla="*/ 323908 w 335080"/>
              <a:gd name="connsiteY9" fmla="*/ 0 h 260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5080" h="260357">
                <a:moveTo>
                  <a:pt x="323908" y="0"/>
                </a:moveTo>
                <a:cubicBezTo>
                  <a:pt x="324437" y="0"/>
                  <a:pt x="348779" y="35983"/>
                  <a:pt x="323908" y="73025"/>
                </a:cubicBezTo>
                <a:cubicBezTo>
                  <a:pt x="299037" y="110067"/>
                  <a:pt x="228658" y="191029"/>
                  <a:pt x="174683" y="222250"/>
                </a:cubicBezTo>
                <a:cubicBezTo>
                  <a:pt x="120708" y="253471"/>
                  <a:pt x="3233" y="259821"/>
                  <a:pt x="58" y="260350"/>
                </a:cubicBezTo>
                <a:cubicBezTo>
                  <a:pt x="-3117" y="260879"/>
                  <a:pt x="122825" y="234421"/>
                  <a:pt x="155633" y="225425"/>
                </a:cubicBezTo>
                <a:cubicBezTo>
                  <a:pt x="188441" y="216429"/>
                  <a:pt x="170979" y="228600"/>
                  <a:pt x="196908" y="206375"/>
                </a:cubicBezTo>
                <a:cubicBezTo>
                  <a:pt x="222837" y="184150"/>
                  <a:pt x="301154" y="123825"/>
                  <a:pt x="311208" y="92075"/>
                </a:cubicBezTo>
                <a:cubicBezTo>
                  <a:pt x="321262" y="60325"/>
                  <a:pt x="255646" y="19050"/>
                  <a:pt x="257233" y="15875"/>
                </a:cubicBezTo>
                <a:cubicBezTo>
                  <a:pt x="258820" y="12700"/>
                  <a:pt x="309620" y="70379"/>
                  <a:pt x="320733" y="73025"/>
                </a:cubicBezTo>
                <a:cubicBezTo>
                  <a:pt x="331846" y="75671"/>
                  <a:pt x="323379" y="0"/>
                  <a:pt x="32390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 1446">
            <a:extLst>
              <a:ext uri="{FF2B5EF4-FFF2-40B4-BE49-F238E27FC236}">
                <a16:creationId xmlns:a16="http://schemas.microsoft.com/office/drawing/2014/main" id="{9766B44C-0240-906B-C63B-2EAA623CA938}"/>
              </a:ext>
            </a:extLst>
          </p:cNvPr>
          <p:cNvSpPr/>
          <p:nvPr/>
        </p:nvSpPr>
        <p:spPr>
          <a:xfrm>
            <a:off x="7898307" y="7737267"/>
            <a:ext cx="99534" cy="304042"/>
          </a:xfrm>
          <a:custGeom>
            <a:avLst/>
            <a:gdLst>
              <a:gd name="connsiteX0" fmla="*/ 99518 w 99534"/>
              <a:gd name="connsiteY0" fmla="*/ 208 h 304042"/>
              <a:gd name="connsiteX1" fmla="*/ 26493 w 99534"/>
              <a:gd name="connsiteY1" fmla="*/ 165308 h 304042"/>
              <a:gd name="connsiteX2" fmla="*/ 1093 w 99534"/>
              <a:gd name="connsiteY2" fmla="*/ 301833 h 304042"/>
              <a:gd name="connsiteX3" fmla="*/ 7443 w 99534"/>
              <a:gd name="connsiteY3" fmla="*/ 241508 h 304042"/>
              <a:gd name="connsiteX4" fmla="*/ 32843 w 99534"/>
              <a:gd name="connsiteY4" fmla="*/ 133558 h 304042"/>
              <a:gd name="connsiteX5" fmla="*/ 99518 w 99534"/>
              <a:gd name="connsiteY5" fmla="*/ 208 h 30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534" h="304042">
                <a:moveTo>
                  <a:pt x="99518" y="208"/>
                </a:moveTo>
                <a:cubicBezTo>
                  <a:pt x="98460" y="5499"/>
                  <a:pt x="42897" y="115037"/>
                  <a:pt x="26493" y="165308"/>
                </a:cubicBezTo>
                <a:cubicBezTo>
                  <a:pt x="10089" y="215579"/>
                  <a:pt x="4268" y="289133"/>
                  <a:pt x="1093" y="301833"/>
                </a:cubicBezTo>
                <a:cubicBezTo>
                  <a:pt x="-2082" y="314533"/>
                  <a:pt x="2151" y="269554"/>
                  <a:pt x="7443" y="241508"/>
                </a:cubicBezTo>
                <a:cubicBezTo>
                  <a:pt x="12735" y="213462"/>
                  <a:pt x="16439" y="175362"/>
                  <a:pt x="32843" y="133558"/>
                </a:cubicBezTo>
                <a:cubicBezTo>
                  <a:pt x="49247" y="91754"/>
                  <a:pt x="100576" y="-5083"/>
                  <a:pt x="99518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 1447">
            <a:extLst>
              <a:ext uri="{FF2B5EF4-FFF2-40B4-BE49-F238E27FC236}">
                <a16:creationId xmlns:a16="http://schemas.microsoft.com/office/drawing/2014/main" id="{B91215A5-64BD-A56E-30FD-641CC135C673}"/>
              </a:ext>
            </a:extLst>
          </p:cNvPr>
          <p:cNvSpPr/>
          <p:nvPr/>
        </p:nvSpPr>
        <p:spPr>
          <a:xfrm>
            <a:off x="7543763" y="8089791"/>
            <a:ext cx="64966" cy="401653"/>
          </a:xfrm>
          <a:custGeom>
            <a:avLst/>
            <a:gdLst>
              <a:gd name="connsiteX0" fmla="*/ 60362 w 64966"/>
              <a:gd name="connsiteY0" fmla="*/ 109 h 401653"/>
              <a:gd name="connsiteX1" fmla="*/ 19087 w 64966"/>
              <a:gd name="connsiteY1" fmla="*/ 152509 h 401653"/>
              <a:gd name="connsiteX2" fmla="*/ 60362 w 64966"/>
              <a:gd name="connsiteY2" fmla="*/ 390634 h 401653"/>
              <a:gd name="connsiteX3" fmla="*/ 57187 w 64966"/>
              <a:gd name="connsiteY3" fmla="*/ 343009 h 401653"/>
              <a:gd name="connsiteX4" fmla="*/ 37 w 64966"/>
              <a:gd name="connsiteY4" fmla="*/ 174734 h 401653"/>
              <a:gd name="connsiteX5" fmla="*/ 60362 w 64966"/>
              <a:gd name="connsiteY5" fmla="*/ 109 h 40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966" h="401653">
                <a:moveTo>
                  <a:pt x="60362" y="109"/>
                </a:moveTo>
                <a:cubicBezTo>
                  <a:pt x="63537" y="-3595"/>
                  <a:pt x="19087" y="87422"/>
                  <a:pt x="19087" y="152509"/>
                </a:cubicBezTo>
                <a:cubicBezTo>
                  <a:pt x="19087" y="217596"/>
                  <a:pt x="54012" y="358884"/>
                  <a:pt x="60362" y="390634"/>
                </a:cubicBezTo>
                <a:cubicBezTo>
                  <a:pt x="66712" y="422384"/>
                  <a:pt x="67241" y="378992"/>
                  <a:pt x="57187" y="343009"/>
                </a:cubicBezTo>
                <a:cubicBezTo>
                  <a:pt x="47133" y="307026"/>
                  <a:pt x="-1551" y="225534"/>
                  <a:pt x="37" y="174734"/>
                </a:cubicBezTo>
                <a:cubicBezTo>
                  <a:pt x="1624" y="123934"/>
                  <a:pt x="57187" y="3813"/>
                  <a:pt x="60362" y="1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 1448">
            <a:extLst>
              <a:ext uri="{FF2B5EF4-FFF2-40B4-BE49-F238E27FC236}">
                <a16:creationId xmlns:a16="http://schemas.microsoft.com/office/drawing/2014/main" id="{7B766F1C-B413-9AF3-CD5C-98A5B4CC9C90}"/>
              </a:ext>
            </a:extLst>
          </p:cNvPr>
          <p:cNvSpPr/>
          <p:nvPr/>
        </p:nvSpPr>
        <p:spPr>
          <a:xfrm>
            <a:off x="7432837" y="7963855"/>
            <a:ext cx="210330" cy="507272"/>
          </a:xfrm>
          <a:custGeom>
            <a:avLst/>
            <a:gdLst>
              <a:gd name="connsiteX0" fmla="*/ 209388 w 210330"/>
              <a:gd name="connsiteY0" fmla="*/ 2220 h 507272"/>
              <a:gd name="connsiteX1" fmla="*/ 18888 w 210330"/>
              <a:gd name="connsiteY1" fmla="*/ 364170 h 507272"/>
              <a:gd name="connsiteX2" fmla="*/ 6188 w 210330"/>
              <a:gd name="connsiteY2" fmla="*/ 507045 h 507272"/>
              <a:gd name="connsiteX3" fmla="*/ 12538 w 210330"/>
              <a:gd name="connsiteY3" fmla="*/ 392745 h 507272"/>
              <a:gd name="connsiteX4" fmla="*/ 88738 w 210330"/>
              <a:gd name="connsiteY4" fmla="*/ 218120 h 507272"/>
              <a:gd name="connsiteX5" fmla="*/ 209388 w 210330"/>
              <a:gd name="connsiteY5" fmla="*/ 2220 h 507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30" h="507272">
                <a:moveTo>
                  <a:pt x="209388" y="2220"/>
                </a:moveTo>
                <a:cubicBezTo>
                  <a:pt x="197746" y="26562"/>
                  <a:pt x="52755" y="280033"/>
                  <a:pt x="18888" y="364170"/>
                </a:cubicBezTo>
                <a:cubicBezTo>
                  <a:pt x="-14979" y="448307"/>
                  <a:pt x="7246" y="502283"/>
                  <a:pt x="6188" y="507045"/>
                </a:cubicBezTo>
                <a:cubicBezTo>
                  <a:pt x="5130" y="511807"/>
                  <a:pt x="-1220" y="440899"/>
                  <a:pt x="12538" y="392745"/>
                </a:cubicBezTo>
                <a:cubicBezTo>
                  <a:pt x="26296" y="344591"/>
                  <a:pt x="55930" y="275799"/>
                  <a:pt x="88738" y="218120"/>
                </a:cubicBezTo>
                <a:cubicBezTo>
                  <a:pt x="121546" y="160441"/>
                  <a:pt x="221030" y="-22122"/>
                  <a:pt x="209388" y="2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 1449">
            <a:extLst>
              <a:ext uri="{FF2B5EF4-FFF2-40B4-BE49-F238E27FC236}">
                <a16:creationId xmlns:a16="http://schemas.microsoft.com/office/drawing/2014/main" id="{A40ABC0C-AE95-840F-7FC3-0348B4FC1F9A}"/>
              </a:ext>
            </a:extLst>
          </p:cNvPr>
          <p:cNvSpPr/>
          <p:nvPr/>
        </p:nvSpPr>
        <p:spPr>
          <a:xfrm>
            <a:off x="7612730" y="7863641"/>
            <a:ext cx="293830" cy="566851"/>
          </a:xfrm>
          <a:custGeom>
            <a:avLst/>
            <a:gdLst>
              <a:gd name="connsiteX0" fmla="*/ 293020 w 293830"/>
              <a:gd name="connsiteY0" fmla="*/ 7184 h 566851"/>
              <a:gd name="connsiteX1" fmla="*/ 200945 w 293830"/>
              <a:gd name="connsiteY1" fmla="*/ 327859 h 566851"/>
              <a:gd name="connsiteX2" fmla="*/ 127920 w 293830"/>
              <a:gd name="connsiteY2" fmla="*/ 419934 h 566851"/>
              <a:gd name="connsiteX3" fmla="*/ 920 w 293830"/>
              <a:gd name="connsiteY3" fmla="*/ 565984 h 566851"/>
              <a:gd name="connsiteX4" fmla="*/ 77120 w 293830"/>
              <a:gd name="connsiteY4" fmla="*/ 477084 h 566851"/>
              <a:gd name="connsiteX5" fmla="*/ 197770 w 293830"/>
              <a:gd name="connsiteY5" fmla="*/ 404059 h 566851"/>
              <a:gd name="connsiteX6" fmla="*/ 172370 w 293830"/>
              <a:gd name="connsiteY6" fmla="*/ 413584 h 566851"/>
              <a:gd name="connsiteX7" fmla="*/ 232695 w 293830"/>
              <a:gd name="connsiteY7" fmla="*/ 251659 h 566851"/>
              <a:gd name="connsiteX8" fmla="*/ 156495 w 293830"/>
              <a:gd name="connsiteY8" fmla="*/ 289759 h 566851"/>
              <a:gd name="connsiteX9" fmla="*/ 216820 w 293830"/>
              <a:gd name="connsiteY9" fmla="*/ 238959 h 566851"/>
              <a:gd name="connsiteX10" fmla="*/ 242220 w 293830"/>
              <a:gd name="connsiteY10" fmla="*/ 115134 h 566851"/>
              <a:gd name="connsiteX11" fmla="*/ 293020 w 293830"/>
              <a:gd name="connsiteY11" fmla="*/ 7184 h 566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3830" h="566851">
                <a:moveTo>
                  <a:pt x="293020" y="7184"/>
                </a:moveTo>
                <a:cubicBezTo>
                  <a:pt x="286141" y="42638"/>
                  <a:pt x="228462" y="259067"/>
                  <a:pt x="200945" y="327859"/>
                </a:cubicBezTo>
                <a:cubicBezTo>
                  <a:pt x="173428" y="396651"/>
                  <a:pt x="161257" y="380247"/>
                  <a:pt x="127920" y="419934"/>
                </a:cubicBezTo>
                <a:cubicBezTo>
                  <a:pt x="94583" y="459621"/>
                  <a:pt x="9387" y="556459"/>
                  <a:pt x="920" y="565984"/>
                </a:cubicBezTo>
                <a:cubicBezTo>
                  <a:pt x="-7547" y="575509"/>
                  <a:pt x="44312" y="504072"/>
                  <a:pt x="77120" y="477084"/>
                </a:cubicBezTo>
                <a:cubicBezTo>
                  <a:pt x="109928" y="450097"/>
                  <a:pt x="181895" y="414642"/>
                  <a:pt x="197770" y="404059"/>
                </a:cubicBezTo>
                <a:cubicBezTo>
                  <a:pt x="213645" y="393476"/>
                  <a:pt x="166549" y="438984"/>
                  <a:pt x="172370" y="413584"/>
                </a:cubicBezTo>
                <a:cubicBezTo>
                  <a:pt x="178191" y="388184"/>
                  <a:pt x="235341" y="272296"/>
                  <a:pt x="232695" y="251659"/>
                </a:cubicBezTo>
                <a:cubicBezTo>
                  <a:pt x="230049" y="231022"/>
                  <a:pt x="159141" y="291876"/>
                  <a:pt x="156495" y="289759"/>
                </a:cubicBezTo>
                <a:cubicBezTo>
                  <a:pt x="153849" y="287642"/>
                  <a:pt x="202533" y="268063"/>
                  <a:pt x="216820" y="238959"/>
                </a:cubicBezTo>
                <a:cubicBezTo>
                  <a:pt x="231107" y="209855"/>
                  <a:pt x="223170" y="153234"/>
                  <a:pt x="242220" y="115134"/>
                </a:cubicBezTo>
                <a:cubicBezTo>
                  <a:pt x="261270" y="77034"/>
                  <a:pt x="299899" y="-28270"/>
                  <a:pt x="293020" y="71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 1450">
            <a:extLst>
              <a:ext uri="{FF2B5EF4-FFF2-40B4-BE49-F238E27FC236}">
                <a16:creationId xmlns:a16="http://schemas.microsoft.com/office/drawing/2014/main" id="{9E6855F2-95DD-3942-E7EA-FFE56E6A9525}"/>
              </a:ext>
            </a:extLst>
          </p:cNvPr>
          <p:cNvSpPr/>
          <p:nvPr/>
        </p:nvSpPr>
        <p:spPr>
          <a:xfrm>
            <a:off x="7759278" y="7654906"/>
            <a:ext cx="343643" cy="670278"/>
          </a:xfrm>
          <a:custGeom>
            <a:avLst/>
            <a:gdLst>
              <a:gd name="connsiteX0" fmla="*/ 295697 w 343643"/>
              <a:gd name="connsiteY0" fmla="*/ 22244 h 670278"/>
              <a:gd name="connsiteX1" fmla="*/ 165522 w 343643"/>
              <a:gd name="connsiteY1" fmla="*/ 339744 h 670278"/>
              <a:gd name="connsiteX2" fmla="*/ 41697 w 343643"/>
              <a:gd name="connsiteY2" fmla="*/ 558819 h 670278"/>
              <a:gd name="connsiteX3" fmla="*/ 79797 w 343643"/>
              <a:gd name="connsiteY3" fmla="*/ 504844 h 670278"/>
              <a:gd name="connsiteX4" fmla="*/ 422 w 343643"/>
              <a:gd name="connsiteY4" fmla="*/ 669944 h 670278"/>
              <a:gd name="connsiteX5" fmla="*/ 121072 w 343643"/>
              <a:gd name="connsiteY5" fmla="*/ 454044 h 670278"/>
              <a:gd name="connsiteX6" fmla="*/ 190922 w 343643"/>
              <a:gd name="connsiteY6" fmla="*/ 346094 h 670278"/>
              <a:gd name="connsiteX7" fmla="*/ 343322 w 343643"/>
              <a:gd name="connsiteY7" fmla="*/ 19 h 670278"/>
              <a:gd name="connsiteX8" fmla="*/ 146472 w 343643"/>
              <a:gd name="connsiteY8" fmla="*/ 361969 h 670278"/>
              <a:gd name="connsiteX9" fmla="*/ 295697 w 343643"/>
              <a:gd name="connsiteY9" fmla="*/ 22244 h 67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643" h="670278">
                <a:moveTo>
                  <a:pt x="295697" y="22244"/>
                </a:moveTo>
                <a:cubicBezTo>
                  <a:pt x="298872" y="18540"/>
                  <a:pt x="207855" y="250315"/>
                  <a:pt x="165522" y="339744"/>
                </a:cubicBezTo>
                <a:cubicBezTo>
                  <a:pt x="123189" y="429173"/>
                  <a:pt x="55984" y="531302"/>
                  <a:pt x="41697" y="558819"/>
                </a:cubicBezTo>
                <a:cubicBezTo>
                  <a:pt x="27409" y="586336"/>
                  <a:pt x="86676" y="486323"/>
                  <a:pt x="79797" y="504844"/>
                </a:cubicBezTo>
                <a:cubicBezTo>
                  <a:pt x="72918" y="523365"/>
                  <a:pt x="-6457" y="678411"/>
                  <a:pt x="422" y="669944"/>
                </a:cubicBezTo>
                <a:cubicBezTo>
                  <a:pt x="7301" y="661477"/>
                  <a:pt x="89322" y="508019"/>
                  <a:pt x="121072" y="454044"/>
                </a:cubicBezTo>
                <a:cubicBezTo>
                  <a:pt x="152822" y="400069"/>
                  <a:pt x="153880" y="421765"/>
                  <a:pt x="190922" y="346094"/>
                </a:cubicBezTo>
                <a:cubicBezTo>
                  <a:pt x="227964" y="270423"/>
                  <a:pt x="350730" y="-2627"/>
                  <a:pt x="343322" y="19"/>
                </a:cubicBezTo>
                <a:cubicBezTo>
                  <a:pt x="335914" y="2665"/>
                  <a:pt x="155468" y="352973"/>
                  <a:pt x="146472" y="361969"/>
                </a:cubicBezTo>
                <a:cubicBezTo>
                  <a:pt x="137476" y="370965"/>
                  <a:pt x="292522" y="25948"/>
                  <a:pt x="295697" y="22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 1451">
            <a:extLst>
              <a:ext uri="{FF2B5EF4-FFF2-40B4-BE49-F238E27FC236}">
                <a16:creationId xmlns:a16="http://schemas.microsoft.com/office/drawing/2014/main" id="{C237AE21-158E-D942-C979-FD0568B3C9A1}"/>
              </a:ext>
            </a:extLst>
          </p:cNvPr>
          <p:cNvSpPr/>
          <p:nvPr/>
        </p:nvSpPr>
        <p:spPr>
          <a:xfrm>
            <a:off x="7692207" y="8216878"/>
            <a:ext cx="189584" cy="281711"/>
          </a:xfrm>
          <a:custGeom>
            <a:avLst/>
            <a:gdLst>
              <a:gd name="connsiteX0" fmla="*/ 7168 w 189584"/>
              <a:gd name="connsiteY0" fmla="*/ 22 h 281711"/>
              <a:gd name="connsiteX1" fmla="*/ 16693 w 189584"/>
              <a:gd name="connsiteY1" fmla="*/ 60347 h 281711"/>
              <a:gd name="connsiteX2" fmla="*/ 184968 w 189584"/>
              <a:gd name="connsiteY2" fmla="*/ 276247 h 281711"/>
              <a:gd name="connsiteX3" fmla="*/ 134168 w 189584"/>
              <a:gd name="connsiteY3" fmla="*/ 209572 h 281711"/>
              <a:gd name="connsiteX4" fmla="*/ 48443 w 189584"/>
              <a:gd name="connsiteY4" fmla="*/ 127022 h 281711"/>
              <a:gd name="connsiteX5" fmla="*/ 26218 w 189584"/>
              <a:gd name="connsiteY5" fmla="*/ 53997 h 281711"/>
              <a:gd name="connsiteX6" fmla="*/ 7168 w 189584"/>
              <a:gd name="connsiteY6" fmla="*/ 22 h 28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584" h="281711">
                <a:moveTo>
                  <a:pt x="7168" y="22"/>
                </a:moveTo>
                <a:cubicBezTo>
                  <a:pt x="5580" y="1080"/>
                  <a:pt x="-12940" y="14310"/>
                  <a:pt x="16693" y="60347"/>
                </a:cubicBezTo>
                <a:cubicBezTo>
                  <a:pt x="46326" y="106384"/>
                  <a:pt x="165389" y="251376"/>
                  <a:pt x="184968" y="276247"/>
                </a:cubicBezTo>
                <a:cubicBezTo>
                  <a:pt x="204547" y="301118"/>
                  <a:pt x="156922" y="234443"/>
                  <a:pt x="134168" y="209572"/>
                </a:cubicBezTo>
                <a:cubicBezTo>
                  <a:pt x="111414" y="184701"/>
                  <a:pt x="66435" y="152951"/>
                  <a:pt x="48443" y="127022"/>
                </a:cubicBezTo>
                <a:cubicBezTo>
                  <a:pt x="30451" y="101093"/>
                  <a:pt x="34685" y="71989"/>
                  <a:pt x="26218" y="53997"/>
                </a:cubicBezTo>
                <a:cubicBezTo>
                  <a:pt x="17751" y="36005"/>
                  <a:pt x="8756" y="-1036"/>
                  <a:pt x="7168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 1452">
            <a:extLst>
              <a:ext uri="{FF2B5EF4-FFF2-40B4-BE49-F238E27FC236}">
                <a16:creationId xmlns:a16="http://schemas.microsoft.com/office/drawing/2014/main" id="{1DD4B10B-7D7F-8D51-3F6A-C7052071B75E}"/>
              </a:ext>
            </a:extLst>
          </p:cNvPr>
          <p:cNvSpPr/>
          <p:nvPr/>
        </p:nvSpPr>
        <p:spPr>
          <a:xfrm>
            <a:off x="6810339" y="7940627"/>
            <a:ext cx="71276" cy="317813"/>
          </a:xfrm>
          <a:custGeom>
            <a:avLst/>
            <a:gdLst>
              <a:gd name="connsiteX0" fmla="*/ 47661 w 71276"/>
              <a:gd name="connsiteY0" fmla="*/ 48 h 317813"/>
              <a:gd name="connsiteX1" fmla="*/ 69886 w 71276"/>
              <a:gd name="connsiteY1" fmla="*/ 181023 h 317813"/>
              <a:gd name="connsiteX2" fmla="*/ 36 w 71276"/>
              <a:gd name="connsiteY2" fmla="*/ 317548 h 317813"/>
              <a:gd name="connsiteX3" fmla="*/ 60361 w 71276"/>
              <a:gd name="connsiteY3" fmla="*/ 212773 h 317813"/>
              <a:gd name="connsiteX4" fmla="*/ 66711 w 71276"/>
              <a:gd name="connsiteY4" fmla="*/ 107998 h 317813"/>
              <a:gd name="connsiteX5" fmla="*/ 60361 w 71276"/>
              <a:gd name="connsiteY5" fmla="*/ 161973 h 317813"/>
              <a:gd name="connsiteX6" fmla="*/ 47661 w 71276"/>
              <a:gd name="connsiteY6" fmla="*/ 48 h 317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76" h="317813">
                <a:moveTo>
                  <a:pt x="47661" y="48"/>
                </a:moveTo>
                <a:cubicBezTo>
                  <a:pt x="49248" y="3223"/>
                  <a:pt x="77824" y="128106"/>
                  <a:pt x="69886" y="181023"/>
                </a:cubicBezTo>
                <a:cubicBezTo>
                  <a:pt x="61948" y="233940"/>
                  <a:pt x="1623" y="312256"/>
                  <a:pt x="36" y="317548"/>
                </a:cubicBezTo>
                <a:cubicBezTo>
                  <a:pt x="-1551" y="322840"/>
                  <a:pt x="49249" y="247698"/>
                  <a:pt x="60361" y="212773"/>
                </a:cubicBezTo>
                <a:cubicBezTo>
                  <a:pt x="71474" y="177848"/>
                  <a:pt x="66711" y="116465"/>
                  <a:pt x="66711" y="107998"/>
                </a:cubicBezTo>
                <a:cubicBezTo>
                  <a:pt x="66711" y="99531"/>
                  <a:pt x="64594" y="174673"/>
                  <a:pt x="60361" y="161973"/>
                </a:cubicBezTo>
                <a:cubicBezTo>
                  <a:pt x="56128" y="149273"/>
                  <a:pt x="46074" y="-3127"/>
                  <a:pt x="47661" y="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 1453">
            <a:extLst>
              <a:ext uri="{FF2B5EF4-FFF2-40B4-BE49-F238E27FC236}">
                <a16:creationId xmlns:a16="http://schemas.microsoft.com/office/drawing/2014/main" id="{19A1DD44-95E0-15DD-4C4B-7696BD4478D8}"/>
              </a:ext>
            </a:extLst>
          </p:cNvPr>
          <p:cNvSpPr/>
          <p:nvPr/>
        </p:nvSpPr>
        <p:spPr>
          <a:xfrm>
            <a:off x="6778693" y="8179458"/>
            <a:ext cx="145889" cy="245196"/>
          </a:xfrm>
          <a:custGeom>
            <a:avLst/>
            <a:gdLst>
              <a:gd name="connsiteX0" fmla="*/ 142807 w 145889"/>
              <a:gd name="connsiteY0" fmla="*/ 2517 h 245196"/>
              <a:gd name="connsiteX1" fmla="*/ 22157 w 145889"/>
              <a:gd name="connsiteY1" fmla="*/ 91417 h 245196"/>
              <a:gd name="connsiteX2" fmla="*/ 12632 w 145889"/>
              <a:gd name="connsiteY2" fmla="*/ 243817 h 245196"/>
              <a:gd name="connsiteX3" fmla="*/ 9457 w 145889"/>
              <a:gd name="connsiteY3" fmla="*/ 170792 h 245196"/>
              <a:gd name="connsiteX4" fmla="*/ 6282 w 145889"/>
              <a:gd name="connsiteY4" fmla="*/ 97767 h 245196"/>
              <a:gd name="connsiteX5" fmla="*/ 101532 w 145889"/>
              <a:gd name="connsiteY5" fmla="*/ 31092 h 245196"/>
              <a:gd name="connsiteX6" fmla="*/ 142807 w 145889"/>
              <a:gd name="connsiteY6" fmla="*/ 2517 h 24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889" h="245196">
                <a:moveTo>
                  <a:pt x="142807" y="2517"/>
                </a:moveTo>
                <a:cubicBezTo>
                  <a:pt x="129578" y="12571"/>
                  <a:pt x="43853" y="51201"/>
                  <a:pt x="22157" y="91417"/>
                </a:cubicBezTo>
                <a:cubicBezTo>
                  <a:pt x="461" y="131633"/>
                  <a:pt x="14749" y="230588"/>
                  <a:pt x="12632" y="243817"/>
                </a:cubicBezTo>
                <a:cubicBezTo>
                  <a:pt x="10515" y="257046"/>
                  <a:pt x="9457" y="170792"/>
                  <a:pt x="9457" y="170792"/>
                </a:cubicBezTo>
                <a:cubicBezTo>
                  <a:pt x="8399" y="146450"/>
                  <a:pt x="-9064" y="121050"/>
                  <a:pt x="6282" y="97767"/>
                </a:cubicBezTo>
                <a:cubicBezTo>
                  <a:pt x="21628" y="74484"/>
                  <a:pt x="79307" y="47496"/>
                  <a:pt x="101532" y="31092"/>
                </a:cubicBezTo>
                <a:cubicBezTo>
                  <a:pt x="123757" y="14688"/>
                  <a:pt x="156036" y="-7537"/>
                  <a:pt x="142807" y="25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 1455">
            <a:extLst>
              <a:ext uri="{FF2B5EF4-FFF2-40B4-BE49-F238E27FC236}">
                <a16:creationId xmlns:a16="http://schemas.microsoft.com/office/drawing/2014/main" id="{F8515392-336D-4F59-5555-CDD188E28340}"/>
              </a:ext>
            </a:extLst>
          </p:cNvPr>
          <p:cNvSpPr/>
          <p:nvPr/>
        </p:nvSpPr>
        <p:spPr>
          <a:xfrm>
            <a:off x="3602976" y="3233412"/>
            <a:ext cx="199963" cy="484970"/>
          </a:xfrm>
          <a:custGeom>
            <a:avLst/>
            <a:gdLst>
              <a:gd name="connsiteX0" fmla="*/ 199959 w 199963"/>
              <a:gd name="connsiteY0" fmla="*/ 294 h 484970"/>
              <a:gd name="connsiteX1" fmla="*/ 18290 w 199963"/>
              <a:gd name="connsiteY1" fmla="*/ 297020 h 484970"/>
              <a:gd name="connsiteX2" fmla="*/ 18290 w 199963"/>
              <a:gd name="connsiteY2" fmla="*/ 484744 h 484970"/>
              <a:gd name="connsiteX3" fmla="*/ 18290 w 199963"/>
              <a:gd name="connsiteY3" fmla="*/ 333354 h 484970"/>
              <a:gd name="connsiteX4" fmla="*/ 12235 w 199963"/>
              <a:gd name="connsiteY4" fmla="*/ 242519 h 484970"/>
              <a:gd name="connsiteX5" fmla="*/ 199959 w 199963"/>
              <a:gd name="connsiteY5" fmla="*/ 294 h 48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963" h="484970">
                <a:moveTo>
                  <a:pt x="199959" y="294"/>
                </a:moveTo>
                <a:cubicBezTo>
                  <a:pt x="200968" y="9378"/>
                  <a:pt x="48568" y="216278"/>
                  <a:pt x="18290" y="297020"/>
                </a:cubicBezTo>
                <a:cubicBezTo>
                  <a:pt x="-11988" y="377762"/>
                  <a:pt x="18290" y="484744"/>
                  <a:pt x="18290" y="484744"/>
                </a:cubicBezTo>
                <a:cubicBezTo>
                  <a:pt x="18290" y="490800"/>
                  <a:pt x="19299" y="373725"/>
                  <a:pt x="18290" y="333354"/>
                </a:cubicBezTo>
                <a:cubicBezTo>
                  <a:pt x="17281" y="292983"/>
                  <a:pt x="-18043" y="289955"/>
                  <a:pt x="12235" y="242519"/>
                </a:cubicBezTo>
                <a:cubicBezTo>
                  <a:pt x="42513" y="195083"/>
                  <a:pt x="198950" y="-8790"/>
                  <a:pt x="199959" y="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 1456">
            <a:extLst>
              <a:ext uri="{FF2B5EF4-FFF2-40B4-BE49-F238E27FC236}">
                <a16:creationId xmlns:a16="http://schemas.microsoft.com/office/drawing/2014/main" id="{9B816BFC-23E3-F611-3DCB-0D6D6D1AEB30}"/>
              </a:ext>
            </a:extLst>
          </p:cNvPr>
          <p:cNvSpPr/>
          <p:nvPr/>
        </p:nvSpPr>
        <p:spPr>
          <a:xfrm>
            <a:off x="3459740" y="3018687"/>
            <a:ext cx="208900" cy="415465"/>
          </a:xfrm>
          <a:custGeom>
            <a:avLst/>
            <a:gdLst>
              <a:gd name="connsiteX0" fmla="*/ 197860 w 208900"/>
              <a:gd name="connsiteY0" fmla="*/ 9128 h 415465"/>
              <a:gd name="connsiteX1" fmla="*/ 52525 w 208900"/>
              <a:gd name="connsiteY1" fmla="*/ 251353 h 415465"/>
              <a:gd name="connsiteX2" fmla="*/ 46469 w 208900"/>
              <a:gd name="connsiteY2" fmla="*/ 414855 h 415465"/>
              <a:gd name="connsiteX3" fmla="*/ 22247 w 208900"/>
              <a:gd name="connsiteY3" fmla="*/ 305853 h 415465"/>
              <a:gd name="connsiteX4" fmla="*/ 10135 w 208900"/>
              <a:gd name="connsiteY4" fmla="*/ 275575 h 415465"/>
              <a:gd name="connsiteX5" fmla="*/ 179693 w 208900"/>
              <a:gd name="connsiteY5" fmla="*/ 69684 h 415465"/>
              <a:gd name="connsiteX6" fmla="*/ 197860 w 208900"/>
              <a:gd name="connsiteY6" fmla="*/ 9128 h 4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900" h="415465">
                <a:moveTo>
                  <a:pt x="197860" y="9128"/>
                </a:moveTo>
                <a:cubicBezTo>
                  <a:pt x="176665" y="39406"/>
                  <a:pt x="77757" y="183732"/>
                  <a:pt x="52525" y="251353"/>
                </a:cubicBezTo>
                <a:cubicBezTo>
                  <a:pt x="27293" y="318974"/>
                  <a:pt x="51515" y="405772"/>
                  <a:pt x="46469" y="414855"/>
                </a:cubicBezTo>
                <a:cubicBezTo>
                  <a:pt x="41423" y="423938"/>
                  <a:pt x="28303" y="329066"/>
                  <a:pt x="22247" y="305853"/>
                </a:cubicBezTo>
                <a:cubicBezTo>
                  <a:pt x="16191" y="282640"/>
                  <a:pt x="-16106" y="314937"/>
                  <a:pt x="10135" y="275575"/>
                </a:cubicBezTo>
                <a:cubicBezTo>
                  <a:pt x="36376" y="236213"/>
                  <a:pt x="151433" y="109045"/>
                  <a:pt x="179693" y="69684"/>
                </a:cubicBezTo>
                <a:cubicBezTo>
                  <a:pt x="207953" y="30323"/>
                  <a:pt x="219055" y="-21150"/>
                  <a:pt x="197860" y="9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 1464">
            <a:extLst>
              <a:ext uri="{FF2B5EF4-FFF2-40B4-BE49-F238E27FC236}">
                <a16:creationId xmlns:a16="http://schemas.microsoft.com/office/drawing/2014/main" id="{8187C9E0-C82E-4FE9-A3A7-19181F31D22E}"/>
              </a:ext>
            </a:extLst>
          </p:cNvPr>
          <p:cNvSpPr/>
          <p:nvPr/>
        </p:nvSpPr>
        <p:spPr>
          <a:xfrm>
            <a:off x="8642675" y="3054180"/>
            <a:ext cx="1012115" cy="797155"/>
          </a:xfrm>
          <a:custGeom>
            <a:avLst/>
            <a:gdLst>
              <a:gd name="connsiteX0" fmla="*/ 993450 w 1012115"/>
              <a:gd name="connsiteY0" fmla="*/ 19220 h 797155"/>
              <a:gd name="connsiteX1" fmla="*/ 348925 w 1012115"/>
              <a:gd name="connsiteY1" fmla="*/ 308145 h 797155"/>
              <a:gd name="connsiteX2" fmla="*/ 2850 w 1012115"/>
              <a:gd name="connsiteY2" fmla="*/ 790745 h 797155"/>
              <a:gd name="connsiteX3" fmla="*/ 199700 w 1012115"/>
              <a:gd name="connsiteY3" fmla="*/ 558970 h 797155"/>
              <a:gd name="connsiteX4" fmla="*/ 469575 w 1012115"/>
              <a:gd name="connsiteY4" fmla="*/ 184320 h 797155"/>
              <a:gd name="connsiteX5" fmla="*/ 809300 w 1012115"/>
              <a:gd name="connsiteY5" fmla="*/ 44620 h 797155"/>
              <a:gd name="connsiteX6" fmla="*/ 993450 w 1012115"/>
              <a:gd name="connsiteY6" fmla="*/ 19220 h 79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2115" h="797155">
                <a:moveTo>
                  <a:pt x="993450" y="19220"/>
                </a:moveTo>
                <a:cubicBezTo>
                  <a:pt x="916721" y="63141"/>
                  <a:pt x="514025" y="179558"/>
                  <a:pt x="348925" y="308145"/>
                </a:cubicBezTo>
                <a:cubicBezTo>
                  <a:pt x="183825" y="436733"/>
                  <a:pt x="27721" y="748941"/>
                  <a:pt x="2850" y="790745"/>
                </a:cubicBezTo>
                <a:cubicBezTo>
                  <a:pt x="-22021" y="832549"/>
                  <a:pt x="121913" y="660041"/>
                  <a:pt x="199700" y="558970"/>
                </a:cubicBezTo>
                <a:cubicBezTo>
                  <a:pt x="277487" y="457899"/>
                  <a:pt x="367975" y="270045"/>
                  <a:pt x="469575" y="184320"/>
                </a:cubicBezTo>
                <a:cubicBezTo>
                  <a:pt x="571175" y="98595"/>
                  <a:pt x="727808" y="72666"/>
                  <a:pt x="809300" y="44620"/>
                </a:cubicBezTo>
                <a:cubicBezTo>
                  <a:pt x="890792" y="16574"/>
                  <a:pt x="1070179" y="-24701"/>
                  <a:pt x="993450" y="19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 1465">
            <a:extLst>
              <a:ext uri="{FF2B5EF4-FFF2-40B4-BE49-F238E27FC236}">
                <a16:creationId xmlns:a16="http://schemas.microsoft.com/office/drawing/2014/main" id="{CF4B224A-BF1E-29B6-2E33-78C4EE6680EB}"/>
              </a:ext>
            </a:extLst>
          </p:cNvPr>
          <p:cNvSpPr/>
          <p:nvPr/>
        </p:nvSpPr>
        <p:spPr>
          <a:xfrm>
            <a:off x="8486775" y="3854450"/>
            <a:ext cx="244940" cy="1127543"/>
          </a:xfrm>
          <a:custGeom>
            <a:avLst/>
            <a:gdLst>
              <a:gd name="connsiteX0" fmla="*/ 142875 w 244940"/>
              <a:gd name="connsiteY0" fmla="*/ 0 h 1127543"/>
              <a:gd name="connsiteX1" fmla="*/ 73025 w 244940"/>
              <a:gd name="connsiteY1" fmla="*/ 298450 h 1127543"/>
              <a:gd name="connsiteX2" fmla="*/ 50800 w 244940"/>
              <a:gd name="connsiteY2" fmla="*/ 609600 h 1127543"/>
              <a:gd name="connsiteX3" fmla="*/ 50800 w 244940"/>
              <a:gd name="connsiteY3" fmla="*/ 542925 h 1127543"/>
              <a:gd name="connsiteX4" fmla="*/ 136525 w 244940"/>
              <a:gd name="connsiteY4" fmla="*/ 939800 h 1127543"/>
              <a:gd name="connsiteX5" fmla="*/ 244475 w 244940"/>
              <a:gd name="connsiteY5" fmla="*/ 1127125 h 1127543"/>
              <a:gd name="connsiteX6" fmla="*/ 168275 w 244940"/>
              <a:gd name="connsiteY6" fmla="*/ 974725 h 1127543"/>
              <a:gd name="connsiteX7" fmla="*/ 0 w 244940"/>
              <a:gd name="connsiteY7" fmla="*/ 508000 h 1127543"/>
              <a:gd name="connsiteX8" fmla="*/ 6350 w 244940"/>
              <a:gd name="connsiteY8" fmla="*/ 488950 h 1127543"/>
              <a:gd name="connsiteX9" fmla="*/ 142875 w 244940"/>
              <a:gd name="connsiteY9" fmla="*/ 0 h 1127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940" h="1127543">
                <a:moveTo>
                  <a:pt x="142875" y="0"/>
                </a:moveTo>
                <a:cubicBezTo>
                  <a:pt x="115623" y="98425"/>
                  <a:pt x="88371" y="196850"/>
                  <a:pt x="73025" y="298450"/>
                </a:cubicBezTo>
                <a:cubicBezTo>
                  <a:pt x="57679" y="400050"/>
                  <a:pt x="54504" y="568854"/>
                  <a:pt x="50800" y="609600"/>
                </a:cubicBezTo>
                <a:cubicBezTo>
                  <a:pt x="47096" y="650346"/>
                  <a:pt x="36512" y="487892"/>
                  <a:pt x="50800" y="542925"/>
                </a:cubicBezTo>
                <a:cubicBezTo>
                  <a:pt x="65087" y="597958"/>
                  <a:pt x="104246" y="842434"/>
                  <a:pt x="136525" y="939800"/>
                </a:cubicBezTo>
                <a:cubicBezTo>
                  <a:pt x="168804" y="1037166"/>
                  <a:pt x="239183" y="1121304"/>
                  <a:pt x="244475" y="1127125"/>
                </a:cubicBezTo>
                <a:cubicBezTo>
                  <a:pt x="249767" y="1132946"/>
                  <a:pt x="209021" y="1077912"/>
                  <a:pt x="168275" y="974725"/>
                </a:cubicBezTo>
                <a:cubicBezTo>
                  <a:pt x="127529" y="871538"/>
                  <a:pt x="26987" y="588962"/>
                  <a:pt x="0" y="508000"/>
                </a:cubicBezTo>
                <a:lnTo>
                  <a:pt x="6350" y="488950"/>
                </a:lnTo>
                <a:lnTo>
                  <a:pt x="14287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 1466">
            <a:extLst>
              <a:ext uri="{FF2B5EF4-FFF2-40B4-BE49-F238E27FC236}">
                <a16:creationId xmlns:a16="http://schemas.microsoft.com/office/drawing/2014/main" id="{539BFA98-3F7B-E27C-DD23-DF730F7615AE}"/>
              </a:ext>
            </a:extLst>
          </p:cNvPr>
          <p:cNvSpPr/>
          <p:nvPr/>
        </p:nvSpPr>
        <p:spPr>
          <a:xfrm>
            <a:off x="9680009" y="3046814"/>
            <a:ext cx="938218" cy="262804"/>
          </a:xfrm>
          <a:custGeom>
            <a:avLst/>
            <a:gdLst>
              <a:gd name="connsiteX0" fmla="*/ 566 w 938218"/>
              <a:gd name="connsiteY0" fmla="*/ 20236 h 262804"/>
              <a:gd name="connsiteX1" fmla="*/ 435541 w 938218"/>
              <a:gd name="connsiteY1" fmla="*/ 45636 h 262804"/>
              <a:gd name="connsiteX2" fmla="*/ 673666 w 938218"/>
              <a:gd name="connsiteY2" fmla="*/ 153586 h 262804"/>
              <a:gd name="connsiteX3" fmla="*/ 622866 w 938218"/>
              <a:gd name="connsiteY3" fmla="*/ 90086 h 262804"/>
              <a:gd name="connsiteX4" fmla="*/ 937191 w 938218"/>
              <a:gd name="connsiteY4" fmla="*/ 261536 h 262804"/>
              <a:gd name="connsiteX5" fmla="*/ 730816 w 938218"/>
              <a:gd name="connsiteY5" fmla="*/ 172636 h 262804"/>
              <a:gd name="connsiteX6" fmla="*/ 352991 w 938218"/>
              <a:gd name="connsiteY6" fmla="*/ 10711 h 262804"/>
              <a:gd name="connsiteX7" fmla="*/ 566 w 938218"/>
              <a:gd name="connsiteY7" fmla="*/ 20236 h 26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8218" h="262804">
                <a:moveTo>
                  <a:pt x="566" y="20236"/>
                </a:moveTo>
                <a:cubicBezTo>
                  <a:pt x="14324" y="26057"/>
                  <a:pt x="323358" y="23411"/>
                  <a:pt x="435541" y="45636"/>
                </a:cubicBezTo>
                <a:cubicBezTo>
                  <a:pt x="547724" y="67861"/>
                  <a:pt x="642445" y="146178"/>
                  <a:pt x="673666" y="153586"/>
                </a:cubicBezTo>
                <a:cubicBezTo>
                  <a:pt x="704887" y="160994"/>
                  <a:pt x="578945" y="72094"/>
                  <a:pt x="622866" y="90086"/>
                </a:cubicBezTo>
                <a:cubicBezTo>
                  <a:pt x="666787" y="108078"/>
                  <a:pt x="919199" y="247778"/>
                  <a:pt x="937191" y="261536"/>
                </a:cubicBezTo>
                <a:cubicBezTo>
                  <a:pt x="955183" y="275294"/>
                  <a:pt x="730816" y="172636"/>
                  <a:pt x="730816" y="172636"/>
                </a:cubicBezTo>
                <a:cubicBezTo>
                  <a:pt x="633449" y="130832"/>
                  <a:pt x="478933" y="37169"/>
                  <a:pt x="352991" y="10711"/>
                </a:cubicBezTo>
                <a:cubicBezTo>
                  <a:pt x="227049" y="-15747"/>
                  <a:pt x="-13192" y="14415"/>
                  <a:pt x="566" y="20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 1467">
            <a:extLst>
              <a:ext uri="{FF2B5EF4-FFF2-40B4-BE49-F238E27FC236}">
                <a16:creationId xmlns:a16="http://schemas.microsoft.com/office/drawing/2014/main" id="{385F6E93-E61A-6E89-D71A-EF85F9D8EF0C}"/>
              </a:ext>
            </a:extLst>
          </p:cNvPr>
          <p:cNvSpPr/>
          <p:nvPr/>
        </p:nvSpPr>
        <p:spPr>
          <a:xfrm>
            <a:off x="10317017" y="3219038"/>
            <a:ext cx="421803" cy="264028"/>
          </a:xfrm>
          <a:custGeom>
            <a:avLst/>
            <a:gdLst>
              <a:gd name="connsiteX0" fmla="*/ 1733 w 421803"/>
              <a:gd name="connsiteY0" fmla="*/ 3587 h 264028"/>
              <a:gd name="connsiteX1" fmla="*/ 366858 w 421803"/>
              <a:gd name="connsiteY1" fmla="*/ 238537 h 264028"/>
              <a:gd name="connsiteX2" fmla="*/ 408133 w 421803"/>
              <a:gd name="connsiteY2" fmla="*/ 248062 h 264028"/>
              <a:gd name="connsiteX3" fmla="*/ 246208 w 421803"/>
              <a:gd name="connsiteY3" fmla="*/ 152812 h 264028"/>
              <a:gd name="connsiteX4" fmla="*/ 230333 w 421803"/>
              <a:gd name="connsiteY4" fmla="*/ 98837 h 264028"/>
              <a:gd name="connsiteX5" fmla="*/ 1733 w 421803"/>
              <a:gd name="connsiteY5" fmla="*/ 3587 h 26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803" h="264028">
                <a:moveTo>
                  <a:pt x="1733" y="3587"/>
                </a:moveTo>
                <a:cubicBezTo>
                  <a:pt x="24487" y="26870"/>
                  <a:pt x="299125" y="197791"/>
                  <a:pt x="366858" y="238537"/>
                </a:cubicBezTo>
                <a:cubicBezTo>
                  <a:pt x="434591" y="279283"/>
                  <a:pt x="428241" y="262349"/>
                  <a:pt x="408133" y="248062"/>
                </a:cubicBezTo>
                <a:cubicBezTo>
                  <a:pt x="388025" y="233775"/>
                  <a:pt x="275841" y="177683"/>
                  <a:pt x="246208" y="152812"/>
                </a:cubicBezTo>
                <a:cubicBezTo>
                  <a:pt x="216575" y="127941"/>
                  <a:pt x="273725" y="120533"/>
                  <a:pt x="230333" y="98837"/>
                </a:cubicBezTo>
                <a:cubicBezTo>
                  <a:pt x="186941" y="77141"/>
                  <a:pt x="-21021" y="-19696"/>
                  <a:pt x="1733" y="3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 1468">
            <a:extLst>
              <a:ext uri="{FF2B5EF4-FFF2-40B4-BE49-F238E27FC236}">
                <a16:creationId xmlns:a16="http://schemas.microsoft.com/office/drawing/2014/main" id="{A0A61605-5116-35D8-0B09-CB0C007892EF}"/>
              </a:ext>
            </a:extLst>
          </p:cNvPr>
          <p:cNvSpPr/>
          <p:nvPr/>
        </p:nvSpPr>
        <p:spPr>
          <a:xfrm>
            <a:off x="10594630" y="3301987"/>
            <a:ext cx="523628" cy="1040865"/>
          </a:xfrm>
          <a:custGeom>
            <a:avLst/>
            <a:gdLst>
              <a:gd name="connsiteX0" fmla="*/ 22570 w 523628"/>
              <a:gd name="connsiteY0" fmla="*/ 82563 h 1040865"/>
              <a:gd name="connsiteX1" fmla="*/ 314670 w 523628"/>
              <a:gd name="connsiteY1" fmla="*/ 295288 h 1040865"/>
              <a:gd name="connsiteX2" fmla="*/ 286095 w 523628"/>
              <a:gd name="connsiteY2" fmla="*/ 263538 h 1040865"/>
              <a:gd name="connsiteX3" fmla="*/ 368645 w 523628"/>
              <a:gd name="connsiteY3" fmla="*/ 412763 h 1040865"/>
              <a:gd name="connsiteX4" fmla="*/ 505170 w 523628"/>
              <a:gd name="connsiteY4" fmla="*/ 1006488 h 1040865"/>
              <a:gd name="connsiteX5" fmla="*/ 498820 w 523628"/>
              <a:gd name="connsiteY5" fmla="*/ 895363 h 1040865"/>
              <a:gd name="connsiteX6" fmla="*/ 289270 w 523628"/>
              <a:gd name="connsiteY6" fmla="*/ 279413 h 1040865"/>
              <a:gd name="connsiteX7" fmla="*/ 345 w 523628"/>
              <a:gd name="connsiteY7" fmla="*/ 13 h 1040865"/>
              <a:gd name="connsiteX8" fmla="*/ 225770 w 523628"/>
              <a:gd name="connsiteY8" fmla="*/ 266713 h 1040865"/>
              <a:gd name="connsiteX9" fmla="*/ 22570 w 523628"/>
              <a:gd name="connsiteY9" fmla="*/ 82563 h 1040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628" h="1040865">
                <a:moveTo>
                  <a:pt x="22570" y="82563"/>
                </a:moveTo>
                <a:cubicBezTo>
                  <a:pt x="37387" y="87326"/>
                  <a:pt x="270749" y="265126"/>
                  <a:pt x="314670" y="295288"/>
                </a:cubicBezTo>
                <a:cubicBezTo>
                  <a:pt x="358591" y="325450"/>
                  <a:pt x="277099" y="243959"/>
                  <a:pt x="286095" y="263538"/>
                </a:cubicBezTo>
                <a:cubicBezTo>
                  <a:pt x="295091" y="283117"/>
                  <a:pt x="332133" y="288938"/>
                  <a:pt x="368645" y="412763"/>
                </a:cubicBezTo>
                <a:cubicBezTo>
                  <a:pt x="405158" y="536588"/>
                  <a:pt x="483474" y="926055"/>
                  <a:pt x="505170" y="1006488"/>
                </a:cubicBezTo>
                <a:cubicBezTo>
                  <a:pt x="526866" y="1086921"/>
                  <a:pt x="534803" y="1016542"/>
                  <a:pt x="498820" y="895363"/>
                </a:cubicBezTo>
                <a:cubicBezTo>
                  <a:pt x="462837" y="774184"/>
                  <a:pt x="372349" y="428638"/>
                  <a:pt x="289270" y="279413"/>
                </a:cubicBezTo>
                <a:cubicBezTo>
                  <a:pt x="206191" y="130188"/>
                  <a:pt x="10928" y="2130"/>
                  <a:pt x="345" y="13"/>
                </a:cubicBezTo>
                <a:cubicBezTo>
                  <a:pt x="-10238" y="-2104"/>
                  <a:pt x="225770" y="251896"/>
                  <a:pt x="225770" y="266713"/>
                </a:cubicBezTo>
                <a:cubicBezTo>
                  <a:pt x="225770" y="281530"/>
                  <a:pt x="7753" y="77800"/>
                  <a:pt x="22570" y="82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 1469">
            <a:extLst>
              <a:ext uri="{FF2B5EF4-FFF2-40B4-BE49-F238E27FC236}">
                <a16:creationId xmlns:a16="http://schemas.microsoft.com/office/drawing/2014/main" id="{C05BFD9D-B812-2E4D-2049-35A51C59B297}"/>
              </a:ext>
            </a:extLst>
          </p:cNvPr>
          <p:cNvSpPr/>
          <p:nvPr/>
        </p:nvSpPr>
        <p:spPr>
          <a:xfrm>
            <a:off x="9035840" y="4307230"/>
            <a:ext cx="2101598" cy="65515"/>
          </a:xfrm>
          <a:custGeom>
            <a:avLst/>
            <a:gdLst>
              <a:gd name="connsiteX0" fmla="*/ 47835 w 2101598"/>
              <a:gd name="connsiteY0" fmla="*/ 1245 h 65515"/>
              <a:gd name="connsiteX1" fmla="*/ 1209885 w 2101598"/>
              <a:gd name="connsiteY1" fmla="*/ 39345 h 65515"/>
              <a:gd name="connsiteX2" fmla="*/ 993985 w 2101598"/>
              <a:gd name="connsiteY2" fmla="*/ 7595 h 65515"/>
              <a:gd name="connsiteX3" fmla="*/ 1263860 w 2101598"/>
              <a:gd name="connsiteY3" fmla="*/ 1245 h 65515"/>
              <a:gd name="connsiteX4" fmla="*/ 1171785 w 2101598"/>
              <a:gd name="connsiteY4" fmla="*/ 26645 h 65515"/>
              <a:gd name="connsiteX5" fmla="*/ 1565485 w 2101598"/>
              <a:gd name="connsiteY5" fmla="*/ 36170 h 65515"/>
              <a:gd name="connsiteX6" fmla="*/ 1632160 w 2101598"/>
              <a:gd name="connsiteY6" fmla="*/ 32995 h 65515"/>
              <a:gd name="connsiteX7" fmla="*/ 2092535 w 2101598"/>
              <a:gd name="connsiteY7" fmla="*/ 32995 h 65515"/>
              <a:gd name="connsiteX8" fmla="*/ 1806785 w 2101598"/>
              <a:gd name="connsiteY8" fmla="*/ 48870 h 65515"/>
              <a:gd name="connsiteX9" fmla="*/ 368510 w 2101598"/>
              <a:gd name="connsiteY9" fmla="*/ 13945 h 65515"/>
              <a:gd name="connsiteX10" fmla="*/ 133560 w 2101598"/>
              <a:gd name="connsiteY10" fmla="*/ 64745 h 65515"/>
              <a:gd name="connsiteX11" fmla="*/ 212935 w 2101598"/>
              <a:gd name="connsiteY11" fmla="*/ 42520 h 65515"/>
              <a:gd name="connsiteX12" fmla="*/ 47835 w 2101598"/>
              <a:gd name="connsiteY12" fmla="*/ 1245 h 65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01598" h="65515">
                <a:moveTo>
                  <a:pt x="47835" y="1245"/>
                </a:moveTo>
                <a:cubicBezTo>
                  <a:pt x="213993" y="716"/>
                  <a:pt x="1052193" y="38287"/>
                  <a:pt x="1209885" y="39345"/>
                </a:cubicBezTo>
                <a:cubicBezTo>
                  <a:pt x="1367577" y="40403"/>
                  <a:pt x="984989" y="13945"/>
                  <a:pt x="993985" y="7595"/>
                </a:cubicBezTo>
                <a:cubicBezTo>
                  <a:pt x="1002981" y="1245"/>
                  <a:pt x="1234227" y="-1930"/>
                  <a:pt x="1263860" y="1245"/>
                </a:cubicBezTo>
                <a:cubicBezTo>
                  <a:pt x="1293493" y="4420"/>
                  <a:pt x="1121514" y="20824"/>
                  <a:pt x="1171785" y="26645"/>
                </a:cubicBezTo>
                <a:cubicBezTo>
                  <a:pt x="1222056" y="32466"/>
                  <a:pt x="1488756" y="35112"/>
                  <a:pt x="1565485" y="36170"/>
                </a:cubicBezTo>
                <a:cubicBezTo>
                  <a:pt x="1642214" y="37228"/>
                  <a:pt x="1632160" y="32995"/>
                  <a:pt x="1632160" y="32995"/>
                </a:cubicBezTo>
                <a:lnTo>
                  <a:pt x="2092535" y="32995"/>
                </a:lnTo>
                <a:cubicBezTo>
                  <a:pt x="2121639" y="35641"/>
                  <a:pt x="2094122" y="52045"/>
                  <a:pt x="1806785" y="48870"/>
                </a:cubicBezTo>
                <a:cubicBezTo>
                  <a:pt x="1519448" y="45695"/>
                  <a:pt x="647381" y="11299"/>
                  <a:pt x="368510" y="13945"/>
                </a:cubicBezTo>
                <a:cubicBezTo>
                  <a:pt x="89639" y="16591"/>
                  <a:pt x="159489" y="59983"/>
                  <a:pt x="133560" y="64745"/>
                </a:cubicBezTo>
                <a:cubicBezTo>
                  <a:pt x="107631" y="69507"/>
                  <a:pt x="225106" y="50987"/>
                  <a:pt x="212935" y="42520"/>
                </a:cubicBezTo>
                <a:cubicBezTo>
                  <a:pt x="200764" y="34053"/>
                  <a:pt x="-118323" y="1774"/>
                  <a:pt x="47835" y="1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 1470">
            <a:extLst>
              <a:ext uri="{FF2B5EF4-FFF2-40B4-BE49-F238E27FC236}">
                <a16:creationId xmlns:a16="http://schemas.microsoft.com/office/drawing/2014/main" id="{FCED41F1-BF4A-70F6-490A-856C2124EB4F}"/>
              </a:ext>
            </a:extLst>
          </p:cNvPr>
          <p:cNvSpPr/>
          <p:nvPr/>
        </p:nvSpPr>
        <p:spPr>
          <a:xfrm>
            <a:off x="8964700" y="4222638"/>
            <a:ext cx="404813" cy="468953"/>
          </a:xfrm>
          <a:custGeom>
            <a:avLst/>
            <a:gdLst>
              <a:gd name="connsiteX0" fmla="*/ 268200 w 404813"/>
              <a:gd name="connsiteY0" fmla="*/ 112 h 468953"/>
              <a:gd name="connsiteX1" fmla="*/ 52300 w 404813"/>
              <a:gd name="connsiteY1" fmla="*/ 209662 h 468953"/>
              <a:gd name="connsiteX2" fmla="*/ 58650 w 404813"/>
              <a:gd name="connsiteY2" fmla="*/ 403337 h 468953"/>
              <a:gd name="connsiteX3" fmla="*/ 17375 w 404813"/>
              <a:gd name="connsiteY3" fmla="*/ 381112 h 468953"/>
              <a:gd name="connsiteX4" fmla="*/ 195175 w 404813"/>
              <a:gd name="connsiteY4" fmla="*/ 435087 h 468953"/>
              <a:gd name="connsiteX5" fmla="*/ 404725 w 404813"/>
              <a:gd name="connsiteY5" fmla="*/ 466837 h 468953"/>
              <a:gd name="connsiteX6" fmla="*/ 169775 w 404813"/>
              <a:gd name="connsiteY6" fmla="*/ 460487 h 468953"/>
              <a:gd name="connsiteX7" fmla="*/ 58650 w 404813"/>
              <a:gd name="connsiteY7" fmla="*/ 416037 h 468953"/>
              <a:gd name="connsiteX8" fmla="*/ 77700 w 404813"/>
              <a:gd name="connsiteY8" fmla="*/ 181087 h 468953"/>
              <a:gd name="connsiteX9" fmla="*/ 4675 w 404813"/>
              <a:gd name="connsiteY9" fmla="*/ 238237 h 468953"/>
              <a:gd name="connsiteX10" fmla="*/ 268200 w 404813"/>
              <a:gd name="connsiteY10" fmla="*/ 112 h 468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4813" h="468953">
                <a:moveTo>
                  <a:pt x="268200" y="112"/>
                </a:moveTo>
                <a:cubicBezTo>
                  <a:pt x="276138" y="-4651"/>
                  <a:pt x="87225" y="142458"/>
                  <a:pt x="52300" y="209662"/>
                </a:cubicBezTo>
                <a:cubicBezTo>
                  <a:pt x="17375" y="276866"/>
                  <a:pt x="64471" y="374762"/>
                  <a:pt x="58650" y="403337"/>
                </a:cubicBezTo>
                <a:cubicBezTo>
                  <a:pt x="52829" y="431912"/>
                  <a:pt x="-5379" y="375820"/>
                  <a:pt x="17375" y="381112"/>
                </a:cubicBezTo>
                <a:cubicBezTo>
                  <a:pt x="40129" y="386404"/>
                  <a:pt x="130617" y="420800"/>
                  <a:pt x="195175" y="435087"/>
                </a:cubicBezTo>
                <a:cubicBezTo>
                  <a:pt x="259733" y="449374"/>
                  <a:pt x="408958" y="462604"/>
                  <a:pt x="404725" y="466837"/>
                </a:cubicBezTo>
                <a:cubicBezTo>
                  <a:pt x="400492" y="471070"/>
                  <a:pt x="227454" y="468954"/>
                  <a:pt x="169775" y="460487"/>
                </a:cubicBezTo>
                <a:cubicBezTo>
                  <a:pt x="112096" y="452020"/>
                  <a:pt x="73996" y="462604"/>
                  <a:pt x="58650" y="416037"/>
                </a:cubicBezTo>
                <a:cubicBezTo>
                  <a:pt x="43304" y="369470"/>
                  <a:pt x="86696" y="210720"/>
                  <a:pt x="77700" y="181087"/>
                </a:cubicBezTo>
                <a:cubicBezTo>
                  <a:pt x="68704" y="151454"/>
                  <a:pt x="-21254" y="269987"/>
                  <a:pt x="4675" y="238237"/>
                </a:cubicBezTo>
                <a:cubicBezTo>
                  <a:pt x="30604" y="206487"/>
                  <a:pt x="260262" y="4875"/>
                  <a:pt x="268200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2" name="フリーフォーム 1471">
            <a:extLst>
              <a:ext uri="{FF2B5EF4-FFF2-40B4-BE49-F238E27FC236}">
                <a16:creationId xmlns:a16="http://schemas.microsoft.com/office/drawing/2014/main" id="{1E85F003-D5DF-0FF7-61C9-880E66480553}"/>
              </a:ext>
            </a:extLst>
          </p:cNvPr>
          <p:cNvSpPr/>
          <p:nvPr/>
        </p:nvSpPr>
        <p:spPr>
          <a:xfrm>
            <a:off x="9011762" y="4564598"/>
            <a:ext cx="450358" cy="457388"/>
          </a:xfrm>
          <a:custGeom>
            <a:avLst/>
            <a:gdLst>
              <a:gd name="connsiteX0" fmla="*/ 2063 w 450358"/>
              <a:gd name="connsiteY0" fmla="*/ 1052 h 457388"/>
              <a:gd name="connsiteX1" fmla="*/ 278288 w 450358"/>
              <a:gd name="connsiteY1" fmla="*/ 283627 h 457388"/>
              <a:gd name="connsiteX2" fmla="*/ 443388 w 450358"/>
              <a:gd name="connsiteY2" fmla="*/ 442377 h 457388"/>
              <a:gd name="connsiteX3" fmla="*/ 389413 w 450358"/>
              <a:gd name="connsiteY3" fmla="*/ 416977 h 457388"/>
              <a:gd name="connsiteX4" fmla="*/ 119538 w 450358"/>
              <a:gd name="connsiteY4" fmla="*/ 143927 h 457388"/>
              <a:gd name="connsiteX5" fmla="*/ 151288 w 450358"/>
              <a:gd name="connsiteY5" fmla="*/ 185202 h 457388"/>
              <a:gd name="connsiteX6" fmla="*/ 2063 w 450358"/>
              <a:gd name="connsiteY6" fmla="*/ 1052 h 457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358" h="457388">
                <a:moveTo>
                  <a:pt x="2063" y="1052"/>
                </a:moveTo>
                <a:cubicBezTo>
                  <a:pt x="23230" y="17456"/>
                  <a:pt x="204734" y="210073"/>
                  <a:pt x="278288" y="283627"/>
                </a:cubicBezTo>
                <a:cubicBezTo>
                  <a:pt x="351842" y="357181"/>
                  <a:pt x="424867" y="420152"/>
                  <a:pt x="443388" y="442377"/>
                </a:cubicBezTo>
                <a:cubicBezTo>
                  <a:pt x="461909" y="464602"/>
                  <a:pt x="443388" y="466719"/>
                  <a:pt x="389413" y="416977"/>
                </a:cubicBezTo>
                <a:cubicBezTo>
                  <a:pt x="335438" y="367235"/>
                  <a:pt x="159225" y="182556"/>
                  <a:pt x="119538" y="143927"/>
                </a:cubicBezTo>
                <a:cubicBezTo>
                  <a:pt x="79851" y="105298"/>
                  <a:pt x="173513" y="205310"/>
                  <a:pt x="151288" y="185202"/>
                </a:cubicBezTo>
                <a:cubicBezTo>
                  <a:pt x="129063" y="165094"/>
                  <a:pt x="-19104" y="-15352"/>
                  <a:pt x="2063" y="1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3" name="フリーフォーム 1472">
            <a:extLst>
              <a:ext uri="{FF2B5EF4-FFF2-40B4-BE49-F238E27FC236}">
                <a16:creationId xmlns:a16="http://schemas.microsoft.com/office/drawing/2014/main" id="{0D2B8410-EA3D-5BF0-4AB1-AAF840C6902A}"/>
              </a:ext>
            </a:extLst>
          </p:cNvPr>
          <p:cNvSpPr/>
          <p:nvPr/>
        </p:nvSpPr>
        <p:spPr>
          <a:xfrm>
            <a:off x="9100862" y="4613233"/>
            <a:ext cx="434252" cy="399393"/>
          </a:xfrm>
          <a:custGeom>
            <a:avLst/>
            <a:gdLst>
              <a:gd name="connsiteX0" fmla="*/ 1863 w 434252"/>
              <a:gd name="connsiteY0" fmla="*/ 42 h 399393"/>
              <a:gd name="connsiteX1" fmla="*/ 313013 w 434252"/>
              <a:gd name="connsiteY1" fmla="*/ 54017 h 399393"/>
              <a:gd name="connsiteX2" fmla="*/ 395563 w 434252"/>
              <a:gd name="connsiteY2" fmla="*/ 165142 h 399393"/>
              <a:gd name="connsiteX3" fmla="*/ 427313 w 434252"/>
              <a:gd name="connsiteY3" fmla="*/ 254042 h 399393"/>
              <a:gd name="connsiteX4" fmla="*/ 265388 w 434252"/>
              <a:gd name="connsiteY4" fmla="*/ 396917 h 399393"/>
              <a:gd name="connsiteX5" fmla="*/ 338413 w 434252"/>
              <a:gd name="connsiteY5" fmla="*/ 339767 h 399393"/>
              <a:gd name="connsiteX6" fmla="*/ 395563 w 434252"/>
              <a:gd name="connsiteY6" fmla="*/ 276267 h 399393"/>
              <a:gd name="connsiteX7" fmla="*/ 389213 w 434252"/>
              <a:gd name="connsiteY7" fmla="*/ 168317 h 399393"/>
              <a:gd name="connsiteX8" fmla="*/ 335238 w 434252"/>
              <a:gd name="connsiteY8" fmla="*/ 73067 h 399393"/>
              <a:gd name="connsiteX9" fmla="*/ 68538 w 434252"/>
              <a:gd name="connsiteY9" fmla="*/ 38142 h 399393"/>
              <a:gd name="connsiteX10" fmla="*/ 179663 w 434252"/>
              <a:gd name="connsiteY10" fmla="*/ 44492 h 399393"/>
              <a:gd name="connsiteX11" fmla="*/ 1863 w 434252"/>
              <a:gd name="connsiteY11" fmla="*/ 42 h 399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4252" h="399393">
                <a:moveTo>
                  <a:pt x="1863" y="42"/>
                </a:moveTo>
                <a:cubicBezTo>
                  <a:pt x="24088" y="1629"/>
                  <a:pt x="247396" y="26500"/>
                  <a:pt x="313013" y="54017"/>
                </a:cubicBezTo>
                <a:cubicBezTo>
                  <a:pt x="378630" y="81534"/>
                  <a:pt x="376513" y="131805"/>
                  <a:pt x="395563" y="165142"/>
                </a:cubicBezTo>
                <a:cubicBezTo>
                  <a:pt x="414613" y="198480"/>
                  <a:pt x="449009" y="215413"/>
                  <a:pt x="427313" y="254042"/>
                </a:cubicBezTo>
                <a:cubicBezTo>
                  <a:pt x="405617" y="292671"/>
                  <a:pt x="280205" y="382630"/>
                  <a:pt x="265388" y="396917"/>
                </a:cubicBezTo>
                <a:cubicBezTo>
                  <a:pt x="250571" y="411204"/>
                  <a:pt x="316717" y="359875"/>
                  <a:pt x="338413" y="339767"/>
                </a:cubicBezTo>
                <a:cubicBezTo>
                  <a:pt x="360109" y="319659"/>
                  <a:pt x="387096" y="304842"/>
                  <a:pt x="395563" y="276267"/>
                </a:cubicBezTo>
                <a:cubicBezTo>
                  <a:pt x="404030" y="247692"/>
                  <a:pt x="399267" y="202184"/>
                  <a:pt x="389213" y="168317"/>
                </a:cubicBezTo>
                <a:cubicBezTo>
                  <a:pt x="379159" y="134450"/>
                  <a:pt x="388684" y="94763"/>
                  <a:pt x="335238" y="73067"/>
                </a:cubicBezTo>
                <a:cubicBezTo>
                  <a:pt x="281792" y="51371"/>
                  <a:pt x="94467" y="42904"/>
                  <a:pt x="68538" y="38142"/>
                </a:cubicBezTo>
                <a:cubicBezTo>
                  <a:pt x="42609" y="33380"/>
                  <a:pt x="196067" y="47667"/>
                  <a:pt x="179663" y="44492"/>
                </a:cubicBezTo>
                <a:cubicBezTo>
                  <a:pt x="163259" y="41317"/>
                  <a:pt x="-20362" y="-1545"/>
                  <a:pt x="1863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4" name="フリーフォーム 1473">
            <a:extLst>
              <a:ext uri="{FF2B5EF4-FFF2-40B4-BE49-F238E27FC236}">
                <a16:creationId xmlns:a16="http://schemas.microsoft.com/office/drawing/2014/main" id="{F711C5BE-F36F-340C-C88E-72EC39E4EB84}"/>
              </a:ext>
            </a:extLst>
          </p:cNvPr>
          <p:cNvSpPr/>
          <p:nvPr/>
        </p:nvSpPr>
        <p:spPr>
          <a:xfrm>
            <a:off x="9324859" y="4657537"/>
            <a:ext cx="199863" cy="397613"/>
          </a:xfrm>
          <a:custGeom>
            <a:avLst/>
            <a:gdLst>
              <a:gd name="connsiteX0" fmla="*/ 116 w 199863"/>
              <a:gd name="connsiteY0" fmla="*/ 188 h 397613"/>
              <a:gd name="connsiteX1" fmla="*/ 133466 w 199863"/>
              <a:gd name="connsiteY1" fmla="*/ 158938 h 397613"/>
              <a:gd name="connsiteX2" fmla="*/ 149341 w 199863"/>
              <a:gd name="connsiteY2" fmla="*/ 209738 h 397613"/>
              <a:gd name="connsiteX3" fmla="*/ 22341 w 199863"/>
              <a:gd name="connsiteY3" fmla="*/ 397063 h 397613"/>
              <a:gd name="connsiteX4" fmla="*/ 98541 w 199863"/>
              <a:gd name="connsiteY4" fmla="*/ 263713 h 397613"/>
              <a:gd name="connsiteX5" fmla="*/ 196966 w 199863"/>
              <a:gd name="connsiteY5" fmla="*/ 165288 h 397613"/>
              <a:gd name="connsiteX6" fmla="*/ 158866 w 199863"/>
              <a:gd name="connsiteY6" fmla="*/ 127188 h 397613"/>
              <a:gd name="connsiteX7" fmla="*/ 116 w 199863"/>
              <a:gd name="connsiteY7" fmla="*/ 188 h 397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863" h="397613">
                <a:moveTo>
                  <a:pt x="116" y="188"/>
                </a:moveTo>
                <a:cubicBezTo>
                  <a:pt x="-4117" y="5480"/>
                  <a:pt x="108595" y="124013"/>
                  <a:pt x="133466" y="158938"/>
                </a:cubicBezTo>
                <a:cubicBezTo>
                  <a:pt x="158337" y="193863"/>
                  <a:pt x="167862" y="170051"/>
                  <a:pt x="149341" y="209738"/>
                </a:cubicBezTo>
                <a:cubicBezTo>
                  <a:pt x="130820" y="249425"/>
                  <a:pt x="30808" y="388067"/>
                  <a:pt x="22341" y="397063"/>
                </a:cubicBezTo>
                <a:cubicBezTo>
                  <a:pt x="13874" y="406059"/>
                  <a:pt x="69437" y="302342"/>
                  <a:pt x="98541" y="263713"/>
                </a:cubicBezTo>
                <a:cubicBezTo>
                  <a:pt x="127645" y="225084"/>
                  <a:pt x="186912" y="188042"/>
                  <a:pt x="196966" y="165288"/>
                </a:cubicBezTo>
                <a:cubicBezTo>
                  <a:pt x="207020" y="142534"/>
                  <a:pt x="190087" y="152059"/>
                  <a:pt x="158866" y="127188"/>
                </a:cubicBezTo>
                <a:cubicBezTo>
                  <a:pt x="127645" y="102317"/>
                  <a:pt x="4349" y="-5104"/>
                  <a:pt x="116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5" name="フリーフォーム 1474">
            <a:extLst>
              <a:ext uri="{FF2B5EF4-FFF2-40B4-BE49-F238E27FC236}">
                <a16:creationId xmlns:a16="http://schemas.microsoft.com/office/drawing/2014/main" id="{C187D010-A0D8-CB61-9979-4C54E3285C18}"/>
              </a:ext>
            </a:extLst>
          </p:cNvPr>
          <p:cNvSpPr/>
          <p:nvPr/>
        </p:nvSpPr>
        <p:spPr>
          <a:xfrm>
            <a:off x="8791237" y="4920133"/>
            <a:ext cx="581715" cy="70993"/>
          </a:xfrm>
          <a:custGeom>
            <a:avLst/>
            <a:gdLst>
              <a:gd name="connsiteX0" fmla="*/ 338 w 581715"/>
              <a:gd name="connsiteY0" fmla="*/ 4292 h 70993"/>
              <a:gd name="connsiteX1" fmla="*/ 435313 w 581715"/>
              <a:gd name="connsiteY1" fmla="*/ 26517 h 70993"/>
              <a:gd name="connsiteX2" fmla="*/ 581363 w 581715"/>
              <a:gd name="connsiteY2" fmla="*/ 67792 h 70993"/>
              <a:gd name="connsiteX3" fmla="*/ 403563 w 581715"/>
              <a:gd name="connsiteY3" fmla="*/ 61442 h 70993"/>
              <a:gd name="connsiteX4" fmla="*/ 289263 w 581715"/>
              <a:gd name="connsiteY4" fmla="*/ 7467 h 70993"/>
              <a:gd name="connsiteX5" fmla="*/ 362288 w 581715"/>
              <a:gd name="connsiteY5" fmla="*/ 1117 h 70993"/>
              <a:gd name="connsiteX6" fmla="*/ 338 w 581715"/>
              <a:gd name="connsiteY6" fmla="*/ 4292 h 7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715" h="70993">
                <a:moveTo>
                  <a:pt x="338" y="4292"/>
                </a:moveTo>
                <a:cubicBezTo>
                  <a:pt x="12509" y="8525"/>
                  <a:pt x="338476" y="15934"/>
                  <a:pt x="435313" y="26517"/>
                </a:cubicBezTo>
                <a:cubicBezTo>
                  <a:pt x="532151" y="37100"/>
                  <a:pt x="586655" y="61971"/>
                  <a:pt x="581363" y="67792"/>
                </a:cubicBezTo>
                <a:cubicBezTo>
                  <a:pt x="576071" y="73613"/>
                  <a:pt x="452246" y="71496"/>
                  <a:pt x="403563" y="61442"/>
                </a:cubicBezTo>
                <a:cubicBezTo>
                  <a:pt x="354880" y="51388"/>
                  <a:pt x="296142" y="17521"/>
                  <a:pt x="289263" y="7467"/>
                </a:cubicBezTo>
                <a:cubicBezTo>
                  <a:pt x="282384" y="-2587"/>
                  <a:pt x="416263" y="59"/>
                  <a:pt x="362288" y="1117"/>
                </a:cubicBezTo>
                <a:cubicBezTo>
                  <a:pt x="308313" y="2175"/>
                  <a:pt x="-11833" y="59"/>
                  <a:pt x="338" y="4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6" name="フリーフォーム 1475">
            <a:extLst>
              <a:ext uri="{FF2B5EF4-FFF2-40B4-BE49-F238E27FC236}">
                <a16:creationId xmlns:a16="http://schemas.microsoft.com/office/drawing/2014/main" id="{2D1551D2-D352-9A14-7FEB-5DD04063897B}"/>
              </a:ext>
            </a:extLst>
          </p:cNvPr>
          <p:cNvSpPr/>
          <p:nvPr/>
        </p:nvSpPr>
        <p:spPr>
          <a:xfrm>
            <a:off x="8615298" y="4958980"/>
            <a:ext cx="915055" cy="38701"/>
          </a:xfrm>
          <a:custGeom>
            <a:avLst/>
            <a:gdLst>
              <a:gd name="connsiteX0" fmla="*/ 4827 w 915055"/>
              <a:gd name="connsiteY0" fmla="*/ 370 h 38701"/>
              <a:gd name="connsiteX1" fmla="*/ 554102 w 915055"/>
              <a:gd name="connsiteY1" fmla="*/ 16245 h 38701"/>
              <a:gd name="connsiteX2" fmla="*/ 325502 w 915055"/>
              <a:gd name="connsiteY2" fmla="*/ 38470 h 38701"/>
              <a:gd name="connsiteX3" fmla="*/ 830327 w 915055"/>
              <a:gd name="connsiteY3" fmla="*/ 9895 h 38701"/>
              <a:gd name="connsiteX4" fmla="*/ 897002 w 915055"/>
              <a:gd name="connsiteY4" fmla="*/ 9895 h 38701"/>
              <a:gd name="connsiteX5" fmla="*/ 639827 w 915055"/>
              <a:gd name="connsiteY5" fmla="*/ 25770 h 38701"/>
              <a:gd name="connsiteX6" fmla="*/ 258827 w 915055"/>
              <a:gd name="connsiteY6" fmla="*/ 38470 h 38701"/>
              <a:gd name="connsiteX7" fmla="*/ 284227 w 915055"/>
              <a:gd name="connsiteY7" fmla="*/ 32120 h 38701"/>
              <a:gd name="connsiteX8" fmla="*/ 4827 w 915055"/>
              <a:gd name="connsiteY8" fmla="*/ 370 h 3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5055" h="38701">
                <a:moveTo>
                  <a:pt x="4827" y="370"/>
                </a:moveTo>
                <a:cubicBezTo>
                  <a:pt x="49806" y="-2276"/>
                  <a:pt x="500656" y="9895"/>
                  <a:pt x="554102" y="16245"/>
                </a:cubicBezTo>
                <a:cubicBezTo>
                  <a:pt x="607548" y="22595"/>
                  <a:pt x="279465" y="39528"/>
                  <a:pt x="325502" y="38470"/>
                </a:cubicBezTo>
                <a:cubicBezTo>
                  <a:pt x="371539" y="37412"/>
                  <a:pt x="735077" y="14657"/>
                  <a:pt x="830327" y="9895"/>
                </a:cubicBezTo>
                <a:cubicBezTo>
                  <a:pt x="925577" y="5133"/>
                  <a:pt x="928752" y="7249"/>
                  <a:pt x="897002" y="9895"/>
                </a:cubicBezTo>
                <a:cubicBezTo>
                  <a:pt x="865252" y="12541"/>
                  <a:pt x="746190" y="21008"/>
                  <a:pt x="639827" y="25770"/>
                </a:cubicBezTo>
                <a:cubicBezTo>
                  <a:pt x="533465" y="30533"/>
                  <a:pt x="318094" y="37412"/>
                  <a:pt x="258827" y="38470"/>
                </a:cubicBezTo>
                <a:cubicBezTo>
                  <a:pt x="199560" y="39528"/>
                  <a:pt x="325502" y="36882"/>
                  <a:pt x="284227" y="32120"/>
                </a:cubicBezTo>
                <a:cubicBezTo>
                  <a:pt x="242952" y="27358"/>
                  <a:pt x="-40152" y="3016"/>
                  <a:pt x="4827" y="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7" name="フリーフォーム 1476">
            <a:extLst>
              <a:ext uri="{FF2B5EF4-FFF2-40B4-BE49-F238E27FC236}">
                <a16:creationId xmlns:a16="http://schemas.microsoft.com/office/drawing/2014/main" id="{6988DB5F-57E5-E2D9-23B1-1707E22D8CF6}"/>
              </a:ext>
            </a:extLst>
          </p:cNvPr>
          <p:cNvSpPr/>
          <p:nvPr/>
        </p:nvSpPr>
        <p:spPr>
          <a:xfrm>
            <a:off x="9838174" y="4686117"/>
            <a:ext cx="129022" cy="316755"/>
          </a:xfrm>
          <a:custGeom>
            <a:avLst/>
            <a:gdLst>
              <a:gd name="connsiteX0" fmla="*/ 121801 w 129022"/>
              <a:gd name="connsiteY0" fmla="*/ 183 h 316755"/>
              <a:gd name="connsiteX1" fmla="*/ 39251 w 129022"/>
              <a:gd name="connsiteY1" fmla="*/ 63683 h 316755"/>
              <a:gd name="connsiteX2" fmla="*/ 29726 w 129022"/>
              <a:gd name="connsiteY2" fmla="*/ 168458 h 316755"/>
              <a:gd name="connsiteX3" fmla="*/ 10676 w 129022"/>
              <a:gd name="connsiteY3" fmla="*/ 143058 h 316755"/>
              <a:gd name="connsiteX4" fmla="*/ 128151 w 129022"/>
              <a:gd name="connsiteY4" fmla="*/ 311333 h 316755"/>
              <a:gd name="connsiteX5" fmla="*/ 61476 w 129022"/>
              <a:gd name="connsiteY5" fmla="*/ 266883 h 316755"/>
              <a:gd name="connsiteX6" fmla="*/ 10676 w 129022"/>
              <a:gd name="connsiteY6" fmla="*/ 181158 h 316755"/>
              <a:gd name="connsiteX7" fmla="*/ 10676 w 129022"/>
              <a:gd name="connsiteY7" fmla="*/ 82733 h 316755"/>
              <a:gd name="connsiteX8" fmla="*/ 121801 w 129022"/>
              <a:gd name="connsiteY8" fmla="*/ 183 h 31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022" h="316755">
                <a:moveTo>
                  <a:pt x="121801" y="183"/>
                </a:moveTo>
                <a:cubicBezTo>
                  <a:pt x="126563" y="-2992"/>
                  <a:pt x="54597" y="35637"/>
                  <a:pt x="39251" y="63683"/>
                </a:cubicBezTo>
                <a:cubicBezTo>
                  <a:pt x="23905" y="91729"/>
                  <a:pt x="34488" y="155229"/>
                  <a:pt x="29726" y="168458"/>
                </a:cubicBezTo>
                <a:cubicBezTo>
                  <a:pt x="24964" y="181687"/>
                  <a:pt x="-5728" y="119246"/>
                  <a:pt x="10676" y="143058"/>
                </a:cubicBezTo>
                <a:cubicBezTo>
                  <a:pt x="27080" y="166870"/>
                  <a:pt x="119684" y="290695"/>
                  <a:pt x="128151" y="311333"/>
                </a:cubicBezTo>
                <a:cubicBezTo>
                  <a:pt x="136618" y="331971"/>
                  <a:pt x="81055" y="288579"/>
                  <a:pt x="61476" y="266883"/>
                </a:cubicBezTo>
                <a:cubicBezTo>
                  <a:pt x="41897" y="245187"/>
                  <a:pt x="19143" y="211850"/>
                  <a:pt x="10676" y="181158"/>
                </a:cubicBezTo>
                <a:cubicBezTo>
                  <a:pt x="2209" y="150466"/>
                  <a:pt x="-8374" y="110250"/>
                  <a:pt x="10676" y="82733"/>
                </a:cubicBezTo>
                <a:cubicBezTo>
                  <a:pt x="29726" y="55216"/>
                  <a:pt x="117039" y="3358"/>
                  <a:pt x="121801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8" name="フリーフォーム 1477">
            <a:extLst>
              <a:ext uri="{FF2B5EF4-FFF2-40B4-BE49-F238E27FC236}">
                <a16:creationId xmlns:a16="http://schemas.microsoft.com/office/drawing/2014/main" id="{7E14DE3B-132C-5217-4A36-F2E184FEE168}"/>
              </a:ext>
            </a:extLst>
          </p:cNvPr>
          <p:cNvSpPr/>
          <p:nvPr/>
        </p:nvSpPr>
        <p:spPr>
          <a:xfrm>
            <a:off x="9807078" y="4606383"/>
            <a:ext cx="188009" cy="423284"/>
          </a:xfrm>
          <a:custGeom>
            <a:avLst/>
            <a:gdLst>
              <a:gd name="connsiteX0" fmla="*/ 187822 w 188009"/>
              <a:gd name="connsiteY0" fmla="*/ 542 h 423284"/>
              <a:gd name="connsiteX1" fmla="*/ 38597 w 188009"/>
              <a:gd name="connsiteY1" fmla="*/ 133892 h 423284"/>
              <a:gd name="connsiteX2" fmla="*/ 48122 w 188009"/>
              <a:gd name="connsiteY2" fmla="*/ 222792 h 423284"/>
              <a:gd name="connsiteX3" fmla="*/ 497 w 188009"/>
              <a:gd name="connsiteY3" fmla="*/ 184692 h 423284"/>
              <a:gd name="connsiteX4" fmla="*/ 83047 w 188009"/>
              <a:gd name="connsiteY4" fmla="*/ 362492 h 423284"/>
              <a:gd name="connsiteX5" fmla="*/ 143372 w 188009"/>
              <a:gd name="connsiteY5" fmla="*/ 422817 h 423284"/>
              <a:gd name="connsiteX6" fmla="*/ 95747 w 188009"/>
              <a:gd name="connsiteY6" fmla="*/ 337092 h 423284"/>
              <a:gd name="connsiteX7" fmla="*/ 3672 w 188009"/>
              <a:gd name="connsiteY7" fmla="*/ 187867 h 423284"/>
              <a:gd name="connsiteX8" fmla="*/ 187822 w 188009"/>
              <a:gd name="connsiteY8" fmla="*/ 542 h 42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009" h="423284">
                <a:moveTo>
                  <a:pt x="187822" y="542"/>
                </a:moveTo>
                <a:cubicBezTo>
                  <a:pt x="193643" y="-8454"/>
                  <a:pt x="61880" y="96850"/>
                  <a:pt x="38597" y="133892"/>
                </a:cubicBezTo>
                <a:cubicBezTo>
                  <a:pt x="15314" y="170934"/>
                  <a:pt x="54472" y="214325"/>
                  <a:pt x="48122" y="222792"/>
                </a:cubicBezTo>
                <a:cubicBezTo>
                  <a:pt x="41772" y="231259"/>
                  <a:pt x="-5324" y="161409"/>
                  <a:pt x="497" y="184692"/>
                </a:cubicBezTo>
                <a:cubicBezTo>
                  <a:pt x="6318" y="207975"/>
                  <a:pt x="59234" y="322805"/>
                  <a:pt x="83047" y="362492"/>
                </a:cubicBezTo>
                <a:cubicBezTo>
                  <a:pt x="106859" y="402180"/>
                  <a:pt x="141255" y="427050"/>
                  <a:pt x="143372" y="422817"/>
                </a:cubicBezTo>
                <a:cubicBezTo>
                  <a:pt x="145489" y="418584"/>
                  <a:pt x="119030" y="376250"/>
                  <a:pt x="95747" y="337092"/>
                </a:cubicBezTo>
                <a:cubicBezTo>
                  <a:pt x="72464" y="297934"/>
                  <a:pt x="-19082" y="246075"/>
                  <a:pt x="3672" y="187867"/>
                </a:cubicBezTo>
                <a:cubicBezTo>
                  <a:pt x="26426" y="129659"/>
                  <a:pt x="182001" y="9538"/>
                  <a:pt x="187822" y="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9" name="フリーフォーム 1478">
            <a:extLst>
              <a:ext uri="{FF2B5EF4-FFF2-40B4-BE49-F238E27FC236}">
                <a16:creationId xmlns:a16="http://schemas.microsoft.com/office/drawing/2014/main" id="{2CD60D80-461B-C80A-7516-B9E180E7ACCD}"/>
              </a:ext>
            </a:extLst>
          </p:cNvPr>
          <p:cNvSpPr/>
          <p:nvPr/>
        </p:nvSpPr>
        <p:spPr>
          <a:xfrm>
            <a:off x="9864099" y="4638675"/>
            <a:ext cx="1235704" cy="106289"/>
          </a:xfrm>
          <a:custGeom>
            <a:avLst/>
            <a:gdLst>
              <a:gd name="connsiteX0" fmla="*/ 626 w 1235704"/>
              <a:gd name="connsiteY0" fmla="*/ 104775 h 106289"/>
              <a:gd name="connsiteX1" fmla="*/ 241926 w 1235704"/>
              <a:gd name="connsiteY1" fmla="*/ 53975 h 106289"/>
              <a:gd name="connsiteX2" fmla="*/ 32376 w 1235704"/>
              <a:gd name="connsiteY2" fmla="*/ 0 h 106289"/>
              <a:gd name="connsiteX3" fmla="*/ 1051551 w 1235704"/>
              <a:gd name="connsiteY3" fmla="*/ 28575 h 106289"/>
              <a:gd name="connsiteX4" fmla="*/ 1184901 w 1235704"/>
              <a:gd name="connsiteY4" fmla="*/ 41275 h 106289"/>
              <a:gd name="connsiteX5" fmla="*/ 476876 w 1235704"/>
              <a:gd name="connsiteY5" fmla="*/ 25400 h 106289"/>
              <a:gd name="connsiteX6" fmla="*/ 92701 w 1235704"/>
              <a:gd name="connsiteY6" fmla="*/ 19050 h 106289"/>
              <a:gd name="connsiteX7" fmla="*/ 172076 w 1235704"/>
              <a:gd name="connsiteY7" fmla="*/ 25400 h 106289"/>
              <a:gd name="connsiteX8" fmla="*/ 172076 w 1235704"/>
              <a:gd name="connsiteY8" fmla="*/ 88900 h 106289"/>
              <a:gd name="connsiteX9" fmla="*/ 626 w 1235704"/>
              <a:gd name="connsiteY9" fmla="*/ 104775 h 106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5704" h="106289">
                <a:moveTo>
                  <a:pt x="626" y="104775"/>
                </a:moveTo>
                <a:cubicBezTo>
                  <a:pt x="12268" y="98954"/>
                  <a:pt x="236634" y="71437"/>
                  <a:pt x="241926" y="53975"/>
                </a:cubicBezTo>
                <a:cubicBezTo>
                  <a:pt x="247218" y="36513"/>
                  <a:pt x="32376" y="0"/>
                  <a:pt x="32376" y="0"/>
                </a:cubicBezTo>
                <a:lnTo>
                  <a:pt x="1051551" y="28575"/>
                </a:lnTo>
                <a:cubicBezTo>
                  <a:pt x="1243638" y="35454"/>
                  <a:pt x="1280680" y="41804"/>
                  <a:pt x="1184901" y="41275"/>
                </a:cubicBezTo>
                <a:cubicBezTo>
                  <a:pt x="1089122" y="40746"/>
                  <a:pt x="476876" y="25400"/>
                  <a:pt x="476876" y="25400"/>
                </a:cubicBezTo>
                <a:lnTo>
                  <a:pt x="92701" y="19050"/>
                </a:lnTo>
                <a:cubicBezTo>
                  <a:pt x="41901" y="19050"/>
                  <a:pt x="158847" y="13758"/>
                  <a:pt x="172076" y="25400"/>
                </a:cubicBezTo>
                <a:cubicBezTo>
                  <a:pt x="185305" y="37042"/>
                  <a:pt x="201180" y="79375"/>
                  <a:pt x="172076" y="88900"/>
                </a:cubicBezTo>
                <a:cubicBezTo>
                  <a:pt x="142972" y="98425"/>
                  <a:pt x="-11016" y="110596"/>
                  <a:pt x="626" y="104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0" name="フリーフォーム 1479">
            <a:extLst>
              <a:ext uri="{FF2B5EF4-FFF2-40B4-BE49-F238E27FC236}">
                <a16:creationId xmlns:a16="http://schemas.microsoft.com/office/drawing/2014/main" id="{01DED3CD-5AD9-1BAD-2364-C788CC1FAFF1}"/>
              </a:ext>
            </a:extLst>
          </p:cNvPr>
          <p:cNvSpPr/>
          <p:nvPr/>
        </p:nvSpPr>
        <p:spPr>
          <a:xfrm>
            <a:off x="10574902" y="4681090"/>
            <a:ext cx="479979" cy="724153"/>
          </a:xfrm>
          <a:custGeom>
            <a:avLst/>
            <a:gdLst>
              <a:gd name="connsiteX0" fmla="*/ 477273 w 479979"/>
              <a:gd name="connsiteY0" fmla="*/ 8385 h 724153"/>
              <a:gd name="connsiteX1" fmla="*/ 366148 w 479979"/>
              <a:gd name="connsiteY1" fmla="*/ 214760 h 724153"/>
              <a:gd name="connsiteX2" fmla="*/ 429648 w 479979"/>
              <a:gd name="connsiteY2" fmla="*/ 135385 h 724153"/>
              <a:gd name="connsiteX3" fmla="*/ 321698 w 479979"/>
              <a:gd name="connsiteY3" fmla="*/ 316360 h 724153"/>
              <a:gd name="connsiteX4" fmla="*/ 4198 w 479979"/>
              <a:gd name="connsiteY4" fmla="*/ 719585 h 724153"/>
              <a:gd name="connsiteX5" fmla="*/ 131198 w 479979"/>
              <a:gd name="connsiteY5" fmla="*/ 544960 h 724153"/>
              <a:gd name="connsiteX6" fmla="*/ 391548 w 479979"/>
              <a:gd name="connsiteY6" fmla="*/ 183010 h 724153"/>
              <a:gd name="connsiteX7" fmla="*/ 442348 w 479979"/>
              <a:gd name="connsiteY7" fmla="*/ 52835 h 724153"/>
              <a:gd name="connsiteX8" fmla="*/ 477273 w 479979"/>
              <a:gd name="connsiteY8" fmla="*/ 8385 h 724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9979" h="724153">
                <a:moveTo>
                  <a:pt x="477273" y="8385"/>
                </a:moveTo>
                <a:cubicBezTo>
                  <a:pt x="464573" y="35372"/>
                  <a:pt x="374085" y="193593"/>
                  <a:pt x="366148" y="214760"/>
                </a:cubicBezTo>
                <a:cubicBezTo>
                  <a:pt x="358210" y="235927"/>
                  <a:pt x="437056" y="118452"/>
                  <a:pt x="429648" y="135385"/>
                </a:cubicBezTo>
                <a:cubicBezTo>
                  <a:pt x="422240" y="152318"/>
                  <a:pt x="392606" y="218993"/>
                  <a:pt x="321698" y="316360"/>
                </a:cubicBezTo>
                <a:cubicBezTo>
                  <a:pt x="250790" y="413727"/>
                  <a:pt x="35948" y="681485"/>
                  <a:pt x="4198" y="719585"/>
                </a:cubicBezTo>
                <a:cubicBezTo>
                  <a:pt x="-27552" y="757685"/>
                  <a:pt x="131198" y="544960"/>
                  <a:pt x="131198" y="544960"/>
                </a:cubicBezTo>
                <a:cubicBezTo>
                  <a:pt x="195756" y="455531"/>
                  <a:pt x="339690" y="265031"/>
                  <a:pt x="391548" y="183010"/>
                </a:cubicBezTo>
                <a:cubicBezTo>
                  <a:pt x="443406" y="100989"/>
                  <a:pt x="430177" y="79823"/>
                  <a:pt x="442348" y="52835"/>
                </a:cubicBezTo>
                <a:cubicBezTo>
                  <a:pt x="454519" y="25848"/>
                  <a:pt x="489973" y="-18602"/>
                  <a:pt x="477273" y="8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1" name="フリーフォーム 1480">
            <a:extLst>
              <a:ext uri="{FF2B5EF4-FFF2-40B4-BE49-F238E27FC236}">
                <a16:creationId xmlns:a16="http://schemas.microsoft.com/office/drawing/2014/main" id="{9B2DA08D-A3C0-406E-C69B-C84273507A36}"/>
              </a:ext>
            </a:extLst>
          </p:cNvPr>
          <p:cNvSpPr/>
          <p:nvPr/>
        </p:nvSpPr>
        <p:spPr>
          <a:xfrm>
            <a:off x="10586310" y="4657324"/>
            <a:ext cx="485690" cy="751666"/>
          </a:xfrm>
          <a:custGeom>
            <a:avLst/>
            <a:gdLst>
              <a:gd name="connsiteX0" fmla="*/ 484915 w 485690"/>
              <a:gd name="connsiteY0" fmla="*/ 401 h 751666"/>
              <a:gd name="connsiteX1" fmla="*/ 364265 w 485690"/>
              <a:gd name="connsiteY1" fmla="*/ 289326 h 751666"/>
              <a:gd name="connsiteX2" fmla="*/ 8665 w 485690"/>
              <a:gd name="connsiteY2" fmla="*/ 740176 h 751666"/>
              <a:gd name="connsiteX3" fmla="*/ 135665 w 485690"/>
              <a:gd name="connsiteY3" fmla="*/ 594126 h 751666"/>
              <a:gd name="connsiteX4" fmla="*/ 424590 w 485690"/>
              <a:gd name="connsiteY4" fmla="*/ 340126 h 751666"/>
              <a:gd name="connsiteX5" fmla="*/ 338865 w 485690"/>
              <a:gd name="connsiteY5" fmla="*/ 368701 h 751666"/>
              <a:gd name="connsiteX6" fmla="*/ 411890 w 485690"/>
              <a:gd name="connsiteY6" fmla="*/ 229001 h 751666"/>
              <a:gd name="connsiteX7" fmla="*/ 484915 w 485690"/>
              <a:gd name="connsiteY7" fmla="*/ 401 h 75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690" h="751666">
                <a:moveTo>
                  <a:pt x="484915" y="401"/>
                </a:moveTo>
                <a:cubicBezTo>
                  <a:pt x="476978" y="10455"/>
                  <a:pt x="443640" y="166030"/>
                  <a:pt x="364265" y="289326"/>
                </a:cubicBezTo>
                <a:cubicBezTo>
                  <a:pt x="284890" y="412622"/>
                  <a:pt x="46765" y="689376"/>
                  <a:pt x="8665" y="740176"/>
                </a:cubicBezTo>
                <a:cubicBezTo>
                  <a:pt x="-29435" y="790976"/>
                  <a:pt x="66344" y="660801"/>
                  <a:pt x="135665" y="594126"/>
                </a:cubicBezTo>
                <a:cubicBezTo>
                  <a:pt x="204986" y="527451"/>
                  <a:pt x="390723" y="377697"/>
                  <a:pt x="424590" y="340126"/>
                </a:cubicBezTo>
                <a:cubicBezTo>
                  <a:pt x="458457" y="302555"/>
                  <a:pt x="340982" y="387222"/>
                  <a:pt x="338865" y="368701"/>
                </a:cubicBezTo>
                <a:cubicBezTo>
                  <a:pt x="336748" y="350180"/>
                  <a:pt x="385961" y="286151"/>
                  <a:pt x="411890" y="229001"/>
                </a:cubicBezTo>
                <a:cubicBezTo>
                  <a:pt x="437819" y="171851"/>
                  <a:pt x="492852" y="-9653"/>
                  <a:pt x="484915" y="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2" name="フリーフォーム 1481">
            <a:extLst>
              <a:ext uri="{FF2B5EF4-FFF2-40B4-BE49-F238E27FC236}">
                <a16:creationId xmlns:a16="http://schemas.microsoft.com/office/drawing/2014/main" id="{6CA7F667-6223-9F90-2913-17183693EB0D}"/>
              </a:ext>
            </a:extLst>
          </p:cNvPr>
          <p:cNvSpPr/>
          <p:nvPr/>
        </p:nvSpPr>
        <p:spPr>
          <a:xfrm>
            <a:off x="8948603" y="4961143"/>
            <a:ext cx="1400322" cy="355325"/>
          </a:xfrm>
          <a:custGeom>
            <a:avLst/>
            <a:gdLst>
              <a:gd name="connsiteX0" fmla="*/ 871672 w 1400322"/>
              <a:gd name="connsiteY0" fmla="*/ 52182 h 355325"/>
              <a:gd name="connsiteX1" fmla="*/ 1198697 w 1400322"/>
              <a:gd name="connsiteY1" fmla="*/ 14082 h 355325"/>
              <a:gd name="connsiteX2" fmla="*/ 1351097 w 1400322"/>
              <a:gd name="connsiteY2" fmla="*/ 20432 h 355325"/>
              <a:gd name="connsiteX3" fmla="*/ 1284422 w 1400322"/>
              <a:gd name="connsiteY3" fmla="*/ 26782 h 355325"/>
              <a:gd name="connsiteX4" fmla="*/ 1373322 w 1400322"/>
              <a:gd name="connsiteY4" fmla="*/ 141082 h 355325"/>
              <a:gd name="connsiteX5" fmla="*/ 1360622 w 1400322"/>
              <a:gd name="connsiteY5" fmla="*/ 274432 h 355325"/>
              <a:gd name="connsiteX6" fmla="*/ 935172 w 1400322"/>
              <a:gd name="connsiteY6" fmla="*/ 350632 h 355325"/>
              <a:gd name="connsiteX7" fmla="*/ 1033597 w 1400322"/>
              <a:gd name="connsiteY7" fmla="*/ 347457 h 355325"/>
              <a:gd name="connsiteX8" fmla="*/ 4897 w 1400322"/>
              <a:gd name="connsiteY8" fmla="*/ 318882 h 355325"/>
              <a:gd name="connsiteX9" fmla="*/ 671647 w 1400322"/>
              <a:gd name="connsiteY9" fmla="*/ 334757 h 355325"/>
              <a:gd name="connsiteX10" fmla="*/ 1290772 w 1400322"/>
              <a:gd name="connsiteY10" fmla="*/ 318882 h 355325"/>
              <a:gd name="connsiteX11" fmla="*/ 1360622 w 1400322"/>
              <a:gd name="connsiteY11" fmla="*/ 239507 h 355325"/>
              <a:gd name="connsiteX12" fmla="*/ 1230447 w 1400322"/>
              <a:gd name="connsiteY12" fmla="*/ 4557 h 355325"/>
              <a:gd name="connsiteX13" fmla="*/ 792297 w 1400322"/>
              <a:gd name="connsiteY13" fmla="*/ 83932 h 355325"/>
              <a:gd name="connsiteX14" fmla="*/ 871672 w 1400322"/>
              <a:gd name="connsiteY14" fmla="*/ 52182 h 35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00322" h="355325">
                <a:moveTo>
                  <a:pt x="871672" y="52182"/>
                </a:moveTo>
                <a:cubicBezTo>
                  <a:pt x="939405" y="40540"/>
                  <a:pt x="1118793" y="19374"/>
                  <a:pt x="1198697" y="14082"/>
                </a:cubicBezTo>
                <a:cubicBezTo>
                  <a:pt x="1278601" y="8790"/>
                  <a:pt x="1336810" y="18315"/>
                  <a:pt x="1351097" y="20432"/>
                </a:cubicBezTo>
                <a:cubicBezTo>
                  <a:pt x="1365385" y="22549"/>
                  <a:pt x="1280718" y="6674"/>
                  <a:pt x="1284422" y="26782"/>
                </a:cubicBezTo>
                <a:cubicBezTo>
                  <a:pt x="1288126" y="46890"/>
                  <a:pt x="1360622" y="99807"/>
                  <a:pt x="1373322" y="141082"/>
                </a:cubicBezTo>
                <a:cubicBezTo>
                  <a:pt x="1386022" y="182357"/>
                  <a:pt x="1433647" y="239507"/>
                  <a:pt x="1360622" y="274432"/>
                </a:cubicBezTo>
                <a:cubicBezTo>
                  <a:pt x="1287597" y="309357"/>
                  <a:pt x="989676" y="338461"/>
                  <a:pt x="935172" y="350632"/>
                </a:cubicBezTo>
                <a:cubicBezTo>
                  <a:pt x="880668" y="362803"/>
                  <a:pt x="1033597" y="347457"/>
                  <a:pt x="1033597" y="347457"/>
                </a:cubicBezTo>
                <a:lnTo>
                  <a:pt x="4897" y="318882"/>
                </a:lnTo>
                <a:cubicBezTo>
                  <a:pt x="-55428" y="316765"/>
                  <a:pt x="457335" y="334757"/>
                  <a:pt x="671647" y="334757"/>
                </a:cubicBezTo>
                <a:cubicBezTo>
                  <a:pt x="885959" y="334757"/>
                  <a:pt x="1175943" y="334757"/>
                  <a:pt x="1290772" y="318882"/>
                </a:cubicBezTo>
                <a:cubicBezTo>
                  <a:pt x="1405601" y="303007"/>
                  <a:pt x="1370676" y="291895"/>
                  <a:pt x="1360622" y="239507"/>
                </a:cubicBezTo>
                <a:cubicBezTo>
                  <a:pt x="1350568" y="187120"/>
                  <a:pt x="1325168" y="30486"/>
                  <a:pt x="1230447" y="4557"/>
                </a:cubicBezTo>
                <a:cubicBezTo>
                  <a:pt x="1135726" y="-21372"/>
                  <a:pt x="853680" y="71232"/>
                  <a:pt x="792297" y="83932"/>
                </a:cubicBezTo>
                <a:cubicBezTo>
                  <a:pt x="730914" y="96632"/>
                  <a:pt x="803939" y="63824"/>
                  <a:pt x="871672" y="52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3" name="フリーフォーム 1482">
            <a:extLst>
              <a:ext uri="{FF2B5EF4-FFF2-40B4-BE49-F238E27FC236}">
                <a16:creationId xmlns:a16="http://schemas.microsoft.com/office/drawing/2014/main" id="{B9AE2C63-978A-5FC9-C8F4-DDF12FE1A09C}"/>
              </a:ext>
            </a:extLst>
          </p:cNvPr>
          <p:cNvSpPr/>
          <p:nvPr/>
        </p:nvSpPr>
        <p:spPr>
          <a:xfrm>
            <a:off x="8886336" y="5193690"/>
            <a:ext cx="1466522" cy="161233"/>
          </a:xfrm>
          <a:custGeom>
            <a:avLst/>
            <a:gdLst>
              <a:gd name="connsiteX0" fmla="*/ 32239 w 1466522"/>
              <a:gd name="connsiteY0" fmla="*/ 121260 h 161233"/>
              <a:gd name="connsiteX1" fmla="*/ 194164 w 1466522"/>
              <a:gd name="connsiteY1" fmla="*/ 143485 h 161233"/>
              <a:gd name="connsiteX2" fmla="*/ 1038714 w 1466522"/>
              <a:gd name="connsiteY2" fmla="*/ 146660 h 161233"/>
              <a:gd name="connsiteX3" fmla="*/ 841864 w 1466522"/>
              <a:gd name="connsiteY3" fmla="*/ 159360 h 161233"/>
              <a:gd name="connsiteX4" fmla="*/ 1311764 w 1466522"/>
              <a:gd name="connsiteY4" fmla="*/ 143485 h 161233"/>
              <a:gd name="connsiteX5" fmla="*/ 1464164 w 1466522"/>
              <a:gd name="connsiteY5" fmla="*/ 610 h 161233"/>
              <a:gd name="connsiteX6" fmla="*/ 1368914 w 1466522"/>
              <a:gd name="connsiteY6" fmla="*/ 92685 h 161233"/>
              <a:gd name="connsiteX7" fmla="*/ 937114 w 1466522"/>
              <a:gd name="connsiteY7" fmla="*/ 111735 h 161233"/>
              <a:gd name="connsiteX8" fmla="*/ 648189 w 1466522"/>
              <a:gd name="connsiteY8" fmla="*/ 89510 h 161233"/>
              <a:gd name="connsiteX9" fmla="*/ 673589 w 1466522"/>
              <a:gd name="connsiteY9" fmla="*/ 114910 h 161233"/>
              <a:gd name="connsiteX10" fmla="*/ 32239 w 1466522"/>
              <a:gd name="connsiteY10" fmla="*/ 121260 h 16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6522" h="161233">
                <a:moveTo>
                  <a:pt x="32239" y="121260"/>
                </a:moveTo>
                <a:cubicBezTo>
                  <a:pt x="-47665" y="126022"/>
                  <a:pt x="26418" y="139252"/>
                  <a:pt x="194164" y="143485"/>
                </a:cubicBezTo>
                <a:cubicBezTo>
                  <a:pt x="361910" y="147718"/>
                  <a:pt x="930764" y="144014"/>
                  <a:pt x="1038714" y="146660"/>
                </a:cubicBezTo>
                <a:cubicBezTo>
                  <a:pt x="1146664" y="149306"/>
                  <a:pt x="796356" y="159889"/>
                  <a:pt x="841864" y="159360"/>
                </a:cubicBezTo>
                <a:cubicBezTo>
                  <a:pt x="887372" y="158831"/>
                  <a:pt x="1208047" y="169943"/>
                  <a:pt x="1311764" y="143485"/>
                </a:cubicBezTo>
                <a:cubicBezTo>
                  <a:pt x="1415481" y="117027"/>
                  <a:pt x="1454639" y="9077"/>
                  <a:pt x="1464164" y="610"/>
                </a:cubicBezTo>
                <a:cubicBezTo>
                  <a:pt x="1473689" y="-7857"/>
                  <a:pt x="1456756" y="74164"/>
                  <a:pt x="1368914" y="92685"/>
                </a:cubicBezTo>
                <a:cubicBezTo>
                  <a:pt x="1281072" y="111206"/>
                  <a:pt x="1057235" y="112264"/>
                  <a:pt x="937114" y="111735"/>
                </a:cubicBezTo>
                <a:cubicBezTo>
                  <a:pt x="816993" y="111206"/>
                  <a:pt x="692110" y="88981"/>
                  <a:pt x="648189" y="89510"/>
                </a:cubicBezTo>
                <a:cubicBezTo>
                  <a:pt x="604268" y="90039"/>
                  <a:pt x="783126" y="110677"/>
                  <a:pt x="673589" y="114910"/>
                </a:cubicBezTo>
                <a:cubicBezTo>
                  <a:pt x="564052" y="119143"/>
                  <a:pt x="112143" y="116498"/>
                  <a:pt x="32239" y="121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4" name="フリーフォーム 1483">
            <a:extLst>
              <a:ext uri="{FF2B5EF4-FFF2-40B4-BE49-F238E27FC236}">
                <a16:creationId xmlns:a16="http://schemas.microsoft.com/office/drawing/2014/main" id="{2C46113E-CDAF-A467-DE44-CAB60CFDD953}"/>
              </a:ext>
            </a:extLst>
          </p:cNvPr>
          <p:cNvSpPr/>
          <p:nvPr/>
        </p:nvSpPr>
        <p:spPr>
          <a:xfrm>
            <a:off x="8894374" y="5203269"/>
            <a:ext cx="1645545" cy="452924"/>
          </a:xfrm>
          <a:custGeom>
            <a:avLst/>
            <a:gdLst>
              <a:gd name="connsiteX0" fmla="*/ 1976 w 1645545"/>
              <a:gd name="connsiteY0" fmla="*/ 13256 h 452924"/>
              <a:gd name="connsiteX1" fmla="*/ 97226 w 1645545"/>
              <a:gd name="connsiteY1" fmla="*/ 45006 h 452924"/>
              <a:gd name="connsiteX2" fmla="*/ 487751 w 1645545"/>
              <a:gd name="connsiteY2" fmla="*/ 321231 h 452924"/>
              <a:gd name="connsiteX3" fmla="*/ 744926 w 1645545"/>
              <a:gd name="connsiteY3" fmla="*/ 451406 h 452924"/>
              <a:gd name="connsiteX4" fmla="*/ 255976 w 1645545"/>
              <a:gd name="connsiteY4" fmla="*/ 241856 h 452924"/>
              <a:gd name="connsiteX5" fmla="*/ 116276 w 1645545"/>
              <a:gd name="connsiteY5" fmla="*/ 200581 h 452924"/>
              <a:gd name="connsiteX6" fmla="*/ 729051 w 1645545"/>
              <a:gd name="connsiteY6" fmla="*/ 394256 h 452924"/>
              <a:gd name="connsiteX7" fmla="*/ 1046551 w 1645545"/>
              <a:gd name="connsiteY7" fmla="*/ 432356 h 452924"/>
              <a:gd name="connsiteX8" fmla="*/ 1167201 w 1645545"/>
              <a:gd name="connsiteY8" fmla="*/ 406956 h 452924"/>
              <a:gd name="connsiteX9" fmla="*/ 1640276 w 1645545"/>
              <a:gd name="connsiteY9" fmla="*/ 165656 h 452924"/>
              <a:gd name="connsiteX10" fmla="*/ 1379926 w 1645545"/>
              <a:gd name="connsiteY10" fmla="*/ 343456 h 452924"/>
              <a:gd name="connsiteX11" fmla="*/ 763976 w 1645545"/>
              <a:gd name="connsiteY11" fmla="*/ 445056 h 452924"/>
              <a:gd name="connsiteX12" fmla="*/ 500451 w 1645545"/>
              <a:gd name="connsiteY12" fmla="*/ 340281 h 452924"/>
              <a:gd name="connsiteX13" fmla="*/ 122626 w 1645545"/>
              <a:gd name="connsiteY13" fmla="*/ 175181 h 452924"/>
              <a:gd name="connsiteX14" fmla="*/ 154376 w 1645545"/>
              <a:gd name="connsiteY14" fmla="*/ 178356 h 452924"/>
              <a:gd name="connsiteX15" fmla="*/ 1976 w 1645545"/>
              <a:gd name="connsiteY15" fmla="*/ 13256 h 45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45545" h="452924">
                <a:moveTo>
                  <a:pt x="1976" y="13256"/>
                </a:moveTo>
                <a:cubicBezTo>
                  <a:pt x="-7549" y="-8969"/>
                  <a:pt x="16264" y="-6323"/>
                  <a:pt x="97226" y="45006"/>
                </a:cubicBezTo>
                <a:cubicBezTo>
                  <a:pt x="178189" y="96335"/>
                  <a:pt x="379801" y="253498"/>
                  <a:pt x="487751" y="321231"/>
                </a:cubicBezTo>
                <a:cubicBezTo>
                  <a:pt x="595701" y="388964"/>
                  <a:pt x="783555" y="464635"/>
                  <a:pt x="744926" y="451406"/>
                </a:cubicBezTo>
                <a:cubicBezTo>
                  <a:pt x="706297" y="438177"/>
                  <a:pt x="360751" y="283660"/>
                  <a:pt x="255976" y="241856"/>
                </a:cubicBezTo>
                <a:cubicBezTo>
                  <a:pt x="151201" y="200052"/>
                  <a:pt x="116276" y="200581"/>
                  <a:pt x="116276" y="200581"/>
                </a:cubicBezTo>
                <a:cubicBezTo>
                  <a:pt x="195122" y="225981"/>
                  <a:pt x="574005" y="355627"/>
                  <a:pt x="729051" y="394256"/>
                </a:cubicBezTo>
                <a:cubicBezTo>
                  <a:pt x="884097" y="432885"/>
                  <a:pt x="973526" y="430239"/>
                  <a:pt x="1046551" y="432356"/>
                </a:cubicBezTo>
                <a:cubicBezTo>
                  <a:pt x="1119576" y="434473"/>
                  <a:pt x="1068247" y="451406"/>
                  <a:pt x="1167201" y="406956"/>
                </a:cubicBezTo>
                <a:cubicBezTo>
                  <a:pt x="1266155" y="362506"/>
                  <a:pt x="1604822" y="176239"/>
                  <a:pt x="1640276" y="165656"/>
                </a:cubicBezTo>
                <a:cubicBezTo>
                  <a:pt x="1675730" y="155073"/>
                  <a:pt x="1525976" y="296889"/>
                  <a:pt x="1379926" y="343456"/>
                </a:cubicBezTo>
                <a:cubicBezTo>
                  <a:pt x="1233876" y="390023"/>
                  <a:pt x="910555" y="445585"/>
                  <a:pt x="763976" y="445056"/>
                </a:cubicBezTo>
                <a:cubicBezTo>
                  <a:pt x="617397" y="444527"/>
                  <a:pt x="607343" y="385260"/>
                  <a:pt x="500451" y="340281"/>
                </a:cubicBezTo>
                <a:cubicBezTo>
                  <a:pt x="393559" y="295302"/>
                  <a:pt x="180305" y="202168"/>
                  <a:pt x="122626" y="175181"/>
                </a:cubicBezTo>
                <a:cubicBezTo>
                  <a:pt x="64947" y="148194"/>
                  <a:pt x="173426" y="207989"/>
                  <a:pt x="154376" y="178356"/>
                </a:cubicBezTo>
                <a:cubicBezTo>
                  <a:pt x="135326" y="148723"/>
                  <a:pt x="11501" y="35481"/>
                  <a:pt x="1976" y="13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5" name="フリーフォーム 1484">
            <a:extLst>
              <a:ext uri="{FF2B5EF4-FFF2-40B4-BE49-F238E27FC236}">
                <a16:creationId xmlns:a16="http://schemas.microsoft.com/office/drawing/2014/main" id="{A2822F9E-7E22-DF6D-0B2D-D72E622D83F3}"/>
              </a:ext>
            </a:extLst>
          </p:cNvPr>
          <p:cNvSpPr/>
          <p:nvPr/>
        </p:nvSpPr>
        <p:spPr>
          <a:xfrm>
            <a:off x="8385172" y="5946490"/>
            <a:ext cx="68466" cy="576408"/>
          </a:xfrm>
          <a:custGeom>
            <a:avLst/>
            <a:gdLst>
              <a:gd name="connsiteX0" fmla="*/ 38103 w 68466"/>
              <a:gd name="connsiteY0" fmla="*/ 285 h 576408"/>
              <a:gd name="connsiteX1" fmla="*/ 66678 w 68466"/>
              <a:gd name="connsiteY1" fmla="*/ 257460 h 576408"/>
              <a:gd name="connsiteX2" fmla="*/ 50803 w 68466"/>
              <a:gd name="connsiteY2" fmla="*/ 574960 h 576408"/>
              <a:gd name="connsiteX3" fmla="*/ 66678 w 68466"/>
              <a:gd name="connsiteY3" fmla="*/ 368585 h 576408"/>
              <a:gd name="connsiteX4" fmla="*/ 3 w 68466"/>
              <a:gd name="connsiteY4" fmla="*/ 209835 h 576408"/>
              <a:gd name="connsiteX5" fmla="*/ 38103 w 68466"/>
              <a:gd name="connsiteY5" fmla="*/ 285 h 576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466" h="576408">
                <a:moveTo>
                  <a:pt x="38103" y="285"/>
                </a:moveTo>
                <a:cubicBezTo>
                  <a:pt x="49216" y="8223"/>
                  <a:pt x="64561" y="161681"/>
                  <a:pt x="66678" y="257460"/>
                </a:cubicBezTo>
                <a:cubicBezTo>
                  <a:pt x="68795" y="353239"/>
                  <a:pt x="50803" y="556439"/>
                  <a:pt x="50803" y="574960"/>
                </a:cubicBezTo>
                <a:cubicBezTo>
                  <a:pt x="50803" y="593481"/>
                  <a:pt x="75145" y="429439"/>
                  <a:pt x="66678" y="368585"/>
                </a:cubicBezTo>
                <a:cubicBezTo>
                  <a:pt x="58211" y="307731"/>
                  <a:pt x="-526" y="267514"/>
                  <a:pt x="3" y="209835"/>
                </a:cubicBezTo>
                <a:cubicBezTo>
                  <a:pt x="532" y="152156"/>
                  <a:pt x="26990" y="-7653"/>
                  <a:pt x="38103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6" name="フリーフォーム 1485">
            <a:extLst>
              <a:ext uri="{FF2B5EF4-FFF2-40B4-BE49-F238E27FC236}">
                <a16:creationId xmlns:a16="http://schemas.microsoft.com/office/drawing/2014/main" id="{1D624499-E636-49EC-B593-030200FE1DD9}"/>
              </a:ext>
            </a:extLst>
          </p:cNvPr>
          <p:cNvSpPr/>
          <p:nvPr/>
        </p:nvSpPr>
        <p:spPr>
          <a:xfrm>
            <a:off x="8359690" y="5928665"/>
            <a:ext cx="239613" cy="303799"/>
          </a:xfrm>
          <a:custGeom>
            <a:avLst/>
            <a:gdLst>
              <a:gd name="connsiteX0" fmla="*/ 3260 w 239613"/>
              <a:gd name="connsiteY0" fmla="*/ 2235 h 303799"/>
              <a:gd name="connsiteX1" fmla="*/ 57235 w 239613"/>
              <a:gd name="connsiteY1" fmla="*/ 14935 h 303799"/>
              <a:gd name="connsiteX2" fmla="*/ 165185 w 239613"/>
              <a:gd name="connsiteY2" fmla="*/ 33985 h 303799"/>
              <a:gd name="connsiteX3" fmla="*/ 181060 w 239613"/>
              <a:gd name="connsiteY3" fmla="*/ 129235 h 303799"/>
              <a:gd name="connsiteX4" fmla="*/ 238210 w 239613"/>
              <a:gd name="connsiteY4" fmla="*/ 294335 h 303799"/>
              <a:gd name="connsiteX5" fmla="*/ 215985 w 239613"/>
              <a:gd name="connsiteY5" fmla="*/ 275285 h 303799"/>
              <a:gd name="connsiteX6" fmla="*/ 149310 w 239613"/>
              <a:gd name="connsiteY6" fmla="*/ 205435 h 303799"/>
              <a:gd name="connsiteX7" fmla="*/ 149310 w 239613"/>
              <a:gd name="connsiteY7" fmla="*/ 62560 h 303799"/>
              <a:gd name="connsiteX8" fmla="*/ 3260 w 239613"/>
              <a:gd name="connsiteY8" fmla="*/ 2235 h 30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613" h="303799">
                <a:moveTo>
                  <a:pt x="3260" y="2235"/>
                </a:moveTo>
                <a:cubicBezTo>
                  <a:pt x="-12086" y="-5702"/>
                  <a:pt x="30248" y="9643"/>
                  <a:pt x="57235" y="14935"/>
                </a:cubicBezTo>
                <a:cubicBezTo>
                  <a:pt x="84223" y="20227"/>
                  <a:pt x="144548" y="14935"/>
                  <a:pt x="165185" y="33985"/>
                </a:cubicBezTo>
                <a:cubicBezTo>
                  <a:pt x="185822" y="53035"/>
                  <a:pt x="168889" y="85843"/>
                  <a:pt x="181060" y="129235"/>
                </a:cubicBezTo>
                <a:cubicBezTo>
                  <a:pt x="193231" y="172627"/>
                  <a:pt x="238210" y="294335"/>
                  <a:pt x="238210" y="294335"/>
                </a:cubicBezTo>
                <a:cubicBezTo>
                  <a:pt x="244031" y="318677"/>
                  <a:pt x="230802" y="290102"/>
                  <a:pt x="215985" y="275285"/>
                </a:cubicBezTo>
                <a:cubicBezTo>
                  <a:pt x="201168" y="260468"/>
                  <a:pt x="160423" y="240889"/>
                  <a:pt x="149310" y="205435"/>
                </a:cubicBezTo>
                <a:cubicBezTo>
                  <a:pt x="138198" y="169981"/>
                  <a:pt x="166243" y="95368"/>
                  <a:pt x="149310" y="62560"/>
                </a:cubicBezTo>
                <a:cubicBezTo>
                  <a:pt x="132377" y="29752"/>
                  <a:pt x="18606" y="10172"/>
                  <a:pt x="3260" y="2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7" name="フリーフォーム 1486">
            <a:extLst>
              <a:ext uri="{FF2B5EF4-FFF2-40B4-BE49-F238E27FC236}">
                <a16:creationId xmlns:a16="http://schemas.microsoft.com/office/drawing/2014/main" id="{028441C3-22C9-58BB-CEA0-63ABCF630619}"/>
              </a:ext>
            </a:extLst>
          </p:cNvPr>
          <p:cNvSpPr/>
          <p:nvPr/>
        </p:nvSpPr>
        <p:spPr>
          <a:xfrm>
            <a:off x="8432138" y="6107641"/>
            <a:ext cx="522473" cy="436795"/>
          </a:xfrm>
          <a:custGeom>
            <a:avLst/>
            <a:gdLst>
              <a:gd name="connsiteX0" fmla="*/ 73687 w 522473"/>
              <a:gd name="connsiteY0" fmla="*/ 7409 h 436795"/>
              <a:gd name="connsiteX1" fmla="*/ 254662 w 522473"/>
              <a:gd name="connsiteY1" fmla="*/ 112184 h 436795"/>
              <a:gd name="connsiteX2" fmla="*/ 515012 w 522473"/>
              <a:gd name="connsiteY2" fmla="*/ 178859 h 436795"/>
              <a:gd name="connsiteX3" fmla="*/ 454687 w 522473"/>
              <a:gd name="connsiteY3" fmla="*/ 178859 h 436795"/>
              <a:gd name="connsiteX4" fmla="*/ 486437 w 522473"/>
              <a:gd name="connsiteY4" fmla="*/ 128059 h 436795"/>
              <a:gd name="connsiteX5" fmla="*/ 457862 w 522473"/>
              <a:gd name="connsiteY5" fmla="*/ 337609 h 436795"/>
              <a:gd name="connsiteX6" fmla="*/ 432462 w 522473"/>
              <a:gd name="connsiteY6" fmla="*/ 264584 h 436795"/>
              <a:gd name="connsiteX7" fmla="*/ 67337 w 522473"/>
              <a:gd name="connsiteY7" fmla="*/ 175684 h 436795"/>
              <a:gd name="connsiteX8" fmla="*/ 134012 w 522473"/>
              <a:gd name="connsiteY8" fmla="*/ 280459 h 436795"/>
              <a:gd name="connsiteX9" fmla="*/ 114962 w 522473"/>
              <a:gd name="connsiteY9" fmla="*/ 416984 h 436795"/>
              <a:gd name="connsiteX10" fmla="*/ 26062 w 522473"/>
              <a:gd name="connsiteY10" fmla="*/ 426509 h 436795"/>
              <a:gd name="connsiteX11" fmla="*/ 95912 w 522473"/>
              <a:gd name="connsiteY11" fmla="*/ 416984 h 436795"/>
              <a:gd name="connsiteX12" fmla="*/ 89562 w 522473"/>
              <a:gd name="connsiteY12" fmla="*/ 197909 h 436795"/>
              <a:gd name="connsiteX13" fmla="*/ 311812 w 522473"/>
              <a:gd name="connsiteY13" fmla="*/ 245534 h 436795"/>
              <a:gd name="connsiteX14" fmla="*/ 464212 w 522473"/>
              <a:gd name="connsiteY14" fmla="*/ 223309 h 436795"/>
              <a:gd name="connsiteX15" fmla="*/ 245137 w 522473"/>
              <a:gd name="connsiteY15" fmla="*/ 93134 h 436795"/>
              <a:gd name="connsiteX16" fmla="*/ 7012 w 522473"/>
              <a:gd name="connsiteY16" fmla="*/ 20109 h 436795"/>
              <a:gd name="connsiteX17" fmla="*/ 73687 w 522473"/>
              <a:gd name="connsiteY17" fmla="*/ 7409 h 436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2473" h="436795">
                <a:moveTo>
                  <a:pt x="73687" y="7409"/>
                </a:moveTo>
                <a:cubicBezTo>
                  <a:pt x="114962" y="22755"/>
                  <a:pt x="181108" y="83609"/>
                  <a:pt x="254662" y="112184"/>
                </a:cubicBezTo>
                <a:cubicBezTo>
                  <a:pt x="328216" y="140759"/>
                  <a:pt x="481675" y="167747"/>
                  <a:pt x="515012" y="178859"/>
                </a:cubicBezTo>
                <a:cubicBezTo>
                  <a:pt x="548349" y="189971"/>
                  <a:pt x="459450" y="187326"/>
                  <a:pt x="454687" y="178859"/>
                </a:cubicBezTo>
                <a:cubicBezTo>
                  <a:pt x="449924" y="170392"/>
                  <a:pt x="485908" y="101601"/>
                  <a:pt x="486437" y="128059"/>
                </a:cubicBezTo>
                <a:cubicBezTo>
                  <a:pt x="486966" y="154517"/>
                  <a:pt x="466858" y="314855"/>
                  <a:pt x="457862" y="337609"/>
                </a:cubicBezTo>
                <a:cubicBezTo>
                  <a:pt x="448866" y="360363"/>
                  <a:pt x="497549" y="291571"/>
                  <a:pt x="432462" y="264584"/>
                </a:cubicBezTo>
                <a:cubicBezTo>
                  <a:pt x="367375" y="237597"/>
                  <a:pt x="117079" y="173038"/>
                  <a:pt x="67337" y="175684"/>
                </a:cubicBezTo>
                <a:cubicBezTo>
                  <a:pt x="17595" y="178330"/>
                  <a:pt x="126074" y="240242"/>
                  <a:pt x="134012" y="280459"/>
                </a:cubicBezTo>
                <a:cubicBezTo>
                  <a:pt x="141950" y="320676"/>
                  <a:pt x="132954" y="392642"/>
                  <a:pt x="114962" y="416984"/>
                </a:cubicBezTo>
                <a:cubicBezTo>
                  <a:pt x="96970" y="441326"/>
                  <a:pt x="29237" y="426509"/>
                  <a:pt x="26062" y="426509"/>
                </a:cubicBezTo>
                <a:cubicBezTo>
                  <a:pt x="22887" y="426509"/>
                  <a:pt x="85329" y="455084"/>
                  <a:pt x="95912" y="416984"/>
                </a:cubicBezTo>
                <a:cubicBezTo>
                  <a:pt x="106495" y="378884"/>
                  <a:pt x="53579" y="226484"/>
                  <a:pt x="89562" y="197909"/>
                </a:cubicBezTo>
                <a:cubicBezTo>
                  <a:pt x="125545" y="169334"/>
                  <a:pt x="249370" y="241301"/>
                  <a:pt x="311812" y="245534"/>
                </a:cubicBezTo>
                <a:cubicBezTo>
                  <a:pt x="374254" y="249767"/>
                  <a:pt x="475324" y="248709"/>
                  <a:pt x="464212" y="223309"/>
                </a:cubicBezTo>
                <a:cubicBezTo>
                  <a:pt x="453100" y="197909"/>
                  <a:pt x="321337" y="127001"/>
                  <a:pt x="245137" y="93134"/>
                </a:cubicBezTo>
                <a:cubicBezTo>
                  <a:pt x="168937" y="59267"/>
                  <a:pt x="32941" y="37571"/>
                  <a:pt x="7012" y="20109"/>
                </a:cubicBezTo>
                <a:cubicBezTo>
                  <a:pt x="-18917" y="2647"/>
                  <a:pt x="32412" y="-7937"/>
                  <a:pt x="73687" y="7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8" name="フリーフォーム 1487">
            <a:extLst>
              <a:ext uri="{FF2B5EF4-FFF2-40B4-BE49-F238E27FC236}">
                <a16:creationId xmlns:a16="http://schemas.microsoft.com/office/drawing/2014/main" id="{626C3D29-DD79-1838-FD86-610936A17F96}"/>
              </a:ext>
            </a:extLst>
          </p:cNvPr>
          <p:cNvSpPr/>
          <p:nvPr/>
        </p:nvSpPr>
        <p:spPr>
          <a:xfrm>
            <a:off x="9146913" y="5980962"/>
            <a:ext cx="562834" cy="566816"/>
          </a:xfrm>
          <a:custGeom>
            <a:avLst/>
            <a:gdLst>
              <a:gd name="connsiteX0" fmla="*/ 262 w 562834"/>
              <a:gd name="connsiteY0" fmla="*/ 738 h 566816"/>
              <a:gd name="connsiteX1" fmla="*/ 295537 w 562834"/>
              <a:gd name="connsiteY1" fmla="*/ 64238 h 566816"/>
              <a:gd name="connsiteX2" fmla="*/ 152662 w 562834"/>
              <a:gd name="connsiteY2" fmla="*/ 35663 h 566816"/>
              <a:gd name="connsiteX3" fmla="*/ 543187 w 562834"/>
              <a:gd name="connsiteY3" fmla="*/ 10263 h 566816"/>
              <a:gd name="connsiteX4" fmla="*/ 508262 w 562834"/>
              <a:gd name="connsiteY4" fmla="*/ 86463 h 566816"/>
              <a:gd name="connsiteX5" fmla="*/ 540012 w 562834"/>
              <a:gd name="connsiteY5" fmla="*/ 540488 h 566816"/>
              <a:gd name="connsiteX6" fmla="*/ 406662 w 562834"/>
              <a:gd name="connsiteY6" fmla="*/ 511913 h 566816"/>
              <a:gd name="connsiteX7" fmla="*/ 60587 w 562834"/>
              <a:gd name="connsiteY7" fmla="*/ 508738 h 566816"/>
              <a:gd name="connsiteX8" fmla="*/ 279662 w 562834"/>
              <a:gd name="connsiteY8" fmla="*/ 527788 h 566816"/>
              <a:gd name="connsiteX9" fmla="*/ 505087 w 562834"/>
              <a:gd name="connsiteY9" fmla="*/ 556363 h 566816"/>
              <a:gd name="connsiteX10" fmla="*/ 527312 w 562834"/>
              <a:gd name="connsiteY10" fmla="*/ 461113 h 566816"/>
              <a:gd name="connsiteX11" fmla="*/ 482862 w 562834"/>
              <a:gd name="connsiteY11" fmla="*/ 108688 h 566816"/>
              <a:gd name="connsiteX12" fmla="*/ 247912 w 562834"/>
              <a:gd name="connsiteY12" fmla="*/ 35663 h 566816"/>
              <a:gd name="connsiteX13" fmla="*/ 262 w 562834"/>
              <a:gd name="connsiteY13" fmla="*/ 738 h 56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2834" h="566816">
                <a:moveTo>
                  <a:pt x="262" y="738"/>
                </a:moveTo>
                <a:cubicBezTo>
                  <a:pt x="8200" y="5501"/>
                  <a:pt x="270137" y="58417"/>
                  <a:pt x="295537" y="64238"/>
                </a:cubicBezTo>
                <a:cubicBezTo>
                  <a:pt x="320937" y="70059"/>
                  <a:pt x="111387" y="44659"/>
                  <a:pt x="152662" y="35663"/>
                </a:cubicBezTo>
                <a:cubicBezTo>
                  <a:pt x="193937" y="26667"/>
                  <a:pt x="483920" y="1796"/>
                  <a:pt x="543187" y="10263"/>
                </a:cubicBezTo>
                <a:cubicBezTo>
                  <a:pt x="602454" y="18730"/>
                  <a:pt x="508791" y="-1908"/>
                  <a:pt x="508262" y="86463"/>
                </a:cubicBezTo>
                <a:cubicBezTo>
                  <a:pt x="507733" y="174834"/>
                  <a:pt x="556945" y="469580"/>
                  <a:pt x="540012" y="540488"/>
                </a:cubicBezTo>
                <a:cubicBezTo>
                  <a:pt x="523079" y="611396"/>
                  <a:pt x="486566" y="517205"/>
                  <a:pt x="406662" y="511913"/>
                </a:cubicBezTo>
                <a:cubicBezTo>
                  <a:pt x="326758" y="506621"/>
                  <a:pt x="81754" y="506092"/>
                  <a:pt x="60587" y="508738"/>
                </a:cubicBezTo>
                <a:cubicBezTo>
                  <a:pt x="39420" y="511384"/>
                  <a:pt x="205579" y="519850"/>
                  <a:pt x="279662" y="527788"/>
                </a:cubicBezTo>
                <a:cubicBezTo>
                  <a:pt x="353745" y="535726"/>
                  <a:pt x="463812" y="567475"/>
                  <a:pt x="505087" y="556363"/>
                </a:cubicBezTo>
                <a:cubicBezTo>
                  <a:pt x="546362" y="545251"/>
                  <a:pt x="531016" y="535726"/>
                  <a:pt x="527312" y="461113"/>
                </a:cubicBezTo>
                <a:cubicBezTo>
                  <a:pt x="523608" y="386501"/>
                  <a:pt x="529429" y="179596"/>
                  <a:pt x="482862" y="108688"/>
                </a:cubicBezTo>
                <a:cubicBezTo>
                  <a:pt x="436295" y="37780"/>
                  <a:pt x="329404" y="56300"/>
                  <a:pt x="247912" y="35663"/>
                </a:cubicBezTo>
                <a:cubicBezTo>
                  <a:pt x="166420" y="15026"/>
                  <a:pt x="-7676" y="-4025"/>
                  <a:pt x="262" y="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9" name="フリーフォーム 1488">
            <a:extLst>
              <a:ext uri="{FF2B5EF4-FFF2-40B4-BE49-F238E27FC236}">
                <a16:creationId xmlns:a16="http://schemas.microsoft.com/office/drawing/2014/main" id="{5C226C85-7FCA-975D-E2B2-54317B6D20F1}"/>
              </a:ext>
            </a:extLst>
          </p:cNvPr>
          <p:cNvSpPr/>
          <p:nvPr/>
        </p:nvSpPr>
        <p:spPr>
          <a:xfrm>
            <a:off x="9066878" y="5886303"/>
            <a:ext cx="554158" cy="683262"/>
          </a:xfrm>
          <a:custGeom>
            <a:avLst/>
            <a:gdLst>
              <a:gd name="connsiteX0" fmla="*/ 922 w 554158"/>
              <a:gd name="connsiteY0" fmla="*/ 147 h 683262"/>
              <a:gd name="connsiteX1" fmla="*/ 105697 w 554158"/>
              <a:gd name="connsiteY1" fmla="*/ 165247 h 683262"/>
              <a:gd name="connsiteX2" fmla="*/ 29497 w 554158"/>
              <a:gd name="connsiteY2" fmla="*/ 190647 h 683262"/>
              <a:gd name="connsiteX3" fmla="*/ 432722 w 554158"/>
              <a:gd name="connsiteY3" fmla="*/ 231922 h 683262"/>
              <a:gd name="connsiteX4" fmla="*/ 531147 w 554158"/>
              <a:gd name="connsiteY4" fmla="*/ 323997 h 683262"/>
              <a:gd name="connsiteX5" fmla="*/ 353347 w 554158"/>
              <a:gd name="connsiteY5" fmla="*/ 304947 h 683262"/>
              <a:gd name="connsiteX6" fmla="*/ 102522 w 554158"/>
              <a:gd name="connsiteY6" fmla="*/ 285897 h 683262"/>
              <a:gd name="connsiteX7" fmla="*/ 146972 w 554158"/>
              <a:gd name="connsiteY7" fmla="*/ 336697 h 683262"/>
              <a:gd name="connsiteX8" fmla="*/ 146972 w 554158"/>
              <a:gd name="connsiteY8" fmla="*/ 400197 h 683262"/>
              <a:gd name="connsiteX9" fmla="*/ 486697 w 554158"/>
              <a:gd name="connsiteY9" fmla="*/ 428772 h 683262"/>
              <a:gd name="connsiteX10" fmla="*/ 458122 w 554158"/>
              <a:gd name="connsiteY10" fmla="*/ 555772 h 683262"/>
              <a:gd name="connsiteX11" fmla="*/ 89822 w 554158"/>
              <a:gd name="connsiteY11" fmla="*/ 536722 h 683262"/>
              <a:gd name="connsiteX12" fmla="*/ 64422 w 554158"/>
              <a:gd name="connsiteY12" fmla="*/ 670072 h 683262"/>
              <a:gd name="connsiteX13" fmla="*/ 102522 w 554158"/>
              <a:gd name="connsiteY13" fmla="*/ 666897 h 683262"/>
              <a:gd name="connsiteX14" fmla="*/ 86647 w 554158"/>
              <a:gd name="connsiteY14" fmla="*/ 568472 h 683262"/>
              <a:gd name="connsiteX15" fmla="*/ 458122 w 554158"/>
              <a:gd name="connsiteY15" fmla="*/ 520847 h 683262"/>
              <a:gd name="connsiteX16" fmla="*/ 531147 w 554158"/>
              <a:gd name="connsiteY16" fmla="*/ 377972 h 683262"/>
              <a:gd name="connsiteX17" fmla="*/ 121572 w 554158"/>
              <a:gd name="connsiteY17" fmla="*/ 403372 h 683262"/>
              <a:gd name="connsiteX18" fmla="*/ 150147 w 554158"/>
              <a:gd name="connsiteY18" fmla="*/ 323997 h 683262"/>
              <a:gd name="connsiteX19" fmla="*/ 512097 w 554158"/>
              <a:gd name="connsiteY19" fmla="*/ 285897 h 683262"/>
              <a:gd name="connsiteX20" fmla="*/ 493047 w 554158"/>
              <a:gd name="connsiteY20" fmla="*/ 193822 h 683262"/>
              <a:gd name="connsiteX21" fmla="*/ 232697 w 554158"/>
              <a:gd name="connsiteY21" fmla="*/ 184297 h 683262"/>
              <a:gd name="connsiteX22" fmla="*/ 140622 w 554158"/>
              <a:gd name="connsiteY22" fmla="*/ 123972 h 683262"/>
              <a:gd name="connsiteX23" fmla="*/ 178722 w 554158"/>
              <a:gd name="connsiteY23" fmla="*/ 196997 h 683262"/>
              <a:gd name="connsiteX24" fmla="*/ 922 w 554158"/>
              <a:gd name="connsiteY24" fmla="*/ 147 h 68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54158" h="683262">
                <a:moveTo>
                  <a:pt x="922" y="147"/>
                </a:moveTo>
                <a:cubicBezTo>
                  <a:pt x="-11249" y="-5145"/>
                  <a:pt x="100935" y="133497"/>
                  <a:pt x="105697" y="165247"/>
                </a:cubicBezTo>
                <a:cubicBezTo>
                  <a:pt x="110459" y="196997"/>
                  <a:pt x="-25007" y="179535"/>
                  <a:pt x="29497" y="190647"/>
                </a:cubicBezTo>
                <a:cubicBezTo>
                  <a:pt x="84001" y="201759"/>
                  <a:pt x="349114" y="209697"/>
                  <a:pt x="432722" y="231922"/>
                </a:cubicBezTo>
                <a:cubicBezTo>
                  <a:pt x="516330" y="254147"/>
                  <a:pt x="544376" y="311826"/>
                  <a:pt x="531147" y="323997"/>
                </a:cubicBezTo>
                <a:cubicBezTo>
                  <a:pt x="517918" y="336168"/>
                  <a:pt x="424784" y="311297"/>
                  <a:pt x="353347" y="304947"/>
                </a:cubicBezTo>
                <a:cubicBezTo>
                  <a:pt x="281910" y="298597"/>
                  <a:pt x="136918" y="280605"/>
                  <a:pt x="102522" y="285897"/>
                </a:cubicBezTo>
                <a:cubicBezTo>
                  <a:pt x="68126" y="291189"/>
                  <a:pt x="139564" y="317647"/>
                  <a:pt x="146972" y="336697"/>
                </a:cubicBezTo>
                <a:cubicBezTo>
                  <a:pt x="154380" y="355747"/>
                  <a:pt x="90351" y="384851"/>
                  <a:pt x="146972" y="400197"/>
                </a:cubicBezTo>
                <a:cubicBezTo>
                  <a:pt x="203593" y="415543"/>
                  <a:pt x="434839" y="402843"/>
                  <a:pt x="486697" y="428772"/>
                </a:cubicBezTo>
                <a:cubicBezTo>
                  <a:pt x="538555" y="454701"/>
                  <a:pt x="524268" y="537780"/>
                  <a:pt x="458122" y="555772"/>
                </a:cubicBezTo>
                <a:cubicBezTo>
                  <a:pt x="391976" y="573764"/>
                  <a:pt x="155439" y="517672"/>
                  <a:pt x="89822" y="536722"/>
                </a:cubicBezTo>
                <a:cubicBezTo>
                  <a:pt x="24205" y="555772"/>
                  <a:pt x="62305" y="648376"/>
                  <a:pt x="64422" y="670072"/>
                </a:cubicBezTo>
                <a:cubicBezTo>
                  <a:pt x="66539" y="691768"/>
                  <a:pt x="98818" y="683830"/>
                  <a:pt x="102522" y="666897"/>
                </a:cubicBezTo>
                <a:cubicBezTo>
                  <a:pt x="106226" y="649964"/>
                  <a:pt x="27380" y="592814"/>
                  <a:pt x="86647" y="568472"/>
                </a:cubicBezTo>
                <a:cubicBezTo>
                  <a:pt x="145914" y="544130"/>
                  <a:pt x="384039" y="552597"/>
                  <a:pt x="458122" y="520847"/>
                </a:cubicBezTo>
                <a:cubicBezTo>
                  <a:pt x="532205" y="489097"/>
                  <a:pt x="587239" y="397551"/>
                  <a:pt x="531147" y="377972"/>
                </a:cubicBezTo>
                <a:cubicBezTo>
                  <a:pt x="475055" y="358393"/>
                  <a:pt x="185072" y="412368"/>
                  <a:pt x="121572" y="403372"/>
                </a:cubicBezTo>
                <a:cubicBezTo>
                  <a:pt x="58072" y="394376"/>
                  <a:pt x="85060" y="343576"/>
                  <a:pt x="150147" y="323997"/>
                </a:cubicBezTo>
                <a:cubicBezTo>
                  <a:pt x="215234" y="304418"/>
                  <a:pt x="454947" y="307593"/>
                  <a:pt x="512097" y="285897"/>
                </a:cubicBezTo>
                <a:cubicBezTo>
                  <a:pt x="569247" y="264201"/>
                  <a:pt x="539614" y="210755"/>
                  <a:pt x="493047" y="193822"/>
                </a:cubicBezTo>
                <a:cubicBezTo>
                  <a:pt x="446480" y="176889"/>
                  <a:pt x="291435" y="195939"/>
                  <a:pt x="232697" y="184297"/>
                </a:cubicBezTo>
                <a:cubicBezTo>
                  <a:pt x="173960" y="172655"/>
                  <a:pt x="149618" y="121855"/>
                  <a:pt x="140622" y="123972"/>
                </a:cubicBezTo>
                <a:cubicBezTo>
                  <a:pt x="131626" y="126089"/>
                  <a:pt x="197772" y="217634"/>
                  <a:pt x="178722" y="196997"/>
                </a:cubicBezTo>
                <a:cubicBezTo>
                  <a:pt x="159672" y="176360"/>
                  <a:pt x="13093" y="5439"/>
                  <a:pt x="922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0" name="フリーフォーム 1489">
            <a:extLst>
              <a:ext uri="{FF2B5EF4-FFF2-40B4-BE49-F238E27FC236}">
                <a16:creationId xmlns:a16="http://schemas.microsoft.com/office/drawing/2014/main" id="{D0CA0C4E-9097-A541-4576-43A8F9B1B730}"/>
              </a:ext>
            </a:extLst>
          </p:cNvPr>
          <p:cNvSpPr/>
          <p:nvPr/>
        </p:nvSpPr>
        <p:spPr>
          <a:xfrm>
            <a:off x="9919036" y="5802245"/>
            <a:ext cx="173609" cy="551434"/>
          </a:xfrm>
          <a:custGeom>
            <a:avLst/>
            <a:gdLst>
              <a:gd name="connsiteX0" fmla="*/ 120314 w 173609"/>
              <a:gd name="connsiteY0" fmla="*/ 1655 h 551434"/>
              <a:gd name="connsiteX1" fmla="*/ 69514 w 173609"/>
              <a:gd name="connsiteY1" fmla="*/ 249305 h 551434"/>
              <a:gd name="connsiteX2" fmla="*/ 28239 w 173609"/>
              <a:gd name="connsiteY2" fmla="*/ 433455 h 551434"/>
              <a:gd name="connsiteX3" fmla="*/ 2839 w 173609"/>
              <a:gd name="connsiteY3" fmla="*/ 468380 h 551434"/>
              <a:gd name="connsiteX4" fmla="*/ 9189 w 173609"/>
              <a:gd name="connsiteY4" fmla="*/ 519180 h 551434"/>
              <a:gd name="connsiteX5" fmla="*/ 79039 w 173609"/>
              <a:gd name="connsiteY5" fmla="*/ 481080 h 551434"/>
              <a:gd name="connsiteX6" fmla="*/ 171114 w 173609"/>
              <a:gd name="connsiteY6" fmla="*/ 379480 h 551434"/>
              <a:gd name="connsiteX7" fmla="*/ 136189 w 173609"/>
              <a:gd name="connsiteY7" fmla="*/ 430280 h 551434"/>
              <a:gd name="connsiteX8" fmla="*/ 18714 w 173609"/>
              <a:gd name="connsiteY8" fmla="*/ 550930 h 551434"/>
              <a:gd name="connsiteX9" fmla="*/ 50464 w 173609"/>
              <a:gd name="connsiteY9" fmla="*/ 379480 h 551434"/>
              <a:gd name="connsiteX10" fmla="*/ 120314 w 173609"/>
              <a:gd name="connsiteY10" fmla="*/ 1655 h 55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609" h="551434">
                <a:moveTo>
                  <a:pt x="120314" y="1655"/>
                </a:moveTo>
                <a:cubicBezTo>
                  <a:pt x="123489" y="-20041"/>
                  <a:pt x="84860" y="177338"/>
                  <a:pt x="69514" y="249305"/>
                </a:cubicBezTo>
                <a:cubicBezTo>
                  <a:pt x="54168" y="321272"/>
                  <a:pt x="39351" y="396943"/>
                  <a:pt x="28239" y="433455"/>
                </a:cubicBezTo>
                <a:cubicBezTo>
                  <a:pt x="17127" y="469967"/>
                  <a:pt x="6014" y="454093"/>
                  <a:pt x="2839" y="468380"/>
                </a:cubicBezTo>
                <a:cubicBezTo>
                  <a:pt x="-336" y="482667"/>
                  <a:pt x="-3511" y="517063"/>
                  <a:pt x="9189" y="519180"/>
                </a:cubicBezTo>
                <a:cubicBezTo>
                  <a:pt x="21889" y="521297"/>
                  <a:pt x="52051" y="504363"/>
                  <a:pt x="79039" y="481080"/>
                </a:cubicBezTo>
                <a:cubicBezTo>
                  <a:pt x="106026" y="457797"/>
                  <a:pt x="161589" y="387947"/>
                  <a:pt x="171114" y="379480"/>
                </a:cubicBezTo>
                <a:cubicBezTo>
                  <a:pt x="180639" y="371013"/>
                  <a:pt x="161589" y="401705"/>
                  <a:pt x="136189" y="430280"/>
                </a:cubicBezTo>
                <a:cubicBezTo>
                  <a:pt x="110789" y="458855"/>
                  <a:pt x="33002" y="559397"/>
                  <a:pt x="18714" y="550930"/>
                </a:cubicBezTo>
                <a:cubicBezTo>
                  <a:pt x="4426" y="542463"/>
                  <a:pt x="28239" y="467322"/>
                  <a:pt x="50464" y="379480"/>
                </a:cubicBezTo>
                <a:cubicBezTo>
                  <a:pt x="72689" y="291638"/>
                  <a:pt x="117139" y="23351"/>
                  <a:pt x="120314" y="1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1" name="フリーフォーム 1490">
            <a:extLst>
              <a:ext uri="{FF2B5EF4-FFF2-40B4-BE49-F238E27FC236}">
                <a16:creationId xmlns:a16="http://schemas.microsoft.com/office/drawing/2014/main" id="{0C6F0338-5D9B-82F7-F6EF-E893165CEEB9}"/>
              </a:ext>
            </a:extLst>
          </p:cNvPr>
          <p:cNvSpPr/>
          <p:nvPr/>
        </p:nvSpPr>
        <p:spPr>
          <a:xfrm>
            <a:off x="9949842" y="5999989"/>
            <a:ext cx="520176" cy="567975"/>
          </a:xfrm>
          <a:custGeom>
            <a:avLst/>
            <a:gdLst>
              <a:gd name="connsiteX0" fmla="*/ 6958 w 520176"/>
              <a:gd name="connsiteY0" fmla="*/ 10286 h 567975"/>
              <a:gd name="connsiteX1" fmla="*/ 492733 w 520176"/>
              <a:gd name="connsiteY1" fmla="*/ 3936 h 567975"/>
              <a:gd name="connsiteX2" fmla="*/ 457808 w 520176"/>
              <a:gd name="connsiteY2" fmla="*/ 73786 h 567975"/>
              <a:gd name="connsiteX3" fmla="*/ 445108 w 520176"/>
              <a:gd name="connsiteY3" fmla="*/ 356361 h 567975"/>
              <a:gd name="connsiteX4" fmla="*/ 194283 w 520176"/>
              <a:gd name="connsiteY4" fmla="*/ 486536 h 567975"/>
              <a:gd name="connsiteX5" fmla="*/ 3783 w 520176"/>
              <a:gd name="connsiteY5" fmla="*/ 565911 h 567975"/>
              <a:gd name="connsiteX6" fmla="*/ 368908 w 520176"/>
              <a:gd name="connsiteY6" fmla="*/ 403986 h 567975"/>
              <a:gd name="connsiteX7" fmla="*/ 460983 w 520176"/>
              <a:gd name="connsiteY7" fmla="*/ 365886 h 567975"/>
              <a:gd name="connsiteX8" fmla="*/ 429233 w 520176"/>
              <a:gd name="connsiteY8" fmla="*/ 64261 h 567975"/>
              <a:gd name="connsiteX9" fmla="*/ 232383 w 520176"/>
              <a:gd name="connsiteY9" fmla="*/ 22986 h 567975"/>
              <a:gd name="connsiteX10" fmla="*/ 6958 w 520176"/>
              <a:gd name="connsiteY10" fmla="*/ 10286 h 56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0176" h="567975">
                <a:moveTo>
                  <a:pt x="6958" y="10286"/>
                </a:moveTo>
                <a:cubicBezTo>
                  <a:pt x="50350" y="7111"/>
                  <a:pt x="417591" y="-6647"/>
                  <a:pt x="492733" y="3936"/>
                </a:cubicBezTo>
                <a:cubicBezTo>
                  <a:pt x="567875" y="14519"/>
                  <a:pt x="465746" y="15049"/>
                  <a:pt x="457808" y="73786"/>
                </a:cubicBezTo>
                <a:cubicBezTo>
                  <a:pt x="449871" y="132524"/>
                  <a:pt x="489029" y="287569"/>
                  <a:pt x="445108" y="356361"/>
                </a:cubicBezTo>
                <a:cubicBezTo>
                  <a:pt x="401187" y="425153"/>
                  <a:pt x="267837" y="451611"/>
                  <a:pt x="194283" y="486536"/>
                </a:cubicBezTo>
                <a:cubicBezTo>
                  <a:pt x="120729" y="521461"/>
                  <a:pt x="-25321" y="579669"/>
                  <a:pt x="3783" y="565911"/>
                </a:cubicBezTo>
                <a:cubicBezTo>
                  <a:pt x="32887" y="552153"/>
                  <a:pt x="292708" y="437323"/>
                  <a:pt x="368908" y="403986"/>
                </a:cubicBezTo>
                <a:cubicBezTo>
                  <a:pt x="445108" y="370649"/>
                  <a:pt x="450929" y="422507"/>
                  <a:pt x="460983" y="365886"/>
                </a:cubicBezTo>
                <a:cubicBezTo>
                  <a:pt x="471037" y="309265"/>
                  <a:pt x="467333" y="121411"/>
                  <a:pt x="429233" y="64261"/>
                </a:cubicBezTo>
                <a:cubicBezTo>
                  <a:pt x="391133" y="7111"/>
                  <a:pt x="301704" y="38332"/>
                  <a:pt x="232383" y="22986"/>
                </a:cubicBezTo>
                <a:cubicBezTo>
                  <a:pt x="163062" y="7640"/>
                  <a:pt x="-36434" y="13461"/>
                  <a:pt x="6958" y="10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2" name="フリーフォーム 1491">
            <a:extLst>
              <a:ext uri="{FF2B5EF4-FFF2-40B4-BE49-F238E27FC236}">
                <a16:creationId xmlns:a16="http://schemas.microsoft.com/office/drawing/2014/main" id="{8A4127FC-9E3D-7D38-7B9F-FB4AB6ED99CA}"/>
              </a:ext>
            </a:extLst>
          </p:cNvPr>
          <p:cNvSpPr/>
          <p:nvPr/>
        </p:nvSpPr>
        <p:spPr>
          <a:xfrm>
            <a:off x="10030578" y="5978128"/>
            <a:ext cx="186612" cy="309382"/>
          </a:xfrm>
          <a:custGeom>
            <a:avLst/>
            <a:gdLst>
              <a:gd name="connsiteX0" fmla="*/ 186572 w 186612"/>
              <a:gd name="connsiteY0" fmla="*/ 397 h 309382"/>
              <a:gd name="connsiteX1" fmla="*/ 30997 w 186612"/>
              <a:gd name="connsiteY1" fmla="*/ 219472 h 309382"/>
              <a:gd name="connsiteX2" fmla="*/ 8772 w 186612"/>
              <a:gd name="connsiteY2" fmla="*/ 308372 h 309382"/>
              <a:gd name="connsiteX3" fmla="*/ 15122 w 186612"/>
              <a:gd name="connsiteY3" fmla="*/ 168672 h 309382"/>
              <a:gd name="connsiteX4" fmla="*/ 186572 w 186612"/>
              <a:gd name="connsiteY4" fmla="*/ 397 h 30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612" h="309382">
                <a:moveTo>
                  <a:pt x="186572" y="397"/>
                </a:moveTo>
                <a:cubicBezTo>
                  <a:pt x="189218" y="8864"/>
                  <a:pt x="60630" y="168143"/>
                  <a:pt x="30997" y="219472"/>
                </a:cubicBezTo>
                <a:cubicBezTo>
                  <a:pt x="1364" y="270801"/>
                  <a:pt x="11418" y="316839"/>
                  <a:pt x="8772" y="308372"/>
                </a:cubicBezTo>
                <a:cubicBezTo>
                  <a:pt x="6126" y="299905"/>
                  <a:pt x="-12924" y="216297"/>
                  <a:pt x="15122" y="168672"/>
                </a:cubicBezTo>
                <a:cubicBezTo>
                  <a:pt x="43168" y="121047"/>
                  <a:pt x="183926" y="-8070"/>
                  <a:pt x="186572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3" name="フリーフォーム 1492">
            <a:extLst>
              <a:ext uri="{FF2B5EF4-FFF2-40B4-BE49-F238E27FC236}">
                <a16:creationId xmlns:a16="http://schemas.microsoft.com/office/drawing/2014/main" id="{232ED3C9-D452-417B-6547-44490B7E8A1E}"/>
              </a:ext>
            </a:extLst>
          </p:cNvPr>
          <p:cNvSpPr/>
          <p:nvPr/>
        </p:nvSpPr>
        <p:spPr>
          <a:xfrm>
            <a:off x="9879088" y="5942570"/>
            <a:ext cx="273129" cy="57213"/>
          </a:xfrm>
          <a:custGeom>
            <a:avLst/>
            <a:gdLst>
              <a:gd name="connsiteX0" fmla="*/ 1512 w 273129"/>
              <a:gd name="connsiteY0" fmla="*/ 55005 h 57213"/>
              <a:gd name="connsiteX1" fmla="*/ 268212 w 273129"/>
              <a:gd name="connsiteY1" fmla="*/ 42305 h 57213"/>
              <a:gd name="connsiteX2" fmla="*/ 163437 w 273129"/>
              <a:gd name="connsiteY2" fmla="*/ 1030 h 57213"/>
              <a:gd name="connsiteX3" fmla="*/ 1512 w 273129"/>
              <a:gd name="connsiteY3" fmla="*/ 55005 h 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129" h="57213">
                <a:moveTo>
                  <a:pt x="1512" y="55005"/>
                </a:moveTo>
                <a:cubicBezTo>
                  <a:pt x="18974" y="61884"/>
                  <a:pt x="241225" y="51301"/>
                  <a:pt x="268212" y="42305"/>
                </a:cubicBezTo>
                <a:cubicBezTo>
                  <a:pt x="295199" y="33309"/>
                  <a:pt x="204183" y="-6907"/>
                  <a:pt x="163437" y="1030"/>
                </a:cubicBezTo>
                <a:cubicBezTo>
                  <a:pt x="122691" y="8967"/>
                  <a:pt x="-15950" y="48126"/>
                  <a:pt x="1512" y="55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4" name="フリーフォーム 1493">
            <a:extLst>
              <a:ext uri="{FF2B5EF4-FFF2-40B4-BE49-F238E27FC236}">
                <a16:creationId xmlns:a16="http://schemas.microsoft.com/office/drawing/2014/main" id="{F7912E42-815F-971A-EE6B-634ACA846C05}"/>
              </a:ext>
            </a:extLst>
          </p:cNvPr>
          <p:cNvSpPr/>
          <p:nvPr/>
        </p:nvSpPr>
        <p:spPr>
          <a:xfrm>
            <a:off x="9943643" y="6061328"/>
            <a:ext cx="383754" cy="543246"/>
          </a:xfrm>
          <a:custGeom>
            <a:avLst/>
            <a:gdLst>
              <a:gd name="connsiteX0" fmla="*/ 146507 w 383754"/>
              <a:gd name="connsiteY0" fmla="*/ 50547 h 543246"/>
              <a:gd name="connsiteX1" fmla="*/ 298907 w 383754"/>
              <a:gd name="connsiteY1" fmla="*/ 82297 h 543246"/>
              <a:gd name="connsiteX2" fmla="*/ 337007 w 383754"/>
              <a:gd name="connsiteY2" fmla="*/ 117222 h 543246"/>
              <a:gd name="connsiteX3" fmla="*/ 371932 w 383754"/>
              <a:gd name="connsiteY3" fmla="*/ 53722 h 543246"/>
              <a:gd name="connsiteX4" fmla="*/ 375107 w 383754"/>
              <a:gd name="connsiteY4" fmla="*/ 221997 h 543246"/>
              <a:gd name="connsiteX5" fmla="*/ 295732 w 383754"/>
              <a:gd name="connsiteY5" fmla="*/ 295022 h 543246"/>
              <a:gd name="connsiteX6" fmla="*/ 25857 w 383754"/>
              <a:gd name="connsiteY6" fmla="*/ 336297 h 543246"/>
              <a:gd name="connsiteX7" fmla="*/ 76657 w 383754"/>
              <a:gd name="connsiteY7" fmla="*/ 355347 h 543246"/>
              <a:gd name="connsiteX8" fmla="*/ 38557 w 383754"/>
              <a:gd name="connsiteY8" fmla="*/ 409322 h 543246"/>
              <a:gd name="connsiteX9" fmla="*/ 54432 w 383754"/>
              <a:gd name="connsiteY9" fmla="*/ 542672 h 543246"/>
              <a:gd name="connsiteX10" fmla="*/ 457 w 383754"/>
              <a:gd name="connsiteY10" fmla="*/ 352172 h 543246"/>
              <a:gd name="connsiteX11" fmla="*/ 51257 w 383754"/>
              <a:gd name="connsiteY11" fmla="*/ 374397 h 543246"/>
              <a:gd name="connsiteX12" fmla="*/ 346532 w 383754"/>
              <a:gd name="connsiteY12" fmla="*/ 295022 h 543246"/>
              <a:gd name="connsiteX13" fmla="*/ 356057 w 383754"/>
              <a:gd name="connsiteY13" fmla="*/ 228347 h 543246"/>
              <a:gd name="connsiteX14" fmla="*/ 371932 w 383754"/>
              <a:gd name="connsiteY14" fmla="*/ 9272 h 543246"/>
              <a:gd name="connsiteX15" fmla="*/ 359232 w 383754"/>
              <a:gd name="connsiteY15" fmla="*/ 41022 h 543246"/>
              <a:gd name="connsiteX16" fmla="*/ 95707 w 383754"/>
              <a:gd name="connsiteY16" fmla="*/ 44197 h 543246"/>
              <a:gd name="connsiteX17" fmla="*/ 146507 w 383754"/>
              <a:gd name="connsiteY17" fmla="*/ 50547 h 543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83754" h="543246">
                <a:moveTo>
                  <a:pt x="146507" y="50547"/>
                </a:moveTo>
                <a:cubicBezTo>
                  <a:pt x="180374" y="56897"/>
                  <a:pt x="267157" y="71185"/>
                  <a:pt x="298907" y="82297"/>
                </a:cubicBezTo>
                <a:cubicBezTo>
                  <a:pt x="330657" y="93409"/>
                  <a:pt x="324836" y="121984"/>
                  <a:pt x="337007" y="117222"/>
                </a:cubicBezTo>
                <a:cubicBezTo>
                  <a:pt x="349178" y="112460"/>
                  <a:pt x="365582" y="36260"/>
                  <a:pt x="371932" y="53722"/>
                </a:cubicBezTo>
                <a:cubicBezTo>
                  <a:pt x="378282" y="71184"/>
                  <a:pt x="387807" y="181780"/>
                  <a:pt x="375107" y="221997"/>
                </a:cubicBezTo>
                <a:cubicBezTo>
                  <a:pt x="362407" y="262214"/>
                  <a:pt x="353940" y="275972"/>
                  <a:pt x="295732" y="295022"/>
                </a:cubicBezTo>
                <a:cubicBezTo>
                  <a:pt x="237524" y="314072"/>
                  <a:pt x="62369" y="326243"/>
                  <a:pt x="25857" y="336297"/>
                </a:cubicBezTo>
                <a:cubicBezTo>
                  <a:pt x="-10655" y="346351"/>
                  <a:pt x="74540" y="343176"/>
                  <a:pt x="76657" y="355347"/>
                </a:cubicBezTo>
                <a:cubicBezTo>
                  <a:pt x="78774" y="367518"/>
                  <a:pt x="42261" y="378101"/>
                  <a:pt x="38557" y="409322"/>
                </a:cubicBezTo>
                <a:cubicBezTo>
                  <a:pt x="34853" y="440543"/>
                  <a:pt x="60782" y="552197"/>
                  <a:pt x="54432" y="542672"/>
                </a:cubicBezTo>
                <a:cubicBezTo>
                  <a:pt x="48082" y="533147"/>
                  <a:pt x="986" y="380218"/>
                  <a:pt x="457" y="352172"/>
                </a:cubicBezTo>
                <a:cubicBezTo>
                  <a:pt x="-72" y="324126"/>
                  <a:pt x="-6422" y="383922"/>
                  <a:pt x="51257" y="374397"/>
                </a:cubicBezTo>
                <a:cubicBezTo>
                  <a:pt x="108936" y="364872"/>
                  <a:pt x="295732" y="319364"/>
                  <a:pt x="346532" y="295022"/>
                </a:cubicBezTo>
                <a:cubicBezTo>
                  <a:pt x="397332" y="270680"/>
                  <a:pt x="351824" y="275972"/>
                  <a:pt x="356057" y="228347"/>
                </a:cubicBezTo>
                <a:cubicBezTo>
                  <a:pt x="360290" y="180722"/>
                  <a:pt x="371403" y="40493"/>
                  <a:pt x="371932" y="9272"/>
                </a:cubicBezTo>
                <a:cubicBezTo>
                  <a:pt x="372461" y="-21949"/>
                  <a:pt x="405269" y="35201"/>
                  <a:pt x="359232" y="41022"/>
                </a:cubicBezTo>
                <a:cubicBezTo>
                  <a:pt x="313195" y="46843"/>
                  <a:pt x="132749" y="42080"/>
                  <a:pt x="95707" y="44197"/>
                </a:cubicBezTo>
                <a:cubicBezTo>
                  <a:pt x="58665" y="46314"/>
                  <a:pt x="112640" y="44197"/>
                  <a:pt x="146507" y="50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5" name="フリーフォーム 1494">
            <a:extLst>
              <a:ext uri="{FF2B5EF4-FFF2-40B4-BE49-F238E27FC236}">
                <a16:creationId xmlns:a16="http://schemas.microsoft.com/office/drawing/2014/main" id="{0B0B3A29-4497-87B8-479B-448437FB4BE7}"/>
              </a:ext>
            </a:extLst>
          </p:cNvPr>
          <p:cNvSpPr/>
          <p:nvPr/>
        </p:nvSpPr>
        <p:spPr>
          <a:xfrm>
            <a:off x="10614013" y="5915311"/>
            <a:ext cx="337506" cy="321455"/>
          </a:xfrm>
          <a:custGeom>
            <a:avLst/>
            <a:gdLst>
              <a:gd name="connsiteX0" fmla="*/ 66687 w 337506"/>
              <a:gd name="connsiteY0" fmla="*/ 2889 h 321455"/>
              <a:gd name="connsiteX1" fmla="*/ 107962 w 337506"/>
              <a:gd name="connsiteY1" fmla="*/ 136239 h 321455"/>
              <a:gd name="connsiteX2" fmla="*/ 38112 w 337506"/>
              <a:gd name="connsiteY2" fmla="*/ 161639 h 321455"/>
              <a:gd name="connsiteX3" fmla="*/ 260362 w 337506"/>
              <a:gd name="connsiteY3" fmla="*/ 193389 h 321455"/>
              <a:gd name="connsiteX4" fmla="*/ 168287 w 337506"/>
              <a:gd name="connsiteY4" fmla="*/ 269589 h 321455"/>
              <a:gd name="connsiteX5" fmla="*/ 174637 w 337506"/>
              <a:gd name="connsiteY5" fmla="*/ 291814 h 321455"/>
              <a:gd name="connsiteX6" fmla="*/ 12 w 337506"/>
              <a:gd name="connsiteY6" fmla="*/ 275939 h 321455"/>
              <a:gd name="connsiteX7" fmla="*/ 184162 w 337506"/>
              <a:gd name="connsiteY7" fmla="*/ 301339 h 321455"/>
              <a:gd name="connsiteX8" fmla="*/ 336562 w 337506"/>
              <a:gd name="connsiteY8" fmla="*/ 314039 h 321455"/>
              <a:gd name="connsiteX9" fmla="*/ 111137 w 337506"/>
              <a:gd name="connsiteY9" fmla="*/ 180689 h 321455"/>
              <a:gd name="connsiteX10" fmla="*/ 98437 w 337506"/>
              <a:gd name="connsiteY10" fmla="*/ 139414 h 321455"/>
              <a:gd name="connsiteX11" fmla="*/ 82562 w 337506"/>
              <a:gd name="connsiteY11" fmla="*/ 50514 h 321455"/>
              <a:gd name="connsiteX12" fmla="*/ 66687 w 337506"/>
              <a:gd name="connsiteY12" fmla="*/ 2889 h 32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7506" h="321455">
                <a:moveTo>
                  <a:pt x="66687" y="2889"/>
                </a:moveTo>
                <a:cubicBezTo>
                  <a:pt x="70920" y="17176"/>
                  <a:pt x="112724" y="109781"/>
                  <a:pt x="107962" y="136239"/>
                </a:cubicBezTo>
                <a:cubicBezTo>
                  <a:pt x="103200" y="162697"/>
                  <a:pt x="12712" y="152114"/>
                  <a:pt x="38112" y="161639"/>
                </a:cubicBezTo>
                <a:cubicBezTo>
                  <a:pt x="63512" y="171164"/>
                  <a:pt x="238666" y="175397"/>
                  <a:pt x="260362" y="193389"/>
                </a:cubicBezTo>
                <a:lnTo>
                  <a:pt x="168287" y="269589"/>
                </a:lnTo>
                <a:cubicBezTo>
                  <a:pt x="153999" y="285993"/>
                  <a:pt x="202683" y="290756"/>
                  <a:pt x="174637" y="291814"/>
                </a:cubicBezTo>
                <a:cubicBezTo>
                  <a:pt x="146591" y="292872"/>
                  <a:pt x="-1575" y="274352"/>
                  <a:pt x="12" y="275939"/>
                </a:cubicBezTo>
                <a:cubicBezTo>
                  <a:pt x="1599" y="277526"/>
                  <a:pt x="128070" y="294989"/>
                  <a:pt x="184162" y="301339"/>
                </a:cubicBezTo>
                <a:cubicBezTo>
                  <a:pt x="240254" y="307689"/>
                  <a:pt x="348733" y="334147"/>
                  <a:pt x="336562" y="314039"/>
                </a:cubicBezTo>
                <a:cubicBezTo>
                  <a:pt x="324391" y="293931"/>
                  <a:pt x="150824" y="209793"/>
                  <a:pt x="111137" y="180689"/>
                </a:cubicBezTo>
                <a:cubicBezTo>
                  <a:pt x="71450" y="151585"/>
                  <a:pt x="103199" y="161110"/>
                  <a:pt x="98437" y="139414"/>
                </a:cubicBezTo>
                <a:cubicBezTo>
                  <a:pt x="93675" y="117718"/>
                  <a:pt x="85737" y="70093"/>
                  <a:pt x="82562" y="50514"/>
                </a:cubicBezTo>
                <a:cubicBezTo>
                  <a:pt x="79387" y="30935"/>
                  <a:pt x="62454" y="-11398"/>
                  <a:pt x="66687" y="2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6" name="フリーフォーム 1495">
            <a:extLst>
              <a:ext uri="{FF2B5EF4-FFF2-40B4-BE49-F238E27FC236}">
                <a16:creationId xmlns:a16="http://schemas.microsoft.com/office/drawing/2014/main" id="{67521448-7AD6-898B-48D3-A7FAC9325F92}"/>
              </a:ext>
            </a:extLst>
          </p:cNvPr>
          <p:cNvSpPr/>
          <p:nvPr/>
        </p:nvSpPr>
        <p:spPr>
          <a:xfrm>
            <a:off x="10654982" y="5980427"/>
            <a:ext cx="610555" cy="36198"/>
          </a:xfrm>
          <a:custGeom>
            <a:avLst/>
            <a:gdLst>
              <a:gd name="connsiteX0" fmla="*/ 318 w 610555"/>
              <a:gd name="connsiteY0" fmla="*/ 1273 h 36198"/>
              <a:gd name="connsiteX1" fmla="*/ 505143 w 610555"/>
              <a:gd name="connsiteY1" fmla="*/ 7623 h 36198"/>
              <a:gd name="connsiteX2" fmla="*/ 606743 w 610555"/>
              <a:gd name="connsiteY2" fmla="*/ 7623 h 36198"/>
              <a:gd name="connsiteX3" fmla="*/ 432118 w 610555"/>
              <a:gd name="connsiteY3" fmla="*/ 36198 h 36198"/>
              <a:gd name="connsiteX4" fmla="*/ 318 w 610555"/>
              <a:gd name="connsiteY4" fmla="*/ 1273 h 36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555" h="36198">
                <a:moveTo>
                  <a:pt x="318" y="1273"/>
                </a:moveTo>
                <a:cubicBezTo>
                  <a:pt x="12489" y="-3489"/>
                  <a:pt x="404072" y="6565"/>
                  <a:pt x="505143" y="7623"/>
                </a:cubicBezTo>
                <a:cubicBezTo>
                  <a:pt x="606214" y="8681"/>
                  <a:pt x="618914" y="2861"/>
                  <a:pt x="606743" y="7623"/>
                </a:cubicBezTo>
                <a:cubicBezTo>
                  <a:pt x="594572" y="12385"/>
                  <a:pt x="536364" y="36198"/>
                  <a:pt x="432118" y="36198"/>
                </a:cubicBezTo>
                <a:cubicBezTo>
                  <a:pt x="327872" y="36198"/>
                  <a:pt x="-11853" y="6035"/>
                  <a:pt x="318" y="1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7" name="フリーフォーム 1496">
            <a:extLst>
              <a:ext uri="{FF2B5EF4-FFF2-40B4-BE49-F238E27FC236}">
                <a16:creationId xmlns:a16="http://schemas.microsoft.com/office/drawing/2014/main" id="{DFA18D1C-2E52-2A05-45A7-158A71C2E557}"/>
              </a:ext>
            </a:extLst>
          </p:cNvPr>
          <p:cNvSpPr/>
          <p:nvPr/>
        </p:nvSpPr>
        <p:spPr>
          <a:xfrm>
            <a:off x="10921967" y="5902268"/>
            <a:ext cx="346594" cy="205520"/>
          </a:xfrm>
          <a:custGeom>
            <a:avLst/>
            <a:gdLst>
              <a:gd name="connsiteX0" fmla="*/ 346108 w 346594"/>
              <a:gd name="connsiteY0" fmla="*/ 57 h 205520"/>
              <a:gd name="connsiteX1" fmla="*/ 250858 w 346594"/>
              <a:gd name="connsiteY1" fmla="*/ 127057 h 205520"/>
              <a:gd name="connsiteX2" fmla="*/ 276258 w 346594"/>
              <a:gd name="connsiteY2" fmla="*/ 203257 h 205520"/>
              <a:gd name="connsiteX3" fmla="*/ 33 w 346594"/>
              <a:gd name="connsiteY3" fmla="*/ 184207 h 205520"/>
              <a:gd name="connsiteX4" fmla="*/ 257208 w 346594"/>
              <a:gd name="connsiteY4" fmla="*/ 171507 h 205520"/>
              <a:gd name="connsiteX5" fmla="*/ 203233 w 346594"/>
              <a:gd name="connsiteY5" fmla="*/ 111182 h 205520"/>
              <a:gd name="connsiteX6" fmla="*/ 346108 w 346594"/>
              <a:gd name="connsiteY6" fmla="*/ 57 h 20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594" h="205520">
                <a:moveTo>
                  <a:pt x="346108" y="57"/>
                </a:moveTo>
                <a:cubicBezTo>
                  <a:pt x="354045" y="2703"/>
                  <a:pt x="262500" y="93190"/>
                  <a:pt x="250858" y="127057"/>
                </a:cubicBezTo>
                <a:cubicBezTo>
                  <a:pt x="239216" y="160924"/>
                  <a:pt x="318062" y="193732"/>
                  <a:pt x="276258" y="203257"/>
                </a:cubicBezTo>
                <a:cubicBezTo>
                  <a:pt x="234454" y="212782"/>
                  <a:pt x="3208" y="189499"/>
                  <a:pt x="33" y="184207"/>
                </a:cubicBezTo>
                <a:cubicBezTo>
                  <a:pt x="-3142" y="178915"/>
                  <a:pt x="223341" y="183678"/>
                  <a:pt x="257208" y="171507"/>
                </a:cubicBezTo>
                <a:cubicBezTo>
                  <a:pt x="291075" y="159336"/>
                  <a:pt x="187887" y="135524"/>
                  <a:pt x="203233" y="111182"/>
                </a:cubicBezTo>
                <a:cubicBezTo>
                  <a:pt x="218579" y="86840"/>
                  <a:pt x="338171" y="-2589"/>
                  <a:pt x="346108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8" name="フリーフォーム 1497">
            <a:extLst>
              <a:ext uri="{FF2B5EF4-FFF2-40B4-BE49-F238E27FC236}">
                <a16:creationId xmlns:a16="http://schemas.microsoft.com/office/drawing/2014/main" id="{52830BCB-9704-9439-308E-A10DE66746B0}"/>
              </a:ext>
            </a:extLst>
          </p:cNvPr>
          <p:cNvSpPr/>
          <p:nvPr/>
        </p:nvSpPr>
        <p:spPr>
          <a:xfrm>
            <a:off x="10860953" y="6099165"/>
            <a:ext cx="443728" cy="204792"/>
          </a:xfrm>
          <a:custGeom>
            <a:avLst/>
            <a:gdLst>
              <a:gd name="connsiteX0" fmla="*/ 92797 w 443728"/>
              <a:gd name="connsiteY0" fmla="*/ 10 h 204792"/>
              <a:gd name="connsiteX1" fmla="*/ 89622 w 443728"/>
              <a:gd name="connsiteY1" fmla="*/ 114310 h 204792"/>
              <a:gd name="connsiteX2" fmla="*/ 153122 w 443728"/>
              <a:gd name="connsiteY2" fmla="*/ 98435 h 204792"/>
              <a:gd name="connsiteX3" fmla="*/ 3897 w 443728"/>
              <a:gd name="connsiteY3" fmla="*/ 76210 h 204792"/>
              <a:gd name="connsiteX4" fmla="*/ 340447 w 443728"/>
              <a:gd name="connsiteY4" fmla="*/ 117485 h 204792"/>
              <a:gd name="connsiteX5" fmla="*/ 438872 w 443728"/>
              <a:gd name="connsiteY5" fmla="*/ 203210 h 204792"/>
              <a:gd name="connsiteX6" fmla="*/ 391247 w 443728"/>
              <a:gd name="connsiteY6" fmla="*/ 168285 h 204792"/>
              <a:gd name="connsiteX7" fmla="*/ 76922 w 443728"/>
              <a:gd name="connsiteY7" fmla="*/ 107960 h 204792"/>
              <a:gd name="connsiteX8" fmla="*/ 92797 w 443728"/>
              <a:gd name="connsiteY8" fmla="*/ 10 h 204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728" h="204792">
                <a:moveTo>
                  <a:pt x="92797" y="10"/>
                </a:moveTo>
                <a:cubicBezTo>
                  <a:pt x="94914" y="1068"/>
                  <a:pt x="79568" y="97906"/>
                  <a:pt x="89622" y="114310"/>
                </a:cubicBezTo>
                <a:cubicBezTo>
                  <a:pt x="99676" y="130714"/>
                  <a:pt x="167410" y="104785"/>
                  <a:pt x="153122" y="98435"/>
                </a:cubicBezTo>
                <a:cubicBezTo>
                  <a:pt x="138834" y="92085"/>
                  <a:pt x="-27324" y="73035"/>
                  <a:pt x="3897" y="76210"/>
                </a:cubicBezTo>
                <a:cubicBezTo>
                  <a:pt x="35118" y="79385"/>
                  <a:pt x="267951" y="96318"/>
                  <a:pt x="340447" y="117485"/>
                </a:cubicBezTo>
                <a:cubicBezTo>
                  <a:pt x="412943" y="138652"/>
                  <a:pt x="430405" y="194743"/>
                  <a:pt x="438872" y="203210"/>
                </a:cubicBezTo>
                <a:cubicBezTo>
                  <a:pt x="447339" y="211677"/>
                  <a:pt x="451572" y="184160"/>
                  <a:pt x="391247" y="168285"/>
                </a:cubicBezTo>
                <a:cubicBezTo>
                  <a:pt x="330922" y="152410"/>
                  <a:pt x="125076" y="134418"/>
                  <a:pt x="76922" y="107960"/>
                </a:cubicBezTo>
                <a:cubicBezTo>
                  <a:pt x="28768" y="81502"/>
                  <a:pt x="90680" y="-1048"/>
                  <a:pt x="92797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9" name="フリーフォーム 1498">
            <a:extLst>
              <a:ext uri="{FF2B5EF4-FFF2-40B4-BE49-F238E27FC236}">
                <a16:creationId xmlns:a16="http://schemas.microsoft.com/office/drawing/2014/main" id="{0F056EC3-2DE5-0436-2E95-C0117921E358}"/>
              </a:ext>
            </a:extLst>
          </p:cNvPr>
          <p:cNvSpPr/>
          <p:nvPr/>
        </p:nvSpPr>
        <p:spPr>
          <a:xfrm>
            <a:off x="10551736" y="6137085"/>
            <a:ext cx="375791" cy="181977"/>
          </a:xfrm>
          <a:custGeom>
            <a:avLst/>
            <a:gdLst>
              <a:gd name="connsiteX0" fmla="*/ 116264 w 375791"/>
              <a:gd name="connsiteY0" fmla="*/ 190 h 181977"/>
              <a:gd name="connsiteX1" fmla="*/ 106739 w 375791"/>
              <a:gd name="connsiteY1" fmla="*/ 104965 h 181977"/>
              <a:gd name="connsiteX2" fmla="*/ 119439 w 375791"/>
              <a:gd name="connsiteY2" fmla="*/ 143065 h 181977"/>
              <a:gd name="connsiteX3" fmla="*/ 5139 w 375791"/>
              <a:gd name="connsiteY3" fmla="*/ 133540 h 181977"/>
              <a:gd name="connsiteX4" fmla="*/ 313114 w 375791"/>
              <a:gd name="connsiteY4" fmla="*/ 174815 h 181977"/>
              <a:gd name="connsiteX5" fmla="*/ 357564 w 375791"/>
              <a:gd name="connsiteY5" fmla="*/ 177990 h 181977"/>
              <a:gd name="connsiteX6" fmla="*/ 87689 w 375791"/>
              <a:gd name="connsiteY6" fmla="*/ 133540 h 181977"/>
              <a:gd name="connsiteX7" fmla="*/ 116264 w 375791"/>
              <a:gd name="connsiteY7" fmla="*/ 190 h 181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5791" h="181977">
                <a:moveTo>
                  <a:pt x="116264" y="190"/>
                </a:moveTo>
                <a:cubicBezTo>
                  <a:pt x="119439" y="-4572"/>
                  <a:pt x="106210" y="81153"/>
                  <a:pt x="106739" y="104965"/>
                </a:cubicBezTo>
                <a:cubicBezTo>
                  <a:pt x="107268" y="128777"/>
                  <a:pt x="136372" y="138303"/>
                  <a:pt x="119439" y="143065"/>
                </a:cubicBezTo>
                <a:cubicBezTo>
                  <a:pt x="102506" y="147827"/>
                  <a:pt x="-27140" y="128248"/>
                  <a:pt x="5139" y="133540"/>
                </a:cubicBezTo>
                <a:cubicBezTo>
                  <a:pt x="37418" y="138832"/>
                  <a:pt x="254377" y="167407"/>
                  <a:pt x="313114" y="174815"/>
                </a:cubicBezTo>
                <a:cubicBezTo>
                  <a:pt x="371851" y="182223"/>
                  <a:pt x="395135" y="184869"/>
                  <a:pt x="357564" y="177990"/>
                </a:cubicBezTo>
                <a:cubicBezTo>
                  <a:pt x="319993" y="171111"/>
                  <a:pt x="125789" y="159998"/>
                  <a:pt x="87689" y="133540"/>
                </a:cubicBezTo>
                <a:cubicBezTo>
                  <a:pt x="49589" y="107082"/>
                  <a:pt x="113089" y="4952"/>
                  <a:pt x="116264" y="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0" name="フリーフォーム 1499">
            <a:extLst>
              <a:ext uri="{FF2B5EF4-FFF2-40B4-BE49-F238E27FC236}">
                <a16:creationId xmlns:a16="http://schemas.microsoft.com/office/drawing/2014/main" id="{1ED6A72A-F791-24C9-9E46-50FE68BCDEFE}"/>
              </a:ext>
            </a:extLst>
          </p:cNvPr>
          <p:cNvSpPr/>
          <p:nvPr/>
        </p:nvSpPr>
        <p:spPr>
          <a:xfrm>
            <a:off x="10782442" y="6219812"/>
            <a:ext cx="437648" cy="329001"/>
          </a:xfrm>
          <a:custGeom>
            <a:avLst/>
            <a:gdLst>
              <a:gd name="connsiteX0" fmla="*/ 37958 w 437648"/>
              <a:gd name="connsiteY0" fmla="*/ 13 h 329001"/>
              <a:gd name="connsiteX1" fmla="*/ 53833 w 437648"/>
              <a:gd name="connsiteY1" fmla="*/ 190513 h 329001"/>
              <a:gd name="connsiteX2" fmla="*/ 69708 w 437648"/>
              <a:gd name="connsiteY2" fmla="*/ 263538 h 329001"/>
              <a:gd name="connsiteX3" fmla="*/ 171308 w 437648"/>
              <a:gd name="connsiteY3" fmla="*/ 288938 h 329001"/>
              <a:gd name="connsiteX4" fmla="*/ 6208 w 437648"/>
              <a:gd name="connsiteY4" fmla="*/ 273063 h 329001"/>
              <a:gd name="connsiteX5" fmla="*/ 431658 w 437648"/>
              <a:gd name="connsiteY5" fmla="*/ 327038 h 329001"/>
              <a:gd name="connsiteX6" fmla="*/ 247508 w 437648"/>
              <a:gd name="connsiteY6" fmla="*/ 311163 h 329001"/>
              <a:gd name="connsiteX7" fmla="*/ 126858 w 437648"/>
              <a:gd name="connsiteY7" fmla="*/ 254013 h 329001"/>
              <a:gd name="connsiteX8" fmla="*/ 53833 w 437648"/>
              <a:gd name="connsiteY8" fmla="*/ 180988 h 329001"/>
              <a:gd name="connsiteX9" fmla="*/ 37958 w 437648"/>
              <a:gd name="connsiteY9" fmla="*/ 13 h 3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7648" h="329001">
                <a:moveTo>
                  <a:pt x="37958" y="13"/>
                </a:moveTo>
                <a:cubicBezTo>
                  <a:pt x="37958" y="1600"/>
                  <a:pt x="48541" y="146592"/>
                  <a:pt x="53833" y="190513"/>
                </a:cubicBezTo>
                <a:cubicBezTo>
                  <a:pt x="59125" y="234434"/>
                  <a:pt x="50129" y="247134"/>
                  <a:pt x="69708" y="263538"/>
                </a:cubicBezTo>
                <a:cubicBezTo>
                  <a:pt x="89287" y="279942"/>
                  <a:pt x="181891" y="287351"/>
                  <a:pt x="171308" y="288938"/>
                </a:cubicBezTo>
                <a:cubicBezTo>
                  <a:pt x="160725" y="290526"/>
                  <a:pt x="-37184" y="266713"/>
                  <a:pt x="6208" y="273063"/>
                </a:cubicBezTo>
                <a:cubicBezTo>
                  <a:pt x="49600" y="279413"/>
                  <a:pt x="391441" y="320688"/>
                  <a:pt x="431658" y="327038"/>
                </a:cubicBezTo>
                <a:cubicBezTo>
                  <a:pt x="471875" y="333388"/>
                  <a:pt x="298308" y="323334"/>
                  <a:pt x="247508" y="311163"/>
                </a:cubicBezTo>
                <a:cubicBezTo>
                  <a:pt x="196708" y="298992"/>
                  <a:pt x="159137" y="275709"/>
                  <a:pt x="126858" y="254013"/>
                </a:cubicBezTo>
                <a:cubicBezTo>
                  <a:pt x="94579" y="232317"/>
                  <a:pt x="68650" y="221734"/>
                  <a:pt x="53833" y="180988"/>
                </a:cubicBezTo>
                <a:cubicBezTo>
                  <a:pt x="39016" y="140242"/>
                  <a:pt x="37958" y="-1574"/>
                  <a:pt x="37958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1" name="フリーフォーム 1500">
            <a:extLst>
              <a:ext uri="{FF2B5EF4-FFF2-40B4-BE49-F238E27FC236}">
                <a16:creationId xmlns:a16="http://schemas.microsoft.com/office/drawing/2014/main" id="{A8AE73C6-0915-6C50-A8CD-E5CE04874AB4}"/>
              </a:ext>
            </a:extLst>
          </p:cNvPr>
          <p:cNvSpPr/>
          <p:nvPr/>
        </p:nvSpPr>
        <p:spPr>
          <a:xfrm>
            <a:off x="10888413" y="6269977"/>
            <a:ext cx="356814" cy="61831"/>
          </a:xfrm>
          <a:custGeom>
            <a:avLst/>
            <a:gdLst>
              <a:gd name="connsiteX0" fmla="*/ 65337 w 356814"/>
              <a:gd name="connsiteY0" fmla="*/ 45098 h 61831"/>
              <a:gd name="connsiteX1" fmla="*/ 293937 w 356814"/>
              <a:gd name="connsiteY1" fmla="*/ 35573 h 61831"/>
              <a:gd name="connsiteX2" fmla="*/ 354262 w 356814"/>
              <a:gd name="connsiteY2" fmla="*/ 648 h 61831"/>
              <a:gd name="connsiteX3" fmla="*/ 230437 w 356814"/>
              <a:gd name="connsiteY3" fmla="*/ 16523 h 61831"/>
              <a:gd name="connsiteX4" fmla="*/ 11362 w 356814"/>
              <a:gd name="connsiteY4" fmla="*/ 60973 h 61831"/>
              <a:gd name="connsiteX5" fmla="*/ 65337 w 356814"/>
              <a:gd name="connsiteY5" fmla="*/ 45098 h 6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6814" h="61831">
                <a:moveTo>
                  <a:pt x="65337" y="45098"/>
                </a:moveTo>
                <a:cubicBezTo>
                  <a:pt x="112433" y="40865"/>
                  <a:pt x="245783" y="42981"/>
                  <a:pt x="293937" y="35573"/>
                </a:cubicBezTo>
                <a:cubicBezTo>
                  <a:pt x="342091" y="28165"/>
                  <a:pt x="364845" y="3823"/>
                  <a:pt x="354262" y="648"/>
                </a:cubicBezTo>
                <a:cubicBezTo>
                  <a:pt x="343679" y="-2527"/>
                  <a:pt x="287587" y="6469"/>
                  <a:pt x="230437" y="16523"/>
                </a:cubicBezTo>
                <a:cubicBezTo>
                  <a:pt x="173287" y="26577"/>
                  <a:pt x="42583" y="56211"/>
                  <a:pt x="11362" y="60973"/>
                </a:cubicBezTo>
                <a:cubicBezTo>
                  <a:pt x="-19859" y="65735"/>
                  <a:pt x="18241" y="49331"/>
                  <a:pt x="65337" y="45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2" name="フリーフォーム 1501">
            <a:extLst>
              <a:ext uri="{FF2B5EF4-FFF2-40B4-BE49-F238E27FC236}">
                <a16:creationId xmlns:a16="http://schemas.microsoft.com/office/drawing/2014/main" id="{8A7D364F-FD1A-E750-DB40-00227C93289C}"/>
              </a:ext>
            </a:extLst>
          </p:cNvPr>
          <p:cNvSpPr/>
          <p:nvPr/>
        </p:nvSpPr>
        <p:spPr>
          <a:xfrm>
            <a:off x="10892841" y="6273038"/>
            <a:ext cx="357176" cy="263909"/>
          </a:xfrm>
          <a:custGeom>
            <a:avLst/>
            <a:gdLst>
              <a:gd name="connsiteX0" fmla="*/ 64084 w 357176"/>
              <a:gd name="connsiteY0" fmla="*/ 762 h 263909"/>
              <a:gd name="connsiteX1" fmla="*/ 48209 w 357176"/>
              <a:gd name="connsiteY1" fmla="*/ 118237 h 263909"/>
              <a:gd name="connsiteX2" fmla="*/ 175209 w 357176"/>
              <a:gd name="connsiteY2" fmla="*/ 153162 h 263909"/>
              <a:gd name="connsiteX3" fmla="*/ 73609 w 357176"/>
              <a:gd name="connsiteY3" fmla="*/ 169037 h 263909"/>
              <a:gd name="connsiteX4" fmla="*/ 257759 w 357176"/>
              <a:gd name="connsiteY4" fmla="*/ 156337 h 263909"/>
              <a:gd name="connsiteX5" fmla="*/ 343484 w 357176"/>
              <a:gd name="connsiteY5" fmla="*/ 261112 h 263909"/>
              <a:gd name="connsiteX6" fmla="*/ 321259 w 357176"/>
              <a:gd name="connsiteY6" fmla="*/ 229362 h 263909"/>
              <a:gd name="connsiteX7" fmla="*/ 10109 w 357176"/>
              <a:gd name="connsiteY7" fmla="*/ 181737 h 263909"/>
              <a:gd name="connsiteX8" fmla="*/ 64084 w 357176"/>
              <a:gd name="connsiteY8" fmla="*/ 762 h 26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176" h="263909">
                <a:moveTo>
                  <a:pt x="64084" y="762"/>
                </a:moveTo>
                <a:cubicBezTo>
                  <a:pt x="70434" y="-9821"/>
                  <a:pt x="29688" y="92837"/>
                  <a:pt x="48209" y="118237"/>
                </a:cubicBezTo>
                <a:cubicBezTo>
                  <a:pt x="66730" y="143637"/>
                  <a:pt x="170976" y="144695"/>
                  <a:pt x="175209" y="153162"/>
                </a:cubicBezTo>
                <a:cubicBezTo>
                  <a:pt x="179442" y="161629"/>
                  <a:pt x="59851" y="168508"/>
                  <a:pt x="73609" y="169037"/>
                </a:cubicBezTo>
                <a:cubicBezTo>
                  <a:pt x="87367" y="169566"/>
                  <a:pt x="212780" y="140991"/>
                  <a:pt x="257759" y="156337"/>
                </a:cubicBezTo>
                <a:cubicBezTo>
                  <a:pt x="302738" y="171683"/>
                  <a:pt x="332901" y="248941"/>
                  <a:pt x="343484" y="261112"/>
                </a:cubicBezTo>
                <a:cubicBezTo>
                  <a:pt x="354067" y="273283"/>
                  <a:pt x="376821" y="242591"/>
                  <a:pt x="321259" y="229362"/>
                </a:cubicBezTo>
                <a:cubicBezTo>
                  <a:pt x="265697" y="216133"/>
                  <a:pt x="49267" y="218249"/>
                  <a:pt x="10109" y="181737"/>
                </a:cubicBezTo>
                <a:cubicBezTo>
                  <a:pt x="-29049" y="145225"/>
                  <a:pt x="57734" y="11345"/>
                  <a:pt x="64084" y="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 1407">
            <a:extLst>
              <a:ext uri="{FF2B5EF4-FFF2-40B4-BE49-F238E27FC236}">
                <a16:creationId xmlns:a16="http://schemas.microsoft.com/office/drawing/2014/main" id="{5AE84E4F-C060-3B86-C57A-70A7D198B6F0}"/>
              </a:ext>
            </a:extLst>
          </p:cNvPr>
          <p:cNvSpPr/>
          <p:nvPr/>
        </p:nvSpPr>
        <p:spPr>
          <a:xfrm>
            <a:off x="3331435" y="880379"/>
            <a:ext cx="1626138" cy="708622"/>
          </a:xfrm>
          <a:custGeom>
            <a:avLst/>
            <a:gdLst>
              <a:gd name="connsiteX0" fmla="*/ 1624740 w 1626138"/>
              <a:gd name="connsiteY0" fmla="*/ 14971 h 708622"/>
              <a:gd name="connsiteX1" fmla="*/ 1358040 w 1626138"/>
              <a:gd name="connsiteY1" fmla="*/ 27671 h 708622"/>
              <a:gd name="connsiteX2" fmla="*/ 656365 w 1626138"/>
              <a:gd name="connsiteY2" fmla="*/ 319771 h 708622"/>
              <a:gd name="connsiteX3" fmla="*/ 951640 w 1626138"/>
              <a:gd name="connsiteY3" fmla="*/ 202296 h 708622"/>
              <a:gd name="connsiteX4" fmla="*/ 24540 w 1626138"/>
              <a:gd name="connsiteY4" fmla="*/ 694421 h 708622"/>
              <a:gd name="connsiteX5" fmla="*/ 307115 w 1626138"/>
              <a:gd name="connsiteY5" fmla="*/ 554721 h 708622"/>
              <a:gd name="connsiteX6" fmla="*/ 726215 w 1626138"/>
              <a:gd name="connsiteY6" fmla="*/ 335646 h 708622"/>
              <a:gd name="connsiteX7" fmla="*/ 659540 w 1626138"/>
              <a:gd name="connsiteY7" fmla="*/ 357871 h 708622"/>
              <a:gd name="connsiteX8" fmla="*/ 992915 w 1626138"/>
              <a:gd name="connsiteY8" fmla="*/ 167371 h 708622"/>
              <a:gd name="connsiteX9" fmla="*/ 973865 w 1626138"/>
              <a:gd name="connsiteY9" fmla="*/ 167371 h 708622"/>
              <a:gd name="connsiteX10" fmla="*/ 1262790 w 1626138"/>
              <a:gd name="connsiteY10" fmla="*/ 53071 h 708622"/>
              <a:gd name="connsiteX11" fmla="*/ 1624740 w 1626138"/>
              <a:gd name="connsiteY11" fmla="*/ 14971 h 708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26138" h="708622">
                <a:moveTo>
                  <a:pt x="1624740" y="14971"/>
                </a:moveTo>
                <a:cubicBezTo>
                  <a:pt x="1640615" y="10738"/>
                  <a:pt x="1519436" y="-23129"/>
                  <a:pt x="1358040" y="27671"/>
                </a:cubicBezTo>
                <a:cubicBezTo>
                  <a:pt x="1196644" y="78471"/>
                  <a:pt x="724098" y="290667"/>
                  <a:pt x="656365" y="319771"/>
                </a:cubicBezTo>
                <a:cubicBezTo>
                  <a:pt x="588632" y="348875"/>
                  <a:pt x="1056944" y="139854"/>
                  <a:pt x="951640" y="202296"/>
                </a:cubicBezTo>
                <a:cubicBezTo>
                  <a:pt x="846336" y="264738"/>
                  <a:pt x="131961" y="635683"/>
                  <a:pt x="24540" y="694421"/>
                </a:cubicBezTo>
                <a:cubicBezTo>
                  <a:pt x="-82881" y="753159"/>
                  <a:pt x="190169" y="614517"/>
                  <a:pt x="307115" y="554721"/>
                </a:cubicBezTo>
                <a:cubicBezTo>
                  <a:pt x="424061" y="494925"/>
                  <a:pt x="667478" y="368454"/>
                  <a:pt x="726215" y="335646"/>
                </a:cubicBezTo>
                <a:cubicBezTo>
                  <a:pt x="784952" y="302838"/>
                  <a:pt x="615090" y="385917"/>
                  <a:pt x="659540" y="357871"/>
                </a:cubicBezTo>
                <a:cubicBezTo>
                  <a:pt x="703990" y="329825"/>
                  <a:pt x="992915" y="167371"/>
                  <a:pt x="992915" y="167371"/>
                </a:cubicBezTo>
                <a:cubicBezTo>
                  <a:pt x="1045302" y="135621"/>
                  <a:pt x="928886" y="186421"/>
                  <a:pt x="973865" y="167371"/>
                </a:cubicBezTo>
                <a:cubicBezTo>
                  <a:pt x="1018844" y="148321"/>
                  <a:pt x="1154840" y="78471"/>
                  <a:pt x="1262790" y="53071"/>
                </a:cubicBezTo>
                <a:cubicBezTo>
                  <a:pt x="1370740" y="27671"/>
                  <a:pt x="1608865" y="19204"/>
                  <a:pt x="1624740" y="1497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 1454">
            <a:extLst>
              <a:ext uri="{FF2B5EF4-FFF2-40B4-BE49-F238E27FC236}">
                <a16:creationId xmlns:a16="http://schemas.microsoft.com/office/drawing/2014/main" id="{D6C46A48-DBF6-30F9-2C86-9E681C343D84}"/>
              </a:ext>
            </a:extLst>
          </p:cNvPr>
          <p:cNvSpPr/>
          <p:nvPr/>
        </p:nvSpPr>
        <p:spPr>
          <a:xfrm>
            <a:off x="3018233" y="1066719"/>
            <a:ext cx="2043364" cy="1104573"/>
          </a:xfrm>
          <a:custGeom>
            <a:avLst/>
            <a:gdLst>
              <a:gd name="connsiteX0" fmla="*/ 2026842 w 2043364"/>
              <a:gd name="connsiteY0" fmla="*/ 9606 h 1104573"/>
              <a:gd name="connsiteX1" fmla="*/ 864792 w 2043364"/>
              <a:gd name="connsiteY1" fmla="*/ 425531 h 1104573"/>
              <a:gd name="connsiteX2" fmla="*/ 10717 w 2043364"/>
              <a:gd name="connsiteY2" fmla="*/ 1098631 h 1104573"/>
              <a:gd name="connsiteX3" fmla="*/ 382192 w 2043364"/>
              <a:gd name="connsiteY3" fmla="*/ 755731 h 1104573"/>
              <a:gd name="connsiteX4" fmla="*/ 340917 w 2043364"/>
              <a:gd name="connsiteY4" fmla="*/ 774781 h 1104573"/>
              <a:gd name="connsiteX5" fmla="*/ 861617 w 2043364"/>
              <a:gd name="connsiteY5" fmla="*/ 441406 h 1104573"/>
              <a:gd name="connsiteX6" fmla="*/ 833042 w 2043364"/>
              <a:gd name="connsiteY6" fmla="*/ 457281 h 1104573"/>
              <a:gd name="connsiteX7" fmla="*/ 1502967 w 2043364"/>
              <a:gd name="connsiteY7" fmla="*/ 158831 h 1104573"/>
              <a:gd name="connsiteX8" fmla="*/ 2026842 w 2043364"/>
              <a:gd name="connsiteY8" fmla="*/ 9606 h 1104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3364" h="1104573">
                <a:moveTo>
                  <a:pt x="2026842" y="9606"/>
                </a:moveTo>
                <a:cubicBezTo>
                  <a:pt x="1920479" y="54056"/>
                  <a:pt x="1200813" y="244027"/>
                  <a:pt x="864792" y="425531"/>
                </a:cubicBezTo>
                <a:cubicBezTo>
                  <a:pt x="528771" y="607035"/>
                  <a:pt x="91150" y="1043598"/>
                  <a:pt x="10717" y="1098631"/>
                </a:cubicBezTo>
                <a:cubicBezTo>
                  <a:pt x="-69716" y="1153664"/>
                  <a:pt x="327159" y="809706"/>
                  <a:pt x="382192" y="755731"/>
                </a:cubicBezTo>
                <a:cubicBezTo>
                  <a:pt x="437225" y="701756"/>
                  <a:pt x="261013" y="827169"/>
                  <a:pt x="340917" y="774781"/>
                </a:cubicBezTo>
                <a:cubicBezTo>
                  <a:pt x="420821" y="722394"/>
                  <a:pt x="779596" y="494323"/>
                  <a:pt x="861617" y="441406"/>
                </a:cubicBezTo>
                <a:cubicBezTo>
                  <a:pt x="943638" y="388489"/>
                  <a:pt x="833042" y="457281"/>
                  <a:pt x="833042" y="457281"/>
                </a:cubicBezTo>
                <a:cubicBezTo>
                  <a:pt x="939934" y="410185"/>
                  <a:pt x="1307175" y="232385"/>
                  <a:pt x="1502967" y="158831"/>
                </a:cubicBezTo>
                <a:cubicBezTo>
                  <a:pt x="1698759" y="85277"/>
                  <a:pt x="2133205" y="-34844"/>
                  <a:pt x="2026842" y="960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 1457">
            <a:extLst>
              <a:ext uri="{FF2B5EF4-FFF2-40B4-BE49-F238E27FC236}">
                <a16:creationId xmlns:a16="http://schemas.microsoft.com/office/drawing/2014/main" id="{DF9CD002-6457-86CD-BF30-2FBC938AF8EC}"/>
              </a:ext>
            </a:extLst>
          </p:cNvPr>
          <p:cNvSpPr/>
          <p:nvPr/>
        </p:nvSpPr>
        <p:spPr>
          <a:xfrm>
            <a:off x="3447515" y="1470888"/>
            <a:ext cx="1708692" cy="587178"/>
          </a:xfrm>
          <a:custGeom>
            <a:avLst/>
            <a:gdLst>
              <a:gd name="connsiteX0" fmla="*/ 6885 w 1708692"/>
              <a:gd name="connsiteY0" fmla="*/ 583337 h 587178"/>
              <a:gd name="connsiteX1" fmla="*/ 1073685 w 1708692"/>
              <a:gd name="connsiteY1" fmla="*/ 65812 h 587178"/>
              <a:gd name="connsiteX2" fmla="*/ 524410 w 1708692"/>
              <a:gd name="connsiteY2" fmla="*/ 313462 h 587178"/>
              <a:gd name="connsiteX3" fmla="*/ 1276885 w 1708692"/>
              <a:gd name="connsiteY3" fmla="*/ 34062 h 587178"/>
              <a:gd name="connsiteX4" fmla="*/ 1708685 w 1708692"/>
              <a:gd name="connsiteY4" fmla="*/ 18187 h 587178"/>
              <a:gd name="connsiteX5" fmla="*/ 1286410 w 1708692"/>
              <a:gd name="connsiteY5" fmla="*/ 21362 h 587178"/>
              <a:gd name="connsiteX6" fmla="*/ 645060 w 1708692"/>
              <a:gd name="connsiteY6" fmla="*/ 288062 h 587178"/>
              <a:gd name="connsiteX7" fmla="*/ 6885 w 1708692"/>
              <a:gd name="connsiteY7" fmla="*/ 583337 h 58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8692" h="587178">
                <a:moveTo>
                  <a:pt x="6885" y="583337"/>
                </a:moveTo>
                <a:cubicBezTo>
                  <a:pt x="78323" y="546295"/>
                  <a:pt x="987431" y="110791"/>
                  <a:pt x="1073685" y="65812"/>
                </a:cubicBezTo>
                <a:cubicBezTo>
                  <a:pt x="1159939" y="20833"/>
                  <a:pt x="490543" y="318754"/>
                  <a:pt x="524410" y="313462"/>
                </a:cubicBezTo>
                <a:cubicBezTo>
                  <a:pt x="558277" y="308170"/>
                  <a:pt x="1079506" y="83275"/>
                  <a:pt x="1276885" y="34062"/>
                </a:cubicBezTo>
                <a:cubicBezTo>
                  <a:pt x="1474264" y="-15151"/>
                  <a:pt x="1707097" y="20304"/>
                  <a:pt x="1708685" y="18187"/>
                </a:cubicBezTo>
                <a:cubicBezTo>
                  <a:pt x="1710273" y="16070"/>
                  <a:pt x="1463681" y="-23617"/>
                  <a:pt x="1286410" y="21362"/>
                </a:cubicBezTo>
                <a:cubicBezTo>
                  <a:pt x="1109139" y="66341"/>
                  <a:pt x="851435" y="196516"/>
                  <a:pt x="645060" y="288062"/>
                </a:cubicBezTo>
                <a:cubicBezTo>
                  <a:pt x="438685" y="379608"/>
                  <a:pt x="-64553" y="620379"/>
                  <a:pt x="6885" y="58333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 1458">
            <a:extLst>
              <a:ext uri="{FF2B5EF4-FFF2-40B4-BE49-F238E27FC236}">
                <a16:creationId xmlns:a16="http://schemas.microsoft.com/office/drawing/2014/main" id="{A60E5447-AE5B-EB1E-2DEE-7B35395A4071}"/>
              </a:ext>
            </a:extLst>
          </p:cNvPr>
          <p:cNvSpPr/>
          <p:nvPr/>
        </p:nvSpPr>
        <p:spPr>
          <a:xfrm>
            <a:off x="2959135" y="1721071"/>
            <a:ext cx="2246384" cy="1170720"/>
          </a:xfrm>
          <a:custGeom>
            <a:avLst/>
            <a:gdLst>
              <a:gd name="connsiteX0" fmla="*/ 2238340 w 2246384"/>
              <a:gd name="connsiteY0" fmla="*/ 12479 h 1170720"/>
              <a:gd name="connsiteX1" fmla="*/ 1171540 w 2246384"/>
              <a:gd name="connsiteY1" fmla="*/ 241079 h 1170720"/>
              <a:gd name="connsiteX2" fmla="*/ 15840 w 2246384"/>
              <a:gd name="connsiteY2" fmla="*/ 1158654 h 1170720"/>
              <a:gd name="connsiteX3" fmla="*/ 495265 w 2246384"/>
              <a:gd name="connsiteY3" fmla="*/ 768129 h 1170720"/>
              <a:gd name="connsiteX4" fmla="*/ 428590 w 2246384"/>
              <a:gd name="connsiteY4" fmla="*/ 799879 h 1170720"/>
              <a:gd name="connsiteX5" fmla="*/ 1098515 w 2246384"/>
              <a:gd name="connsiteY5" fmla="*/ 260129 h 1170720"/>
              <a:gd name="connsiteX6" fmla="*/ 1057240 w 2246384"/>
              <a:gd name="connsiteY6" fmla="*/ 288704 h 1170720"/>
              <a:gd name="connsiteX7" fmla="*/ 1631915 w 2246384"/>
              <a:gd name="connsiteY7" fmla="*/ 56929 h 1170720"/>
              <a:gd name="connsiteX8" fmla="*/ 2238340 w 2246384"/>
              <a:gd name="connsiteY8" fmla="*/ 12479 h 117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6384" h="1170720">
                <a:moveTo>
                  <a:pt x="2238340" y="12479"/>
                </a:moveTo>
                <a:cubicBezTo>
                  <a:pt x="2161611" y="43171"/>
                  <a:pt x="1541957" y="50050"/>
                  <a:pt x="1171540" y="241079"/>
                </a:cubicBezTo>
                <a:cubicBezTo>
                  <a:pt x="801123" y="432108"/>
                  <a:pt x="128552" y="1070812"/>
                  <a:pt x="15840" y="1158654"/>
                </a:cubicBezTo>
                <a:cubicBezTo>
                  <a:pt x="-96872" y="1246496"/>
                  <a:pt x="426473" y="827925"/>
                  <a:pt x="495265" y="768129"/>
                </a:cubicBezTo>
                <a:cubicBezTo>
                  <a:pt x="564057" y="708333"/>
                  <a:pt x="328048" y="884546"/>
                  <a:pt x="428590" y="799879"/>
                </a:cubicBezTo>
                <a:cubicBezTo>
                  <a:pt x="529132" y="715212"/>
                  <a:pt x="993740" y="345325"/>
                  <a:pt x="1098515" y="260129"/>
                </a:cubicBezTo>
                <a:cubicBezTo>
                  <a:pt x="1203290" y="174933"/>
                  <a:pt x="968340" y="322571"/>
                  <a:pt x="1057240" y="288704"/>
                </a:cubicBezTo>
                <a:cubicBezTo>
                  <a:pt x="1146140" y="254837"/>
                  <a:pt x="1441415" y="101908"/>
                  <a:pt x="1631915" y="56929"/>
                </a:cubicBezTo>
                <a:cubicBezTo>
                  <a:pt x="1822415" y="11950"/>
                  <a:pt x="2315069" y="-18213"/>
                  <a:pt x="2238340" y="1247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 1459">
            <a:extLst>
              <a:ext uri="{FF2B5EF4-FFF2-40B4-BE49-F238E27FC236}">
                <a16:creationId xmlns:a16="http://schemas.microsoft.com/office/drawing/2014/main" id="{54F9C714-638B-483C-47F7-E281F9CFCBE4}"/>
              </a:ext>
            </a:extLst>
          </p:cNvPr>
          <p:cNvSpPr/>
          <p:nvPr/>
        </p:nvSpPr>
        <p:spPr>
          <a:xfrm>
            <a:off x="3695645" y="2349494"/>
            <a:ext cx="476329" cy="977911"/>
          </a:xfrm>
          <a:custGeom>
            <a:avLst/>
            <a:gdLst>
              <a:gd name="connsiteX0" fmla="*/ 476305 w 476329"/>
              <a:gd name="connsiteY0" fmla="*/ 6 h 977911"/>
              <a:gd name="connsiteX1" fmla="*/ 184205 w 476329"/>
              <a:gd name="connsiteY1" fmla="*/ 447681 h 977911"/>
              <a:gd name="connsiteX2" fmla="*/ 55 w 476329"/>
              <a:gd name="connsiteY2" fmla="*/ 977906 h 977911"/>
              <a:gd name="connsiteX3" fmla="*/ 168330 w 476329"/>
              <a:gd name="connsiteY3" fmla="*/ 457206 h 977911"/>
              <a:gd name="connsiteX4" fmla="*/ 476305 w 476329"/>
              <a:gd name="connsiteY4" fmla="*/ 6 h 97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329" h="977911">
                <a:moveTo>
                  <a:pt x="476305" y="6"/>
                </a:moveTo>
                <a:cubicBezTo>
                  <a:pt x="478951" y="-1582"/>
                  <a:pt x="263580" y="284698"/>
                  <a:pt x="184205" y="447681"/>
                </a:cubicBezTo>
                <a:cubicBezTo>
                  <a:pt x="104830" y="610664"/>
                  <a:pt x="2701" y="976319"/>
                  <a:pt x="55" y="977906"/>
                </a:cubicBezTo>
                <a:cubicBezTo>
                  <a:pt x="-2591" y="979494"/>
                  <a:pt x="90013" y="614368"/>
                  <a:pt x="168330" y="457206"/>
                </a:cubicBezTo>
                <a:cubicBezTo>
                  <a:pt x="246647" y="300044"/>
                  <a:pt x="473659" y="1594"/>
                  <a:pt x="476305" y="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 1460">
            <a:extLst>
              <a:ext uri="{FF2B5EF4-FFF2-40B4-BE49-F238E27FC236}">
                <a16:creationId xmlns:a16="http://schemas.microsoft.com/office/drawing/2014/main" id="{A9C93FCB-0B4D-B71C-4DA5-9EA1C8A0E5C9}"/>
              </a:ext>
            </a:extLst>
          </p:cNvPr>
          <p:cNvSpPr/>
          <p:nvPr/>
        </p:nvSpPr>
        <p:spPr>
          <a:xfrm>
            <a:off x="3790824" y="2066038"/>
            <a:ext cx="700187" cy="1576555"/>
          </a:xfrm>
          <a:custGeom>
            <a:avLst/>
            <a:gdLst>
              <a:gd name="connsiteX0" fmla="*/ 698626 w 700187"/>
              <a:gd name="connsiteY0" fmla="*/ 4062 h 1576555"/>
              <a:gd name="connsiteX1" fmla="*/ 212851 w 700187"/>
              <a:gd name="connsiteY1" fmla="*/ 708912 h 1576555"/>
              <a:gd name="connsiteX2" fmla="*/ 317626 w 700187"/>
              <a:gd name="connsiteY2" fmla="*/ 524762 h 1576555"/>
              <a:gd name="connsiteX3" fmla="*/ 238251 w 700187"/>
              <a:gd name="connsiteY3" fmla="*/ 737487 h 1576555"/>
              <a:gd name="connsiteX4" fmla="*/ 16001 w 700187"/>
              <a:gd name="connsiteY4" fmla="*/ 1505837 h 1576555"/>
              <a:gd name="connsiteX5" fmla="*/ 41401 w 700187"/>
              <a:gd name="connsiteY5" fmla="*/ 1451862 h 1576555"/>
              <a:gd name="connsiteX6" fmla="*/ 231901 w 700187"/>
              <a:gd name="connsiteY6" fmla="*/ 708912 h 1576555"/>
              <a:gd name="connsiteX7" fmla="*/ 463676 w 700187"/>
              <a:gd name="connsiteY7" fmla="*/ 305687 h 1576555"/>
              <a:gd name="connsiteX8" fmla="*/ 371601 w 700187"/>
              <a:gd name="connsiteY8" fmla="*/ 413637 h 1576555"/>
              <a:gd name="connsiteX9" fmla="*/ 698626 w 700187"/>
              <a:gd name="connsiteY9" fmla="*/ 4062 h 1576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0187" h="1576555">
                <a:moveTo>
                  <a:pt x="698626" y="4062"/>
                </a:moveTo>
                <a:cubicBezTo>
                  <a:pt x="672168" y="53275"/>
                  <a:pt x="276351" y="622129"/>
                  <a:pt x="212851" y="708912"/>
                </a:cubicBezTo>
                <a:cubicBezTo>
                  <a:pt x="149351" y="795695"/>
                  <a:pt x="313393" y="520000"/>
                  <a:pt x="317626" y="524762"/>
                </a:cubicBezTo>
                <a:cubicBezTo>
                  <a:pt x="321859" y="529524"/>
                  <a:pt x="288522" y="573975"/>
                  <a:pt x="238251" y="737487"/>
                </a:cubicBezTo>
                <a:cubicBezTo>
                  <a:pt x="187980" y="901000"/>
                  <a:pt x="48809" y="1386775"/>
                  <a:pt x="16001" y="1505837"/>
                </a:cubicBezTo>
                <a:cubicBezTo>
                  <a:pt x="-16807" y="1624899"/>
                  <a:pt x="5418" y="1584683"/>
                  <a:pt x="41401" y="1451862"/>
                </a:cubicBezTo>
                <a:cubicBezTo>
                  <a:pt x="77384" y="1319041"/>
                  <a:pt x="161522" y="899941"/>
                  <a:pt x="231901" y="708912"/>
                </a:cubicBezTo>
                <a:cubicBezTo>
                  <a:pt x="302280" y="517883"/>
                  <a:pt x="440393" y="354899"/>
                  <a:pt x="463676" y="305687"/>
                </a:cubicBezTo>
                <a:cubicBezTo>
                  <a:pt x="486959" y="256475"/>
                  <a:pt x="336147" y="459145"/>
                  <a:pt x="371601" y="413637"/>
                </a:cubicBezTo>
                <a:cubicBezTo>
                  <a:pt x="407055" y="368129"/>
                  <a:pt x="725084" y="-45151"/>
                  <a:pt x="698626" y="406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 1461">
            <a:extLst>
              <a:ext uri="{FF2B5EF4-FFF2-40B4-BE49-F238E27FC236}">
                <a16:creationId xmlns:a16="http://schemas.microsoft.com/office/drawing/2014/main" id="{17958236-C4AA-CA94-D3D1-C56CF1E060B6}"/>
              </a:ext>
            </a:extLst>
          </p:cNvPr>
          <p:cNvSpPr/>
          <p:nvPr/>
        </p:nvSpPr>
        <p:spPr>
          <a:xfrm>
            <a:off x="3594572" y="3206242"/>
            <a:ext cx="312668" cy="814653"/>
          </a:xfrm>
          <a:custGeom>
            <a:avLst/>
            <a:gdLst>
              <a:gd name="connsiteX0" fmla="*/ 307503 w 312668"/>
              <a:gd name="connsiteY0" fmla="*/ 10033 h 814653"/>
              <a:gd name="connsiteX1" fmla="*/ 63028 w 312668"/>
              <a:gd name="connsiteY1" fmla="*/ 648208 h 814653"/>
              <a:gd name="connsiteX2" fmla="*/ 9053 w 312668"/>
              <a:gd name="connsiteY2" fmla="*/ 794258 h 814653"/>
              <a:gd name="connsiteX3" fmla="*/ 212253 w 312668"/>
              <a:gd name="connsiteY3" fmla="*/ 295783 h 814653"/>
              <a:gd name="connsiteX4" fmla="*/ 307503 w 312668"/>
              <a:gd name="connsiteY4" fmla="*/ 10033 h 81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668" h="814653">
                <a:moveTo>
                  <a:pt x="307503" y="10033"/>
                </a:moveTo>
                <a:cubicBezTo>
                  <a:pt x="282632" y="68770"/>
                  <a:pt x="112770" y="517504"/>
                  <a:pt x="63028" y="648208"/>
                </a:cubicBezTo>
                <a:cubicBezTo>
                  <a:pt x="13286" y="778912"/>
                  <a:pt x="-15818" y="852995"/>
                  <a:pt x="9053" y="794258"/>
                </a:cubicBezTo>
                <a:cubicBezTo>
                  <a:pt x="33924" y="735521"/>
                  <a:pt x="162511" y="427546"/>
                  <a:pt x="212253" y="295783"/>
                </a:cubicBezTo>
                <a:cubicBezTo>
                  <a:pt x="261995" y="164021"/>
                  <a:pt x="332374" y="-48704"/>
                  <a:pt x="307503" y="1003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 1462">
            <a:extLst>
              <a:ext uri="{FF2B5EF4-FFF2-40B4-BE49-F238E27FC236}">
                <a16:creationId xmlns:a16="http://schemas.microsoft.com/office/drawing/2014/main" id="{BD84CE44-E71C-03C9-22A4-78DCFC68F621}"/>
              </a:ext>
            </a:extLst>
          </p:cNvPr>
          <p:cNvSpPr/>
          <p:nvPr/>
        </p:nvSpPr>
        <p:spPr>
          <a:xfrm>
            <a:off x="2568717" y="1977762"/>
            <a:ext cx="866665" cy="1159136"/>
          </a:xfrm>
          <a:custGeom>
            <a:avLst/>
            <a:gdLst>
              <a:gd name="connsiteX0" fmla="*/ 866633 w 866665"/>
              <a:gd name="connsiteY0" fmla="*/ 263 h 1159136"/>
              <a:gd name="connsiteX1" fmla="*/ 320533 w 866665"/>
              <a:gd name="connsiteY1" fmla="*/ 530488 h 1159136"/>
              <a:gd name="connsiteX2" fmla="*/ 3033 w 866665"/>
              <a:gd name="connsiteY2" fmla="*/ 1155963 h 1159136"/>
              <a:gd name="connsiteX3" fmla="*/ 158608 w 866665"/>
              <a:gd name="connsiteY3" fmla="*/ 774963 h 1159136"/>
              <a:gd name="connsiteX4" fmla="*/ 130033 w 866665"/>
              <a:gd name="connsiteY4" fmla="*/ 809888 h 1159136"/>
              <a:gd name="connsiteX5" fmla="*/ 345933 w 866665"/>
              <a:gd name="connsiteY5" fmla="*/ 463813 h 1159136"/>
              <a:gd name="connsiteX6" fmla="*/ 866633 w 866665"/>
              <a:gd name="connsiteY6" fmla="*/ 263 h 1159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6665" h="1159136">
                <a:moveTo>
                  <a:pt x="866633" y="263"/>
                </a:moveTo>
                <a:cubicBezTo>
                  <a:pt x="862400" y="11376"/>
                  <a:pt x="464466" y="337871"/>
                  <a:pt x="320533" y="530488"/>
                </a:cubicBezTo>
                <a:cubicBezTo>
                  <a:pt x="176600" y="723105"/>
                  <a:pt x="30020" y="1115217"/>
                  <a:pt x="3033" y="1155963"/>
                </a:cubicBezTo>
                <a:cubicBezTo>
                  <a:pt x="-23955" y="1196709"/>
                  <a:pt x="137441" y="832642"/>
                  <a:pt x="158608" y="774963"/>
                </a:cubicBezTo>
                <a:cubicBezTo>
                  <a:pt x="179775" y="717284"/>
                  <a:pt x="98812" y="861746"/>
                  <a:pt x="130033" y="809888"/>
                </a:cubicBezTo>
                <a:cubicBezTo>
                  <a:pt x="161254" y="758030"/>
                  <a:pt x="226341" y="595575"/>
                  <a:pt x="345933" y="463813"/>
                </a:cubicBezTo>
                <a:cubicBezTo>
                  <a:pt x="465525" y="332051"/>
                  <a:pt x="870866" y="-10850"/>
                  <a:pt x="866633" y="26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 1463">
            <a:extLst>
              <a:ext uri="{FF2B5EF4-FFF2-40B4-BE49-F238E27FC236}">
                <a16:creationId xmlns:a16="http://schemas.microsoft.com/office/drawing/2014/main" id="{2343929D-218A-FCC3-3A3B-7ECB12134664}"/>
              </a:ext>
            </a:extLst>
          </p:cNvPr>
          <p:cNvSpPr/>
          <p:nvPr/>
        </p:nvSpPr>
        <p:spPr>
          <a:xfrm>
            <a:off x="2623289" y="3237984"/>
            <a:ext cx="736419" cy="335705"/>
          </a:xfrm>
          <a:custGeom>
            <a:avLst/>
            <a:gdLst>
              <a:gd name="connsiteX0" fmla="*/ 2436 w 736419"/>
              <a:gd name="connsiteY0" fmla="*/ 225941 h 335705"/>
              <a:gd name="connsiteX1" fmla="*/ 211986 w 736419"/>
              <a:gd name="connsiteY1" fmla="*/ 318016 h 335705"/>
              <a:gd name="connsiteX2" fmla="*/ 558061 w 736419"/>
              <a:gd name="connsiteY2" fmla="*/ 283091 h 335705"/>
              <a:gd name="connsiteX3" fmla="*/ 735861 w 736419"/>
              <a:gd name="connsiteY3" fmla="*/ 516 h 335705"/>
              <a:gd name="connsiteX4" fmla="*/ 608861 w 736419"/>
              <a:gd name="connsiteY4" fmla="*/ 216416 h 335705"/>
              <a:gd name="connsiteX5" fmla="*/ 462811 w 736419"/>
              <a:gd name="connsiteY5" fmla="*/ 333891 h 335705"/>
              <a:gd name="connsiteX6" fmla="*/ 297711 w 736419"/>
              <a:gd name="connsiteY6" fmla="*/ 289441 h 335705"/>
              <a:gd name="connsiteX7" fmla="*/ 338986 w 736419"/>
              <a:gd name="connsiteY7" fmla="*/ 311666 h 335705"/>
              <a:gd name="connsiteX8" fmla="*/ 110386 w 736419"/>
              <a:gd name="connsiteY8" fmla="*/ 286266 h 335705"/>
              <a:gd name="connsiteX9" fmla="*/ 2436 w 736419"/>
              <a:gd name="connsiteY9" fmla="*/ 225941 h 335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6419" h="335705">
                <a:moveTo>
                  <a:pt x="2436" y="225941"/>
                </a:moveTo>
                <a:cubicBezTo>
                  <a:pt x="19369" y="231233"/>
                  <a:pt x="119382" y="308491"/>
                  <a:pt x="211986" y="318016"/>
                </a:cubicBezTo>
                <a:cubicBezTo>
                  <a:pt x="304590" y="327541"/>
                  <a:pt x="470749" y="336008"/>
                  <a:pt x="558061" y="283091"/>
                </a:cubicBezTo>
                <a:cubicBezTo>
                  <a:pt x="645374" y="230174"/>
                  <a:pt x="727394" y="11628"/>
                  <a:pt x="735861" y="516"/>
                </a:cubicBezTo>
                <a:cubicBezTo>
                  <a:pt x="744328" y="-10596"/>
                  <a:pt x="654369" y="160854"/>
                  <a:pt x="608861" y="216416"/>
                </a:cubicBezTo>
                <a:cubicBezTo>
                  <a:pt x="563353" y="271978"/>
                  <a:pt x="514669" y="321720"/>
                  <a:pt x="462811" y="333891"/>
                </a:cubicBezTo>
                <a:cubicBezTo>
                  <a:pt x="410953" y="346062"/>
                  <a:pt x="318349" y="293145"/>
                  <a:pt x="297711" y="289441"/>
                </a:cubicBezTo>
                <a:cubicBezTo>
                  <a:pt x="277073" y="285737"/>
                  <a:pt x="370207" y="312195"/>
                  <a:pt x="338986" y="311666"/>
                </a:cubicBezTo>
                <a:cubicBezTo>
                  <a:pt x="307765" y="311137"/>
                  <a:pt x="160128" y="296849"/>
                  <a:pt x="110386" y="286266"/>
                </a:cubicBezTo>
                <a:cubicBezTo>
                  <a:pt x="60644" y="275683"/>
                  <a:pt x="-14497" y="220649"/>
                  <a:pt x="2436" y="22594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3" name="フリーフォーム 1502">
            <a:extLst>
              <a:ext uri="{FF2B5EF4-FFF2-40B4-BE49-F238E27FC236}">
                <a16:creationId xmlns:a16="http://schemas.microsoft.com/office/drawing/2014/main" id="{EFD0ABFF-83BA-9B6A-8C10-3A0CB10C2DDD}"/>
              </a:ext>
            </a:extLst>
          </p:cNvPr>
          <p:cNvSpPr/>
          <p:nvPr/>
        </p:nvSpPr>
        <p:spPr>
          <a:xfrm>
            <a:off x="3089260" y="3158313"/>
            <a:ext cx="444630" cy="1448664"/>
          </a:xfrm>
          <a:custGeom>
            <a:avLst/>
            <a:gdLst>
              <a:gd name="connsiteX0" fmla="*/ 444515 w 444630"/>
              <a:gd name="connsiteY0" fmla="*/ 812 h 1448664"/>
              <a:gd name="connsiteX1" fmla="*/ 146065 w 444630"/>
              <a:gd name="connsiteY1" fmla="*/ 813612 h 1448664"/>
              <a:gd name="connsiteX2" fmla="*/ 15 w 444630"/>
              <a:gd name="connsiteY2" fmla="*/ 1448612 h 1448664"/>
              <a:gd name="connsiteX3" fmla="*/ 136540 w 444630"/>
              <a:gd name="connsiteY3" fmla="*/ 781862 h 1448664"/>
              <a:gd name="connsiteX4" fmla="*/ 107965 w 444630"/>
              <a:gd name="connsiteY4" fmla="*/ 997762 h 1448664"/>
              <a:gd name="connsiteX5" fmla="*/ 180990 w 444630"/>
              <a:gd name="connsiteY5" fmla="*/ 667562 h 1448664"/>
              <a:gd name="connsiteX6" fmla="*/ 444515 w 444630"/>
              <a:gd name="connsiteY6" fmla="*/ 812 h 144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30" h="1448664">
                <a:moveTo>
                  <a:pt x="444515" y="812"/>
                </a:moveTo>
                <a:cubicBezTo>
                  <a:pt x="438694" y="25154"/>
                  <a:pt x="220148" y="572312"/>
                  <a:pt x="146065" y="813612"/>
                </a:cubicBezTo>
                <a:cubicBezTo>
                  <a:pt x="71982" y="1054912"/>
                  <a:pt x="1602" y="1453904"/>
                  <a:pt x="15" y="1448612"/>
                </a:cubicBezTo>
                <a:cubicBezTo>
                  <a:pt x="-1572" y="1443320"/>
                  <a:pt x="118548" y="857004"/>
                  <a:pt x="136540" y="781862"/>
                </a:cubicBezTo>
                <a:cubicBezTo>
                  <a:pt x="154532" y="706720"/>
                  <a:pt x="100557" y="1016812"/>
                  <a:pt x="107965" y="997762"/>
                </a:cubicBezTo>
                <a:cubicBezTo>
                  <a:pt x="115373" y="978712"/>
                  <a:pt x="127015" y="828958"/>
                  <a:pt x="180990" y="667562"/>
                </a:cubicBezTo>
                <a:cubicBezTo>
                  <a:pt x="234965" y="506166"/>
                  <a:pt x="450336" y="-23530"/>
                  <a:pt x="444515" y="81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4" name="フリーフォーム 1503">
            <a:extLst>
              <a:ext uri="{FF2B5EF4-FFF2-40B4-BE49-F238E27FC236}">
                <a16:creationId xmlns:a16="http://schemas.microsoft.com/office/drawing/2014/main" id="{8603A376-1B95-B194-9B8C-47609175AC04}"/>
              </a:ext>
            </a:extLst>
          </p:cNvPr>
          <p:cNvSpPr/>
          <p:nvPr/>
        </p:nvSpPr>
        <p:spPr>
          <a:xfrm>
            <a:off x="2912140" y="4317886"/>
            <a:ext cx="218308" cy="922238"/>
          </a:xfrm>
          <a:custGeom>
            <a:avLst/>
            <a:gdLst>
              <a:gd name="connsiteX0" fmla="*/ 116810 w 218308"/>
              <a:gd name="connsiteY0" fmla="*/ 114 h 922238"/>
              <a:gd name="connsiteX1" fmla="*/ 46960 w 218308"/>
              <a:gd name="connsiteY1" fmla="*/ 187439 h 922238"/>
              <a:gd name="connsiteX2" fmla="*/ 2510 w 218308"/>
              <a:gd name="connsiteY2" fmla="*/ 593839 h 922238"/>
              <a:gd name="connsiteX3" fmla="*/ 12035 w 218308"/>
              <a:gd name="connsiteY3" fmla="*/ 355714 h 922238"/>
              <a:gd name="connsiteX4" fmla="*/ 66010 w 218308"/>
              <a:gd name="connsiteY4" fmla="*/ 612889 h 922238"/>
              <a:gd name="connsiteX5" fmla="*/ 215235 w 218308"/>
              <a:gd name="connsiteY5" fmla="*/ 914514 h 922238"/>
              <a:gd name="connsiteX6" fmla="*/ 154910 w 218308"/>
              <a:gd name="connsiteY6" fmla="*/ 793864 h 922238"/>
              <a:gd name="connsiteX7" fmla="*/ 15210 w 218308"/>
              <a:gd name="connsiteY7" fmla="*/ 381114 h 922238"/>
              <a:gd name="connsiteX8" fmla="*/ 8860 w 218308"/>
              <a:gd name="connsiteY8" fmla="*/ 346189 h 922238"/>
              <a:gd name="connsiteX9" fmla="*/ 43785 w 218308"/>
              <a:gd name="connsiteY9" fmla="*/ 162039 h 922238"/>
              <a:gd name="connsiteX10" fmla="*/ 116810 w 218308"/>
              <a:gd name="connsiteY10" fmla="*/ 114 h 92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308" h="922238">
                <a:moveTo>
                  <a:pt x="116810" y="114"/>
                </a:moveTo>
                <a:cubicBezTo>
                  <a:pt x="117339" y="4347"/>
                  <a:pt x="66010" y="88485"/>
                  <a:pt x="46960" y="187439"/>
                </a:cubicBezTo>
                <a:cubicBezTo>
                  <a:pt x="27910" y="286393"/>
                  <a:pt x="8331" y="565793"/>
                  <a:pt x="2510" y="593839"/>
                </a:cubicBezTo>
                <a:cubicBezTo>
                  <a:pt x="-3311" y="621885"/>
                  <a:pt x="1452" y="352539"/>
                  <a:pt x="12035" y="355714"/>
                </a:cubicBezTo>
                <a:cubicBezTo>
                  <a:pt x="22618" y="358889"/>
                  <a:pt x="32143" y="519756"/>
                  <a:pt x="66010" y="612889"/>
                </a:cubicBezTo>
                <a:cubicBezTo>
                  <a:pt x="99877" y="706022"/>
                  <a:pt x="200418" y="884352"/>
                  <a:pt x="215235" y="914514"/>
                </a:cubicBezTo>
                <a:cubicBezTo>
                  <a:pt x="230052" y="944676"/>
                  <a:pt x="188248" y="882764"/>
                  <a:pt x="154910" y="793864"/>
                </a:cubicBezTo>
                <a:cubicBezTo>
                  <a:pt x="121572" y="704964"/>
                  <a:pt x="39552" y="455727"/>
                  <a:pt x="15210" y="381114"/>
                </a:cubicBezTo>
                <a:cubicBezTo>
                  <a:pt x="-9132" y="306501"/>
                  <a:pt x="4097" y="382702"/>
                  <a:pt x="8860" y="346189"/>
                </a:cubicBezTo>
                <a:cubicBezTo>
                  <a:pt x="13622" y="309677"/>
                  <a:pt x="26323" y="214426"/>
                  <a:pt x="43785" y="162039"/>
                </a:cubicBezTo>
                <a:cubicBezTo>
                  <a:pt x="61247" y="109652"/>
                  <a:pt x="116281" y="-4119"/>
                  <a:pt x="116810" y="11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5" name="フリーフォーム 1504">
            <a:extLst>
              <a:ext uri="{FF2B5EF4-FFF2-40B4-BE49-F238E27FC236}">
                <a16:creationId xmlns:a16="http://schemas.microsoft.com/office/drawing/2014/main" id="{717C0A12-397D-EF1C-988C-32C1924BD903}"/>
              </a:ext>
            </a:extLst>
          </p:cNvPr>
          <p:cNvSpPr/>
          <p:nvPr/>
        </p:nvSpPr>
        <p:spPr>
          <a:xfrm>
            <a:off x="4951334" y="865338"/>
            <a:ext cx="1033315" cy="464870"/>
          </a:xfrm>
          <a:custGeom>
            <a:avLst/>
            <a:gdLst>
              <a:gd name="connsiteX0" fmla="*/ 8016 w 1033315"/>
              <a:gd name="connsiteY0" fmla="*/ 109387 h 464870"/>
              <a:gd name="connsiteX1" fmla="*/ 360441 w 1033315"/>
              <a:gd name="connsiteY1" fmla="*/ 36362 h 464870"/>
              <a:gd name="connsiteX2" fmla="*/ 1001791 w 1033315"/>
              <a:gd name="connsiteY2" fmla="*/ 445937 h 464870"/>
              <a:gd name="connsiteX3" fmla="*/ 941466 w 1033315"/>
              <a:gd name="connsiteY3" fmla="*/ 401487 h 464870"/>
              <a:gd name="connsiteX4" fmla="*/ 408066 w 1033315"/>
              <a:gd name="connsiteY4" fmla="*/ 36362 h 464870"/>
              <a:gd name="connsiteX5" fmla="*/ 300116 w 1033315"/>
              <a:gd name="connsiteY5" fmla="*/ 14137 h 464870"/>
              <a:gd name="connsiteX6" fmla="*/ 144541 w 1033315"/>
              <a:gd name="connsiteY6" fmla="*/ 45887 h 464870"/>
              <a:gd name="connsiteX7" fmla="*/ 262016 w 1033315"/>
              <a:gd name="connsiteY7" fmla="*/ 45887 h 464870"/>
              <a:gd name="connsiteX8" fmla="*/ 125491 w 1033315"/>
              <a:gd name="connsiteY8" fmla="*/ 55412 h 464870"/>
              <a:gd name="connsiteX9" fmla="*/ 8016 w 1033315"/>
              <a:gd name="connsiteY9" fmla="*/ 109387 h 464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3315" h="464870">
                <a:moveTo>
                  <a:pt x="8016" y="109387"/>
                </a:moveTo>
                <a:cubicBezTo>
                  <a:pt x="47174" y="106212"/>
                  <a:pt x="194812" y="-19730"/>
                  <a:pt x="360441" y="36362"/>
                </a:cubicBezTo>
                <a:cubicBezTo>
                  <a:pt x="526070" y="92454"/>
                  <a:pt x="904954" y="385083"/>
                  <a:pt x="1001791" y="445937"/>
                </a:cubicBezTo>
                <a:cubicBezTo>
                  <a:pt x="1098628" y="506791"/>
                  <a:pt x="941466" y="401487"/>
                  <a:pt x="941466" y="401487"/>
                </a:cubicBezTo>
                <a:cubicBezTo>
                  <a:pt x="842512" y="333225"/>
                  <a:pt x="514958" y="100920"/>
                  <a:pt x="408066" y="36362"/>
                </a:cubicBezTo>
                <a:cubicBezTo>
                  <a:pt x="301174" y="-28196"/>
                  <a:pt x="344037" y="12550"/>
                  <a:pt x="300116" y="14137"/>
                </a:cubicBezTo>
                <a:cubicBezTo>
                  <a:pt x="256195" y="15724"/>
                  <a:pt x="150891" y="40595"/>
                  <a:pt x="144541" y="45887"/>
                </a:cubicBezTo>
                <a:cubicBezTo>
                  <a:pt x="138191" y="51179"/>
                  <a:pt x="265191" y="44300"/>
                  <a:pt x="262016" y="45887"/>
                </a:cubicBezTo>
                <a:cubicBezTo>
                  <a:pt x="258841" y="47474"/>
                  <a:pt x="167295" y="44829"/>
                  <a:pt x="125491" y="55412"/>
                </a:cubicBezTo>
                <a:cubicBezTo>
                  <a:pt x="83687" y="65995"/>
                  <a:pt x="-31142" y="112562"/>
                  <a:pt x="8016" y="10938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6" name="フリーフォーム 1505">
            <a:extLst>
              <a:ext uri="{FF2B5EF4-FFF2-40B4-BE49-F238E27FC236}">
                <a16:creationId xmlns:a16="http://schemas.microsoft.com/office/drawing/2014/main" id="{CD9A7A62-E557-B126-9DC9-714A6C76E21A}"/>
              </a:ext>
            </a:extLst>
          </p:cNvPr>
          <p:cNvSpPr/>
          <p:nvPr/>
        </p:nvSpPr>
        <p:spPr>
          <a:xfrm>
            <a:off x="5095708" y="1191330"/>
            <a:ext cx="781351" cy="183477"/>
          </a:xfrm>
          <a:custGeom>
            <a:avLst/>
            <a:gdLst>
              <a:gd name="connsiteX0" fmla="*/ 167 w 781351"/>
              <a:gd name="connsiteY0" fmla="*/ 180270 h 183477"/>
              <a:gd name="connsiteX1" fmla="*/ 187492 w 781351"/>
              <a:gd name="connsiteY1" fmla="*/ 27870 h 183477"/>
              <a:gd name="connsiteX2" fmla="*/ 781217 w 781351"/>
              <a:gd name="connsiteY2" fmla="*/ 183445 h 183477"/>
              <a:gd name="connsiteX3" fmla="*/ 241467 w 781351"/>
              <a:gd name="connsiteY3" fmla="*/ 11995 h 183477"/>
              <a:gd name="connsiteX4" fmla="*/ 155742 w 781351"/>
              <a:gd name="connsiteY4" fmla="*/ 27870 h 183477"/>
              <a:gd name="connsiteX5" fmla="*/ 167 w 781351"/>
              <a:gd name="connsiteY5" fmla="*/ 180270 h 18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1351" h="183477">
                <a:moveTo>
                  <a:pt x="167" y="180270"/>
                </a:moveTo>
                <a:cubicBezTo>
                  <a:pt x="5459" y="180270"/>
                  <a:pt x="57317" y="27341"/>
                  <a:pt x="187492" y="27870"/>
                </a:cubicBezTo>
                <a:cubicBezTo>
                  <a:pt x="317667" y="28399"/>
                  <a:pt x="772221" y="186091"/>
                  <a:pt x="781217" y="183445"/>
                </a:cubicBezTo>
                <a:cubicBezTo>
                  <a:pt x="790213" y="180799"/>
                  <a:pt x="345713" y="37924"/>
                  <a:pt x="241467" y="11995"/>
                </a:cubicBezTo>
                <a:cubicBezTo>
                  <a:pt x="137221" y="-13934"/>
                  <a:pt x="194900" y="7233"/>
                  <a:pt x="155742" y="27870"/>
                </a:cubicBezTo>
                <a:cubicBezTo>
                  <a:pt x="116584" y="48507"/>
                  <a:pt x="-5125" y="180270"/>
                  <a:pt x="167" y="18027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7" name="フリーフォーム 1506">
            <a:extLst>
              <a:ext uri="{FF2B5EF4-FFF2-40B4-BE49-F238E27FC236}">
                <a16:creationId xmlns:a16="http://schemas.microsoft.com/office/drawing/2014/main" id="{6A0E8967-537F-9FCE-92CD-5AE55571620E}"/>
              </a:ext>
            </a:extLst>
          </p:cNvPr>
          <p:cNvSpPr/>
          <p:nvPr/>
        </p:nvSpPr>
        <p:spPr>
          <a:xfrm>
            <a:off x="5181282" y="1478741"/>
            <a:ext cx="1430546" cy="903623"/>
          </a:xfrm>
          <a:custGeom>
            <a:avLst/>
            <a:gdLst>
              <a:gd name="connsiteX0" fmla="*/ 318 w 1430546"/>
              <a:gd name="connsiteY0" fmla="*/ 111934 h 903623"/>
              <a:gd name="connsiteX1" fmla="*/ 374968 w 1430546"/>
              <a:gd name="connsiteY1" fmla="*/ 13509 h 903623"/>
              <a:gd name="connsiteX2" fmla="*/ 778193 w 1430546"/>
              <a:gd name="connsiteY2" fmla="*/ 86534 h 903623"/>
              <a:gd name="connsiteX3" fmla="*/ 508318 w 1430546"/>
              <a:gd name="connsiteY3" fmla="*/ 10334 h 903623"/>
              <a:gd name="connsiteX4" fmla="*/ 930593 w 1430546"/>
              <a:gd name="connsiteY4" fmla="*/ 191309 h 903623"/>
              <a:gd name="connsiteX5" fmla="*/ 1381443 w 1430546"/>
              <a:gd name="connsiteY5" fmla="*/ 848534 h 903623"/>
              <a:gd name="connsiteX6" fmla="*/ 1356043 w 1430546"/>
              <a:gd name="connsiteY6" fmla="*/ 785034 h 903623"/>
              <a:gd name="connsiteX7" fmla="*/ 825818 w 1430546"/>
              <a:gd name="connsiteY7" fmla="*/ 127809 h 903623"/>
              <a:gd name="connsiteX8" fmla="*/ 495618 w 1430546"/>
              <a:gd name="connsiteY8" fmla="*/ 35734 h 903623"/>
              <a:gd name="connsiteX9" fmla="*/ 536893 w 1430546"/>
              <a:gd name="connsiteY9" fmla="*/ 51609 h 903623"/>
              <a:gd name="connsiteX10" fmla="*/ 438468 w 1430546"/>
              <a:gd name="connsiteY10" fmla="*/ 809 h 903623"/>
              <a:gd name="connsiteX11" fmla="*/ 318 w 1430546"/>
              <a:gd name="connsiteY11" fmla="*/ 111934 h 903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30546" h="903623">
                <a:moveTo>
                  <a:pt x="318" y="111934"/>
                </a:moveTo>
                <a:cubicBezTo>
                  <a:pt x="-10265" y="114051"/>
                  <a:pt x="245322" y="17742"/>
                  <a:pt x="374968" y="13509"/>
                </a:cubicBezTo>
                <a:cubicBezTo>
                  <a:pt x="504614" y="9276"/>
                  <a:pt x="755968" y="87063"/>
                  <a:pt x="778193" y="86534"/>
                </a:cubicBezTo>
                <a:cubicBezTo>
                  <a:pt x="800418" y="86005"/>
                  <a:pt x="482918" y="-7129"/>
                  <a:pt x="508318" y="10334"/>
                </a:cubicBezTo>
                <a:cubicBezTo>
                  <a:pt x="533718" y="27797"/>
                  <a:pt x="785072" y="51609"/>
                  <a:pt x="930593" y="191309"/>
                </a:cubicBezTo>
                <a:cubicBezTo>
                  <a:pt x="1076114" y="331009"/>
                  <a:pt x="1310535" y="749580"/>
                  <a:pt x="1381443" y="848534"/>
                </a:cubicBezTo>
                <a:cubicBezTo>
                  <a:pt x="1452351" y="947488"/>
                  <a:pt x="1448647" y="905155"/>
                  <a:pt x="1356043" y="785034"/>
                </a:cubicBezTo>
                <a:cubicBezTo>
                  <a:pt x="1263439" y="664913"/>
                  <a:pt x="969222" y="252692"/>
                  <a:pt x="825818" y="127809"/>
                </a:cubicBezTo>
                <a:cubicBezTo>
                  <a:pt x="682414" y="2926"/>
                  <a:pt x="543772" y="48434"/>
                  <a:pt x="495618" y="35734"/>
                </a:cubicBezTo>
                <a:cubicBezTo>
                  <a:pt x="447464" y="23034"/>
                  <a:pt x="546418" y="57430"/>
                  <a:pt x="536893" y="51609"/>
                </a:cubicBezTo>
                <a:cubicBezTo>
                  <a:pt x="527368" y="45788"/>
                  <a:pt x="533718" y="-7128"/>
                  <a:pt x="438468" y="809"/>
                </a:cubicBezTo>
                <a:cubicBezTo>
                  <a:pt x="343218" y="8746"/>
                  <a:pt x="10901" y="109817"/>
                  <a:pt x="318" y="11193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8" name="フリーフォーム 1507">
            <a:extLst>
              <a:ext uri="{FF2B5EF4-FFF2-40B4-BE49-F238E27FC236}">
                <a16:creationId xmlns:a16="http://schemas.microsoft.com/office/drawing/2014/main" id="{95E49BFA-970E-8060-AAD4-03B6B5F116E6}"/>
              </a:ext>
            </a:extLst>
          </p:cNvPr>
          <p:cNvSpPr/>
          <p:nvPr/>
        </p:nvSpPr>
        <p:spPr>
          <a:xfrm>
            <a:off x="5331263" y="1633344"/>
            <a:ext cx="1241383" cy="1084538"/>
          </a:xfrm>
          <a:custGeom>
            <a:avLst/>
            <a:gdLst>
              <a:gd name="connsiteX0" fmla="*/ 5912 w 1241383"/>
              <a:gd name="connsiteY0" fmla="*/ 8131 h 1084538"/>
              <a:gd name="connsiteX1" fmla="*/ 745687 w 1241383"/>
              <a:gd name="connsiteY1" fmla="*/ 227206 h 1084538"/>
              <a:gd name="connsiteX2" fmla="*/ 1240987 w 1241383"/>
              <a:gd name="connsiteY2" fmla="*/ 1084456 h 1084538"/>
              <a:gd name="connsiteX3" fmla="*/ 821887 w 1241383"/>
              <a:gd name="connsiteY3" fmla="*/ 278006 h 1084538"/>
              <a:gd name="connsiteX4" fmla="*/ 421837 w 1241383"/>
              <a:gd name="connsiteY4" fmla="*/ 68456 h 1084538"/>
              <a:gd name="connsiteX5" fmla="*/ 5912 w 1241383"/>
              <a:gd name="connsiteY5" fmla="*/ 8131 h 108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1383" h="1084538">
                <a:moveTo>
                  <a:pt x="5912" y="8131"/>
                </a:moveTo>
                <a:cubicBezTo>
                  <a:pt x="59887" y="34589"/>
                  <a:pt x="539841" y="47819"/>
                  <a:pt x="745687" y="227206"/>
                </a:cubicBezTo>
                <a:cubicBezTo>
                  <a:pt x="951533" y="406594"/>
                  <a:pt x="1228287" y="1075989"/>
                  <a:pt x="1240987" y="1084456"/>
                </a:cubicBezTo>
                <a:cubicBezTo>
                  <a:pt x="1253687" y="1092923"/>
                  <a:pt x="958412" y="447339"/>
                  <a:pt x="821887" y="278006"/>
                </a:cubicBezTo>
                <a:cubicBezTo>
                  <a:pt x="685362" y="108673"/>
                  <a:pt x="562066" y="112377"/>
                  <a:pt x="421837" y="68456"/>
                </a:cubicBezTo>
                <a:cubicBezTo>
                  <a:pt x="281608" y="24535"/>
                  <a:pt x="-48063" y="-18327"/>
                  <a:pt x="5912" y="813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9" name="フリーフォーム 1508">
            <a:extLst>
              <a:ext uri="{FF2B5EF4-FFF2-40B4-BE49-F238E27FC236}">
                <a16:creationId xmlns:a16="http://schemas.microsoft.com/office/drawing/2014/main" id="{C87EB99C-DFBD-C6DD-70A1-818B7FA4B771}"/>
              </a:ext>
            </a:extLst>
          </p:cNvPr>
          <p:cNvSpPr/>
          <p:nvPr/>
        </p:nvSpPr>
        <p:spPr>
          <a:xfrm>
            <a:off x="5252843" y="1815027"/>
            <a:ext cx="922539" cy="620286"/>
          </a:xfrm>
          <a:custGeom>
            <a:avLst/>
            <a:gdLst>
              <a:gd name="connsiteX0" fmla="*/ 8132 w 922539"/>
              <a:gd name="connsiteY0" fmla="*/ 4248 h 620286"/>
              <a:gd name="connsiteX1" fmla="*/ 525657 w 922539"/>
              <a:gd name="connsiteY1" fmla="*/ 239198 h 620286"/>
              <a:gd name="connsiteX2" fmla="*/ 922532 w 922539"/>
              <a:gd name="connsiteY2" fmla="*/ 620198 h 620286"/>
              <a:gd name="connsiteX3" fmla="*/ 516132 w 922539"/>
              <a:gd name="connsiteY3" fmla="*/ 204273 h 620286"/>
              <a:gd name="connsiteX4" fmla="*/ 227207 w 922539"/>
              <a:gd name="connsiteY4" fmla="*/ 96323 h 620286"/>
              <a:gd name="connsiteX5" fmla="*/ 8132 w 922539"/>
              <a:gd name="connsiteY5" fmla="*/ 4248 h 62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539" h="620286">
                <a:moveTo>
                  <a:pt x="8132" y="4248"/>
                </a:moveTo>
                <a:cubicBezTo>
                  <a:pt x="57874" y="28060"/>
                  <a:pt x="373257" y="136540"/>
                  <a:pt x="525657" y="239198"/>
                </a:cubicBezTo>
                <a:cubicBezTo>
                  <a:pt x="678057" y="341856"/>
                  <a:pt x="924120" y="626019"/>
                  <a:pt x="922532" y="620198"/>
                </a:cubicBezTo>
                <a:cubicBezTo>
                  <a:pt x="920945" y="614377"/>
                  <a:pt x="632019" y="291585"/>
                  <a:pt x="516132" y="204273"/>
                </a:cubicBezTo>
                <a:cubicBezTo>
                  <a:pt x="400245" y="116961"/>
                  <a:pt x="304465" y="129661"/>
                  <a:pt x="227207" y="96323"/>
                </a:cubicBezTo>
                <a:cubicBezTo>
                  <a:pt x="149949" y="62986"/>
                  <a:pt x="-41610" y="-19564"/>
                  <a:pt x="8132" y="424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0" name="フリーフォーム 1509">
            <a:extLst>
              <a:ext uri="{FF2B5EF4-FFF2-40B4-BE49-F238E27FC236}">
                <a16:creationId xmlns:a16="http://schemas.microsoft.com/office/drawing/2014/main" id="{847FEEF4-BA6D-E270-D017-E5B7CF61AFCE}"/>
              </a:ext>
            </a:extLst>
          </p:cNvPr>
          <p:cNvSpPr/>
          <p:nvPr/>
        </p:nvSpPr>
        <p:spPr>
          <a:xfrm>
            <a:off x="6323913" y="2558227"/>
            <a:ext cx="240398" cy="779026"/>
          </a:xfrm>
          <a:custGeom>
            <a:avLst/>
            <a:gdLst>
              <a:gd name="connsiteX0" fmla="*/ 3862 w 240398"/>
              <a:gd name="connsiteY0" fmla="*/ 16698 h 779026"/>
              <a:gd name="connsiteX1" fmla="*/ 238812 w 240398"/>
              <a:gd name="connsiteY1" fmla="*/ 775523 h 779026"/>
              <a:gd name="connsiteX2" fmla="*/ 102287 w 240398"/>
              <a:gd name="connsiteY2" fmla="*/ 289748 h 779026"/>
              <a:gd name="connsiteX3" fmla="*/ 3862 w 240398"/>
              <a:gd name="connsiteY3" fmla="*/ 16698 h 779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398" h="779026">
                <a:moveTo>
                  <a:pt x="3862" y="16698"/>
                </a:moveTo>
                <a:cubicBezTo>
                  <a:pt x="26616" y="97660"/>
                  <a:pt x="222408" y="730015"/>
                  <a:pt x="238812" y="775523"/>
                </a:cubicBezTo>
                <a:cubicBezTo>
                  <a:pt x="255216" y="821031"/>
                  <a:pt x="139858" y="410398"/>
                  <a:pt x="102287" y="289748"/>
                </a:cubicBezTo>
                <a:cubicBezTo>
                  <a:pt x="64716" y="169098"/>
                  <a:pt x="-18892" y="-64264"/>
                  <a:pt x="3862" y="1669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1" name="フリーフォーム 1510">
            <a:extLst>
              <a:ext uri="{FF2B5EF4-FFF2-40B4-BE49-F238E27FC236}">
                <a16:creationId xmlns:a16="http://schemas.microsoft.com/office/drawing/2014/main" id="{FA027C4E-098F-6F75-7AA7-EDD0DBF1BC26}"/>
              </a:ext>
            </a:extLst>
          </p:cNvPr>
          <p:cNvSpPr/>
          <p:nvPr/>
        </p:nvSpPr>
        <p:spPr>
          <a:xfrm>
            <a:off x="6466080" y="3107056"/>
            <a:ext cx="263388" cy="1085711"/>
          </a:xfrm>
          <a:custGeom>
            <a:avLst/>
            <a:gdLst>
              <a:gd name="connsiteX0" fmla="*/ 4570 w 263388"/>
              <a:gd name="connsiteY0" fmla="*/ 23494 h 1085711"/>
              <a:gd name="connsiteX1" fmla="*/ 261745 w 263388"/>
              <a:gd name="connsiteY1" fmla="*/ 1080769 h 1085711"/>
              <a:gd name="connsiteX2" fmla="*/ 109345 w 263388"/>
              <a:gd name="connsiteY2" fmla="*/ 404494 h 1085711"/>
              <a:gd name="connsiteX3" fmla="*/ 4570 w 263388"/>
              <a:gd name="connsiteY3" fmla="*/ 23494 h 108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388" h="1085711">
                <a:moveTo>
                  <a:pt x="4570" y="23494"/>
                </a:moveTo>
                <a:cubicBezTo>
                  <a:pt x="29970" y="136206"/>
                  <a:pt x="244283" y="1017269"/>
                  <a:pt x="261745" y="1080769"/>
                </a:cubicBezTo>
                <a:cubicBezTo>
                  <a:pt x="279207" y="1144269"/>
                  <a:pt x="152737" y="578061"/>
                  <a:pt x="109345" y="404494"/>
                </a:cubicBezTo>
                <a:cubicBezTo>
                  <a:pt x="65953" y="230927"/>
                  <a:pt x="-20830" y="-89218"/>
                  <a:pt x="4570" y="2349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2" name="フリーフォーム 1511">
            <a:extLst>
              <a:ext uri="{FF2B5EF4-FFF2-40B4-BE49-F238E27FC236}">
                <a16:creationId xmlns:a16="http://schemas.microsoft.com/office/drawing/2014/main" id="{79890306-13EB-BF0B-3725-FC188ED4C306}"/>
              </a:ext>
            </a:extLst>
          </p:cNvPr>
          <p:cNvSpPr/>
          <p:nvPr/>
        </p:nvSpPr>
        <p:spPr>
          <a:xfrm>
            <a:off x="6530821" y="2487687"/>
            <a:ext cx="252299" cy="1545001"/>
          </a:xfrm>
          <a:custGeom>
            <a:avLst/>
            <a:gdLst>
              <a:gd name="connsiteX0" fmla="*/ 154 w 252299"/>
              <a:gd name="connsiteY0" fmla="*/ 4688 h 1545001"/>
              <a:gd name="connsiteX1" fmla="*/ 162079 w 252299"/>
              <a:gd name="connsiteY1" fmla="*/ 639688 h 1545001"/>
              <a:gd name="connsiteX2" fmla="*/ 250979 w 252299"/>
              <a:gd name="connsiteY2" fmla="*/ 1528688 h 1545001"/>
              <a:gd name="connsiteX3" fmla="*/ 209704 w 252299"/>
              <a:gd name="connsiteY3" fmla="*/ 1154038 h 1545001"/>
              <a:gd name="connsiteX4" fmla="*/ 133504 w 252299"/>
              <a:gd name="connsiteY4" fmla="*/ 392038 h 1545001"/>
              <a:gd name="connsiteX5" fmla="*/ 154 w 252299"/>
              <a:gd name="connsiteY5" fmla="*/ 4688 h 154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299" h="1545001">
                <a:moveTo>
                  <a:pt x="154" y="4688"/>
                </a:moveTo>
                <a:cubicBezTo>
                  <a:pt x="4916" y="45963"/>
                  <a:pt x="120275" y="385688"/>
                  <a:pt x="162079" y="639688"/>
                </a:cubicBezTo>
                <a:cubicBezTo>
                  <a:pt x="203883" y="893688"/>
                  <a:pt x="243042" y="1442963"/>
                  <a:pt x="250979" y="1528688"/>
                </a:cubicBezTo>
                <a:cubicBezTo>
                  <a:pt x="258916" y="1614413"/>
                  <a:pt x="229283" y="1343480"/>
                  <a:pt x="209704" y="1154038"/>
                </a:cubicBezTo>
                <a:cubicBezTo>
                  <a:pt x="190125" y="964596"/>
                  <a:pt x="165254" y="580950"/>
                  <a:pt x="133504" y="392038"/>
                </a:cubicBezTo>
                <a:cubicBezTo>
                  <a:pt x="101754" y="203126"/>
                  <a:pt x="-4608" y="-36587"/>
                  <a:pt x="154" y="468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3" name="フリーフォーム 1512">
            <a:extLst>
              <a:ext uri="{FF2B5EF4-FFF2-40B4-BE49-F238E27FC236}">
                <a16:creationId xmlns:a16="http://schemas.microsoft.com/office/drawing/2014/main" id="{93C6C276-B584-2917-80C2-FBD09F72FB5D}"/>
              </a:ext>
            </a:extLst>
          </p:cNvPr>
          <p:cNvSpPr/>
          <p:nvPr/>
        </p:nvSpPr>
        <p:spPr>
          <a:xfrm>
            <a:off x="3401463" y="2277216"/>
            <a:ext cx="1009297" cy="1520419"/>
          </a:xfrm>
          <a:custGeom>
            <a:avLst/>
            <a:gdLst>
              <a:gd name="connsiteX0" fmla="*/ 988358 w 1009297"/>
              <a:gd name="connsiteY0" fmla="*/ 25 h 1520419"/>
              <a:gd name="connsiteX1" fmla="*/ 666040 w 1009297"/>
              <a:gd name="connsiteY1" fmla="*/ 581598 h 1520419"/>
              <a:gd name="connsiteX2" fmla="*/ 427806 w 1009297"/>
              <a:gd name="connsiteY2" fmla="*/ 1296301 h 1520419"/>
              <a:gd name="connsiteX3" fmla="*/ 553930 w 1009297"/>
              <a:gd name="connsiteY3" fmla="*/ 749763 h 1520419"/>
              <a:gd name="connsiteX4" fmla="*/ 242123 w 1009297"/>
              <a:gd name="connsiteY4" fmla="*/ 1517018 h 1520419"/>
              <a:gd name="connsiteX5" fmla="*/ 385765 w 1009297"/>
              <a:gd name="connsiteY5" fmla="*/ 1047556 h 1520419"/>
              <a:gd name="connsiteX6" fmla="*/ 147530 w 1009297"/>
              <a:gd name="connsiteY6" fmla="*/ 1460963 h 1520419"/>
              <a:gd name="connsiteX7" fmla="*/ 308689 w 1009297"/>
              <a:gd name="connsiteY7" fmla="*/ 910922 h 1520419"/>
              <a:gd name="connsiteX8" fmla="*/ 21406 w 1009297"/>
              <a:gd name="connsiteY8" fmla="*/ 1474977 h 1520419"/>
              <a:gd name="connsiteX9" fmla="*/ 158040 w 1009297"/>
              <a:gd name="connsiteY9" fmla="*/ 1002012 h 1520419"/>
              <a:gd name="connsiteX10" fmla="*/ 396275 w 1009297"/>
              <a:gd name="connsiteY10" fmla="*/ 143667 h 1520419"/>
              <a:gd name="connsiteX11" fmla="*/ 305185 w 1009297"/>
              <a:gd name="connsiteY11" fmla="*/ 483501 h 1520419"/>
              <a:gd name="connsiteX12" fmla="*/ 21406 w 1009297"/>
              <a:gd name="connsiteY12" fmla="*/ 557074 h 1520419"/>
              <a:gd name="connsiteX13" fmla="*/ 988358 w 1009297"/>
              <a:gd name="connsiteY13" fmla="*/ 25 h 1520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9297" h="1520419">
                <a:moveTo>
                  <a:pt x="988358" y="25"/>
                </a:moveTo>
                <a:cubicBezTo>
                  <a:pt x="1095797" y="4112"/>
                  <a:pt x="759465" y="365552"/>
                  <a:pt x="666040" y="581598"/>
                </a:cubicBezTo>
                <a:cubicBezTo>
                  <a:pt x="572615" y="797644"/>
                  <a:pt x="446491" y="1268274"/>
                  <a:pt x="427806" y="1296301"/>
                </a:cubicBezTo>
                <a:cubicBezTo>
                  <a:pt x="409121" y="1324328"/>
                  <a:pt x="584877" y="712977"/>
                  <a:pt x="553930" y="749763"/>
                </a:cubicBezTo>
                <a:cubicBezTo>
                  <a:pt x="522983" y="786549"/>
                  <a:pt x="270150" y="1467386"/>
                  <a:pt x="242123" y="1517018"/>
                </a:cubicBezTo>
                <a:cubicBezTo>
                  <a:pt x="214096" y="1566650"/>
                  <a:pt x="401530" y="1056898"/>
                  <a:pt x="385765" y="1047556"/>
                </a:cubicBezTo>
                <a:cubicBezTo>
                  <a:pt x="370000" y="1038214"/>
                  <a:pt x="160376" y="1483735"/>
                  <a:pt x="147530" y="1460963"/>
                </a:cubicBezTo>
                <a:cubicBezTo>
                  <a:pt x="134684" y="1438191"/>
                  <a:pt x="329710" y="908586"/>
                  <a:pt x="308689" y="910922"/>
                </a:cubicBezTo>
                <a:cubicBezTo>
                  <a:pt x="287668" y="913258"/>
                  <a:pt x="46514" y="1459795"/>
                  <a:pt x="21406" y="1474977"/>
                </a:cubicBezTo>
                <a:cubicBezTo>
                  <a:pt x="-3702" y="1490159"/>
                  <a:pt x="95562" y="1223897"/>
                  <a:pt x="158040" y="1002012"/>
                </a:cubicBezTo>
                <a:cubicBezTo>
                  <a:pt x="220518" y="780127"/>
                  <a:pt x="371751" y="230086"/>
                  <a:pt x="396275" y="143667"/>
                </a:cubicBezTo>
                <a:cubicBezTo>
                  <a:pt x="420799" y="57249"/>
                  <a:pt x="367663" y="414600"/>
                  <a:pt x="305185" y="483501"/>
                </a:cubicBezTo>
                <a:cubicBezTo>
                  <a:pt x="242707" y="552402"/>
                  <a:pt x="-86033" y="632982"/>
                  <a:pt x="21406" y="557074"/>
                </a:cubicBezTo>
                <a:cubicBezTo>
                  <a:pt x="128845" y="481166"/>
                  <a:pt x="880919" y="-4062"/>
                  <a:pt x="988358" y="2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4" name="フリーフォーム 1513">
            <a:extLst>
              <a:ext uri="{FF2B5EF4-FFF2-40B4-BE49-F238E27FC236}">
                <a16:creationId xmlns:a16="http://schemas.microsoft.com/office/drawing/2014/main" id="{CF5461B8-5285-FD6E-DF79-85D6BE3AC687}"/>
              </a:ext>
            </a:extLst>
          </p:cNvPr>
          <p:cNvSpPr/>
          <p:nvPr/>
        </p:nvSpPr>
        <p:spPr>
          <a:xfrm>
            <a:off x="2958312" y="2779317"/>
            <a:ext cx="875085" cy="1793548"/>
          </a:xfrm>
          <a:custGeom>
            <a:avLst/>
            <a:gdLst>
              <a:gd name="connsiteX0" fmla="*/ 874460 w 875085"/>
              <a:gd name="connsiteY0" fmla="*/ 128545 h 1793548"/>
              <a:gd name="connsiteX1" fmla="*/ 548640 w 875085"/>
              <a:gd name="connsiteY1" fmla="*/ 1165566 h 1793548"/>
              <a:gd name="connsiteX2" fmla="*/ 422516 w 875085"/>
              <a:gd name="connsiteY2" fmla="*/ 1635028 h 1793548"/>
              <a:gd name="connsiteX3" fmla="*/ 506598 w 875085"/>
              <a:gd name="connsiteY3" fmla="*/ 1141042 h 1793548"/>
              <a:gd name="connsiteX4" fmla="*/ 156254 w 875085"/>
              <a:gd name="connsiteY4" fmla="*/ 1785676 h 1793548"/>
              <a:gd name="connsiteX5" fmla="*/ 156254 w 875085"/>
              <a:gd name="connsiteY5" fmla="*/ 1459855 h 1793548"/>
              <a:gd name="connsiteX6" fmla="*/ 12612 w 875085"/>
              <a:gd name="connsiteY6" fmla="*/ 878283 h 1793548"/>
              <a:gd name="connsiteX7" fmla="*/ 44143 w 875085"/>
              <a:gd name="connsiteY7" fmla="*/ 1130531 h 1793548"/>
              <a:gd name="connsiteX8" fmla="*/ 338433 w 875085"/>
              <a:gd name="connsiteY8" fmla="*/ 342255 h 1793548"/>
              <a:gd name="connsiteX9" fmla="*/ 226322 w 875085"/>
              <a:gd name="connsiteY9" fmla="*/ 569980 h 1793548"/>
              <a:gd name="connsiteX10" fmla="*/ 835922 w 875085"/>
              <a:gd name="connsiteY10" fmla="*/ 5924 h 1793548"/>
              <a:gd name="connsiteX11" fmla="*/ 604695 w 875085"/>
              <a:gd name="connsiteY11" fmla="*/ 293207 h 1793548"/>
              <a:gd name="connsiteX12" fmla="*/ 457550 w 875085"/>
              <a:gd name="connsiteY12" fmla="*/ 594504 h 1793548"/>
              <a:gd name="connsiteX13" fmla="*/ 874460 w 875085"/>
              <a:gd name="connsiteY13" fmla="*/ 128545 h 179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75085" h="1793548">
                <a:moveTo>
                  <a:pt x="874460" y="128545"/>
                </a:moveTo>
                <a:cubicBezTo>
                  <a:pt x="889642" y="223722"/>
                  <a:pt x="623964" y="914486"/>
                  <a:pt x="548640" y="1165566"/>
                </a:cubicBezTo>
                <a:cubicBezTo>
                  <a:pt x="473316" y="1416647"/>
                  <a:pt x="429523" y="1639115"/>
                  <a:pt x="422516" y="1635028"/>
                </a:cubicBezTo>
                <a:cubicBezTo>
                  <a:pt x="415509" y="1630941"/>
                  <a:pt x="550975" y="1115934"/>
                  <a:pt x="506598" y="1141042"/>
                </a:cubicBezTo>
                <a:cubicBezTo>
                  <a:pt x="462221" y="1166150"/>
                  <a:pt x="214645" y="1732541"/>
                  <a:pt x="156254" y="1785676"/>
                </a:cubicBezTo>
                <a:cubicBezTo>
                  <a:pt x="97863" y="1838811"/>
                  <a:pt x="180194" y="1611087"/>
                  <a:pt x="156254" y="1459855"/>
                </a:cubicBezTo>
                <a:cubicBezTo>
                  <a:pt x="132314" y="1308623"/>
                  <a:pt x="31297" y="933170"/>
                  <a:pt x="12612" y="878283"/>
                </a:cubicBezTo>
                <a:cubicBezTo>
                  <a:pt x="-6073" y="823396"/>
                  <a:pt x="-10160" y="1219869"/>
                  <a:pt x="44143" y="1130531"/>
                </a:cubicBezTo>
                <a:cubicBezTo>
                  <a:pt x="98446" y="1041193"/>
                  <a:pt x="308070" y="435680"/>
                  <a:pt x="338433" y="342255"/>
                </a:cubicBezTo>
                <a:cubicBezTo>
                  <a:pt x="368796" y="248830"/>
                  <a:pt x="143407" y="626035"/>
                  <a:pt x="226322" y="569980"/>
                </a:cubicBezTo>
                <a:cubicBezTo>
                  <a:pt x="309237" y="513925"/>
                  <a:pt x="772860" y="52053"/>
                  <a:pt x="835922" y="5924"/>
                </a:cubicBezTo>
                <a:cubicBezTo>
                  <a:pt x="898984" y="-40205"/>
                  <a:pt x="667757" y="195110"/>
                  <a:pt x="604695" y="293207"/>
                </a:cubicBezTo>
                <a:cubicBezTo>
                  <a:pt x="541633" y="391304"/>
                  <a:pt x="416093" y="617860"/>
                  <a:pt x="457550" y="594504"/>
                </a:cubicBezTo>
                <a:cubicBezTo>
                  <a:pt x="499007" y="571148"/>
                  <a:pt x="859278" y="33368"/>
                  <a:pt x="874460" y="12854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5" name="フリーフォーム 1514">
            <a:extLst>
              <a:ext uri="{FF2B5EF4-FFF2-40B4-BE49-F238E27FC236}">
                <a16:creationId xmlns:a16="http://schemas.microsoft.com/office/drawing/2014/main" id="{3902A0B4-8CE4-CD07-3249-F97EF72F7ED2}"/>
              </a:ext>
            </a:extLst>
          </p:cNvPr>
          <p:cNvSpPr/>
          <p:nvPr/>
        </p:nvSpPr>
        <p:spPr>
          <a:xfrm>
            <a:off x="3043690" y="3902017"/>
            <a:ext cx="590695" cy="1686817"/>
          </a:xfrm>
          <a:custGeom>
            <a:avLst/>
            <a:gdLst>
              <a:gd name="connsiteX0" fmla="*/ 281082 w 590695"/>
              <a:gd name="connsiteY0" fmla="*/ 123445 h 1686817"/>
              <a:gd name="connsiteX1" fmla="*/ 263565 w 590695"/>
              <a:gd name="connsiteY1" fmla="*/ 775086 h 1686817"/>
              <a:gd name="connsiteX2" fmla="*/ 480779 w 590695"/>
              <a:gd name="connsiteY2" fmla="*/ 1517817 h 1686817"/>
              <a:gd name="connsiteX3" fmla="*/ 312613 w 590695"/>
              <a:gd name="connsiteY3" fmla="*/ 845155 h 1686817"/>
              <a:gd name="connsiteX4" fmla="*/ 589386 w 590695"/>
              <a:gd name="connsiteY4" fmla="*/ 1685983 h 1686817"/>
              <a:gd name="connsiteX5" fmla="*/ 175979 w 590695"/>
              <a:gd name="connsiteY5" fmla="*/ 992300 h 1686817"/>
              <a:gd name="connsiteX6" fmla="*/ 4310 w 590695"/>
              <a:gd name="connsiteY6" fmla="*/ 512328 h 1686817"/>
              <a:gd name="connsiteX7" fmla="*/ 49855 w 590695"/>
              <a:gd name="connsiteY7" fmla="*/ 88411 h 1686817"/>
              <a:gd name="connsiteX8" fmla="*/ 28834 w 590695"/>
              <a:gd name="connsiteY8" fmla="*/ 340659 h 1686817"/>
              <a:gd name="connsiteX9" fmla="*/ 182986 w 590695"/>
              <a:gd name="connsiteY9" fmla="*/ 824 h 1686817"/>
              <a:gd name="connsiteX10" fmla="*/ 119924 w 590695"/>
              <a:gd name="connsiteY10" fmla="*/ 459776 h 1686817"/>
              <a:gd name="connsiteX11" fmla="*/ 281082 w 590695"/>
              <a:gd name="connsiteY11" fmla="*/ 123445 h 1686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0695" h="1686817">
                <a:moveTo>
                  <a:pt x="281082" y="123445"/>
                </a:moveTo>
                <a:cubicBezTo>
                  <a:pt x="305022" y="175997"/>
                  <a:pt x="230282" y="542691"/>
                  <a:pt x="263565" y="775086"/>
                </a:cubicBezTo>
                <a:cubicBezTo>
                  <a:pt x="296848" y="1007481"/>
                  <a:pt x="472604" y="1506139"/>
                  <a:pt x="480779" y="1517817"/>
                </a:cubicBezTo>
                <a:cubicBezTo>
                  <a:pt x="488954" y="1529495"/>
                  <a:pt x="294512" y="817127"/>
                  <a:pt x="312613" y="845155"/>
                </a:cubicBezTo>
                <a:cubicBezTo>
                  <a:pt x="330714" y="873183"/>
                  <a:pt x="612158" y="1661459"/>
                  <a:pt x="589386" y="1685983"/>
                </a:cubicBezTo>
                <a:cubicBezTo>
                  <a:pt x="566614" y="1710507"/>
                  <a:pt x="273492" y="1187909"/>
                  <a:pt x="175979" y="992300"/>
                </a:cubicBezTo>
                <a:cubicBezTo>
                  <a:pt x="78466" y="796691"/>
                  <a:pt x="25331" y="662976"/>
                  <a:pt x="4310" y="512328"/>
                </a:cubicBezTo>
                <a:cubicBezTo>
                  <a:pt x="-16711" y="361680"/>
                  <a:pt x="45768" y="117022"/>
                  <a:pt x="49855" y="88411"/>
                </a:cubicBezTo>
                <a:cubicBezTo>
                  <a:pt x="53942" y="59800"/>
                  <a:pt x="6645" y="355257"/>
                  <a:pt x="28834" y="340659"/>
                </a:cubicBezTo>
                <a:cubicBezTo>
                  <a:pt x="51023" y="326061"/>
                  <a:pt x="167804" y="-19029"/>
                  <a:pt x="182986" y="824"/>
                </a:cubicBezTo>
                <a:cubicBezTo>
                  <a:pt x="198168" y="20677"/>
                  <a:pt x="104158" y="438755"/>
                  <a:pt x="119924" y="459776"/>
                </a:cubicBezTo>
                <a:cubicBezTo>
                  <a:pt x="135690" y="480797"/>
                  <a:pt x="257142" y="70893"/>
                  <a:pt x="281082" y="12344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7" name="フリーフォーム 1516">
            <a:extLst>
              <a:ext uri="{FF2B5EF4-FFF2-40B4-BE49-F238E27FC236}">
                <a16:creationId xmlns:a16="http://schemas.microsoft.com/office/drawing/2014/main" id="{B2A3AEA7-9DBE-7C2E-C5F8-CDB0095E5FF4}"/>
              </a:ext>
            </a:extLst>
          </p:cNvPr>
          <p:cNvSpPr/>
          <p:nvPr/>
        </p:nvSpPr>
        <p:spPr>
          <a:xfrm>
            <a:off x="3798667" y="1897053"/>
            <a:ext cx="1643488" cy="1690194"/>
          </a:xfrm>
          <a:custGeom>
            <a:avLst/>
            <a:gdLst>
              <a:gd name="connsiteX0" fmla="*/ 1640436 w 1643488"/>
              <a:gd name="connsiteY0" fmla="*/ 294354 h 1690194"/>
              <a:gd name="connsiteX1" fmla="*/ 1348774 w 1643488"/>
              <a:gd name="connsiteY1" fmla="*/ 775202 h 1690194"/>
              <a:gd name="connsiteX2" fmla="*/ 1514312 w 1643488"/>
              <a:gd name="connsiteY2" fmla="*/ 980154 h 1690194"/>
              <a:gd name="connsiteX3" fmla="*/ 1254181 w 1643488"/>
              <a:gd name="connsiteY3" fmla="*/ 1043216 h 1690194"/>
              <a:gd name="connsiteX4" fmla="*/ 1514312 w 1643488"/>
              <a:gd name="connsiteY4" fmla="*/ 1390057 h 1690194"/>
              <a:gd name="connsiteX5" fmla="*/ 773333 w 1643488"/>
              <a:gd name="connsiteY5" fmla="*/ 1263933 h 1690194"/>
              <a:gd name="connsiteX6" fmla="*/ 300367 w 1643488"/>
              <a:gd name="connsiteY6" fmla="*/ 1287581 h 1690194"/>
              <a:gd name="connsiteX7" fmla="*/ 823 w 1643488"/>
              <a:gd name="connsiteY7" fmla="*/ 1689602 h 1690194"/>
              <a:gd name="connsiteX8" fmla="*/ 221540 w 1643488"/>
              <a:gd name="connsiteY8" fmla="*/ 1350644 h 1690194"/>
              <a:gd name="connsiteX9" fmla="*/ 521085 w 1643488"/>
              <a:gd name="connsiteY9" fmla="*/ 373181 h 1690194"/>
              <a:gd name="connsiteX10" fmla="*/ 339781 w 1643488"/>
              <a:gd name="connsiteY10" fmla="*/ 625430 h 1690194"/>
              <a:gd name="connsiteX11" fmla="*/ 1080761 w 1643488"/>
              <a:gd name="connsiteY11" fmla="*/ 2692 h 1690194"/>
              <a:gd name="connsiteX12" fmla="*/ 655092 w 1643488"/>
              <a:gd name="connsiteY12" fmla="*/ 388947 h 1690194"/>
              <a:gd name="connsiteX13" fmla="*/ 1482781 w 1643488"/>
              <a:gd name="connsiteY13" fmla="*/ 120933 h 1690194"/>
              <a:gd name="connsiteX14" fmla="*/ 1128057 w 1643488"/>
              <a:gd name="connsiteY14" fmla="*/ 270706 h 1690194"/>
              <a:gd name="connsiteX15" fmla="*/ 1640436 w 1643488"/>
              <a:gd name="connsiteY15" fmla="*/ 294354 h 1690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43488" h="1690194">
                <a:moveTo>
                  <a:pt x="1640436" y="294354"/>
                </a:moveTo>
                <a:cubicBezTo>
                  <a:pt x="1677222" y="378437"/>
                  <a:pt x="1369795" y="660902"/>
                  <a:pt x="1348774" y="775202"/>
                </a:cubicBezTo>
                <a:cubicBezTo>
                  <a:pt x="1327753" y="889502"/>
                  <a:pt x="1530077" y="935485"/>
                  <a:pt x="1514312" y="980154"/>
                </a:cubicBezTo>
                <a:cubicBezTo>
                  <a:pt x="1498546" y="1024823"/>
                  <a:pt x="1254181" y="974899"/>
                  <a:pt x="1254181" y="1043216"/>
                </a:cubicBezTo>
                <a:cubicBezTo>
                  <a:pt x="1254181" y="1111533"/>
                  <a:pt x="1594453" y="1353271"/>
                  <a:pt x="1514312" y="1390057"/>
                </a:cubicBezTo>
                <a:cubicBezTo>
                  <a:pt x="1434171" y="1426843"/>
                  <a:pt x="975657" y="1281012"/>
                  <a:pt x="773333" y="1263933"/>
                </a:cubicBezTo>
                <a:cubicBezTo>
                  <a:pt x="571009" y="1246854"/>
                  <a:pt x="429119" y="1216636"/>
                  <a:pt x="300367" y="1287581"/>
                </a:cubicBezTo>
                <a:cubicBezTo>
                  <a:pt x="171615" y="1358526"/>
                  <a:pt x="13961" y="1679092"/>
                  <a:pt x="823" y="1689602"/>
                </a:cubicBezTo>
                <a:cubicBezTo>
                  <a:pt x="-12315" y="1700112"/>
                  <a:pt x="134830" y="1570047"/>
                  <a:pt x="221540" y="1350644"/>
                </a:cubicBezTo>
                <a:cubicBezTo>
                  <a:pt x="308250" y="1131241"/>
                  <a:pt x="501378" y="494050"/>
                  <a:pt x="521085" y="373181"/>
                </a:cubicBezTo>
                <a:cubicBezTo>
                  <a:pt x="540792" y="252312"/>
                  <a:pt x="246502" y="687178"/>
                  <a:pt x="339781" y="625430"/>
                </a:cubicBezTo>
                <a:cubicBezTo>
                  <a:pt x="433060" y="563682"/>
                  <a:pt x="1028209" y="42106"/>
                  <a:pt x="1080761" y="2692"/>
                </a:cubicBezTo>
                <a:cubicBezTo>
                  <a:pt x="1133313" y="-36722"/>
                  <a:pt x="588089" y="369240"/>
                  <a:pt x="655092" y="388947"/>
                </a:cubicBezTo>
                <a:cubicBezTo>
                  <a:pt x="722095" y="408654"/>
                  <a:pt x="1403953" y="140640"/>
                  <a:pt x="1482781" y="120933"/>
                </a:cubicBezTo>
                <a:cubicBezTo>
                  <a:pt x="1561608" y="101226"/>
                  <a:pt x="1103095" y="244430"/>
                  <a:pt x="1128057" y="270706"/>
                </a:cubicBezTo>
                <a:cubicBezTo>
                  <a:pt x="1153019" y="296982"/>
                  <a:pt x="1603650" y="210271"/>
                  <a:pt x="1640436" y="294354"/>
                </a:cubicBezTo>
                <a:close/>
              </a:path>
            </a:pathLst>
          </a:custGeom>
          <a:solidFill>
            <a:schemeClr val="accent5">
              <a:lumMod val="75000"/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8" name="フリーフォーム 1517">
            <a:extLst>
              <a:ext uri="{FF2B5EF4-FFF2-40B4-BE49-F238E27FC236}">
                <a16:creationId xmlns:a16="http://schemas.microsoft.com/office/drawing/2014/main" id="{81396C8A-1988-C37F-C7A0-FC7620434DF5}"/>
              </a:ext>
            </a:extLst>
          </p:cNvPr>
          <p:cNvSpPr/>
          <p:nvPr/>
        </p:nvSpPr>
        <p:spPr>
          <a:xfrm>
            <a:off x="5399663" y="1851620"/>
            <a:ext cx="993509" cy="1676776"/>
          </a:xfrm>
          <a:custGeom>
            <a:avLst/>
            <a:gdLst>
              <a:gd name="connsiteX0" fmla="*/ 63089 w 993509"/>
              <a:gd name="connsiteY0" fmla="*/ 229428 h 1676776"/>
              <a:gd name="connsiteX1" fmla="*/ 614882 w 993509"/>
              <a:gd name="connsiteY1" fmla="*/ 796987 h 1676776"/>
              <a:gd name="connsiteX2" fmla="*/ 441461 w 993509"/>
              <a:gd name="connsiteY2" fmla="*/ 607801 h 1676776"/>
              <a:gd name="connsiteX3" fmla="*/ 646413 w 993509"/>
              <a:gd name="connsiteY3" fmla="*/ 1025587 h 1676776"/>
              <a:gd name="connsiteX4" fmla="*/ 701592 w 993509"/>
              <a:gd name="connsiteY4" fmla="*/ 1301483 h 1676776"/>
              <a:gd name="connsiteX5" fmla="*/ 985371 w 993509"/>
              <a:gd name="connsiteY5" fmla="*/ 1671973 h 1676776"/>
              <a:gd name="connsiteX6" fmla="*/ 922309 w 993509"/>
              <a:gd name="connsiteY6" fmla="*/ 1522201 h 1676776"/>
              <a:gd name="connsiteX7" fmla="*/ 536054 w 993509"/>
              <a:gd name="connsiteY7" fmla="*/ 607801 h 1676776"/>
              <a:gd name="connsiteX8" fmla="*/ 780420 w 993509"/>
              <a:gd name="connsiteY8" fmla="*/ 867932 h 1676776"/>
              <a:gd name="connsiteX9" fmla="*/ 449344 w 993509"/>
              <a:gd name="connsiteY9" fmla="*/ 379201 h 1676776"/>
              <a:gd name="connsiteX10" fmla="*/ 27 w 993509"/>
              <a:gd name="connsiteY10" fmla="*/ 828 h 1676776"/>
              <a:gd name="connsiteX11" fmla="*/ 425696 w 993509"/>
              <a:gd name="connsiteY11" fmla="*/ 481677 h 1676776"/>
              <a:gd name="connsiteX12" fmla="*/ 63089 w 993509"/>
              <a:gd name="connsiteY12" fmla="*/ 229428 h 167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3509" h="1676776">
                <a:moveTo>
                  <a:pt x="63089" y="229428"/>
                </a:moveTo>
                <a:cubicBezTo>
                  <a:pt x="94620" y="281980"/>
                  <a:pt x="551820" y="733925"/>
                  <a:pt x="614882" y="796987"/>
                </a:cubicBezTo>
                <a:cubicBezTo>
                  <a:pt x="677944" y="860049"/>
                  <a:pt x="436206" y="569701"/>
                  <a:pt x="441461" y="607801"/>
                </a:cubicBezTo>
                <a:cubicBezTo>
                  <a:pt x="446716" y="645901"/>
                  <a:pt x="603058" y="909973"/>
                  <a:pt x="646413" y="1025587"/>
                </a:cubicBezTo>
                <a:cubicBezTo>
                  <a:pt x="689768" y="1141201"/>
                  <a:pt x="645099" y="1193752"/>
                  <a:pt x="701592" y="1301483"/>
                </a:cubicBezTo>
                <a:cubicBezTo>
                  <a:pt x="758085" y="1409214"/>
                  <a:pt x="948585" y="1635187"/>
                  <a:pt x="985371" y="1671973"/>
                </a:cubicBezTo>
                <a:cubicBezTo>
                  <a:pt x="1022157" y="1708759"/>
                  <a:pt x="922309" y="1522201"/>
                  <a:pt x="922309" y="1522201"/>
                </a:cubicBezTo>
                <a:cubicBezTo>
                  <a:pt x="847423" y="1344839"/>
                  <a:pt x="559702" y="716846"/>
                  <a:pt x="536054" y="607801"/>
                </a:cubicBezTo>
                <a:cubicBezTo>
                  <a:pt x="512406" y="498756"/>
                  <a:pt x="794872" y="906032"/>
                  <a:pt x="780420" y="867932"/>
                </a:cubicBezTo>
                <a:cubicBezTo>
                  <a:pt x="765968" y="829832"/>
                  <a:pt x="579410" y="523718"/>
                  <a:pt x="449344" y="379201"/>
                </a:cubicBezTo>
                <a:cubicBezTo>
                  <a:pt x="319278" y="234684"/>
                  <a:pt x="3968" y="-16251"/>
                  <a:pt x="27" y="828"/>
                </a:cubicBezTo>
                <a:cubicBezTo>
                  <a:pt x="-3914" y="17907"/>
                  <a:pt x="416500" y="440949"/>
                  <a:pt x="425696" y="481677"/>
                </a:cubicBezTo>
                <a:cubicBezTo>
                  <a:pt x="434893" y="522405"/>
                  <a:pt x="31558" y="176876"/>
                  <a:pt x="63089" y="22942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9" name="フリーフォーム 1518">
            <a:extLst>
              <a:ext uri="{FF2B5EF4-FFF2-40B4-BE49-F238E27FC236}">
                <a16:creationId xmlns:a16="http://schemas.microsoft.com/office/drawing/2014/main" id="{CACD6F32-B2BB-2121-1EBF-891E59588613}"/>
              </a:ext>
            </a:extLst>
          </p:cNvPr>
          <p:cNvSpPr/>
          <p:nvPr/>
        </p:nvSpPr>
        <p:spPr>
          <a:xfrm>
            <a:off x="4816141" y="3285094"/>
            <a:ext cx="578612" cy="1035389"/>
          </a:xfrm>
          <a:custGeom>
            <a:avLst/>
            <a:gdLst>
              <a:gd name="connsiteX0" fmla="*/ 110583 w 578612"/>
              <a:gd name="connsiteY0" fmla="*/ 2016 h 1035389"/>
              <a:gd name="connsiteX1" fmla="*/ 473190 w 578612"/>
              <a:gd name="connsiteY1" fmla="*/ 206968 h 1035389"/>
              <a:gd name="connsiteX2" fmla="*/ 544135 w 578612"/>
              <a:gd name="connsiteY2" fmla="*/ 467099 h 1035389"/>
              <a:gd name="connsiteX3" fmla="*/ 504721 w 578612"/>
              <a:gd name="connsiteY3" fmla="*/ 435568 h 1035389"/>
              <a:gd name="connsiteX4" fmla="*/ 575666 w 578612"/>
              <a:gd name="connsiteY4" fmla="*/ 877003 h 1035389"/>
              <a:gd name="connsiteX5" fmla="*/ 386480 w 578612"/>
              <a:gd name="connsiteY5" fmla="*/ 601106 h 1035389"/>
              <a:gd name="connsiteX6" fmla="*/ 433776 w 578612"/>
              <a:gd name="connsiteY6" fmla="*/ 829706 h 1035389"/>
              <a:gd name="connsiteX7" fmla="*/ 71169 w 578612"/>
              <a:gd name="connsiteY7" fmla="*/ 1034658 h 1035389"/>
              <a:gd name="connsiteX8" fmla="*/ 197293 w 578612"/>
              <a:gd name="connsiteY8" fmla="*/ 900651 h 1035389"/>
              <a:gd name="connsiteX9" fmla="*/ 102700 w 578612"/>
              <a:gd name="connsiteY9" fmla="*/ 971596 h 1035389"/>
              <a:gd name="connsiteX10" fmla="*/ 260356 w 578612"/>
              <a:gd name="connsiteY10" fmla="*/ 766644 h 1035389"/>
              <a:gd name="connsiteX11" fmla="*/ 225 w 578612"/>
              <a:gd name="connsiteY11" fmla="*/ 474982 h 1035389"/>
              <a:gd name="connsiteX12" fmla="*/ 213059 w 578612"/>
              <a:gd name="connsiteY12" fmla="*/ 648403 h 1035389"/>
              <a:gd name="connsiteX13" fmla="*/ 118466 w 578612"/>
              <a:gd name="connsiteY13" fmla="*/ 443451 h 1035389"/>
              <a:gd name="connsiteX14" fmla="*/ 291887 w 578612"/>
              <a:gd name="connsiteY14" fmla="*/ 656285 h 1035389"/>
              <a:gd name="connsiteX15" fmla="*/ 142114 w 578612"/>
              <a:gd name="connsiteY15" fmla="*/ 340975 h 1035389"/>
              <a:gd name="connsiteX16" fmla="*/ 362831 w 578612"/>
              <a:gd name="connsiteY16" fmla="*/ 601106 h 1035389"/>
              <a:gd name="connsiteX17" fmla="*/ 291887 w 578612"/>
              <a:gd name="connsiteY17" fmla="*/ 333092 h 1035389"/>
              <a:gd name="connsiteX18" fmla="*/ 110583 w 578612"/>
              <a:gd name="connsiteY18" fmla="*/ 2016 h 1035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8612" h="1035389">
                <a:moveTo>
                  <a:pt x="110583" y="2016"/>
                </a:moveTo>
                <a:cubicBezTo>
                  <a:pt x="140800" y="-19004"/>
                  <a:pt x="400931" y="129454"/>
                  <a:pt x="473190" y="206968"/>
                </a:cubicBezTo>
                <a:cubicBezTo>
                  <a:pt x="545449" y="284482"/>
                  <a:pt x="538880" y="428999"/>
                  <a:pt x="544135" y="467099"/>
                </a:cubicBezTo>
                <a:cubicBezTo>
                  <a:pt x="549390" y="505199"/>
                  <a:pt x="499466" y="367251"/>
                  <a:pt x="504721" y="435568"/>
                </a:cubicBezTo>
                <a:cubicBezTo>
                  <a:pt x="509976" y="503885"/>
                  <a:pt x="595373" y="849413"/>
                  <a:pt x="575666" y="877003"/>
                </a:cubicBezTo>
                <a:cubicBezTo>
                  <a:pt x="555959" y="904593"/>
                  <a:pt x="410128" y="608989"/>
                  <a:pt x="386480" y="601106"/>
                </a:cubicBezTo>
                <a:cubicBezTo>
                  <a:pt x="362832" y="593223"/>
                  <a:pt x="486328" y="757447"/>
                  <a:pt x="433776" y="829706"/>
                </a:cubicBezTo>
                <a:cubicBezTo>
                  <a:pt x="381224" y="901965"/>
                  <a:pt x="110583" y="1022834"/>
                  <a:pt x="71169" y="1034658"/>
                </a:cubicBezTo>
                <a:cubicBezTo>
                  <a:pt x="31755" y="1046482"/>
                  <a:pt x="192038" y="911161"/>
                  <a:pt x="197293" y="900651"/>
                </a:cubicBezTo>
                <a:cubicBezTo>
                  <a:pt x="202548" y="890141"/>
                  <a:pt x="92190" y="993930"/>
                  <a:pt x="102700" y="971596"/>
                </a:cubicBezTo>
                <a:cubicBezTo>
                  <a:pt x="113210" y="949262"/>
                  <a:pt x="277435" y="849413"/>
                  <a:pt x="260356" y="766644"/>
                </a:cubicBezTo>
                <a:cubicBezTo>
                  <a:pt x="243277" y="683875"/>
                  <a:pt x="8108" y="494689"/>
                  <a:pt x="225" y="474982"/>
                </a:cubicBezTo>
                <a:cubicBezTo>
                  <a:pt x="-7658" y="455275"/>
                  <a:pt x="193352" y="653658"/>
                  <a:pt x="213059" y="648403"/>
                </a:cubicBezTo>
                <a:cubicBezTo>
                  <a:pt x="232766" y="643148"/>
                  <a:pt x="105328" y="442137"/>
                  <a:pt x="118466" y="443451"/>
                </a:cubicBezTo>
                <a:cubicBezTo>
                  <a:pt x="131604" y="444765"/>
                  <a:pt x="287946" y="673364"/>
                  <a:pt x="291887" y="656285"/>
                </a:cubicBezTo>
                <a:cubicBezTo>
                  <a:pt x="295828" y="639206"/>
                  <a:pt x="130290" y="350171"/>
                  <a:pt x="142114" y="340975"/>
                </a:cubicBezTo>
                <a:cubicBezTo>
                  <a:pt x="153938" y="331779"/>
                  <a:pt x="337869" y="602420"/>
                  <a:pt x="362831" y="601106"/>
                </a:cubicBezTo>
                <a:cubicBezTo>
                  <a:pt x="387793" y="599792"/>
                  <a:pt x="335242" y="425058"/>
                  <a:pt x="291887" y="333092"/>
                </a:cubicBezTo>
                <a:cubicBezTo>
                  <a:pt x="248532" y="241127"/>
                  <a:pt x="80366" y="23036"/>
                  <a:pt x="110583" y="2016"/>
                </a:cubicBezTo>
                <a:close/>
              </a:path>
            </a:pathLst>
          </a:custGeom>
          <a:solidFill>
            <a:schemeClr val="accent5">
              <a:lumMod val="75000"/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0" name="フリーフォーム 1519">
            <a:extLst>
              <a:ext uri="{FF2B5EF4-FFF2-40B4-BE49-F238E27FC236}">
                <a16:creationId xmlns:a16="http://schemas.microsoft.com/office/drawing/2014/main" id="{24296DA1-76E2-DBF1-20D6-14A0417C3089}"/>
              </a:ext>
            </a:extLst>
          </p:cNvPr>
          <p:cNvSpPr/>
          <p:nvPr/>
        </p:nvSpPr>
        <p:spPr>
          <a:xfrm>
            <a:off x="3838903" y="3636995"/>
            <a:ext cx="1221907" cy="483687"/>
          </a:xfrm>
          <a:custGeom>
            <a:avLst/>
            <a:gdLst>
              <a:gd name="connsiteX0" fmla="*/ 0 w 1221907"/>
              <a:gd name="connsiteY0" fmla="*/ 170377 h 483687"/>
              <a:gd name="connsiteX1" fmla="*/ 551794 w 1221907"/>
              <a:gd name="connsiteY1" fmla="*/ 4839 h 483687"/>
              <a:gd name="connsiteX2" fmla="*/ 977463 w 1221907"/>
              <a:gd name="connsiteY2" fmla="*/ 44253 h 483687"/>
              <a:gd name="connsiteX3" fmla="*/ 780394 w 1221907"/>
              <a:gd name="connsiteY3" fmla="*/ 44253 h 483687"/>
              <a:gd name="connsiteX4" fmla="*/ 1079938 w 1221907"/>
              <a:gd name="connsiteY4" fmla="*/ 146729 h 483687"/>
              <a:gd name="connsiteX5" fmla="*/ 1221828 w 1221907"/>
              <a:gd name="connsiteY5" fmla="*/ 477805 h 483687"/>
              <a:gd name="connsiteX6" fmla="*/ 1095704 w 1221907"/>
              <a:gd name="connsiteY6" fmla="*/ 343798 h 483687"/>
              <a:gd name="connsiteX7" fmla="*/ 827690 w 1221907"/>
              <a:gd name="connsiteY7" fmla="*/ 154612 h 483687"/>
              <a:gd name="connsiteX8" fmla="*/ 670035 w 1221907"/>
              <a:gd name="connsiteY8" fmla="*/ 107315 h 483687"/>
              <a:gd name="connsiteX9" fmla="*/ 149773 w 1221907"/>
              <a:gd name="connsiteY9" fmla="*/ 194026 h 483687"/>
              <a:gd name="connsiteX10" fmla="*/ 378373 w 1221907"/>
              <a:gd name="connsiteY10" fmla="*/ 162495 h 483687"/>
              <a:gd name="connsiteX11" fmla="*/ 0 w 1221907"/>
              <a:gd name="connsiteY11" fmla="*/ 170377 h 48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1907" h="483687">
                <a:moveTo>
                  <a:pt x="0" y="170377"/>
                </a:moveTo>
                <a:cubicBezTo>
                  <a:pt x="194442" y="98118"/>
                  <a:pt x="388884" y="25860"/>
                  <a:pt x="551794" y="4839"/>
                </a:cubicBezTo>
                <a:cubicBezTo>
                  <a:pt x="714705" y="-16182"/>
                  <a:pt x="939363" y="37684"/>
                  <a:pt x="977463" y="44253"/>
                </a:cubicBezTo>
                <a:cubicBezTo>
                  <a:pt x="1015563" y="50822"/>
                  <a:pt x="763315" y="27174"/>
                  <a:pt x="780394" y="44253"/>
                </a:cubicBezTo>
                <a:cubicBezTo>
                  <a:pt x="797473" y="61332"/>
                  <a:pt x="1006366" y="74471"/>
                  <a:pt x="1079938" y="146729"/>
                </a:cubicBezTo>
                <a:cubicBezTo>
                  <a:pt x="1153510" y="218987"/>
                  <a:pt x="1219200" y="444960"/>
                  <a:pt x="1221828" y="477805"/>
                </a:cubicBezTo>
                <a:cubicBezTo>
                  <a:pt x="1224456" y="510650"/>
                  <a:pt x="1161393" y="397663"/>
                  <a:pt x="1095704" y="343798"/>
                </a:cubicBezTo>
                <a:cubicBezTo>
                  <a:pt x="1030015" y="289933"/>
                  <a:pt x="898635" y="194026"/>
                  <a:pt x="827690" y="154612"/>
                </a:cubicBezTo>
                <a:cubicBezTo>
                  <a:pt x="756745" y="115198"/>
                  <a:pt x="783021" y="100746"/>
                  <a:pt x="670035" y="107315"/>
                </a:cubicBezTo>
                <a:cubicBezTo>
                  <a:pt x="557049" y="113884"/>
                  <a:pt x="198383" y="184829"/>
                  <a:pt x="149773" y="194026"/>
                </a:cubicBezTo>
                <a:cubicBezTo>
                  <a:pt x="101163" y="203223"/>
                  <a:pt x="378373" y="162495"/>
                  <a:pt x="378373" y="162495"/>
                </a:cubicBezTo>
                <a:lnTo>
                  <a:pt x="0" y="170377"/>
                </a:ln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1" name="フリーフォーム 1520">
            <a:extLst>
              <a:ext uri="{FF2B5EF4-FFF2-40B4-BE49-F238E27FC236}">
                <a16:creationId xmlns:a16="http://schemas.microsoft.com/office/drawing/2014/main" id="{C6F5E651-BEF1-9068-3B02-C5101DA28CBC}"/>
              </a:ext>
            </a:extLst>
          </p:cNvPr>
          <p:cNvSpPr/>
          <p:nvPr/>
        </p:nvSpPr>
        <p:spPr>
          <a:xfrm>
            <a:off x="3931575" y="3844946"/>
            <a:ext cx="1090097" cy="268135"/>
          </a:xfrm>
          <a:custGeom>
            <a:avLst/>
            <a:gdLst>
              <a:gd name="connsiteX0" fmla="*/ 1922 w 1090097"/>
              <a:gd name="connsiteY0" fmla="*/ 1840 h 268135"/>
              <a:gd name="connsiteX1" fmla="*/ 798080 w 1090097"/>
              <a:gd name="connsiteY1" fmla="*/ 33371 h 268135"/>
              <a:gd name="connsiteX2" fmla="*/ 932087 w 1090097"/>
              <a:gd name="connsiteY2" fmla="*/ 80668 h 268135"/>
              <a:gd name="connsiteX3" fmla="*/ 900556 w 1090097"/>
              <a:gd name="connsiteY3" fmla="*/ 33371 h 268135"/>
              <a:gd name="connsiteX4" fmla="*/ 1089742 w 1090097"/>
              <a:gd name="connsiteY4" fmla="*/ 198909 h 268135"/>
              <a:gd name="connsiteX5" fmla="*/ 845377 w 1090097"/>
              <a:gd name="connsiteY5" fmla="*/ 214675 h 268135"/>
              <a:gd name="connsiteX6" fmla="*/ 403942 w 1090097"/>
              <a:gd name="connsiteY6" fmla="*/ 254088 h 268135"/>
              <a:gd name="connsiteX7" fmla="*/ 522184 w 1090097"/>
              <a:gd name="connsiteY7" fmla="*/ 261971 h 268135"/>
              <a:gd name="connsiteX8" fmla="*/ 159577 w 1090097"/>
              <a:gd name="connsiteY8" fmla="*/ 167378 h 268135"/>
              <a:gd name="connsiteX9" fmla="*/ 742901 w 1090097"/>
              <a:gd name="connsiteY9" fmla="*/ 183144 h 268135"/>
              <a:gd name="connsiteX10" fmla="*/ 364528 w 1090097"/>
              <a:gd name="connsiteY10" fmla="*/ 88551 h 268135"/>
              <a:gd name="connsiteX11" fmla="*/ 569480 w 1090097"/>
              <a:gd name="connsiteY11" fmla="*/ 88551 h 268135"/>
              <a:gd name="connsiteX12" fmla="*/ 1922 w 1090097"/>
              <a:gd name="connsiteY12" fmla="*/ 1840 h 26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90097" h="268135">
                <a:moveTo>
                  <a:pt x="1922" y="1840"/>
                </a:moveTo>
                <a:cubicBezTo>
                  <a:pt x="40022" y="-7357"/>
                  <a:pt x="643053" y="20233"/>
                  <a:pt x="798080" y="33371"/>
                </a:cubicBezTo>
                <a:cubicBezTo>
                  <a:pt x="953108" y="46509"/>
                  <a:pt x="915008" y="80668"/>
                  <a:pt x="932087" y="80668"/>
                </a:cubicBezTo>
                <a:cubicBezTo>
                  <a:pt x="949166" y="80668"/>
                  <a:pt x="874280" y="13664"/>
                  <a:pt x="900556" y="33371"/>
                </a:cubicBezTo>
                <a:cubicBezTo>
                  <a:pt x="926832" y="53078"/>
                  <a:pt x="1098939" y="168692"/>
                  <a:pt x="1089742" y="198909"/>
                </a:cubicBezTo>
                <a:cubicBezTo>
                  <a:pt x="1080545" y="229126"/>
                  <a:pt x="845377" y="214675"/>
                  <a:pt x="845377" y="214675"/>
                </a:cubicBezTo>
                <a:lnTo>
                  <a:pt x="403942" y="254088"/>
                </a:lnTo>
                <a:cubicBezTo>
                  <a:pt x="350077" y="261971"/>
                  <a:pt x="562912" y="276423"/>
                  <a:pt x="522184" y="261971"/>
                </a:cubicBezTo>
                <a:cubicBezTo>
                  <a:pt x="481457" y="247519"/>
                  <a:pt x="122791" y="180516"/>
                  <a:pt x="159577" y="167378"/>
                </a:cubicBezTo>
                <a:cubicBezTo>
                  <a:pt x="196363" y="154240"/>
                  <a:pt x="708743" y="196282"/>
                  <a:pt x="742901" y="183144"/>
                </a:cubicBezTo>
                <a:cubicBezTo>
                  <a:pt x="777059" y="170006"/>
                  <a:pt x="393432" y="104317"/>
                  <a:pt x="364528" y="88551"/>
                </a:cubicBezTo>
                <a:cubicBezTo>
                  <a:pt x="335625" y="72786"/>
                  <a:pt x="635169" y="97748"/>
                  <a:pt x="569480" y="88551"/>
                </a:cubicBezTo>
                <a:cubicBezTo>
                  <a:pt x="503791" y="79354"/>
                  <a:pt x="-36178" y="11037"/>
                  <a:pt x="1922" y="184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2" name="フリーフォーム 1521">
            <a:extLst>
              <a:ext uri="{FF2B5EF4-FFF2-40B4-BE49-F238E27FC236}">
                <a16:creationId xmlns:a16="http://schemas.microsoft.com/office/drawing/2014/main" id="{B9DF336A-0A1B-E642-9BFE-3528077FD471}"/>
              </a:ext>
            </a:extLst>
          </p:cNvPr>
          <p:cNvSpPr/>
          <p:nvPr/>
        </p:nvSpPr>
        <p:spPr>
          <a:xfrm>
            <a:off x="4367048" y="4579632"/>
            <a:ext cx="441682" cy="457538"/>
          </a:xfrm>
          <a:custGeom>
            <a:avLst/>
            <a:gdLst>
              <a:gd name="connsiteX0" fmla="*/ 441435 w 441682"/>
              <a:gd name="connsiteY0" fmla="*/ 251 h 457538"/>
              <a:gd name="connsiteX1" fmla="*/ 141890 w 441682"/>
              <a:gd name="connsiteY1" fmla="*/ 220968 h 457538"/>
              <a:gd name="connsiteX2" fmla="*/ 86711 w 441682"/>
              <a:gd name="connsiteY2" fmla="*/ 291913 h 457538"/>
              <a:gd name="connsiteX3" fmla="*/ 0 w 441682"/>
              <a:gd name="connsiteY3" fmla="*/ 457451 h 457538"/>
              <a:gd name="connsiteX4" fmla="*/ 86711 w 441682"/>
              <a:gd name="connsiteY4" fmla="*/ 268265 h 457538"/>
              <a:gd name="connsiteX5" fmla="*/ 441435 w 441682"/>
              <a:gd name="connsiteY5" fmla="*/ 251 h 45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682" h="457538">
                <a:moveTo>
                  <a:pt x="441435" y="251"/>
                </a:moveTo>
                <a:cubicBezTo>
                  <a:pt x="450632" y="-7632"/>
                  <a:pt x="201011" y="172358"/>
                  <a:pt x="141890" y="220968"/>
                </a:cubicBezTo>
                <a:cubicBezTo>
                  <a:pt x="82769" y="269578"/>
                  <a:pt x="110359" y="252499"/>
                  <a:pt x="86711" y="291913"/>
                </a:cubicBezTo>
                <a:cubicBezTo>
                  <a:pt x="63063" y="331327"/>
                  <a:pt x="0" y="461392"/>
                  <a:pt x="0" y="457451"/>
                </a:cubicBezTo>
                <a:cubicBezTo>
                  <a:pt x="0" y="453510"/>
                  <a:pt x="17080" y="337896"/>
                  <a:pt x="86711" y="268265"/>
                </a:cubicBezTo>
                <a:cubicBezTo>
                  <a:pt x="156342" y="198634"/>
                  <a:pt x="432238" y="8134"/>
                  <a:pt x="441435" y="2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3" name="フリーフォーム 1522">
            <a:extLst>
              <a:ext uri="{FF2B5EF4-FFF2-40B4-BE49-F238E27FC236}">
                <a16:creationId xmlns:a16="http://schemas.microsoft.com/office/drawing/2014/main" id="{1B903FEE-D360-6C0A-17F1-159C00591B3F}"/>
              </a:ext>
            </a:extLst>
          </p:cNvPr>
          <p:cNvSpPr/>
          <p:nvPr/>
        </p:nvSpPr>
        <p:spPr>
          <a:xfrm>
            <a:off x="5975035" y="4753230"/>
            <a:ext cx="286020" cy="362829"/>
          </a:xfrm>
          <a:custGeom>
            <a:avLst/>
            <a:gdLst>
              <a:gd name="connsiteX0" fmla="*/ 96 w 286020"/>
              <a:gd name="connsiteY0" fmla="*/ 73 h 362829"/>
              <a:gd name="connsiteX1" fmla="*/ 244462 w 286020"/>
              <a:gd name="connsiteY1" fmla="*/ 212908 h 362829"/>
              <a:gd name="connsiteX2" fmla="*/ 236579 w 286020"/>
              <a:gd name="connsiteY2" fmla="*/ 362680 h 362829"/>
              <a:gd name="connsiteX3" fmla="*/ 275993 w 286020"/>
              <a:gd name="connsiteY3" fmla="*/ 236556 h 362829"/>
              <a:gd name="connsiteX4" fmla="*/ 96 w 286020"/>
              <a:gd name="connsiteY4" fmla="*/ 73 h 362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020" h="362829">
                <a:moveTo>
                  <a:pt x="96" y="73"/>
                </a:moveTo>
                <a:cubicBezTo>
                  <a:pt x="-5159" y="-3868"/>
                  <a:pt x="205048" y="152474"/>
                  <a:pt x="244462" y="212908"/>
                </a:cubicBezTo>
                <a:cubicBezTo>
                  <a:pt x="283876" y="273342"/>
                  <a:pt x="231324" y="358739"/>
                  <a:pt x="236579" y="362680"/>
                </a:cubicBezTo>
                <a:cubicBezTo>
                  <a:pt x="241834" y="366621"/>
                  <a:pt x="311465" y="291735"/>
                  <a:pt x="275993" y="236556"/>
                </a:cubicBezTo>
                <a:cubicBezTo>
                  <a:pt x="240521" y="181377"/>
                  <a:pt x="5351" y="4014"/>
                  <a:pt x="96" y="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4" name="フリーフォーム 1523">
            <a:extLst>
              <a:ext uri="{FF2B5EF4-FFF2-40B4-BE49-F238E27FC236}">
                <a16:creationId xmlns:a16="http://schemas.microsoft.com/office/drawing/2014/main" id="{C53497D1-CA89-42E9-E6CA-46A71C96534E}"/>
              </a:ext>
            </a:extLst>
          </p:cNvPr>
          <p:cNvSpPr/>
          <p:nvPr/>
        </p:nvSpPr>
        <p:spPr>
          <a:xfrm>
            <a:off x="3772401" y="3851645"/>
            <a:ext cx="562282" cy="1296411"/>
          </a:xfrm>
          <a:custGeom>
            <a:avLst/>
            <a:gdLst>
              <a:gd name="connsiteX0" fmla="*/ 358165 w 562282"/>
              <a:gd name="connsiteY0" fmla="*/ 326217 h 1296411"/>
              <a:gd name="connsiteX1" fmla="*/ 547351 w 562282"/>
              <a:gd name="connsiteY1" fmla="*/ 870127 h 1296411"/>
              <a:gd name="connsiteX2" fmla="*/ 547351 w 562282"/>
              <a:gd name="connsiteY2" fmla="*/ 948955 h 1296411"/>
              <a:gd name="connsiteX3" fmla="*/ 523702 w 562282"/>
              <a:gd name="connsiteY3" fmla="*/ 1295796 h 1296411"/>
              <a:gd name="connsiteX4" fmla="*/ 539468 w 562282"/>
              <a:gd name="connsiteY4" fmla="*/ 854362 h 1296411"/>
              <a:gd name="connsiteX5" fmla="*/ 413344 w 562282"/>
              <a:gd name="connsiteY5" fmla="*/ 1177555 h 1296411"/>
              <a:gd name="connsiteX6" fmla="*/ 310868 w 562282"/>
              <a:gd name="connsiteY6" fmla="*/ 933189 h 1296411"/>
              <a:gd name="connsiteX7" fmla="*/ 350282 w 562282"/>
              <a:gd name="connsiteY7" fmla="*/ 1090845 h 1296411"/>
              <a:gd name="connsiteX8" fmla="*/ 27089 w 562282"/>
              <a:gd name="connsiteY8" fmla="*/ 617879 h 1296411"/>
              <a:gd name="connsiteX9" fmla="*/ 19206 w 562282"/>
              <a:gd name="connsiteY9" fmla="*/ 3024 h 1296411"/>
              <a:gd name="connsiteX10" fmla="*/ 34971 w 562282"/>
              <a:gd name="connsiteY10" fmla="*/ 373514 h 1296411"/>
              <a:gd name="connsiteX11" fmla="*/ 58620 w 562282"/>
              <a:gd name="connsiteY11" fmla="*/ 168562 h 1296411"/>
              <a:gd name="connsiteX12" fmla="*/ 287220 w 562282"/>
              <a:gd name="connsiteY12" fmla="*/ 381396 h 1296411"/>
              <a:gd name="connsiteX13" fmla="*/ 279337 w 562282"/>
              <a:gd name="connsiteY13" fmla="*/ 239507 h 1296411"/>
              <a:gd name="connsiteX14" fmla="*/ 358165 w 562282"/>
              <a:gd name="connsiteY14" fmla="*/ 326217 h 1296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2282" h="1296411">
                <a:moveTo>
                  <a:pt x="358165" y="326217"/>
                </a:moveTo>
                <a:cubicBezTo>
                  <a:pt x="402834" y="431320"/>
                  <a:pt x="515820" y="766337"/>
                  <a:pt x="547351" y="870127"/>
                </a:cubicBezTo>
                <a:cubicBezTo>
                  <a:pt x="578882" y="973917"/>
                  <a:pt x="551292" y="878010"/>
                  <a:pt x="547351" y="948955"/>
                </a:cubicBezTo>
                <a:cubicBezTo>
                  <a:pt x="543410" y="1019900"/>
                  <a:pt x="525016" y="1311562"/>
                  <a:pt x="523702" y="1295796"/>
                </a:cubicBezTo>
                <a:cubicBezTo>
                  <a:pt x="522388" y="1280031"/>
                  <a:pt x="557861" y="874069"/>
                  <a:pt x="539468" y="854362"/>
                </a:cubicBezTo>
                <a:cubicBezTo>
                  <a:pt x="521075" y="834655"/>
                  <a:pt x="451444" y="1164417"/>
                  <a:pt x="413344" y="1177555"/>
                </a:cubicBezTo>
                <a:cubicBezTo>
                  <a:pt x="375244" y="1190693"/>
                  <a:pt x="321378" y="947641"/>
                  <a:pt x="310868" y="933189"/>
                </a:cubicBezTo>
                <a:cubicBezTo>
                  <a:pt x="300358" y="918737"/>
                  <a:pt x="397579" y="1143397"/>
                  <a:pt x="350282" y="1090845"/>
                </a:cubicBezTo>
                <a:cubicBezTo>
                  <a:pt x="302985" y="1038293"/>
                  <a:pt x="82268" y="799182"/>
                  <a:pt x="27089" y="617879"/>
                </a:cubicBezTo>
                <a:cubicBezTo>
                  <a:pt x="-28090" y="436576"/>
                  <a:pt x="17892" y="43751"/>
                  <a:pt x="19206" y="3024"/>
                </a:cubicBezTo>
                <a:cubicBezTo>
                  <a:pt x="20520" y="-37703"/>
                  <a:pt x="28402" y="345924"/>
                  <a:pt x="34971" y="373514"/>
                </a:cubicBezTo>
                <a:cubicBezTo>
                  <a:pt x="41540" y="401104"/>
                  <a:pt x="16579" y="167248"/>
                  <a:pt x="58620" y="168562"/>
                </a:cubicBezTo>
                <a:cubicBezTo>
                  <a:pt x="100661" y="169876"/>
                  <a:pt x="250434" y="369572"/>
                  <a:pt x="287220" y="381396"/>
                </a:cubicBezTo>
                <a:cubicBezTo>
                  <a:pt x="324006" y="393220"/>
                  <a:pt x="271454" y="248703"/>
                  <a:pt x="279337" y="239507"/>
                </a:cubicBezTo>
                <a:cubicBezTo>
                  <a:pt x="287220" y="230311"/>
                  <a:pt x="313496" y="221114"/>
                  <a:pt x="358165" y="326217"/>
                </a:cubicBezTo>
                <a:close/>
              </a:path>
            </a:pathLst>
          </a:custGeom>
          <a:solidFill>
            <a:schemeClr val="accent5">
              <a:lumMod val="75000"/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5" name="フリーフォーム 1524">
            <a:extLst>
              <a:ext uri="{FF2B5EF4-FFF2-40B4-BE49-F238E27FC236}">
                <a16:creationId xmlns:a16="http://schemas.microsoft.com/office/drawing/2014/main" id="{6C2D7B89-DEA9-6537-BC3C-F9D55BCB30CB}"/>
              </a:ext>
            </a:extLst>
          </p:cNvPr>
          <p:cNvSpPr/>
          <p:nvPr/>
        </p:nvSpPr>
        <p:spPr>
          <a:xfrm>
            <a:off x="3492062" y="4571992"/>
            <a:ext cx="1870442" cy="1922066"/>
          </a:xfrm>
          <a:custGeom>
            <a:avLst/>
            <a:gdLst>
              <a:gd name="connsiteX0" fmla="*/ 654269 w 1870442"/>
              <a:gd name="connsiteY0" fmla="*/ 283787 h 1922066"/>
              <a:gd name="connsiteX1" fmla="*/ 709448 w 1870442"/>
              <a:gd name="connsiteY1" fmla="*/ 851346 h 1922066"/>
              <a:gd name="connsiteX2" fmla="*/ 1048407 w 1870442"/>
              <a:gd name="connsiteY2" fmla="*/ 1418905 h 1922066"/>
              <a:gd name="connsiteX3" fmla="*/ 819807 w 1870442"/>
              <a:gd name="connsiteY3" fmla="*/ 1269132 h 1922066"/>
              <a:gd name="connsiteX4" fmla="*/ 1450428 w 1870442"/>
              <a:gd name="connsiteY4" fmla="*/ 1552911 h 1922066"/>
              <a:gd name="connsiteX5" fmla="*/ 1387366 w 1870442"/>
              <a:gd name="connsiteY5" fmla="*/ 1481967 h 1922066"/>
              <a:gd name="connsiteX6" fmla="*/ 1852448 w 1870442"/>
              <a:gd name="connsiteY6" fmla="*/ 1883987 h 1922066"/>
              <a:gd name="connsiteX7" fmla="*/ 1679028 w 1870442"/>
              <a:gd name="connsiteY7" fmla="*/ 1883987 h 1922066"/>
              <a:gd name="connsiteX8" fmla="*/ 804041 w 1870442"/>
              <a:gd name="connsiteY8" fmla="*/ 1694801 h 1922066"/>
              <a:gd name="connsiteX9" fmla="*/ 1056290 w 1870442"/>
              <a:gd name="connsiteY9" fmla="*/ 1781511 h 1922066"/>
              <a:gd name="connsiteX10" fmla="*/ 236483 w 1870442"/>
              <a:gd name="connsiteY10" fmla="*/ 938056 h 1922066"/>
              <a:gd name="connsiteX11" fmla="*/ 362607 w 1870442"/>
              <a:gd name="connsiteY11" fmla="*/ 1095711 h 1922066"/>
              <a:gd name="connsiteX12" fmla="*/ 0 w 1870442"/>
              <a:gd name="connsiteY12" fmla="*/ 244374 h 1922066"/>
              <a:gd name="connsiteX13" fmla="*/ 362607 w 1870442"/>
              <a:gd name="connsiteY13" fmla="*/ 622746 h 1922066"/>
              <a:gd name="connsiteX14" fmla="*/ 197069 w 1870442"/>
              <a:gd name="connsiteY14" fmla="*/ 8 h 1922066"/>
              <a:gd name="connsiteX15" fmla="*/ 591207 w 1870442"/>
              <a:gd name="connsiteY15" fmla="*/ 638511 h 1922066"/>
              <a:gd name="connsiteX16" fmla="*/ 654269 w 1870442"/>
              <a:gd name="connsiteY16" fmla="*/ 283787 h 192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70442" h="1922066">
                <a:moveTo>
                  <a:pt x="654269" y="283787"/>
                </a:moveTo>
                <a:cubicBezTo>
                  <a:pt x="673976" y="319260"/>
                  <a:pt x="643758" y="662160"/>
                  <a:pt x="709448" y="851346"/>
                </a:cubicBezTo>
                <a:cubicBezTo>
                  <a:pt x="775138" y="1040532"/>
                  <a:pt x="1030014" y="1349274"/>
                  <a:pt x="1048407" y="1418905"/>
                </a:cubicBezTo>
                <a:cubicBezTo>
                  <a:pt x="1066800" y="1488536"/>
                  <a:pt x="752804" y="1246798"/>
                  <a:pt x="819807" y="1269132"/>
                </a:cubicBezTo>
                <a:cubicBezTo>
                  <a:pt x="886811" y="1291466"/>
                  <a:pt x="1355835" y="1517439"/>
                  <a:pt x="1450428" y="1552911"/>
                </a:cubicBezTo>
                <a:cubicBezTo>
                  <a:pt x="1545021" y="1588383"/>
                  <a:pt x="1320363" y="1426788"/>
                  <a:pt x="1387366" y="1481967"/>
                </a:cubicBezTo>
                <a:cubicBezTo>
                  <a:pt x="1454369" y="1537146"/>
                  <a:pt x="1803838" y="1816984"/>
                  <a:pt x="1852448" y="1883987"/>
                </a:cubicBezTo>
                <a:cubicBezTo>
                  <a:pt x="1901058" y="1950990"/>
                  <a:pt x="1853762" y="1915518"/>
                  <a:pt x="1679028" y="1883987"/>
                </a:cubicBezTo>
                <a:cubicBezTo>
                  <a:pt x="1504294" y="1852456"/>
                  <a:pt x="907831" y="1711880"/>
                  <a:pt x="804041" y="1694801"/>
                </a:cubicBezTo>
                <a:cubicBezTo>
                  <a:pt x="700251" y="1677722"/>
                  <a:pt x="1150883" y="1907635"/>
                  <a:pt x="1056290" y="1781511"/>
                </a:cubicBezTo>
                <a:cubicBezTo>
                  <a:pt x="961697" y="1655387"/>
                  <a:pt x="352097" y="1052356"/>
                  <a:pt x="236483" y="938056"/>
                </a:cubicBezTo>
                <a:cubicBezTo>
                  <a:pt x="120869" y="823756"/>
                  <a:pt x="402021" y="1211325"/>
                  <a:pt x="362607" y="1095711"/>
                </a:cubicBezTo>
                <a:cubicBezTo>
                  <a:pt x="323193" y="980097"/>
                  <a:pt x="0" y="323201"/>
                  <a:pt x="0" y="244374"/>
                </a:cubicBezTo>
                <a:cubicBezTo>
                  <a:pt x="0" y="165547"/>
                  <a:pt x="329762" y="663474"/>
                  <a:pt x="362607" y="622746"/>
                </a:cubicBezTo>
                <a:cubicBezTo>
                  <a:pt x="395452" y="582018"/>
                  <a:pt x="158969" y="-2619"/>
                  <a:pt x="197069" y="8"/>
                </a:cubicBezTo>
                <a:cubicBezTo>
                  <a:pt x="235169" y="2635"/>
                  <a:pt x="513693" y="587273"/>
                  <a:pt x="591207" y="638511"/>
                </a:cubicBezTo>
                <a:cubicBezTo>
                  <a:pt x="668721" y="689749"/>
                  <a:pt x="634562" y="248314"/>
                  <a:pt x="654269" y="283787"/>
                </a:cubicBezTo>
                <a:close/>
              </a:path>
            </a:pathLst>
          </a:custGeom>
          <a:solidFill>
            <a:schemeClr val="accent5">
              <a:lumMod val="75000"/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6" name="フリーフォーム 1525">
            <a:extLst>
              <a:ext uri="{FF2B5EF4-FFF2-40B4-BE49-F238E27FC236}">
                <a16:creationId xmlns:a16="http://schemas.microsoft.com/office/drawing/2014/main" id="{E2B932AD-BB91-170D-AF58-B96D0226CE71}"/>
              </a:ext>
            </a:extLst>
          </p:cNvPr>
          <p:cNvSpPr/>
          <p:nvPr/>
        </p:nvSpPr>
        <p:spPr>
          <a:xfrm>
            <a:off x="4364058" y="5360073"/>
            <a:ext cx="1380900" cy="598176"/>
          </a:xfrm>
          <a:custGeom>
            <a:avLst/>
            <a:gdLst>
              <a:gd name="connsiteX0" fmla="*/ 2990 w 1380900"/>
              <a:gd name="connsiteY0" fmla="*/ 203 h 598176"/>
              <a:gd name="connsiteX1" fmla="*/ 373480 w 1380900"/>
              <a:gd name="connsiteY1" fmla="*/ 331279 h 598176"/>
              <a:gd name="connsiteX2" fmla="*/ 326183 w 1380900"/>
              <a:gd name="connsiteY2" fmla="*/ 276099 h 598176"/>
              <a:gd name="connsiteX3" fmla="*/ 673025 w 1380900"/>
              <a:gd name="connsiteY3" fmla="*/ 441637 h 598176"/>
              <a:gd name="connsiteX4" fmla="*/ 539018 w 1380900"/>
              <a:gd name="connsiteY4" fmla="*/ 417989 h 598176"/>
              <a:gd name="connsiteX5" fmla="*/ 862211 w 1380900"/>
              <a:gd name="connsiteY5" fmla="*/ 457403 h 598176"/>
              <a:gd name="connsiteX6" fmla="*/ 1374590 w 1380900"/>
              <a:gd name="connsiteY6" fmla="*/ 441637 h 598176"/>
              <a:gd name="connsiteX7" fmla="*/ 1106576 w 1380900"/>
              <a:gd name="connsiteY7" fmla="*/ 496817 h 598176"/>
              <a:gd name="connsiteX8" fmla="*/ 507487 w 1380900"/>
              <a:gd name="connsiteY8" fmla="*/ 575644 h 598176"/>
              <a:gd name="connsiteX9" fmla="*/ 641494 w 1380900"/>
              <a:gd name="connsiteY9" fmla="*/ 575644 h 598176"/>
              <a:gd name="connsiteX10" fmla="*/ 144880 w 1380900"/>
              <a:gd name="connsiteY10" fmla="*/ 315513 h 598176"/>
              <a:gd name="connsiteX11" fmla="*/ 365597 w 1380900"/>
              <a:gd name="connsiteY11" fmla="*/ 441637 h 598176"/>
              <a:gd name="connsiteX12" fmla="*/ 207942 w 1380900"/>
              <a:gd name="connsiteY12" fmla="*/ 283982 h 598176"/>
              <a:gd name="connsiteX13" fmla="*/ 2990 w 1380900"/>
              <a:gd name="connsiteY13" fmla="*/ 203 h 59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80900" h="598176">
                <a:moveTo>
                  <a:pt x="2990" y="203"/>
                </a:moveTo>
                <a:cubicBezTo>
                  <a:pt x="30580" y="8086"/>
                  <a:pt x="319615" y="285296"/>
                  <a:pt x="373480" y="331279"/>
                </a:cubicBezTo>
                <a:cubicBezTo>
                  <a:pt x="427345" y="377262"/>
                  <a:pt x="276259" y="257706"/>
                  <a:pt x="326183" y="276099"/>
                </a:cubicBezTo>
                <a:cubicBezTo>
                  <a:pt x="376107" y="294492"/>
                  <a:pt x="637553" y="417989"/>
                  <a:pt x="673025" y="441637"/>
                </a:cubicBezTo>
                <a:cubicBezTo>
                  <a:pt x="708497" y="465285"/>
                  <a:pt x="507487" y="415361"/>
                  <a:pt x="539018" y="417989"/>
                </a:cubicBezTo>
                <a:cubicBezTo>
                  <a:pt x="570549" y="420617"/>
                  <a:pt x="722949" y="453462"/>
                  <a:pt x="862211" y="457403"/>
                </a:cubicBezTo>
                <a:cubicBezTo>
                  <a:pt x="1001473" y="461344"/>
                  <a:pt x="1333862" y="435068"/>
                  <a:pt x="1374590" y="441637"/>
                </a:cubicBezTo>
                <a:cubicBezTo>
                  <a:pt x="1415318" y="448206"/>
                  <a:pt x="1251093" y="474483"/>
                  <a:pt x="1106576" y="496817"/>
                </a:cubicBezTo>
                <a:cubicBezTo>
                  <a:pt x="962059" y="519151"/>
                  <a:pt x="585001" y="562506"/>
                  <a:pt x="507487" y="575644"/>
                </a:cubicBezTo>
                <a:cubicBezTo>
                  <a:pt x="429973" y="588782"/>
                  <a:pt x="701928" y="618999"/>
                  <a:pt x="641494" y="575644"/>
                </a:cubicBezTo>
                <a:cubicBezTo>
                  <a:pt x="581060" y="532289"/>
                  <a:pt x="190863" y="337848"/>
                  <a:pt x="144880" y="315513"/>
                </a:cubicBezTo>
                <a:cubicBezTo>
                  <a:pt x="98897" y="293178"/>
                  <a:pt x="355087" y="446892"/>
                  <a:pt x="365597" y="441637"/>
                </a:cubicBezTo>
                <a:cubicBezTo>
                  <a:pt x="376107" y="436382"/>
                  <a:pt x="269690" y="352299"/>
                  <a:pt x="207942" y="283982"/>
                </a:cubicBezTo>
                <a:cubicBezTo>
                  <a:pt x="146194" y="215665"/>
                  <a:pt x="-24600" y="-7680"/>
                  <a:pt x="2990" y="203"/>
                </a:cubicBezTo>
                <a:close/>
              </a:path>
            </a:pathLst>
          </a:custGeom>
          <a:solidFill>
            <a:schemeClr val="accent5">
              <a:lumMod val="75000"/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7" name="フリーフォーム 1526">
            <a:extLst>
              <a:ext uri="{FF2B5EF4-FFF2-40B4-BE49-F238E27FC236}">
                <a16:creationId xmlns:a16="http://schemas.microsoft.com/office/drawing/2014/main" id="{DE067BCC-8BB7-D5BA-74AC-B49D24EEF867}"/>
              </a:ext>
            </a:extLst>
          </p:cNvPr>
          <p:cNvSpPr/>
          <p:nvPr/>
        </p:nvSpPr>
        <p:spPr>
          <a:xfrm>
            <a:off x="5175354" y="5453685"/>
            <a:ext cx="751970" cy="322115"/>
          </a:xfrm>
          <a:custGeom>
            <a:avLst/>
            <a:gdLst>
              <a:gd name="connsiteX0" fmla="*/ 3618 w 751970"/>
              <a:gd name="connsiteY0" fmla="*/ 308612 h 322115"/>
              <a:gd name="connsiteX1" fmla="*/ 397756 w 751970"/>
              <a:gd name="connsiteY1" fmla="*/ 284963 h 322115"/>
              <a:gd name="connsiteX2" fmla="*/ 728832 w 751970"/>
              <a:gd name="connsiteY2" fmla="*/ 1184 h 322115"/>
              <a:gd name="connsiteX3" fmla="*/ 642122 w 751970"/>
              <a:gd name="connsiteY3" fmla="*/ 190370 h 322115"/>
              <a:gd name="connsiteX4" fmla="*/ 3618 w 751970"/>
              <a:gd name="connsiteY4" fmla="*/ 308612 h 322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1970" h="322115">
                <a:moveTo>
                  <a:pt x="3618" y="308612"/>
                </a:moveTo>
                <a:cubicBezTo>
                  <a:pt x="-37110" y="324378"/>
                  <a:pt x="276887" y="336201"/>
                  <a:pt x="397756" y="284963"/>
                </a:cubicBezTo>
                <a:cubicBezTo>
                  <a:pt x="518625" y="233725"/>
                  <a:pt x="688104" y="16949"/>
                  <a:pt x="728832" y="1184"/>
                </a:cubicBezTo>
                <a:cubicBezTo>
                  <a:pt x="769560" y="-14582"/>
                  <a:pt x="765618" y="131249"/>
                  <a:pt x="642122" y="190370"/>
                </a:cubicBezTo>
                <a:cubicBezTo>
                  <a:pt x="518626" y="249491"/>
                  <a:pt x="44346" y="292846"/>
                  <a:pt x="3618" y="30861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8" name="フリーフォーム 1527">
            <a:extLst>
              <a:ext uri="{FF2B5EF4-FFF2-40B4-BE49-F238E27FC236}">
                <a16:creationId xmlns:a16="http://schemas.microsoft.com/office/drawing/2014/main" id="{7CB312A4-1DE6-7563-3540-0A3440A02821}"/>
              </a:ext>
            </a:extLst>
          </p:cNvPr>
          <p:cNvSpPr/>
          <p:nvPr/>
        </p:nvSpPr>
        <p:spPr>
          <a:xfrm>
            <a:off x="6132786" y="5202275"/>
            <a:ext cx="63315" cy="316445"/>
          </a:xfrm>
          <a:custGeom>
            <a:avLst/>
            <a:gdLst>
              <a:gd name="connsiteX0" fmla="*/ 23648 w 63315"/>
              <a:gd name="connsiteY0" fmla="*/ 346 h 316445"/>
              <a:gd name="connsiteX1" fmla="*/ 63062 w 63315"/>
              <a:gd name="connsiteY1" fmla="*/ 173766 h 316445"/>
              <a:gd name="connsiteX2" fmla="*/ 0 w 63315"/>
              <a:gd name="connsiteY2" fmla="*/ 315656 h 316445"/>
              <a:gd name="connsiteX3" fmla="*/ 63062 w 63315"/>
              <a:gd name="connsiteY3" fmla="*/ 221063 h 316445"/>
              <a:gd name="connsiteX4" fmla="*/ 23648 w 63315"/>
              <a:gd name="connsiteY4" fmla="*/ 346 h 316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15" h="316445">
                <a:moveTo>
                  <a:pt x="23648" y="346"/>
                </a:moveTo>
                <a:cubicBezTo>
                  <a:pt x="23648" y="-7537"/>
                  <a:pt x="67003" y="121214"/>
                  <a:pt x="63062" y="173766"/>
                </a:cubicBezTo>
                <a:cubicBezTo>
                  <a:pt x="59121" y="226318"/>
                  <a:pt x="0" y="307773"/>
                  <a:pt x="0" y="315656"/>
                </a:cubicBezTo>
                <a:cubicBezTo>
                  <a:pt x="0" y="323539"/>
                  <a:pt x="59121" y="270987"/>
                  <a:pt x="63062" y="221063"/>
                </a:cubicBezTo>
                <a:cubicBezTo>
                  <a:pt x="67003" y="171139"/>
                  <a:pt x="23648" y="8229"/>
                  <a:pt x="23648" y="34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9" name="フリーフォーム 1528">
            <a:extLst>
              <a:ext uri="{FF2B5EF4-FFF2-40B4-BE49-F238E27FC236}">
                <a16:creationId xmlns:a16="http://schemas.microsoft.com/office/drawing/2014/main" id="{32075909-FCFB-40D3-F2C0-DC0C8D8BAF74}"/>
              </a:ext>
            </a:extLst>
          </p:cNvPr>
          <p:cNvSpPr/>
          <p:nvPr/>
        </p:nvSpPr>
        <p:spPr>
          <a:xfrm>
            <a:off x="6044696" y="5060705"/>
            <a:ext cx="160113" cy="638821"/>
          </a:xfrm>
          <a:custGeom>
            <a:avLst/>
            <a:gdLst>
              <a:gd name="connsiteX0" fmla="*/ 159035 w 160113"/>
              <a:gd name="connsiteY0" fmla="*/ 26 h 638821"/>
              <a:gd name="connsiteX1" fmla="*/ 111738 w 160113"/>
              <a:gd name="connsiteY1" fmla="*/ 220743 h 638821"/>
              <a:gd name="connsiteX2" fmla="*/ 135387 w 160113"/>
              <a:gd name="connsiteY2" fmla="*/ 181329 h 638821"/>
              <a:gd name="connsiteX3" fmla="*/ 95973 w 160113"/>
              <a:gd name="connsiteY3" fmla="*/ 378398 h 638821"/>
              <a:gd name="connsiteX4" fmla="*/ 1380 w 160113"/>
              <a:gd name="connsiteY4" fmla="*/ 638529 h 638821"/>
              <a:gd name="connsiteX5" fmla="*/ 40794 w 160113"/>
              <a:gd name="connsiteY5" fmla="*/ 425695 h 638821"/>
              <a:gd name="connsiteX6" fmla="*/ 56559 w 160113"/>
              <a:gd name="connsiteY6" fmla="*/ 236509 h 638821"/>
              <a:gd name="connsiteX7" fmla="*/ 159035 w 160113"/>
              <a:gd name="connsiteY7" fmla="*/ 26 h 63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113" h="638821">
                <a:moveTo>
                  <a:pt x="159035" y="26"/>
                </a:moveTo>
                <a:cubicBezTo>
                  <a:pt x="168232" y="-2602"/>
                  <a:pt x="115679" y="190526"/>
                  <a:pt x="111738" y="220743"/>
                </a:cubicBezTo>
                <a:cubicBezTo>
                  <a:pt x="107797" y="250960"/>
                  <a:pt x="138014" y="155053"/>
                  <a:pt x="135387" y="181329"/>
                </a:cubicBezTo>
                <a:cubicBezTo>
                  <a:pt x="132759" y="207605"/>
                  <a:pt x="118307" y="302198"/>
                  <a:pt x="95973" y="378398"/>
                </a:cubicBezTo>
                <a:cubicBezTo>
                  <a:pt x="73639" y="454598"/>
                  <a:pt x="10576" y="630646"/>
                  <a:pt x="1380" y="638529"/>
                </a:cubicBezTo>
                <a:cubicBezTo>
                  <a:pt x="-7817" y="646412"/>
                  <a:pt x="31598" y="492698"/>
                  <a:pt x="40794" y="425695"/>
                </a:cubicBezTo>
                <a:cubicBezTo>
                  <a:pt x="49990" y="358692"/>
                  <a:pt x="40794" y="302198"/>
                  <a:pt x="56559" y="236509"/>
                </a:cubicBezTo>
                <a:cubicBezTo>
                  <a:pt x="72324" y="170820"/>
                  <a:pt x="149838" y="2654"/>
                  <a:pt x="159035" y="2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0" name="フリーフォーム 1529">
            <a:extLst>
              <a:ext uri="{FF2B5EF4-FFF2-40B4-BE49-F238E27FC236}">
                <a16:creationId xmlns:a16="http://schemas.microsoft.com/office/drawing/2014/main" id="{A0B64CF2-56E5-F63E-A8D9-F8864CC01F3C}"/>
              </a:ext>
            </a:extLst>
          </p:cNvPr>
          <p:cNvSpPr/>
          <p:nvPr/>
        </p:nvSpPr>
        <p:spPr>
          <a:xfrm>
            <a:off x="4792498" y="4288177"/>
            <a:ext cx="615568" cy="765194"/>
          </a:xfrm>
          <a:custGeom>
            <a:avLst/>
            <a:gdLst>
              <a:gd name="connsiteX0" fmla="*/ 520481 w 615568"/>
              <a:gd name="connsiteY0" fmla="*/ 370533 h 765194"/>
              <a:gd name="connsiteX1" fmla="*/ 425888 w 615568"/>
              <a:gd name="connsiteY1" fmla="*/ 149816 h 765194"/>
              <a:gd name="connsiteX2" fmla="*/ 425888 w 615568"/>
              <a:gd name="connsiteY2" fmla="*/ 44 h 765194"/>
              <a:gd name="connsiteX3" fmla="*/ 402240 w 615568"/>
              <a:gd name="connsiteY3" fmla="*/ 134051 h 765194"/>
              <a:gd name="connsiteX4" fmla="*/ 189405 w 615568"/>
              <a:gd name="connsiteY4" fmla="*/ 134051 h 765194"/>
              <a:gd name="connsiteX5" fmla="*/ 39633 w 615568"/>
              <a:gd name="connsiteY5" fmla="*/ 402064 h 765194"/>
              <a:gd name="connsiteX6" fmla="*/ 31750 w 615568"/>
              <a:gd name="connsiteY6" fmla="*/ 433595 h 765194"/>
              <a:gd name="connsiteX7" fmla="*/ 47516 w 615568"/>
              <a:gd name="connsiteY7" fmla="*/ 559720 h 765194"/>
              <a:gd name="connsiteX8" fmla="*/ 15985 w 615568"/>
              <a:gd name="connsiteY8" fmla="*/ 496657 h 765194"/>
              <a:gd name="connsiteX9" fmla="*/ 339178 w 615568"/>
              <a:gd name="connsiteY9" fmla="*/ 677961 h 765194"/>
              <a:gd name="connsiteX10" fmla="*/ 607192 w 615568"/>
              <a:gd name="connsiteY10" fmla="*/ 764671 h 765194"/>
              <a:gd name="connsiteX11" fmla="*/ 528364 w 615568"/>
              <a:gd name="connsiteY11" fmla="*/ 709492 h 765194"/>
              <a:gd name="connsiteX12" fmla="*/ 331295 w 615568"/>
              <a:gd name="connsiteY12" fmla="*/ 614899 h 765194"/>
              <a:gd name="connsiteX13" fmla="*/ 149992 w 615568"/>
              <a:gd name="connsiteY13" fmla="*/ 591251 h 765194"/>
              <a:gd name="connsiteX14" fmla="*/ 142109 w 615568"/>
              <a:gd name="connsiteY14" fmla="*/ 283823 h 765194"/>
              <a:gd name="connsiteX15" fmla="*/ 86930 w 615568"/>
              <a:gd name="connsiteY15" fmla="*/ 402064 h 765194"/>
              <a:gd name="connsiteX16" fmla="*/ 228819 w 615568"/>
              <a:gd name="connsiteY16" fmla="*/ 212878 h 765194"/>
              <a:gd name="connsiteX17" fmla="*/ 433771 w 615568"/>
              <a:gd name="connsiteY17" fmla="*/ 378416 h 765194"/>
              <a:gd name="connsiteX18" fmla="*/ 433771 w 615568"/>
              <a:gd name="connsiteY18" fmla="*/ 299589 h 765194"/>
              <a:gd name="connsiteX19" fmla="*/ 520481 w 615568"/>
              <a:gd name="connsiteY19" fmla="*/ 370533 h 765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15568" h="765194">
                <a:moveTo>
                  <a:pt x="520481" y="370533"/>
                </a:moveTo>
                <a:cubicBezTo>
                  <a:pt x="519167" y="345571"/>
                  <a:pt x="441653" y="211564"/>
                  <a:pt x="425888" y="149816"/>
                </a:cubicBezTo>
                <a:cubicBezTo>
                  <a:pt x="410123" y="88068"/>
                  <a:pt x="429829" y="2671"/>
                  <a:pt x="425888" y="44"/>
                </a:cubicBezTo>
                <a:cubicBezTo>
                  <a:pt x="421947" y="-2583"/>
                  <a:pt x="441654" y="111716"/>
                  <a:pt x="402240" y="134051"/>
                </a:cubicBezTo>
                <a:cubicBezTo>
                  <a:pt x="362826" y="156385"/>
                  <a:pt x="249839" y="89382"/>
                  <a:pt x="189405" y="134051"/>
                </a:cubicBezTo>
                <a:cubicBezTo>
                  <a:pt x="128970" y="178720"/>
                  <a:pt x="39633" y="402064"/>
                  <a:pt x="39633" y="402064"/>
                </a:cubicBezTo>
                <a:cubicBezTo>
                  <a:pt x="13357" y="451988"/>
                  <a:pt x="30436" y="407319"/>
                  <a:pt x="31750" y="433595"/>
                </a:cubicBezTo>
                <a:cubicBezTo>
                  <a:pt x="33064" y="459871"/>
                  <a:pt x="50144" y="549210"/>
                  <a:pt x="47516" y="559720"/>
                </a:cubicBezTo>
                <a:cubicBezTo>
                  <a:pt x="44888" y="570230"/>
                  <a:pt x="-32625" y="476950"/>
                  <a:pt x="15985" y="496657"/>
                </a:cubicBezTo>
                <a:cubicBezTo>
                  <a:pt x="64595" y="516364"/>
                  <a:pt x="240643" y="633292"/>
                  <a:pt x="339178" y="677961"/>
                </a:cubicBezTo>
                <a:cubicBezTo>
                  <a:pt x="437712" y="722630"/>
                  <a:pt x="575661" y="759416"/>
                  <a:pt x="607192" y="764671"/>
                </a:cubicBezTo>
                <a:cubicBezTo>
                  <a:pt x="638723" y="769926"/>
                  <a:pt x="574347" y="734454"/>
                  <a:pt x="528364" y="709492"/>
                </a:cubicBezTo>
                <a:cubicBezTo>
                  <a:pt x="482381" y="684530"/>
                  <a:pt x="394357" y="634606"/>
                  <a:pt x="331295" y="614899"/>
                </a:cubicBezTo>
                <a:cubicBezTo>
                  <a:pt x="268233" y="595192"/>
                  <a:pt x="181523" y="646430"/>
                  <a:pt x="149992" y="591251"/>
                </a:cubicBezTo>
                <a:cubicBezTo>
                  <a:pt x="118461" y="536072"/>
                  <a:pt x="152619" y="315354"/>
                  <a:pt x="142109" y="283823"/>
                </a:cubicBezTo>
                <a:cubicBezTo>
                  <a:pt x="131599" y="252292"/>
                  <a:pt x="72478" y="413888"/>
                  <a:pt x="86930" y="402064"/>
                </a:cubicBezTo>
                <a:cubicBezTo>
                  <a:pt x="101382" y="390240"/>
                  <a:pt x="171012" y="216819"/>
                  <a:pt x="228819" y="212878"/>
                </a:cubicBezTo>
                <a:cubicBezTo>
                  <a:pt x="286626" y="208937"/>
                  <a:pt x="399612" y="363964"/>
                  <a:pt x="433771" y="378416"/>
                </a:cubicBezTo>
                <a:cubicBezTo>
                  <a:pt x="467930" y="392868"/>
                  <a:pt x="419319" y="293020"/>
                  <a:pt x="433771" y="299589"/>
                </a:cubicBezTo>
                <a:cubicBezTo>
                  <a:pt x="448223" y="306158"/>
                  <a:pt x="521795" y="395495"/>
                  <a:pt x="520481" y="370533"/>
                </a:cubicBezTo>
                <a:close/>
              </a:path>
            </a:pathLst>
          </a:custGeom>
          <a:solidFill>
            <a:schemeClr val="accent5">
              <a:lumMod val="75000"/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1" name="フリーフォーム 1530">
            <a:extLst>
              <a:ext uri="{FF2B5EF4-FFF2-40B4-BE49-F238E27FC236}">
                <a16:creationId xmlns:a16="http://schemas.microsoft.com/office/drawing/2014/main" id="{F3C30357-EF02-EB8B-FF34-650682D6C626}"/>
              </a:ext>
            </a:extLst>
          </p:cNvPr>
          <p:cNvSpPr/>
          <p:nvPr/>
        </p:nvSpPr>
        <p:spPr>
          <a:xfrm>
            <a:off x="4926604" y="4778237"/>
            <a:ext cx="508228" cy="237474"/>
          </a:xfrm>
          <a:custGeom>
            <a:avLst/>
            <a:gdLst>
              <a:gd name="connsiteX0" fmla="*/ 120 w 508228"/>
              <a:gd name="connsiteY0" fmla="*/ 14480 h 237474"/>
              <a:gd name="connsiteX1" fmla="*/ 228720 w 508228"/>
              <a:gd name="connsiteY1" fmla="*/ 22363 h 237474"/>
              <a:gd name="connsiteX2" fmla="*/ 394258 w 508228"/>
              <a:gd name="connsiteY2" fmla="*/ 124839 h 237474"/>
              <a:gd name="connsiteX3" fmla="*/ 504617 w 508228"/>
              <a:gd name="connsiteY3" fmla="*/ 235197 h 237474"/>
              <a:gd name="connsiteX4" fmla="*/ 260251 w 508228"/>
              <a:gd name="connsiteY4" fmla="*/ 187901 h 237474"/>
              <a:gd name="connsiteX5" fmla="*/ 120 w 508228"/>
              <a:gd name="connsiteY5" fmla="*/ 14480 h 23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228" h="237474">
                <a:moveTo>
                  <a:pt x="120" y="14480"/>
                </a:moveTo>
                <a:cubicBezTo>
                  <a:pt x="-5135" y="-13110"/>
                  <a:pt x="163030" y="3970"/>
                  <a:pt x="228720" y="22363"/>
                </a:cubicBezTo>
                <a:cubicBezTo>
                  <a:pt x="294410" y="40756"/>
                  <a:pt x="348275" y="89367"/>
                  <a:pt x="394258" y="124839"/>
                </a:cubicBezTo>
                <a:cubicBezTo>
                  <a:pt x="440241" y="160311"/>
                  <a:pt x="526951" y="224687"/>
                  <a:pt x="504617" y="235197"/>
                </a:cubicBezTo>
                <a:cubicBezTo>
                  <a:pt x="482283" y="245707"/>
                  <a:pt x="343020" y="218118"/>
                  <a:pt x="260251" y="187901"/>
                </a:cubicBezTo>
                <a:cubicBezTo>
                  <a:pt x="177482" y="157684"/>
                  <a:pt x="5375" y="42070"/>
                  <a:pt x="120" y="14480"/>
                </a:cubicBezTo>
                <a:close/>
              </a:path>
            </a:pathLst>
          </a:custGeom>
          <a:solidFill>
            <a:schemeClr val="accent5">
              <a:lumMod val="75000"/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2" name="フリーフォーム 1531">
            <a:extLst>
              <a:ext uri="{FF2B5EF4-FFF2-40B4-BE49-F238E27FC236}">
                <a16:creationId xmlns:a16="http://schemas.microsoft.com/office/drawing/2014/main" id="{A0CA039F-AE6D-033F-4692-C33AA2C23A0F}"/>
              </a:ext>
            </a:extLst>
          </p:cNvPr>
          <p:cNvSpPr/>
          <p:nvPr/>
        </p:nvSpPr>
        <p:spPr>
          <a:xfrm>
            <a:off x="5521325" y="4824924"/>
            <a:ext cx="238688" cy="69574"/>
          </a:xfrm>
          <a:custGeom>
            <a:avLst/>
            <a:gdLst>
              <a:gd name="connsiteX0" fmla="*/ 0 w 238688"/>
              <a:gd name="connsiteY0" fmla="*/ 67751 h 69574"/>
              <a:gd name="connsiteX1" fmla="*/ 88900 w 238688"/>
              <a:gd name="connsiteY1" fmla="*/ 4251 h 69574"/>
              <a:gd name="connsiteX2" fmla="*/ 222250 w 238688"/>
              <a:gd name="connsiteY2" fmla="*/ 7426 h 69574"/>
              <a:gd name="connsiteX3" fmla="*/ 142875 w 238688"/>
              <a:gd name="connsiteY3" fmla="*/ 20126 h 69574"/>
              <a:gd name="connsiteX4" fmla="*/ 238125 w 238688"/>
              <a:gd name="connsiteY4" fmla="*/ 16951 h 69574"/>
              <a:gd name="connsiteX5" fmla="*/ 88900 w 238688"/>
              <a:gd name="connsiteY5" fmla="*/ 48701 h 69574"/>
              <a:gd name="connsiteX6" fmla="*/ 0 w 238688"/>
              <a:gd name="connsiteY6" fmla="*/ 67751 h 69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688" h="69574">
                <a:moveTo>
                  <a:pt x="0" y="67751"/>
                </a:moveTo>
                <a:cubicBezTo>
                  <a:pt x="0" y="60343"/>
                  <a:pt x="51858" y="14305"/>
                  <a:pt x="88900" y="4251"/>
                </a:cubicBezTo>
                <a:cubicBezTo>
                  <a:pt x="125942" y="-5803"/>
                  <a:pt x="213254" y="4780"/>
                  <a:pt x="222250" y="7426"/>
                </a:cubicBezTo>
                <a:cubicBezTo>
                  <a:pt x="231246" y="10072"/>
                  <a:pt x="140229" y="18538"/>
                  <a:pt x="142875" y="20126"/>
                </a:cubicBezTo>
                <a:cubicBezTo>
                  <a:pt x="145521" y="21713"/>
                  <a:pt x="247121" y="12189"/>
                  <a:pt x="238125" y="16951"/>
                </a:cubicBezTo>
                <a:cubicBezTo>
                  <a:pt x="229129" y="21713"/>
                  <a:pt x="125942" y="39176"/>
                  <a:pt x="88900" y="48701"/>
                </a:cubicBezTo>
                <a:cubicBezTo>
                  <a:pt x="51858" y="58226"/>
                  <a:pt x="0" y="75159"/>
                  <a:pt x="0" y="67751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3" name="フリーフォーム 1532">
            <a:extLst>
              <a:ext uri="{FF2B5EF4-FFF2-40B4-BE49-F238E27FC236}">
                <a16:creationId xmlns:a16="http://schemas.microsoft.com/office/drawing/2014/main" id="{3E560497-9613-0FAF-1E09-432C020CDFBD}"/>
              </a:ext>
            </a:extLst>
          </p:cNvPr>
          <p:cNvSpPr/>
          <p:nvPr/>
        </p:nvSpPr>
        <p:spPr>
          <a:xfrm>
            <a:off x="2847863" y="5062734"/>
            <a:ext cx="386325" cy="2194121"/>
          </a:xfrm>
          <a:custGeom>
            <a:avLst/>
            <a:gdLst>
              <a:gd name="connsiteX0" fmla="*/ 386225 w 386325"/>
              <a:gd name="connsiteY0" fmla="*/ 154 h 2194121"/>
              <a:gd name="connsiteX1" fmla="*/ 135969 w 386325"/>
              <a:gd name="connsiteY1" fmla="*/ 442917 h 2194121"/>
              <a:gd name="connsiteX2" fmla="*/ 30091 w 386325"/>
              <a:gd name="connsiteY2" fmla="*/ 750925 h 2194121"/>
              <a:gd name="connsiteX3" fmla="*/ 30091 w 386325"/>
              <a:gd name="connsiteY3" fmla="*/ 2069586 h 2194121"/>
              <a:gd name="connsiteX4" fmla="*/ 20465 w 386325"/>
              <a:gd name="connsiteY4" fmla="*/ 1973333 h 2194121"/>
              <a:gd name="connsiteX5" fmla="*/ 1215 w 386325"/>
              <a:gd name="connsiteY5" fmla="*/ 606546 h 2194121"/>
              <a:gd name="connsiteX6" fmla="*/ 58966 w 386325"/>
              <a:gd name="connsiteY6" fmla="*/ 606546 h 2194121"/>
              <a:gd name="connsiteX7" fmla="*/ 164844 w 386325"/>
              <a:gd name="connsiteY7" fmla="*/ 394790 h 2194121"/>
              <a:gd name="connsiteX8" fmla="*/ 386225 w 386325"/>
              <a:gd name="connsiteY8" fmla="*/ 154 h 2194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325" h="2194121">
                <a:moveTo>
                  <a:pt x="386225" y="154"/>
                </a:moveTo>
                <a:cubicBezTo>
                  <a:pt x="381413" y="8175"/>
                  <a:pt x="195325" y="317789"/>
                  <a:pt x="135969" y="442917"/>
                </a:cubicBezTo>
                <a:cubicBezTo>
                  <a:pt x="76613" y="568045"/>
                  <a:pt x="47737" y="479814"/>
                  <a:pt x="30091" y="750925"/>
                </a:cubicBezTo>
                <a:cubicBezTo>
                  <a:pt x="12445" y="1022036"/>
                  <a:pt x="31695" y="1865851"/>
                  <a:pt x="30091" y="2069586"/>
                </a:cubicBezTo>
                <a:cubicBezTo>
                  <a:pt x="28487" y="2273321"/>
                  <a:pt x="25278" y="2217173"/>
                  <a:pt x="20465" y="1973333"/>
                </a:cubicBezTo>
                <a:cubicBezTo>
                  <a:pt x="15652" y="1729493"/>
                  <a:pt x="-5202" y="834344"/>
                  <a:pt x="1215" y="606546"/>
                </a:cubicBezTo>
                <a:cubicBezTo>
                  <a:pt x="7632" y="378748"/>
                  <a:pt x="31695" y="641839"/>
                  <a:pt x="58966" y="606546"/>
                </a:cubicBezTo>
                <a:cubicBezTo>
                  <a:pt x="86237" y="571253"/>
                  <a:pt x="108697" y="491043"/>
                  <a:pt x="164844" y="394790"/>
                </a:cubicBezTo>
                <a:cubicBezTo>
                  <a:pt x="220991" y="298537"/>
                  <a:pt x="391037" y="-7867"/>
                  <a:pt x="386225" y="15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4" name="フリーフォーム 1533">
            <a:extLst>
              <a:ext uri="{FF2B5EF4-FFF2-40B4-BE49-F238E27FC236}">
                <a16:creationId xmlns:a16="http://schemas.microsoft.com/office/drawing/2014/main" id="{38E4F278-BDF1-5BC7-9385-181271D383A3}"/>
              </a:ext>
            </a:extLst>
          </p:cNvPr>
          <p:cNvSpPr/>
          <p:nvPr/>
        </p:nvSpPr>
        <p:spPr>
          <a:xfrm>
            <a:off x="2957046" y="5370892"/>
            <a:ext cx="527841" cy="1894696"/>
          </a:xfrm>
          <a:custGeom>
            <a:avLst/>
            <a:gdLst>
              <a:gd name="connsiteX0" fmla="*/ 527299 w 527841"/>
              <a:gd name="connsiteY0" fmla="*/ 5 h 1894696"/>
              <a:gd name="connsiteX1" fmla="*/ 238541 w 527841"/>
              <a:gd name="connsiteY1" fmla="*/ 375390 h 1894696"/>
              <a:gd name="connsiteX2" fmla="*/ 26786 w 527841"/>
              <a:gd name="connsiteY2" fmla="*/ 962531 h 1894696"/>
              <a:gd name="connsiteX3" fmla="*/ 238541 w 527841"/>
              <a:gd name="connsiteY3" fmla="*/ 288763 h 1894696"/>
              <a:gd name="connsiteX4" fmla="*/ 17160 w 527841"/>
              <a:gd name="connsiteY4" fmla="*/ 1203163 h 1894696"/>
              <a:gd name="connsiteX5" fmla="*/ 17160 w 527841"/>
              <a:gd name="connsiteY5" fmla="*/ 1828805 h 1894696"/>
              <a:gd name="connsiteX6" fmla="*/ 7535 w 527841"/>
              <a:gd name="connsiteY6" fmla="*/ 1732552 h 1894696"/>
              <a:gd name="connsiteX7" fmla="*/ 142289 w 527841"/>
              <a:gd name="connsiteY7" fmla="*/ 558270 h 1894696"/>
              <a:gd name="connsiteX8" fmla="*/ 315543 w 527841"/>
              <a:gd name="connsiteY8" fmla="*/ 192510 h 1894696"/>
              <a:gd name="connsiteX9" fmla="*/ 161539 w 527841"/>
              <a:gd name="connsiteY9" fmla="*/ 365765 h 1894696"/>
              <a:gd name="connsiteX10" fmla="*/ 527299 w 527841"/>
              <a:gd name="connsiteY10" fmla="*/ 5 h 189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7841" h="1894696">
                <a:moveTo>
                  <a:pt x="527299" y="5"/>
                </a:moveTo>
                <a:cubicBezTo>
                  <a:pt x="540133" y="1609"/>
                  <a:pt x="321960" y="214969"/>
                  <a:pt x="238541" y="375390"/>
                </a:cubicBezTo>
                <a:cubicBezTo>
                  <a:pt x="155122" y="535811"/>
                  <a:pt x="26786" y="976969"/>
                  <a:pt x="26786" y="962531"/>
                </a:cubicBezTo>
                <a:cubicBezTo>
                  <a:pt x="26786" y="948093"/>
                  <a:pt x="240145" y="248658"/>
                  <a:pt x="238541" y="288763"/>
                </a:cubicBezTo>
                <a:cubicBezTo>
                  <a:pt x="236937" y="328868"/>
                  <a:pt x="54057" y="946489"/>
                  <a:pt x="17160" y="1203163"/>
                </a:cubicBezTo>
                <a:cubicBezTo>
                  <a:pt x="-19737" y="1459837"/>
                  <a:pt x="18764" y="1740574"/>
                  <a:pt x="17160" y="1828805"/>
                </a:cubicBezTo>
                <a:cubicBezTo>
                  <a:pt x="15556" y="1917036"/>
                  <a:pt x="-13320" y="1944308"/>
                  <a:pt x="7535" y="1732552"/>
                </a:cubicBezTo>
                <a:cubicBezTo>
                  <a:pt x="28390" y="1520796"/>
                  <a:pt x="90954" y="814944"/>
                  <a:pt x="142289" y="558270"/>
                </a:cubicBezTo>
                <a:cubicBezTo>
                  <a:pt x="193624" y="301596"/>
                  <a:pt x="312335" y="224594"/>
                  <a:pt x="315543" y="192510"/>
                </a:cubicBezTo>
                <a:cubicBezTo>
                  <a:pt x="318751" y="160426"/>
                  <a:pt x="119830" y="396245"/>
                  <a:pt x="161539" y="365765"/>
                </a:cubicBezTo>
                <a:cubicBezTo>
                  <a:pt x="203248" y="335285"/>
                  <a:pt x="514465" y="-1599"/>
                  <a:pt x="527299" y="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5" name="フリーフォーム 1534">
            <a:extLst>
              <a:ext uri="{FF2B5EF4-FFF2-40B4-BE49-F238E27FC236}">
                <a16:creationId xmlns:a16="http://schemas.microsoft.com/office/drawing/2014/main" id="{85B883AF-085A-64D2-395E-4DBDD5218ABA}"/>
              </a:ext>
            </a:extLst>
          </p:cNvPr>
          <p:cNvSpPr/>
          <p:nvPr/>
        </p:nvSpPr>
        <p:spPr>
          <a:xfrm>
            <a:off x="2940842" y="5128028"/>
            <a:ext cx="409829" cy="1428605"/>
          </a:xfrm>
          <a:custGeom>
            <a:avLst/>
            <a:gdLst>
              <a:gd name="connsiteX0" fmla="*/ 408750 w 409829"/>
              <a:gd name="connsiteY0" fmla="*/ 2237 h 1428605"/>
              <a:gd name="connsiteX1" fmla="*/ 4489 w 409829"/>
              <a:gd name="connsiteY1" fmla="*/ 560503 h 1428605"/>
              <a:gd name="connsiteX2" fmla="*/ 187369 w 409829"/>
              <a:gd name="connsiteY2" fmla="*/ 290995 h 1428605"/>
              <a:gd name="connsiteX3" fmla="*/ 110366 w 409829"/>
              <a:gd name="connsiteY3" fmla="*/ 647130 h 1428605"/>
              <a:gd name="connsiteX4" fmla="*/ 23739 w 409829"/>
              <a:gd name="connsiteY4" fmla="*/ 1426776 h 1428605"/>
              <a:gd name="connsiteX5" fmla="*/ 119992 w 409829"/>
              <a:gd name="connsiteY5" fmla="*/ 406498 h 1428605"/>
              <a:gd name="connsiteX6" fmla="*/ 408750 w 409829"/>
              <a:gd name="connsiteY6" fmla="*/ 2237 h 1428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829" h="1428605">
                <a:moveTo>
                  <a:pt x="408750" y="2237"/>
                </a:moveTo>
                <a:cubicBezTo>
                  <a:pt x="389499" y="27905"/>
                  <a:pt x="41386" y="512377"/>
                  <a:pt x="4489" y="560503"/>
                </a:cubicBezTo>
                <a:cubicBezTo>
                  <a:pt x="-32408" y="608629"/>
                  <a:pt x="169723" y="276557"/>
                  <a:pt x="187369" y="290995"/>
                </a:cubicBezTo>
                <a:cubicBezTo>
                  <a:pt x="205015" y="305433"/>
                  <a:pt x="137638" y="457833"/>
                  <a:pt x="110366" y="647130"/>
                </a:cubicBezTo>
                <a:cubicBezTo>
                  <a:pt x="83094" y="836427"/>
                  <a:pt x="22135" y="1466881"/>
                  <a:pt x="23739" y="1426776"/>
                </a:cubicBezTo>
                <a:cubicBezTo>
                  <a:pt x="25343" y="1386671"/>
                  <a:pt x="55824" y="637504"/>
                  <a:pt x="119992" y="406498"/>
                </a:cubicBezTo>
                <a:cubicBezTo>
                  <a:pt x="184160" y="175492"/>
                  <a:pt x="428001" y="-23431"/>
                  <a:pt x="408750" y="223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4B1BA4C5-4164-7921-27F4-52535DC71931}"/>
              </a:ext>
            </a:extLst>
          </p:cNvPr>
          <p:cNvSpPr/>
          <p:nvPr/>
        </p:nvSpPr>
        <p:spPr>
          <a:xfrm>
            <a:off x="5611210" y="6292981"/>
            <a:ext cx="116635" cy="897182"/>
          </a:xfrm>
          <a:custGeom>
            <a:avLst/>
            <a:gdLst>
              <a:gd name="connsiteX0" fmla="*/ 318 w 116635"/>
              <a:gd name="connsiteY0" fmla="*/ 30817 h 897182"/>
              <a:gd name="connsiteX1" fmla="*/ 77321 w 116635"/>
              <a:gd name="connsiteY1" fmla="*/ 252198 h 897182"/>
              <a:gd name="connsiteX2" fmla="*/ 318 w 116635"/>
              <a:gd name="connsiteY2" fmla="*/ 897091 h 897182"/>
              <a:gd name="connsiteX3" fmla="*/ 106196 w 116635"/>
              <a:gd name="connsiteY3" fmla="*/ 300324 h 897182"/>
              <a:gd name="connsiteX4" fmla="*/ 106196 w 116635"/>
              <a:gd name="connsiteY4" fmla="*/ 386952 h 897182"/>
              <a:gd name="connsiteX5" fmla="*/ 48445 w 116635"/>
              <a:gd name="connsiteY5" fmla="*/ 11566 h 897182"/>
              <a:gd name="connsiteX6" fmla="*/ 48445 w 116635"/>
              <a:gd name="connsiteY6" fmla="*/ 88568 h 897182"/>
              <a:gd name="connsiteX7" fmla="*/ 318 w 116635"/>
              <a:gd name="connsiteY7" fmla="*/ 30817 h 897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635" h="897182">
                <a:moveTo>
                  <a:pt x="318" y="30817"/>
                </a:moveTo>
                <a:cubicBezTo>
                  <a:pt x="5131" y="58089"/>
                  <a:pt x="77321" y="107819"/>
                  <a:pt x="77321" y="252198"/>
                </a:cubicBezTo>
                <a:cubicBezTo>
                  <a:pt x="77321" y="396577"/>
                  <a:pt x="-4494" y="889070"/>
                  <a:pt x="318" y="897091"/>
                </a:cubicBezTo>
                <a:cubicBezTo>
                  <a:pt x="5130" y="905112"/>
                  <a:pt x="88550" y="385347"/>
                  <a:pt x="106196" y="300324"/>
                </a:cubicBezTo>
                <a:cubicBezTo>
                  <a:pt x="123842" y="215301"/>
                  <a:pt x="115821" y="435078"/>
                  <a:pt x="106196" y="386952"/>
                </a:cubicBezTo>
                <a:cubicBezTo>
                  <a:pt x="96571" y="338826"/>
                  <a:pt x="58070" y="61297"/>
                  <a:pt x="48445" y="11566"/>
                </a:cubicBezTo>
                <a:cubicBezTo>
                  <a:pt x="38820" y="-38165"/>
                  <a:pt x="50049" y="88568"/>
                  <a:pt x="48445" y="88568"/>
                </a:cubicBezTo>
                <a:cubicBezTo>
                  <a:pt x="46841" y="88568"/>
                  <a:pt x="-4495" y="3545"/>
                  <a:pt x="318" y="3081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6" name="フリーフォーム 1535">
            <a:extLst>
              <a:ext uri="{FF2B5EF4-FFF2-40B4-BE49-F238E27FC236}">
                <a16:creationId xmlns:a16="http://schemas.microsoft.com/office/drawing/2014/main" id="{433E8F84-BD7C-78B5-A700-516F2213DDE7}"/>
              </a:ext>
            </a:extLst>
          </p:cNvPr>
          <p:cNvSpPr/>
          <p:nvPr/>
        </p:nvSpPr>
        <p:spPr>
          <a:xfrm>
            <a:off x="5505628" y="6419979"/>
            <a:ext cx="98324" cy="693170"/>
          </a:xfrm>
          <a:custGeom>
            <a:avLst/>
            <a:gdLst>
              <a:gd name="connsiteX0" fmla="*/ 23 w 98324"/>
              <a:gd name="connsiteY0" fmla="*/ 72 h 693170"/>
              <a:gd name="connsiteX1" fmla="*/ 96275 w 98324"/>
              <a:gd name="connsiteY1" fmla="*/ 346581 h 693170"/>
              <a:gd name="connsiteX2" fmla="*/ 67399 w 98324"/>
              <a:gd name="connsiteY2" fmla="*/ 693090 h 693170"/>
              <a:gd name="connsiteX3" fmla="*/ 86650 w 98324"/>
              <a:gd name="connsiteY3" fmla="*/ 375457 h 693170"/>
              <a:gd name="connsiteX4" fmla="*/ 23 w 98324"/>
              <a:gd name="connsiteY4" fmla="*/ 72 h 69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24" h="693170">
                <a:moveTo>
                  <a:pt x="23" y="72"/>
                </a:moveTo>
                <a:cubicBezTo>
                  <a:pt x="1627" y="-4741"/>
                  <a:pt x="85046" y="231078"/>
                  <a:pt x="96275" y="346581"/>
                </a:cubicBezTo>
                <a:cubicBezTo>
                  <a:pt x="107504" y="462084"/>
                  <a:pt x="69003" y="688277"/>
                  <a:pt x="67399" y="693090"/>
                </a:cubicBezTo>
                <a:cubicBezTo>
                  <a:pt x="65795" y="697903"/>
                  <a:pt x="94671" y="486148"/>
                  <a:pt x="86650" y="375457"/>
                </a:cubicBezTo>
                <a:cubicBezTo>
                  <a:pt x="78629" y="264767"/>
                  <a:pt x="-1581" y="4885"/>
                  <a:pt x="23" y="7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7" name="フリーフォーム 1536">
            <a:extLst>
              <a:ext uri="{FF2B5EF4-FFF2-40B4-BE49-F238E27FC236}">
                <a16:creationId xmlns:a16="http://schemas.microsoft.com/office/drawing/2014/main" id="{0999B30D-6491-7BF8-6BD6-C9D0CF22A92C}"/>
              </a:ext>
            </a:extLst>
          </p:cNvPr>
          <p:cNvSpPr/>
          <p:nvPr/>
        </p:nvSpPr>
        <p:spPr>
          <a:xfrm>
            <a:off x="6217920" y="5116312"/>
            <a:ext cx="340805" cy="1303862"/>
          </a:xfrm>
          <a:custGeom>
            <a:avLst/>
            <a:gdLst>
              <a:gd name="connsiteX0" fmla="*/ 336884 w 340805"/>
              <a:gd name="connsiteY0" fmla="*/ 4328 h 1303862"/>
              <a:gd name="connsiteX1" fmla="*/ 327259 w 340805"/>
              <a:gd name="connsiteY1" fmla="*/ 312336 h 1303862"/>
              <a:gd name="connsiteX2" fmla="*/ 259882 w 340805"/>
              <a:gd name="connsiteY2" fmla="*/ 716597 h 1303862"/>
              <a:gd name="connsiteX3" fmla="*/ 279133 w 340805"/>
              <a:gd name="connsiteY3" fmla="*/ 485591 h 1303862"/>
              <a:gd name="connsiteX4" fmla="*/ 0 w 340805"/>
              <a:gd name="connsiteY4" fmla="*/ 1303739 h 1303862"/>
              <a:gd name="connsiteX5" fmla="*/ 279133 w 340805"/>
              <a:gd name="connsiteY5" fmla="*/ 543343 h 1303862"/>
              <a:gd name="connsiteX6" fmla="*/ 336884 w 340805"/>
              <a:gd name="connsiteY6" fmla="*/ 4328 h 1303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805" h="1303862">
                <a:moveTo>
                  <a:pt x="336884" y="4328"/>
                </a:moveTo>
                <a:cubicBezTo>
                  <a:pt x="344905" y="-34173"/>
                  <a:pt x="340093" y="193625"/>
                  <a:pt x="327259" y="312336"/>
                </a:cubicBezTo>
                <a:cubicBezTo>
                  <a:pt x="314425" y="431048"/>
                  <a:pt x="267903" y="687721"/>
                  <a:pt x="259882" y="716597"/>
                </a:cubicBezTo>
                <a:cubicBezTo>
                  <a:pt x="251861" y="745473"/>
                  <a:pt x="322447" y="387734"/>
                  <a:pt x="279133" y="485591"/>
                </a:cubicBezTo>
                <a:cubicBezTo>
                  <a:pt x="235819" y="583448"/>
                  <a:pt x="0" y="1294114"/>
                  <a:pt x="0" y="1303739"/>
                </a:cubicBezTo>
                <a:cubicBezTo>
                  <a:pt x="0" y="1313364"/>
                  <a:pt x="222986" y="756703"/>
                  <a:pt x="279133" y="543343"/>
                </a:cubicBezTo>
                <a:cubicBezTo>
                  <a:pt x="335280" y="329983"/>
                  <a:pt x="328863" y="42829"/>
                  <a:pt x="336884" y="432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8" name="フリーフォーム 1537">
            <a:extLst>
              <a:ext uri="{FF2B5EF4-FFF2-40B4-BE49-F238E27FC236}">
                <a16:creationId xmlns:a16="http://schemas.microsoft.com/office/drawing/2014/main" id="{AAEE4294-6DE9-AA31-0C2A-DE9C755C72BC}"/>
              </a:ext>
            </a:extLst>
          </p:cNvPr>
          <p:cNvSpPr/>
          <p:nvPr/>
        </p:nvSpPr>
        <p:spPr>
          <a:xfrm>
            <a:off x="2656502" y="5822781"/>
            <a:ext cx="206851" cy="1424611"/>
          </a:xfrm>
          <a:custGeom>
            <a:avLst/>
            <a:gdLst>
              <a:gd name="connsiteX0" fmla="*/ 144450 w 206851"/>
              <a:gd name="connsiteY0" fmla="*/ 503 h 1424611"/>
              <a:gd name="connsiteX1" fmla="*/ 48197 w 206851"/>
              <a:gd name="connsiteY1" fmla="*/ 558768 h 1424611"/>
              <a:gd name="connsiteX2" fmla="*/ 71 w 206851"/>
              <a:gd name="connsiteY2" fmla="*/ 1030406 h 1424611"/>
              <a:gd name="connsiteX3" fmla="*/ 57822 w 206851"/>
              <a:gd name="connsiteY3" fmla="*/ 529893 h 1424611"/>
              <a:gd name="connsiteX4" fmla="*/ 202201 w 206851"/>
              <a:gd name="connsiteY4" fmla="*/ 1396166 h 1424611"/>
              <a:gd name="connsiteX5" fmla="*/ 163700 w 206851"/>
              <a:gd name="connsiteY5" fmla="*/ 1165160 h 1424611"/>
              <a:gd name="connsiteX6" fmla="*/ 86698 w 206851"/>
              <a:gd name="connsiteY6" fmla="*/ 664646 h 1424611"/>
              <a:gd name="connsiteX7" fmla="*/ 38572 w 206851"/>
              <a:gd name="connsiteY7" fmla="*/ 462516 h 1424611"/>
              <a:gd name="connsiteX8" fmla="*/ 144450 w 206851"/>
              <a:gd name="connsiteY8" fmla="*/ 503 h 1424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851" h="1424611">
                <a:moveTo>
                  <a:pt x="144450" y="503"/>
                </a:moveTo>
                <a:cubicBezTo>
                  <a:pt x="146054" y="16545"/>
                  <a:pt x="72260" y="387118"/>
                  <a:pt x="48197" y="558768"/>
                </a:cubicBezTo>
                <a:cubicBezTo>
                  <a:pt x="24134" y="730418"/>
                  <a:pt x="-1533" y="1035219"/>
                  <a:pt x="71" y="1030406"/>
                </a:cubicBezTo>
                <a:cubicBezTo>
                  <a:pt x="1675" y="1025593"/>
                  <a:pt x="24134" y="468933"/>
                  <a:pt x="57822" y="529893"/>
                </a:cubicBezTo>
                <a:cubicBezTo>
                  <a:pt x="91510" y="590853"/>
                  <a:pt x="202201" y="1396166"/>
                  <a:pt x="202201" y="1396166"/>
                </a:cubicBezTo>
                <a:cubicBezTo>
                  <a:pt x="219847" y="1502044"/>
                  <a:pt x="182950" y="1287080"/>
                  <a:pt x="163700" y="1165160"/>
                </a:cubicBezTo>
                <a:cubicBezTo>
                  <a:pt x="144450" y="1043240"/>
                  <a:pt x="107553" y="781753"/>
                  <a:pt x="86698" y="664646"/>
                </a:cubicBezTo>
                <a:cubicBezTo>
                  <a:pt x="65843" y="547539"/>
                  <a:pt x="30551" y="568394"/>
                  <a:pt x="38572" y="462516"/>
                </a:cubicBezTo>
                <a:cubicBezTo>
                  <a:pt x="46593" y="356638"/>
                  <a:pt x="142846" y="-15539"/>
                  <a:pt x="144450" y="50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9" name="フリーフォーム 1538">
            <a:extLst>
              <a:ext uri="{FF2B5EF4-FFF2-40B4-BE49-F238E27FC236}">
                <a16:creationId xmlns:a16="http://schemas.microsoft.com/office/drawing/2014/main" id="{07E9A714-8003-0137-307A-6E7DF9732B9A}"/>
              </a:ext>
            </a:extLst>
          </p:cNvPr>
          <p:cNvSpPr/>
          <p:nvPr/>
        </p:nvSpPr>
        <p:spPr>
          <a:xfrm>
            <a:off x="5588669" y="3518714"/>
            <a:ext cx="543733" cy="591488"/>
          </a:xfrm>
          <a:custGeom>
            <a:avLst/>
            <a:gdLst>
              <a:gd name="connsiteX0" fmla="*/ 176864 w 543733"/>
              <a:gd name="connsiteY0" fmla="*/ 4132 h 591488"/>
              <a:gd name="connsiteX1" fmla="*/ 32485 w 543733"/>
              <a:gd name="connsiteY1" fmla="*/ 331391 h 591488"/>
              <a:gd name="connsiteX2" fmla="*/ 3609 w 543733"/>
              <a:gd name="connsiteY2" fmla="*/ 591273 h 591488"/>
              <a:gd name="connsiteX3" fmla="*/ 90236 w 543733"/>
              <a:gd name="connsiteY3" fmla="*/ 379518 h 591488"/>
              <a:gd name="connsiteX4" fmla="*/ 70986 w 543733"/>
              <a:gd name="connsiteY4" fmla="*/ 581648 h 591488"/>
              <a:gd name="connsiteX5" fmla="*/ 205739 w 543733"/>
              <a:gd name="connsiteY5" fmla="*/ 312141 h 591488"/>
              <a:gd name="connsiteX6" fmla="*/ 542624 w 543733"/>
              <a:gd name="connsiteY6" fmla="*/ 158137 h 591488"/>
              <a:gd name="connsiteX7" fmla="*/ 80611 w 543733"/>
              <a:gd name="connsiteY7" fmla="*/ 244764 h 591488"/>
              <a:gd name="connsiteX8" fmla="*/ 263491 w 543733"/>
              <a:gd name="connsiteY8" fmla="*/ 158137 h 591488"/>
              <a:gd name="connsiteX9" fmla="*/ 359744 w 543733"/>
              <a:gd name="connsiteY9" fmla="*/ 52259 h 591488"/>
              <a:gd name="connsiteX10" fmla="*/ 244240 w 543733"/>
              <a:gd name="connsiteY10" fmla="*/ 148511 h 591488"/>
              <a:gd name="connsiteX11" fmla="*/ 292367 w 543733"/>
              <a:gd name="connsiteY11" fmla="*/ 33008 h 591488"/>
              <a:gd name="connsiteX12" fmla="*/ 186489 w 543733"/>
              <a:gd name="connsiteY12" fmla="*/ 138886 h 591488"/>
              <a:gd name="connsiteX13" fmla="*/ 176864 w 543733"/>
              <a:gd name="connsiteY13" fmla="*/ 4132 h 591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3733" h="591488">
                <a:moveTo>
                  <a:pt x="176864" y="4132"/>
                </a:moveTo>
                <a:cubicBezTo>
                  <a:pt x="151197" y="36216"/>
                  <a:pt x="61361" y="233534"/>
                  <a:pt x="32485" y="331391"/>
                </a:cubicBezTo>
                <a:cubicBezTo>
                  <a:pt x="3609" y="429248"/>
                  <a:pt x="-6016" y="583252"/>
                  <a:pt x="3609" y="591273"/>
                </a:cubicBezTo>
                <a:cubicBezTo>
                  <a:pt x="13234" y="599294"/>
                  <a:pt x="79007" y="381122"/>
                  <a:pt x="90236" y="379518"/>
                </a:cubicBezTo>
                <a:cubicBezTo>
                  <a:pt x="101465" y="377914"/>
                  <a:pt x="51736" y="592877"/>
                  <a:pt x="70986" y="581648"/>
                </a:cubicBezTo>
                <a:cubicBezTo>
                  <a:pt x="90236" y="570419"/>
                  <a:pt x="127133" y="382726"/>
                  <a:pt x="205739" y="312141"/>
                </a:cubicBezTo>
                <a:cubicBezTo>
                  <a:pt x="284345" y="241556"/>
                  <a:pt x="563479" y="169366"/>
                  <a:pt x="542624" y="158137"/>
                </a:cubicBezTo>
                <a:cubicBezTo>
                  <a:pt x="521769" y="146908"/>
                  <a:pt x="127133" y="244764"/>
                  <a:pt x="80611" y="244764"/>
                </a:cubicBezTo>
                <a:cubicBezTo>
                  <a:pt x="34089" y="244764"/>
                  <a:pt x="216969" y="190221"/>
                  <a:pt x="263491" y="158137"/>
                </a:cubicBezTo>
                <a:cubicBezTo>
                  <a:pt x="310013" y="126053"/>
                  <a:pt x="362952" y="53863"/>
                  <a:pt x="359744" y="52259"/>
                </a:cubicBezTo>
                <a:cubicBezTo>
                  <a:pt x="356536" y="50655"/>
                  <a:pt x="255470" y="151720"/>
                  <a:pt x="244240" y="148511"/>
                </a:cubicBezTo>
                <a:cubicBezTo>
                  <a:pt x="233011" y="145303"/>
                  <a:pt x="301992" y="34612"/>
                  <a:pt x="292367" y="33008"/>
                </a:cubicBezTo>
                <a:cubicBezTo>
                  <a:pt x="282742" y="31404"/>
                  <a:pt x="207344" y="140490"/>
                  <a:pt x="186489" y="138886"/>
                </a:cubicBezTo>
                <a:cubicBezTo>
                  <a:pt x="165634" y="137282"/>
                  <a:pt x="202531" y="-27952"/>
                  <a:pt x="176864" y="413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0" name="フリーフォーム 1539">
            <a:extLst>
              <a:ext uri="{FF2B5EF4-FFF2-40B4-BE49-F238E27FC236}">
                <a16:creationId xmlns:a16="http://schemas.microsoft.com/office/drawing/2014/main" id="{3C3560C4-513C-3C0C-1803-609D85391D3B}"/>
              </a:ext>
            </a:extLst>
          </p:cNvPr>
          <p:cNvSpPr/>
          <p:nvPr/>
        </p:nvSpPr>
        <p:spPr>
          <a:xfrm>
            <a:off x="6140880" y="3713359"/>
            <a:ext cx="443190" cy="253528"/>
          </a:xfrm>
          <a:custGeom>
            <a:avLst/>
            <a:gdLst>
              <a:gd name="connsiteX0" fmla="*/ 38539 w 443190"/>
              <a:gd name="connsiteY0" fmla="*/ 1993 h 253528"/>
              <a:gd name="connsiteX1" fmla="*/ 308046 w 443190"/>
              <a:gd name="connsiteY1" fmla="*/ 127121 h 253528"/>
              <a:gd name="connsiteX2" fmla="*/ 442800 w 443190"/>
              <a:gd name="connsiteY2" fmla="*/ 232999 h 253528"/>
              <a:gd name="connsiteX3" fmla="*/ 269545 w 443190"/>
              <a:gd name="connsiteY3" fmla="*/ 252249 h 253528"/>
              <a:gd name="connsiteX4" fmla="*/ 38 w 443190"/>
              <a:gd name="connsiteY4" fmla="*/ 213748 h 253528"/>
              <a:gd name="connsiteX5" fmla="*/ 288796 w 443190"/>
              <a:gd name="connsiteY5" fmla="*/ 232999 h 253528"/>
              <a:gd name="connsiteX6" fmla="*/ 38539 w 443190"/>
              <a:gd name="connsiteY6" fmla="*/ 1993 h 25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3190" h="253528">
                <a:moveTo>
                  <a:pt x="38539" y="1993"/>
                </a:moveTo>
                <a:cubicBezTo>
                  <a:pt x="41747" y="-15653"/>
                  <a:pt x="240669" y="88620"/>
                  <a:pt x="308046" y="127121"/>
                </a:cubicBezTo>
                <a:cubicBezTo>
                  <a:pt x="375423" y="165622"/>
                  <a:pt x="449217" y="212144"/>
                  <a:pt x="442800" y="232999"/>
                </a:cubicBezTo>
                <a:cubicBezTo>
                  <a:pt x="436383" y="253854"/>
                  <a:pt x="343339" y="255458"/>
                  <a:pt x="269545" y="252249"/>
                </a:cubicBezTo>
                <a:cubicBezTo>
                  <a:pt x="195751" y="249041"/>
                  <a:pt x="-3171" y="216956"/>
                  <a:pt x="38" y="213748"/>
                </a:cubicBezTo>
                <a:cubicBezTo>
                  <a:pt x="3246" y="210540"/>
                  <a:pt x="282379" y="260270"/>
                  <a:pt x="288796" y="232999"/>
                </a:cubicBezTo>
                <a:cubicBezTo>
                  <a:pt x="295213" y="205728"/>
                  <a:pt x="35331" y="19639"/>
                  <a:pt x="38539" y="199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1" name="フリーフォーム 1540">
            <a:extLst>
              <a:ext uri="{FF2B5EF4-FFF2-40B4-BE49-F238E27FC236}">
                <a16:creationId xmlns:a16="http://schemas.microsoft.com/office/drawing/2014/main" id="{6A24B0B7-4F9D-74FF-048D-60EC625E535A}"/>
              </a:ext>
            </a:extLst>
          </p:cNvPr>
          <p:cNvSpPr/>
          <p:nvPr/>
        </p:nvSpPr>
        <p:spPr>
          <a:xfrm>
            <a:off x="5753261" y="3884244"/>
            <a:ext cx="687364" cy="153709"/>
          </a:xfrm>
          <a:custGeom>
            <a:avLst/>
            <a:gdLst>
              <a:gd name="connsiteX0" fmla="*/ 2646 w 687364"/>
              <a:gd name="connsiteY0" fmla="*/ 90990 h 153709"/>
              <a:gd name="connsiteX1" fmla="*/ 320280 w 687364"/>
              <a:gd name="connsiteY1" fmla="*/ 4362 h 153709"/>
              <a:gd name="connsiteX2" fmla="*/ 647539 w 687364"/>
              <a:gd name="connsiteY2" fmla="*/ 13988 h 153709"/>
              <a:gd name="connsiteX3" fmla="*/ 609038 w 687364"/>
              <a:gd name="connsiteY3" fmla="*/ 23613 h 153709"/>
              <a:gd name="connsiteX4" fmla="*/ 676415 w 687364"/>
              <a:gd name="connsiteY4" fmla="*/ 33238 h 153709"/>
              <a:gd name="connsiteX5" fmla="*/ 339531 w 687364"/>
              <a:gd name="connsiteY5" fmla="*/ 139116 h 153709"/>
              <a:gd name="connsiteX6" fmla="*/ 503160 w 687364"/>
              <a:gd name="connsiteY6" fmla="*/ 148741 h 153709"/>
              <a:gd name="connsiteX7" fmla="*/ 2646 w 687364"/>
              <a:gd name="connsiteY7" fmla="*/ 90990 h 15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7364" h="153709">
                <a:moveTo>
                  <a:pt x="2646" y="90990"/>
                </a:moveTo>
                <a:cubicBezTo>
                  <a:pt x="-27834" y="66927"/>
                  <a:pt x="212798" y="17196"/>
                  <a:pt x="320280" y="4362"/>
                </a:cubicBezTo>
                <a:cubicBezTo>
                  <a:pt x="427762" y="-8472"/>
                  <a:pt x="599413" y="10780"/>
                  <a:pt x="647539" y="13988"/>
                </a:cubicBezTo>
                <a:cubicBezTo>
                  <a:pt x="695665" y="17196"/>
                  <a:pt x="604225" y="20405"/>
                  <a:pt x="609038" y="23613"/>
                </a:cubicBezTo>
                <a:cubicBezTo>
                  <a:pt x="613851" y="26821"/>
                  <a:pt x="721333" y="13987"/>
                  <a:pt x="676415" y="33238"/>
                </a:cubicBezTo>
                <a:cubicBezTo>
                  <a:pt x="631497" y="52489"/>
                  <a:pt x="368407" y="119866"/>
                  <a:pt x="339531" y="139116"/>
                </a:cubicBezTo>
                <a:cubicBezTo>
                  <a:pt x="310655" y="158366"/>
                  <a:pt x="559308" y="155158"/>
                  <a:pt x="503160" y="148741"/>
                </a:cubicBezTo>
                <a:cubicBezTo>
                  <a:pt x="447012" y="142324"/>
                  <a:pt x="33126" y="115053"/>
                  <a:pt x="2646" y="9099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2" name="フリーフォーム 1541">
            <a:extLst>
              <a:ext uri="{FF2B5EF4-FFF2-40B4-BE49-F238E27FC236}">
                <a16:creationId xmlns:a16="http://schemas.microsoft.com/office/drawing/2014/main" id="{254B1720-53C0-B9F4-05B3-58AF2978C19E}"/>
              </a:ext>
            </a:extLst>
          </p:cNvPr>
          <p:cNvSpPr/>
          <p:nvPr/>
        </p:nvSpPr>
        <p:spPr>
          <a:xfrm>
            <a:off x="5744868" y="3983146"/>
            <a:ext cx="1050893" cy="2212226"/>
          </a:xfrm>
          <a:custGeom>
            <a:avLst/>
            <a:gdLst>
              <a:gd name="connsiteX0" fmla="*/ 858063 w 1050893"/>
              <a:gd name="connsiteY0" fmla="*/ 11338 h 2212226"/>
              <a:gd name="connsiteX1" fmla="*/ 867688 w 1050893"/>
              <a:gd name="connsiteY1" fmla="*/ 771734 h 2212226"/>
              <a:gd name="connsiteX2" fmla="*/ 800311 w 1050893"/>
              <a:gd name="connsiteY2" fmla="*/ 1031616 h 2212226"/>
              <a:gd name="connsiteX3" fmla="*/ 877313 w 1050893"/>
              <a:gd name="connsiteY3" fmla="*/ 954614 h 2212226"/>
              <a:gd name="connsiteX4" fmla="*/ 357549 w 1050893"/>
              <a:gd name="connsiteY4" fmla="*/ 1801637 h 2212226"/>
              <a:gd name="connsiteX5" fmla="*/ 11039 w 1050893"/>
              <a:gd name="connsiteY5" fmla="*/ 2196273 h 2212226"/>
              <a:gd name="connsiteX6" fmla="*/ 771435 w 1050893"/>
              <a:gd name="connsiteY6" fmla="*/ 1291498 h 2212226"/>
              <a:gd name="connsiteX7" fmla="*/ 1040943 w 1050893"/>
              <a:gd name="connsiteY7" fmla="*/ 502227 h 2212226"/>
              <a:gd name="connsiteX8" fmla="*/ 992816 w 1050893"/>
              <a:gd name="connsiteY8" fmla="*/ 636980 h 2212226"/>
              <a:gd name="connsiteX9" fmla="*/ 992816 w 1050893"/>
              <a:gd name="connsiteY9" fmla="*/ 338597 h 2212226"/>
              <a:gd name="connsiteX10" fmla="*/ 858063 w 1050893"/>
              <a:gd name="connsiteY10" fmla="*/ 11338 h 221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0893" h="2212226">
                <a:moveTo>
                  <a:pt x="858063" y="11338"/>
                </a:moveTo>
                <a:cubicBezTo>
                  <a:pt x="837208" y="83528"/>
                  <a:pt x="877313" y="601688"/>
                  <a:pt x="867688" y="771734"/>
                </a:cubicBezTo>
                <a:cubicBezTo>
                  <a:pt x="858063" y="941780"/>
                  <a:pt x="798707" y="1001136"/>
                  <a:pt x="800311" y="1031616"/>
                </a:cubicBezTo>
                <a:cubicBezTo>
                  <a:pt x="801915" y="1062096"/>
                  <a:pt x="951107" y="826277"/>
                  <a:pt x="877313" y="954614"/>
                </a:cubicBezTo>
                <a:cubicBezTo>
                  <a:pt x="803519" y="1082951"/>
                  <a:pt x="501928" y="1594694"/>
                  <a:pt x="357549" y="1801637"/>
                </a:cubicBezTo>
                <a:cubicBezTo>
                  <a:pt x="213170" y="2008580"/>
                  <a:pt x="-57942" y="2281296"/>
                  <a:pt x="11039" y="2196273"/>
                </a:cubicBezTo>
                <a:cubicBezTo>
                  <a:pt x="80020" y="2111250"/>
                  <a:pt x="599784" y="1573839"/>
                  <a:pt x="771435" y="1291498"/>
                </a:cubicBezTo>
                <a:cubicBezTo>
                  <a:pt x="943086" y="1009157"/>
                  <a:pt x="1004046" y="611313"/>
                  <a:pt x="1040943" y="502227"/>
                </a:cubicBezTo>
                <a:cubicBezTo>
                  <a:pt x="1077840" y="393141"/>
                  <a:pt x="1000837" y="664252"/>
                  <a:pt x="992816" y="636980"/>
                </a:cubicBezTo>
                <a:cubicBezTo>
                  <a:pt x="984795" y="609708"/>
                  <a:pt x="1013671" y="446079"/>
                  <a:pt x="992816" y="338597"/>
                </a:cubicBezTo>
                <a:cubicBezTo>
                  <a:pt x="971961" y="231115"/>
                  <a:pt x="878918" y="-60852"/>
                  <a:pt x="858063" y="1133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3" name="フリーフォーム 1542">
            <a:extLst>
              <a:ext uri="{FF2B5EF4-FFF2-40B4-BE49-F238E27FC236}">
                <a16:creationId xmlns:a16="http://schemas.microsoft.com/office/drawing/2014/main" id="{8EDF8EDA-36FC-BCB5-050D-CEFFA6682DD3}"/>
              </a:ext>
            </a:extLst>
          </p:cNvPr>
          <p:cNvSpPr/>
          <p:nvPr/>
        </p:nvSpPr>
        <p:spPr>
          <a:xfrm>
            <a:off x="5717555" y="3782938"/>
            <a:ext cx="228873" cy="198873"/>
          </a:xfrm>
          <a:custGeom>
            <a:avLst/>
            <a:gdLst>
              <a:gd name="connsiteX0" fmla="*/ 204274 w 228873"/>
              <a:gd name="connsiteY0" fmla="*/ 452 h 198873"/>
              <a:gd name="connsiteX1" fmla="*/ 49455 w 228873"/>
              <a:gd name="connsiteY1" fmla="*/ 135919 h 198873"/>
              <a:gd name="connsiteX2" fmla="*/ 10750 w 228873"/>
              <a:gd name="connsiteY2" fmla="*/ 198814 h 198873"/>
              <a:gd name="connsiteX3" fmla="*/ 223626 w 228873"/>
              <a:gd name="connsiteY3" fmla="*/ 126243 h 198873"/>
              <a:gd name="connsiteX4" fmla="*/ 165569 w 228873"/>
              <a:gd name="connsiteY4" fmla="*/ 92376 h 198873"/>
              <a:gd name="connsiteX5" fmla="*/ 204274 w 228873"/>
              <a:gd name="connsiteY5" fmla="*/ 452 h 19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873" h="198873">
                <a:moveTo>
                  <a:pt x="204274" y="452"/>
                </a:moveTo>
                <a:cubicBezTo>
                  <a:pt x="184922" y="7709"/>
                  <a:pt x="81709" y="102859"/>
                  <a:pt x="49455" y="135919"/>
                </a:cubicBezTo>
                <a:cubicBezTo>
                  <a:pt x="17201" y="168979"/>
                  <a:pt x="-18278" y="200427"/>
                  <a:pt x="10750" y="198814"/>
                </a:cubicBezTo>
                <a:cubicBezTo>
                  <a:pt x="39778" y="197201"/>
                  <a:pt x="197823" y="143983"/>
                  <a:pt x="223626" y="126243"/>
                </a:cubicBezTo>
                <a:cubicBezTo>
                  <a:pt x="249429" y="108503"/>
                  <a:pt x="172020" y="109309"/>
                  <a:pt x="165569" y="92376"/>
                </a:cubicBezTo>
                <a:cubicBezTo>
                  <a:pt x="159118" y="75443"/>
                  <a:pt x="223626" y="-6805"/>
                  <a:pt x="204274" y="4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4" name="フリーフォーム 1543">
            <a:extLst>
              <a:ext uri="{FF2B5EF4-FFF2-40B4-BE49-F238E27FC236}">
                <a16:creationId xmlns:a16="http://schemas.microsoft.com/office/drawing/2014/main" id="{38A49D5A-897C-2575-0333-182647F0DC2B}"/>
              </a:ext>
            </a:extLst>
          </p:cNvPr>
          <p:cNvSpPr/>
          <p:nvPr/>
        </p:nvSpPr>
        <p:spPr>
          <a:xfrm>
            <a:off x="6147917" y="3783290"/>
            <a:ext cx="285931" cy="129615"/>
          </a:xfrm>
          <a:custGeom>
            <a:avLst/>
            <a:gdLst>
              <a:gd name="connsiteX0" fmla="*/ 78712 w 285931"/>
              <a:gd name="connsiteY0" fmla="*/ 100 h 129615"/>
              <a:gd name="connsiteX1" fmla="*/ 209340 w 285931"/>
              <a:gd name="connsiteY1" fmla="*/ 106539 h 129615"/>
              <a:gd name="connsiteX2" fmla="*/ 277073 w 285931"/>
              <a:gd name="connsiteY2" fmla="*/ 125891 h 129615"/>
              <a:gd name="connsiteX3" fmla="*/ 10978 w 285931"/>
              <a:gd name="connsiteY3" fmla="*/ 125891 h 129615"/>
              <a:gd name="connsiteX4" fmla="*/ 54521 w 285931"/>
              <a:gd name="connsiteY4" fmla="*/ 87186 h 129615"/>
              <a:gd name="connsiteX5" fmla="*/ 78712 w 285931"/>
              <a:gd name="connsiteY5" fmla="*/ 100 h 129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931" h="129615">
                <a:moveTo>
                  <a:pt x="78712" y="100"/>
                </a:moveTo>
                <a:cubicBezTo>
                  <a:pt x="104515" y="3325"/>
                  <a:pt x="176280" y="85574"/>
                  <a:pt x="209340" y="106539"/>
                </a:cubicBezTo>
                <a:cubicBezTo>
                  <a:pt x="242400" y="127504"/>
                  <a:pt x="310133" y="122666"/>
                  <a:pt x="277073" y="125891"/>
                </a:cubicBezTo>
                <a:cubicBezTo>
                  <a:pt x="244013" y="129116"/>
                  <a:pt x="48070" y="132342"/>
                  <a:pt x="10978" y="125891"/>
                </a:cubicBezTo>
                <a:cubicBezTo>
                  <a:pt x="-26114" y="119440"/>
                  <a:pt x="41619" y="102507"/>
                  <a:pt x="54521" y="87186"/>
                </a:cubicBezTo>
                <a:cubicBezTo>
                  <a:pt x="67423" y="71865"/>
                  <a:pt x="52909" y="-3125"/>
                  <a:pt x="78712" y="1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5" name="フリーフォーム 1544">
            <a:extLst>
              <a:ext uri="{FF2B5EF4-FFF2-40B4-BE49-F238E27FC236}">
                <a16:creationId xmlns:a16="http://schemas.microsoft.com/office/drawing/2014/main" id="{E28768B7-2669-A9F1-9331-70A4798EA079}"/>
              </a:ext>
            </a:extLst>
          </p:cNvPr>
          <p:cNvSpPr/>
          <p:nvPr/>
        </p:nvSpPr>
        <p:spPr>
          <a:xfrm>
            <a:off x="4010781" y="3755329"/>
            <a:ext cx="481462" cy="115700"/>
          </a:xfrm>
          <a:custGeom>
            <a:avLst/>
            <a:gdLst>
              <a:gd name="connsiteX0" fmla="*/ 0 w 481462"/>
              <a:gd name="connsiteY0" fmla="*/ 115147 h 115700"/>
              <a:gd name="connsiteX1" fmla="*/ 328990 w 481462"/>
              <a:gd name="connsiteY1" fmla="*/ 3871 h 115700"/>
              <a:gd name="connsiteX2" fmla="*/ 348343 w 481462"/>
              <a:gd name="connsiteY2" fmla="*/ 32900 h 115700"/>
              <a:gd name="connsiteX3" fmla="*/ 478971 w 481462"/>
              <a:gd name="connsiteY3" fmla="*/ 105471 h 115700"/>
              <a:gd name="connsiteX4" fmla="*/ 217714 w 481462"/>
              <a:gd name="connsiteY4" fmla="*/ 115147 h 115700"/>
              <a:gd name="connsiteX5" fmla="*/ 0 w 481462"/>
              <a:gd name="connsiteY5" fmla="*/ 115147 h 11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462" h="115700">
                <a:moveTo>
                  <a:pt x="0" y="115147"/>
                </a:moveTo>
                <a:lnTo>
                  <a:pt x="328990" y="3871"/>
                </a:lnTo>
                <a:cubicBezTo>
                  <a:pt x="387047" y="-9837"/>
                  <a:pt x="323346" y="15967"/>
                  <a:pt x="348343" y="32900"/>
                </a:cubicBezTo>
                <a:cubicBezTo>
                  <a:pt x="373340" y="49833"/>
                  <a:pt x="500742" y="91763"/>
                  <a:pt x="478971" y="105471"/>
                </a:cubicBezTo>
                <a:cubicBezTo>
                  <a:pt x="457200" y="119179"/>
                  <a:pt x="217714" y="115147"/>
                  <a:pt x="217714" y="115147"/>
                </a:cubicBezTo>
                <a:lnTo>
                  <a:pt x="0" y="115147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6" name="フリーフォーム 1545">
            <a:extLst>
              <a:ext uri="{FF2B5EF4-FFF2-40B4-BE49-F238E27FC236}">
                <a16:creationId xmlns:a16="http://schemas.microsoft.com/office/drawing/2014/main" id="{9339E7FD-A34B-6AAB-1F9F-87F385679ADD}"/>
              </a:ext>
            </a:extLst>
          </p:cNvPr>
          <p:cNvSpPr/>
          <p:nvPr/>
        </p:nvSpPr>
        <p:spPr>
          <a:xfrm>
            <a:off x="4697566" y="3753199"/>
            <a:ext cx="251693" cy="199595"/>
          </a:xfrm>
          <a:custGeom>
            <a:avLst/>
            <a:gdLst>
              <a:gd name="connsiteX0" fmla="*/ 5063 w 251693"/>
              <a:gd name="connsiteY0" fmla="*/ 1163 h 199595"/>
              <a:gd name="connsiteX1" fmla="*/ 174396 w 251693"/>
              <a:gd name="connsiteY1" fmla="*/ 122115 h 199595"/>
              <a:gd name="connsiteX2" fmla="*/ 246967 w 251693"/>
              <a:gd name="connsiteY2" fmla="*/ 199525 h 199595"/>
              <a:gd name="connsiteX3" fmla="*/ 48605 w 251693"/>
              <a:gd name="connsiteY3" fmla="*/ 136630 h 199595"/>
              <a:gd name="connsiteX4" fmla="*/ 82472 w 251693"/>
              <a:gd name="connsiteY4" fmla="*/ 170496 h 199595"/>
              <a:gd name="connsiteX5" fmla="*/ 5063 w 251693"/>
              <a:gd name="connsiteY5" fmla="*/ 54382 h 199595"/>
              <a:gd name="connsiteX6" fmla="*/ 38929 w 251693"/>
              <a:gd name="connsiteY6" fmla="*/ 59220 h 199595"/>
              <a:gd name="connsiteX7" fmla="*/ 5063 w 251693"/>
              <a:gd name="connsiteY7" fmla="*/ 1163 h 19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693" h="199595">
                <a:moveTo>
                  <a:pt x="5063" y="1163"/>
                </a:moveTo>
                <a:cubicBezTo>
                  <a:pt x="27641" y="11646"/>
                  <a:pt x="134079" y="89055"/>
                  <a:pt x="174396" y="122115"/>
                </a:cubicBezTo>
                <a:cubicBezTo>
                  <a:pt x="214713" y="155175"/>
                  <a:pt x="267932" y="197106"/>
                  <a:pt x="246967" y="199525"/>
                </a:cubicBezTo>
                <a:cubicBezTo>
                  <a:pt x="226002" y="201944"/>
                  <a:pt x="76021" y="141468"/>
                  <a:pt x="48605" y="136630"/>
                </a:cubicBezTo>
                <a:cubicBezTo>
                  <a:pt x="21189" y="131792"/>
                  <a:pt x="89729" y="184204"/>
                  <a:pt x="82472" y="170496"/>
                </a:cubicBezTo>
                <a:cubicBezTo>
                  <a:pt x="75215" y="156788"/>
                  <a:pt x="12320" y="72928"/>
                  <a:pt x="5063" y="54382"/>
                </a:cubicBezTo>
                <a:cubicBezTo>
                  <a:pt x="-2194" y="35836"/>
                  <a:pt x="34897" y="64058"/>
                  <a:pt x="38929" y="59220"/>
                </a:cubicBezTo>
                <a:cubicBezTo>
                  <a:pt x="42961" y="54382"/>
                  <a:pt x="-17515" y="-9320"/>
                  <a:pt x="5063" y="11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7" name="フリーフォーム 1546">
            <a:extLst>
              <a:ext uri="{FF2B5EF4-FFF2-40B4-BE49-F238E27FC236}">
                <a16:creationId xmlns:a16="http://schemas.microsoft.com/office/drawing/2014/main" id="{D7036AB9-5A3A-DC04-4B5F-1DCC86C4BF3A}"/>
              </a:ext>
            </a:extLst>
          </p:cNvPr>
          <p:cNvSpPr/>
          <p:nvPr/>
        </p:nvSpPr>
        <p:spPr>
          <a:xfrm>
            <a:off x="4349872" y="5164099"/>
            <a:ext cx="1086930" cy="224124"/>
          </a:xfrm>
          <a:custGeom>
            <a:avLst/>
            <a:gdLst>
              <a:gd name="connsiteX0" fmla="*/ 14999 w 1086930"/>
              <a:gd name="connsiteY0" fmla="*/ 19185 h 224124"/>
              <a:gd name="connsiteX1" fmla="*/ 686906 w 1086930"/>
              <a:gd name="connsiteY1" fmla="*/ 4029 h 224124"/>
              <a:gd name="connsiteX2" fmla="*/ 1025385 w 1086930"/>
              <a:gd name="connsiteY2" fmla="*/ 89912 h 224124"/>
              <a:gd name="connsiteX3" fmla="*/ 803100 w 1086930"/>
              <a:gd name="connsiteY3" fmla="*/ 94964 h 224124"/>
              <a:gd name="connsiteX4" fmla="*/ 1086009 w 1086930"/>
              <a:gd name="connsiteY4" fmla="*/ 211158 h 224124"/>
              <a:gd name="connsiteX5" fmla="*/ 686906 w 1086930"/>
              <a:gd name="connsiteY5" fmla="*/ 216210 h 224124"/>
              <a:gd name="connsiteX6" fmla="*/ 454517 w 1086930"/>
              <a:gd name="connsiteY6" fmla="*/ 165691 h 224124"/>
              <a:gd name="connsiteX7" fmla="*/ 510088 w 1086930"/>
              <a:gd name="connsiteY7" fmla="*/ 221262 h 224124"/>
              <a:gd name="connsiteX8" fmla="*/ 343374 w 1086930"/>
              <a:gd name="connsiteY8" fmla="*/ 105068 h 224124"/>
              <a:gd name="connsiteX9" fmla="*/ 343374 w 1086930"/>
              <a:gd name="connsiteY9" fmla="*/ 190951 h 224124"/>
              <a:gd name="connsiteX10" fmla="*/ 267595 w 1086930"/>
              <a:gd name="connsiteY10" fmla="*/ 89912 h 224124"/>
              <a:gd name="connsiteX11" fmla="*/ 252440 w 1086930"/>
              <a:gd name="connsiteY11" fmla="*/ 125276 h 224124"/>
              <a:gd name="connsiteX12" fmla="*/ 222128 w 1086930"/>
              <a:gd name="connsiteY12" fmla="*/ 64652 h 224124"/>
              <a:gd name="connsiteX13" fmla="*/ 14999 w 1086930"/>
              <a:gd name="connsiteY13" fmla="*/ 19185 h 224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6930" h="224124">
                <a:moveTo>
                  <a:pt x="14999" y="19185"/>
                </a:moveTo>
                <a:cubicBezTo>
                  <a:pt x="92462" y="9081"/>
                  <a:pt x="518508" y="-7759"/>
                  <a:pt x="686906" y="4029"/>
                </a:cubicBezTo>
                <a:cubicBezTo>
                  <a:pt x="855304" y="15817"/>
                  <a:pt x="1006019" y="74756"/>
                  <a:pt x="1025385" y="89912"/>
                </a:cubicBezTo>
                <a:cubicBezTo>
                  <a:pt x="1044751" y="105068"/>
                  <a:pt x="792996" y="74756"/>
                  <a:pt x="803100" y="94964"/>
                </a:cubicBezTo>
                <a:cubicBezTo>
                  <a:pt x="813204" y="115172"/>
                  <a:pt x="1105375" y="190950"/>
                  <a:pt x="1086009" y="211158"/>
                </a:cubicBezTo>
                <a:cubicBezTo>
                  <a:pt x="1066643" y="231366"/>
                  <a:pt x="792155" y="223788"/>
                  <a:pt x="686906" y="216210"/>
                </a:cubicBezTo>
                <a:cubicBezTo>
                  <a:pt x="581657" y="208632"/>
                  <a:pt x="483987" y="164849"/>
                  <a:pt x="454517" y="165691"/>
                </a:cubicBezTo>
                <a:cubicBezTo>
                  <a:pt x="425047" y="166533"/>
                  <a:pt x="528612" y="231366"/>
                  <a:pt x="510088" y="221262"/>
                </a:cubicBezTo>
                <a:cubicBezTo>
                  <a:pt x="491564" y="211158"/>
                  <a:pt x="371160" y="110120"/>
                  <a:pt x="343374" y="105068"/>
                </a:cubicBezTo>
                <a:cubicBezTo>
                  <a:pt x="315588" y="100016"/>
                  <a:pt x="356004" y="193477"/>
                  <a:pt x="343374" y="190951"/>
                </a:cubicBezTo>
                <a:cubicBezTo>
                  <a:pt x="330744" y="188425"/>
                  <a:pt x="282751" y="100858"/>
                  <a:pt x="267595" y="89912"/>
                </a:cubicBezTo>
                <a:cubicBezTo>
                  <a:pt x="252439" y="78966"/>
                  <a:pt x="260018" y="129486"/>
                  <a:pt x="252440" y="125276"/>
                </a:cubicBezTo>
                <a:cubicBezTo>
                  <a:pt x="244862" y="121066"/>
                  <a:pt x="260859" y="80650"/>
                  <a:pt x="222128" y="64652"/>
                </a:cubicBezTo>
                <a:cubicBezTo>
                  <a:pt x="183397" y="48654"/>
                  <a:pt x="-62464" y="29289"/>
                  <a:pt x="14999" y="1918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8" name="フリーフォーム 1547">
            <a:extLst>
              <a:ext uri="{FF2B5EF4-FFF2-40B4-BE49-F238E27FC236}">
                <a16:creationId xmlns:a16="http://schemas.microsoft.com/office/drawing/2014/main" id="{63F7B61C-BC76-B9FE-7B28-8D5DEE18E780}"/>
              </a:ext>
            </a:extLst>
          </p:cNvPr>
          <p:cNvSpPr/>
          <p:nvPr/>
        </p:nvSpPr>
        <p:spPr>
          <a:xfrm>
            <a:off x="5164765" y="5213576"/>
            <a:ext cx="882706" cy="212590"/>
          </a:xfrm>
          <a:custGeom>
            <a:avLst/>
            <a:gdLst>
              <a:gd name="connsiteX0" fmla="*/ 8415 w 882706"/>
              <a:gd name="connsiteY0" fmla="*/ 25279 h 212590"/>
              <a:gd name="connsiteX1" fmla="*/ 518660 w 882706"/>
              <a:gd name="connsiteY1" fmla="*/ 20 h 212590"/>
              <a:gd name="connsiteX2" fmla="*/ 326687 w 882706"/>
              <a:gd name="connsiteY2" fmla="*/ 25279 h 212590"/>
              <a:gd name="connsiteX3" fmla="*/ 715686 w 882706"/>
              <a:gd name="connsiteY3" fmla="*/ 25279 h 212590"/>
              <a:gd name="connsiteX4" fmla="*/ 882400 w 882706"/>
              <a:gd name="connsiteY4" fmla="*/ 10123 h 212590"/>
              <a:gd name="connsiteX5" fmla="*/ 680322 w 882706"/>
              <a:gd name="connsiteY5" fmla="*/ 75799 h 212590"/>
              <a:gd name="connsiteX6" fmla="*/ 139765 w 882706"/>
              <a:gd name="connsiteY6" fmla="*/ 191993 h 212590"/>
              <a:gd name="connsiteX7" fmla="*/ 215544 w 882706"/>
              <a:gd name="connsiteY7" fmla="*/ 207149 h 212590"/>
              <a:gd name="connsiteX8" fmla="*/ 69038 w 882706"/>
              <a:gd name="connsiteY8" fmla="*/ 131370 h 212590"/>
              <a:gd name="connsiteX9" fmla="*/ 190285 w 882706"/>
              <a:gd name="connsiteY9" fmla="*/ 161681 h 212590"/>
              <a:gd name="connsiteX10" fmla="*/ 8415 w 882706"/>
              <a:gd name="connsiteY10" fmla="*/ 25279 h 212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2706" h="212590">
                <a:moveTo>
                  <a:pt x="8415" y="25279"/>
                </a:moveTo>
                <a:cubicBezTo>
                  <a:pt x="63144" y="-1664"/>
                  <a:pt x="465615" y="20"/>
                  <a:pt x="518660" y="20"/>
                </a:cubicBezTo>
                <a:cubicBezTo>
                  <a:pt x="571705" y="20"/>
                  <a:pt x="293849" y="21069"/>
                  <a:pt x="326687" y="25279"/>
                </a:cubicBezTo>
                <a:cubicBezTo>
                  <a:pt x="359525" y="29489"/>
                  <a:pt x="623067" y="27805"/>
                  <a:pt x="715686" y="25279"/>
                </a:cubicBezTo>
                <a:cubicBezTo>
                  <a:pt x="808305" y="22753"/>
                  <a:pt x="888294" y="1703"/>
                  <a:pt x="882400" y="10123"/>
                </a:cubicBezTo>
                <a:cubicBezTo>
                  <a:pt x="876506" y="18543"/>
                  <a:pt x="804094" y="45487"/>
                  <a:pt x="680322" y="75799"/>
                </a:cubicBezTo>
                <a:cubicBezTo>
                  <a:pt x="556550" y="106111"/>
                  <a:pt x="217228" y="170101"/>
                  <a:pt x="139765" y="191993"/>
                </a:cubicBezTo>
                <a:cubicBezTo>
                  <a:pt x="62302" y="213885"/>
                  <a:pt x="227332" y="217253"/>
                  <a:pt x="215544" y="207149"/>
                </a:cubicBezTo>
                <a:cubicBezTo>
                  <a:pt x="203756" y="197045"/>
                  <a:pt x="73248" y="138948"/>
                  <a:pt x="69038" y="131370"/>
                </a:cubicBezTo>
                <a:cubicBezTo>
                  <a:pt x="64828" y="123792"/>
                  <a:pt x="197021" y="174311"/>
                  <a:pt x="190285" y="161681"/>
                </a:cubicBezTo>
                <a:cubicBezTo>
                  <a:pt x="183549" y="149051"/>
                  <a:pt x="-46314" y="52222"/>
                  <a:pt x="8415" y="2527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9" name="フリーフォーム 1548">
            <a:extLst>
              <a:ext uri="{FF2B5EF4-FFF2-40B4-BE49-F238E27FC236}">
                <a16:creationId xmlns:a16="http://schemas.microsoft.com/office/drawing/2014/main" id="{B35F77BA-FB11-6186-3FFA-F97BF8CE2178}"/>
              </a:ext>
            </a:extLst>
          </p:cNvPr>
          <p:cNvSpPr/>
          <p:nvPr/>
        </p:nvSpPr>
        <p:spPr>
          <a:xfrm>
            <a:off x="4383932" y="5274109"/>
            <a:ext cx="989631" cy="508619"/>
          </a:xfrm>
          <a:custGeom>
            <a:avLst/>
            <a:gdLst>
              <a:gd name="connsiteX0" fmla="*/ 6198 w 989631"/>
              <a:gd name="connsiteY0" fmla="*/ 110 h 508619"/>
              <a:gd name="connsiteX1" fmla="*/ 546755 w 989631"/>
              <a:gd name="connsiteY1" fmla="*/ 277966 h 508619"/>
              <a:gd name="connsiteX2" fmla="*/ 834716 w 989631"/>
              <a:gd name="connsiteY2" fmla="*/ 318382 h 508619"/>
              <a:gd name="connsiteX3" fmla="*/ 683158 w 989631"/>
              <a:gd name="connsiteY3" fmla="*/ 277966 h 508619"/>
              <a:gd name="connsiteX4" fmla="*/ 945858 w 989631"/>
              <a:gd name="connsiteY4" fmla="*/ 409316 h 508619"/>
              <a:gd name="connsiteX5" fmla="*/ 955962 w 989631"/>
              <a:gd name="connsiteY5" fmla="*/ 505303 h 508619"/>
              <a:gd name="connsiteX6" fmla="*/ 612430 w 989631"/>
              <a:gd name="connsiteY6" fmla="*/ 459836 h 508619"/>
              <a:gd name="connsiteX7" fmla="*/ 147653 w 989631"/>
              <a:gd name="connsiteY7" fmla="*/ 212291 h 508619"/>
              <a:gd name="connsiteX8" fmla="*/ 248691 w 989631"/>
              <a:gd name="connsiteY8" fmla="*/ 313330 h 508619"/>
              <a:gd name="connsiteX9" fmla="*/ 6198 w 989631"/>
              <a:gd name="connsiteY9" fmla="*/ 110 h 50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631" h="508619">
                <a:moveTo>
                  <a:pt x="6198" y="110"/>
                </a:moveTo>
                <a:cubicBezTo>
                  <a:pt x="55875" y="-5784"/>
                  <a:pt x="408669" y="224921"/>
                  <a:pt x="546755" y="277966"/>
                </a:cubicBezTo>
                <a:cubicBezTo>
                  <a:pt x="684841" y="331011"/>
                  <a:pt x="811982" y="318382"/>
                  <a:pt x="834716" y="318382"/>
                </a:cubicBezTo>
                <a:cubicBezTo>
                  <a:pt x="857450" y="318382"/>
                  <a:pt x="664634" y="262810"/>
                  <a:pt x="683158" y="277966"/>
                </a:cubicBezTo>
                <a:cubicBezTo>
                  <a:pt x="701682" y="293122"/>
                  <a:pt x="900391" y="371427"/>
                  <a:pt x="945858" y="409316"/>
                </a:cubicBezTo>
                <a:cubicBezTo>
                  <a:pt x="991325" y="447205"/>
                  <a:pt x="1011533" y="496883"/>
                  <a:pt x="955962" y="505303"/>
                </a:cubicBezTo>
                <a:cubicBezTo>
                  <a:pt x="900391" y="513723"/>
                  <a:pt x="747148" y="508671"/>
                  <a:pt x="612430" y="459836"/>
                </a:cubicBezTo>
                <a:cubicBezTo>
                  <a:pt x="477712" y="411001"/>
                  <a:pt x="208276" y="236709"/>
                  <a:pt x="147653" y="212291"/>
                </a:cubicBezTo>
                <a:cubicBezTo>
                  <a:pt x="87030" y="187873"/>
                  <a:pt x="276477" y="342800"/>
                  <a:pt x="248691" y="313330"/>
                </a:cubicBezTo>
                <a:cubicBezTo>
                  <a:pt x="220905" y="283860"/>
                  <a:pt x="-43479" y="6004"/>
                  <a:pt x="6198" y="11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0" name="フリーフォーム 1549">
            <a:extLst>
              <a:ext uri="{FF2B5EF4-FFF2-40B4-BE49-F238E27FC236}">
                <a16:creationId xmlns:a16="http://schemas.microsoft.com/office/drawing/2014/main" id="{81F58730-FF83-15F3-8FFB-C622CB1B683E}"/>
              </a:ext>
            </a:extLst>
          </p:cNvPr>
          <p:cNvSpPr/>
          <p:nvPr/>
        </p:nvSpPr>
        <p:spPr>
          <a:xfrm>
            <a:off x="4951142" y="5208521"/>
            <a:ext cx="1082964" cy="574820"/>
          </a:xfrm>
          <a:custGeom>
            <a:avLst/>
            <a:gdLst>
              <a:gd name="connsiteX0" fmla="*/ 216986 w 1082964"/>
              <a:gd name="connsiteY0" fmla="*/ 358710 h 574820"/>
              <a:gd name="connsiteX1" fmla="*/ 646401 w 1082964"/>
              <a:gd name="connsiteY1" fmla="*/ 328398 h 574820"/>
              <a:gd name="connsiteX2" fmla="*/ 878789 w 1082964"/>
              <a:gd name="connsiteY2" fmla="*/ 181892 h 574820"/>
              <a:gd name="connsiteX3" fmla="*/ 813114 w 1082964"/>
              <a:gd name="connsiteY3" fmla="*/ 232412 h 574820"/>
              <a:gd name="connsiteX4" fmla="*/ 979828 w 1082964"/>
              <a:gd name="connsiteY4" fmla="*/ 106113 h 574820"/>
              <a:gd name="connsiteX5" fmla="*/ 1015192 w 1082964"/>
              <a:gd name="connsiteY5" fmla="*/ 106113 h 574820"/>
              <a:gd name="connsiteX6" fmla="*/ 1040451 w 1082964"/>
              <a:gd name="connsiteY6" fmla="*/ 23 h 574820"/>
              <a:gd name="connsiteX7" fmla="*/ 1080867 w 1082964"/>
              <a:gd name="connsiteY7" fmla="*/ 116217 h 574820"/>
              <a:gd name="connsiteX8" fmla="*/ 969724 w 1082964"/>
              <a:gd name="connsiteY8" fmla="*/ 166736 h 574820"/>
              <a:gd name="connsiteX9" fmla="*/ 1060659 w 1082964"/>
              <a:gd name="connsiteY9" fmla="*/ 212204 h 574820"/>
              <a:gd name="connsiteX10" fmla="*/ 696920 w 1082964"/>
              <a:gd name="connsiteY10" fmla="*/ 479956 h 574820"/>
              <a:gd name="connsiteX11" fmla="*/ 282661 w 1082964"/>
              <a:gd name="connsiteY11" fmla="*/ 565839 h 574820"/>
              <a:gd name="connsiteX12" fmla="*/ 368544 w 1082964"/>
              <a:gd name="connsiteY12" fmla="*/ 560787 h 574820"/>
              <a:gd name="connsiteX13" fmla="*/ 4805 w 1082964"/>
              <a:gd name="connsiteY13" fmla="*/ 464801 h 574820"/>
              <a:gd name="connsiteX14" fmla="*/ 151311 w 1082964"/>
              <a:gd name="connsiteY14" fmla="*/ 469852 h 574820"/>
              <a:gd name="connsiteX15" fmla="*/ 19961 w 1082964"/>
              <a:gd name="connsiteY15" fmla="*/ 358710 h 574820"/>
              <a:gd name="connsiteX16" fmla="*/ 216986 w 1082964"/>
              <a:gd name="connsiteY16" fmla="*/ 358710 h 57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82964" h="574820">
                <a:moveTo>
                  <a:pt x="216986" y="358710"/>
                </a:moveTo>
                <a:cubicBezTo>
                  <a:pt x="321393" y="353658"/>
                  <a:pt x="536101" y="357868"/>
                  <a:pt x="646401" y="328398"/>
                </a:cubicBezTo>
                <a:cubicBezTo>
                  <a:pt x="756702" y="298928"/>
                  <a:pt x="851004" y="197890"/>
                  <a:pt x="878789" y="181892"/>
                </a:cubicBezTo>
                <a:cubicBezTo>
                  <a:pt x="906574" y="165894"/>
                  <a:pt x="813114" y="232412"/>
                  <a:pt x="813114" y="232412"/>
                </a:cubicBezTo>
                <a:cubicBezTo>
                  <a:pt x="829954" y="219782"/>
                  <a:pt x="946148" y="127163"/>
                  <a:pt x="979828" y="106113"/>
                </a:cubicBezTo>
                <a:cubicBezTo>
                  <a:pt x="1013508" y="85063"/>
                  <a:pt x="1005088" y="123795"/>
                  <a:pt x="1015192" y="106113"/>
                </a:cubicBezTo>
                <a:cubicBezTo>
                  <a:pt x="1025296" y="88431"/>
                  <a:pt x="1029505" y="-1661"/>
                  <a:pt x="1040451" y="23"/>
                </a:cubicBezTo>
                <a:cubicBezTo>
                  <a:pt x="1051397" y="1707"/>
                  <a:pt x="1092655" y="88431"/>
                  <a:pt x="1080867" y="116217"/>
                </a:cubicBezTo>
                <a:cubicBezTo>
                  <a:pt x="1069079" y="144002"/>
                  <a:pt x="973092" y="150738"/>
                  <a:pt x="969724" y="166736"/>
                </a:cubicBezTo>
                <a:cubicBezTo>
                  <a:pt x="966356" y="182734"/>
                  <a:pt x="1106126" y="160001"/>
                  <a:pt x="1060659" y="212204"/>
                </a:cubicBezTo>
                <a:cubicBezTo>
                  <a:pt x="1015192" y="264407"/>
                  <a:pt x="826586" y="421017"/>
                  <a:pt x="696920" y="479956"/>
                </a:cubicBezTo>
                <a:cubicBezTo>
                  <a:pt x="567254" y="538895"/>
                  <a:pt x="337390" y="552367"/>
                  <a:pt x="282661" y="565839"/>
                </a:cubicBezTo>
                <a:cubicBezTo>
                  <a:pt x="227932" y="579311"/>
                  <a:pt x="414853" y="577627"/>
                  <a:pt x="368544" y="560787"/>
                </a:cubicBezTo>
                <a:cubicBezTo>
                  <a:pt x="322235" y="543947"/>
                  <a:pt x="41010" y="479957"/>
                  <a:pt x="4805" y="464801"/>
                </a:cubicBezTo>
                <a:cubicBezTo>
                  <a:pt x="-31401" y="449645"/>
                  <a:pt x="148785" y="487534"/>
                  <a:pt x="151311" y="469852"/>
                </a:cubicBezTo>
                <a:cubicBezTo>
                  <a:pt x="153837" y="452170"/>
                  <a:pt x="11541" y="373866"/>
                  <a:pt x="19961" y="358710"/>
                </a:cubicBezTo>
                <a:cubicBezTo>
                  <a:pt x="28381" y="343554"/>
                  <a:pt x="112579" y="363762"/>
                  <a:pt x="216986" y="35871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1" name="フリーフォーム 1550">
            <a:extLst>
              <a:ext uri="{FF2B5EF4-FFF2-40B4-BE49-F238E27FC236}">
                <a16:creationId xmlns:a16="http://schemas.microsoft.com/office/drawing/2014/main" id="{A3533D7E-769C-62B3-3333-51C662563986}"/>
              </a:ext>
            </a:extLst>
          </p:cNvPr>
          <p:cNvSpPr/>
          <p:nvPr/>
        </p:nvSpPr>
        <p:spPr>
          <a:xfrm>
            <a:off x="4329212" y="5208450"/>
            <a:ext cx="364143" cy="257803"/>
          </a:xfrm>
          <a:custGeom>
            <a:avLst/>
            <a:gdLst>
              <a:gd name="connsiteX0" fmla="*/ 101334 w 364143"/>
              <a:gd name="connsiteY0" fmla="*/ 94 h 257803"/>
              <a:gd name="connsiteX1" fmla="*/ 232684 w 364143"/>
              <a:gd name="connsiteY1" fmla="*/ 50613 h 257803"/>
              <a:gd name="connsiteX2" fmla="*/ 232684 w 364143"/>
              <a:gd name="connsiteY2" fmla="*/ 187015 h 257803"/>
              <a:gd name="connsiteX3" fmla="*/ 227632 w 364143"/>
              <a:gd name="connsiteY3" fmla="*/ 171859 h 257803"/>
              <a:gd name="connsiteX4" fmla="*/ 364034 w 364143"/>
              <a:gd name="connsiteY4" fmla="*/ 257742 h 257803"/>
              <a:gd name="connsiteX5" fmla="*/ 202373 w 364143"/>
              <a:gd name="connsiteY5" fmla="*/ 156704 h 257803"/>
              <a:gd name="connsiteX6" fmla="*/ 45763 w 364143"/>
              <a:gd name="connsiteY6" fmla="*/ 60717 h 257803"/>
              <a:gd name="connsiteX7" fmla="*/ 45763 w 364143"/>
              <a:gd name="connsiteY7" fmla="*/ 10198 h 257803"/>
              <a:gd name="connsiteX8" fmla="*/ 295 w 364143"/>
              <a:gd name="connsiteY8" fmla="*/ 60717 h 257803"/>
              <a:gd name="connsiteX9" fmla="*/ 101334 w 364143"/>
              <a:gd name="connsiteY9" fmla="*/ 94 h 257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4143" h="257803">
                <a:moveTo>
                  <a:pt x="101334" y="94"/>
                </a:moveTo>
                <a:cubicBezTo>
                  <a:pt x="140065" y="-1590"/>
                  <a:pt x="210792" y="19460"/>
                  <a:pt x="232684" y="50613"/>
                </a:cubicBezTo>
                <a:cubicBezTo>
                  <a:pt x="254576" y="81767"/>
                  <a:pt x="232684" y="187015"/>
                  <a:pt x="232684" y="187015"/>
                </a:cubicBezTo>
                <a:cubicBezTo>
                  <a:pt x="231842" y="207223"/>
                  <a:pt x="205740" y="160071"/>
                  <a:pt x="227632" y="171859"/>
                </a:cubicBezTo>
                <a:cubicBezTo>
                  <a:pt x="249524" y="183647"/>
                  <a:pt x="368244" y="260268"/>
                  <a:pt x="364034" y="257742"/>
                </a:cubicBezTo>
                <a:cubicBezTo>
                  <a:pt x="359824" y="255216"/>
                  <a:pt x="202373" y="156704"/>
                  <a:pt x="202373" y="156704"/>
                </a:cubicBezTo>
                <a:cubicBezTo>
                  <a:pt x="149328" y="123866"/>
                  <a:pt x="71865" y="85135"/>
                  <a:pt x="45763" y="60717"/>
                </a:cubicBezTo>
                <a:cubicBezTo>
                  <a:pt x="19661" y="36299"/>
                  <a:pt x="53341" y="10198"/>
                  <a:pt x="45763" y="10198"/>
                </a:cubicBezTo>
                <a:cubicBezTo>
                  <a:pt x="38185" y="10198"/>
                  <a:pt x="-3915" y="66611"/>
                  <a:pt x="295" y="60717"/>
                </a:cubicBezTo>
                <a:cubicBezTo>
                  <a:pt x="4505" y="54823"/>
                  <a:pt x="62603" y="1778"/>
                  <a:pt x="101334" y="9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2" name="フリーフォーム 1551">
            <a:extLst>
              <a:ext uri="{FF2B5EF4-FFF2-40B4-BE49-F238E27FC236}">
                <a16:creationId xmlns:a16="http://schemas.microsoft.com/office/drawing/2014/main" id="{3A928BEE-6B7D-4828-5B9A-1A3B3DBDAD42}"/>
              </a:ext>
            </a:extLst>
          </p:cNvPr>
          <p:cNvSpPr/>
          <p:nvPr/>
        </p:nvSpPr>
        <p:spPr>
          <a:xfrm>
            <a:off x="5769112" y="5233658"/>
            <a:ext cx="227577" cy="239732"/>
          </a:xfrm>
          <a:custGeom>
            <a:avLst/>
            <a:gdLst>
              <a:gd name="connsiteX0" fmla="*/ 227533 w 227577"/>
              <a:gd name="connsiteY0" fmla="*/ 65820 h 239732"/>
              <a:gd name="connsiteX1" fmla="*/ 101235 w 227577"/>
              <a:gd name="connsiteY1" fmla="*/ 101184 h 239732"/>
              <a:gd name="connsiteX2" fmla="*/ 86079 w 227577"/>
              <a:gd name="connsiteY2" fmla="*/ 187067 h 239732"/>
              <a:gd name="connsiteX3" fmla="*/ 196 w 227577"/>
              <a:gd name="connsiteY3" fmla="*/ 237586 h 239732"/>
              <a:gd name="connsiteX4" fmla="*/ 60819 w 227577"/>
              <a:gd name="connsiteY4" fmla="*/ 116340 h 239732"/>
              <a:gd name="connsiteX5" fmla="*/ 196 w 227577"/>
              <a:gd name="connsiteY5" fmla="*/ 166859 h 239732"/>
              <a:gd name="connsiteX6" fmla="*/ 70923 w 227577"/>
              <a:gd name="connsiteY6" fmla="*/ 50665 h 239732"/>
              <a:gd name="connsiteX7" fmla="*/ 192170 w 227577"/>
              <a:gd name="connsiteY7" fmla="*/ 145 h 239732"/>
              <a:gd name="connsiteX8" fmla="*/ 116391 w 227577"/>
              <a:gd name="connsiteY8" fmla="*/ 35509 h 239732"/>
              <a:gd name="connsiteX9" fmla="*/ 227533 w 227577"/>
              <a:gd name="connsiteY9" fmla="*/ 65820 h 2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7577" h="239732">
                <a:moveTo>
                  <a:pt x="227533" y="65820"/>
                </a:moveTo>
                <a:cubicBezTo>
                  <a:pt x="225007" y="76766"/>
                  <a:pt x="124811" y="80976"/>
                  <a:pt x="101235" y="101184"/>
                </a:cubicBezTo>
                <a:cubicBezTo>
                  <a:pt x="77659" y="121392"/>
                  <a:pt x="102919" y="164333"/>
                  <a:pt x="86079" y="187067"/>
                </a:cubicBezTo>
                <a:cubicBezTo>
                  <a:pt x="69239" y="209801"/>
                  <a:pt x="4406" y="249374"/>
                  <a:pt x="196" y="237586"/>
                </a:cubicBezTo>
                <a:cubicBezTo>
                  <a:pt x="-4014" y="225798"/>
                  <a:pt x="60819" y="128128"/>
                  <a:pt x="60819" y="116340"/>
                </a:cubicBezTo>
                <a:cubicBezTo>
                  <a:pt x="60819" y="104552"/>
                  <a:pt x="-1488" y="177805"/>
                  <a:pt x="196" y="166859"/>
                </a:cubicBezTo>
                <a:cubicBezTo>
                  <a:pt x="1880" y="155913"/>
                  <a:pt x="38927" y="78451"/>
                  <a:pt x="70923" y="50665"/>
                </a:cubicBezTo>
                <a:cubicBezTo>
                  <a:pt x="102919" y="22879"/>
                  <a:pt x="184592" y="2671"/>
                  <a:pt x="192170" y="145"/>
                </a:cubicBezTo>
                <a:cubicBezTo>
                  <a:pt x="199748" y="-2381"/>
                  <a:pt x="109655" y="28773"/>
                  <a:pt x="116391" y="35509"/>
                </a:cubicBezTo>
                <a:cubicBezTo>
                  <a:pt x="123127" y="42245"/>
                  <a:pt x="230059" y="54874"/>
                  <a:pt x="227533" y="6582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3" name="フリーフォーム 1552">
            <a:extLst>
              <a:ext uri="{FF2B5EF4-FFF2-40B4-BE49-F238E27FC236}">
                <a16:creationId xmlns:a16="http://schemas.microsoft.com/office/drawing/2014/main" id="{B85AEF5F-6A43-CA3D-ED3C-A6CC97281994}"/>
              </a:ext>
            </a:extLst>
          </p:cNvPr>
          <p:cNvSpPr/>
          <p:nvPr/>
        </p:nvSpPr>
        <p:spPr>
          <a:xfrm>
            <a:off x="6765234" y="4974440"/>
            <a:ext cx="548869" cy="2091189"/>
          </a:xfrm>
          <a:custGeom>
            <a:avLst/>
            <a:gdLst>
              <a:gd name="connsiteX0" fmla="*/ 474187 w 548869"/>
              <a:gd name="connsiteY0" fmla="*/ 1715 h 2091189"/>
              <a:gd name="connsiteX1" fmla="*/ 544914 w 548869"/>
              <a:gd name="connsiteY1" fmla="*/ 259363 h 2091189"/>
              <a:gd name="connsiteX2" fmla="*/ 539862 w 548869"/>
              <a:gd name="connsiteY2" fmla="*/ 203792 h 2091189"/>
              <a:gd name="connsiteX3" fmla="*/ 539862 w 548869"/>
              <a:gd name="connsiteY3" fmla="*/ 431129 h 2091189"/>
              <a:gd name="connsiteX4" fmla="*/ 539862 w 548869"/>
              <a:gd name="connsiteY4" fmla="*/ 345246 h 2091189"/>
              <a:gd name="connsiteX5" fmla="*/ 459031 w 548869"/>
              <a:gd name="connsiteY5" fmla="*/ 759505 h 2091189"/>
              <a:gd name="connsiteX6" fmla="*/ 418616 w 548869"/>
              <a:gd name="connsiteY6" fmla="*/ 1057569 h 2091189"/>
              <a:gd name="connsiteX7" fmla="*/ 469135 w 548869"/>
              <a:gd name="connsiteY7" fmla="*/ 916115 h 2091189"/>
              <a:gd name="connsiteX8" fmla="*/ 393356 w 548869"/>
              <a:gd name="connsiteY8" fmla="*/ 1441516 h 2091189"/>
              <a:gd name="connsiteX9" fmla="*/ 292317 w 548869"/>
              <a:gd name="connsiteY9" fmla="*/ 1542554 h 2091189"/>
              <a:gd name="connsiteX10" fmla="*/ 347889 w 548869"/>
              <a:gd name="connsiteY10" fmla="*/ 1476879 h 2091189"/>
              <a:gd name="connsiteX11" fmla="*/ 125604 w 548869"/>
              <a:gd name="connsiteY11" fmla="*/ 1875982 h 2091189"/>
              <a:gd name="connsiteX12" fmla="*/ 226642 w 548869"/>
              <a:gd name="connsiteY12" fmla="*/ 1709268 h 2091189"/>
              <a:gd name="connsiteX13" fmla="*/ 9409 w 548869"/>
              <a:gd name="connsiteY13" fmla="*/ 2088163 h 2091189"/>
              <a:gd name="connsiteX14" fmla="*/ 54876 w 548869"/>
              <a:gd name="connsiteY14" fmla="*/ 1835567 h 2091189"/>
              <a:gd name="connsiteX15" fmla="*/ 196331 w 548869"/>
              <a:gd name="connsiteY15" fmla="*/ 981790 h 2091189"/>
              <a:gd name="connsiteX16" fmla="*/ 297369 w 548869"/>
              <a:gd name="connsiteY16" fmla="*/ 365454 h 2091189"/>
              <a:gd name="connsiteX17" fmla="*/ 352941 w 548869"/>
              <a:gd name="connsiteY17" fmla="*/ 158325 h 2091189"/>
              <a:gd name="connsiteX18" fmla="*/ 474187 w 548869"/>
              <a:gd name="connsiteY18" fmla="*/ 1715 h 2091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8869" h="2091189">
                <a:moveTo>
                  <a:pt x="474187" y="1715"/>
                </a:moveTo>
                <a:cubicBezTo>
                  <a:pt x="506182" y="18555"/>
                  <a:pt x="533968" y="225684"/>
                  <a:pt x="544914" y="259363"/>
                </a:cubicBezTo>
                <a:cubicBezTo>
                  <a:pt x="555860" y="293043"/>
                  <a:pt x="540704" y="175164"/>
                  <a:pt x="539862" y="203792"/>
                </a:cubicBezTo>
                <a:cubicBezTo>
                  <a:pt x="539020" y="232420"/>
                  <a:pt x="539862" y="431129"/>
                  <a:pt x="539862" y="431129"/>
                </a:cubicBezTo>
                <a:cubicBezTo>
                  <a:pt x="539862" y="454705"/>
                  <a:pt x="553334" y="290517"/>
                  <a:pt x="539862" y="345246"/>
                </a:cubicBezTo>
                <a:cubicBezTo>
                  <a:pt x="526390" y="399975"/>
                  <a:pt x="479239" y="640785"/>
                  <a:pt x="459031" y="759505"/>
                </a:cubicBezTo>
                <a:cubicBezTo>
                  <a:pt x="438823" y="878225"/>
                  <a:pt x="416932" y="1031467"/>
                  <a:pt x="418616" y="1057569"/>
                </a:cubicBezTo>
                <a:cubicBezTo>
                  <a:pt x="420300" y="1083671"/>
                  <a:pt x="473345" y="852124"/>
                  <a:pt x="469135" y="916115"/>
                </a:cubicBezTo>
                <a:cubicBezTo>
                  <a:pt x="464925" y="980106"/>
                  <a:pt x="422826" y="1337110"/>
                  <a:pt x="393356" y="1441516"/>
                </a:cubicBezTo>
                <a:cubicBezTo>
                  <a:pt x="363886" y="1545923"/>
                  <a:pt x="299895" y="1536660"/>
                  <a:pt x="292317" y="1542554"/>
                </a:cubicBezTo>
                <a:cubicBezTo>
                  <a:pt x="284739" y="1548448"/>
                  <a:pt x="375674" y="1421308"/>
                  <a:pt x="347889" y="1476879"/>
                </a:cubicBezTo>
                <a:cubicBezTo>
                  <a:pt x="320104" y="1532450"/>
                  <a:pt x="145812" y="1837251"/>
                  <a:pt x="125604" y="1875982"/>
                </a:cubicBezTo>
                <a:cubicBezTo>
                  <a:pt x="105396" y="1914713"/>
                  <a:pt x="246008" y="1673905"/>
                  <a:pt x="226642" y="1709268"/>
                </a:cubicBezTo>
                <a:cubicBezTo>
                  <a:pt x="207276" y="1744631"/>
                  <a:pt x="38037" y="2067113"/>
                  <a:pt x="9409" y="2088163"/>
                </a:cubicBezTo>
                <a:cubicBezTo>
                  <a:pt x="-19219" y="2109213"/>
                  <a:pt x="23722" y="2019963"/>
                  <a:pt x="54876" y="1835567"/>
                </a:cubicBezTo>
                <a:cubicBezTo>
                  <a:pt x="86030" y="1651172"/>
                  <a:pt x="155916" y="1226809"/>
                  <a:pt x="196331" y="981790"/>
                </a:cubicBezTo>
                <a:cubicBezTo>
                  <a:pt x="236746" y="736771"/>
                  <a:pt x="271267" y="502698"/>
                  <a:pt x="297369" y="365454"/>
                </a:cubicBezTo>
                <a:cubicBezTo>
                  <a:pt x="323471" y="228210"/>
                  <a:pt x="329365" y="220632"/>
                  <a:pt x="352941" y="158325"/>
                </a:cubicBezTo>
                <a:cubicBezTo>
                  <a:pt x="376517" y="96018"/>
                  <a:pt x="442192" y="-15125"/>
                  <a:pt x="474187" y="171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4" name="フリーフォーム 1553">
            <a:extLst>
              <a:ext uri="{FF2B5EF4-FFF2-40B4-BE49-F238E27FC236}">
                <a16:creationId xmlns:a16="http://schemas.microsoft.com/office/drawing/2014/main" id="{176D0FE0-3B04-0D85-D7AC-ECF797FF8D37}"/>
              </a:ext>
            </a:extLst>
          </p:cNvPr>
          <p:cNvSpPr/>
          <p:nvPr/>
        </p:nvSpPr>
        <p:spPr>
          <a:xfrm>
            <a:off x="6569443" y="6535661"/>
            <a:ext cx="534054" cy="1973654"/>
          </a:xfrm>
          <a:custGeom>
            <a:avLst/>
            <a:gdLst>
              <a:gd name="connsiteX0" fmla="*/ 533576 w 534054"/>
              <a:gd name="connsiteY0" fmla="*/ 163203 h 1973654"/>
              <a:gd name="connsiteX1" fmla="*/ 321395 w 534054"/>
              <a:gd name="connsiteY1" fmla="*/ 708812 h 1973654"/>
              <a:gd name="connsiteX2" fmla="*/ 275927 w 534054"/>
              <a:gd name="connsiteY2" fmla="*/ 936149 h 1973654"/>
              <a:gd name="connsiteX3" fmla="*/ 356758 w 534054"/>
              <a:gd name="connsiteY3" fmla="*/ 1476706 h 1973654"/>
              <a:gd name="connsiteX4" fmla="*/ 301187 w 534054"/>
              <a:gd name="connsiteY4" fmla="*/ 1335252 h 1973654"/>
              <a:gd name="connsiteX5" fmla="*/ 245616 w 534054"/>
              <a:gd name="connsiteY5" fmla="*/ 1946536 h 1973654"/>
              <a:gd name="connsiteX6" fmla="*/ 210252 w 534054"/>
              <a:gd name="connsiteY6" fmla="*/ 1870757 h 1973654"/>
              <a:gd name="connsiteX7" fmla="*/ 174888 w 534054"/>
              <a:gd name="connsiteY7" fmla="*/ 1911172 h 1973654"/>
              <a:gd name="connsiteX8" fmla="*/ 28382 w 534054"/>
              <a:gd name="connsiteY8" fmla="*/ 1739406 h 1973654"/>
              <a:gd name="connsiteX9" fmla="*/ 18279 w 534054"/>
              <a:gd name="connsiteY9" fmla="*/ 1936432 h 1973654"/>
              <a:gd name="connsiteX10" fmla="*/ 8175 w 534054"/>
              <a:gd name="connsiteY10" fmla="*/ 1239265 h 1973654"/>
              <a:gd name="connsiteX11" fmla="*/ 149629 w 534054"/>
              <a:gd name="connsiteY11" fmla="*/ 471371 h 1973654"/>
              <a:gd name="connsiteX12" fmla="*/ 291083 w 534054"/>
              <a:gd name="connsiteY12" fmla="*/ 1541 h 1973654"/>
              <a:gd name="connsiteX13" fmla="*/ 179940 w 534054"/>
              <a:gd name="connsiteY13" fmla="*/ 309709 h 1973654"/>
              <a:gd name="connsiteX14" fmla="*/ 417381 w 534054"/>
              <a:gd name="connsiteY14" fmla="*/ 1541 h 1973654"/>
              <a:gd name="connsiteX15" fmla="*/ 255719 w 534054"/>
              <a:gd name="connsiteY15" fmla="*/ 390540 h 1973654"/>
              <a:gd name="connsiteX16" fmla="*/ 533576 w 534054"/>
              <a:gd name="connsiteY16" fmla="*/ 163203 h 197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34054" h="1973654">
                <a:moveTo>
                  <a:pt x="533576" y="163203"/>
                </a:moveTo>
                <a:cubicBezTo>
                  <a:pt x="544522" y="216248"/>
                  <a:pt x="364336" y="579988"/>
                  <a:pt x="321395" y="708812"/>
                </a:cubicBezTo>
                <a:cubicBezTo>
                  <a:pt x="278454" y="837636"/>
                  <a:pt x="270033" y="808167"/>
                  <a:pt x="275927" y="936149"/>
                </a:cubicBezTo>
                <a:cubicBezTo>
                  <a:pt x="281821" y="1064131"/>
                  <a:pt x="352548" y="1410189"/>
                  <a:pt x="356758" y="1476706"/>
                </a:cubicBezTo>
                <a:cubicBezTo>
                  <a:pt x="360968" y="1543223"/>
                  <a:pt x="319711" y="1256947"/>
                  <a:pt x="301187" y="1335252"/>
                </a:cubicBezTo>
                <a:cubicBezTo>
                  <a:pt x="282663" y="1413557"/>
                  <a:pt x="260772" y="1857285"/>
                  <a:pt x="245616" y="1946536"/>
                </a:cubicBezTo>
                <a:cubicBezTo>
                  <a:pt x="230460" y="2035787"/>
                  <a:pt x="222040" y="1876651"/>
                  <a:pt x="210252" y="1870757"/>
                </a:cubicBezTo>
                <a:cubicBezTo>
                  <a:pt x="198464" y="1864863"/>
                  <a:pt x="205200" y="1933064"/>
                  <a:pt x="174888" y="1911172"/>
                </a:cubicBezTo>
                <a:cubicBezTo>
                  <a:pt x="144576" y="1889280"/>
                  <a:pt x="54483" y="1735196"/>
                  <a:pt x="28382" y="1739406"/>
                </a:cubicBezTo>
                <a:cubicBezTo>
                  <a:pt x="2281" y="1743616"/>
                  <a:pt x="21647" y="2019789"/>
                  <a:pt x="18279" y="1936432"/>
                </a:cubicBezTo>
                <a:cubicBezTo>
                  <a:pt x="14911" y="1853075"/>
                  <a:pt x="-13717" y="1483442"/>
                  <a:pt x="8175" y="1239265"/>
                </a:cubicBezTo>
                <a:cubicBezTo>
                  <a:pt x="30067" y="995088"/>
                  <a:pt x="102478" y="677658"/>
                  <a:pt x="149629" y="471371"/>
                </a:cubicBezTo>
                <a:cubicBezTo>
                  <a:pt x="196780" y="265084"/>
                  <a:pt x="286031" y="28485"/>
                  <a:pt x="291083" y="1541"/>
                </a:cubicBezTo>
                <a:cubicBezTo>
                  <a:pt x="296135" y="-25403"/>
                  <a:pt x="158890" y="309709"/>
                  <a:pt x="179940" y="309709"/>
                </a:cubicBezTo>
                <a:cubicBezTo>
                  <a:pt x="200990" y="309709"/>
                  <a:pt x="404751" y="-11931"/>
                  <a:pt x="417381" y="1541"/>
                </a:cubicBezTo>
                <a:cubicBezTo>
                  <a:pt x="430011" y="15013"/>
                  <a:pt x="241405" y="362754"/>
                  <a:pt x="255719" y="390540"/>
                </a:cubicBezTo>
                <a:cubicBezTo>
                  <a:pt x="270033" y="418326"/>
                  <a:pt x="522630" y="110158"/>
                  <a:pt x="533576" y="16320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5" name="フリーフォーム 1554">
            <a:extLst>
              <a:ext uri="{FF2B5EF4-FFF2-40B4-BE49-F238E27FC236}">
                <a16:creationId xmlns:a16="http://schemas.microsoft.com/office/drawing/2014/main" id="{9D6B66C0-5432-8AE0-D2E2-788EEC919A2B}"/>
              </a:ext>
            </a:extLst>
          </p:cNvPr>
          <p:cNvSpPr/>
          <p:nvPr/>
        </p:nvSpPr>
        <p:spPr>
          <a:xfrm>
            <a:off x="7335511" y="6789760"/>
            <a:ext cx="129201" cy="385730"/>
          </a:xfrm>
          <a:custGeom>
            <a:avLst/>
            <a:gdLst>
              <a:gd name="connsiteX0" fmla="*/ 70624 w 129201"/>
              <a:gd name="connsiteY0" fmla="*/ 39 h 385730"/>
              <a:gd name="connsiteX1" fmla="*/ 116091 w 129201"/>
              <a:gd name="connsiteY1" fmla="*/ 257688 h 385730"/>
              <a:gd name="connsiteX2" fmla="*/ 121143 w 129201"/>
              <a:gd name="connsiteY2" fmla="*/ 383986 h 385730"/>
              <a:gd name="connsiteX3" fmla="*/ 15053 w 129201"/>
              <a:gd name="connsiteY3" fmla="*/ 171805 h 385730"/>
              <a:gd name="connsiteX4" fmla="*/ 4949 w 129201"/>
              <a:gd name="connsiteY4" fmla="*/ 237480 h 385730"/>
              <a:gd name="connsiteX5" fmla="*/ 70624 w 129201"/>
              <a:gd name="connsiteY5" fmla="*/ 39 h 385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201" h="385730">
                <a:moveTo>
                  <a:pt x="70624" y="39"/>
                </a:moveTo>
                <a:cubicBezTo>
                  <a:pt x="89148" y="3407"/>
                  <a:pt x="107671" y="193697"/>
                  <a:pt x="116091" y="257688"/>
                </a:cubicBezTo>
                <a:cubicBezTo>
                  <a:pt x="124511" y="321679"/>
                  <a:pt x="137983" y="398300"/>
                  <a:pt x="121143" y="383986"/>
                </a:cubicBezTo>
                <a:cubicBezTo>
                  <a:pt x="104303" y="369672"/>
                  <a:pt x="34419" y="196223"/>
                  <a:pt x="15053" y="171805"/>
                </a:cubicBezTo>
                <a:cubicBezTo>
                  <a:pt x="-4313" y="147387"/>
                  <a:pt x="-1787" y="262740"/>
                  <a:pt x="4949" y="237480"/>
                </a:cubicBezTo>
                <a:cubicBezTo>
                  <a:pt x="11685" y="212220"/>
                  <a:pt x="52100" y="-3329"/>
                  <a:pt x="70624" y="3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6" name="フリーフォーム 1555">
            <a:extLst>
              <a:ext uri="{FF2B5EF4-FFF2-40B4-BE49-F238E27FC236}">
                <a16:creationId xmlns:a16="http://schemas.microsoft.com/office/drawing/2014/main" id="{64B376FD-F077-0F58-0965-4326787F7065}"/>
              </a:ext>
            </a:extLst>
          </p:cNvPr>
          <p:cNvSpPr/>
          <p:nvPr/>
        </p:nvSpPr>
        <p:spPr>
          <a:xfrm>
            <a:off x="7153164" y="7010775"/>
            <a:ext cx="227792" cy="273247"/>
          </a:xfrm>
          <a:custGeom>
            <a:avLst/>
            <a:gdLst>
              <a:gd name="connsiteX0" fmla="*/ 10478 w 227792"/>
              <a:gd name="connsiteY0" fmla="*/ 1309 h 273247"/>
              <a:gd name="connsiteX1" fmla="*/ 162036 w 227792"/>
              <a:gd name="connsiteY1" fmla="*/ 218542 h 273247"/>
              <a:gd name="connsiteX2" fmla="*/ 162036 w 227792"/>
              <a:gd name="connsiteY2" fmla="*/ 178127 h 273247"/>
              <a:gd name="connsiteX3" fmla="*/ 227711 w 227792"/>
              <a:gd name="connsiteY3" fmla="*/ 243802 h 273247"/>
              <a:gd name="connsiteX4" fmla="*/ 146880 w 227792"/>
              <a:gd name="connsiteY4" fmla="*/ 238750 h 273247"/>
              <a:gd name="connsiteX5" fmla="*/ 172140 w 227792"/>
              <a:gd name="connsiteY5" fmla="*/ 269061 h 273247"/>
              <a:gd name="connsiteX6" fmla="*/ 30686 w 227792"/>
              <a:gd name="connsiteY6" fmla="*/ 132659 h 273247"/>
              <a:gd name="connsiteX7" fmla="*/ 10478 w 227792"/>
              <a:gd name="connsiteY7" fmla="*/ 1309 h 27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792" h="273247">
                <a:moveTo>
                  <a:pt x="10478" y="1309"/>
                </a:moveTo>
                <a:cubicBezTo>
                  <a:pt x="32370" y="15623"/>
                  <a:pt x="136776" y="189072"/>
                  <a:pt x="162036" y="218542"/>
                </a:cubicBezTo>
                <a:cubicBezTo>
                  <a:pt x="187296" y="248012"/>
                  <a:pt x="151090" y="173917"/>
                  <a:pt x="162036" y="178127"/>
                </a:cubicBezTo>
                <a:cubicBezTo>
                  <a:pt x="172982" y="182337"/>
                  <a:pt x="230237" y="233698"/>
                  <a:pt x="227711" y="243802"/>
                </a:cubicBezTo>
                <a:cubicBezTo>
                  <a:pt x="225185" y="253906"/>
                  <a:pt x="146880" y="238750"/>
                  <a:pt x="146880" y="238750"/>
                </a:cubicBezTo>
                <a:cubicBezTo>
                  <a:pt x="137618" y="242960"/>
                  <a:pt x="191506" y="286743"/>
                  <a:pt x="172140" y="269061"/>
                </a:cubicBezTo>
                <a:cubicBezTo>
                  <a:pt x="152774" y="251379"/>
                  <a:pt x="57630" y="171390"/>
                  <a:pt x="30686" y="132659"/>
                </a:cubicBezTo>
                <a:cubicBezTo>
                  <a:pt x="3742" y="93928"/>
                  <a:pt x="-11414" y="-13005"/>
                  <a:pt x="10478" y="13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7" name="フリーフォーム 1556">
            <a:extLst>
              <a:ext uri="{FF2B5EF4-FFF2-40B4-BE49-F238E27FC236}">
                <a16:creationId xmlns:a16="http://schemas.microsoft.com/office/drawing/2014/main" id="{81A36F66-7A8E-B2D9-2840-DD0E68ABC87A}"/>
              </a:ext>
            </a:extLst>
          </p:cNvPr>
          <p:cNvSpPr/>
          <p:nvPr/>
        </p:nvSpPr>
        <p:spPr>
          <a:xfrm>
            <a:off x="7335589" y="7622394"/>
            <a:ext cx="288704" cy="836870"/>
          </a:xfrm>
          <a:custGeom>
            <a:avLst/>
            <a:gdLst>
              <a:gd name="connsiteX0" fmla="*/ 287779 w 288704"/>
              <a:gd name="connsiteY0" fmla="*/ 974 h 836870"/>
              <a:gd name="connsiteX1" fmla="*/ 247363 w 288704"/>
              <a:gd name="connsiteY1" fmla="*/ 167688 h 836870"/>
              <a:gd name="connsiteX2" fmla="*/ 247363 w 288704"/>
              <a:gd name="connsiteY2" fmla="*/ 268726 h 836870"/>
              <a:gd name="connsiteX3" fmla="*/ 201896 w 288704"/>
              <a:gd name="connsiteY3" fmla="*/ 420284 h 836870"/>
              <a:gd name="connsiteX4" fmla="*/ 20026 w 288704"/>
              <a:gd name="connsiteY4" fmla="*/ 799179 h 836870"/>
              <a:gd name="connsiteX5" fmla="*/ 25078 w 288704"/>
              <a:gd name="connsiteY5" fmla="*/ 763816 h 836870"/>
              <a:gd name="connsiteX6" fmla="*/ 201896 w 288704"/>
              <a:gd name="connsiteY6" fmla="*/ 273778 h 836870"/>
              <a:gd name="connsiteX7" fmla="*/ 201896 w 288704"/>
              <a:gd name="connsiteY7" fmla="*/ 107065 h 836870"/>
              <a:gd name="connsiteX8" fmla="*/ 287779 w 288704"/>
              <a:gd name="connsiteY8" fmla="*/ 974 h 83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704" h="836870">
                <a:moveTo>
                  <a:pt x="287779" y="974"/>
                </a:moveTo>
                <a:cubicBezTo>
                  <a:pt x="295357" y="11078"/>
                  <a:pt x="254099" y="123063"/>
                  <a:pt x="247363" y="167688"/>
                </a:cubicBezTo>
                <a:cubicBezTo>
                  <a:pt x="240627" y="212313"/>
                  <a:pt x="254941" y="226627"/>
                  <a:pt x="247363" y="268726"/>
                </a:cubicBezTo>
                <a:cubicBezTo>
                  <a:pt x="239785" y="310825"/>
                  <a:pt x="239785" y="331875"/>
                  <a:pt x="201896" y="420284"/>
                </a:cubicBezTo>
                <a:cubicBezTo>
                  <a:pt x="164007" y="508693"/>
                  <a:pt x="20026" y="799179"/>
                  <a:pt x="20026" y="799179"/>
                </a:cubicBezTo>
                <a:cubicBezTo>
                  <a:pt x="-9444" y="856434"/>
                  <a:pt x="-5234" y="851383"/>
                  <a:pt x="25078" y="763816"/>
                </a:cubicBezTo>
                <a:cubicBezTo>
                  <a:pt x="55390" y="676249"/>
                  <a:pt x="172426" y="383237"/>
                  <a:pt x="201896" y="273778"/>
                </a:cubicBezTo>
                <a:cubicBezTo>
                  <a:pt x="231366" y="164320"/>
                  <a:pt x="190950" y="152532"/>
                  <a:pt x="201896" y="107065"/>
                </a:cubicBezTo>
                <a:cubicBezTo>
                  <a:pt x="212842" y="61598"/>
                  <a:pt x="280201" y="-9130"/>
                  <a:pt x="287779" y="97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8" name="フリーフォーム 1557">
            <a:extLst>
              <a:ext uri="{FF2B5EF4-FFF2-40B4-BE49-F238E27FC236}">
                <a16:creationId xmlns:a16="http://schemas.microsoft.com/office/drawing/2014/main" id="{406FD729-64A1-0C28-A344-AC80231BE532}"/>
              </a:ext>
            </a:extLst>
          </p:cNvPr>
          <p:cNvSpPr/>
          <p:nvPr/>
        </p:nvSpPr>
        <p:spPr>
          <a:xfrm>
            <a:off x="6965983" y="7325232"/>
            <a:ext cx="274208" cy="94138"/>
          </a:xfrm>
          <a:custGeom>
            <a:avLst/>
            <a:gdLst>
              <a:gd name="connsiteX0" fmla="*/ 5686 w 274208"/>
              <a:gd name="connsiteY0" fmla="*/ 72 h 94138"/>
              <a:gd name="connsiteX1" fmla="*/ 202711 w 274208"/>
              <a:gd name="connsiteY1" fmla="*/ 75851 h 94138"/>
              <a:gd name="connsiteX2" fmla="*/ 268386 w 274208"/>
              <a:gd name="connsiteY2" fmla="*/ 85955 h 94138"/>
              <a:gd name="connsiteX3" fmla="*/ 71361 w 274208"/>
              <a:gd name="connsiteY3" fmla="*/ 91007 h 94138"/>
              <a:gd name="connsiteX4" fmla="*/ 5686 w 274208"/>
              <a:gd name="connsiteY4" fmla="*/ 72 h 9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208" h="94138">
                <a:moveTo>
                  <a:pt x="5686" y="72"/>
                </a:moveTo>
                <a:cubicBezTo>
                  <a:pt x="27578" y="-2454"/>
                  <a:pt x="158928" y="61537"/>
                  <a:pt x="202711" y="75851"/>
                </a:cubicBezTo>
                <a:cubicBezTo>
                  <a:pt x="246494" y="90165"/>
                  <a:pt x="290278" y="83429"/>
                  <a:pt x="268386" y="85955"/>
                </a:cubicBezTo>
                <a:cubicBezTo>
                  <a:pt x="246494" y="88481"/>
                  <a:pt x="113460" y="99427"/>
                  <a:pt x="71361" y="91007"/>
                </a:cubicBezTo>
                <a:cubicBezTo>
                  <a:pt x="29262" y="82587"/>
                  <a:pt x="-16206" y="2598"/>
                  <a:pt x="5686" y="7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9" name="フリーフォーム 1558">
            <a:extLst>
              <a:ext uri="{FF2B5EF4-FFF2-40B4-BE49-F238E27FC236}">
                <a16:creationId xmlns:a16="http://schemas.microsoft.com/office/drawing/2014/main" id="{0759313B-CBF7-8E74-F573-BD1373277E7A}"/>
              </a:ext>
            </a:extLst>
          </p:cNvPr>
          <p:cNvSpPr/>
          <p:nvPr/>
        </p:nvSpPr>
        <p:spPr>
          <a:xfrm>
            <a:off x="7545349" y="7815279"/>
            <a:ext cx="149235" cy="379019"/>
          </a:xfrm>
          <a:custGeom>
            <a:avLst/>
            <a:gdLst>
              <a:gd name="connsiteX0" fmla="*/ 57811 w 149235"/>
              <a:gd name="connsiteY0" fmla="*/ 62 h 379019"/>
              <a:gd name="connsiteX1" fmla="*/ 103279 w 149235"/>
              <a:gd name="connsiteY1" fmla="*/ 131413 h 379019"/>
              <a:gd name="connsiteX2" fmla="*/ 148746 w 149235"/>
              <a:gd name="connsiteY2" fmla="*/ 378957 h 379019"/>
              <a:gd name="connsiteX3" fmla="*/ 72967 w 149235"/>
              <a:gd name="connsiteY3" fmla="*/ 156672 h 379019"/>
              <a:gd name="connsiteX4" fmla="*/ 7292 w 149235"/>
              <a:gd name="connsiteY4" fmla="*/ 282971 h 379019"/>
              <a:gd name="connsiteX5" fmla="*/ 7292 w 149235"/>
              <a:gd name="connsiteY5" fmla="*/ 116257 h 379019"/>
              <a:gd name="connsiteX6" fmla="*/ 57811 w 149235"/>
              <a:gd name="connsiteY6" fmla="*/ 62 h 379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235" h="379019">
                <a:moveTo>
                  <a:pt x="57811" y="62"/>
                </a:moveTo>
                <a:cubicBezTo>
                  <a:pt x="73809" y="2588"/>
                  <a:pt x="88123" y="68264"/>
                  <a:pt x="103279" y="131413"/>
                </a:cubicBezTo>
                <a:cubicBezTo>
                  <a:pt x="118435" y="194562"/>
                  <a:pt x="153798" y="374747"/>
                  <a:pt x="148746" y="378957"/>
                </a:cubicBezTo>
                <a:cubicBezTo>
                  <a:pt x="143694" y="383167"/>
                  <a:pt x="96543" y="172670"/>
                  <a:pt x="72967" y="156672"/>
                </a:cubicBezTo>
                <a:cubicBezTo>
                  <a:pt x="49391" y="140674"/>
                  <a:pt x="18238" y="289707"/>
                  <a:pt x="7292" y="282971"/>
                </a:cubicBezTo>
                <a:cubicBezTo>
                  <a:pt x="-3654" y="276235"/>
                  <a:pt x="-1128" y="160040"/>
                  <a:pt x="7292" y="116257"/>
                </a:cubicBezTo>
                <a:cubicBezTo>
                  <a:pt x="15712" y="72474"/>
                  <a:pt x="41813" y="-2464"/>
                  <a:pt x="57811" y="6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0" name="フリーフォーム 1559">
            <a:extLst>
              <a:ext uri="{FF2B5EF4-FFF2-40B4-BE49-F238E27FC236}">
                <a16:creationId xmlns:a16="http://schemas.microsoft.com/office/drawing/2014/main" id="{F38921EA-A3D5-8AD8-B10A-2E1783818B05}"/>
              </a:ext>
            </a:extLst>
          </p:cNvPr>
          <p:cNvSpPr/>
          <p:nvPr/>
        </p:nvSpPr>
        <p:spPr>
          <a:xfrm>
            <a:off x="7590750" y="7802578"/>
            <a:ext cx="227380" cy="396667"/>
          </a:xfrm>
          <a:custGeom>
            <a:avLst/>
            <a:gdLst>
              <a:gd name="connsiteX0" fmla="*/ 219540 w 227380"/>
              <a:gd name="connsiteY0" fmla="*/ 22867 h 396667"/>
              <a:gd name="connsiteX1" fmla="*/ 179124 w 227380"/>
              <a:gd name="connsiteY1" fmla="*/ 108750 h 396667"/>
              <a:gd name="connsiteX2" fmla="*/ 133657 w 227380"/>
              <a:gd name="connsiteY2" fmla="*/ 285568 h 396667"/>
              <a:gd name="connsiteX3" fmla="*/ 169020 w 227380"/>
              <a:gd name="connsiteY3" fmla="*/ 386607 h 396667"/>
              <a:gd name="connsiteX4" fmla="*/ 2306 w 227380"/>
              <a:gd name="connsiteY4" fmla="*/ 38023 h 396667"/>
              <a:gd name="connsiteX5" fmla="*/ 67981 w 227380"/>
              <a:gd name="connsiteY5" fmla="*/ 139062 h 396667"/>
              <a:gd name="connsiteX6" fmla="*/ 12410 w 227380"/>
              <a:gd name="connsiteY6" fmla="*/ 7712 h 396667"/>
              <a:gd name="connsiteX7" fmla="*/ 219540 w 227380"/>
              <a:gd name="connsiteY7" fmla="*/ 22867 h 396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380" h="396667">
                <a:moveTo>
                  <a:pt x="219540" y="22867"/>
                </a:moveTo>
                <a:cubicBezTo>
                  <a:pt x="247326" y="39707"/>
                  <a:pt x="193438" y="64967"/>
                  <a:pt x="179124" y="108750"/>
                </a:cubicBezTo>
                <a:cubicBezTo>
                  <a:pt x="164810" y="152534"/>
                  <a:pt x="135341" y="239259"/>
                  <a:pt x="133657" y="285568"/>
                </a:cubicBezTo>
                <a:cubicBezTo>
                  <a:pt x="131973" y="331877"/>
                  <a:pt x="190912" y="427865"/>
                  <a:pt x="169020" y="386607"/>
                </a:cubicBezTo>
                <a:cubicBezTo>
                  <a:pt x="147128" y="345350"/>
                  <a:pt x="19146" y="79281"/>
                  <a:pt x="2306" y="38023"/>
                </a:cubicBezTo>
                <a:cubicBezTo>
                  <a:pt x="-14534" y="-3235"/>
                  <a:pt x="66297" y="144114"/>
                  <a:pt x="67981" y="139062"/>
                </a:cubicBezTo>
                <a:cubicBezTo>
                  <a:pt x="69665" y="134010"/>
                  <a:pt x="-11166" y="25394"/>
                  <a:pt x="12410" y="7712"/>
                </a:cubicBezTo>
                <a:cubicBezTo>
                  <a:pt x="35986" y="-9970"/>
                  <a:pt x="191754" y="6027"/>
                  <a:pt x="219540" y="22867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1" name="フリーフォーム 1560">
            <a:extLst>
              <a:ext uri="{FF2B5EF4-FFF2-40B4-BE49-F238E27FC236}">
                <a16:creationId xmlns:a16="http://schemas.microsoft.com/office/drawing/2014/main" id="{30AB87D4-7BA5-7CA8-80BF-623E5CEDA8DB}"/>
              </a:ext>
            </a:extLst>
          </p:cNvPr>
          <p:cNvSpPr/>
          <p:nvPr/>
        </p:nvSpPr>
        <p:spPr>
          <a:xfrm>
            <a:off x="7062582" y="7860534"/>
            <a:ext cx="399273" cy="253089"/>
          </a:xfrm>
          <a:custGeom>
            <a:avLst/>
            <a:gdLst>
              <a:gd name="connsiteX0" fmla="*/ 399124 w 399273"/>
              <a:gd name="connsiteY0" fmla="*/ 275 h 253089"/>
              <a:gd name="connsiteX1" fmla="*/ 287982 w 399273"/>
              <a:gd name="connsiteY1" fmla="*/ 131625 h 253089"/>
              <a:gd name="connsiteX2" fmla="*/ 21 w 399273"/>
              <a:gd name="connsiteY2" fmla="*/ 252872 h 253089"/>
              <a:gd name="connsiteX3" fmla="*/ 303137 w 399273"/>
              <a:gd name="connsiteY3" fmla="*/ 101314 h 253089"/>
              <a:gd name="connsiteX4" fmla="*/ 399124 w 399273"/>
              <a:gd name="connsiteY4" fmla="*/ 275 h 25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9273" h="253089">
                <a:moveTo>
                  <a:pt x="399124" y="275"/>
                </a:moveTo>
                <a:cubicBezTo>
                  <a:pt x="396598" y="5327"/>
                  <a:pt x="354499" y="89526"/>
                  <a:pt x="287982" y="131625"/>
                </a:cubicBezTo>
                <a:cubicBezTo>
                  <a:pt x="221465" y="173725"/>
                  <a:pt x="-2505" y="257924"/>
                  <a:pt x="21" y="252872"/>
                </a:cubicBezTo>
                <a:cubicBezTo>
                  <a:pt x="2547" y="247820"/>
                  <a:pt x="234094" y="141729"/>
                  <a:pt x="303137" y="101314"/>
                </a:cubicBezTo>
                <a:cubicBezTo>
                  <a:pt x="372180" y="60899"/>
                  <a:pt x="401650" y="-4777"/>
                  <a:pt x="399124" y="27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2" name="フリーフォーム 1561">
            <a:extLst>
              <a:ext uri="{FF2B5EF4-FFF2-40B4-BE49-F238E27FC236}">
                <a16:creationId xmlns:a16="http://schemas.microsoft.com/office/drawing/2014/main" id="{9521735E-A44D-58CF-BABA-D30538FFB516}"/>
              </a:ext>
            </a:extLst>
          </p:cNvPr>
          <p:cNvSpPr/>
          <p:nvPr/>
        </p:nvSpPr>
        <p:spPr>
          <a:xfrm>
            <a:off x="7562621" y="7298014"/>
            <a:ext cx="601256" cy="496034"/>
          </a:xfrm>
          <a:custGeom>
            <a:avLst/>
            <a:gdLst>
              <a:gd name="connsiteX0" fmla="*/ 596252 w 601256"/>
              <a:gd name="connsiteY0" fmla="*/ 87913 h 496034"/>
              <a:gd name="connsiteX1" fmla="*/ 308292 w 601256"/>
              <a:gd name="connsiteY1" fmla="*/ 214211 h 496034"/>
              <a:gd name="connsiteX2" fmla="*/ 55695 w 601256"/>
              <a:gd name="connsiteY2" fmla="*/ 476912 h 496034"/>
              <a:gd name="connsiteX3" fmla="*/ 106214 w 601256"/>
              <a:gd name="connsiteY3" fmla="*/ 411237 h 496034"/>
              <a:gd name="connsiteX4" fmla="*/ 124 w 601256"/>
              <a:gd name="connsiteY4" fmla="*/ 492068 h 496034"/>
              <a:gd name="connsiteX5" fmla="*/ 91059 w 601256"/>
              <a:gd name="connsiteY5" fmla="*/ 259679 h 496034"/>
              <a:gd name="connsiteX6" fmla="*/ 343655 w 601256"/>
              <a:gd name="connsiteY6" fmla="*/ 87913 h 496034"/>
              <a:gd name="connsiteX7" fmla="*/ 212305 w 601256"/>
              <a:gd name="connsiteY7" fmla="*/ 148536 h 496034"/>
              <a:gd name="connsiteX8" fmla="*/ 469954 w 601256"/>
              <a:gd name="connsiteY8" fmla="*/ 2030 h 496034"/>
              <a:gd name="connsiteX9" fmla="*/ 596252 w 601256"/>
              <a:gd name="connsiteY9" fmla="*/ 87913 h 4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1256" h="496034">
                <a:moveTo>
                  <a:pt x="596252" y="87913"/>
                </a:moveTo>
                <a:cubicBezTo>
                  <a:pt x="569308" y="123277"/>
                  <a:pt x="398385" y="149378"/>
                  <a:pt x="308292" y="214211"/>
                </a:cubicBezTo>
                <a:cubicBezTo>
                  <a:pt x="218199" y="279044"/>
                  <a:pt x="89375" y="444074"/>
                  <a:pt x="55695" y="476912"/>
                </a:cubicBezTo>
                <a:cubicBezTo>
                  <a:pt x="22015" y="509750"/>
                  <a:pt x="115476" y="408711"/>
                  <a:pt x="106214" y="411237"/>
                </a:cubicBezTo>
                <a:cubicBezTo>
                  <a:pt x="96952" y="413763"/>
                  <a:pt x="2650" y="517328"/>
                  <a:pt x="124" y="492068"/>
                </a:cubicBezTo>
                <a:cubicBezTo>
                  <a:pt x="-2402" y="466808"/>
                  <a:pt x="33804" y="327038"/>
                  <a:pt x="91059" y="259679"/>
                </a:cubicBezTo>
                <a:cubicBezTo>
                  <a:pt x="148314" y="192320"/>
                  <a:pt x="323447" y="106437"/>
                  <a:pt x="343655" y="87913"/>
                </a:cubicBezTo>
                <a:cubicBezTo>
                  <a:pt x="363863" y="69389"/>
                  <a:pt x="191255" y="162850"/>
                  <a:pt x="212305" y="148536"/>
                </a:cubicBezTo>
                <a:cubicBezTo>
                  <a:pt x="233355" y="134222"/>
                  <a:pt x="404279" y="16344"/>
                  <a:pt x="469954" y="2030"/>
                </a:cubicBezTo>
                <a:cubicBezTo>
                  <a:pt x="535629" y="-12284"/>
                  <a:pt x="623196" y="52549"/>
                  <a:pt x="596252" y="8791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3" name="フリーフォーム 1562">
            <a:extLst>
              <a:ext uri="{FF2B5EF4-FFF2-40B4-BE49-F238E27FC236}">
                <a16:creationId xmlns:a16="http://schemas.microsoft.com/office/drawing/2014/main" id="{AAC928AD-4D4E-706D-364D-B8D3D9453E24}"/>
              </a:ext>
            </a:extLst>
          </p:cNvPr>
          <p:cNvSpPr/>
          <p:nvPr/>
        </p:nvSpPr>
        <p:spPr>
          <a:xfrm>
            <a:off x="7844601" y="7330180"/>
            <a:ext cx="447201" cy="414983"/>
          </a:xfrm>
          <a:custGeom>
            <a:avLst/>
            <a:gdLst>
              <a:gd name="connsiteX0" fmla="*/ 445622 w 447201"/>
              <a:gd name="connsiteY0" fmla="*/ 176 h 414983"/>
              <a:gd name="connsiteX1" fmla="*/ 364791 w 447201"/>
              <a:gd name="connsiteY1" fmla="*/ 75955 h 414983"/>
              <a:gd name="connsiteX2" fmla="*/ 339532 w 447201"/>
              <a:gd name="connsiteY2" fmla="*/ 202253 h 414983"/>
              <a:gd name="connsiteX3" fmla="*/ 299116 w 447201"/>
              <a:gd name="connsiteY3" fmla="*/ 278032 h 414983"/>
              <a:gd name="connsiteX4" fmla="*/ 1052 w 447201"/>
              <a:gd name="connsiteY4" fmla="*/ 414434 h 414983"/>
              <a:gd name="connsiteX5" fmla="*/ 203129 w 447201"/>
              <a:gd name="connsiteY5" fmla="*/ 222461 h 414983"/>
              <a:gd name="connsiteX6" fmla="*/ 283960 w 447201"/>
              <a:gd name="connsiteY6" fmla="*/ 96163 h 414983"/>
              <a:gd name="connsiteX7" fmla="*/ 445622 w 447201"/>
              <a:gd name="connsiteY7" fmla="*/ 176 h 41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7201" h="414983">
                <a:moveTo>
                  <a:pt x="445622" y="176"/>
                </a:moveTo>
                <a:cubicBezTo>
                  <a:pt x="459094" y="-3192"/>
                  <a:pt x="382473" y="42276"/>
                  <a:pt x="364791" y="75955"/>
                </a:cubicBezTo>
                <a:cubicBezTo>
                  <a:pt x="347109" y="109634"/>
                  <a:pt x="350478" y="168574"/>
                  <a:pt x="339532" y="202253"/>
                </a:cubicBezTo>
                <a:cubicBezTo>
                  <a:pt x="328586" y="235933"/>
                  <a:pt x="355529" y="242669"/>
                  <a:pt x="299116" y="278032"/>
                </a:cubicBezTo>
                <a:cubicBezTo>
                  <a:pt x="242703" y="313395"/>
                  <a:pt x="17050" y="423696"/>
                  <a:pt x="1052" y="414434"/>
                </a:cubicBezTo>
                <a:cubicBezTo>
                  <a:pt x="-14946" y="405172"/>
                  <a:pt x="155978" y="275506"/>
                  <a:pt x="203129" y="222461"/>
                </a:cubicBezTo>
                <a:cubicBezTo>
                  <a:pt x="250280" y="169416"/>
                  <a:pt x="246912" y="136579"/>
                  <a:pt x="283960" y="96163"/>
                </a:cubicBezTo>
                <a:cubicBezTo>
                  <a:pt x="321008" y="55747"/>
                  <a:pt x="432150" y="3544"/>
                  <a:pt x="445622" y="17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4" name="フリーフォーム 1563">
            <a:extLst>
              <a:ext uri="{FF2B5EF4-FFF2-40B4-BE49-F238E27FC236}">
                <a16:creationId xmlns:a16="http://schemas.microsoft.com/office/drawing/2014/main" id="{5ACAFACF-D2E2-0F1A-247D-B82F557508C2}"/>
              </a:ext>
            </a:extLst>
          </p:cNvPr>
          <p:cNvSpPr/>
          <p:nvPr/>
        </p:nvSpPr>
        <p:spPr>
          <a:xfrm>
            <a:off x="7476815" y="7400925"/>
            <a:ext cx="171844" cy="106864"/>
          </a:xfrm>
          <a:custGeom>
            <a:avLst/>
            <a:gdLst>
              <a:gd name="connsiteX0" fmla="*/ 47 w 171844"/>
              <a:gd name="connsiteY0" fmla="*/ 158 h 106864"/>
              <a:gd name="connsiteX1" fmla="*/ 70774 w 171844"/>
              <a:gd name="connsiteY1" fmla="*/ 65833 h 106864"/>
              <a:gd name="connsiteX2" fmla="*/ 171813 w 171844"/>
              <a:gd name="connsiteY2" fmla="*/ 106248 h 106864"/>
              <a:gd name="connsiteX3" fmla="*/ 80878 w 171844"/>
              <a:gd name="connsiteY3" fmla="*/ 86041 h 106864"/>
              <a:gd name="connsiteX4" fmla="*/ 47 w 171844"/>
              <a:gd name="connsiteY4" fmla="*/ 158 h 10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44" h="106864">
                <a:moveTo>
                  <a:pt x="47" y="158"/>
                </a:moveTo>
                <a:cubicBezTo>
                  <a:pt x="-1637" y="-3210"/>
                  <a:pt x="42146" y="48151"/>
                  <a:pt x="70774" y="65833"/>
                </a:cubicBezTo>
                <a:cubicBezTo>
                  <a:pt x="99402" y="83515"/>
                  <a:pt x="170129" y="102880"/>
                  <a:pt x="171813" y="106248"/>
                </a:cubicBezTo>
                <a:cubicBezTo>
                  <a:pt x="173497" y="109616"/>
                  <a:pt x="107822" y="98671"/>
                  <a:pt x="80878" y="86041"/>
                </a:cubicBezTo>
                <a:cubicBezTo>
                  <a:pt x="53934" y="73411"/>
                  <a:pt x="1731" y="3526"/>
                  <a:pt x="47" y="15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5" name="フリーフォーム 1564">
            <a:extLst>
              <a:ext uri="{FF2B5EF4-FFF2-40B4-BE49-F238E27FC236}">
                <a16:creationId xmlns:a16="http://schemas.microsoft.com/office/drawing/2014/main" id="{3607071B-9072-F9A8-DB52-FD4812E1328E}"/>
              </a:ext>
            </a:extLst>
          </p:cNvPr>
          <p:cNvSpPr/>
          <p:nvPr/>
        </p:nvSpPr>
        <p:spPr>
          <a:xfrm>
            <a:off x="7023720" y="7252897"/>
            <a:ext cx="741292" cy="513488"/>
          </a:xfrm>
          <a:custGeom>
            <a:avLst/>
            <a:gdLst>
              <a:gd name="connsiteX0" fmla="*/ 468298 w 741292"/>
              <a:gd name="connsiteY0" fmla="*/ 1680 h 513488"/>
              <a:gd name="connsiteX1" fmla="*/ 367259 w 741292"/>
              <a:gd name="connsiteY1" fmla="*/ 143134 h 513488"/>
              <a:gd name="connsiteX2" fmla="*/ 3520 w 741292"/>
              <a:gd name="connsiteY2" fmla="*/ 360367 h 513488"/>
              <a:gd name="connsiteX3" fmla="*/ 180337 w 741292"/>
              <a:gd name="connsiteY3" fmla="*/ 274484 h 513488"/>
              <a:gd name="connsiteX4" fmla="*/ 139922 w 741292"/>
              <a:gd name="connsiteY4" fmla="*/ 325004 h 513488"/>
              <a:gd name="connsiteX5" fmla="*/ 326844 w 741292"/>
              <a:gd name="connsiteY5" fmla="*/ 446250 h 513488"/>
              <a:gd name="connsiteX6" fmla="*/ 286428 w 741292"/>
              <a:gd name="connsiteY6" fmla="*/ 501821 h 513488"/>
              <a:gd name="connsiteX7" fmla="*/ 725946 w 741292"/>
              <a:gd name="connsiteY7" fmla="*/ 218913 h 513488"/>
              <a:gd name="connsiteX8" fmla="*/ 635011 w 741292"/>
              <a:gd name="connsiteY8" fmla="*/ 198705 h 513488"/>
              <a:gd name="connsiteX9" fmla="*/ 574388 w 741292"/>
              <a:gd name="connsiteY9" fmla="*/ 127978 h 513488"/>
              <a:gd name="connsiteX10" fmla="*/ 660271 w 741292"/>
              <a:gd name="connsiteY10" fmla="*/ 203757 h 513488"/>
              <a:gd name="connsiteX11" fmla="*/ 544077 w 741292"/>
              <a:gd name="connsiteY11" fmla="*/ 72407 h 513488"/>
              <a:gd name="connsiteX12" fmla="*/ 468298 w 741292"/>
              <a:gd name="connsiteY12" fmla="*/ 1680 h 513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1292" h="513488">
                <a:moveTo>
                  <a:pt x="468298" y="1680"/>
                </a:moveTo>
                <a:cubicBezTo>
                  <a:pt x="438828" y="13468"/>
                  <a:pt x="444722" y="83353"/>
                  <a:pt x="367259" y="143134"/>
                </a:cubicBezTo>
                <a:cubicBezTo>
                  <a:pt x="289796" y="202915"/>
                  <a:pt x="34674" y="338475"/>
                  <a:pt x="3520" y="360367"/>
                </a:cubicBezTo>
                <a:cubicBezTo>
                  <a:pt x="-27634" y="382259"/>
                  <a:pt x="157603" y="280378"/>
                  <a:pt x="180337" y="274484"/>
                </a:cubicBezTo>
                <a:cubicBezTo>
                  <a:pt x="203071" y="268590"/>
                  <a:pt x="115504" y="296376"/>
                  <a:pt x="139922" y="325004"/>
                </a:cubicBezTo>
                <a:cubicBezTo>
                  <a:pt x="164340" y="353632"/>
                  <a:pt x="302426" y="416781"/>
                  <a:pt x="326844" y="446250"/>
                </a:cubicBezTo>
                <a:cubicBezTo>
                  <a:pt x="351262" y="475719"/>
                  <a:pt x="219911" y="539711"/>
                  <a:pt x="286428" y="501821"/>
                </a:cubicBezTo>
                <a:cubicBezTo>
                  <a:pt x="352945" y="463932"/>
                  <a:pt x="667849" y="269432"/>
                  <a:pt x="725946" y="218913"/>
                </a:cubicBezTo>
                <a:cubicBezTo>
                  <a:pt x="784043" y="168394"/>
                  <a:pt x="660271" y="213861"/>
                  <a:pt x="635011" y="198705"/>
                </a:cubicBezTo>
                <a:cubicBezTo>
                  <a:pt x="609751" y="183549"/>
                  <a:pt x="570178" y="127136"/>
                  <a:pt x="574388" y="127978"/>
                </a:cubicBezTo>
                <a:cubicBezTo>
                  <a:pt x="578598" y="128820"/>
                  <a:pt x="665323" y="213019"/>
                  <a:pt x="660271" y="203757"/>
                </a:cubicBezTo>
                <a:cubicBezTo>
                  <a:pt x="655219" y="194495"/>
                  <a:pt x="576072" y="101877"/>
                  <a:pt x="544077" y="72407"/>
                </a:cubicBezTo>
                <a:cubicBezTo>
                  <a:pt x="512082" y="42937"/>
                  <a:pt x="497768" y="-10108"/>
                  <a:pt x="468298" y="168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6" name="フリーフォーム 1565">
            <a:extLst>
              <a:ext uri="{FF2B5EF4-FFF2-40B4-BE49-F238E27FC236}">
                <a16:creationId xmlns:a16="http://schemas.microsoft.com/office/drawing/2014/main" id="{3009EAA0-C5A8-A55C-403A-1723DFD4C719}"/>
              </a:ext>
            </a:extLst>
          </p:cNvPr>
          <p:cNvSpPr/>
          <p:nvPr/>
        </p:nvSpPr>
        <p:spPr>
          <a:xfrm>
            <a:off x="7537418" y="7209075"/>
            <a:ext cx="116508" cy="126333"/>
          </a:xfrm>
          <a:custGeom>
            <a:avLst/>
            <a:gdLst>
              <a:gd name="connsiteX0" fmla="*/ 67 w 116508"/>
              <a:gd name="connsiteY0" fmla="*/ 34 h 126333"/>
              <a:gd name="connsiteX1" fmla="*/ 85950 w 116508"/>
              <a:gd name="connsiteY1" fmla="*/ 80865 h 126333"/>
              <a:gd name="connsiteX2" fmla="*/ 116262 w 116508"/>
              <a:gd name="connsiteY2" fmla="*/ 126333 h 126333"/>
              <a:gd name="connsiteX3" fmla="*/ 101106 w 116508"/>
              <a:gd name="connsiteY3" fmla="*/ 80865 h 126333"/>
              <a:gd name="connsiteX4" fmla="*/ 101106 w 116508"/>
              <a:gd name="connsiteY4" fmla="*/ 70761 h 126333"/>
              <a:gd name="connsiteX5" fmla="*/ 67 w 116508"/>
              <a:gd name="connsiteY5" fmla="*/ 34 h 12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08" h="126333">
                <a:moveTo>
                  <a:pt x="67" y="34"/>
                </a:moveTo>
                <a:cubicBezTo>
                  <a:pt x="-2459" y="1718"/>
                  <a:pt x="66584" y="59815"/>
                  <a:pt x="85950" y="80865"/>
                </a:cubicBezTo>
                <a:cubicBezTo>
                  <a:pt x="105316" y="101915"/>
                  <a:pt x="113736" y="126333"/>
                  <a:pt x="116262" y="126333"/>
                </a:cubicBezTo>
                <a:cubicBezTo>
                  <a:pt x="118788" y="126333"/>
                  <a:pt x="101106" y="80865"/>
                  <a:pt x="101106" y="80865"/>
                </a:cubicBezTo>
                <a:cubicBezTo>
                  <a:pt x="98580" y="71603"/>
                  <a:pt x="112052" y="83391"/>
                  <a:pt x="101106" y="70761"/>
                </a:cubicBezTo>
                <a:cubicBezTo>
                  <a:pt x="90160" y="58131"/>
                  <a:pt x="2593" y="-1650"/>
                  <a:pt x="67" y="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7" name="フリーフォーム 1566">
            <a:extLst>
              <a:ext uri="{FF2B5EF4-FFF2-40B4-BE49-F238E27FC236}">
                <a16:creationId xmlns:a16="http://schemas.microsoft.com/office/drawing/2014/main" id="{A2D8A0B4-C28B-BF1D-5750-732DCF7AEBEF}"/>
              </a:ext>
            </a:extLst>
          </p:cNvPr>
          <p:cNvSpPr/>
          <p:nvPr/>
        </p:nvSpPr>
        <p:spPr>
          <a:xfrm>
            <a:off x="7548571" y="7031134"/>
            <a:ext cx="212399" cy="113458"/>
          </a:xfrm>
          <a:custGeom>
            <a:avLst/>
            <a:gdLst>
              <a:gd name="connsiteX0" fmla="*/ 211199 w 212399"/>
              <a:gd name="connsiteY0" fmla="*/ 1158 h 113458"/>
              <a:gd name="connsiteX1" fmla="*/ 4070 w 212399"/>
              <a:gd name="connsiteY1" fmla="*/ 112300 h 113458"/>
              <a:gd name="connsiteX2" fmla="*/ 84901 w 212399"/>
              <a:gd name="connsiteY2" fmla="*/ 56729 h 113458"/>
              <a:gd name="connsiteX3" fmla="*/ 211199 w 212399"/>
              <a:gd name="connsiteY3" fmla="*/ 1158 h 11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399" h="113458">
                <a:moveTo>
                  <a:pt x="211199" y="1158"/>
                </a:moveTo>
                <a:cubicBezTo>
                  <a:pt x="197727" y="10420"/>
                  <a:pt x="25120" y="103038"/>
                  <a:pt x="4070" y="112300"/>
                </a:cubicBezTo>
                <a:cubicBezTo>
                  <a:pt x="-16980" y="121562"/>
                  <a:pt x="48695" y="72727"/>
                  <a:pt x="84901" y="56729"/>
                </a:cubicBezTo>
                <a:cubicBezTo>
                  <a:pt x="121106" y="40731"/>
                  <a:pt x="224671" y="-8104"/>
                  <a:pt x="211199" y="115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8" name="フリーフォーム 1567">
            <a:extLst>
              <a:ext uri="{FF2B5EF4-FFF2-40B4-BE49-F238E27FC236}">
                <a16:creationId xmlns:a16="http://schemas.microsoft.com/office/drawing/2014/main" id="{46F1ABDA-F67A-518B-F404-BD57D08A986E}"/>
              </a:ext>
            </a:extLst>
          </p:cNvPr>
          <p:cNvSpPr/>
          <p:nvPr/>
        </p:nvSpPr>
        <p:spPr>
          <a:xfrm>
            <a:off x="7759106" y="7082402"/>
            <a:ext cx="98235" cy="135372"/>
          </a:xfrm>
          <a:custGeom>
            <a:avLst/>
            <a:gdLst>
              <a:gd name="connsiteX0" fmla="*/ 664 w 98235"/>
              <a:gd name="connsiteY0" fmla="*/ 409 h 135372"/>
              <a:gd name="connsiteX1" fmla="*/ 96651 w 98235"/>
              <a:gd name="connsiteY1" fmla="*/ 131759 h 135372"/>
              <a:gd name="connsiteX2" fmla="*/ 56235 w 98235"/>
              <a:gd name="connsiteY2" fmla="*/ 91344 h 135372"/>
              <a:gd name="connsiteX3" fmla="*/ 664 w 98235"/>
              <a:gd name="connsiteY3" fmla="*/ 409 h 13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235" h="135372">
                <a:moveTo>
                  <a:pt x="664" y="409"/>
                </a:moveTo>
                <a:cubicBezTo>
                  <a:pt x="7400" y="7145"/>
                  <a:pt x="87389" y="116603"/>
                  <a:pt x="96651" y="131759"/>
                </a:cubicBezTo>
                <a:cubicBezTo>
                  <a:pt x="105913" y="146915"/>
                  <a:pt x="72233" y="110709"/>
                  <a:pt x="56235" y="91344"/>
                </a:cubicBezTo>
                <a:cubicBezTo>
                  <a:pt x="40237" y="71979"/>
                  <a:pt x="-6072" y="-6327"/>
                  <a:pt x="664" y="4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9" name="フリーフォーム 1568">
            <a:extLst>
              <a:ext uri="{FF2B5EF4-FFF2-40B4-BE49-F238E27FC236}">
                <a16:creationId xmlns:a16="http://schemas.microsoft.com/office/drawing/2014/main" id="{8E3627B2-D659-F92C-AA68-453A63F4464C}"/>
              </a:ext>
            </a:extLst>
          </p:cNvPr>
          <p:cNvSpPr/>
          <p:nvPr/>
        </p:nvSpPr>
        <p:spPr>
          <a:xfrm>
            <a:off x="7772675" y="6840031"/>
            <a:ext cx="396794" cy="364109"/>
          </a:xfrm>
          <a:custGeom>
            <a:avLst/>
            <a:gdLst>
              <a:gd name="connsiteX0" fmla="*/ 17407 w 396794"/>
              <a:gd name="connsiteY0" fmla="*/ 131638 h 364109"/>
              <a:gd name="connsiteX1" fmla="*/ 174017 w 396794"/>
              <a:gd name="connsiteY1" fmla="*/ 45755 h 364109"/>
              <a:gd name="connsiteX2" fmla="*/ 270003 w 396794"/>
              <a:gd name="connsiteY2" fmla="*/ 287 h 364109"/>
              <a:gd name="connsiteX3" fmla="*/ 360938 w 396794"/>
              <a:gd name="connsiteY3" fmla="*/ 65962 h 364109"/>
              <a:gd name="connsiteX4" fmla="*/ 396302 w 396794"/>
              <a:gd name="connsiteY4" fmla="*/ 151845 h 364109"/>
              <a:gd name="connsiteX5" fmla="*/ 365990 w 396794"/>
              <a:gd name="connsiteY5" fmla="*/ 227624 h 364109"/>
              <a:gd name="connsiteX6" fmla="*/ 189173 w 396794"/>
              <a:gd name="connsiteY6" fmla="*/ 343819 h 364109"/>
              <a:gd name="connsiteX7" fmla="*/ 98238 w 396794"/>
              <a:gd name="connsiteY7" fmla="*/ 364026 h 364109"/>
              <a:gd name="connsiteX8" fmla="*/ 78030 w 396794"/>
              <a:gd name="connsiteY8" fmla="*/ 328663 h 364109"/>
              <a:gd name="connsiteX9" fmla="*/ 12355 w 396794"/>
              <a:gd name="connsiteY9" fmla="*/ 232676 h 364109"/>
              <a:gd name="connsiteX10" fmla="*/ 17407 w 396794"/>
              <a:gd name="connsiteY10" fmla="*/ 131638 h 36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6794" h="364109">
                <a:moveTo>
                  <a:pt x="17407" y="131638"/>
                </a:moveTo>
                <a:cubicBezTo>
                  <a:pt x="44351" y="100485"/>
                  <a:pt x="131918" y="67647"/>
                  <a:pt x="174017" y="45755"/>
                </a:cubicBezTo>
                <a:cubicBezTo>
                  <a:pt x="216116" y="23863"/>
                  <a:pt x="238850" y="-3081"/>
                  <a:pt x="270003" y="287"/>
                </a:cubicBezTo>
                <a:cubicBezTo>
                  <a:pt x="301157" y="3655"/>
                  <a:pt x="339888" y="40702"/>
                  <a:pt x="360938" y="65962"/>
                </a:cubicBezTo>
                <a:cubicBezTo>
                  <a:pt x="381988" y="91222"/>
                  <a:pt x="395460" y="124901"/>
                  <a:pt x="396302" y="151845"/>
                </a:cubicBezTo>
                <a:cubicBezTo>
                  <a:pt x="397144" y="178789"/>
                  <a:pt x="400512" y="195628"/>
                  <a:pt x="365990" y="227624"/>
                </a:cubicBezTo>
                <a:cubicBezTo>
                  <a:pt x="331468" y="259620"/>
                  <a:pt x="233798" y="321085"/>
                  <a:pt x="189173" y="343819"/>
                </a:cubicBezTo>
                <a:cubicBezTo>
                  <a:pt x="144548" y="366553"/>
                  <a:pt x="98238" y="364026"/>
                  <a:pt x="98238" y="364026"/>
                </a:cubicBezTo>
                <a:cubicBezTo>
                  <a:pt x="79714" y="361500"/>
                  <a:pt x="92344" y="350555"/>
                  <a:pt x="78030" y="328663"/>
                </a:cubicBezTo>
                <a:cubicBezTo>
                  <a:pt x="63716" y="306771"/>
                  <a:pt x="24985" y="260462"/>
                  <a:pt x="12355" y="232676"/>
                </a:cubicBezTo>
                <a:cubicBezTo>
                  <a:pt x="-275" y="204890"/>
                  <a:pt x="-9537" y="162791"/>
                  <a:pt x="17407" y="13163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0" name="フリーフォーム 1569">
            <a:extLst>
              <a:ext uri="{FF2B5EF4-FFF2-40B4-BE49-F238E27FC236}">
                <a16:creationId xmlns:a16="http://schemas.microsoft.com/office/drawing/2014/main" id="{2AC5B429-BB84-4B11-55F5-E3BBA82D9456}"/>
              </a:ext>
            </a:extLst>
          </p:cNvPr>
          <p:cNvSpPr/>
          <p:nvPr/>
        </p:nvSpPr>
        <p:spPr>
          <a:xfrm>
            <a:off x="7236096" y="5044294"/>
            <a:ext cx="1360371" cy="1615474"/>
          </a:xfrm>
          <a:custGeom>
            <a:avLst/>
            <a:gdLst>
              <a:gd name="connsiteX0" fmla="*/ 1357243 w 1360371"/>
              <a:gd name="connsiteY0" fmla="*/ 32899 h 1615474"/>
              <a:gd name="connsiteX1" fmla="*/ 1054127 w 1360371"/>
              <a:gd name="connsiteY1" fmla="*/ 401691 h 1615474"/>
              <a:gd name="connsiteX2" fmla="*/ 715648 w 1360371"/>
              <a:gd name="connsiteY2" fmla="*/ 790689 h 1615474"/>
              <a:gd name="connsiteX3" fmla="*/ 846998 w 1360371"/>
              <a:gd name="connsiteY3" fmla="*/ 694703 h 1615474"/>
              <a:gd name="connsiteX4" fmla="*/ 584297 w 1360371"/>
              <a:gd name="connsiteY4" fmla="*/ 1083702 h 1615474"/>
              <a:gd name="connsiteX5" fmla="*/ 326649 w 1360371"/>
              <a:gd name="connsiteY5" fmla="*/ 1336298 h 1615474"/>
              <a:gd name="connsiteX6" fmla="*/ 579245 w 1360371"/>
              <a:gd name="connsiteY6" fmla="*/ 1189792 h 1615474"/>
              <a:gd name="connsiteX7" fmla="*/ 3325 w 1360371"/>
              <a:gd name="connsiteY7" fmla="*/ 1614155 h 1615474"/>
              <a:gd name="connsiteX8" fmla="*/ 362012 w 1360371"/>
              <a:gd name="connsiteY8" fmla="*/ 1300935 h 1615474"/>
              <a:gd name="connsiteX9" fmla="*/ 761115 w 1360371"/>
              <a:gd name="connsiteY9" fmla="*/ 704807 h 1615474"/>
              <a:gd name="connsiteX10" fmla="*/ 1109698 w 1360371"/>
              <a:gd name="connsiteY10" fmla="*/ 169302 h 1615474"/>
              <a:gd name="connsiteX11" fmla="*/ 1205685 w 1360371"/>
              <a:gd name="connsiteY11" fmla="*/ 37951 h 1615474"/>
              <a:gd name="connsiteX12" fmla="*/ 1357243 w 1360371"/>
              <a:gd name="connsiteY12" fmla="*/ 32899 h 161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0371" h="1615474">
                <a:moveTo>
                  <a:pt x="1357243" y="32899"/>
                </a:moveTo>
                <a:cubicBezTo>
                  <a:pt x="1331983" y="93522"/>
                  <a:pt x="1161059" y="275393"/>
                  <a:pt x="1054127" y="401691"/>
                </a:cubicBezTo>
                <a:cubicBezTo>
                  <a:pt x="947194" y="527989"/>
                  <a:pt x="750169" y="741854"/>
                  <a:pt x="715648" y="790689"/>
                </a:cubicBezTo>
                <a:cubicBezTo>
                  <a:pt x="681127" y="839524"/>
                  <a:pt x="868890" y="645868"/>
                  <a:pt x="846998" y="694703"/>
                </a:cubicBezTo>
                <a:cubicBezTo>
                  <a:pt x="825106" y="743539"/>
                  <a:pt x="671022" y="976770"/>
                  <a:pt x="584297" y="1083702"/>
                </a:cubicBezTo>
                <a:cubicBezTo>
                  <a:pt x="497572" y="1190634"/>
                  <a:pt x="327491" y="1318616"/>
                  <a:pt x="326649" y="1336298"/>
                </a:cubicBezTo>
                <a:cubicBezTo>
                  <a:pt x="325807" y="1353980"/>
                  <a:pt x="633132" y="1143482"/>
                  <a:pt x="579245" y="1189792"/>
                </a:cubicBezTo>
                <a:cubicBezTo>
                  <a:pt x="525358" y="1236102"/>
                  <a:pt x="39530" y="1595631"/>
                  <a:pt x="3325" y="1614155"/>
                </a:cubicBezTo>
                <a:cubicBezTo>
                  <a:pt x="-32880" y="1632679"/>
                  <a:pt x="235714" y="1452493"/>
                  <a:pt x="362012" y="1300935"/>
                </a:cubicBezTo>
                <a:cubicBezTo>
                  <a:pt x="488310" y="1149377"/>
                  <a:pt x="636501" y="893412"/>
                  <a:pt x="761115" y="704807"/>
                </a:cubicBezTo>
                <a:cubicBezTo>
                  <a:pt x="885729" y="516202"/>
                  <a:pt x="1035603" y="280445"/>
                  <a:pt x="1109698" y="169302"/>
                </a:cubicBezTo>
                <a:cubicBezTo>
                  <a:pt x="1183793" y="58159"/>
                  <a:pt x="1163585" y="67421"/>
                  <a:pt x="1205685" y="37951"/>
                </a:cubicBezTo>
                <a:cubicBezTo>
                  <a:pt x="1247784" y="8481"/>
                  <a:pt x="1382503" y="-27724"/>
                  <a:pt x="1357243" y="3289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1" name="フリーフォーム 1570">
            <a:extLst>
              <a:ext uri="{FF2B5EF4-FFF2-40B4-BE49-F238E27FC236}">
                <a16:creationId xmlns:a16="http://schemas.microsoft.com/office/drawing/2014/main" id="{CCE0EB89-4945-87DC-0F06-1B2F3FC6E109}"/>
              </a:ext>
            </a:extLst>
          </p:cNvPr>
          <p:cNvSpPr/>
          <p:nvPr/>
        </p:nvSpPr>
        <p:spPr>
          <a:xfrm>
            <a:off x="7373353" y="6153097"/>
            <a:ext cx="670441" cy="663950"/>
          </a:xfrm>
          <a:custGeom>
            <a:avLst/>
            <a:gdLst>
              <a:gd name="connsiteX0" fmla="*/ 17626 w 670441"/>
              <a:gd name="connsiteY0" fmla="*/ 379053 h 663950"/>
              <a:gd name="connsiteX1" fmla="*/ 452092 w 670441"/>
              <a:gd name="connsiteY1" fmla="*/ 25418 h 663950"/>
              <a:gd name="connsiteX2" fmla="*/ 391469 w 670441"/>
              <a:gd name="connsiteY2" fmla="*/ 80989 h 663950"/>
              <a:gd name="connsiteX3" fmla="*/ 487456 w 670441"/>
              <a:gd name="connsiteY3" fmla="*/ 158 h 663950"/>
              <a:gd name="connsiteX4" fmla="*/ 659222 w 670441"/>
              <a:gd name="connsiteY4" fmla="*/ 106249 h 663950"/>
              <a:gd name="connsiteX5" fmla="*/ 568287 w 670441"/>
              <a:gd name="connsiteY5" fmla="*/ 187080 h 663950"/>
              <a:gd name="connsiteX6" fmla="*/ 669325 w 670441"/>
              <a:gd name="connsiteY6" fmla="*/ 151716 h 663950"/>
              <a:gd name="connsiteX7" fmla="*/ 487456 w 670441"/>
              <a:gd name="connsiteY7" fmla="*/ 353794 h 663950"/>
              <a:gd name="connsiteX8" fmla="*/ 371261 w 670441"/>
              <a:gd name="connsiteY8" fmla="*/ 661962 h 663950"/>
              <a:gd name="connsiteX9" fmla="*/ 396521 w 670441"/>
              <a:gd name="connsiteY9" fmla="*/ 490196 h 663950"/>
              <a:gd name="connsiteX10" fmla="*/ 305586 w 670441"/>
              <a:gd name="connsiteY10" fmla="*/ 571027 h 663950"/>
              <a:gd name="connsiteX11" fmla="*/ 265171 w 670441"/>
              <a:gd name="connsiteY11" fmla="*/ 343690 h 663950"/>
              <a:gd name="connsiteX12" fmla="*/ 2470 w 670441"/>
              <a:gd name="connsiteY12" fmla="*/ 464936 h 663950"/>
              <a:gd name="connsiteX13" fmla="*/ 128769 w 670441"/>
              <a:gd name="connsiteY13" fmla="*/ 333586 h 663950"/>
              <a:gd name="connsiteX14" fmla="*/ 17626 w 670441"/>
              <a:gd name="connsiteY14" fmla="*/ 379053 h 66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0441" h="663950">
                <a:moveTo>
                  <a:pt x="17626" y="379053"/>
                </a:moveTo>
                <a:cubicBezTo>
                  <a:pt x="71513" y="327692"/>
                  <a:pt x="389785" y="75095"/>
                  <a:pt x="452092" y="25418"/>
                </a:cubicBezTo>
                <a:cubicBezTo>
                  <a:pt x="514399" y="-24259"/>
                  <a:pt x="385575" y="85199"/>
                  <a:pt x="391469" y="80989"/>
                </a:cubicBezTo>
                <a:cubicBezTo>
                  <a:pt x="397363" y="76779"/>
                  <a:pt x="442831" y="-4052"/>
                  <a:pt x="487456" y="158"/>
                </a:cubicBezTo>
                <a:cubicBezTo>
                  <a:pt x="532081" y="4368"/>
                  <a:pt x="645750" y="75096"/>
                  <a:pt x="659222" y="106249"/>
                </a:cubicBezTo>
                <a:cubicBezTo>
                  <a:pt x="672694" y="137402"/>
                  <a:pt x="566603" y="179502"/>
                  <a:pt x="568287" y="187080"/>
                </a:cubicBezTo>
                <a:cubicBezTo>
                  <a:pt x="569971" y="194658"/>
                  <a:pt x="682797" y="123930"/>
                  <a:pt x="669325" y="151716"/>
                </a:cubicBezTo>
                <a:cubicBezTo>
                  <a:pt x="655853" y="179502"/>
                  <a:pt x="537133" y="268753"/>
                  <a:pt x="487456" y="353794"/>
                </a:cubicBezTo>
                <a:cubicBezTo>
                  <a:pt x="437779" y="438835"/>
                  <a:pt x="386417" y="639228"/>
                  <a:pt x="371261" y="661962"/>
                </a:cubicBezTo>
                <a:cubicBezTo>
                  <a:pt x="356105" y="684696"/>
                  <a:pt x="407467" y="505352"/>
                  <a:pt x="396521" y="490196"/>
                </a:cubicBezTo>
                <a:cubicBezTo>
                  <a:pt x="385575" y="475040"/>
                  <a:pt x="327478" y="595445"/>
                  <a:pt x="305586" y="571027"/>
                </a:cubicBezTo>
                <a:cubicBezTo>
                  <a:pt x="283694" y="546609"/>
                  <a:pt x="315690" y="361372"/>
                  <a:pt x="265171" y="343690"/>
                </a:cubicBezTo>
                <a:cubicBezTo>
                  <a:pt x="214652" y="326008"/>
                  <a:pt x="25204" y="466620"/>
                  <a:pt x="2470" y="464936"/>
                </a:cubicBezTo>
                <a:cubicBezTo>
                  <a:pt x="-20264" y="463252"/>
                  <a:pt x="121191" y="347900"/>
                  <a:pt x="128769" y="333586"/>
                </a:cubicBezTo>
                <a:cubicBezTo>
                  <a:pt x="136347" y="319272"/>
                  <a:pt x="-36261" y="430414"/>
                  <a:pt x="17626" y="37905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2" name="円/楕円 1571">
            <a:extLst>
              <a:ext uri="{FF2B5EF4-FFF2-40B4-BE49-F238E27FC236}">
                <a16:creationId xmlns:a16="http://schemas.microsoft.com/office/drawing/2014/main" id="{95AF9B37-C83F-2888-18BC-FFCA1143DE89}"/>
              </a:ext>
            </a:extLst>
          </p:cNvPr>
          <p:cNvSpPr/>
          <p:nvPr/>
        </p:nvSpPr>
        <p:spPr>
          <a:xfrm>
            <a:off x="4068269" y="4245241"/>
            <a:ext cx="540901" cy="540901"/>
          </a:xfrm>
          <a:prstGeom prst="ellipse">
            <a:avLst/>
          </a:prstGeom>
          <a:solidFill>
            <a:srgbClr val="FF0000">
              <a:alpha val="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3" name="円/楕円 1572">
            <a:extLst>
              <a:ext uri="{FF2B5EF4-FFF2-40B4-BE49-F238E27FC236}">
                <a16:creationId xmlns:a16="http://schemas.microsoft.com/office/drawing/2014/main" id="{ADCA9B5B-D1FE-38C8-615E-412161459122}"/>
              </a:ext>
            </a:extLst>
          </p:cNvPr>
          <p:cNvSpPr/>
          <p:nvPr/>
        </p:nvSpPr>
        <p:spPr>
          <a:xfrm>
            <a:off x="6025670" y="4357631"/>
            <a:ext cx="463533" cy="463533"/>
          </a:xfrm>
          <a:prstGeom prst="ellipse">
            <a:avLst/>
          </a:prstGeom>
          <a:solidFill>
            <a:srgbClr val="FF0000">
              <a:alpha val="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4" name="フリーフォーム 1573">
            <a:extLst>
              <a:ext uri="{FF2B5EF4-FFF2-40B4-BE49-F238E27FC236}">
                <a16:creationId xmlns:a16="http://schemas.microsoft.com/office/drawing/2014/main" id="{F3CABD09-5C1C-4DAC-6B3A-9CEAB32B2D8F}"/>
              </a:ext>
            </a:extLst>
          </p:cNvPr>
          <p:cNvSpPr/>
          <p:nvPr/>
        </p:nvSpPr>
        <p:spPr>
          <a:xfrm>
            <a:off x="3926987" y="3289141"/>
            <a:ext cx="1082815" cy="330807"/>
          </a:xfrm>
          <a:custGeom>
            <a:avLst/>
            <a:gdLst>
              <a:gd name="connsiteX0" fmla="*/ 60813 w 1082815"/>
              <a:gd name="connsiteY0" fmla="*/ 162084 h 330807"/>
              <a:gd name="connsiteX1" fmla="*/ 251313 w 1082815"/>
              <a:gd name="connsiteY1" fmla="*/ 66834 h 330807"/>
              <a:gd name="connsiteX2" fmla="*/ 190988 w 1082815"/>
              <a:gd name="connsiteY2" fmla="*/ 92234 h 330807"/>
              <a:gd name="connsiteX3" fmla="*/ 441813 w 1082815"/>
              <a:gd name="connsiteY3" fmla="*/ 159 h 330807"/>
              <a:gd name="connsiteX4" fmla="*/ 260838 w 1082815"/>
              <a:gd name="connsiteY4" fmla="*/ 70009 h 330807"/>
              <a:gd name="connsiteX5" fmla="*/ 479913 w 1082815"/>
              <a:gd name="connsiteY5" fmla="*/ 70009 h 330807"/>
              <a:gd name="connsiteX6" fmla="*/ 410063 w 1082815"/>
              <a:gd name="connsiteY6" fmla="*/ 57309 h 330807"/>
              <a:gd name="connsiteX7" fmla="*/ 632313 w 1082815"/>
              <a:gd name="connsiteY7" fmla="*/ 54134 h 330807"/>
              <a:gd name="connsiteX8" fmla="*/ 730738 w 1082815"/>
              <a:gd name="connsiteY8" fmla="*/ 35084 h 330807"/>
              <a:gd name="connsiteX9" fmla="*/ 638663 w 1082815"/>
              <a:gd name="connsiteY9" fmla="*/ 63659 h 330807"/>
              <a:gd name="connsiteX10" fmla="*/ 867263 w 1082815"/>
              <a:gd name="connsiteY10" fmla="*/ 79534 h 330807"/>
              <a:gd name="connsiteX11" fmla="*/ 838688 w 1082815"/>
              <a:gd name="connsiteY11" fmla="*/ 98584 h 330807"/>
              <a:gd name="connsiteX12" fmla="*/ 1079988 w 1082815"/>
              <a:gd name="connsiteY12" fmla="*/ 139859 h 330807"/>
              <a:gd name="connsiteX13" fmla="*/ 959338 w 1082815"/>
              <a:gd name="connsiteY13" fmla="*/ 152559 h 330807"/>
              <a:gd name="connsiteX14" fmla="*/ 787888 w 1082815"/>
              <a:gd name="connsiteY14" fmla="*/ 193834 h 330807"/>
              <a:gd name="connsiteX15" fmla="*/ 918063 w 1082815"/>
              <a:gd name="connsiteY15" fmla="*/ 197009 h 330807"/>
              <a:gd name="connsiteX16" fmla="*/ 695813 w 1082815"/>
              <a:gd name="connsiteY16" fmla="*/ 200184 h 330807"/>
              <a:gd name="connsiteX17" fmla="*/ 829163 w 1082815"/>
              <a:gd name="connsiteY17" fmla="*/ 225584 h 330807"/>
              <a:gd name="connsiteX18" fmla="*/ 619613 w 1082815"/>
              <a:gd name="connsiteY18" fmla="*/ 219234 h 330807"/>
              <a:gd name="connsiteX19" fmla="*/ 330688 w 1082815"/>
              <a:gd name="connsiteY19" fmla="*/ 270034 h 330807"/>
              <a:gd name="connsiteX20" fmla="*/ 492613 w 1082815"/>
              <a:gd name="connsiteY20" fmla="*/ 212884 h 330807"/>
              <a:gd name="connsiteX21" fmla="*/ 254488 w 1082815"/>
              <a:gd name="connsiteY21" fmla="*/ 273209 h 330807"/>
              <a:gd name="connsiteX22" fmla="*/ 29063 w 1082815"/>
              <a:gd name="connsiteY22" fmla="*/ 330359 h 330807"/>
              <a:gd name="connsiteX23" fmla="*/ 267188 w 1082815"/>
              <a:gd name="connsiteY23" fmla="*/ 241459 h 330807"/>
              <a:gd name="connsiteX24" fmla="*/ 76688 w 1082815"/>
              <a:gd name="connsiteY24" fmla="*/ 282734 h 330807"/>
              <a:gd name="connsiteX25" fmla="*/ 152888 w 1082815"/>
              <a:gd name="connsiteY25" fmla="*/ 216059 h 330807"/>
              <a:gd name="connsiteX26" fmla="*/ 488 w 1082815"/>
              <a:gd name="connsiteY26" fmla="*/ 285909 h 330807"/>
              <a:gd name="connsiteX27" fmla="*/ 102088 w 1082815"/>
              <a:gd name="connsiteY27" fmla="*/ 216059 h 330807"/>
              <a:gd name="connsiteX28" fmla="*/ 35413 w 1082815"/>
              <a:gd name="connsiteY28" fmla="*/ 228759 h 330807"/>
              <a:gd name="connsiteX29" fmla="*/ 105263 w 1082815"/>
              <a:gd name="connsiteY29" fmla="*/ 193834 h 330807"/>
              <a:gd name="connsiteX30" fmla="*/ 60813 w 1082815"/>
              <a:gd name="connsiteY30" fmla="*/ 162084 h 330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82815" h="330807">
                <a:moveTo>
                  <a:pt x="60813" y="162084"/>
                </a:moveTo>
                <a:cubicBezTo>
                  <a:pt x="85155" y="140917"/>
                  <a:pt x="229617" y="78476"/>
                  <a:pt x="251313" y="66834"/>
                </a:cubicBezTo>
                <a:cubicBezTo>
                  <a:pt x="273009" y="55192"/>
                  <a:pt x="159238" y="103346"/>
                  <a:pt x="190988" y="92234"/>
                </a:cubicBezTo>
                <a:cubicBezTo>
                  <a:pt x="222738" y="81122"/>
                  <a:pt x="430171" y="3863"/>
                  <a:pt x="441813" y="159"/>
                </a:cubicBezTo>
                <a:cubicBezTo>
                  <a:pt x="453455" y="-3545"/>
                  <a:pt x="254488" y="58367"/>
                  <a:pt x="260838" y="70009"/>
                </a:cubicBezTo>
                <a:cubicBezTo>
                  <a:pt x="267188" y="81651"/>
                  <a:pt x="455042" y="72126"/>
                  <a:pt x="479913" y="70009"/>
                </a:cubicBezTo>
                <a:cubicBezTo>
                  <a:pt x="504784" y="67892"/>
                  <a:pt x="384663" y="59955"/>
                  <a:pt x="410063" y="57309"/>
                </a:cubicBezTo>
                <a:cubicBezTo>
                  <a:pt x="435463" y="54663"/>
                  <a:pt x="578867" y="57838"/>
                  <a:pt x="632313" y="54134"/>
                </a:cubicBezTo>
                <a:cubicBezTo>
                  <a:pt x="685759" y="50430"/>
                  <a:pt x="729680" y="33496"/>
                  <a:pt x="730738" y="35084"/>
                </a:cubicBezTo>
                <a:cubicBezTo>
                  <a:pt x="731796" y="36672"/>
                  <a:pt x="615909" y="56251"/>
                  <a:pt x="638663" y="63659"/>
                </a:cubicBezTo>
                <a:cubicBezTo>
                  <a:pt x="661417" y="71067"/>
                  <a:pt x="833926" y="73713"/>
                  <a:pt x="867263" y="79534"/>
                </a:cubicBezTo>
                <a:cubicBezTo>
                  <a:pt x="900600" y="85355"/>
                  <a:pt x="803234" y="88530"/>
                  <a:pt x="838688" y="98584"/>
                </a:cubicBezTo>
                <a:cubicBezTo>
                  <a:pt x="874142" y="108638"/>
                  <a:pt x="1059880" y="130863"/>
                  <a:pt x="1079988" y="139859"/>
                </a:cubicBezTo>
                <a:cubicBezTo>
                  <a:pt x="1100096" y="148855"/>
                  <a:pt x="1008021" y="143563"/>
                  <a:pt x="959338" y="152559"/>
                </a:cubicBezTo>
                <a:cubicBezTo>
                  <a:pt x="910655" y="161555"/>
                  <a:pt x="794767" y="186426"/>
                  <a:pt x="787888" y="193834"/>
                </a:cubicBezTo>
                <a:cubicBezTo>
                  <a:pt x="781009" y="201242"/>
                  <a:pt x="933409" y="195951"/>
                  <a:pt x="918063" y="197009"/>
                </a:cubicBezTo>
                <a:cubicBezTo>
                  <a:pt x="902717" y="198067"/>
                  <a:pt x="710630" y="195421"/>
                  <a:pt x="695813" y="200184"/>
                </a:cubicBezTo>
                <a:cubicBezTo>
                  <a:pt x="680996" y="204947"/>
                  <a:pt x="841863" y="222409"/>
                  <a:pt x="829163" y="225584"/>
                </a:cubicBezTo>
                <a:cubicBezTo>
                  <a:pt x="816463" y="228759"/>
                  <a:pt x="702692" y="211826"/>
                  <a:pt x="619613" y="219234"/>
                </a:cubicBezTo>
                <a:cubicBezTo>
                  <a:pt x="536534" y="226642"/>
                  <a:pt x="351855" y="271092"/>
                  <a:pt x="330688" y="270034"/>
                </a:cubicBezTo>
                <a:cubicBezTo>
                  <a:pt x="309521" y="268976"/>
                  <a:pt x="505313" y="212355"/>
                  <a:pt x="492613" y="212884"/>
                </a:cubicBezTo>
                <a:cubicBezTo>
                  <a:pt x="479913" y="213413"/>
                  <a:pt x="254488" y="273209"/>
                  <a:pt x="254488" y="273209"/>
                </a:cubicBezTo>
                <a:cubicBezTo>
                  <a:pt x="177230" y="292788"/>
                  <a:pt x="26946" y="335651"/>
                  <a:pt x="29063" y="330359"/>
                </a:cubicBezTo>
                <a:cubicBezTo>
                  <a:pt x="31180" y="325067"/>
                  <a:pt x="259251" y="249396"/>
                  <a:pt x="267188" y="241459"/>
                </a:cubicBezTo>
                <a:cubicBezTo>
                  <a:pt x="275125" y="233522"/>
                  <a:pt x="95738" y="286967"/>
                  <a:pt x="76688" y="282734"/>
                </a:cubicBezTo>
                <a:cubicBezTo>
                  <a:pt x="57638" y="278501"/>
                  <a:pt x="165588" y="215530"/>
                  <a:pt x="152888" y="216059"/>
                </a:cubicBezTo>
                <a:cubicBezTo>
                  <a:pt x="140188" y="216588"/>
                  <a:pt x="8955" y="285909"/>
                  <a:pt x="488" y="285909"/>
                </a:cubicBezTo>
                <a:cubicBezTo>
                  <a:pt x="-7979" y="285909"/>
                  <a:pt x="96267" y="225584"/>
                  <a:pt x="102088" y="216059"/>
                </a:cubicBezTo>
                <a:cubicBezTo>
                  <a:pt x="107909" y="206534"/>
                  <a:pt x="34884" y="232463"/>
                  <a:pt x="35413" y="228759"/>
                </a:cubicBezTo>
                <a:cubicBezTo>
                  <a:pt x="35942" y="225055"/>
                  <a:pt x="98384" y="203359"/>
                  <a:pt x="105263" y="193834"/>
                </a:cubicBezTo>
                <a:cubicBezTo>
                  <a:pt x="112142" y="184309"/>
                  <a:pt x="36471" y="183251"/>
                  <a:pt x="60813" y="16208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5" name="フリーフォーム 1574">
            <a:extLst>
              <a:ext uri="{FF2B5EF4-FFF2-40B4-BE49-F238E27FC236}">
                <a16:creationId xmlns:a16="http://schemas.microsoft.com/office/drawing/2014/main" id="{DF6C0753-C97A-6D1E-4D5F-C057A8A4F48B}"/>
              </a:ext>
            </a:extLst>
          </p:cNvPr>
          <p:cNvSpPr/>
          <p:nvPr/>
        </p:nvSpPr>
        <p:spPr>
          <a:xfrm>
            <a:off x="5626100" y="3347234"/>
            <a:ext cx="847726" cy="250400"/>
          </a:xfrm>
          <a:custGeom>
            <a:avLst/>
            <a:gdLst>
              <a:gd name="connsiteX0" fmla="*/ 114300 w 847726"/>
              <a:gd name="connsiteY0" fmla="*/ 59541 h 250400"/>
              <a:gd name="connsiteX1" fmla="*/ 63500 w 847726"/>
              <a:gd name="connsiteY1" fmla="*/ 132566 h 250400"/>
              <a:gd name="connsiteX2" fmla="*/ 0 w 847726"/>
              <a:gd name="connsiteY2" fmla="*/ 250041 h 250400"/>
              <a:gd name="connsiteX3" fmla="*/ 63500 w 847726"/>
              <a:gd name="connsiteY3" fmla="*/ 170666 h 250400"/>
              <a:gd name="connsiteX4" fmla="*/ 38100 w 847726"/>
              <a:gd name="connsiteY4" fmla="*/ 215116 h 250400"/>
              <a:gd name="connsiteX5" fmla="*/ 244475 w 847726"/>
              <a:gd name="connsiteY5" fmla="*/ 186541 h 250400"/>
              <a:gd name="connsiteX6" fmla="*/ 111125 w 847726"/>
              <a:gd name="connsiteY6" fmla="*/ 221466 h 250400"/>
              <a:gd name="connsiteX7" fmla="*/ 482600 w 847726"/>
              <a:gd name="connsiteY7" fmla="*/ 180191 h 250400"/>
              <a:gd name="connsiteX8" fmla="*/ 317500 w 847726"/>
              <a:gd name="connsiteY8" fmla="*/ 199241 h 250400"/>
              <a:gd name="connsiteX9" fmla="*/ 609600 w 847726"/>
              <a:gd name="connsiteY9" fmla="*/ 151616 h 250400"/>
              <a:gd name="connsiteX10" fmla="*/ 517525 w 847726"/>
              <a:gd name="connsiteY10" fmla="*/ 170666 h 250400"/>
              <a:gd name="connsiteX11" fmla="*/ 663575 w 847726"/>
              <a:gd name="connsiteY11" fmla="*/ 167491 h 250400"/>
              <a:gd name="connsiteX12" fmla="*/ 825500 w 847726"/>
              <a:gd name="connsiteY12" fmla="*/ 205591 h 250400"/>
              <a:gd name="connsiteX13" fmla="*/ 730250 w 847726"/>
              <a:gd name="connsiteY13" fmla="*/ 173841 h 250400"/>
              <a:gd name="connsiteX14" fmla="*/ 847725 w 847726"/>
              <a:gd name="connsiteY14" fmla="*/ 202416 h 250400"/>
              <a:gd name="connsiteX15" fmla="*/ 727075 w 847726"/>
              <a:gd name="connsiteY15" fmla="*/ 94466 h 250400"/>
              <a:gd name="connsiteX16" fmla="*/ 615950 w 847726"/>
              <a:gd name="connsiteY16" fmla="*/ 15091 h 250400"/>
              <a:gd name="connsiteX17" fmla="*/ 368300 w 847726"/>
              <a:gd name="connsiteY17" fmla="*/ 2391 h 250400"/>
              <a:gd name="connsiteX18" fmla="*/ 444500 w 847726"/>
              <a:gd name="connsiteY18" fmla="*/ 5566 h 250400"/>
              <a:gd name="connsiteX19" fmla="*/ 114300 w 847726"/>
              <a:gd name="connsiteY19" fmla="*/ 59541 h 25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47726" h="250400">
                <a:moveTo>
                  <a:pt x="114300" y="59541"/>
                </a:moveTo>
                <a:cubicBezTo>
                  <a:pt x="50800" y="80708"/>
                  <a:pt x="82550" y="100816"/>
                  <a:pt x="63500" y="132566"/>
                </a:cubicBezTo>
                <a:cubicBezTo>
                  <a:pt x="44450" y="164316"/>
                  <a:pt x="0" y="243691"/>
                  <a:pt x="0" y="250041"/>
                </a:cubicBezTo>
                <a:cubicBezTo>
                  <a:pt x="0" y="256391"/>
                  <a:pt x="57150" y="176487"/>
                  <a:pt x="63500" y="170666"/>
                </a:cubicBezTo>
                <a:cubicBezTo>
                  <a:pt x="69850" y="164845"/>
                  <a:pt x="7938" y="212470"/>
                  <a:pt x="38100" y="215116"/>
                </a:cubicBezTo>
                <a:cubicBezTo>
                  <a:pt x="68262" y="217762"/>
                  <a:pt x="232304" y="185483"/>
                  <a:pt x="244475" y="186541"/>
                </a:cubicBezTo>
                <a:cubicBezTo>
                  <a:pt x="256646" y="187599"/>
                  <a:pt x="71438" y="222524"/>
                  <a:pt x="111125" y="221466"/>
                </a:cubicBezTo>
                <a:cubicBezTo>
                  <a:pt x="150812" y="220408"/>
                  <a:pt x="482600" y="180191"/>
                  <a:pt x="482600" y="180191"/>
                </a:cubicBezTo>
                <a:cubicBezTo>
                  <a:pt x="516996" y="176487"/>
                  <a:pt x="296333" y="204003"/>
                  <a:pt x="317500" y="199241"/>
                </a:cubicBezTo>
                <a:cubicBezTo>
                  <a:pt x="338667" y="194479"/>
                  <a:pt x="576263" y="156378"/>
                  <a:pt x="609600" y="151616"/>
                </a:cubicBezTo>
                <a:cubicBezTo>
                  <a:pt x="642937" y="146854"/>
                  <a:pt x="508529" y="168020"/>
                  <a:pt x="517525" y="170666"/>
                </a:cubicBezTo>
                <a:cubicBezTo>
                  <a:pt x="526521" y="173312"/>
                  <a:pt x="612246" y="161670"/>
                  <a:pt x="663575" y="167491"/>
                </a:cubicBezTo>
                <a:cubicBezTo>
                  <a:pt x="714904" y="173312"/>
                  <a:pt x="814388" y="204533"/>
                  <a:pt x="825500" y="205591"/>
                </a:cubicBezTo>
                <a:cubicBezTo>
                  <a:pt x="836612" y="206649"/>
                  <a:pt x="726546" y="174370"/>
                  <a:pt x="730250" y="173841"/>
                </a:cubicBezTo>
                <a:cubicBezTo>
                  <a:pt x="733954" y="173312"/>
                  <a:pt x="848254" y="215645"/>
                  <a:pt x="847725" y="202416"/>
                </a:cubicBezTo>
                <a:cubicBezTo>
                  <a:pt x="847196" y="189187"/>
                  <a:pt x="765704" y="125687"/>
                  <a:pt x="727075" y="94466"/>
                </a:cubicBezTo>
                <a:cubicBezTo>
                  <a:pt x="688446" y="63245"/>
                  <a:pt x="675746" y="30437"/>
                  <a:pt x="615950" y="15091"/>
                </a:cubicBezTo>
                <a:cubicBezTo>
                  <a:pt x="556154" y="-255"/>
                  <a:pt x="396875" y="3978"/>
                  <a:pt x="368300" y="2391"/>
                </a:cubicBezTo>
                <a:cubicBezTo>
                  <a:pt x="339725" y="803"/>
                  <a:pt x="480483" y="-3430"/>
                  <a:pt x="444500" y="5566"/>
                </a:cubicBezTo>
                <a:cubicBezTo>
                  <a:pt x="408517" y="14562"/>
                  <a:pt x="177800" y="38374"/>
                  <a:pt x="114300" y="5954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6" name="フリーフォーム 1575">
            <a:extLst>
              <a:ext uri="{FF2B5EF4-FFF2-40B4-BE49-F238E27FC236}">
                <a16:creationId xmlns:a16="http://schemas.microsoft.com/office/drawing/2014/main" id="{812104CF-10BD-DC24-540F-E49DA8A45593}"/>
              </a:ext>
            </a:extLst>
          </p:cNvPr>
          <p:cNvSpPr/>
          <p:nvPr/>
        </p:nvSpPr>
        <p:spPr>
          <a:xfrm>
            <a:off x="2478710" y="718018"/>
            <a:ext cx="2834862" cy="2185835"/>
          </a:xfrm>
          <a:custGeom>
            <a:avLst/>
            <a:gdLst>
              <a:gd name="connsiteX0" fmla="*/ 2567678 w 2834862"/>
              <a:gd name="connsiteY0" fmla="*/ 113880 h 2185835"/>
              <a:gd name="connsiteX1" fmla="*/ 2278920 w 2834862"/>
              <a:gd name="connsiteY1" fmla="*/ 17627 h 2185835"/>
              <a:gd name="connsiteX2" fmla="*/ 1117013 w 2834862"/>
              <a:gd name="connsiteY2" fmla="*/ 450764 h 2185835"/>
              <a:gd name="connsiteX3" fmla="*/ 1295768 w 2834862"/>
              <a:gd name="connsiteY3" fmla="*/ 395762 h 2185835"/>
              <a:gd name="connsiteX4" fmla="*/ 319492 w 2834862"/>
              <a:gd name="connsiteY4" fmla="*/ 1365164 h 2185835"/>
              <a:gd name="connsiteX5" fmla="*/ 546373 w 2834862"/>
              <a:gd name="connsiteY5" fmla="*/ 1241411 h 2185835"/>
              <a:gd name="connsiteX6" fmla="*/ 23858 w 2834862"/>
              <a:gd name="connsiteY6" fmla="*/ 2183311 h 2185835"/>
              <a:gd name="connsiteX7" fmla="*/ 1460773 w 2834862"/>
              <a:gd name="connsiteY7" fmla="*/ 911402 h 2185835"/>
              <a:gd name="connsiteX8" fmla="*/ 972634 w 2834862"/>
              <a:gd name="connsiteY8" fmla="*/ 1268911 h 2185835"/>
              <a:gd name="connsiteX9" fmla="*/ 2808310 w 2834862"/>
              <a:gd name="connsiteY9" fmla="*/ 636394 h 2185835"/>
              <a:gd name="connsiteX10" fmla="*/ 2107040 w 2834862"/>
              <a:gd name="connsiteY10" fmla="*/ 718896 h 2185835"/>
              <a:gd name="connsiteX11" fmla="*/ 2760183 w 2834862"/>
              <a:gd name="connsiteY11" fmla="*/ 354511 h 2185835"/>
              <a:gd name="connsiteX12" fmla="*/ 2093290 w 2834862"/>
              <a:gd name="connsiteY12" fmla="*/ 388887 h 2185835"/>
              <a:gd name="connsiteX13" fmla="*/ 2567678 w 2834862"/>
              <a:gd name="connsiteY13" fmla="*/ 113880 h 218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34862" h="2185835">
                <a:moveTo>
                  <a:pt x="2567678" y="113880"/>
                </a:moveTo>
                <a:cubicBezTo>
                  <a:pt x="2598616" y="52003"/>
                  <a:pt x="2520698" y="-38520"/>
                  <a:pt x="2278920" y="17627"/>
                </a:cubicBezTo>
                <a:cubicBezTo>
                  <a:pt x="2037142" y="73774"/>
                  <a:pt x="1280872" y="387742"/>
                  <a:pt x="1117013" y="450764"/>
                </a:cubicBezTo>
                <a:cubicBezTo>
                  <a:pt x="953154" y="513787"/>
                  <a:pt x="1428688" y="243362"/>
                  <a:pt x="1295768" y="395762"/>
                </a:cubicBezTo>
                <a:cubicBezTo>
                  <a:pt x="1162848" y="548162"/>
                  <a:pt x="444391" y="1224223"/>
                  <a:pt x="319492" y="1365164"/>
                </a:cubicBezTo>
                <a:cubicBezTo>
                  <a:pt x="194593" y="1506105"/>
                  <a:pt x="595645" y="1105053"/>
                  <a:pt x="546373" y="1241411"/>
                </a:cubicBezTo>
                <a:cubicBezTo>
                  <a:pt x="497101" y="1377769"/>
                  <a:pt x="-128542" y="2238312"/>
                  <a:pt x="23858" y="2183311"/>
                </a:cubicBezTo>
                <a:cubicBezTo>
                  <a:pt x="176258" y="2128310"/>
                  <a:pt x="1302644" y="1063802"/>
                  <a:pt x="1460773" y="911402"/>
                </a:cubicBezTo>
                <a:cubicBezTo>
                  <a:pt x="1618902" y="759002"/>
                  <a:pt x="748045" y="1314746"/>
                  <a:pt x="972634" y="1268911"/>
                </a:cubicBezTo>
                <a:cubicBezTo>
                  <a:pt x="1197223" y="1223076"/>
                  <a:pt x="2619242" y="728063"/>
                  <a:pt x="2808310" y="636394"/>
                </a:cubicBezTo>
                <a:cubicBezTo>
                  <a:pt x="2997378" y="544725"/>
                  <a:pt x="2115061" y="765876"/>
                  <a:pt x="2107040" y="718896"/>
                </a:cubicBezTo>
                <a:cubicBezTo>
                  <a:pt x="2099019" y="671916"/>
                  <a:pt x="2762475" y="409512"/>
                  <a:pt x="2760183" y="354511"/>
                </a:cubicBezTo>
                <a:cubicBezTo>
                  <a:pt x="2757891" y="299510"/>
                  <a:pt x="2126520" y="422117"/>
                  <a:pt x="2093290" y="388887"/>
                </a:cubicBezTo>
                <a:cubicBezTo>
                  <a:pt x="2060060" y="355657"/>
                  <a:pt x="2536740" y="175757"/>
                  <a:pt x="2567678" y="11388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7" name="フリーフォーム 1576">
            <a:extLst>
              <a:ext uri="{FF2B5EF4-FFF2-40B4-BE49-F238E27FC236}">
                <a16:creationId xmlns:a16="http://schemas.microsoft.com/office/drawing/2014/main" id="{D3D39864-C3D1-A295-1C02-2E420FFEBEE5}"/>
              </a:ext>
            </a:extLst>
          </p:cNvPr>
          <p:cNvSpPr/>
          <p:nvPr/>
        </p:nvSpPr>
        <p:spPr>
          <a:xfrm>
            <a:off x="2455098" y="1258877"/>
            <a:ext cx="2960015" cy="2816088"/>
          </a:xfrm>
          <a:custGeom>
            <a:avLst/>
            <a:gdLst>
              <a:gd name="connsiteX0" fmla="*/ 2955675 w 2960015"/>
              <a:gd name="connsiteY0" fmla="*/ 583673 h 2816088"/>
              <a:gd name="connsiteX1" fmla="*/ 1676890 w 2960015"/>
              <a:gd name="connsiteY1" fmla="*/ 1092437 h 2816088"/>
              <a:gd name="connsiteX2" fmla="*/ 810616 w 2960015"/>
              <a:gd name="connsiteY2" fmla="*/ 2219968 h 2816088"/>
              <a:gd name="connsiteX3" fmla="*/ 1064998 w 2960015"/>
              <a:gd name="connsiteY3" fmla="*/ 1828082 h 2816088"/>
              <a:gd name="connsiteX4" fmla="*/ 638737 w 2960015"/>
              <a:gd name="connsiteY4" fmla="*/ 2804359 h 2816088"/>
              <a:gd name="connsiteX5" fmla="*/ 728114 w 2960015"/>
              <a:gd name="connsiteY5" fmla="*/ 2378097 h 2816088"/>
              <a:gd name="connsiteX6" fmla="*/ 618111 w 2960015"/>
              <a:gd name="connsiteY6" fmla="*/ 2543102 h 2816088"/>
              <a:gd name="connsiteX7" fmla="*/ 102472 w 2960015"/>
              <a:gd name="connsiteY7" fmla="*/ 2137466 h 2816088"/>
              <a:gd name="connsiteX8" fmla="*/ 459982 w 2960015"/>
              <a:gd name="connsiteY8" fmla="*/ 2378097 h 2816088"/>
              <a:gd name="connsiteX9" fmla="*/ 143723 w 2960015"/>
              <a:gd name="connsiteY9" fmla="*/ 2281845 h 2816088"/>
              <a:gd name="connsiteX10" fmla="*/ 301852 w 2960015"/>
              <a:gd name="connsiteY10" fmla="*/ 2068714 h 2816088"/>
              <a:gd name="connsiteX11" fmla="*/ 47470 w 2960015"/>
              <a:gd name="connsiteY11" fmla="*/ 2288720 h 2816088"/>
              <a:gd name="connsiteX12" fmla="*/ 349979 w 2960015"/>
              <a:gd name="connsiteY12" fmla="*/ 1697454 h 2816088"/>
              <a:gd name="connsiteX13" fmla="*/ 19970 w 2960015"/>
              <a:gd name="connsiteY13" fmla="*/ 1944961 h 2816088"/>
              <a:gd name="connsiteX14" fmla="*/ 1058123 w 2960015"/>
              <a:gd name="connsiteY14" fmla="*/ 645550 h 2816088"/>
              <a:gd name="connsiteX15" fmla="*/ 700613 w 2960015"/>
              <a:gd name="connsiteY15" fmla="*/ 796804 h 2816088"/>
              <a:gd name="connsiteX16" fmla="*/ 2412535 w 2960015"/>
              <a:gd name="connsiteY16" fmla="*/ 88660 h 2816088"/>
              <a:gd name="connsiteX17" fmla="*/ 2941925 w 2960015"/>
              <a:gd name="connsiteY17" fmla="*/ 40534 h 2816088"/>
              <a:gd name="connsiteX18" fmla="*/ 1924397 w 2960015"/>
              <a:gd name="connsiteY18" fmla="*/ 363667 h 2816088"/>
              <a:gd name="connsiteX19" fmla="*/ 2935049 w 2960015"/>
              <a:gd name="connsiteY19" fmla="*/ 294915 h 2816088"/>
              <a:gd name="connsiteX20" fmla="*/ 2123777 w 2960015"/>
              <a:gd name="connsiteY20" fmla="*/ 604299 h 2816088"/>
              <a:gd name="connsiteX21" fmla="*/ 2955675 w 2960015"/>
              <a:gd name="connsiteY21" fmla="*/ 583673 h 2816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960015" h="2816088">
                <a:moveTo>
                  <a:pt x="2955675" y="583673"/>
                </a:moveTo>
                <a:cubicBezTo>
                  <a:pt x="2881194" y="665029"/>
                  <a:pt x="2034400" y="819721"/>
                  <a:pt x="1676890" y="1092437"/>
                </a:cubicBezTo>
                <a:cubicBezTo>
                  <a:pt x="1319380" y="1365153"/>
                  <a:pt x="912598" y="2097361"/>
                  <a:pt x="810616" y="2219968"/>
                </a:cubicBezTo>
                <a:cubicBezTo>
                  <a:pt x="708634" y="2342575"/>
                  <a:pt x="1093644" y="1730684"/>
                  <a:pt x="1064998" y="1828082"/>
                </a:cubicBezTo>
                <a:cubicBezTo>
                  <a:pt x="1036351" y="1925481"/>
                  <a:pt x="694884" y="2712690"/>
                  <a:pt x="638737" y="2804359"/>
                </a:cubicBezTo>
                <a:cubicBezTo>
                  <a:pt x="582590" y="2896028"/>
                  <a:pt x="731552" y="2421640"/>
                  <a:pt x="728114" y="2378097"/>
                </a:cubicBezTo>
                <a:cubicBezTo>
                  <a:pt x="724676" y="2334554"/>
                  <a:pt x="722385" y="2583207"/>
                  <a:pt x="618111" y="2543102"/>
                </a:cubicBezTo>
                <a:cubicBezTo>
                  <a:pt x="513837" y="2502997"/>
                  <a:pt x="128827" y="2164967"/>
                  <a:pt x="102472" y="2137466"/>
                </a:cubicBezTo>
                <a:cubicBezTo>
                  <a:pt x="76117" y="2109965"/>
                  <a:pt x="453107" y="2354034"/>
                  <a:pt x="459982" y="2378097"/>
                </a:cubicBezTo>
                <a:cubicBezTo>
                  <a:pt x="466857" y="2402160"/>
                  <a:pt x="170078" y="2333409"/>
                  <a:pt x="143723" y="2281845"/>
                </a:cubicBezTo>
                <a:cubicBezTo>
                  <a:pt x="117368" y="2230281"/>
                  <a:pt x="317894" y="2067568"/>
                  <a:pt x="301852" y="2068714"/>
                </a:cubicBezTo>
                <a:cubicBezTo>
                  <a:pt x="285810" y="2069860"/>
                  <a:pt x="39449" y="2350597"/>
                  <a:pt x="47470" y="2288720"/>
                </a:cubicBezTo>
                <a:cubicBezTo>
                  <a:pt x="55491" y="2226843"/>
                  <a:pt x="354562" y="1754747"/>
                  <a:pt x="349979" y="1697454"/>
                </a:cubicBezTo>
                <a:cubicBezTo>
                  <a:pt x="345396" y="1640161"/>
                  <a:pt x="-98054" y="2120278"/>
                  <a:pt x="19970" y="1944961"/>
                </a:cubicBezTo>
                <a:cubicBezTo>
                  <a:pt x="137994" y="1769644"/>
                  <a:pt x="944683" y="836909"/>
                  <a:pt x="1058123" y="645550"/>
                </a:cubicBezTo>
                <a:cubicBezTo>
                  <a:pt x="1171563" y="454191"/>
                  <a:pt x="700613" y="796804"/>
                  <a:pt x="700613" y="796804"/>
                </a:cubicBezTo>
                <a:cubicBezTo>
                  <a:pt x="926348" y="703989"/>
                  <a:pt x="2038983" y="214705"/>
                  <a:pt x="2412535" y="88660"/>
                </a:cubicBezTo>
                <a:cubicBezTo>
                  <a:pt x="2786087" y="-37385"/>
                  <a:pt x="3023281" y="-5301"/>
                  <a:pt x="2941925" y="40534"/>
                </a:cubicBezTo>
                <a:cubicBezTo>
                  <a:pt x="2860569" y="86368"/>
                  <a:pt x="1925543" y="321270"/>
                  <a:pt x="1924397" y="363667"/>
                </a:cubicBezTo>
                <a:cubicBezTo>
                  <a:pt x="1923251" y="406064"/>
                  <a:pt x="2901819" y="254810"/>
                  <a:pt x="2935049" y="294915"/>
                </a:cubicBezTo>
                <a:cubicBezTo>
                  <a:pt x="2968279" y="335020"/>
                  <a:pt x="2126069" y="553881"/>
                  <a:pt x="2123777" y="604299"/>
                </a:cubicBezTo>
                <a:cubicBezTo>
                  <a:pt x="2121485" y="654717"/>
                  <a:pt x="3030156" y="502317"/>
                  <a:pt x="2955675" y="58367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8" name="フリーフォーム 1577">
            <a:extLst>
              <a:ext uri="{FF2B5EF4-FFF2-40B4-BE49-F238E27FC236}">
                <a16:creationId xmlns:a16="http://schemas.microsoft.com/office/drawing/2014/main" id="{AC5A4402-7D2B-6719-874E-C509C481B5CB}"/>
              </a:ext>
            </a:extLst>
          </p:cNvPr>
          <p:cNvSpPr/>
          <p:nvPr/>
        </p:nvSpPr>
        <p:spPr>
          <a:xfrm>
            <a:off x="4506535" y="722676"/>
            <a:ext cx="2337389" cy="1931860"/>
          </a:xfrm>
          <a:custGeom>
            <a:avLst/>
            <a:gdLst>
              <a:gd name="connsiteX0" fmla="*/ 147967 w 2337389"/>
              <a:gd name="connsiteY0" fmla="*/ 136722 h 1931860"/>
              <a:gd name="connsiteX1" fmla="*/ 869862 w 2337389"/>
              <a:gd name="connsiteY1" fmla="*/ 19844 h 1931860"/>
              <a:gd name="connsiteX2" fmla="*/ 1406127 w 2337389"/>
              <a:gd name="connsiteY2" fmla="*/ 507983 h 1931860"/>
              <a:gd name="connsiteX3" fmla="*/ 1227372 w 2337389"/>
              <a:gd name="connsiteY3" fmla="*/ 391104 h 1931860"/>
              <a:gd name="connsiteX4" fmla="*/ 2024894 w 2337389"/>
              <a:gd name="connsiteY4" fmla="*/ 1284879 h 1931860"/>
              <a:gd name="connsiteX5" fmla="*/ 1667384 w 2337389"/>
              <a:gd name="connsiteY5" fmla="*/ 947995 h 1931860"/>
              <a:gd name="connsiteX6" fmla="*/ 2334277 w 2337389"/>
              <a:gd name="connsiteY6" fmla="*/ 1924271 h 1931860"/>
              <a:gd name="connsiteX7" fmla="*/ 1859889 w 2337389"/>
              <a:gd name="connsiteY7" fmla="*/ 1367381 h 1931860"/>
              <a:gd name="connsiteX8" fmla="*/ 615480 w 2337389"/>
              <a:gd name="connsiteY8" fmla="*/ 748614 h 1931860"/>
              <a:gd name="connsiteX9" fmla="*/ 1055492 w 2337389"/>
              <a:gd name="connsiteY9" fmla="*/ 975495 h 1931860"/>
              <a:gd name="connsiteX10" fmla="*/ 3588 w 2337389"/>
              <a:gd name="connsiteY10" fmla="*/ 597360 h 1931860"/>
              <a:gd name="connsiteX11" fmla="*/ 691107 w 2337389"/>
              <a:gd name="connsiteY11" fmla="*/ 769240 h 1931860"/>
              <a:gd name="connsiteX12" fmla="*/ 113591 w 2337389"/>
              <a:gd name="connsiteY12" fmla="*/ 370479 h 1931860"/>
              <a:gd name="connsiteX13" fmla="*/ 766734 w 2337389"/>
              <a:gd name="connsiteY13" fmla="*/ 521733 h 1931860"/>
              <a:gd name="connsiteX14" fmla="*/ 147967 w 2337389"/>
              <a:gd name="connsiteY14" fmla="*/ 136722 h 193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37389" h="1931860">
                <a:moveTo>
                  <a:pt x="147967" y="136722"/>
                </a:moveTo>
                <a:cubicBezTo>
                  <a:pt x="165155" y="53074"/>
                  <a:pt x="660169" y="-42033"/>
                  <a:pt x="869862" y="19844"/>
                </a:cubicBezTo>
                <a:cubicBezTo>
                  <a:pt x="1079555" y="81721"/>
                  <a:pt x="1346542" y="446106"/>
                  <a:pt x="1406127" y="507983"/>
                </a:cubicBezTo>
                <a:cubicBezTo>
                  <a:pt x="1465712" y="569860"/>
                  <a:pt x="1124244" y="261621"/>
                  <a:pt x="1227372" y="391104"/>
                </a:cubicBezTo>
                <a:cubicBezTo>
                  <a:pt x="1330500" y="520587"/>
                  <a:pt x="1951559" y="1192064"/>
                  <a:pt x="2024894" y="1284879"/>
                </a:cubicBezTo>
                <a:cubicBezTo>
                  <a:pt x="2098229" y="1377694"/>
                  <a:pt x="1615820" y="841430"/>
                  <a:pt x="1667384" y="947995"/>
                </a:cubicBezTo>
                <a:cubicBezTo>
                  <a:pt x="1718948" y="1054560"/>
                  <a:pt x="2302193" y="1854373"/>
                  <a:pt x="2334277" y="1924271"/>
                </a:cubicBezTo>
                <a:cubicBezTo>
                  <a:pt x="2366361" y="1994169"/>
                  <a:pt x="2146355" y="1563324"/>
                  <a:pt x="1859889" y="1367381"/>
                </a:cubicBezTo>
                <a:cubicBezTo>
                  <a:pt x="1573423" y="1171438"/>
                  <a:pt x="749546" y="813928"/>
                  <a:pt x="615480" y="748614"/>
                </a:cubicBezTo>
                <a:cubicBezTo>
                  <a:pt x="481414" y="683300"/>
                  <a:pt x="1157474" y="1000704"/>
                  <a:pt x="1055492" y="975495"/>
                </a:cubicBezTo>
                <a:cubicBezTo>
                  <a:pt x="953510" y="950286"/>
                  <a:pt x="64319" y="631736"/>
                  <a:pt x="3588" y="597360"/>
                </a:cubicBezTo>
                <a:cubicBezTo>
                  <a:pt x="-57143" y="562984"/>
                  <a:pt x="672773" y="807054"/>
                  <a:pt x="691107" y="769240"/>
                </a:cubicBezTo>
                <a:cubicBezTo>
                  <a:pt x="709441" y="731426"/>
                  <a:pt x="100986" y="411730"/>
                  <a:pt x="113591" y="370479"/>
                </a:cubicBezTo>
                <a:cubicBezTo>
                  <a:pt x="126195" y="329228"/>
                  <a:pt x="758713" y="559547"/>
                  <a:pt x="766734" y="521733"/>
                </a:cubicBezTo>
                <a:cubicBezTo>
                  <a:pt x="774755" y="483920"/>
                  <a:pt x="130779" y="220370"/>
                  <a:pt x="147967" y="13672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9" name="フリーフォーム 1578">
            <a:extLst>
              <a:ext uri="{FF2B5EF4-FFF2-40B4-BE49-F238E27FC236}">
                <a16:creationId xmlns:a16="http://schemas.microsoft.com/office/drawing/2014/main" id="{5F936534-9016-8CB4-AA41-0E8C6429AE9E}"/>
              </a:ext>
            </a:extLst>
          </p:cNvPr>
          <p:cNvSpPr/>
          <p:nvPr/>
        </p:nvSpPr>
        <p:spPr>
          <a:xfrm>
            <a:off x="5706343" y="1521120"/>
            <a:ext cx="1117350" cy="2943183"/>
          </a:xfrm>
          <a:custGeom>
            <a:avLst/>
            <a:gdLst>
              <a:gd name="connsiteX0" fmla="*/ 446950 w 1117350"/>
              <a:gd name="connsiteY0" fmla="*/ 177051 h 2943183"/>
              <a:gd name="connsiteX1" fmla="*/ 1058842 w 1117350"/>
              <a:gd name="connsiteY1" fmla="*/ 1118952 h 2943183"/>
              <a:gd name="connsiteX2" fmla="*/ 976340 w 1117350"/>
              <a:gd name="connsiteY2" fmla="*/ 981448 h 2943183"/>
              <a:gd name="connsiteX3" fmla="*/ 1113843 w 1117350"/>
              <a:gd name="connsiteY3" fmla="*/ 1964600 h 2943183"/>
              <a:gd name="connsiteX4" fmla="*/ 1079468 w 1117350"/>
              <a:gd name="connsiteY4" fmla="*/ 1648342 h 2943183"/>
              <a:gd name="connsiteX5" fmla="*/ 1113843 w 1117350"/>
              <a:gd name="connsiteY5" fmla="*/ 2500865 h 2943183"/>
              <a:gd name="connsiteX6" fmla="*/ 1079468 w 1117350"/>
              <a:gd name="connsiteY6" fmla="*/ 2940877 h 2943183"/>
              <a:gd name="connsiteX7" fmla="*/ 1058842 w 1117350"/>
              <a:gd name="connsiteY7" fmla="*/ 2603993 h 2943183"/>
              <a:gd name="connsiteX8" fmla="*/ 763209 w 1117350"/>
              <a:gd name="connsiteY8" fmla="*/ 1270206 h 2943183"/>
              <a:gd name="connsiteX9" fmla="*/ 873212 w 1117350"/>
              <a:gd name="connsiteY9" fmla="*/ 1641466 h 2943183"/>
              <a:gd name="connsiteX10" fmla="*/ 316322 w 1117350"/>
              <a:gd name="connsiteY10" fmla="*/ 596438 h 2943183"/>
              <a:gd name="connsiteX11" fmla="*/ 433200 w 1117350"/>
              <a:gd name="connsiteY11" fmla="*/ 809569 h 2943183"/>
              <a:gd name="connsiteX12" fmla="*/ 63 w 1117350"/>
              <a:gd name="connsiteY12" fmla="*/ 170176 h 2943183"/>
              <a:gd name="connsiteX13" fmla="*/ 467576 w 1117350"/>
              <a:gd name="connsiteY13" fmla="*/ 727066 h 2943183"/>
              <a:gd name="connsiteX14" fmla="*/ 213194 w 1117350"/>
              <a:gd name="connsiteY14" fmla="*/ 280179 h 2943183"/>
              <a:gd name="connsiteX15" fmla="*/ 584454 w 1117350"/>
              <a:gd name="connsiteY15" fmla="*/ 562062 h 2943183"/>
              <a:gd name="connsiteX16" fmla="*/ 185693 w 1117350"/>
              <a:gd name="connsiteY16" fmla="*/ 5172 h 2943183"/>
              <a:gd name="connsiteX17" fmla="*/ 488201 w 1117350"/>
              <a:gd name="connsiteY17" fmla="*/ 280179 h 2943183"/>
              <a:gd name="connsiteX18" fmla="*/ 446950 w 1117350"/>
              <a:gd name="connsiteY18" fmla="*/ 177051 h 294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17350" h="2943183">
                <a:moveTo>
                  <a:pt x="446950" y="177051"/>
                </a:moveTo>
                <a:cubicBezTo>
                  <a:pt x="542057" y="316846"/>
                  <a:pt x="970610" y="984886"/>
                  <a:pt x="1058842" y="1118952"/>
                </a:cubicBezTo>
                <a:cubicBezTo>
                  <a:pt x="1147074" y="1253018"/>
                  <a:pt x="967173" y="840507"/>
                  <a:pt x="976340" y="981448"/>
                </a:cubicBezTo>
                <a:cubicBezTo>
                  <a:pt x="985507" y="1122389"/>
                  <a:pt x="1096655" y="1853451"/>
                  <a:pt x="1113843" y="1964600"/>
                </a:cubicBezTo>
                <a:cubicBezTo>
                  <a:pt x="1131031" y="2075749"/>
                  <a:pt x="1079468" y="1558965"/>
                  <a:pt x="1079468" y="1648342"/>
                </a:cubicBezTo>
                <a:cubicBezTo>
                  <a:pt x="1079468" y="1737719"/>
                  <a:pt x="1113843" y="2285443"/>
                  <a:pt x="1113843" y="2500865"/>
                </a:cubicBezTo>
                <a:cubicBezTo>
                  <a:pt x="1113843" y="2716287"/>
                  <a:pt x="1088635" y="2923689"/>
                  <a:pt x="1079468" y="2940877"/>
                </a:cubicBezTo>
                <a:cubicBezTo>
                  <a:pt x="1070301" y="2958065"/>
                  <a:pt x="1111552" y="2882438"/>
                  <a:pt x="1058842" y="2603993"/>
                </a:cubicBezTo>
                <a:cubicBezTo>
                  <a:pt x="1006132" y="2325548"/>
                  <a:pt x="794147" y="1430627"/>
                  <a:pt x="763209" y="1270206"/>
                </a:cubicBezTo>
                <a:cubicBezTo>
                  <a:pt x="732271" y="1109785"/>
                  <a:pt x="947693" y="1753761"/>
                  <a:pt x="873212" y="1641466"/>
                </a:cubicBezTo>
                <a:cubicBezTo>
                  <a:pt x="798731" y="1529171"/>
                  <a:pt x="389657" y="735087"/>
                  <a:pt x="316322" y="596438"/>
                </a:cubicBezTo>
                <a:cubicBezTo>
                  <a:pt x="242987" y="457789"/>
                  <a:pt x="485910" y="880613"/>
                  <a:pt x="433200" y="809569"/>
                </a:cubicBezTo>
                <a:cubicBezTo>
                  <a:pt x="380490" y="738525"/>
                  <a:pt x="-5666" y="183926"/>
                  <a:pt x="63" y="170176"/>
                </a:cubicBezTo>
                <a:cubicBezTo>
                  <a:pt x="5792" y="156426"/>
                  <a:pt x="432054" y="708732"/>
                  <a:pt x="467576" y="727066"/>
                </a:cubicBezTo>
                <a:cubicBezTo>
                  <a:pt x="503098" y="745400"/>
                  <a:pt x="193714" y="307680"/>
                  <a:pt x="213194" y="280179"/>
                </a:cubicBezTo>
                <a:cubicBezTo>
                  <a:pt x="232674" y="252678"/>
                  <a:pt x="589037" y="607896"/>
                  <a:pt x="584454" y="562062"/>
                </a:cubicBezTo>
                <a:cubicBezTo>
                  <a:pt x="579871" y="516228"/>
                  <a:pt x="201735" y="52152"/>
                  <a:pt x="185693" y="5172"/>
                </a:cubicBezTo>
                <a:cubicBezTo>
                  <a:pt x="169651" y="-41808"/>
                  <a:pt x="445804" y="245803"/>
                  <a:pt x="488201" y="280179"/>
                </a:cubicBezTo>
                <a:cubicBezTo>
                  <a:pt x="530598" y="314555"/>
                  <a:pt x="351843" y="37256"/>
                  <a:pt x="446950" y="17705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0" name="フリーフォーム 1579">
            <a:extLst>
              <a:ext uri="{FF2B5EF4-FFF2-40B4-BE49-F238E27FC236}">
                <a16:creationId xmlns:a16="http://schemas.microsoft.com/office/drawing/2014/main" id="{71886FA5-A354-FC38-FD48-8635AF7DA61F}"/>
              </a:ext>
            </a:extLst>
          </p:cNvPr>
          <p:cNvSpPr/>
          <p:nvPr/>
        </p:nvSpPr>
        <p:spPr>
          <a:xfrm>
            <a:off x="4956642" y="1606726"/>
            <a:ext cx="1875326" cy="2672267"/>
          </a:xfrm>
          <a:custGeom>
            <a:avLst/>
            <a:gdLst>
              <a:gd name="connsiteX0" fmla="*/ 536633 w 1875326"/>
              <a:gd name="connsiteY0" fmla="*/ 2068 h 2672267"/>
              <a:gd name="connsiteX1" fmla="*/ 1237902 w 1875326"/>
              <a:gd name="connsiteY1" fmla="*/ 710212 h 2672267"/>
              <a:gd name="connsiteX2" fmla="*/ 1533535 w 1875326"/>
              <a:gd name="connsiteY2" fmla="*/ 1700239 h 2672267"/>
              <a:gd name="connsiteX3" fmla="*/ 1519785 w 1875326"/>
              <a:gd name="connsiteY3" fmla="*/ 1315229 h 2672267"/>
              <a:gd name="connsiteX4" fmla="*/ 1870420 w 1875326"/>
              <a:gd name="connsiteY4" fmla="*/ 2642140 h 2672267"/>
              <a:gd name="connsiteX5" fmla="*/ 1705415 w 1875326"/>
              <a:gd name="connsiteY5" fmla="*/ 2188378 h 2672267"/>
              <a:gd name="connsiteX6" fmla="*/ 1430408 w 1875326"/>
              <a:gd name="connsiteY6" fmla="*/ 1562736 h 2672267"/>
              <a:gd name="connsiteX7" fmla="*/ 1581662 w 1875326"/>
              <a:gd name="connsiteY7" fmla="*/ 2092125 h 2672267"/>
              <a:gd name="connsiteX8" fmla="*/ 1114149 w 1875326"/>
              <a:gd name="connsiteY8" fmla="*/ 641460 h 2672267"/>
              <a:gd name="connsiteX9" fmla="*/ 1279153 w 1875326"/>
              <a:gd name="connsiteY9" fmla="*/ 923343 h 2672267"/>
              <a:gd name="connsiteX10" fmla="*/ 419755 w 1875326"/>
              <a:gd name="connsiteY10" fmla="*/ 435205 h 2672267"/>
              <a:gd name="connsiteX11" fmla="*/ 722263 w 1875326"/>
              <a:gd name="connsiteY11" fmla="*/ 627710 h 2672267"/>
              <a:gd name="connsiteX12" fmla="*/ 369 w 1875326"/>
              <a:gd name="connsiteY12" fmla="*/ 180823 h 2672267"/>
              <a:gd name="connsiteX13" fmla="*/ 832266 w 1875326"/>
              <a:gd name="connsiteY13" fmla="*/ 483331 h 2672267"/>
              <a:gd name="connsiteX14" fmla="*/ 536633 w 1875326"/>
              <a:gd name="connsiteY14" fmla="*/ 2068 h 2672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5326" h="2672267">
                <a:moveTo>
                  <a:pt x="536633" y="2068"/>
                </a:moveTo>
                <a:cubicBezTo>
                  <a:pt x="604239" y="39881"/>
                  <a:pt x="1071752" y="427184"/>
                  <a:pt x="1237902" y="710212"/>
                </a:cubicBezTo>
                <a:cubicBezTo>
                  <a:pt x="1404052" y="993240"/>
                  <a:pt x="1486555" y="1599403"/>
                  <a:pt x="1533535" y="1700239"/>
                </a:cubicBezTo>
                <a:cubicBezTo>
                  <a:pt x="1580515" y="1801075"/>
                  <a:pt x="1463638" y="1158246"/>
                  <a:pt x="1519785" y="1315229"/>
                </a:cubicBezTo>
                <a:cubicBezTo>
                  <a:pt x="1575933" y="1472213"/>
                  <a:pt x="1839482" y="2496615"/>
                  <a:pt x="1870420" y="2642140"/>
                </a:cubicBezTo>
                <a:cubicBezTo>
                  <a:pt x="1901358" y="2787665"/>
                  <a:pt x="1778750" y="2368279"/>
                  <a:pt x="1705415" y="2188378"/>
                </a:cubicBezTo>
                <a:cubicBezTo>
                  <a:pt x="1632080" y="2008477"/>
                  <a:pt x="1451033" y="1578778"/>
                  <a:pt x="1430408" y="1562736"/>
                </a:cubicBezTo>
                <a:cubicBezTo>
                  <a:pt x="1409783" y="1546694"/>
                  <a:pt x="1634372" y="2245671"/>
                  <a:pt x="1581662" y="2092125"/>
                </a:cubicBezTo>
                <a:cubicBezTo>
                  <a:pt x="1528952" y="1938579"/>
                  <a:pt x="1164567" y="836257"/>
                  <a:pt x="1114149" y="641460"/>
                </a:cubicBezTo>
                <a:cubicBezTo>
                  <a:pt x="1063731" y="446663"/>
                  <a:pt x="1394885" y="957719"/>
                  <a:pt x="1279153" y="923343"/>
                </a:cubicBezTo>
                <a:cubicBezTo>
                  <a:pt x="1163421" y="888967"/>
                  <a:pt x="512570" y="484477"/>
                  <a:pt x="419755" y="435205"/>
                </a:cubicBezTo>
                <a:cubicBezTo>
                  <a:pt x="326940" y="385933"/>
                  <a:pt x="792161" y="670107"/>
                  <a:pt x="722263" y="627710"/>
                </a:cubicBezTo>
                <a:cubicBezTo>
                  <a:pt x="652365" y="585313"/>
                  <a:pt x="-17965" y="204886"/>
                  <a:pt x="369" y="180823"/>
                </a:cubicBezTo>
                <a:cubicBezTo>
                  <a:pt x="18703" y="156760"/>
                  <a:pt x="740597" y="509686"/>
                  <a:pt x="832266" y="483331"/>
                </a:cubicBezTo>
                <a:cubicBezTo>
                  <a:pt x="923935" y="456976"/>
                  <a:pt x="469027" y="-35745"/>
                  <a:pt x="536633" y="206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1" name="フリーフォーム 1580">
            <a:extLst>
              <a:ext uri="{FF2B5EF4-FFF2-40B4-BE49-F238E27FC236}">
                <a16:creationId xmlns:a16="http://schemas.microsoft.com/office/drawing/2014/main" id="{EAF7C89D-BC7A-89D5-41B4-3BEE67C17447}"/>
              </a:ext>
            </a:extLst>
          </p:cNvPr>
          <p:cNvSpPr/>
          <p:nvPr/>
        </p:nvSpPr>
        <p:spPr>
          <a:xfrm>
            <a:off x="4151765" y="1858728"/>
            <a:ext cx="1418194" cy="419483"/>
          </a:xfrm>
          <a:custGeom>
            <a:avLst/>
            <a:gdLst>
              <a:gd name="connsiteX0" fmla="*/ 48975 w 1418194"/>
              <a:gd name="connsiteY0" fmla="*/ 416959 h 419483"/>
              <a:gd name="connsiteX1" fmla="*/ 970250 w 1418194"/>
              <a:gd name="connsiteY1" fmla="*/ 334457 h 419483"/>
              <a:gd name="connsiteX2" fmla="*/ 894623 w 1418194"/>
              <a:gd name="connsiteY2" fmla="*/ 334457 h 419483"/>
              <a:gd name="connsiteX3" fmla="*/ 1417137 w 1418194"/>
              <a:gd name="connsiteY3" fmla="*/ 4448 h 419483"/>
              <a:gd name="connsiteX4" fmla="*/ 736494 w 1418194"/>
              <a:gd name="connsiteY4" fmla="*/ 135077 h 419483"/>
              <a:gd name="connsiteX5" fmla="*/ 849 w 1418194"/>
              <a:gd name="connsiteY5" fmla="*/ 279455 h 419483"/>
              <a:gd name="connsiteX6" fmla="*/ 578364 w 1418194"/>
              <a:gd name="connsiteY6" fmla="*/ 224454 h 419483"/>
              <a:gd name="connsiteX7" fmla="*/ 48975 w 1418194"/>
              <a:gd name="connsiteY7" fmla="*/ 416959 h 41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8194" h="419483">
                <a:moveTo>
                  <a:pt x="48975" y="416959"/>
                </a:moveTo>
                <a:cubicBezTo>
                  <a:pt x="114289" y="435293"/>
                  <a:pt x="829309" y="348207"/>
                  <a:pt x="970250" y="334457"/>
                </a:cubicBezTo>
                <a:cubicBezTo>
                  <a:pt x="1111191" y="320707"/>
                  <a:pt x="820142" y="389458"/>
                  <a:pt x="894623" y="334457"/>
                </a:cubicBezTo>
                <a:cubicBezTo>
                  <a:pt x="969104" y="279455"/>
                  <a:pt x="1443492" y="37678"/>
                  <a:pt x="1417137" y="4448"/>
                </a:cubicBezTo>
                <a:cubicBezTo>
                  <a:pt x="1390782" y="-28782"/>
                  <a:pt x="736494" y="135077"/>
                  <a:pt x="736494" y="135077"/>
                </a:cubicBezTo>
                <a:cubicBezTo>
                  <a:pt x="500446" y="180911"/>
                  <a:pt x="27204" y="264559"/>
                  <a:pt x="849" y="279455"/>
                </a:cubicBezTo>
                <a:cubicBezTo>
                  <a:pt x="-25506" y="294351"/>
                  <a:pt x="570343" y="206120"/>
                  <a:pt x="578364" y="224454"/>
                </a:cubicBezTo>
                <a:cubicBezTo>
                  <a:pt x="586385" y="242788"/>
                  <a:pt x="-16339" y="398625"/>
                  <a:pt x="48975" y="41695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2" name="フリーフォーム 1581">
            <a:extLst>
              <a:ext uri="{FF2B5EF4-FFF2-40B4-BE49-F238E27FC236}">
                <a16:creationId xmlns:a16="http://schemas.microsoft.com/office/drawing/2014/main" id="{EE7F6DBA-5AC7-F4F7-D1DF-023D3AE6BF86}"/>
              </a:ext>
            </a:extLst>
          </p:cNvPr>
          <p:cNvSpPr/>
          <p:nvPr/>
        </p:nvSpPr>
        <p:spPr>
          <a:xfrm>
            <a:off x="3552568" y="1956839"/>
            <a:ext cx="1142185" cy="2304263"/>
          </a:xfrm>
          <a:custGeom>
            <a:avLst/>
            <a:gdLst>
              <a:gd name="connsiteX0" fmla="*/ 1141980 w 1142185"/>
              <a:gd name="connsiteY0" fmla="*/ 88777 h 2304263"/>
              <a:gd name="connsiteX1" fmla="*/ 595226 w 1142185"/>
              <a:gd name="connsiteY1" fmla="*/ 890056 h 2304263"/>
              <a:gd name="connsiteX2" fmla="*/ 397263 w 1142185"/>
              <a:gd name="connsiteY2" fmla="*/ 2002419 h 2304263"/>
              <a:gd name="connsiteX3" fmla="*/ 491531 w 1142185"/>
              <a:gd name="connsiteY3" fmla="*/ 1257701 h 2304263"/>
              <a:gd name="connsiteX4" fmla="*/ 180446 w 1142185"/>
              <a:gd name="connsiteY4" fmla="*/ 2087260 h 2304263"/>
              <a:gd name="connsiteX5" fmla="*/ 359556 w 1142185"/>
              <a:gd name="connsiteY5" fmla="*/ 1493371 h 2304263"/>
              <a:gd name="connsiteX6" fmla="*/ 1337 w 1142185"/>
              <a:gd name="connsiteY6" fmla="*/ 2304076 h 2304263"/>
              <a:gd name="connsiteX7" fmla="*/ 246434 w 1142185"/>
              <a:gd name="connsiteY7" fmla="*/ 1408530 h 2304263"/>
              <a:gd name="connsiteX8" fmla="*/ 472677 w 1142185"/>
              <a:gd name="connsiteY8" fmla="*/ 635532 h 2304263"/>
              <a:gd name="connsiteX9" fmla="*/ 171020 w 1142185"/>
              <a:gd name="connsiteY9" fmla="*/ 1040885 h 2304263"/>
              <a:gd name="connsiteX10" fmla="*/ 915737 w 1142185"/>
              <a:gd name="connsiteY10" fmla="*/ 3936 h 2304263"/>
              <a:gd name="connsiteX11" fmla="*/ 529238 w 1142185"/>
              <a:gd name="connsiteY11" fmla="*/ 663813 h 2304263"/>
              <a:gd name="connsiteX12" fmla="*/ 1141980 w 1142185"/>
              <a:gd name="connsiteY12" fmla="*/ 88777 h 230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2185" h="2304263">
                <a:moveTo>
                  <a:pt x="1141980" y="88777"/>
                </a:moveTo>
                <a:cubicBezTo>
                  <a:pt x="1152978" y="126484"/>
                  <a:pt x="719345" y="571116"/>
                  <a:pt x="595226" y="890056"/>
                </a:cubicBezTo>
                <a:cubicBezTo>
                  <a:pt x="471106" y="1208996"/>
                  <a:pt x="414545" y="1941145"/>
                  <a:pt x="397263" y="2002419"/>
                </a:cubicBezTo>
                <a:cubicBezTo>
                  <a:pt x="379981" y="2063693"/>
                  <a:pt x="527667" y="1243561"/>
                  <a:pt x="491531" y="1257701"/>
                </a:cubicBezTo>
                <a:cubicBezTo>
                  <a:pt x="455395" y="1271841"/>
                  <a:pt x="202442" y="2047982"/>
                  <a:pt x="180446" y="2087260"/>
                </a:cubicBezTo>
                <a:cubicBezTo>
                  <a:pt x="158450" y="2126538"/>
                  <a:pt x="389407" y="1457235"/>
                  <a:pt x="359556" y="1493371"/>
                </a:cubicBezTo>
                <a:cubicBezTo>
                  <a:pt x="329704" y="1529507"/>
                  <a:pt x="20191" y="2318216"/>
                  <a:pt x="1337" y="2304076"/>
                </a:cubicBezTo>
                <a:cubicBezTo>
                  <a:pt x="-17517" y="2289936"/>
                  <a:pt x="167877" y="1686621"/>
                  <a:pt x="246434" y="1408530"/>
                </a:cubicBezTo>
                <a:cubicBezTo>
                  <a:pt x="324991" y="1130439"/>
                  <a:pt x="485246" y="696806"/>
                  <a:pt x="472677" y="635532"/>
                </a:cubicBezTo>
                <a:cubicBezTo>
                  <a:pt x="460108" y="574258"/>
                  <a:pt x="97177" y="1146151"/>
                  <a:pt x="171020" y="1040885"/>
                </a:cubicBezTo>
                <a:cubicBezTo>
                  <a:pt x="244863" y="935619"/>
                  <a:pt x="856034" y="66781"/>
                  <a:pt x="915737" y="3936"/>
                </a:cubicBezTo>
                <a:cubicBezTo>
                  <a:pt x="975440" y="-58909"/>
                  <a:pt x="488388" y="651244"/>
                  <a:pt x="529238" y="663813"/>
                </a:cubicBezTo>
                <a:cubicBezTo>
                  <a:pt x="570087" y="676382"/>
                  <a:pt x="1130982" y="51070"/>
                  <a:pt x="1141980" y="8877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3" name="フリーフォーム 1582">
            <a:extLst>
              <a:ext uri="{FF2B5EF4-FFF2-40B4-BE49-F238E27FC236}">
                <a16:creationId xmlns:a16="http://schemas.microsoft.com/office/drawing/2014/main" id="{AE153774-4B94-1E41-AF03-9DEA0E9F5B4F}"/>
              </a:ext>
            </a:extLst>
          </p:cNvPr>
          <p:cNvSpPr/>
          <p:nvPr/>
        </p:nvSpPr>
        <p:spPr>
          <a:xfrm>
            <a:off x="2978645" y="2488660"/>
            <a:ext cx="944100" cy="2643021"/>
          </a:xfrm>
          <a:custGeom>
            <a:avLst/>
            <a:gdLst>
              <a:gd name="connsiteX0" fmla="*/ 942906 w 944100"/>
              <a:gd name="connsiteY0" fmla="*/ 16 h 2643021"/>
              <a:gd name="connsiteX1" fmla="*/ 358444 w 944100"/>
              <a:gd name="connsiteY1" fmla="*/ 1178367 h 2643021"/>
              <a:gd name="connsiteX2" fmla="*/ 490419 w 944100"/>
              <a:gd name="connsiteY2" fmla="*/ 933270 h 2643021"/>
              <a:gd name="connsiteX3" fmla="*/ 320736 w 944100"/>
              <a:gd name="connsiteY3" fmla="*/ 1800536 h 2643021"/>
              <a:gd name="connsiteX4" fmla="*/ 415004 w 944100"/>
              <a:gd name="connsiteY4" fmla="*/ 1206647 h 2643021"/>
              <a:gd name="connsiteX5" fmla="*/ 160481 w 944100"/>
              <a:gd name="connsiteY5" fmla="*/ 2121047 h 2643021"/>
              <a:gd name="connsiteX6" fmla="*/ 207615 w 944100"/>
              <a:gd name="connsiteY6" fmla="*/ 2639521 h 2643021"/>
              <a:gd name="connsiteX7" fmla="*/ 188761 w 944100"/>
              <a:gd name="connsiteY7" fmla="*/ 2319010 h 2643021"/>
              <a:gd name="connsiteX8" fmla="*/ 94493 w 944100"/>
              <a:gd name="connsiteY8" fmla="*/ 1762829 h 2643021"/>
              <a:gd name="connsiteX9" fmla="*/ 225 w 944100"/>
              <a:gd name="connsiteY9" fmla="*/ 2601814 h 2643021"/>
              <a:gd name="connsiteX10" fmla="*/ 75640 w 944100"/>
              <a:gd name="connsiteY10" fmla="*/ 1715695 h 2643021"/>
              <a:gd name="connsiteX11" fmla="*/ 292456 w 944100"/>
              <a:gd name="connsiteY11" fmla="*/ 791868 h 2643021"/>
              <a:gd name="connsiteX12" fmla="*/ 179334 w 944100"/>
              <a:gd name="connsiteY12" fmla="*/ 1150086 h 2643021"/>
              <a:gd name="connsiteX13" fmla="*/ 942906 w 944100"/>
              <a:gd name="connsiteY13" fmla="*/ 16 h 2643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44100" h="2643021">
                <a:moveTo>
                  <a:pt x="942906" y="16"/>
                </a:moveTo>
                <a:cubicBezTo>
                  <a:pt x="972758" y="4729"/>
                  <a:pt x="433858" y="1022825"/>
                  <a:pt x="358444" y="1178367"/>
                </a:cubicBezTo>
                <a:cubicBezTo>
                  <a:pt x="283030" y="1333909"/>
                  <a:pt x="496704" y="829575"/>
                  <a:pt x="490419" y="933270"/>
                </a:cubicBezTo>
                <a:cubicBezTo>
                  <a:pt x="484134" y="1036965"/>
                  <a:pt x="333305" y="1754973"/>
                  <a:pt x="320736" y="1800536"/>
                </a:cubicBezTo>
                <a:cubicBezTo>
                  <a:pt x="308167" y="1846099"/>
                  <a:pt x="441713" y="1153229"/>
                  <a:pt x="415004" y="1206647"/>
                </a:cubicBezTo>
                <a:cubicBezTo>
                  <a:pt x="388295" y="1260065"/>
                  <a:pt x="195046" y="1882235"/>
                  <a:pt x="160481" y="2121047"/>
                </a:cubicBezTo>
                <a:cubicBezTo>
                  <a:pt x="125916" y="2359859"/>
                  <a:pt x="202902" y="2606527"/>
                  <a:pt x="207615" y="2639521"/>
                </a:cubicBezTo>
                <a:cubicBezTo>
                  <a:pt x="212328" y="2672515"/>
                  <a:pt x="207615" y="2465125"/>
                  <a:pt x="188761" y="2319010"/>
                </a:cubicBezTo>
                <a:cubicBezTo>
                  <a:pt x="169907" y="2172895"/>
                  <a:pt x="125916" y="1715695"/>
                  <a:pt x="94493" y="1762829"/>
                </a:cubicBezTo>
                <a:cubicBezTo>
                  <a:pt x="63070" y="1809963"/>
                  <a:pt x="3367" y="2609670"/>
                  <a:pt x="225" y="2601814"/>
                </a:cubicBezTo>
                <a:cubicBezTo>
                  <a:pt x="-2917" y="2593958"/>
                  <a:pt x="26935" y="2017353"/>
                  <a:pt x="75640" y="1715695"/>
                </a:cubicBezTo>
                <a:cubicBezTo>
                  <a:pt x="124345" y="1414037"/>
                  <a:pt x="275174" y="886136"/>
                  <a:pt x="292456" y="791868"/>
                </a:cubicBezTo>
                <a:cubicBezTo>
                  <a:pt x="309738" y="697600"/>
                  <a:pt x="70926" y="1280490"/>
                  <a:pt x="179334" y="1150086"/>
                </a:cubicBezTo>
                <a:cubicBezTo>
                  <a:pt x="287742" y="1019682"/>
                  <a:pt x="913054" y="-4697"/>
                  <a:pt x="942906" y="1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4" name="フリーフォーム 1583">
            <a:extLst>
              <a:ext uri="{FF2B5EF4-FFF2-40B4-BE49-F238E27FC236}">
                <a16:creationId xmlns:a16="http://schemas.microsoft.com/office/drawing/2014/main" id="{E7ADC7DA-E2BA-A2D7-40C9-51204B57BFE0}"/>
              </a:ext>
            </a:extLst>
          </p:cNvPr>
          <p:cNvSpPr/>
          <p:nvPr/>
        </p:nvSpPr>
        <p:spPr>
          <a:xfrm>
            <a:off x="6124237" y="4805240"/>
            <a:ext cx="507039" cy="1740636"/>
          </a:xfrm>
          <a:custGeom>
            <a:avLst/>
            <a:gdLst>
              <a:gd name="connsiteX0" fmla="*/ 502806 w 507039"/>
              <a:gd name="connsiteY0" fmla="*/ 2430 h 1740636"/>
              <a:gd name="connsiteX1" fmla="*/ 455672 w 507039"/>
              <a:gd name="connsiteY1" fmla="*/ 794282 h 1740636"/>
              <a:gd name="connsiteX2" fmla="*/ 455672 w 507039"/>
              <a:gd name="connsiteY2" fmla="*/ 662306 h 1740636"/>
              <a:gd name="connsiteX3" fmla="*/ 380258 w 507039"/>
              <a:gd name="connsiteY3" fmla="*/ 1095939 h 1740636"/>
              <a:gd name="connsiteX4" fmla="*/ 12612 w 507039"/>
              <a:gd name="connsiteY4" fmla="*/ 1727535 h 1740636"/>
              <a:gd name="connsiteX5" fmla="*/ 78600 w 507039"/>
              <a:gd name="connsiteY5" fmla="*/ 1538999 h 1740636"/>
              <a:gd name="connsiteX6" fmla="*/ 408538 w 507039"/>
              <a:gd name="connsiteY6" fmla="*/ 605746 h 1740636"/>
              <a:gd name="connsiteX7" fmla="*/ 295417 w 507039"/>
              <a:gd name="connsiteY7" fmla="*/ 860269 h 1740636"/>
              <a:gd name="connsiteX8" fmla="*/ 408538 w 507039"/>
              <a:gd name="connsiteY8" fmla="*/ 351222 h 1740636"/>
              <a:gd name="connsiteX9" fmla="*/ 333124 w 507039"/>
              <a:gd name="connsiteY9" fmla="*/ 539758 h 1740636"/>
              <a:gd name="connsiteX10" fmla="*/ 502806 w 507039"/>
              <a:gd name="connsiteY10" fmla="*/ 2430 h 174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7039" h="1740636">
                <a:moveTo>
                  <a:pt x="502806" y="2430"/>
                </a:moveTo>
                <a:cubicBezTo>
                  <a:pt x="523231" y="44851"/>
                  <a:pt x="463528" y="684303"/>
                  <a:pt x="455672" y="794282"/>
                </a:cubicBezTo>
                <a:cubicBezTo>
                  <a:pt x="447816" y="904261"/>
                  <a:pt x="468241" y="612030"/>
                  <a:pt x="455672" y="662306"/>
                </a:cubicBezTo>
                <a:cubicBezTo>
                  <a:pt x="443103" y="712582"/>
                  <a:pt x="454101" y="918401"/>
                  <a:pt x="380258" y="1095939"/>
                </a:cubicBezTo>
                <a:cubicBezTo>
                  <a:pt x="306415" y="1273477"/>
                  <a:pt x="62888" y="1653692"/>
                  <a:pt x="12612" y="1727535"/>
                </a:cubicBezTo>
                <a:cubicBezTo>
                  <a:pt x="-37664" y="1801378"/>
                  <a:pt x="78600" y="1538999"/>
                  <a:pt x="78600" y="1538999"/>
                </a:cubicBezTo>
                <a:cubicBezTo>
                  <a:pt x="144588" y="1352034"/>
                  <a:pt x="372402" y="718868"/>
                  <a:pt x="408538" y="605746"/>
                </a:cubicBezTo>
                <a:cubicBezTo>
                  <a:pt x="444674" y="492624"/>
                  <a:pt x="295417" y="902690"/>
                  <a:pt x="295417" y="860269"/>
                </a:cubicBezTo>
                <a:cubicBezTo>
                  <a:pt x="295417" y="817848"/>
                  <a:pt x="402253" y="404641"/>
                  <a:pt x="408538" y="351222"/>
                </a:cubicBezTo>
                <a:cubicBezTo>
                  <a:pt x="414822" y="297804"/>
                  <a:pt x="315841" y="593177"/>
                  <a:pt x="333124" y="539758"/>
                </a:cubicBezTo>
                <a:cubicBezTo>
                  <a:pt x="350406" y="486340"/>
                  <a:pt x="482381" y="-39991"/>
                  <a:pt x="502806" y="243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5" name="フリーフォーム 1584">
            <a:extLst>
              <a:ext uri="{FF2B5EF4-FFF2-40B4-BE49-F238E27FC236}">
                <a16:creationId xmlns:a16="http://schemas.microsoft.com/office/drawing/2014/main" id="{6F67D4F4-B97F-73F2-8928-215975B2679D}"/>
              </a:ext>
            </a:extLst>
          </p:cNvPr>
          <p:cNvSpPr/>
          <p:nvPr/>
        </p:nvSpPr>
        <p:spPr>
          <a:xfrm>
            <a:off x="2620051" y="4741562"/>
            <a:ext cx="830315" cy="2557553"/>
          </a:xfrm>
          <a:custGeom>
            <a:avLst/>
            <a:gdLst>
              <a:gd name="connsiteX0" fmla="*/ 622770 w 830315"/>
              <a:gd name="connsiteY0" fmla="*/ 120 h 2557553"/>
              <a:gd name="connsiteX1" fmla="*/ 255124 w 830315"/>
              <a:gd name="connsiteY1" fmla="*/ 631716 h 2557553"/>
              <a:gd name="connsiteX2" fmla="*/ 601 w 830315"/>
              <a:gd name="connsiteY2" fmla="*/ 1263312 h 2557553"/>
              <a:gd name="connsiteX3" fmla="*/ 179710 w 830315"/>
              <a:gd name="connsiteY3" fmla="*/ 1027642 h 2557553"/>
              <a:gd name="connsiteX4" fmla="*/ 19454 w 830315"/>
              <a:gd name="connsiteY4" fmla="*/ 1432995 h 2557553"/>
              <a:gd name="connsiteX5" fmla="*/ 28881 w 830315"/>
              <a:gd name="connsiteY5" fmla="*/ 1989176 h 2557553"/>
              <a:gd name="connsiteX6" fmla="*/ 57161 w 830315"/>
              <a:gd name="connsiteY6" fmla="*/ 1432995 h 2557553"/>
              <a:gd name="connsiteX7" fmla="*/ 217417 w 830315"/>
              <a:gd name="connsiteY7" fmla="*/ 2507650 h 2557553"/>
              <a:gd name="connsiteX8" fmla="*/ 207990 w 830315"/>
              <a:gd name="connsiteY8" fmla="*/ 2328541 h 2557553"/>
              <a:gd name="connsiteX9" fmla="*/ 330539 w 830315"/>
              <a:gd name="connsiteY9" fmla="*/ 1876054 h 2557553"/>
              <a:gd name="connsiteX10" fmla="*/ 387100 w 830315"/>
              <a:gd name="connsiteY10" fmla="*/ 2517077 h 2557553"/>
              <a:gd name="connsiteX11" fmla="*/ 387100 w 830315"/>
              <a:gd name="connsiteY11" fmla="*/ 2234273 h 2557553"/>
              <a:gd name="connsiteX12" fmla="*/ 396526 w 830315"/>
              <a:gd name="connsiteY12" fmla="*/ 1602677 h 2557553"/>
              <a:gd name="connsiteX13" fmla="*/ 339965 w 830315"/>
              <a:gd name="connsiteY13" fmla="*/ 1913762 h 2557553"/>
              <a:gd name="connsiteX14" fmla="*/ 745318 w 830315"/>
              <a:gd name="connsiteY14" fmla="*/ 1037069 h 2557553"/>
              <a:gd name="connsiteX15" fmla="*/ 660477 w 830315"/>
              <a:gd name="connsiteY15" fmla="*/ 1329300 h 2557553"/>
              <a:gd name="connsiteX16" fmla="*/ 773598 w 830315"/>
              <a:gd name="connsiteY16" fmla="*/ 735411 h 2557553"/>
              <a:gd name="connsiteX17" fmla="*/ 641623 w 830315"/>
              <a:gd name="connsiteY17" fmla="*/ 1084203 h 2557553"/>
              <a:gd name="connsiteX18" fmla="*/ 830159 w 830315"/>
              <a:gd name="connsiteY18" fmla="*/ 537448 h 2557553"/>
              <a:gd name="connsiteX19" fmla="*/ 603916 w 830315"/>
              <a:gd name="connsiteY19" fmla="*/ 791972 h 2557553"/>
              <a:gd name="connsiteX20" fmla="*/ 669904 w 830315"/>
              <a:gd name="connsiteY20" fmla="*/ 245217 h 2557553"/>
              <a:gd name="connsiteX21" fmla="*/ 424807 w 830315"/>
              <a:gd name="connsiteY21" fmla="*/ 575156 h 2557553"/>
              <a:gd name="connsiteX22" fmla="*/ 622770 w 830315"/>
              <a:gd name="connsiteY22" fmla="*/ 120 h 255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30315" h="2557553">
                <a:moveTo>
                  <a:pt x="622770" y="120"/>
                </a:moveTo>
                <a:cubicBezTo>
                  <a:pt x="594489" y="9547"/>
                  <a:pt x="358819" y="421184"/>
                  <a:pt x="255124" y="631716"/>
                </a:cubicBezTo>
                <a:cubicBezTo>
                  <a:pt x="151429" y="842248"/>
                  <a:pt x="13170" y="1197324"/>
                  <a:pt x="601" y="1263312"/>
                </a:cubicBezTo>
                <a:cubicBezTo>
                  <a:pt x="-11968" y="1329300"/>
                  <a:pt x="176568" y="999362"/>
                  <a:pt x="179710" y="1027642"/>
                </a:cubicBezTo>
                <a:cubicBezTo>
                  <a:pt x="182852" y="1055922"/>
                  <a:pt x="44592" y="1272739"/>
                  <a:pt x="19454" y="1432995"/>
                </a:cubicBezTo>
                <a:cubicBezTo>
                  <a:pt x="-5684" y="1593251"/>
                  <a:pt x="22597" y="1989176"/>
                  <a:pt x="28881" y="1989176"/>
                </a:cubicBezTo>
                <a:cubicBezTo>
                  <a:pt x="35165" y="1989176"/>
                  <a:pt x="25738" y="1346583"/>
                  <a:pt x="57161" y="1432995"/>
                </a:cubicBezTo>
                <a:cubicBezTo>
                  <a:pt x="88584" y="1519407"/>
                  <a:pt x="192279" y="2358392"/>
                  <a:pt x="217417" y="2507650"/>
                </a:cubicBezTo>
                <a:cubicBezTo>
                  <a:pt x="242555" y="2656908"/>
                  <a:pt x="189136" y="2433807"/>
                  <a:pt x="207990" y="2328541"/>
                </a:cubicBezTo>
                <a:cubicBezTo>
                  <a:pt x="226844" y="2223275"/>
                  <a:pt x="300687" y="1844631"/>
                  <a:pt x="330539" y="1876054"/>
                </a:cubicBezTo>
                <a:cubicBezTo>
                  <a:pt x="360391" y="1907477"/>
                  <a:pt x="377673" y="2457374"/>
                  <a:pt x="387100" y="2517077"/>
                </a:cubicBezTo>
                <a:cubicBezTo>
                  <a:pt x="396527" y="2576780"/>
                  <a:pt x="385529" y="2386673"/>
                  <a:pt x="387100" y="2234273"/>
                </a:cubicBezTo>
                <a:cubicBezTo>
                  <a:pt x="388671" y="2081873"/>
                  <a:pt x="404382" y="1656096"/>
                  <a:pt x="396526" y="1602677"/>
                </a:cubicBezTo>
                <a:cubicBezTo>
                  <a:pt x="388670" y="1549259"/>
                  <a:pt x="281833" y="2008030"/>
                  <a:pt x="339965" y="1913762"/>
                </a:cubicBezTo>
                <a:cubicBezTo>
                  <a:pt x="398097" y="1819494"/>
                  <a:pt x="691899" y="1134479"/>
                  <a:pt x="745318" y="1037069"/>
                </a:cubicBezTo>
                <a:cubicBezTo>
                  <a:pt x="798737" y="939659"/>
                  <a:pt x="655764" y="1379576"/>
                  <a:pt x="660477" y="1329300"/>
                </a:cubicBezTo>
                <a:cubicBezTo>
                  <a:pt x="665190" y="1279024"/>
                  <a:pt x="776740" y="776260"/>
                  <a:pt x="773598" y="735411"/>
                </a:cubicBezTo>
                <a:cubicBezTo>
                  <a:pt x="770456" y="694562"/>
                  <a:pt x="632196" y="1117197"/>
                  <a:pt x="641623" y="1084203"/>
                </a:cubicBezTo>
                <a:cubicBezTo>
                  <a:pt x="651050" y="1051209"/>
                  <a:pt x="836444" y="586153"/>
                  <a:pt x="830159" y="537448"/>
                </a:cubicBezTo>
                <a:cubicBezTo>
                  <a:pt x="823875" y="488743"/>
                  <a:pt x="630625" y="840677"/>
                  <a:pt x="603916" y="791972"/>
                </a:cubicBezTo>
                <a:cubicBezTo>
                  <a:pt x="577207" y="743267"/>
                  <a:pt x="699756" y="281353"/>
                  <a:pt x="669904" y="245217"/>
                </a:cubicBezTo>
                <a:cubicBezTo>
                  <a:pt x="640053" y="209081"/>
                  <a:pt x="431092" y="612863"/>
                  <a:pt x="424807" y="575156"/>
                </a:cubicBezTo>
                <a:cubicBezTo>
                  <a:pt x="418522" y="537449"/>
                  <a:pt x="651051" y="-9307"/>
                  <a:pt x="622770" y="12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6" name="フリーフォーム 1585">
            <a:extLst>
              <a:ext uri="{FF2B5EF4-FFF2-40B4-BE49-F238E27FC236}">
                <a16:creationId xmlns:a16="http://schemas.microsoft.com/office/drawing/2014/main" id="{1462D962-6C28-929B-449B-E7113C26ECFF}"/>
              </a:ext>
            </a:extLst>
          </p:cNvPr>
          <p:cNvSpPr/>
          <p:nvPr/>
        </p:nvSpPr>
        <p:spPr>
          <a:xfrm>
            <a:off x="3111471" y="3949803"/>
            <a:ext cx="307433" cy="1949135"/>
          </a:xfrm>
          <a:custGeom>
            <a:avLst/>
            <a:gdLst>
              <a:gd name="connsiteX0" fmla="*/ 282178 w 307433"/>
              <a:gd name="connsiteY0" fmla="*/ 28 h 1949135"/>
              <a:gd name="connsiteX1" fmla="*/ 37082 w 307433"/>
              <a:gd name="connsiteY1" fmla="*/ 782453 h 1949135"/>
              <a:gd name="connsiteX2" fmla="*/ 225618 w 307433"/>
              <a:gd name="connsiteY2" fmla="*/ 1272646 h 1949135"/>
              <a:gd name="connsiteX3" fmla="*/ 159630 w 307433"/>
              <a:gd name="connsiteY3" fmla="*/ 1150098 h 1949135"/>
              <a:gd name="connsiteX4" fmla="*/ 301032 w 307433"/>
              <a:gd name="connsiteY4" fmla="*/ 1593158 h 1949135"/>
              <a:gd name="connsiteX5" fmla="*/ 282178 w 307433"/>
              <a:gd name="connsiteY5" fmla="*/ 1941950 h 1949135"/>
              <a:gd name="connsiteX6" fmla="*/ 272752 w 307433"/>
              <a:gd name="connsiteY6" fmla="*/ 1772267 h 1949135"/>
              <a:gd name="connsiteX7" fmla="*/ 93642 w 307433"/>
              <a:gd name="connsiteY7" fmla="*/ 1131244 h 1949135"/>
              <a:gd name="connsiteX8" fmla="*/ 8801 w 307433"/>
              <a:gd name="connsiteY8" fmla="*/ 810733 h 1949135"/>
              <a:gd name="connsiteX9" fmla="*/ 282178 w 307433"/>
              <a:gd name="connsiteY9" fmla="*/ 28 h 1949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7433" h="1949135">
                <a:moveTo>
                  <a:pt x="282178" y="28"/>
                </a:moveTo>
                <a:cubicBezTo>
                  <a:pt x="286891" y="-4685"/>
                  <a:pt x="46509" y="570350"/>
                  <a:pt x="37082" y="782453"/>
                </a:cubicBezTo>
                <a:cubicBezTo>
                  <a:pt x="27655" y="994556"/>
                  <a:pt x="205193" y="1211372"/>
                  <a:pt x="225618" y="1272646"/>
                </a:cubicBezTo>
                <a:cubicBezTo>
                  <a:pt x="246043" y="1333920"/>
                  <a:pt x="147061" y="1096679"/>
                  <a:pt x="159630" y="1150098"/>
                </a:cubicBezTo>
                <a:cubicBezTo>
                  <a:pt x="172199" y="1203517"/>
                  <a:pt x="280607" y="1461183"/>
                  <a:pt x="301032" y="1593158"/>
                </a:cubicBezTo>
                <a:cubicBezTo>
                  <a:pt x="321457" y="1725133"/>
                  <a:pt x="286891" y="1912099"/>
                  <a:pt x="282178" y="1941950"/>
                </a:cubicBezTo>
                <a:cubicBezTo>
                  <a:pt x="277465" y="1971801"/>
                  <a:pt x="304175" y="1907385"/>
                  <a:pt x="272752" y="1772267"/>
                </a:cubicBezTo>
                <a:cubicBezTo>
                  <a:pt x="241329" y="1637149"/>
                  <a:pt x="137634" y="1291500"/>
                  <a:pt x="93642" y="1131244"/>
                </a:cubicBezTo>
                <a:cubicBezTo>
                  <a:pt x="49650" y="970988"/>
                  <a:pt x="-25764" y="994556"/>
                  <a:pt x="8801" y="810733"/>
                </a:cubicBezTo>
                <a:cubicBezTo>
                  <a:pt x="43366" y="626910"/>
                  <a:pt x="277465" y="4741"/>
                  <a:pt x="282178" y="2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7" name="フリーフォーム 1586">
            <a:extLst>
              <a:ext uri="{FF2B5EF4-FFF2-40B4-BE49-F238E27FC236}">
                <a16:creationId xmlns:a16="http://schemas.microsoft.com/office/drawing/2014/main" id="{760205C8-7495-493E-7214-289B1A78A683}"/>
              </a:ext>
            </a:extLst>
          </p:cNvPr>
          <p:cNvSpPr/>
          <p:nvPr/>
        </p:nvSpPr>
        <p:spPr>
          <a:xfrm>
            <a:off x="2865721" y="3616304"/>
            <a:ext cx="548813" cy="2238289"/>
          </a:xfrm>
          <a:custGeom>
            <a:avLst/>
            <a:gdLst>
              <a:gd name="connsiteX0" fmla="*/ 537355 w 548813"/>
              <a:gd name="connsiteY0" fmla="*/ 154418 h 2238289"/>
              <a:gd name="connsiteX1" fmla="*/ 329966 w 548813"/>
              <a:gd name="connsiteY1" fmla="*/ 870855 h 2238289"/>
              <a:gd name="connsiteX2" fmla="*/ 245124 w 548813"/>
              <a:gd name="connsiteY2" fmla="*/ 1238500 h 2238289"/>
              <a:gd name="connsiteX3" fmla="*/ 546782 w 548813"/>
              <a:gd name="connsiteY3" fmla="*/ 2228315 h 2238289"/>
              <a:gd name="connsiteX4" fmla="*/ 358246 w 548813"/>
              <a:gd name="connsiteY4" fmla="*/ 1709840 h 2238289"/>
              <a:gd name="connsiteX5" fmla="*/ 27 w 548813"/>
              <a:gd name="connsiteY5" fmla="*/ 1078244 h 2238289"/>
              <a:gd name="connsiteX6" fmla="*/ 377100 w 548813"/>
              <a:gd name="connsiteY6" fmla="*/ 3589 h 2238289"/>
              <a:gd name="connsiteX7" fmla="*/ 188564 w 548813"/>
              <a:gd name="connsiteY7" fmla="*/ 710599 h 2238289"/>
              <a:gd name="connsiteX8" fmla="*/ 537355 w 548813"/>
              <a:gd name="connsiteY8" fmla="*/ 154418 h 2238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8813" h="2238289">
                <a:moveTo>
                  <a:pt x="537355" y="154418"/>
                </a:moveTo>
                <a:cubicBezTo>
                  <a:pt x="560922" y="181127"/>
                  <a:pt x="378671" y="690175"/>
                  <a:pt x="329966" y="870855"/>
                </a:cubicBezTo>
                <a:cubicBezTo>
                  <a:pt x="281261" y="1051535"/>
                  <a:pt x="208988" y="1012257"/>
                  <a:pt x="245124" y="1238500"/>
                </a:cubicBezTo>
                <a:cubicBezTo>
                  <a:pt x="281260" y="1464743"/>
                  <a:pt x="527928" y="2149758"/>
                  <a:pt x="546782" y="2228315"/>
                </a:cubicBezTo>
                <a:cubicBezTo>
                  <a:pt x="565636" y="2306872"/>
                  <a:pt x="449372" y="1901518"/>
                  <a:pt x="358246" y="1709840"/>
                </a:cubicBezTo>
                <a:cubicBezTo>
                  <a:pt x="267120" y="1518162"/>
                  <a:pt x="-3115" y="1362619"/>
                  <a:pt x="27" y="1078244"/>
                </a:cubicBezTo>
                <a:cubicBezTo>
                  <a:pt x="3169" y="793869"/>
                  <a:pt x="345677" y="64863"/>
                  <a:pt x="377100" y="3589"/>
                </a:cubicBezTo>
                <a:cubicBezTo>
                  <a:pt x="408523" y="-57685"/>
                  <a:pt x="166568" y="685461"/>
                  <a:pt x="188564" y="710599"/>
                </a:cubicBezTo>
                <a:cubicBezTo>
                  <a:pt x="210560" y="735737"/>
                  <a:pt x="513788" y="127709"/>
                  <a:pt x="537355" y="15441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8" name="フリーフォーム 1587">
            <a:extLst>
              <a:ext uri="{FF2B5EF4-FFF2-40B4-BE49-F238E27FC236}">
                <a16:creationId xmlns:a16="http://schemas.microsoft.com/office/drawing/2014/main" id="{E2672496-F907-CDEE-539E-1230ECA2FD5B}"/>
              </a:ext>
            </a:extLst>
          </p:cNvPr>
          <p:cNvSpPr/>
          <p:nvPr/>
        </p:nvSpPr>
        <p:spPr>
          <a:xfrm>
            <a:off x="2394126" y="3233092"/>
            <a:ext cx="738439" cy="1353367"/>
          </a:xfrm>
          <a:custGeom>
            <a:avLst/>
            <a:gdLst>
              <a:gd name="connsiteX0" fmla="*/ 66270 w 738439"/>
              <a:gd name="connsiteY0" fmla="*/ 302 h 1353367"/>
              <a:gd name="connsiteX1" fmla="*/ 443342 w 738439"/>
              <a:gd name="connsiteY1" fmla="*/ 264252 h 1353367"/>
              <a:gd name="connsiteX2" fmla="*/ 716719 w 738439"/>
              <a:gd name="connsiteY2" fmla="*/ 679032 h 1353367"/>
              <a:gd name="connsiteX3" fmla="*/ 716719 w 738439"/>
              <a:gd name="connsiteY3" fmla="*/ 217118 h 1353367"/>
              <a:gd name="connsiteX4" fmla="*/ 679012 w 738439"/>
              <a:gd name="connsiteY4" fmla="*/ 1338908 h 1353367"/>
              <a:gd name="connsiteX5" fmla="*/ 547037 w 738439"/>
              <a:gd name="connsiteY5" fmla="*/ 820434 h 1353367"/>
              <a:gd name="connsiteX6" fmla="*/ 207672 w 738439"/>
              <a:gd name="connsiteY6" fmla="*/ 330240 h 1353367"/>
              <a:gd name="connsiteX7" fmla="*/ 282 w 738439"/>
              <a:gd name="connsiteY7" fmla="*/ 38009 h 1353367"/>
              <a:gd name="connsiteX8" fmla="*/ 160538 w 738439"/>
              <a:gd name="connsiteY8" fmla="*/ 207692 h 1353367"/>
              <a:gd name="connsiteX9" fmla="*/ 66270 w 738439"/>
              <a:gd name="connsiteY9" fmla="*/ 302 h 1353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8439" h="1353367">
                <a:moveTo>
                  <a:pt x="66270" y="302"/>
                </a:moveTo>
                <a:cubicBezTo>
                  <a:pt x="113404" y="9729"/>
                  <a:pt x="334934" y="151130"/>
                  <a:pt x="443342" y="264252"/>
                </a:cubicBezTo>
                <a:cubicBezTo>
                  <a:pt x="551750" y="377374"/>
                  <a:pt x="671156" y="686888"/>
                  <a:pt x="716719" y="679032"/>
                </a:cubicBezTo>
                <a:cubicBezTo>
                  <a:pt x="762282" y="671176"/>
                  <a:pt x="723003" y="107139"/>
                  <a:pt x="716719" y="217118"/>
                </a:cubicBezTo>
                <a:cubicBezTo>
                  <a:pt x="710435" y="327097"/>
                  <a:pt x="707292" y="1238355"/>
                  <a:pt x="679012" y="1338908"/>
                </a:cubicBezTo>
                <a:cubicBezTo>
                  <a:pt x="650732" y="1439461"/>
                  <a:pt x="625594" y="988545"/>
                  <a:pt x="547037" y="820434"/>
                </a:cubicBezTo>
                <a:cubicBezTo>
                  <a:pt x="468480" y="652323"/>
                  <a:pt x="298798" y="460644"/>
                  <a:pt x="207672" y="330240"/>
                </a:cubicBezTo>
                <a:cubicBezTo>
                  <a:pt x="116546" y="199836"/>
                  <a:pt x="8138" y="58434"/>
                  <a:pt x="282" y="38009"/>
                </a:cubicBezTo>
                <a:cubicBezTo>
                  <a:pt x="-7574" y="17584"/>
                  <a:pt x="151111" y="210834"/>
                  <a:pt x="160538" y="207692"/>
                </a:cubicBezTo>
                <a:cubicBezTo>
                  <a:pt x="169965" y="204550"/>
                  <a:pt x="19136" y="-9125"/>
                  <a:pt x="66270" y="30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9" name="フリーフォーム 1588">
            <a:extLst>
              <a:ext uri="{FF2B5EF4-FFF2-40B4-BE49-F238E27FC236}">
                <a16:creationId xmlns:a16="http://schemas.microsoft.com/office/drawing/2014/main" id="{E511D6C2-58F8-11E3-0808-3AD3DEB8B34E}"/>
              </a:ext>
            </a:extLst>
          </p:cNvPr>
          <p:cNvSpPr/>
          <p:nvPr/>
        </p:nvSpPr>
        <p:spPr>
          <a:xfrm>
            <a:off x="2469401" y="3587513"/>
            <a:ext cx="542954" cy="1013192"/>
          </a:xfrm>
          <a:custGeom>
            <a:avLst/>
            <a:gdLst>
              <a:gd name="connsiteX0" fmla="*/ 198385 w 542954"/>
              <a:gd name="connsiteY0" fmla="*/ 4099 h 1013192"/>
              <a:gd name="connsiteX1" fmla="*/ 471762 w 542954"/>
              <a:gd name="connsiteY1" fmla="*/ 390598 h 1013192"/>
              <a:gd name="connsiteX2" fmla="*/ 537750 w 542954"/>
              <a:gd name="connsiteY2" fmla="*/ 626268 h 1013192"/>
              <a:gd name="connsiteX3" fmla="*/ 368067 w 542954"/>
              <a:gd name="connsiteY3" fmla="*/ 890219 h 1013192"/>
              <a:gd name="connsiteX4" fmla="*/ 283226 w 542954"/>
              <a:gd name="connsiteY4" fmla="*/ 1012767 h 1013192"/>
              <a:gd name="connsiteX5" fmla="*/ 330360 w 542954"/>
              <a:gd name="connsiteY5" fmla="*/ 852512 h 1013192"/>
              <a:gd name="connsiteX6" fmla="*/ 151251 w 542954"/>
              <a:gd name="connsiteY6" fmla="*/ 682829 h 1013192"/>
              <a:gd name="connsiteX7" fmla="*/ 422 w 542954"/>
              <a:gd name="connsiteY7" fmla="*/ 541427 h 1013192"/>
              <a:gd name="connsiteX8" fmla="*/ 198385 w 542954"/>
              <a:gd name="connsiteY8" fmla="*/ 418879 h 1013192"/>
              <a:gd name="connsiteX9" fmla="*/ 226665 w 542954"/>
              <a:gd name="connsiteY9" fmla="*/ 305757 h 1013192"/>
              <a:gd name="connsiteX10" fmla="*/ 236092 w 542954"/>
              <a:gd name="connsiteY10" fmla="*/ 107794 h 1013192"/>
              <a:gd name="connsiteX11" fmla="*/ 94690 w 542954"/>
              <a:gd name="connsiteY11" fmla="*/ 183209 h 1013192"/>
              <a:gd name="connsiteX12" fmla="*/ 198385 w 542954"/>
              <a:gd name="connsiteY12" fmla="*/ 4099 h 1013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2954" h="1013192">
                <a:moveTo>
                  <a:pt x="198385" y="4099"/>
                </a:moveTo>
                <a:cubicBezTo>
                  <a:pt x="261230" y="38664"/>
                  <a:pt x="415201" y="286903"/>
                  <a:pt x="471762" y="390598"/>
                </a:cubicBezTo>
                <a:cubicBezTo>
                  <a:pt x="528323" y="494293"/>
                  <a:pt x="555033" y="542998"/>
                  <a:pt x="537750" y="626268"/>
                </a:cubicBezTo>
                <a:cubicBezTo>
                  <a:pt x="520468" y="709538"/>
                  <a:pt x="410488" y="825803"/>
                  <a:pt x="368067" y="890219"/>
                </a:cubicBezTo>
                <a:cubicBezTo>
                  <a:pt x="325646" y="954636"/>
                  <a:pt x="289510" y="1019051"/>
                  <a:pt x="283226" y="1012767"/>
                </a:cubicBezTo>
                <a:cubicBezTo>
                  <a:pt x="276942" y="1006483"/>
                  <a:pt x="352356" y="907502"/>
                  <a:pt x="330360" y="852512"/>
                </a:cubicBezTo>
                <a:cubicBezTo>
                  <a:pt x="308364" y="797522"/>
                  <a:pt x="151251" y="682829"/>
                  <a:pt x="151251" y="682829"/>
                </a:cubicBezTo>
                <a:cubicBezTo>
                  <a:pt x="96261" y="630982"/>
                  <a:pt x="-7434" y="585419"/>
                  <a:pt x="422" y="541427"/>
                </a:cubicBezTo>
                <a:cubicBezTo>
                  <a:pt x="8278" y="497435"/>
                  <a:pt x="160678" y="458157"/>
                  <a:pt x="198385" y="418879"/>
                </a:cubicBezTo>
                <a:cubicBezTo>
                  <a:pt x="236092" y="379601"/>
                  <a:pt x="220381" y="357604"/>
                  <a:pt x="226665" y="305757"/>
                </a:cubicBezTo>
                <a:cubicBezTo>
                  <a:pt x="232949" y="253910"/>
                  <a:pt x="258088" y="128219"/>
                  <a:pt x="236092" y="107794"/>
                </a:cubicBezTo>
                <a:cubicBezTo>
                  <a:pt x="214096" y="87369"/>
                  <a:pt x="108830" y="202063"/>
                  <a:pt x="94690" y="183209"/>
                </a:cubicBezTo>
                <a:cubicBezTo>
                  <a:pt x="80550" y="164356"/>
                  <a:pt x="135540" y="-30466"/>
                  <a:pt x="198385" y="409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0" name="フリーフォーム 1589">
            <a:extLst>
              <a:ext uri="{FF2B5EF4-FFF2-40B4-BE49-F238E27FC236}">
                <a16:creationId xmlns:a16="http://schemas.microsoft.com/office/drawing/2014/main" id="{458C1B41-369A-3AF9-822C-E28330669E9C}"/>
              </a:ext>
            </a:extLst>
          </p:cNvPr>
          <p:cNvSpPr/>
          <p:nvPr/>
        </p:nvSpPr>
        <p:spPr>
          <a:xfrm>
            <a:off x="3399937" y="5483927"/>
            <a:ext cx="183551" cy="1025571"/>
          </a:xfrm>
          <a:custGeom>
            <a:avLst/>
            <a:gdLst>
              <a:gd name="connsiteX0" fmla="*/ 182249 w 183551"/>
              <a:gd name="connsiteY0" fmla="*/ 2473 h 1025571"/>
              <a:gd name="connsiteX1" fmla="*/ 3139 w 183551"/>
              <a:gd name="connsiteY1" fmla="*/ 992287 h 1025571"/>
              <a:gd name="connsiteX2" fmla="*/ 78554 w 183551"/>
              <a:gd name="connsiteY2" fmla="*/ 718910 h 1025571"/>
              <a:gd name="connsiteX3" fmla="*/ 182249 w 183551"/>
              <a:gd name="connsiteY3" fmla="*/ 2473 h 1025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551" h="1025571">
                <a:moveTo>
                  <a:pt x="182249" y="2473"/>
                </a:moveTo>
                <a:cubicBezTo>
                  <a:pt x="169680" y="48036"/>
                  <a:pt x="20421" y="872881"/>
                  <a:pt x="3139" y="992287"/>
                </a:cubicBezTo>
                <a:cubicBezTo>
                  <a:pt x="-14143" y="1111693"/>
                  <a:pt x="43989" y="883879"/>
                  <a:pt x="78554" y="718910"/>
                </a:cubicBezTo>
                <a:cubicBezTo>
                  <a:pt x="113119" y="553941"/>
                  <a:pt x="194818" y="-43090"/>
                  <a:pt x="182249" y="24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1" name="フリーフォーム 1590">
            <a:extLst>
              <a:ext uri="{FF2B5EF4-FFF2-40B4-BE49-F238E27FC236}">
                <a16:creationId xmlns:a16="http://schemas.microsoft.com/office/drawing/2014/main" id="{2D5F409C-6F4B-22EC-5D08-015CD36A91F4}"/>
              </a:ext>
            </a:extLst>
          </p:cNvPr>
          <p:cNvSpPr/>
          <p:nvPr/>
        </p:nvSpPr>
        <p:spPr>
          <a:xfrm>
            <a:off x="5448573" y="6049871"/>
            <a:ext cx="311665" cy="1408368"/>
          </a:xfrm>
          <a:custGeom>
            <a:avLst/>
            <a:gdLst>
              <a:gd name="connsiteX0" fmla="*/ 311204 w 311665"/>
              <a:gd name="connsiteY0" fmla="*/ 20991 h 1408368"/>
              <a:gd name="connsiteX1" fmla="*/ 245217 w 311665"/>
              <a:gd name="connsiteY1" fmla="*/ 1180488 h 1408368"/>
              <a:gd name="connsiteX2" fmla="*/ 235790 w 311665"/>
              <a:gd name="connsiteY2" fmla="*/ 869403 h 1408368"/>
              <a:gd name="connsiteX3" fmla="*/ 179229 w 311665"/>
              <a:gd name="connsiteY3" fmla="*/ 1406731 h 1408368"/>
              <a:gd name="connsiteX4" fmla="*/ 169802 w 311665"/>
              <a:gd name="connsiteY4" fmla="*/ 1010805 h 1408368"/>
              <a:gd name="connsiteX5" fmla="*/ 120 w 311665"/>
              <a:gd name="connsiteY5" fmla="*/ 303795 h 1408368"/>
              <a:gd name="connsiteX6" fmla="*/ 141522 w 311665"/>
              <a:gd name="connsiteY6" fmla="*/ 822269 h 1408368"/>
              <a:gd name="connsiteX7" fmla="*/ 66107 w 311665"/>
              <a:gd name="connsiteY7" fmla="*/ 115259 h 1408368"/>
              <a:gd name="connsiteX8" fmla="*/ 150949 w 311665"/>
              <a:gd name="connsiteY8" fmla="*/ 737428 h 1408368"/>
              <a:gd name="connsiteX9" fmla="*/ 169802 w 311665"/>
              <a:gd name="connsiteY9" fmla="*/ 96405 h 1408368"/>
              <a:gd name="connsiteX10" fmla="*/ 207509 w 311665"/>
              <a:gd name="connsiteY10" fmla="*/ 407490 h 1408368"/>
              <a:gd name="connsiteX11" fmla="*/ 311204 w 311665"/>
              <a:gd name="connsiteY11" fmla="*/ 20991 h 1408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1665" h="1408368">
                <a:moveTo>
                  <a:pt x="311204" y="20991"/>
                </a:moveTo>
                <a:cubicBezTo>
                  <a:pt x="317489" y="149824"/>
                  <a:pt x="257786" y="1039086"/>
                  <a:pt x="245217" y="1180488"/>
                </a:cubicBezTo>
                <a:cubicBezTo>
                  <a:pt x="232648" y="1321890"/>
                  <a:pt x="246788" y="831696"/>
                  <a:pt x="235790" y="869403"/>
                </a:cubicBezTo>
                <a:cubicBezTo>
                  <a:pt x="224792" y="907110"/>
                  <a:pt x="190227" y="1383164"/>
                  <a:pt x="179229" y="1406731"/>
                </a:cubicBezTo>
                <a:cubicBezTo>
                  <a:pt x="168231" y="1430298"/>
                  <a:pt x="199653" y="1194628"/>
                  <a:pt x="169802" y="1010805"/>
                </a:cubicBezTo>
                <a:cubicBezTo>
                  <a:pt x="139950" y="826982"/>
                  <a:pt x="4833" y="335218"/>
                  <a:pt x="120" y="303795"/>
                </a:cubicBezTo>
                <a:cubicBezTo>
                  <a:pt x="-4593" y="272372"/>
                  <a:pt x="130524" y="853692"/>
                  <a:pt x="141522" y="822269"/>
                </a:cubicBezTo>
                <a:cubicBezTo>
                  <a:pt x="152520" y="790846"/>
                  <a:pt x="64536" y="129399"/>
                  <a:pt x="66107" y="115259"/>
                </a:cubicBezTo>
                <a:cubicBezTo>
                  <a:pt x="67678" y="101119"/>
                  <a:pt x="133666" y="740570"/>
                  <a:pt x="150949" y="737428"/>
                </a:cubicBezTo>
                <a:cubicBezTo>
                  <a:pt x="168231" y="734286"/>
                  <a:pt x="160375" y="151395"/>
                  <a:pt x="169802" y="96405"/>
                </a:cubicBezTo>
                <a:cubicBezTo>
                  <a:pt x="179229" y="41415"/>
                  <a:pt x="188655" y="416917"/>
                  <a:pt x="207509" y="407490"/>
                </a:cubicBezTo>
                <a:cubicBezTo>
                  <a:pt x="226363" y="398063"/>
                  <a:pt x="304919" y="-107842"/>
                  <a:pt x="311204" y="2099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2" name="フリーフォーム 1591">
            <a:extLst>
              <a:ext uri="{FF2B5EF4-FFF2-40B4-BE49-F238E27FC236}">
                <a16:creationId xmlns:a16="http://schemas.microsoft.com/office/drawing/2014/main" id="{D1882D96-E4AC-9C73-144C-9C822E11DCD7}"/>
              </a:ext>
            </a:extLst>
          </p:cNvPr>
          <p:cNvSpPr/>
          <p:nvPr/>
        </p:nvSpPr>
        <p:spPr>
          <a:xfrm>
            <a:off x="3594303" y="5598383"/>
            <a:ext cx="1871359" cy="1646220"/>
          </a:xfrm>
          <a:custGeom>
            <a:avLst/>
            <a:gdLst>
              <a:gd name="connsiteX0" fmla="*/ 110431 w 1871359"/>
              <a:gd name="connsiteY0" fmla="*/ 1139 h 1646220"/>
              <a:gd name="connsiteX1" fmla="*/ 1053111 w 1871359"/>
              <a:gd name="connsiteY1" fmla="*/ 670442 h 1646220"/>
              <a:gd name="connsiteX2" fmla="*/ 1844963 w 1871359"/>
              <a:gd name="connsiteY2" fmla="*/ 849551 h 1646220"/>
              <a:gd name="connsiteX3" fmla="*/ 1665854 w 1871359"/>
              <a:gd name="connsiteY3" fmla="*/ 915539 h 1646220"/>
              <a:gd name="connsiteX4" fmla="*/ 1496171 w 1871359"/>
              <a:gd name="connsiteY4" fmla="*/ 1264330 h 1646220"/>
              <a:gd name="connsiteX5" fmla="*/ 1524452 w 1871359"/>
              <a:gd name="connsiteY5" fmla="*/ 1170062 h 1646220"/>
              <a:gd name="connsiteX6" fmla="*/ 1439610 w 1871359"/>
              <a:gd name="connsiteY6" fmla="*/ 1641403 h 1646220"/>
              <a:gd name="connsiteX7" fmla="*/ 1383050 w 1871359"/>
              <a:gd name="connsiteY7" fmla="*/ 1368025 h 1646220"/>
              <a:gd name="connsiteX8" fmla="*/ 374382 w 1871359"/>
              <a:gd name="connsiteY8" fmla="*/ 651588 h 1646220"/>
              <a:gd name="connsiteX9" fmla="*/ 666612 w 1871359"/>
              <a:gd name="connsiteY9" fmla="*/ 906112 h 1646220"/>
              <a:gd name="connsiteX10" fmla="*/ 6736 w 1871359"/>
              <a:gd name="connsiteY10" fmla="*/ 378211 h 1646220"/>
              <a:gd name="connsiteX11" fmla="*/ 308394 w 1871359"/>
              <a:gd name="connsiteY11" fmla="*/ 566747 h 1646220"/>
              <a:gd name="connsiteX12" fmla="*/ 35017 w 1871359"/>
              <a:gd name="connsiteY12" fmla="*/ 161394 h 1646220"/>
              <a:gd name="connsiteX13" fmla="*/ 346101 w 1871359"/>
              <a:gd name="connsiteY13" fmla="*/ 500759 h 1646220"/>
              <a:gd name="connsiteX14" fmla="*/ 110431 w 1871359"/>
              <a:gd name="connsiteY14" fmla="*/ 1139 h 164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1359" h="1646220">
                <a:moveTo>
                  <a:pt x="110431" y="1139"/>
                </a:moveTo>
                <a:cubicBezTo>
                  <a:pt x="228266" y="29420"/>
                  <a:pt x="764022" y="529040"/>
                  <a:pt x="1053111" y="670442"/>
                </a:cubicBezTo>
                <a:cubicBezTo>
                  <a:pt x="1342200" y="811844"/>
                  <a:pt x="1742839" y="808702"/>
                  <a:pt x="1844963" y="849551"/>
                </a:cubicBezTo>
                <a:cubicBezTo>
                  <a:pt x="1947087" y="890400"/>
                  <a:pt x="1723986" y="846409"/>
                  <a:pt x="1665854" y="915539"/>
                </a:cubicBezTo>
                <a:cubicBezTo>
                  <a:pt x="1607722" y="984669"/>
                  <a:pt x="1519738" y="1221910"/>
                  <a:pt x="1496171" y="1264330"/>
                </a:cubicBezTo>
                <a:cubicBezTo>
                  <a:pt x="1472604" y="1306751"/>
                  <a:pt x="1533879" y="1107217"/>
                  <a:pt x="1524452" y="1170062"/>
                </a:cubicBezTo>
                <a:cubicBezTo>
                  <a:pt x="1515025" y="1232907"/>
                  <a:pt x="1463177" y="1608409"/>
                  <a:pt x="1439610" y="1641403"/>
                </a:cubicBezTo>
                <a:cubicBezTo>
                  <a:pt x="1416043" y="1674397"/>
                  <a:pt x="1560588" y="1532994"/>
                  <a:pt x="1383050" y="1368025"/>
                </a:cubicBezTo>
                <a:cubicBezTo>
                  <a:pt x="1205512" y="1203056"/>
                  <a:pt x="493788" y="728573"/>
                  <a:pt x="374382" y="651588"/>
                </a:cubicBezTo>
                <a:cubicBezTo>
                  <a:pt x="254976" y="574603"/>
                  <a:pt x="727886" y="951675"/>
                  <a:pt x="666612" y="906112"/>
                </a:cubicBezTo>
                <a:cubicBezTo>
                  <a:pt x="605338" y="860549"/>
                  <a:pt x="66439" y="434772"/>
                  <a:pt x="6736" y="378211"/>
                </a:cubicBezTo>
                <a:cubicBezTo>
                  <a:pt x="-52967" y="321650"/>
                  <a:pt x="303680" y="602883"/>
                  <a:pt x="308394" y="566747"/>
                </a:cubicBezTo>
                <a:cubicBezTo>
                  <a:pt x="313108" y="530611"/>
                  <a:pt x="28733" y="172392"/>
                  <a:pt x="35017" y="161394"/>
                </a:cubicBezTo>
                <a:cubicBezTo>
                  <a:pt x="41301" y="150396"/>
                  <a:pt x="328819" y="521184"/>
                  <a:pt x="346101" y="500759"/>
                </a:cubicBezTo>
                <a:cubicBezTo>
                  <a:pt x="363383" y="480334"/>
                  <a:pt x="-7404" y="-27142"/>
                  <a:pt x="110431" y="1139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3" name="フリーフォーム 1592">
            <a:extLst>
              <a:ext uri="{FF2B5EF4-FFF2-40B4-BE49-F238E27FC236}">
                <a16:creationId xmlns:a16="http://schemas.microsoft.com/office/drawing/2014/main" id="{ED088168-6287-7A60-2676-EEB1AACC1D31}"/>
              </a:ext>
            </a:extLst>
          </p:cNvPr>
          <p:cNvSpPr/>
          <p:nvPr/>
        </p:nvSpPr>
        <p:spPr>
          <a:xfrm>
            <a:off x="3570764" y="5664855"/>
            <a:ext cx="1163528" cy="1925130"/>
          </a:xfrm>
          <a:custGeom>
            <a:avLst/>
            <a:gdLst>
              <a:gd name="connsiteX0" fmla="*/ 67982 w 1163528"/>
              <a:gd name="connsiteY0" fmla="*/ 654 h 1925130"/>
              <a:gd name="connsiteX1" fmla="*/ 20848 w 1163528"/>
              <a:gd name="connsiteY1" fmla="*/ 820786 h 1925130"/>
              <a:gd name="connsiteX2" fmla="*/ 86836 w 1163528"/>
              <a:gd name="connsiteY2" fmla="*/ 622823 h 1925130"/>
              <a:gd name="connsiteX3" fmla="*/ 105690 w 1163528"/>
              <a:gd name="connsiteY3" fmla="*/ 971615 h 1925130"/>
              <a:gd name="connsiteX4" fmla="*/ 774993 w 1163528"/>
              <a:gd name="connsiteY4" fmla="*/ 1546650 h 1925130"/>
              <a:gd name="connsiteX5" fmla="*/ 652444 w 1163528"/>
              <a:gd name="connsiteY5" fmla="*/ 1405248 h 1925130"/>
              <a:gd name="connsiteX6" fmla="*/ 1152065 w 1163528"/>
              <a:gd name="connsiteY6" fmla="*/ 1923722 h 1925130"/>
              <a:gd name="connsiteX7" fmla="*/ 972956 w 1163528"/>
              <a:gd name="connsiteY7" fmla="*/ 1537223 h 1925130"/>
              <a:gd name="connsiteX8" fmla="*/ 709005 w 1163528"/>
              <a:gd name="connsiteY8" fmla="*/ 915054 h 1925130"/>
              <a:gd name="connsiteX9" fmla="*/ 944675 w 1163528"/>
              <a:gd name="connsiteY9" fmla="*/ 1226139 h 1925130"/>
              <a:gd name="connsiteX10" fmla="*/ 878688 w 1163528"/>
              <a:gd name="connsiteY10" fmla="*/ 886774 h 1925130"/>
              <a:gd name="connsiteX11" fmla="*/ 1161492 w 1163528"/>
              <a:gd name="connsiteY11" fmla="*/ 1065883 h 1925130"/>
              <a:gd name="connsiteX12" fmla="*/ 709005 w 1163528"/>
              <a:gd name="connsiteY12" fmla="*/ 688811 h 1925130"/>
              <a:gd name="connsiteX13" fmla="*/ 67982 w 1163528"/>
              <a:gd name="connsiteY13" fmla="*/ 654 h 192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63528" h="1925130">
                <a:moveTo>
                  <a:pt x="67982" y="654"/>
                </a:moveTo>
                <a:cubicBezTo>
                  <a:pt x="-46711" y="22650"/>
                  <a:pt x="17706" y="717091"/>
                  <a:pt x="20848" y="820786"/>
                </a:cubicBezTo>
                <a:cubicBezTo>
                  <a:pt x="23990" y="924481"/>
                  <a:pt x="72696" y="597685"/>
                  <a:pt x="86836" y="622823"/>
                </a:cubicBezTo>
                <a:cubicBezTo>
                  <a:pt x="100976" y="647961"/>
                  <a:pt x="-9003" y="817644"/>
                  <a:pt x="105690" y="971615"/>
                </a:cubicBezTo>
                <a:cubicBezTo>
                  <a:pt x="220383" y="1125586"/>
                  <a:pt x="683867" y="1474378"/>
                  <a:pt x="774993" y="1546650"/>
                </a:cubicBezTo>
                <a:cubicBezTo>
                  <a:pt x="866119" y="1618922"/>
                  <a:pt x="589599" y="1342403"/>
                  <a:pt x="652444" y="1405248"/>
                </a:cubicBezTo>
                <a:cubicBezTo>
                  <a:pt x="715289" y="1468093"/>
                  <a:pt x="1098646" y="1901726"/>
                  <a:pt x="1152065" y="1923722"/>
                </a:cubicBezTo>
                <a:cubicBezTo>
                  <a:pt x="1205484" y="1945718"/>
                  <a:pt x="1046799" y="1705334"/>
                  <a:pt x="972956" y="1537223"/>
                </a:cubicBezTo>
                <a:cubicBezTo>
                  <a:pt x="899113" y="1369112"/>
                  <a:pt x="713718" y="966901"/>
                  <a:pt x="709005" y="915054"/>
                </a:cubicBezTo>
                <a:cubicBezTo>
                  <a:pt x="704292" y="863207"/>
                  <a:pt x="916395" y="1230852"/>
                  <a:pt x="944675" y="1226139"/>
                </a:cubicBezTo>
                <a:cubicBezTo>
                  <a:pt x="972956" y="1221426"/>
                  <a:pt x="842552" y="913483"/>
                  <a:pt x="878688" y="886774"/>
                </a:cubicBezTo>
                <a:cubicBezTo>
                  <a:pt x="914824" y="860065"/>
                  <a:pt x="1189772" y="1098877"/>
                  <a:pt x="1161492" y="1065883"/>
                </a:cubicBezTo>
                <a:cubicBezTo>
                  <a:pt x="1133212" y="1032889"/>
                  <a:pt x="889685" y="860065"/>
                  <a:pt x="709005" y="688811"/>
                </a:cubicBezTo>
                <a:cubicBezTo>
                  <a:pt x="528325" y="517557"/>
                  <a:pt x="182675" y="-21342"/>
                  <a:pt x="67982" y="654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669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朝日奈央さん演じる「カンターン、トヨクモ」シリーズ最新作！ウキウキなのは理由があった！？トヨクモ新TVCMが8月18日より放送開始！ - トヨクモ 株式会社" hidden="1">
            <a:extLst>
              <a:ext uri="{FF2B5EF4-FFF2-40B4-BE49-F238E27FC236}">
                <a16:creationId xmlns:a16="http://schemas.microsoft.com/office/drawing/2014/main" id="{1B33CB09-2A58-468A-9021-44B8505D3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1100"/>
            <a:ext cx="12801600" cy="723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946B09E2-2BF0-A764-7D72-8DA631164608}"/>
              </a:ext>
            </a:extLst>
          </p:cNvPr>
          <p:cNvSpPr/>
          <p:nvPr/>
        </p:nvSpPr>
        <p:spPr>
          <a:xfrm>
            <a:off x="5705452" y="3793151"/>
            <a:ext cx="191250" cy="201091"/>
          </a:xfrm>
          <a:custGeom>
            <a:avLst/>
            <a:gdLst>
              <a:gd name="connsiteX0" fmla="*/ 23 w 191250"/>
              <a:gd name="connsiteY0" fmla="*/ 200999 h 201091"/>
              <a:gd name="connsiteX1" fmla="*/ 57173 w 191250"/>
              <a:gd name="connsiteY1" fmla="*/ 83524 h 201091"/>
              <a:gd name="connsiteX2" fmla="*/ 190523 w 191250"/>
              <a:gd name="connsiteY2" fmla="*/ 974 h 201091"/>
              <a:gd name="connsiteX3" fmla="*/ 107973 w 191250"/>
              <a:gd name="connsiteY3" fmla="*/ 42249 h 201091"/>
              <a:gd name="connsiteX4" fmla="*/ 50823 w 191250"/>
              <a:gd name="connsiteY4" fmla="*/ 102574 h 201091"/>
              <a:gd name="connsiteX5" fmla="*/ 23 w 191250"/>
              <a:gd name="connsiteY5" fmla="*/ 200999 h 20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250" h="201091">
                <a:moveTo>
                  <a:pt x="23" y="200999"/>
                </a:moveTo>
                <a:cubicBezTo>
                  <a:pt x="1081" y="197824"/>
                  <a:pt x="25423" y="116861"/>
                  <a:pt x="57173" y="83524"/>
                </a:cubicBezTo>
                <a:cubicBezTo>
                  <a:pt x="88923" y="50187"/>
                  <a:pt x="182056" y="7853"/>
                  <a:pt x="190523" y="974"/>
                </a:cubicBezTo>
                <a:cubicBezTo>
                  <a:pt x="198990" y="-5905"/>
                  <a:pt x="131256" y="25316"/>
                  <a:pt x="107973" y="42249"/>
                </a:cubicBezTo>
                <a:cubicBezTo>
                  <a:pt x="84690" y="59182"/>
                  <a:pt x="67227" y="80349"/>
                  <a:pt x="50823" y="102574"/>
                </a:cubicBezTo>
                <a:cubicBezTo>
                  <a:pt x="34419" y="124799"/>
                  <a:pt x="-1035" y="204174"/>
                  <a:pt x="23" y="200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47DB3DEE-D235-7FC9-82A4-9E70A9E93E39}"/>
              </a:ext>
            </a:extLst>
          </p:cNvPr>
          <p:cNvSpPr/>
          <p:nvPr/>
        </p:nvSpPr>
        <p:spPr>
          <a:xfrm>
            <a:off x="5835626" y="3717904"/>
            <a:ext cx="549335" cy="142941"/>
          </a:xfrm>
          <a:custGeom>
            <a:avLst/>
            <a:gdLst>
              <a:gd name="connsiteX0" fmla="*/ 24 w 549335"/>
              <a:gd name="connsiteY0" fmla="*/ 114321 h 142941"/>
              <a:gd name="connsiteX1" fmla="*/ 177824 w 549335"/>
              <a:gd name="connsiteY1" fmla="*/ 47646 h 142941"/>
              <a:gd name="connsiteX2" fmla="*/ 263549 w 549335"/>
              <a:gd name="connsiteY2" fmla="*/ 21 h 142941"/>
              <a:gd name="connsiteX3" fmla="*/ 190524 w 549335"/>
              <a:gd name="connsiteY3" fmla="*/ 41296 h 142941"/>
              <a:gd name="connsiteX4" fmla="*/ 365149 w 549335"/>
              <a:gd name="connsiteY4" fmla="*/ 25421 h 142941"/>
              <a:gd name="connsiteX5" fmla="*/ 292124 w 549335"/>
              <a:gd name="connsiteY5" fmla="*/ 79396 h 142941"/>
              <a:gd name="connsiteX6" fmla="*/ 444524 w 549335"/>
              <a:gd name="connsiteY6" fmla="*/ 31771 h 142941"/>
              <a:gd name="connsiteX7" fmla="*/ 390549 w 549335"/>
              <a:gd name="connsiteY7" fmla="*/ 66696 h 142941"/>
              <a:gd name="connsiteX8" fmla="*/ 393724 w 549335"/>
              <a:gd name="connsiteY8" fmla="*/ 88921 h 142941"/>
              <a:gd name="connsiteX9" fmla="*/ 447699 w 549335"/>
              <a:gd name="connsiteY9" fmla="*/ 95271 h 142941"/>
              <a:gd name="connsiteX10" fmla="*/ 479449 w 549335"/>
              <a:gd name="connsiteY10" fmla="*/ 73046 h 142941"/>
              <a:gd name="connsiteX11" fmla="*/ 463574 w 549335"/>
              <a:gd name="connsiteY11" fmla="*/ 101621 h 142941"/>
              <a:gd name="connsiteX12" fmla="*/ 492149 w 549335"/>
              <a:gd name="connsiteY12" fmla="*/ 127021 h 142941"/>
              <a:gd name="connsiteX13" fmla="*/ 549299 w 549335"/>
              <a:gd name="connsiteY13" fmla="*/ 101621 h 142941"/>
              <a:gd name="connsiteX14" fmla="*/ 498499 w 549335"/>
              <a:gd name="connsiteY14" fmla="*/ 142896 h 142941"/>
              <a:gd name="connsiteX15" fmla="*/ 371499 w 549335"/>
              <a:gd name="connsiteY15" fmla="*/ 92096 h 142941"/>
              <a:gd name="connsiteX16" fmla="*/ 403249 w 549335"/>
              <a:gd name="connsiteY16" fmla="*/ 107971 h 142941"/>
              <a:gd name="connsiteX17" fmla="*/ 250849 w 549335"/>
              <a:gd name="connsiteY17" fmla="*/ 79396 h 142941"/>
              <a:gd name="connsiteX18" fmla="*/ 368324 w 549335"/>
              <a:gd name="connsiteY18" fmla="*/ 107971 h 142941"/>
              <a:gd name="connsiteX19" fmla="*/ 219099 w 549335"/>
              <a:gd name="connsiteY19" fmla="*/ 69871 h 142941"/>
              <a:gd name="connsiteX20" fmla="*/ 187349 w 549335"/>
              <a:gd name="connsiteY20" fmla="*/ 28596 h 142941"/>
              <a:gd name="connsiteX21" fmla="*/ 111149 w 549335"/>
              <a:gd name="connsiteY21" fmla="*/ 76221 h 142941"/>
              <a:gd name="connsiteX22" fmla="*/ 190524 w 549335"/>
              <a:gd name="connsiteY22" fmla="*/ 41296 h 142941"/>
              <a:gd name="connsiteX23" fmla="*/ 24 w 549335"/>
              <a:gd name="connsiteY23" fmla="*/ 114321 h 142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49335" h="142941">
                <a:moveTo>
                  <a:pt x="24" y="114321"/>
                </a:moveTo>
                <a:cubicBezTo>
                  <a:pt x="-2093" y="115379"/>
                  <a:pt x="133903" y="66696"/>
                  <a:pt x="177824" y="47646"/>
                </a:cubicBezTo>
                <a:cubicBezTo>
                  <a:pt x="221745" y="28596"/>
                  <a:pt x="261432" y="1079"/>
                  <a:pt x="263549" y="21"/>
                </a:cubicBezTo>
                <a:cubicBezTo>
                  <a:pt x="265666" y="-1037"/>
                  <a:pt x="173591" y="37063"/>
                  <a:pt x="190524" y="41296"/>
                </a:cubicBezTo>
                <a:cubicBezTo>
                  <a:pt x="207457" y="45529"/>
                  <a:pt x="348216" y="19071"/>
                  <a:pt x="365149" y="25421"/>
                </a:cubicBezTo>
                <a:cubicBezTo>
                  <a:pt x="382082" y="31771"/>
                  <a:pt x="278895" y="78338"/>
                  <a:pt x="292124" y="79396"/>
                </a:cubicBezTo>
                <a:cubicBezTo>
                  <a:pt x="305353" y="80454"/>
                  <a:pt x="428120" y="33888"/>
                  <a:pt x="444524" y="31771"/>
                </a:cubicBezTo>
                <a:cubicBezTo>
                  <a:pt x="460928" y="29654"/>
                  <a:pt x="390549" y="66696"/>
                  <a:pt x="390549" y="66696"/>
                </a:cubicBezTo>
                <a:cubicBezTo>
                  <a:pt x="382082" y="76221"/>
                  <a:pt x="384199" y="84158"/>
                  <a:pt x="393724" y="88921"/>
                </a:cubicBezTo>
                <a:cubicBezTo>
                  <a:pt x="403249" y="93684"/>
                  <a:pt x="433412" y="97917"/>
                  <a:pt x="447699" y="95271"/>
                </a:cubicBezTo>
                <a:cubicBezTo>
                  <a:pt x="461986" y="92625"/>
                  <a:pt x="476803" y="71988"/>
                  <a:pt x="479449" y="73046"/>
                </a:cubicBezTo>
                <a:cubicBezTo>
                  <a:pt x="482095" y="74104"/>
                  <a:pt x="461457" y="92625"/>
                  <a:pt x="463574" y="101621"/>
                </a:cubicBezTo>
                <a:cubicBezTo>
                  <a:pt x="465691" y="110617"/>
                  <a:pt x="477862" y="127021"/>
                  <a:pt x="492149" y="127021"/>
                </a:cubicBezTo>
                <a:cubicBezTo>
                  <a:pt x="506436" y="127021"/>
                  <a:pt x="548241" y="98975"/>
                  <a:pt x="549299" y="101621"/>
                </a:cubicBezTo>
                <a:cubicBezTo>
                  <a:pt x="550357" y="104267"/>
                  <a:pt x="528132" y="144483"/>
                  <a:pt x="498499" y="142896"/>
                </a:cubicBezTo>
                <a:cubicBezTo>
                  <a:pt x="468866" y="141309"/>
                  <a:pt x="387374" y="97917"/>
                  <a:pt x="371499" y="92096"/>
                </a:cubicBezTo>
                <a:cubicBezTo>
                  <a:pt x="355624" y="86275"/>
                  <a:pt x="423357" y="110088"/>
                  <a:pt x="403249" y="107971"/>
                </a:cubicBezTo>
                <a:cubicBezTo>
                  <a:pt x="383141" y="105854"/>
                  <a:pt x="256670" y="79396"/>
                  <a:pt x="250849" y="79396"/>
                </a:cubicBezTo>
                <a:cubicBezTo>
                  <a:pt x="245028" y="79396"/>
                  <a:pt x="373616" y="109558"/>
                  <a:pt x="368324" y="107971"/>
                </a:cubicBezTo>
                <a:cubicBezTo>
                  <a:pt x="363032" y="106384"/>
                  <a:pt x="249261" y="83100"/>
                  <a:pt x="219099" y="69871"/>
                </a:cubicBezTo>
                <a:cubicBezTo>
                  <a:pt x="188937" y="56642"/>
                  <a:pt x="205340" y="27538"/>
                  <a:pt x="187349" y="28596"/>
                </a:cubicBezTo>
                <a:cubicBezTo>
                  <a:pt x="169358" y="29654"/>
                  <a:pt x="110620" y="74104"/>
                  <a:pt x="111149" y="76221"/>
                </a:cubicBezTo>
                <a:cubicBezTo>
                  <a:pt x="111678" y="78338"/>
                  <a:pt x="205341" y="37063"/>
                  <a:pt x="190524" y="41296"/>
                </a:cubicBezTo>
                <a:cubicBezTo>
                  <a:pt x="175707" y="45529"/>
                  <a:pt x="2141" y="113263"/>
                  <a:pt x="24" y="114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AF2AFDB0-6156-91CB-CDBC-3A2A10031D0C}"/>
              </a:ext>
            </a:extLst>
          </p:cNvPr>
          <p:cNvSpPr/>
          <p:nvPr/>
        </p:nvSpPr>
        <p:spPr>
          <a:xfrm>
            <a:off x="5826055" y="3730968"/>
            <a:ext cx="287989" cy="85458"/>
          </a:xfrm>
          <a:custGeom>
            <a:avLst/>
            <a:gdLst>
              <a:gd name="connsiteX0" fmla="*/ 70 w 287989"/>
              <a:gd name="connsiteY0" fmla="*/ 85382 h 85458"/>
              <a:gd name="connsiteX1" fmla="*/ 149295 w 287989"/>
              <a:gd name="connsiteY1" fmla="*/ 31407 h 85458"/>
              <a:gd name="connsiteX2" fmla="*/ 285820 w 287989"/>
              <a:gd name="connsiteY2" fmla="*/ 2832 h 85458"/>
              <a:gd name="connsiteX3" fmla="*/ 228670 w 287989"/>
              <a:gd name="connsiteY3" fmla="*/ 2832 h 85458"/>
              <a:gd name="connsiteX4" fmla="*/ 168345 w 287989"/>
              <a:gd name="connsiteY4" fmla="*/ 18707 h 85458"/>
              <a:gd name="connsiteX5" fmla="*/ 70 w 287989"/>
              <a:gd name="connsiteY5" fmla="*/ 85382 h 8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989" h="85458">
                <a:moveTo>
                  <a:pt x="70" y="85382"/>
                </a:moveTo>
                <a:cubicBezTo>
                  <a:pt x="-3105" y="87499"/>
                  <a:pt x="101670" y="45165"/>
                  <a:pt x="149295" y="31407"/>
                </a:cubicBezTo>
                <a:cubicBezTo>
                  <a:pt x="196920" y="17649"/>
                  <a:pt x="272591" y="7594"/>
                  <a:pt x="285820" y="2832"/>
                </a:cubicBezTo>
                <a:cubicBezTo>
                  <a:pt x="299049" y="-1930"/>
                  <a:pt x="248249" y="186"/>
                  <a:pt x="228670" y="2832"/>
                </a:cubicBezTo>
                <a:cubicBezTo>
                  <a:pt x="209091" y="5478"/>
                  <a:pt x="205916" y="6007"/>
                  <a:pt x="168345" y="18707"/>
                </a:cubicBezTo>
                <a:cubicBezTo>
                  <a:pt x="130774" y="31407"/>
                  <a:pt x="3245" y="83265"/>
                  <a:pt x="70" y="85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1A10D85B-C24D-70B8-F1AA-46DA54421C3D}"/>
              </a:ext>
            </a:extLst>
          </p:cNvPr>
          <p:cNvSpPr/>
          <p:nvPr/>
        </p:nvSpPr>
        <p:spPr>
          <a:xfrm>
            <a:off x="6044896" y="3733130"/>
            <a:ext cx="382221" cy="143604"/>
          </a:xfrm>
          <a:custGeom>
            <a:avLst/>
            <a:gdLst>
              <a:gd name="connsiteX0" fmla="*/ 304 w 382221"/>
              <a:gd name="connsiteY0" fmla="*/ 22895 h 143604"/>
              <a:gd name="connsiteX1" fmla="*/ 171754 w 382221"/>
              <a:gd name="connsiteY1" fmla="*/ 22895 h 143604"/>
              <a:gd name="connsiteX2" fmla="*/ 260654 w 382221"/>
              <a:gd name="connsiteY2" fmla="*/ 64170 h 143604"/>
              <a:gd name="connsiteX3" fmla="*/ 232079 w 382221"/>
              <a:gd name="connsiteY3" fmla="*/ 51470 h 143604"/>
              <a:gd name="connsiteX4" fmla="*/ 343204 w 382221"/>
              <a:gd name="connsiteY4" fmla="*/ 111795 h 143604"/>
              <a:gd name="connsiteX5" fmla="*/ 381304 w 382221"/>
              <a:gd name="connsiteY5" fmla="*/ 143545 h 143604"/>
              <a:gd name="connsiteX6" fmla="*/ 362254 w 382221"/>
              <a:gd name="connsiteY6" fmla="*/ 118145 h 143604"/>
              <a:gd name="connsiteX7" fmla="*/ 276529 w 382221"/>
              <a:gd name="connsiteY7" fmla="*/ 64170 h 143604"/>
              <a:gd name="connsiteX8" fmla="*/ 193979 w 382221"/>
              <a:gd name="connsiteY8" fmla="*/ 19720 h 143604"/>
              <a:gd name="connsiteX9" fmla="*/ 181279 w 382221"/>
              <a:gd name="connsiteY9" fmla="*/ 7020 h 143604"/>
              <a:gd name="connsiteX10" fmla="*/ 130479 w 382221"/>
              <a:gd name="connsiteY10" fmla="*/ 670 h 143604"/>
              <a:gd name="connsiteX11" fmla="*/ 304 w 382221"/>
              <a:gd name="connsiteY11" fmla="*/ 22895 h 143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2221" h="143604">
                <a:moveTo>
                  <a:pt x="304" y="22895"/>
                </a:moveTo>
                <a:cubicBezTo>
                  <a:pt x="7183" y="26599"/>
                  <a:pt x="128362" y="16016"/>
                  <a:pt x="171754" y="22895"/>
                </a:cubicBezTo>
                <a:cubicBezTo>
                  <a:pt x="215146" y="29774"/>
                  <a:pt x="250600" y="59408"/>
                  <a:pt x="260654" y="64170"/>
                </a:cubicBezTo>
                <a:cubicBezTo>
                  <a:pt x="270708" y="68933"/>
                  <a:pt x="218321" y="43533"/>
                  <a:pt x="232079" y="51470"/>
                </a:cubicBezTo>
                <a:cubicBezTo>
                  <a:pt x="245837" y="59408"/>
                  <a:pt x="318333" y="96449"/>
                  <a:pt x="343204" y="111795"/>
                </a:cubicBezTo>
                <a:cubicBezTo>
                  <a:pt x="368075" y="127141"/>
                  <a:pt x="378129" y="142487"/>
                  <a:pt x="381304" y="143545"/>
                </a:cubicBezTo>
                <a:cubicBezTo>
                  <a:pt x="384479" y="144603"/>
                  <a:pt x="379717" y="131374"/>
                  <a:pt x="362254" y="118145"/>
                </a:cubicBezTo>
                <a:cubicBezTo>
                  <a:pt x="344792" y="104916"/>
                  <a:pt x="304575" y="80574"/>
                  <a:pt x="276529" y="64170"/>
                </a:cubicBezTo>
                <a:cubicBezTo>
                  <a:pt x="248483" y="47766"/>
                  <a:pt x="193979" y="19720"/>
                  <a:pt x="193979" y="19720"/>
                </a:cubicBezTo>
                <a:cubicBezTo>
                  <a:pt x="178104" y="10195"/>
                  <a:pt x="191862" y="10195"/>
                  <a:pt x="181279" y="7020"/>
                </a:cubicBezTo>
                <a:cubicBezTo>
                  <a:pt x="170696" y="3845"/>
                  <a:pt x="155879" y="-1976"/>
                  <a:pt x="130479" y="670"/>
                </a:cubicBezTo>
                <a:cubicBezTo>
                  <a:pt x="105079" y="3316"/>
                  <a:pt x="-6575" y="19191"/>
                  <a:pt x="304" y="22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BCE3CF46-B311-EF5C-7F74-E9E16B3096B2}"/>
              </a:ext>
            </a:extLst>
          </p:cNvPr>
          <p:cNvSpPr/>
          <p:nvPr/>
        </p:nvSpPr>
        <p:spPr>
          <a:xfrm>
            <a:off x="5715000" y="3891305"/>
            <a:ext cx="675335" cy="83795"/>
          </a:xfrm>
          <a:custGeom>
            <a:avLst/>
            <a:gdLst>
              <a:gd name="connsiteX0" fmla="*/ 0 w 675335"/>
              <a:gd name="connsiteY0" fmla="*/ 83795 h 83795"/>
              <a:gd name="connsiteX1" fmla="*/ 127000 w 675335"/>
              <a:gd name="connsiteY1" fmla="*/ 36170 h 83795"/>
              <a:gd name="connsiteX2" fmla="*/ 266700 w 675335"/>
              <a:gd name="connsiteY2" fmla="*/ 36170 h 83795"/>
              <a:gd name="connsiteX3" fmla="*/ 158750 w 675335"/>
              <a:gd name="connsiteY3" fmla="*/ 42520 h 83795"/>
              <a:gd name="connsiteX4" fmla="*/ 419100 w 675335"/>
              <a:gd name="connsiteY4" fmla="*/ 26645 h 83795"/>
              <a:gd name="connsiteX5" fmla="*/ 336550 w 675335"/>
              <a:gd name="connsiteY5" fmla="*/ 39345 h 83795"/>
              <a:gd name="connsiteX6" fmla="*/ 463550 w 675335"/>
              <a:gd name="connsiteY6" fmla="*/ 10770 h 83795"/>
              <a:gd name="connsiteX7" fmla="*/ 590550 w 675335"/>
              <a:gd name="connsiteY7" fmla="*/ 1245 h 83795"/>
              <a:gd name="connsiteX8" fmla="*/ 669925 w 675335"/>
              <a:gd name="connsiteY8" fmla="*/ 36170 h 83795"/>
              <a:gd name="connsiteX9" fmla="*/ 654050 w 675335"/>
              <a:gd name="connsiteY9" fmla="*/ 23470 h 83795"/>
              <a:gd name="connsiteX10" fmla="*/ 539750 w 675335"/>
              <a:gd name="connsiteY10" fmla="*/ 10770 h 83795"/>
              <a:gd name="connsiteX11" fmla="*/ 384175 w 675335"/>
              <a:gd name="connsiteY11" fmla="*/ 23470 h 83795"/>
              <a:gd name="connsiteX12" fmla="*/ 282575 w 675335"/>
              <a:gd name="connsiteY12" fmla="*/ 32995 h 83795"/>
              <a:gd name="connsiteX13" fmla="*/ 193675 w 675335"/>
              <a:gd name="connsiteY13" fmla="*/ 39345 h 83795"/>
              <a:gd name="connsiteX14" fmla="*/ 146050 w 675335"/>
              <a:gd name="connsiteY14" fmla="*/ 48870 h 83795"/>
              <a:gd name="connsiteX15" fmla="*/ 0 w 675335"/>
              <a:gd name="connsiteY15" fmla="*/ 83795 h 8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75335" h="83795">
                <a:moveTo>
                  <a:pt x="0" y="83795"/>
                </a:moveTo>
                <a:cubicBezTo>
                  <a:pt x="41275" y="63951"/>
                  <a:pt x="82550" y="44107"/>
                  <a:pt x="127000" y="36170"/>
                </a:cubicBezTo>
                <a:cubicBezTo>
                  <a:pt x="171450" y="28233"/>
                  <a:pt x="261409" y="35112"/>
                  <a:pt x="266700" y="36170"/>
                </a:cubicBezTo>
                <a:cubicBezTo>
                  <a:pt x="271991" y="37228"/>
                  <a:pt x="158750" y="42520"/>
                  <a:pt x="158750" y="42520"/>
                </a:cubicBezTo>
                <a:lnTo>
                  <a:pt x="419100" y="26645"/>
                </a:lnTo>
                <a:cubicBezTo>
                  <a:pt x="448733" y="26116"/>
                  <a:pt x="329142" y="41991"/>
                  <a:pt x="336550" y="39345"/>
                </a:cubicBezTo>
                <a:cubicBezTo>
                  <a:pt x="343958" y="36699"/>
                  <a:pt x="421217" y="17120"/>
                  <a:pt x="463550" y="10770"/>
                </a:cubicBezTo>
                <a:cubicBezTo>
                  <a:pt x="505883" y="4420"/>
                  <a:pt x="556154" y="-2988"/>
                  <a:pt x="590550" y="1245"/>
                </a:cubicBezTo>
                <a:cubicBezTo>
                  <a:pt x="624946" y="5478"/>
                  <a:pt x="669925" y="36170"/>
                  <a:pt x="669925" y="36170"/>
                </a:cubicBezTo>
                <a:cubicBezTo>
                  <a:pt x="680508" y="39874"/>
                  <a:pt x="675746" y="27703"/>
                  <a:pt x="654050" y="23470"/>
                </a:cubicBezTo>
                <a:cubicBezTo>
                  <a:pt x="632354" y="19237"/>
                  <a:pt x="584729" y="10770"/>
                  <a:pt x="539750" y="10770"/>
                </a:cubicBezTo>
                <a:cubicBezTo>
                  <a:pt x="494771" y="10770"/>
                  <a:pt x="384175" y="23470"/>
                  <a:pt x="384175" y="23470"/>
                </a:cubicBezTo>
                <a:lnTo>
                  <a:pt x="282575" y="32995"/>
                </a:lnTo>
                <a:cubicBezTo>
                  <a:pt x="250825" y="35641"/>
                  <a:pt x="216429" y="36699"/>
                  <a:pt x="193675" y="39345"/>
                </a:cubicBezTo>
                <a:cubicBezTo>
                  <a:pt x="170921" y="41991"/>
                  <a:pt x="146050" y="48870"/>
                  <a:pt x="146050" y="48870"/>
                </a:cubicBezTo>
                <a:lnTo>
                  <a:pt x="0" y="837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43623141-2B70-8935-71F0-9B8482013CA0}"/>
              </a:ext>
            </a:extLst>
          </p:cNvPr>
          <p:cNvSpPr/>
          <p:nvPr/>
        </p:nvSpPr>
        <p:spPr>
          <a:xfrm>
            <a:off x="6285571" y="3828682"/>
            <a:ext cx="227580" cy="86258"/>
          </a:xfrm>
          <a:custGeom>
            <a:avLst/>
            <a:gdLst>
              <a:gd name="connsiteX0" fmla="*/ 929 w 227580"/>
              <a:gd name="connsiteY0" fmla="*/ 368 h 86258"/>
              <a:gd name="connsiteX1" fmla="*/ 70779 w 227580"/>
              <a:gd name="connsiteY1" fmla="*/ 41643 h 86258"/>
              <a:gd name="connsiteX2" fmla="*/ 121579 w 227580"/>
              <a:gd name="connsiteY2" fmla="*/ 73393 h 86258"/>
              <a:gd name="connsiteX3" fmla="*/ 226354 w 227580"/>
              <a:gd name="connsiteY3" fmla="*/ 86093 h 86258"/>
              <a:gd name="connsiteX4" fmla="*/ 175554 w 227580"/>
              <a:gd name="connsiteY4" fmla="*/ 79743 h 86258"/>
              <a:gd name="connsiteX5" fmla="*/ 124754 w 227580"/>
              <a:gd name="connsiteY5" fmla="*/ 67043 h 86258"/>
              <a:gd name="connsiteX6" fmla="*/ 929 w 227580"/>
              <a:gd name="connsiteY6" fmla="*/ 368 h 8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580" h="86258">
                <a:moveTo>
                  <a:pt x="929" y="368"/>
                </a:moveTo>
                <a:cubicBezTo>
                  <a:pt x="-8067" y="-3865"/>
                  <a:pt x="50671" y="29472"/>
                  <a:pt x="70779" y="41643"/>
                </a:cubicBezTo>
                <a:cubicBezTo>
                  <a:pt x="90887" y="53814"/>
                  <a:pt x="95650" y="65985"/>
                  <a:pt x="121579" y="73393"/>
                </a:cubicBezTo>
                <a:cubicBezTo>
                  <a:pt x="147508" y="80801"/>
                  <a:pt x="226354" y="86093"/>
                  <a:pt x="226354" y="86093"/>
                </a:cubicBezTo>
                <a:cubicBezTo>
                  <a:pt x="235350" y="87151"/>
                  <a:pt x="192487" y="82918"/>
                  <a:pt x="175554" y="79743"/>
                </a:cubicBezTo>
                <a:cubicBezTo>
                  <a:pt x="158621" y="76568"/>
                  <a:pt x="150154" y="79743"/>
                  <a:pt x="124754" y="67043"/>
                </a:cubicBezTo>
                <a:cubicBezTo>
                  <a:pt x="99354" y="54343"/>
                  <a:pt x="9925" y="4601"/>
                  <a:pt x="929" y="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D26BBB73-43CD-AF3F-6CC3-65F6251F6646}"/>
              </a:ext>
            </a:extLst>
          </p:cNvPr>
          <p:cNvSpPr/>
          <p:nvPr/>
        </p:nvSpPr>
        <p:spPr>
          <a:xfrm>
            <a:off x="5752926" y="3755079"/>
            <a:ext cx="289985" cy="197997"/>
          </a:xfrm>
          <a:custGeom>
            <a:avLst/>
            <a:gdLst>
              <a:gd name="connsiteX0" fmla="*/ 289099 w 289985"/>
              <a:gd name="connsiteY0" fmla="*/ 946 h 197997"/>
              <a:gd name="connsiteX1" fmla="*/ 57324 w 289985"/>
              <a:gd name="connsiteY1" fmla="*/ 89846 h 197997"/>
              <a:gd name="connsiteX2" fmla="*/ 19224 w 289985"/>
              <a:gd name="connsiteY2" fmla="*/ 153346 h 197997"/>
              <a:gd name="connsiteX3" fmla="*/ 41449 w 289985"/>
              <a:gd name="connsiteY3" fmla="*/ 197796 h 197997"/>
              <a:gd name="connsiteX4" fmla="*/ 174 w 289985"/>
              <a:gd name="connsiteY4" fmla="*/ 166046 h 197997"/>
              <a:gd name="connsiteX5" fmla="*/ 60499 w 289985"/>
              <a:gd name="connsiteY5" fmla="*/ 83496 h 197997"/>
              <a:gd name="connsiteX6" fmla="*/ 28749 w 289985"/>
              <a:gd name="connsiteY6" fmla="*/ 93021 h 197997"/>
              <a:gd name="connsiteX7" fmla="*/ 177974 w 289985"/>
              <a:gd name="connsiteY7" fmla="*/ 35871 h 197997"/>
              <a:gd name="connsiteX8" fmla="*/ 139874 w 289985"/>
              <a:gd name="connsiteY8" fmla="*/ 42221 h 197997"/>
              <a:gd name="connsiteX9" fmla="*/ 289099 w 289985"/>
              <a:gd name="connsiteY9" fmla="*/ 946 h 19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9985" h="197997">
                <a:moveTo>
                  <a:pt x="289099" y="946"/>
                </a:moveTo>
                <a:cubicBezTo>
                  <a:pt x="275341" y="8884"/>
                  <a:pt x="102303" y="64446"/>
                  <a:pt x="57324" y="89846"/>
                </a:cubicBezTo>
                <a:cubicBezTo>
                  <a:pt x="12345" y="115246"/>
                  <a:pt x="21870" y="135354"/>
                  <a:pt x="19224" y="153346"/>
                </a:cubicBezTo>
                <a:cubicBezTo>
                  <a:pt x="16578" y="171338"/>
                  <a:pt x="44624" y="195679"/>
                  <a:pt x="41449" y="197796"/>
                </a:cubicBezTo>
                <a:cubicBezTo>
                  <a:pt x="38274" y="199913"/>
                  <a:pt x="-3001" y="185096"/>
                  <a:pt x="174" y="166046"/>
                </a:cubicBezTo>
                <a:cubicBezTo>
                  <a:pt x="3349" y="146996"/>
                  <a:pt x="55737" y="95667"/>
                  <a:pt x="60499" y="83496"/>
                </a:cubicBezTo>
                <a:cubicBezTo>
                  <a:pt x="65261" y="71325"/>
                  <a:pt x="9170" y="100959"/>
                  <a:pt x="28749" y="93021"/>
                </a:cubicBezTo>
                <a:cubicBezTo>
                  <a:pt x="48328" y="85083"/>
                  <a:pt x="159453" y="44338"/>
                  <a:pt x="177974" y="35871"/>
                </a:cubicBezTo>
                <a:cubicBezTo>
                  <a:pt x="196495" y="27404"/>
                  <a:pt x="127703" y="46983"/>
                  <a:pt x="139874" y="42221"/>
                </a:cubicBezTo>
                <a:cubicBezTo>
                  <a:pt x="152045" y="37459"/>
                  <a:pt x="302857" y="-6992"/>
                  <a:pt x="289099" y="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FCF8F8AB-3671-7135-9C9F-5B7A6E0C1AAA}"/>
              </a:ext>
            </a:extLst>
          </p:cNvPr>
          <p:cNvSpPr/>
          <p:nvPr/>
        </p:nvSpPr>
        <p:spPr>
          <a:xfrm>
            <a:off x="5787726" y="3886008"/>
            <a:ext cx="293859" cy="46474"/>
          </a:xfrm>
          <a:custGeom>
            <a:avLst/>
            <a:gdLst>
              <a:gd name="connsiteX0" fmla="*/ 299 w 293859"/>
              <a:gd name="connsiteY0" fmla="*/ 192 h 46474"/>
              <a:gd name="connsiteX1" fmla="*/ 86024 w 293859"/>
              <a:gd name="connsiteY1" fmla="*/ 28767 h 46474"/>
              <a:gd name="connsiteX2" fmla="*/ 292399 w 293859"/>
              <a:gd name="connsiteY2" fmla="*/ 35117 h 46474"/>
              <a:gd name="connsiteX3" fmla="*/ 174924 w 293859"/>
              <a:gd name="connsiteY3" fmla="*/ 44642 h 46474"/>
              <a:gd name="connsiteX4" fmla="*/ 111424 w 293859"/>
              <a:gd name="connsiteY4" fmla="*/ 44642 h 46474"/>
              <a:gd name="connsiteX5" fmla="*/ 299 w 293859"/>
              <a:gd name="connsiteY5" fmla="*/ 192 h 4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859" h="46474">
                <a:moveTo>
                  <a:pt x="299" y="192"/>
                </a:moveTo>
                <a:cubicBezTo>
                  <a:pt x="-3934" y="-2454"/>
                  <a:pt x="37341" y="22946"/>
                  <a:pt x="86024" y="28767"/>
                </a:cubicBezTo>
                <a:cubicBezTo>
                  <a:pt x="134707" y="34588"/>
                  <a:pt x="277582" y="32471"/>
                  <a:pt x="292399" y="35117"/>
                </a:cubicBezTo>
                <a:cubicBezTo>
                  <a:pt x="307216" y="37763"/>
                  <a:pt x="205086" y="43055"/>
                  <a:pt x="174924" y="44642"/>
                </a:cubicBezTo>
                <a:cubicBezTo>
                  <a:pt x="144762" y="46229"/>
                  <a:pt x="138941" y="47817"/>
                  <a:pt x="111424" y="44642"/>
                </a:cubicBezTo>
                <a:cubicBezTo>
                  <a:pt x="83907" y="41467"/>
                  <a:pt x="4532" y="2838"/>
                  <a:pt x="299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3E94EB89-8C39-63A2-E819-151C22EEAEDA}"/>
              </a:ext>
            </a:extLst>
          </p:cNvPr>
          <p:cNvSpPr/>
          <p:nvPr/>
        </p:nvSpPr>
        <p:spPr>
          <a:xfrm>
            <a:off x="5766443" y="3784600"/>
            <a:ext cx="164459" cy="147013"/>
          </a:xfrm>
          <a:custGeom>
            <a:avLst/>
            <a:gdLst>
              <a:gd name="connsiteX0" fmla="*/ 164457 w 164459"/>
              <a:gd name="connsiteY0" fmla="*/ 0 h 147013"/>
              <a:gd name="connsiteX1" fmla="*/ 53332 w 164459"/>
              <a:gd name="connsiteY1" fmla="*/ 66675 h 147013"/>
              <a:gd name="connsiteX2" fmla="*/ 2532 w 164459"/>
              <a:gd name="connsiteY2" fmla="*/ 146050 h 147013"/>
              <a:gd name="connsiteX3" fmla="*/ 12057 w 164459"/>
              <a:gd name="connsiteY3" fmla="*/ 107950 h 147013"/>
              <a:gd name="connsiteX4" fmla="*/ 50157 w 164459"/>
              <a:gd name="connsiteY4" fmla="*/ 66675 h 147013"/>
              <a:gd name="connsiteX5" fmla="*/ 164457 w 164459"/>
              <a:gd name="connsiteY5" fmla="*/ 0 h 14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459" h="147013">
                <a:moveTo>
                  <a:pt x="164457" y="0"/>
                </a:moveTo>
                <a:cubicBezTo>
                  <a:pt x="164986" y="0"/>
                  <a:pt x="80319" y="42333"/>
                  <a:pt x="53332" y="66675"/>
                </a:cubicBezTo>
                <a:cubicBezTo>
                  <a:pt x="26345" y="91017"/>
                  <a:pt x="9411" y="139171"/>
                  <a:pt x="2532" y="146050"/>
                </a:cubicBezTo>
                <a:cubicBezTo>
                  <a:pt x="-4347" y="152929"/>
                  <a:pt x="4120" y="121179"/>
                  <a:pt x="12057" y="107950"/>
                </a:cubicBezTo>
                <a:cubicBezTo>
                  <a:pt x="19994" y="94721"/>
                  <a:pt x="30049" y="82550"/>
                  <a:pt x="50157" y="66675"/>
                </a:cubicBezTo>
                <a:cubicBezTo>
                  <a:pt x="70265" y="50800"/>
                  <a:pt x="163928" y="0"/>
                  <a:pt x="16445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F7C46037-36AB-B810-83CD-22961F7AF1E6}"/>
              </a:ext>
            </a:extLst>
          </p:cNvPr>
          <p:cNvSpPr/>
          <p:nvPr/>
        </p:nvSpPr>
        <p:spPr>
          <a:xfrm>
            <a:off x="6010274" y="3781264"/>
            <a:ext cx="247925" cy="85923"/>
          </a:xfrm>
          <a:custGeom>
            <a:avLst/>
            <a:gdLst>
              <a:gd name="connsiteX0" fmla="*/ 1 w 247925"/>
              <a:gd name="connsiteY0" fmla="*/ 161 h 85923"/>
              <a:gd name="connsiteX1" fmla="*/ 206376 w 247925"/>
              <a:gd name="connsiteY1" fmla="*/ 50961 h 85923"/>
              <a:gd name="connsiteX2" fmla="*/ 247651 w 247925"/>
              <a:gd name="connsiteY2" fmla="*/ 85886 h 85923"/>
              <a:gd name="connsiteX3" fmla="*/ 225426 w 247925"/>
              <a:gd name="connsiteY3" fmla="*/ 44611 h 85923"/>
              <a:gd name="connsiteX4" fmla="*/ 209551 w 247925"/>
              <a:gd name="connsiteY4" fmla="*/ 35086 h 85923"/>
              <a:gd name="connsiteX5" fmla="*/ 1 w 247925"/>
              <a:gd name="connsiteY5" fmla="*/ 161 h 8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925" h="85923">
                <a:moveTo>
                  <a:pt x="1" y="161"/>
                </a:moveTo>
                <a:cubicBezTo>
                  <a:pt x="-528" y="2807"/>
                  <a:pt x="165101" y="36674"/>
                  <a:pt x="206376" y="50961"/>
                </a:cubicBezTo>
                <a:cubicBezTo>
                  <a:pt x="247651" y="65249"/>
                  <a:pt x="244476" y="86944"/>
                  <a:pt x="247651" y="85886"/>
                </a:cubicBezTo>
                <a:cubicBezTo>
                  <a:pt x="250826" y="84828"/>
                  <a:pt x="225426" y="44611"/>
                  <a:pt x="225426" y="44611"/>
                </a:cubicBezTo>
                <a:cubicBezTo>
                  <a:pt x="219076" y="36144"/>
                  <a:pt x="241830" y="41965"/>
                  <a:pt x="209551" y="35086"/>
                </a:cubicBezTo>
                <a:cubicBezTo>
                  <a:pt x="177272" y="28207"/>
                  <a:pt x="530" y="-2485"/>
                  <a:pt x="1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D1987CA5-AE3A-94C3-A5C5-8C5D04340A3C}"/>
              </a:ext>
            </a:extLst>
          </p:cNvPr>
          <p:cNvSpPr/>
          <p:nvPr/>
        </p:nvSpPr>
        <p:spPr>
          <a:xfrm>
            <a:off x="6054699" y="3829031"/>
            <a:ext cx="181001" cy="85882"/>
          </a:xfrm>
          <a:custGeom>
            <a:avLst/>
            <a:gdLst>
              <a:gd name="connsiteX0" fmla="*/ 26 w 181001"/>
              <a:gd name="connsiteY0" fmla="*/ 85744 h 85882"/>
              <a:gd name="connsiteX1" fmla="*/ 158776 w 181001"/>
              <a:gd name="connsiteY1" fmla="*/ 41294 h 85882"/>
              <a:gd name="connsiteX2" fmla="*/ 174651 w 181001"/>
              <a:gd name="connsiteY2" fmla="*/ 22244 h 85882"/>
              <a:gd name="connsiteX3" fmla="*/ 181001 w 181001"/>
              <a:gd name="connsiteY3" fmla="*/ 19 h 85882"/>
              <a:gd name="connsiteX4" fmla="*/ 171476 w 181001"/>
              <a:gd name="connsiteY4" fmla="*/ 19069 h 85882"/>
              <a:gd name="connsiteX5" fmla="*/ 146076 w 181001"/>
              <a:gd name="connsiteY5" fmla="*/ 53994 h 85882"/>
              <a:gd name="connsiteX6" fmla="*/ 26 w 181001"/>
              <a:gd name="connsiteY6" fmla="*/ 85744 h 8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001" h="85882">
                <a:moveTo>
                  <a:pt x="26" y="85744"/>
                </a:moveTo>
                <a:cubicBezTo>
                  <a:pt x="2143" y="83627"/>
                  <a:pt x="158776" y="41294"/>
                  <a:pt x="158776" y="41294"/>
                </a:cubicBezTo>
                <a:cubicBezTo>
                  <a:pt x="187880" y="30711"/>
                  <a:pt x="170947" y="29123"/>
                  <a:pt x="174651" y="22244"/>
                </a:cubicBezTo>
                <a:cubicBezTo>
                  <a:pt x="178355" y="15365"/>
                  <a:pt x="181001" y="19"/>
                  <a:pt x="181001" y="19"/>
                </a:cubicBezTo>
                <a:cubicBezTo>
                  <a:pt x="180472" y="-510"/>
                  <a:pt x="177297" y="10073"/>
                  <a:pt x="171476" y="19069"/>
                </a:cubicBezTo>
                <a:cubicBezTo>
                  <a:pt x="165655" y="28065"/>
                  <a:pt x="167243" y="42881"/>
                  <a:pt x="146076" y="53994"/>
                </a:cubicBezTo>
                <a:cubicBezTo>
                  <a:pt x="124909" y="65106"/>
                  <a:pt x="-2091" y="87861"/>
                  <a:pt x="26" y="85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8D523C4F-277B-C86B-B212-627A079B059E}"/>
              </a:ext>
            </a:extLst>
          </p:cNvPr>
          <p:cNvSpPr/>
          <p:nvPr/>
        </p:nvSpPr>
        <p:spPr>
          <a:xfrm>
            <a:off x="6245119" y="3911588"/>
            <a:ext cx="264223" cy="25015"/>
          </a:xfrm>
          <a:custGeom>
            <a:avLst/>
            <a:gdLst>
              <a:gd name="connsiteX0" fmla="*/ 106 w 264223"/>
              <a:gd name="connsiteY0" fmla="*/ 12 h 25015"/>
              <a:gd name="connsiteX1" fmla="*/ 149331 w 264223"/>
              <a:gd name="connsiteY1" fmla="*/ 22237 h 25015"/>
              <a:gd name="connsiteX2" fmla="*/ 181081 w 264223"/>
              <a:gd name="connsiteY2" fmla="*/ 22237 h 25015"/>
              <a:gd name="connsiteX3" fmla="*/ 263631 w 264223"/>
              <a:gd name="connsiteY3" fmla="*/ 12 h 25015"/>
              <a:gd name="connsiteX4" fmla="*/ 216006 w 264223"/>
              <a:gd name="connsiteY4" fmla="*/ 22237 h 25015"/>
              <a:gd name="connsiteX5" fmla="*/ 174731 w 264223"/>
              <a:gd name="connsiteY5" fmla="*/ 19062 h 25015"/>
              <a:gd name="connsiteX6" fmla="*/ 106 w 264223"/>
              <a:gd name="connsiteY6" fmla="*/ 12 h 2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223" h="25015">
                <a:moveTo>
                  <a:pt x="106" y="12"/>
                </a:moveTo>
                <a:cubicBezTo>
                  <a:pt x="-4127" y="541"/>
                  <a:pt x="119169" y="18533"/>
                  <a:pt x="149331" y="22237"/>
                </a:cubicBezTo>
                <a:cubicBezTo>
                  <a:pt x="179494" y="25941"/>
                  <a:pt x="162031" y="25941"/>
                  <a:pt x="181081" y="22237"/>
                </a:cubicBezTo>
                <a:cubicBezTo>
                  <a:pt x="200131" y="18533"/>
                  <a:pt x="257810" y="12"/>
                  <a:pt x="263631" y="12"/>
                </a:cubicBezTo>
                <a:cubicBezTo>
                  <a:pt x="269452" y="12"/>
                  <a:pt x="230823" y="19062"/>
                  <a:pt x="216006" y="22237"/>
                </a:cubicBezTo>
                <a:cubicBezTo>
                  <a:pt x="201189" y="25412"/>
                  <a:pt x="204894" y="22766"/>
                  <a:pt x="174731" y="19062"/>
                </a:cubicBezTo>
                <a:cubicBezTo>
                  <a:pt x="144569" y="15358"/>
                  <a:pt x="4339" y="-517"/>
                  <a:pt x="10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59A36858-0F58-9AFB-E2AB-ACB98CE2A834}"/>
              </a:ext>
            </a:extLst>
          </p:cNvPr>
          <p:cNvSpPr/>
          <p:nvPr/>
        </p:nvSpPr>
        <p:spPr>
          <a:xfrm>
            <a:off x="5844614" y="3759785"/>
            <a:ext cx="305927" cy="164996"/>
          </a:xfrm>
          <a:custGeom>
            <a:avLst/>
            <a:gdLst>
              <a:gd name="connsiteX0" fmla="*/ 48186 w 305927"/>
              <a:gd name="connsiteY0" fmla="*/ 31165 h 164996"/>
              <a:gd name="connsiteX1" fmla="*/ 3736 w 305927"/>
              <a:gd name="connsiteY1" fmla="*/ 104190 h 164996"/>
              <a:gd name="connsiteX2" fmla="*/ 13261 w 305927"/>
              <a:gd name="connsiteY2" fmla="*/ 142290 h 164996"/>
              <a:gd name="connsiteX3" fmla="*/ 98986 w 305927"/>
              <a:gd name="connsiteY3" fmla="*/ 161340 h 164996"/>
              <a:gd name="connsiteX4" fmla="*/ 187886 w 305927"/>
              <a:gd name="connsiteY4" fmla="*/ 164515 h 164996"/>
              <a:gd name="connsiteX5" fmla="*/ 292661 w 305927"/>
              <a:gd name="connsiteY5" fmla="*/ 154990 h 164996"/>
              <a:gd name="connsiteX6" fmla="*/ 292661 w 305927"/>
              <a:gd name="connsiteY6" fmla="*/ 139115 h 164996"/>
              <a:gd name="connsiteX7" fmla="*/ 289486 w 305927"/>
              <a:gd name="connsiteY7" fmla="*/ 120065 h 164996"/>
              <a:gd name="connsiteX8" fmla="*/ 289486 w 305927"/>
              <a:gd name="connsiteY8" fmla="*/ 97840 h 164996"/>
              <a:gd name="connsiteX9" fmla="*/ 292661 w 305927"/>
              <a:gd name="connsiteY9" fmla="*/ 62915 h 164996"/>
              <a:gd name="connsiteX10" fmla="*/ 302186 w 305927"/>
              <a:gd name="connsiteY10" fmla="*/ 31165 h 164996"/>
              <a:gd name="connsiteX11" fmla="*/ 222811 w 305927"/>
              <a:gd name="connsiteY11" fmla="*/ 5765 h 164996"/>
              <a:gd name="connsiteX12" fmla="*/ 178361 w 305927"/>
              <a:gd name="connsiteY12" fmla="*/ 2590 h 164996"/>
              <a:gd name="connsiteX13" fmla="*/ 48186 w 305927"/>
              <a:gd name="connsiteY13" fmla="*/ 31165 h 16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5927" h="164996">
                <a:moveTo>
                  <a:pt x="48186" y="31165"/>
                </a:moveTo>
                <a:cubicBezTo>
                  <a:pt x="19082" y="48098"/>
                  <a:pt x="9557" y="85669"/>
                  <a:pt x="3736" y="104190"/>
                </a:cubicBezTo>
                <a:cubicBezTo>
                  <a:pt x="-2085" y="122711"/>
                  <a:pt x="-2614" y="132765"/>
                  <a:pt x="13261" y="142290"/>
                </a:cubicBezTo>
                <a:cubicBezTo>
                  <a:pt x="29136" y="151815"/>
                  <a:pt x="69882" y="157636"/>
                  <a:pt x="98986" y="161340"/>
                </a:cubicBezTo>
                <a:cubicBezTo>
                  <a:pt x="128090" y="165044"/>
                  <a:pt x="155607" y="165573"/>
                  <a:pt x="187886" y="164515"/>
                </a:cubicBezTo>
                <a:cubicBezTo>
                  <a:pt x="220165" y="163457"/>
                  <a:pt x="292661" y="154990"/>
                  <a:pt x="292661" y="154990"/>
                </a:cubicBezTo>
                <a:cubicBezTo>
                  <a:pt x="310123" y="150757"/>
                  <a:pt x="292661" y="139115"/>
                  <a:pt x="292661" y="139115"/>
                </a:cubicBezTo>
                <a:cubicBezTo>
                  <a:pt x="292132" y="133294"/>
                  <a:pt x="290015" y="126944"/>
                  <a:pt x="289486" y="120065"/>
                </a:cubicBezTo>
                <a:cubicBezTo>
                  <a:pt x="288957" y="113186"/>
                  <a:pt x="288957" y="107365"/>
                  <a:pt x="289486" y="97840"/>
                </a:cubicBezTo>
                <a:cubicBezTo>
                  <a:pt x="290015" y="88315"/>
                  <a:pt x="290544" y="74027"/>
                  <a:pt x="292661" y="62915"/>
                </a:cubicBezTo>
                <a:cubicBezTo>
                  <a:pt x="294778" y="51803"/>
                  <a:pt x="313828" y="40690"/>
                  <a:pt x="302186" y="31165"/>
                </a:cubicBezTo>
                <a:cubicBezTo>
                  <a:pt x="290544" y="21640"/>
                  <a:pt x="243448" y="10527"/>
                  <a:pt x="222811" y="5765"/>
                </a:cubicBezTo>
                <a:cubicBezTo>
                  <a:pt x="202174" y="1003"/>
                  <a:pt x="207465" y="-2702"/>
                  <a:pt x="178361" y="2590"/>
                </a:cubicBezTo>
                <a:cubicBezTo>
                  <a:pt x="149257" y="7882"/>
                  <a:pt x="77290" y="14232"/>
                  <a:pt x="48186" y="311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BEDF1556-8434-01E6-37C2-B40903F85592}"/>
              </a:ext>
            </a:extLst>
          </p:cNvPr>
          <p:cNvSpPr/>
          <p:nvPr/>
        </p:nvSpPr>
        <p:spPr>
          <a:xfrm rot="951356">
            <a:off x="5957587" y="3800392"/>
            <a:ext cx="10795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C3397FD6-0EC2-66AE-E655-ED41B63E9530}"/>
              </a:ext>
            </a:extLst>
          </p:cNvPr>
          <p:cNvSpPr/>
          <p:nvPr/>
        </p:nvSpPr>
        <p:spPr>
          <a:xfrm>
            <a:off x="6081830" y="3819456"/>
            <a:ext cx="50800" cy="50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09FBB7B5-965E-CBAE-5B40-275281B49DF6}"/>
              </a:ext>
            </a:extLst>
          </p:cNvPr>
          <p:cNvSpPr/>
          <p:nvPr/>
        </p:nvSpPr>
        <p:spPr>
          <a:xfrm>
            <a:off x="5694982" y="3857585"/>
            <a:ext cx="58139" cy="120746"/>
          </a:xfrm>
          <a:custGeom>
            <a:avLst/>
            <a:gdLst>
              <a:gd name="connsiteX0" fmla="*/ 58118 w 58139"/>
              <a:gd name="connsiteY0" fmla="*/ 40 h 120746"/>
              <a:gd name="connsiteX1" fmla="*/ 7318 w 58139"/>
              <a:gd name="connsiteY1" fmla="*/ 69890 h 120746"/>
              <a:gd name="connsiteX2" fmla="*/ 968 w 58139"/>
              <a:gd name="connsiteY2" fmla="*/ 120690 h 120746"/>
              <a:gd name="connsiteX3" fmla="*/ 13668 w 58139"/>
              <a:gd name="connsiteY3" fmla="*/ 60365 h 120746"/>
              <a:gd name="connsiteX4" fmla="*/ 58118 w 58139"/>
              <a:gd name="connsiteY4" fmla="*/ 40 h 120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139" h="120746">
                <a:moveTo>
                  <a:pt x="58118" y="40"/>
                </a:moveTo>
                <a:cubicBezTo>
                  <a:pt x="57060" y="1628"/>
                  <a:pt x="16843" y="49782"/>
                  <a:pt x="7318" y="69890"/>
                </a:cubicBezTo>
                <a:cubicBezTo>
                  <a:pt x="-2207" y="89998"/>
                  <a:pt x="-90" y="122278"/>
                  <a:pt x="968" y="120690"/>
                </a:cubicBezTo>
                <a:cubicBezTo>
                  <a:pt x="2026" y="119102"/>
                  <a:pt x="6260" y="76769"/>
                  <a:pt x="13668" y="60365"/>
                </a:cubicBezTo>
                <a:cubicBezTo>
                  <a:pt x="21076" y="43961"/>
                  <a:pt x="59176" y="-1548"/>
                  <a:pt x="58118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62067033-C769-C868-541F-835DB3F3CA9E}"/>
              </a:ext>
            </a:extLst>
          </p:cNvPr>
          <p:cNvSpPr/>
          <p:nvPr/>
        </p:nvSpPr>
        <p:spPr>
          <a:xfrm>
            <a:off x="5718163" y="3794075"/>
            <a:ext cx="60345" cy="111228"/>
          </a:xfrm>
          <a:custGeom>
            <a:avLst/>
            <a:gdLst>
              <a:gd name="connsiteX0" fmla="*/ 60337 w 60345"/>
              <a:gd name="connsiteY0" fmla="*/ 50 h 111228"/>
              <a:gd name="connsiteX1" fmla="*/ 25412 w 60345"/>
              <a:gd name="connsiteY1" fmla="*/ 60375 h 111228"/>
              <a:gd name="connsiteX2" fmla="*/ 12 w 60345"/>
              <a:gd name="connsiteY2" fmla="*/ 111175 h 111228"/>
              <a:gd name="connsiteX3" fmla="*/ 22237 w 60345"/>
              <a:gd name="connsiteY3" fmla="*/ 50850 h 111228"/>
              <a:gd name="connsiteX4" fmla="*/ 60337 w 60345"/>
              <a:gd name="connsiteY4" fmla="*/ 50 h 111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345" h="111228">
                <a:moveTo>
                  <a:pt x="60337" y="50"/>
                </a:moveTo>
                <a:cubicBezTo>
                  <a:pt x="60866" y="1637"/>
                  <a:pt x="35466" y="41854"/>
                  <a:pt x="25412" y="60375"/>
                </a:cubicBezTo>
                <a:cubicBezTo>
                  <a:pt x="15358" y="78896"/>
                  <a:pt x="541" y="112762"/>
                  <a:pt x="12" y="111175"/>
                </a:cubicBezTo>
                <a:cubicBezTo>
                  <a:pt x="-517" y="109588"/>
                  <a:pt x="15358" y="66725"/>
                  <a:pt x="22237" y="50850"/>
                </a:cubicBezTo>
                <a:cubicBezTo>
                  <a:pt x="29116" y="34975"/>
                  <a:pt x="59808" y="-1537"/>
                  <a:pt x="60337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68D69561-316B-28A5-F471-D8EBA3F849FD}"/>
              </a:ext>
            </a:extLst>
          </p:cNvPr>
          <p:cNvSpPr/>
          <p:nvPr/>
        </p:nvSpPr>
        <p:spPr>
          <a:xfrm>
            <a:off x="5826087" y="3714733"/>
            <a:ext cx="263601" cy="82571"/>
          </a:xfrm>
          <a:custGeom>
            <a:avLst/>
            <a:gdLst>
              <a:gd name="connsiteX0" fmla="*/ 38 w 263601"/>
              <a:gd name="connsiteY0" fmla="*/ 82567 h 82571"/>
              <a:gd name="connsiteX1" fmla="*/ 136563 w 263601"/>
              <a:gd name="connsiteY1" fmla="*/ 25417 h 82571"/>
              <a:gd name="connsiteX2" fmla="*/ 263563 w 263601"/>
              <a:gd name="connsiteY2" fmla="*/ 17 h 82571"/>
              <a:gd name="connsiteX3" fmla="*/ 123863 w 263601"/>
              <a:gd name="connsiteY3" fmla="*/ 22242 h 82571"/>
              <a:gd name="connsiteX4" fmla="*/ 38 w 263601"/>
              <a:gd name="connsiteY4" fmla="*/ 82567 h 8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601" h="82571">
                <a:moveTo>
                  <a:pt x="38" y="82567"/>
                </a:moveTo>
                <a:cubicBezTo>
                  <a:pt x="2155" y="83096"/>
                  <a:pt x="92642" y="39175"/>
                  <a:pt x="136563" y="25417"/>
                </a:cubicBezTo>
                <a:cubicBezTo>
                  <a:pt x="180484" y="11659"/>
                  <a:pt x="265680" y="546"/>
                  <a:pt x="263563" y="17"/>
                </a:cubicBezTo>
                <a:cubicBezTo>
                  <a:pt x="261446" y="-512"/>
                  <a:pt x="164609" y="11129"/>
                  <a:pt x="123863" y="22242"/>
                </a:cubicBezTo>
                <a:cubicBezTo>
                  <a:pt x="83117" y="33354"/>
                  <a:pt x="-2079" y="82038"/>
                  <a:pt x="38" y="82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640CCFDA-B21A-E47D-6530-55D5032F12A4}"/>
              </a:ext>
            </a:extLst>
          </p:cNvPr>
          <p:cNvSpPr/>
          <p:nvPr/>
        </p:nvSpPr>
        <p:spPr>
          <a:xfrm>
            <a:off x="6353142" y="3752714"/>
            <a:ext cx="180023" cy="181186"/>
          </a:xfrm>
          <a:custGeom>
            <a:avLst/>
            <a:gdLst>
              <a:gd name="connsiteX0" fmla="*/ 33 w 180023"/>
              <a:gd name="connsiteY0" fmla="*/ 136 h 181186"/>
              <a:gd name="connsiteX1" fmla="*/ 127033 w 180023"/>
              <a:gd name="connsiteY1" fmla="*/ 73161 h 181186"/>
              <a:gd name="connsiteX2" fmla="*/ 177833 w 180023"/>
              <a:gd name="connsiteY2" fmla="*/ 139836 h 181186"/>
              <a:gd name="connsiteX3" fmla="*/ 171483 w 180023"/>
              <a:gd name="connsiteY3" fmla="*/ 181111 h 181186"/>
              <a:gd name="connsiteX4" fmla="*/ 177833 w 180023"/>
              <a:gd name="connsiteY4" fmla="*/ 149361 h 181186"/>
              <a:gd name="connsiteX5" fmla="*/ 168308 w 180023"/>
              <a:gd name="connsiteY5" fmla="*/ 123961 h 181186"/>
              <a:gd name="connsiteX6" fmla="*/ 139733 w 180023"/>
              <a:gd name="connsiteY6" fmla="*/ 92211 h 181186"/>
              <a:gd name="connsiteX7" fmla="*/ 33 w 180023"/>
              <a:gd name="connsiteY7" fmla="*/ 136 h 18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023" h="181186">
                <a:moveTo>
                  <a:pt x="33" y="136"/>
                </a:moveTo>
                <a:cubicBezTo>
                  <a:pt x="-2084" y="-3039"/>
                  <a:pt x="97400" y="49878"/>
                  <a:pt x="127033" y="73161"/>
                </a:cubicBezTo>
                <a:cubicBezTo>
                  <a:pt x="156666" y="96444"/>
                  <a:pt x="170425" y="121844"/>
                  <a:pt x="177833" y="139836"/>
                </a:cubicBezTo>
                <a:cubicBezTo>
                  <a:pt x="185241" y="157828"/>
                  <a:pt x="171483" y="179524"/>
                  <a:pt x="171483" y="181111"/>
                </a:cubicBezTo>
                <a:cubicBezTo>
                  <a:pt x="171483" y="182698"/>
                  <a:pt x="178362" y="158886"/>
                  <a:pt x="177833" y="149361"/>
                </a:cubicBezTo>
                <a:cubicBezTo>
                  <a:pt x="177304" y="139836"/>
                  <a:pt x="174658" y="133486"/>
                  <a:pt x="168308" y="123961"/>
                </a:cubicBezTo>
                <a:cubicBezTo>
                  <a:pt x="161958" y="114436"/>
                  <a:pt x="163016" y="109674"/>
                  <a:pt x="139733" y="92211"/>
                </a:cubicBezTo>
                <a:cubicBezTo>
                  <a:pt x="116450" y="74749"/>
                  <a:pt x="2150" y="3311"/>
                  <a:pt x="33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883C4A27-2C0A-BDE1-9258-7DDD67F9B835}"/>
              </a:ext>
            </a:extLst>
          </p:cNvPr>
          <p:cNvSpPr/>
          <p:nvPr/>
        </p:nvSpPr>
        <p:spPr>
          <a:xfrm>
            <a:off x="5803229" y="3914548"/>
            <a:ext cx="423706" cy="54202"/>
          </a:xfrm>
          <a:custGeom>
            <a:avLst/>
            <a:gdLst>
              <a:gd name="connsiteX0" fmla="*/ 671 w 423706"/>
              <a:gd name="connsiteY0" fmla="*/ 54202 h 54202"/>
              <a:gd name="connsiteX1" fmla="*/ 203871 w 423706"/>
              <a:gd name="connsiteY1" fmla="*/ 25627 h 54202"/>
              <a:gd name="connsiteX2" fmla="*/ 175296 w 423706"/>
              <a:gd name="connsiteY2" fmla="*/ 41502 h 54202"/>
              <a:gd name="connsiteX3" fmla="*/ 318171 w 423706"/>
              <a:gd name="connsiteY3" fmla="*/ 41502 h 54202"/>
              <a:gd name="connsiteX4" fmla="*/ 422946 w 423706"/>
              <a:gd name="connsiteY4" fmla="*/ 227 h 54202"/>
              <a:gd name="connsiteX5" fmla="*/ 356271 w 423706"/>
              <a:gd name="connsiteY5" fmla="*/ 25627 h 54202"/>
              <a:gd name="connsiteX6" fmla="*/ 191171 w 423706"/>
              <a:gd name="connsiteY6" fmla="*/ 41502 h 54202"/>
              <a:gd name="connsiteX7" fmla="*/ 140371 w 423706"/>
              <a:gd name="connsiteY7" fmla="*/ 25627 h 54202"/>
              <a:gd name="connsiteX8" fmla="*/ 671 w 423706"/>
              <a:gd name="connsiteY8" fmla="*/ 54202 h 54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3706" h="54202">
                <a:moveTo>
                  <a:pt x="671" y="54202"/>
                </a:moveTo>
                <a:cubicBezTo>
                  <a:pt x="11254" y="54202"/>
                  <a:pt x="174767" y="27744"/>
                  <a:pt x="203871" y="25627"/>
                </a:cubicBezTo>
                <a:cubicBezTo>
                  <a:pt x="232975" y="23510"/>
                  <a:pt x="156246" y="38856"/>
                  <a:pt x="175296" y="41502"/>
                </a:cubicBezTo>
                <a:cubicBezTo>
                  <a:pt x="194346" y="44148"/>
                  <a:pt x="276896" y="48381"/>
                  <a:pt x="318171" y="41502"/>
                </a:cubicBezTo>
                <a:cubicBezTo>
                  <a:pt x="359446" y="34623"/>
                  <a:pt x="416596" y="2873"/>
                  <a:pt x="422946" y="227"/>
                </a:cubicBezTo>
                <a:cubicBezTo>
                  <a:pt x="429296" y="-2419"/>
                  <a:pt x="394900" y="18748"/>
                  <a:pt x="356271" y="25627"/>
                </a:cubicBezTo>
                <a:cubicBezTo>
                  <a:pt x="317642" y="32506"/>
                  <a:pt x="227154" y="41502"/>
                  <a:pt x="191171" y="41502"/>
                </a:cubicBezTo>
                <a:cubicBezTo>
                  <a:pt x="155188" y="41502"/>
                  <a:pt x="173179" y="24039"/>
                  <a:pt x="140371" y="25627"/>
                </a:cubicBezTo>
                <a:cubicBezTo>
                  <a:pt x="107563" y="27214"/>
                  <a:pt x="-9912" y="54202"/>
                  <a:pt x="671" y="54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7A86DA91-1417-6438-49A7-3C1B4D75FDE4}"/>
              </a:ext>
            </a:extLst>
          </p:cNvPr>
          <p:cNvSpPr/>
          <p:nvPr/>
        </p:nvSpPr>
        <p:spPr>
          <a:xfrm>
            <a:off x="6048159" y="3943269"/>
            <a:ext cx="378554" cy="31972"/>
          </a:xfrm>
          <a:custGeom>
            <a:avLst/>
            <a:gdLst>
              <a:gd name="connsiteX0" fmla="*/ 216 w 378554"/>
              <a:gd name="connsiteY0" fmla="*/ 31831 h 31972"/>
              <a:gd name="connsiteX1" fmla="*/ 222466 w 378554"/>
              <a:gd name="connsiteY1" fmla="*/ 15956 h 31972"/>
              <a:gd name="connsiteX2" fmla="*/ 251041 w 378554"/>
              <a:gd name="connsiteY2" fmla="*/ 81 h 31972"/>
              <a:gd name="connsiteX3" fmla="*/ 378041 w 378554"/>
              <a:gd name="connsiteY3" fmla="*/ 9606 h 31972"/>
              <a:gd name="connsiteX4" fmla="*/ 292316 w 378554"/>
              <a:gd name="connsiteY4" fmla="*/ 6431 h 31972"/>
              <a:gd name="connsiteX5" fmla="*/ 206591 w 378554"/>
              <a:gd name="connsiteY5" fmla="*/ 22306 h 31972"/>
              <a:gd name="connsiteX6" fmla="*/ 181191 w 378554"/>
              <a:gd name="connsiteY6" fmla="*/ 6431 h 31972"/>
              <a:gd name="connsiteX7" fmla="*/ 216 w 378554"/>
              <a:gd name="connsiteY7" fmla="*/ 31831 h 3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554" h="31972">
                <a:moveTo>
                  <a:pt x="216" y="31831"/>
                </a:moveTo>
                <a:cubicBezTo>
                  <a:pt x="7095" y="33418"/>
                  <a:pt x="180662" y="21248"/>
                  <a:pt x="222466" y="15956"/>
                </a:cubicBezTo>
                <a:cubicBezTo>
                  <a:pt x="264270" y="10664"/>
                  <a:pt x="225112" y="1139"/>
                  <a:pt x="251041" y="81"/>
                </a:cubicBezTo>
                <a:cubicBezTo>
                  <a:pt x="276970" y="-977"/>
                  <a:pt x="371162" y="8548"/>
                  <a:pt x="378041" y="9606"/>
                </a:cubicBezTo>
                <a:cubicBezTo>
                  <a:pt x="384920" y="10664"/>
                  <a:pt x="320891" y="4314"/>
                  <a:pt x="292316" y="6431"/>
                </a:cubicBezTo>
                <a:cubicBezTo>
                  <a:pt x="263741" y="8548"/>
                  <a:pt x="225112" y="22306"/>
                  <a:pt x="206591" y="22306"/>
                </a:cubicBezTo>
                <a:cubicBezTo>
                  <a:pt x="188070" y="22306"/>
                  <a:pt x="210295" y="5373"/>
                  <a:pt x="181191" y="6431"/>
                </a:cubicBezTo>
                <a:cubicBezTo>
                  <a:pt x="152087" y="7489"/>
                  <a:pt x="-6663" y="30244"/>
                  <a:pt x="216" y="31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440F1D79-9241-317D-36C0-286152391C22}"/>
              </a:ext>
            </a:extLst>
          </p:cNvPr>
          <p:cNvSpPr/>
          <p:nvPr/>
        </p:nvSpPr>
        <p:spPr>
          <a:xfrm>
            <a:off x="5784780" y="3959080"/>
            <a:ext cx="524132" cy="47816"/>
          </a:xfrm>
          <a:custGeom>
            <a:avLst/>
            <a:gdLst>
              <a:gd name="connsiteX0" fmla="*/ 70 w 524132"/>
              <a:gd name="connsiteY0" fmla="*/ 47770 h 47816"/>
              <a:gd name="connsiteX1" fmla="*/ 139770 w 524132"/>
              <a:gd name="connsiteY1" fmla="*/ 25545 h 47816"/>
              <a:gd name="connsiteX2" fmla="*/ 187395 w 524132"/>
              <a:gd name="connsiteY2" fmla="*/ 12845 h 47816"/>
              <a:gd name="connsiteX3" fmla="*/ 161995 w 524132"/>
              <a:gd name="connsiteY3" fmla="*/ 9670 h 47816"/>
              <a:gd name="connsiteX4" fmla="*/ 276295 w 524132"/>
              <a:gd name="connsiteY4" fmla="*/ 16020 h 47816"/>
              <a:gd name="connsiteX5" fmla="*/ 400120 w 524132"/>
              <a:gd name="connsiteY5" fmla="*/ 22370 h 47816"/>
              <a:gd name="connsiteX6" fmla="*/ 523945 w 524132"/>
              <a:gd name="connsiteY6" fmla="*/ 145 h 47816"/>
              <a:gd name="connsiteX7" fmla="*/ 371545 w 524132"/>
              <a:gd name="connsiteY7" fmla="*/ 35070 h 47816"/>
              <a:gd name="connsiteX8" fmla="*/ 333445 w 524132"/>
              <a:gd name="connsiteY8" fmla="*/ 31895 h 47816"/>
              <a:gd name="connsiteX9" fmla="*/ 225495 w 524132"/>
              <a:gd name="connsiteY9" fmla="*/ 19195 h 47816"/>
              <a:gd name="connsiteX10" fmla="*/ 146120 w 524132"/>
              <a:gd name="connsiteY10" fmla="*/ 19195 h 47816"/>
              <a:gd name="connsiteX11" fmla="*/ 120720 w 524132"/>
              <a:gd name="connsiteY11" fmla="*/ 19195 h 47816"/>
              <a:gd name="connsiteX12" fmla="*/ 70 w 524132"/>
              <a:gd name="connsiteY12" fmla="*/ 47770 h 47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4132" h="47816">
                <a:moveTo>
                  <a:pt x="70" y="47770"/>
                </a:moveTo>
                <a:cubicBezTo>
                  <a:pt x="3245" y="48828"/>
                  <a:pt x="108549" y="31366"/>
                  <a:pt x="139770" y="25545"/>
                </a:cubicBezTo>
                <a:cubicBezTo>
                  <a:pt x="170991" y="19724"/>
                  <a:pt x="183691" y="15491"/>
                  <a:pt x="187395" y="12845"/>
                </a:cubicBezTo>
                <a:cubicBezTo>
                  <a:pt x="191099" y="10199"/>
                  <a:pt x="147178" y="9141"/>
                  <a:pt x="161995" y="9670"/>
                </a:cubicBezTo>
                <a:cubicBezTo>
                  <a:pt x="176812" y="10199"/>
                  <a:pt x="276295" y="16020"/>
                  <a:pt x="276295" y="16020"/>
                </a:cubicBezTo>
                <a:cubicBezTo>
                  <a:pt x="315982" y="18137"/>
                  <a:pt x="358845" y="25016"/>
                  <a:pt x="400120" y="22370"/>
                </a:cubicBezTo>
                <a:cubicBezTo>
                  <a:pt x="441395" y="19724"/>
                  <a:pt x="528707" y="-1972"/>
                  <a:pt x="523945" y="145"/>
                </a:cubicBezTo>
                <a:cubicBezTo>
                  <a:pt x="519183" y="2262"/>
                  <a:pt x="403295" y="29778"/>
                  <a:pt x="371545" y="35070"/>
                </a:cubicBezTo>
                <a:cubicBezTo>
                  <a:pt x="339795" y="40362"/>
                  <a:pt x="333445" y="31895"/>
                  <a:pt x="333445" y="31895"/>
                </a:cubicBezTo>
                <a:cubicBezTo>
                  <a:pt x="309103" y="29249"/>
                  <a:pt x="256716" y="21312"/>
                  <a:pt x="225495" y="19195"/>
                </a:cubicBezTo>
                <a:cubicBezTo>
                  <a:pt x="194274" y="17078"/>
                  <a:pt x="146120" y="19195"/>
                  <a:pt x="146120" y="19195"/>
                </a:cubicBezTo>
                <a:cubicBezTo>
                  <a:pt x="128658" y="19195"/>
                  <a:pt x="139770" y="14962"/>
                  <a:pt x="120720" y="19195"/>
                </a:cubicBezTo>
                <a:cubicBezTo>
                  <a:pt x="101670" y="23428"/>
                  <a:pt x="-3105" y="46712"/>
                  <a:pt x="70" y="47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5EBFD379-6D62-F793-7BE4-61C84DEAF49B}"/>
              </a:ext>
            </a:extLst>
          </p:cNvPr>
          <p:cNvSpPr/>
          <p:nvPr/>
        </p:nvSpPr>
        <p:spPr>
          <a:xfrm>
            <a:off x="5743522" y="3971762"/>
            <a:ext cx="563272" cy="60760"/>
          </a:xfrm>
          <a:custGeom>
            <a:avLst/>
            <a:gdLst>
              <a:gd name="connsiteX0" fmla="*/ 53 w 563272"/>
              <a:gd name="connsiteY0" fmla="*/ 60488 h 60760"/>
              <a:gd name="connsiteX1" fmla="*/ 184203 w 563272"/>
              <a:gd name="connsiteY1" fmla="*/ 28738 h 60760"/>
              <a:gd name="connsiteX2" fmla="*/ 158803 w 563272"/>
              <a:gd name="connsiteY2" fmla="*/ 50963 h 60760"/>
              <a:gd name="connsiteX3" fmla="*/ 295328 w 563272"/>
              <a:gd name="connsiteY3" fmla="*/ 47788 h 60760"/>
              <a:gd name="connsiteX4" fmla="*/ 244528 w 563272"/>
              <a:gd name="connsiteY4" fmla="*/ 50963 h 60760"/>
              <a:gd name="connsiteX5" fmla="*/ 419153 w 563272"/>
              <a:gd name="connsiteY5" fmla="*/ 25563 h 60760"/>
              <a:gd name="connsiteX6" fmla="*/ 562028 w 563272"/>
              <a:gd name="connsiteY6" fmla="*/ 163 h 60760"/>
              <a:gd name="connsiteX7" fmla="*/ 336603 w 563272"/>
              <a:gd name="connsiteY7" fmla="*/ 38263 h 60760"/>
              <a:gd name="connsiteX8" fmla="*/ 228653 w 563272"/>
              <a:gd name="connsiteY8" fmla="*/ 22388 h 60760"/>
              <a:gd name="connsiteX9" fmla="*/ 311203 w 563272"/>
              <a:gd name="connsiteY9" fmla="*/ 44613 h 60760"/>
              <a:gd name="connsiteX10" fmla="*/ 206428 w 563272"/>
              <a:gd name="connsiteY10" fmla="*/ 50963 h 60760"/>
              <a:gd name="connsiteX11" fmla="*/ 165153 w 563272"/>
              <a:gd name="connsiteY11" fmla="*/ 44613 h 60760"/>
              <a:gd name="connsiteX12" fmla="*/ 53 w 563272"/>
              <a:gd name="connsiteY12" fmla="*/ 60488 h 6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3272" h="60760">
                <a:moveTo>
                  <a:pt x="53" y="60488"/>
                </a:moveTo>
                <a:cubicBezTo>
                  <a:pt x="3228" y="57842"/>
                  <a:pt x="157745" y="30325"/>
                  <a:pt x="184203" y="28738"/>
                </a:cubicBezTo>
                <a:cubicBezTo>
                  <a:pt x="210661" y="27150"/>
                  <a:pt x="140282" y="47788"/>
                  <a:pt x="158803" y="50963"/>
                </a:cubicBezTo>
                <a:cubicBezTo>
                  <a:pt x="177324" y="54138"/>
                  <a:pt x="281041" y="47788"/>
                  <a:pt x="295328" y="47788"/>
                </a:cubicBezTo>
                <a:cubicBezTo>
                  <a:pt x="309615" y="47788"/>
                  <a:pt x="223890" y="54667"/>
                  <a:pt x="244528" y="50963"/>
                </a:cubicBezTo>
                <a:cubicBezTo>
                  <a:pt x="265166" y="47259"/>
                  <a:pt x="366236" y="34030"/>
                  <a:pt x="419153" y="25563"/>
                </a:cubicBezTo>
                <a:cubicBezTo>
                  <a:pt x="472070" y="17096"/>
                  <a:pt x="575786" y="-1954"/>
                  <a:pt x="562028" y="163"/>
                </a:cubicBezTo>
                <a:cubicBezTo>
                  <a:pt x="548270" y="2280"/>
                  <a:pt x="392165" y="34559"/>
                  <a:pt x="336603" y="38263"/>
                </a:cubicBezTo>
                <a:cubicBezTo>
                  <a:pt x="281041" y="41967"/>
                  <a:pt x="232886" y="21330"/>
                  <a:pt x="228653" y="22388"/>
                </a:cubicBezTo>
                <a:cubicBezTo>
                  <a:pt x="224420" y="23446"/>
                  <a:pt x="314907" y="39851"/>
                  <a:pt x="311203" y="44613"/>
                </a:cubicBezTo>
                <a:cubicBezTo>
                  <a:pt x="307499" y="49375"/>
                  <a:pt x="230770" y="50963"/>
                  <a:pt x="206428" y="50963"/>
                </a:cubicBezTo>
                <a:cubicBezTo>
                  <a:pt x="182086" y="50963"/>
                  <a:pt x="194786" y="43555"/>
                  <a:pt x="165153" y="44613"/>
                </a:cubicBezTo>
                <a:cubicBezTo>
                  <a:pt x="135520" y="45671"/>
                  <a:pt x="-3122" y="63134"/>
                  <a:pt x="53" y="60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20DFC594-AF5C-AAED-9A8C-C4FD5EFDB47A}"/>
              </a:ext>
            </a:extLst>
          </p:cNvPr>
          <p:cNvSpPr/>
          <p:nvPr/>
        </p:nvSpPr>
        <p:spPr>
          <a:xfrm>
            <a:off x="5789890" y="3965465"/>
            <a:ext cx="512674" cy="75018"/>
          </a:xfrm>
          <a:custGeom>
            <a:avLst/>
            <a:gdLst>
              <a:gd name="connsiteX0" fmla="*/ 1310 w 512674"/>
              <a:gd name="connsiteY0" fmla="*/ 73135 h 75018"/>
              <a:gd name="connsiteX1" fmla="*/ 283885 w 512674"/>
              <a:gd name="connsiteY1" fmla="*/ 69960 h 75018"/>
              <a:gd name="connsiteX2" fmla="*/ 315635 w 512674"/>
              <a:gd name="connsiteY2" fmla="*/ 69960 h 75018"/>
              <a:gd name="connsiteX3" fmla="*/ 512485 w 512674"/>
              <a:gd name="connsiteY3" fmla="*/ 110 h 75018"/>
              <a:gd name="connsiteX4" fmla="*/ 350560 w 512674"/>
              <a:gd name="connsiteY4" fmla="*/ 54085 h 75018"/>
              <a:gd name="connsiteX5" fmla="*/ 287060 w 512674"/>
              <a:gd name="connsiteY5" fmla="*/ 66785 h 75018"/>
              <a:gd name="connsiteX6" fmla="*/ 182285 w 512674"/>
              <a:gd name="connsiteY6" fmla="*/ 66785 h 75018"/>
              <a:gd name="connsiteX7" fmla="*/ 1310 w 512674"/>
              <a:gd name="connsiteY7" fmla="*/ 73135 h 75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674" h="75018">
                <a:moveTo>
                  <a:pt x="1310" y="73135"/>
                </a:moveTo>
                <a:cubicBezTo>
                  <a:pt x="18243" y="73664"/>
                  <a:pt x="231498" y="70489"/>
                  <a:pt x="283885" y="69960"/>
                </a:cubicBezTo>
                <a:cubicBezTo>
                  <a:pt x="336272" y="69431"/>
                  <a:pt x="277535" y="81602"/>
                  <a:pt x="315635" y="69960"/>
                </a:cubicBezTo>
                <a:cubicBezTo>
                  <a:pt x="353735" y="58318"/>
                  <a:pt x="506664" y="2756"/>
                  <a:pt x="512485" y="110"/>
                </a:cubicBezTo>
                <a:cubicBezTo>
                  <a:pt x="518306" y="-2536"/>
                  <a:pt x="388131" y="42972"/>
                  <a:pt x="350560" y="54085"/>
                </a:cubicBezTo>
                <a:cubicBezTo>
                  <a:pt x="312989" y="65197"/>
                  <a:pt x="315106" y="64668"/>
                  <a:pt x="287060" y="66785"/>
                </a:cubicBezTo>
                <a:cubicBezTo>
                  <a:pt x="259014" y="68902"/>
                  <a:pt x="228322" y="64139"/>
                  <a:pt x="182285" y="66785"/>
                </a:cubicBezTo>
                <a:cubicBezTo>
                  <a:pt x="136248" y="69431"/>
                  <a:pt x="-15623" y="72606"/>
                  <a:pt x="1310" y="73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437F3A73-10B7-2116-9E63-EC693B66804D}"/>
              </a:ext>
            </a:extLst>
          </p:cNvPr>
          <p:cNvSpPr/>
          <p:nvPr/>
        </p:nvSpPr>
        <p:spPr>
          <a:xfrm>
            <a:off x="6260885" y="3959449"/>
            <a:ext cx="193604" cy="47703"/>
          </a:xfrm>
          <a:custGeom>
            <a:avLst/>
            <a:gdLst>
              <a:gd name="connsiteX0" fmla="*/ 3390 w 193604"/>
              <a:gd name="connsiteY0" fmla="*/ 47401 h 47703"/>
              <a:gd name="connsiteX1" fmla="*/ 155790 w 193604"/>
              <a:gd name="connsiteY1" fmla="*/ 2951 h 47703"/>
              <a:gd name="connsiteX2" fmla="*/ 187540 w 193604"/>
              <a:gd name="connsiteY2" fmla="*/ 6126 h 47703"/>
              <a:gd name="connsiteX3" fmla="*/ 60540 w 193604"/>
              <a:gd name="connsiteY3" fmla="*/ 22001 h 47703"/>
              <a:gd name="connsiteX4" fmla="*/ 3390 w 193604"/>
              <a:gd name="connsiteY4" fmla="*/ 47401 h 4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04" h="47703">
                <a:moveTo>
                  <a:pt x="3390" y="47401"/>
                </a:moveTo>
                <a:cubicBezTo>
                  <a:pt x="19265" y="44226"/>
                  <a:pt x="125098" y="9830"/>
                  <a:pt x="155790" y="2951"/>
                </a:cubicBezTo>
                <a:cubicBezTo>
                  <a:pt x="186482" y="-3928"/>
                  <a:pt x="203415" y="2951"/>
                  <a:pt x="187540" y="6126"/>
                </a:cubicBezTo>
                <a:cubicBezTo>
                  <a:pt x="171665" y="9301"/>
                  <a:pt x="90173" y="16180"/>
                  <a:pt x="60540" y="22001"/>
                </a:cubicBezTo>
                <a:cubicBezTo>
                  <a:pt x="30907" y="27822"/>
                  <a:pt x="-12485" y="50576"/>
                  <a:pt x="3390" y="47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1A0ACC35-75BC-6EEC-D3C2-1472FD419754}"/>
              </a:ext>
            </a:extLst>
          </p:cNvPr>
          <p:cNvSpPr/>
          <p:nvPr/>
        </p:nvSpPr>
        <p:spPr>
          <a:xfrm>
            <a:off x="5766358" y="4003593"/>
            <a:ext cx="513794" cy="59441"/>
          </a:xfrm>
          <a:custGeom>
            <a:avLst/>
            <a:gdLst>
              <a:gd name="connsiteX0" fmla="*/ 5792 w 513794"/>
              <a:gd name="connsiteY0" fmla="*/ 44532 h 59441"/>
              <a:gd name="connsiteX1" fmla="*/ 297892 w 513794"/>
              <a:gd name="connsiteY1" fmla="*/ 44532 h 59441"/>
              <a:gd name="connsiteX2" fmla="*/ 380442 w 513794"/>
              <a:gd name="connsiteY2" fmla="*/ 44532 h 59441"/>
              <a:gd name="connsiteX3" fmla="*/ 513792 w 513794"/>
              <a:gd name="connsiteY3" fmla="*/ 82 h 59441"/>
              <a:gd name="connsiteX4" fmla="*/ 377267 w 513794"/>
              <a:gd name="connsiteY4" fmla="*/ 57232 h 59441"/>
              <a:gd name="connsiteX5" fmla="*/ 323292 w 513794"/>
              <a:gd name="connsiteY5" fmla="*/ 47707 h 59441"/>
              <a:gd name="connsiteX6" fmla="*/ 189942 w 513794"/>
              <a:gd name="connsiteY6" fmla="*/ 47707 h 59441"/>
              <a:gd name="connsiteX7" fmla="*/ 107392 w 513794"/>
              <a:gd name="connsiteY7" fmla="*/ 44532 h 59441"/>
              <a:gd name="connsiteX8" fmla="*/ 5792 w 513794"/>
              <a:gd name="connsiteY8" fmla="*/ 44532 h 5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3794" h="59441">
                <a:moveTo>
                  <a:pt x="5792" y="44532"/>
                </a:moveTo>
                <a:lnTo>
                  <a:pt x="297892" y="44532"/>
                </a:lnTo>
                <a:cubicBezTo>
                  <a:pt x="360334" y="44532"/>
                  <a:pt x="344459" y="51940"/>
                  <a:pt x="380442" y="44532"/>
                </a:cubicBezTo>
                <a:cubicBezTo>
                  <a:pt x="416425" y="37124"/>
                  <a:pt x="514321" y="-2035"/>
                  <a:pt x="513792" y="82"/>
                </a:cubicBezTo>
                <a:cubicBezTo>
                  <a:pt x="513263" y="2199"/>
                  <a:pt x="409017" y="49295"/>
                  <a:pt x="377267" y="57232"/>
                </a:cubicBezTo>
                <a:cubicBezTo>
                  <a:pt x="345517" y="65169"/>
                  <a:pt x="354513" y="49294"/>
                  <a:pt x="323292" y="47707"/>
                </a:cubicBezTo>
                <a:cubicBezTo>
                  <a:pt x="292071" y="46120"/>
                  <a:pt x="225925" y="48236"/>
                  <a:pt x="189942" y="47707"/>
                </a:cubicBezTo>
                <a:cubicBezTo>
                  <a:pt x="153959" y="47178"/>
                  <a:pt x="132792" y="45061"/>
                  <a:pt x="107392" y="44532"/>
                </a:cubicBezTo>
                <a:cubicBezTo>
                  <a:pt x="81992" y="44003"/>
                  <a:pt x="-25958" y="44532"/>
                  <a:pt x="5792" y="44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17D8ED17-570D-AB44-8AC9-E0A91D00B4E8}"/>
              </a:ext>
            </a:extLst>
          </p:cNvPr>
          <p:cNvSpPr/>
          <p:nvPr/>
        </p:nvSpPr>
        <p:spPr>
          <a:xfrm>
            <a:off x="5774280" y="4025799"/>
            <a:ext cx="553952" cy="54784"/>
          </a:xfrm>
          <a:custGeom>
            <a:avLst/>
            <a:gdLst>
              <a:gd name="connsiteX0" fmla="*/ 1045 w 553952"/>
              <a:gd name="connsiteY0" fmla="*/ 22326 h 54784"/>
              <a:gd name="connsiteX1" fmla="*/ 226470 w 553952"/>
              <a:gd name="connsiteY1" fmla="*/ 47726 h 54784"/>
              <a:gd name="connsiteX2" fmla="*/ 359820 w 553952"/>
              <a:gd name="connsiteY2" fmla="*/ 47726 h 54784"/>
              <a:gd name="connsiteX3" fmla="*/ 324895 w 553952"/>
              <a:gd name="connsiteY3" fmla="*/ 50901 h 54784"/>
              <a:gd name="connsiteX4" fmla="*/ 483645 w 553952"/>
              <a:gd name="connsiteY4" fmla="*/ 50901 h 54784"/>
              <a:gd name="connsiteX5" fmla="*/ 553495 w 553952"/>
              <a:gd name="connsiteY5" fmla="*/ 101 h 54784"/>
              <a:gd name="connsiteX6" fmla="*/ 509045 w 553952"/>
              <a:gd name="connsiteY6" fmla="*/ 38201 h 54784"/>
              <a:gd name="connsiteX7" fmla="*/ 416970 w 553952"/>
              <a:gd name="connsiteY7" fmla="*/ 50901 h 54784"/>
              <a:gd name="connsiteX8" fmla="*/ 359820 w 553952"/>
              <a:gd name="connsiteY8" fmla="*/ 44551 h 54784"/>
              <a:gd name="connsiteX9" fmla="*/ 280445 w 553952"/>
              <a:gd name="connsiteY9" fmla="*/ 41376 h 54784"/>
              <a:gd name="connsiteX10" fmla="*/ 147095 w 553952"/>
              <a:gd name="connsiteY10" fmla="*/ 41376 h 54784"/>
              <a:gd name="connsiteX11" fmla="*/ 1045 w 553952"/>
              <a:gd name="connsiteY11" fmla="*/ 22326 h 5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3952" h="54784">
                <a:moveTo>
                  <a:pt x="1045" y="22326"/>
                </a:moveTo>
                <a:cubicBezTo>
                  <a:pt x="14274" y="23384"/>
                  <a:pt x="166674" y="43493"/>
                  <a:pt x="226470" y="47726"/>
                </a:cubicBezTo>
                <a:cubicBezTo>
                  <a:pt x="286266" y="51959"/>
                  <a:pt x="343416" y="47197"/>
                  <a:pt x="359820" y="47726"/>
                </a:cubicBezTo>
                <a:cubicBezTo>
                  <a:pt x="376224" y="48255"/>
                  <a:pt x="304258" y="50372"/>
                  <a:pt x="324895" y="50901"/>
                </a:cubicBezTo>
                <a:cubicBezTo>
                  <a:pt x="345532" y="51430"/>
                  <a:pt x="445545" y="59368"/>
                  <a:pt x="483645" y="50901"/>
                </a:cubicBezTo>
                <a:cubicBezTo>
                  <a:pt x="521745" y="42434"/>
                  <a:pt x="549262" y="2218"/>
                  <a:pt x="553495" y="101"/>
                </a:cubicBezTo>
                <a:cubicBezTo>
                  <a:pt x="557728" y="-2016"/>
                  <a:pt x="531799" y="29734"/>
                  <a:pt x="509045" y="38201"/>
                </a:cubicBezTo>
                <a:cubicBezTo>
                  <a:pt x="486291" y="46668"/>
                  <a:pt x="441841" y="49843"/>
                  <a:pt x="416970" y="50901"/>
                </a:cubicBezTo>
                <a:cubicBezTo>
                  <a:pt x="392099" y="51959"/>
                  <a:pt x="382574" y="46138"/>
                  <a:pt x="359820" y="44551"/>
                </a:cubicBezTo>
                <a:cubicBezTo>
                  <a:pt x="337066" y="42964"/>
                  <a:pt x="315899" y="41905"/>
                  <a:pt x="280445" y="41376"/>
                </a:cubicBezTo>
                <a:cubicBezTo>
                  <a:pt x="244991" y="40847"/>
                  <a:pt x="190487" y="44022"/>
                  <a:pt x="147095" y="41376"/>
                </a:cubicBezTo>
                <a:cubicBezTo>
                  <a:pt x="103703" y="38730"/>
                  <a:pt x="-12184" y="21268"/>
                  <a:pt x="1045" y="22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758C61A5-8113-0FF0-9E35-EEE98242FBCA}"/>
              </a:ext>
            </a:extLst>
          </p:cNvPr>
          <p:cNvSpPr/>
          <p:nvPr/>
        </p:nvSpPr>
        <p:spPr>
          <a:xfrm>
            <a:off x="5649918" y="3822660"/>
            <a:ext cx="61922" cy="244829"/>
          </a:xfrm>
          <a:custGeom>
            <a:avLst/>
            <a:gdLst>
              <a:gd name="connsiteX0" fmla="*/ 61907 w 61922"/>
              <a:gd name="connsiteY0" fmla="*/ 40 h 244829"/>
              <a:gd name="connsiteX1" fmla="*/ 7932 w 61922"/>
              <a:gd name="connsiteY1" fmla="*/ 168315 h 244829"/>
              <a:gd name="connsiteX2" fmla="*/ 49207 w 61922"/>
              <a:gd name="connsiteY2" fmla="*/ 244515 h 244829"/>
              <a:gd name="connsiteX3" fmla="*/ 17457 w 61922"/>
              <a:gd name="connsiteY3" fmla="*/ 193715 h 244829"/>
              <a:gd name="connsiteX4" fmla="*/ 1582 w 61922"/>
              <a:gd name="connsiteY4" fmla="*/ 152440 h 244829"/>
              <a:gd name="connsiteX5" fmla="*/ 61907 w 61922"/>
              <a:gd name="connsiteY5" fmla="*/ 40 h 24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22" h="244829">
                <a:moveTo>
                  <a:pt x="61907" y="40"/>
                </a:moveTo>
                <a:cubicBezTo>
                  <a:pt x="62965" y="2686"/>
                  <a:pt x="10049" y="127569"/>
                  <a:pt x="7932" y="168315"/>
                </a:cubicBezTo>
                <a:cubicBezTo>
                  <a:pt x="5815" y="209061"/>
                  <a:pt x="47620" y="240282"/>
                  <a:pt x="49207" y="244515"/>
                </a:cubicBezTo>
                <a:cubicBezTo>
                  <a:pt x="50794" y="248748"/>
                  <a:pt x="25394" y="209061"/>
                  <a:pt x="17457" y="193715"/>
                </a:cubicBezTo>
                <a:cubicBezTo>
                  <a:pt x="9520" y="178369"/>
                  <a:pt x="-4768" y="179427"/>
                  <a:pt x="1582" y="152440"/>
                </a:cubicBezTo>
                <a:cubicBezTo>
                  <a:pt x="7932" y="125453"/>
                  <a:pt x="60849" y="-2606"/>
                  <a:pt x="61907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AB5A7F04-15EC-05E7-1754-1388BA5CFBBD}"/>
              </a:ext>
            </a:extLst>
          </p:cNvPr>
          <p:cNvSpPr/>
          <p:nvPr/>
        </p:nvSpPr>
        <p:spPr>
          <a:xfrm>
            <a:off x="5706534" y="3428839"/>
            <a:ext cx="30691" cy="133700"/>
          </a:xfrm>
          <a:custGeom>
            <a:avLst/>
            <a:gdLst>
              <a:gd name="connsiteX0" fmla="*/ 30691 w 30691"/>
              <a:gd name="connsiteY0" fmla="*/ 161 h 133700"/>
              <a:gd name="connsiteX1" fmla="*/ 2116 w 30691"/>
              <a:gd name="connsiteY1" fmla="*/ 63661 h 133700"/>
              <a:gd name="connsiteX2" fmla="*/ 2116 w 30691"/>
              <a:gd name="connsiteY2" fmla="*/ 133511 h 133700"/>
              <a:gd name="connsiteX3" fmla="*/ 2116 w 30691"/>
              <a:gd name="connsiteY3" fmla="*/ 82711 h 133700"/>
              <a:gd name="connsiteX4" fmla="*/ 30691 w 30691"/>
              <a:gd name="connsiteY4" fmla="*/ 161 h 13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91" h="133700">
                <a:moveTo>
                  <a:pt x="30691" y="161"/>
                </a:moveTo>
                <a:cubicBezTo>
                  <a:pt x="30691" y="-3014"/>
                  <a:pt x="6878" y="41436"/>
                  <a:pt x="2116" y="63661"/>
                </a:cubicBezTo>
                <a:cubicBezTo>
                  <a:pt x="-2647" y="85886"/>
                  <a:pt x="2116" y="133511"/>
                  <a:pt x="2116" y="133511"/>
                </a:cubicBezTo>
                <a:cubicBezTo>
                  <a:pt x="2116" y="136686"/>
                  <a:pt x="-1059" y="99115"/>
                  <a:pt x="2116" y="82711"/>
                </a:cubicBezTo>
                <a:cubicBezTo>
                  <a:pt x="5291" y="66307"/>
                  <a:pt x="30691" y="3336"/>
                  <a:pt x="30691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13B6FB5A-AE73-F71B-78BE-52FEC9536B36}"/>
              </a:ext>
            </a:extLst>
          </p:cNvPr>
          <p:cNvSpPr/>
          <p:nvPr/>
        </p:nvSpPr>
        <p:spPr>
          <a:xfrm>
            <a:off x="5708522" y="3406763"/>
            <a:ext cx="271002" cy="146064"/>
          </a:xfrm>
          <a:custGeom>
            <a:avLst/>
            <a:gdLst>
              <a:gd name="connsiteX0" fmla="*/ 128 w 271002"/>
              <a:gd name="connsiteY0" fmla="*/ 146062 h 146064"/>
              <a:gd name="connsiteX1" fmla="*/ 98553 w 271002"/>
              <a:gd name="connsiteY1" fmla="*/ 41287 h 146064"/>
              <a:gd name="connsiteX2" fmla="*/ 149353 w 271002"/>
              <a:gd name="connsiteY2" fmla="*/ 3187 h 146064"/>
              <a:gd name="connsiteX3" fmla="*/ 104903 w 271002"/>
              <a:gd name="connsiteY3" fmla="*/ 25412 h 146064"/>
              <a:gd name="connsiteX4" fmla="*/ 270003 w 271002"/>
              <a:gd name="connsiteY4" fmla="*/ 12 h 146064"/>
              <a:gd name="connsiteX5" fmla="*/ 171578 w 271002"/>
              <a:gd name="connsiteY5" fmla="*/ 22237 h 146064"/>
              <a:gd name="connsiteX6" fmla="*/ 120778 w 271002"/>
              <a:gd name="connsiteY6" fmla="*/ 38112 h 146064"/>
              <a:gd name="connsiteX7" fmla="*/ 128 w 271002"/>
              <a:gd name="connsiteY7" fmla="*/ 146062 h 14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002" h="146064">
                <a:moveTo>
                  <a:pt x="128" y="146062"/>
                </a:moveTo>
                <a:cubicBezTo>
                  <a:pt x="-3576" y="146591"/>
                  <a:pt x="73682" y="65099"/>
                  <a:pt x="98553" y="41287"/>
                </a:cubicBezTo>
                <a:cubicBezTo>
                  <a:pt x="123424" y="17475"/>
                  <a:pt x="148295" y="5833"/>
                  <a:pt x="149353" y="3187"/>
                </a:cubicBezTo>
                <a:cubicBezTo>
                  <a:pt x="150411" y="541"/>
                  <a:pt x="84795" y="25941"/>
                  <a:pt x="104903" y="25412"/>
                </a:cubicBezTo>
                <a:cubicBezTo>
                  <a:pt x="125011" y="24883"/>
                  <a:pt x="258891" y="541"/>
                  <a:pt x="270003" y="12"/>
                </a:cubicBezTo>
                <a:cubicBezTo>
                  <a:pt x="281115" y="-517"/>
                  <a:pt x="196449" y="15887"/>
                  <a:pt x="171578" y="22237"/>
                </a:cubicBezTo>
                <a:cubicBezTo>
                  <a:pt x="146707" y="28587"/>
                  <a:pt x="145120" y="20649"/>
                  <a:pt x="120778" y="38112"/>
                </a:cubicBezTo>
                <a:cubicBezTo>
                  <a:pt x="96436" y="55575"/>
                  <a:pt x="3832" y="145533"/>
                  <a:pt x="128" y="146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F421E041-1D4C-333C-23FE-F2D1D2BB97BF}"/>
              </a:ext>
            </a:extLst>
          </p:cNvPr>
          <p:cNvSpPr/>
          <p:nvPr/>
        </p:nvSpPr>
        <p:spPr>
          <a:xfrm>
            <a:off x="5824608" y="3378200"/>
            <a:ext cx="408279" cy="99457"/>
          </a:xfrm>
          <a:custGeom>
            <a:avLst/>
            <a:gdLst>
              <a:gd name="connsiteX0" fmla="*/ 7867 w 408279"/>
              <a:gd name="connsiteY0" fmla="*/ 98425 h 99457"/>
              <a:gd name="connsiteX1" fmla="*/ 312667 w 408279"/>
              <a:gd name="connsiteY1" fmla="*/ 12700 h 99457"/>
              <a:gd name="connsiteX2" fmla="*/ 404742 w 408279"/>
              <a:gd name="connsiteY2" fmla="*/ 9525 h 99457"/>
              <a:gd name="connsiteX3" fmla="*/ 214242 w 408279"/>
              <a:gd name="connsiteY3" fmla="*/ 0 h 99457"/>
              <a:gd name="connsiteX4" fmla="*/ 293617 w 408279"/>
              <a:gd name="connsiteY4" fmla="*/ 9525 h 99457"/>
              <a:gd name="connsiteX5" fmla="*/ 106292 w 408279"/>
              <a:gd name="connsiteY5" fmla="*/ 57150 h 99457"/>
              <a:gd name="connsiteX6" fmla="*/ 7867 w 408279"/>
              <a:gd name="connsiteY6" fmla="*/ 98425 h 9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8279" h="99457">
                <a:moveTo>
                  <a:pt x="7867" y="98425"/>
                </a:moveTo>
                <a:cubicBezTo>
                  <a:pt x="42263" y="91017"/>
                  <a:pt x="246521" y="27517"/>
                  <a:pt x="312667" y="12700"/>
                </a:cubicBezTo>
                <a:cubicBezTo>
                  <a:pt x="378813" y="-2117"/>
                  <a:pt x="421146" y="11642"/>
                  <a:pt x="404742" y="9525"/>
                </a:cubicBezTo>
                <a:cubicBezTo>
                  <a:pt x="388338" y="7408"/>
                  <a:pt x="232763" y="0"/>
                  <a:pt x="214242" y="0"/>
                </a:cubicBezTo>
                <a:cubicBezTo>
                  <a:pt x="195721" y="0"/>
                  <a:pt x="311609" y="0"/>
                  <a:pt x="293617" y="9525"/>
                </a:cubicBezTo>
                <a:cubicBezTo>
                  <a:pt x="275625" y="19050"/>
                  <a:pt x="152329" y="42863"/>
                  <a:pt x="106292" y="57150"/>
                </a:cubicBezTo>
                <a:cubicBezTo>
                  <a:pt x="60255" y="71437"/>
                  <a:pt x="-26529" y="105833"/>
                  <a:pt x="7867" y="98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03908924-35AE-CF5D-8B61-D166CD1BBF7C}"/>
              </a:ext>
            </a:extLst>
          </p:cNvPr>
          <p:cNvSpPr/>
          <p:nvPr/>
        </p:nvSpPr>
        <p:spPr>
          <a:xfrm>
            <a:off x="5787485" y="3475193"/>
            <a:ext cx="315341" cy="71443"/>
          </a:xfrm>
          <a:custGeom>
            <a:avLst/>
            <a:gdLst>
              <a:gd name="connsiteX0" fmla="*/ 540 w 315341"/>
              <a:gd name="connsiteY0" fmla="*/ 71282 h 71443"/>
              <a:gd name="connsiteX1" fmla="*/ 200565 w 315341"/>
              <a:gd name="connsiteY1" fmla="*/ 1432 h 71443"/>
              <a:gd name="connsiteX2" fmla="*/ 137065 w 315341"/>
              <a:gd name="connsiteY2" fmla="*/ 23657 h 71443"/>
              <a:gd name="connsiteX3" fmla="*/ 314865 w 315341"/>
              <a:gd name="connsiteY3" fmla="*/ 17307 h 71443"/>
              <a:gd name="connsiteX4" fmla="*/ 187865 w 315341"/>
              <a:gd name="connsiteY4" fmla="*/ 14132 h 71443"/>
              <a:gd name="connsiteX5" fmla="*/ 143415 w 315341"/>
              <a:gd name="connsiteY5" fmla="*/ 20482 h 71443"/>
              <a:gd name="connsiteX6" fmla="*/ 540 w 315341"/>
              <a:gd name="connsiteY6" fmla="*/ 71282 h 7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341" h="71443">
                <a:moveTo>
                  <a:pt x="540" y="71282"/>
                </a:moveTo>
                <a:cubicBezTo>
                  <a:pt x="10065" y="68107"/>
                  <a:pt x="200565" y="1432"/>
                  <a:pt x="200565" y="1432"/>
                </a:cubicBezTo>
                <a:cubicBezTo>
                  <a:pt x="223319" y="-6506"/>
                  <a:pt x="118015" y="21011"/>
                  <a:pt x="137065" y="23657"/>
                </a:cubicBezTo>
                <a:cubicBezTo>
                  <a:pt x="156115" y="26303"/>
                  <a:pt x="306398" y="18894"/>
                  <a:pt x="314865" y="17307"/>
                </a:cubicBezTo>
                <a:cubicBezTo>
                  <a:pt x="323332" y="15720"/>
                  <a:pt x="216440" y="13603"/>
                  <a:pt x="187865" y="14132"/>
                </a:cubicBezTo>
                <a:cubicBezTo>
                  <a:pt x="159290" y="14661"/>
                  <a:pt x="176753" y="10957"/>
                  <a:pt x="143415" y="20482"/>
                </a:cubicBezTo>
                <a:cubicBezTo>
                  <a:pt x="110078" y="30007"/>
                  <a:pt x="-8985" y="74457"/>
                  <a:pt x="540" y="71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D43CE059-C2EC-5BDF-04A5-8554CCEFEE8C}"/>
              </a:ext>
            </a:extLst>
          </p:cNvPr>
          <p:cNvSpPr/>
          <p:nvPr/>
        </p:nvSpPr>
        <p:spPr>
          <a:xfrm>
            <a:off x="6127299" y="3352382"/>
            <a:ext cx="248125" cy="67911"/>
          </a:xfrm>
          <a:custGeom>
            <a:avLst/>
            <a:gdLst>
              <a:gd name="connsiteX0" fmla="*/ 451 w 248125"/>
              <a:gd name="connsiteY0" fmla="*/ 418 h 67911"/>
              <a:gd name="connsiteX1" fmla="*/ 111576 w 248125"/>
              <a:gd name="connsiteY1" fmla="*/ 32168 h 67911"/>
              <a:gd name="connsiteX2" fmla="*/ 197301 w 248125"/>
              <a:gd name="connsiteY2" fmla="*/ 41693 h 67911"/>
              <a:gd name="connsiteX3" fmla="*/ 165551 w 248125"/>
              <a:gd name="connsiteY3" fmla="*/ 44868 h 67911"/>
              <a:gd name="connsiteX4" fmla="*/ 248101 w 248125"/>
              <a:gd name="connsiteY4" fmla="*/ 67093 h 67911"/>
              <a:gd name="connsiteX5" fmla="*/ 156026 w 248125"/>
              <a:gd name="connsiteY5" fmla="*/ 57568 h 67911"/>
              <a:gd name="connsiteX6" fmla="*/ 451 w 248125"/>
              <a:gd name="connsiteY6" fmla="*/ 418 h 6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125" h="67911">
                <a:moveTo>
                  <a:pt x="451" y="418"/>
                </a:moveTo>
                <a:cubicBezTo>
                  <a:pt x="-6957" y="-3815"/>
                  <a:pt x="78768" y="25289"/>
                  <a:pt x="111576" y="32168"/>
                </a:cubicBezTo>
                <a:cubicBezTo>
                  <a:pt x="144384" y="39047"/>
                  <a:pt x="188305" y="39576"/>
                  <a:pt x="197301" y="41693"/>
                </a:cubicBezTo>
                <a:cubicBezTo>
                  <a:pt x="206297" y="43810"/>
                  <a:pt x="157084" y="40635"/>
                  <a:pt x="165551" y="44868"/>
                </a:cubicBezTo>
                <a:cubicBezTo>
                  <a:pt x="174018" y="49101"/>
                  <a:pt x="249689" y="64976"/>
                  <a:pt x="248101" y="67093"/>
                </a:cubicBezTo>
                <a:cubicBezTo>
                  <a:pt x="246513" y="69210"/>
                  <a:pt x="192538" y="67622"/>
                  <a:pt x="156026" y="57568"/>
                </a:cubicBezTo>
                <a:cubicBezTo>
                  <a:pt x="119514" y="47514"/>
                  <a:pt x="7859" y="4651"/>
                  <a:pt x="451" y="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51468CDF-FFB9-5DF1-3D6E-EC293DBF9C06}"/>
              </a:ext>
            </a:extLst>
          </p:cNvPr>
          <p:cNvSpPr/>
          <p:nvPr/>
        </p:nvSpPr>
        <p:spPr>
          <a:xfrm>
            <a:off x="6216507" y="3403222"/>
            <a:ext cx="196530" cy="99390"/>
          </a:xfrm>
          <a:custGeom>
            <a:avLst/>
            <a:gdLst>
              <a:gd name="connsiteX0" fmla="*/ 143 w 196530"/>
              <a:gd name="connsiteY0" fmla="*/ 378 h 99390"/>
              <a:gd name="connsiteX1" fmla="*/ 143018 w 196530"/>
              <a:gd name="connsiteY1" fmla="*/ 44828 h 99390"/>
              <a:gd name="connsiteX2" fmla="*/ 193818 w 196530"/>
              <a:gd name="connsiteY2" fmla="*/ 98803 h 99390"/>
              <a:gd name="connsiteX3" fmla="*/ 171593 w 196530"/>
              <a:gd name="connsiteY3" fmla="*/ 70228 h 99390"/>
              <a:gd name="connsiteX4" fmla="*/ 143 w 196530"/>
              <a:gd name="connsiteY4" fmla="*/ 378 h 9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530" h="99390">
                <a:moveTo>
                  <a:pt x="143" y="378"/>
                </a:moveTo>
                <a:cubicBezTo>
                  <a:pt x="-4619" y="-3855"/>
                  <a:pt x="110739" y="28424"/>
                  <a:pt x="143018" y="44828"/>
                </a:cubicBezTo>
                <a:cubicBezTo>
                  <a:pt x="175297" y="61232"/>
                  <a:pt x="189056" y="94570"/>
                  <a:pt x="193818" y="98803"/>
                </a:cubicBezTo>
                <a:cubicBezTo>
                  <a:pt x="198580" y="103036"/>
                  <a:pt x="200168" y="83457"/>
                  <a:pt x="171593" y="70228"/>
                </a:cubicBezTo>
                <a:cubicBezTo>
                  <a:pt x="143018" y="56999"/>
                  <a:pt x="4905" y="4611"/>
                  <a:pt x="143" y="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BFA4E3CC-56D4-8A7D-8B6A-27F84AA4F073}"/>
              </a:ext>
            </a:extLst>
          </p:cNvPr>
          <p:cNvSpPr/>
          <p:nvPr/>
        </p:nvSpPr>
        <p:spPr>
          <a:xfrm>
            <a:off x="6124521" y="3489241"/>
            <a:ext cx="285982" cy="73115"/>
          </a:xfrm>
          <a:custGeom>
            <a:avLst/>
            <a:gdLst>
              <a:gd name="connsiteX0" fmla="*/ 54 w 285982"/>
              <a:gd name="connsiteY0" fmla="*/ 38184 h 73115"/>
              <a:gd name="connsiteX1" fmla="*/ 146104 w 285982"/>
              <a:gd name="connsiteY1" fmla="*/ 44534 h 73115"/>
              <a:gd name="connsiteX2" fmla="*/ 73079 w 285982"/>
              <a:gd name="connsiteY2" fmla="*/ 54059 h 73115"/>
              <a:gd name="connsiteX3" fmla="*/ 190554 w 285982"/>
              <a:gd name="connsiteY3" fmla="*/ 38184 h 73115"/>
              <a:gd name="connsiteX4" fmla="*/ 285804 w 285982"/>
              <a:gd name="connsiteY4" fmla="*/ 73109 h 73115"/>
              <a:gd name="connsiteX5" fmla="*/ 212779 w 285982"/>
              <a:gd name="connsiteY5" fmla="*/ 35009 h 73115"/>
              <a:gd name="connsiteX6" fmla="*/ 155629 w 285982"/>
              <a:gd name="connsiteY6" fmla="*/ 84 h 73115"/>
              <a:gd name="connsiteX7" fmla="*/ 165154 w 285982"/>
              <a:gd name="connsiteY7" fmla="*/ 25484 h 73115"/>
              <a:gd name="connsiteX8" fmla="*/ 54 w 285982"/>
              <a:gd name="connsiteY8" fmla="*/ 38184 h 73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982" h="73115">
                <a:moveTo>
                  <a:pt x="54" y="38184"/>
                </a:moveTo>
                <a:cubicBezTo>
                  <a:pt x="-3121" y="41359"/>
                  <a:pt x="133933" y="41888"/>
                  <a:pt x="146104" y="44534"/>
                </a:cubicBezTo>
                <a:cubicBezTo>
                  <a:pt x="158275" y="47180"/>
                  <a:pt x="73079" y="54059"/>
                  <a:pt x="73079" y="54059"/>
                </a:cubicBezTo>
                <a:cubicBezTo>
                  <a:pt x="80487" y="53001"/>
                  <a:pt x="155100" y="35009"/>
                  <a:pt x="190554" y="38184"/>
                </a:cubicBezTo>
                <a:cubicBezTo>
                  <a:pt x="226008" y="41359"/>
                  <a:pt x="282100" y="73638"/>
                  <a:pt x="285804" y="73109"/>
                </a:cubicBezTo>
                <a:cubicBezTo>
                  <a:pt x="289508" y="72580"/>
                  <a:pt x="234475" y="47180"/>
                  <a:pt x="212779" y="35009"/>
                </a:cubicBezTo>
                <a:cubicBezTo>
                  <a:pt x="191083" y="22838"/>
                  <a:pt x="163567" y="1672"/>
                  <a:pt x="155629" y="84"/>
                </a:cubicBezTo>
                <a:cubicBezTo>
                  <a:pt x="147691" y="-1504"/>
                  <a:pt x="185262" y="19663"/>
                  <a:pt x="165154" y="25484"/>
                </a:cubicBezTo>
                <a:cubicBezTo>
                  <a:pt x="145046" y="31305"/>
                  <a:pt x="3229" y="35009"/>
                  <a:pt x="54" y="38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1E3A6977-552E-E71F-8A67-6FDD4415B242}"/>
              </a:ext>
            </a:extLst>
          </p:cNvPr>
          <p:cNvSpPr/>
          <p:nvPr/>
        </p:nvSpPr>
        <p:spPr>
          <a:xfrm>
            <a:off x="5672356" y="3415864"/>
            <a:ext cx="29952" cy="102785"/>
          </a:xfrm>
          <a:custGeom>
            <a:avLst/>
            <a:gdLst>
              <a:gd name="connsiteX0" fmla="*/ 29944 w 29952"/>
              <a:gd name="connsiteY0" fmla="*/ 436 h 102785"/>
              <a:gd name="connsiteX1" fmla="*/ 1369 w 29952"/>
              <a:gd name="connsiteY1" fmla="*/ 48061 h 102785"/>
              <a:gd name="connsiteX2" fmla="*/ 4544 w 29952"/>
              <a:gd name="connsiteY2" fmla="*/ 102036 h 102785"/>
              <a:gd name="connsiteX3" fmla="*/ 4544 w 29952"/>
              <a:gd name="connsiteY3" fmla="*/ 76636 h 102785"/>
              <a:gd name="connsiteX4" fmla="*/ 29944 w 29952"/>
              <a:gd name="connsiteY4" fmla="*/ 436 h 10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52" h="102785">
                <a:moveTo>
                  <a:pt x="29944" y="436"/>
                </a:moveTo>
                <a:cubicBezTo>
                  <a:pt x="29415" y="-4327"/>
                  <a:pt x="5602" y="31128"/>
                  <a:pt x="1369" y="48061"/>
                </a:cubicBezTo>
                <a:cubicBezTo>
                  <a:pt x="-2864" y="64994"/>
                  <a:pt x="4015" y="97274"/>
                  <a:pt x="4544" y="102036"/>
                </a:cubicBezTo>
                <a:cubicBezTo>
                  <a:pt x="5073" y="106799"/>
                  <a:pt x="2427" y="87748"/>
                  <a:pt x="4544" y="76636"/>
                </a:cubicBezTo>
                <a:cubicBezTo>
                  <a:pt x="6661" y="65524"/>
                  <a:pt x="30473" y="5199"/>
                  <a:pt x="29944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15F61042-6883-1A9A-ACFB-4208C8F56A12}"/>
              </a:ext>
            </a:extLst>
          </p:cNvPr>
          <p:cNvSpPr/>
          <p:nvPr/>
        </p:nvSpPr>
        <p:spPr>
          <a:xfrm>
            <a:off x="4009960" y="3670296"/>
            <a:ext cx="621786" cy="212751"/>
          </a:xfrm>
          <a:custGeom>
            <a:avLst/>
            <a:gdLst>
              <a:gd name="connsiteX0" fmla="*/ 65 w 621786"/>
              <a:gd name="connsiteY0" fmla="*/ 212729 h 212751"/>
              <a:gd name="connsiteX1" fmla="*/ 171515 w 621786"/>
              <a:gd name="connsiteY1" fmla="*/ 168279 h 212751"/>
              <a:gd name="connsiteX2" fmla="*/ 254065 w 621786"/>
              <a:gd name="connsiteY2" fmla="*/ 158754 h 212751"/>
              <a:gd name="connsiteX3" fmla="*/ 200090 w 621786"/>
              <a:gd name="connsiteY3" fmla="*/ 161929 h 212751"/>
              <a:gd name="connsiteX4" fmla="*/ 396940 w 621786"/>
              <a:gd name="connsiteY4" fmla="*/ 107954 h 212751"/>
              <a:gd name="connsiteX5" fmla="*/ 279465 w 621786"/>
              <a:gd name="connsiteY5" fmla="*/ 130179 h 212751"/>
              <a:gd name="connsiteX6" fmla="*/ 485840 w 621786"/>
              <a:gd name="connsiteY6" fmla="*/ 76204 h 212751"/>
              <a:gd name="connsiteX7" fmla="*/ 612840 w 621786"/>
              <a:gd name="connsiteY7" fmla="*/ 98429 h 212751"/>
              <a:gd name="connsiteX8" fmla="*/ 609665 w 621786"/>
              <a:gd name="connsiteY8" fmla="*/ 25404 h 212751"/>
              <a:gd name="connsiteX9" fmla="*/ 596965 w 621786"/>
              <a:gd name="connsiteY9" fmla="*/ 60329 h 212751"/>
              <a:gd name="connsiteX10" fmla="*/ 565215 w 621786"/>
              <a:gd name="connsiteY10" fmla="*/ 53979 h 212751"/>
              <a:gd name="connsiteX11" fmla="*/ 511240 w 621786"/>
              <a:gd name="connsiteY11" fmla="*/ 6354 h 212751"/>
              <a:gd name="connsiteX12" fmla="*/ 517590 w 621786"/>
              <a:gd name="connsiteY12" fmla="*/ 41279 h 212751"/>
              <a:gd name="connsiteX13" fmla="*/ 476315 w 621786"/>
              <a:gd name="connsiteY13" fmla="*/ 53979 h 212751"/>
              <a:gd name="connsiteX14" fmla="*/ 441390 w 621786"/>
              <a:gd name="connsiteY14" fmla="*/ 4 h 212751"/>
              <a:gd name="connsiteX15" fmla="*/ 419165 w 621786"/>
              <a:gd name="connsiteY15" fmla="*/ 57154 h 212751"/>
              <a:gd name="connsiteX16" fmla="*/ 371540 w 621786"/>
              <a:gd name="connsiteY16" fmla="*/ 12704 h 212751"/>
              <a:gd name="connsiteX17" fmla="*/ 384240 w 621786"/>
              <a:gd name="connsiteY17" fmla="*/ 53979 h 212751"/>
              <a:gd name="connsiteX18" fmla="*/ 260415 w 621786"/>
              <a:gd name="connsiteY18" fmla="*/ 92079 h 212751"/>
              <a:gd name="connsiteX19" fmla="*/ 323915 w 621786"/>
              <a:gd name="connsiteY19" fmla="*/ 76204 h 212751"/>
              <a:gd name="connsiteX20" fmla="*/ 282640 w 621786"/>
              <a:gd name="connsiteY20" fmla="*/ 104779 h 212751"/>
              <a:gd name="connsiteX21" fmla="*/ 200090 w 621786"/>
              <a:gd name="connsiteY21" fmla="*/ 120654 h 212751"/>
              <a:gd name="connsiteX22" fmla="*/ 273115 w 621786"/>
              <a:gd name="connsiteY22" fmla="*/ 95254 h 212751"/>
              <a:gd name="connsiteX23" fmla="*/ 152465 w 621786"/>
              <a:gd name="connsiteY23" fmla="*/ 161929 h 212751"/>
              <a:gd name="connsiteX24" fmla="*/ 65 w 621786"/>
              <a:gd name="connsiteY24" fmla="*/ 212729 h 21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21786" h="212751">
                <a:moveTo>
                  <a:pt x="65" y="212729"/>
                </a:moveTo>
                <a:cubicBezTo>
                  <a:pt x="3240" y="213787"/>
                  <a:pt x="129182" y="177275"/>
                  <a:pt x="171515" y="168279"/>
                </a:cubicBezTo>
                <a:cubicBezTo>
                  <a:pt x="213848" y="159283"/>
                  <a:pt x="249303" y="159812"/>
                  <a:pt x="254065" y="158754"/>
                </a:cubicBezTo>
                <a:cubicBezTo>
                  <a:pt x="258827" y="157696"/>
                  <a:pt x="176278" y="170396"/>
                  <a:pt x="200090" y="161929"/>
                </a:cubicBezTo>
                <a:cubicBezTo>
                  <a:pt x="223902" y="153462"/>
                  <a:pt x="383711" y="113246"/>
                  <a:pt x="396940" y="107954"/>
                </a:cubicBezTo>
                <a:cubicBezTo>
                  <a:pt x="410169" y="102662"/>
                  <a:pt x="264648" y="135471"/>
                  <a:pt x="279465" y="130179"/>
                </a:cubicBezTo>
                <a:cubicBezTo>
                  <a:pt x="294282" y="124887"/>
                  <a:pt x="430278" y="81496"/>
                  <a:pt x="485840" y="76204"/>
                </a:cubicBezTo>
                <a:cubicBezTo>
                  <a:pt x="541402" y="70912"/>
                  <a:pt x="592202" y="106896"/>
                  <a:pt x="612840" y="98429"/>
                </a:cubicBezTo>
                <a:cubicBezTo>
                  <a:pt x="633478" y="89962"/>
                  <a:pt x="612311" y="31754"/>
                  <a:pt x="609665" y="25404"/>
                </a:cubicBezTo>
                <a:cubicBezTo>
                  <a:pt x="607019" y="19054"/>
                  <a:pt x="604373" y="55566"/>
                  <a:pt x="596965" y="60329"/>
                </a:cubicBezTo>
                <a:cubicBezTo>
                  <a:pt x="589557" y="65091"/>
                  <a:pt x="579502" y="62975"/>
                  <a:pt x="565215" y="53979"/>
                </a:cubicBezTo>
                <a:cubicBezTo>
                  <a:pt x="550928" y="44983"/>
                  <a:pt x="519177" y="8471"/>
                  <a:pt x="511240" y="6354"/>
                </a:cubicBezTo>
                <a:cubicBezTo>
                  <a:pt x="503303" y="4237"/>
                  <a:pt x="523411" y="33342"/>
                  <a:pt x="517590" y="41279"/>
                </a:cubicBezTo>
                <a:cubicBezTo>
                  <a:pt x="511769" y="49216"/>
                  <a:pt x="489015" y="60858"/>
                  <a:pt x="476315" y="53979"/>
                </a:cubicBezTo>
                <a:cubicBezTo>
                  <a:pt x="463615" y="47100"/>
                  <a:pt x="450915" y="-525"/>
                  <a:pt x="441390" y="4"/>
                </a:cubicBezTo>
                <a:cubicBezTo>
                  <a:pt x="431865" y="533"/>
                  <a:pt x="430807" y="55037"/>
                  <a:pt x="419165" y="57154"/>
                </a:cubicBezTo>
                <a:cubicBezTo>
                  <a:pt x="407523" y="59271"/>
                  <a:pt x="377361" y="13233"/>
                  <a:pt x="371540" y="12704"/>
                </a:cubicBezTo>
                <a:cubicBezTo>
                  <a:pt x="365719" y="12175"/>
                  <a:pt x="402761" y="40750"/>
                  <a:pt x="384240" y="53979"/>
                </a:cubicBezTo>
                <a:cubicBezTo>
                  <a:pt x="365719" y="67208"/>
                  <a:pt x="270469" y="88375"/>
                  <a:pt x="260415" y="92079"/>
                </a:cubicBezTo>
                <a:cubicBezTo>
                  <a:pt x="250361" y="95783"/>
                  <a:pt x="320211" y="74087"/>
                  <a:pt x="323915" y="76204"/>
                </a:cubicBezTo>
                <a:cubicBezTo>
                  <a:pt x="327619" y="78321"/>
                  <a:pt x="303277" y="97371"/>
                  <a:pt x="282640" y="104779"/>
                </a:cubicBezTo>
                <a:cubicBezTo>
                  <a:pt x="262003" y="112187"/>
                  <a:pt x="201677" y="122241"/>
                  <a:pt x="200090" y="120654"/>
                </a:cubicBezTo>
                <a:cubicBezTo>
                  <a:pt x="198503" y="119067"/>
                  <a:pt x="281053" y="88375"/>
                  <a:pt x="273115" y="95254"/>
                </a:cubicBezTo>
                <a:cubicBezTo>
                  <a:pt x="265177" y="102133"/>
                  <a:pt x="194798" y="140762"/>
                  <a:pt x="152465" y="161929"/>
                </a:cubicBezTo>
                <a:cubicBezTo>
                  <a:pt x="110132" y="183096"/>
                  <a:pt x="-3110" y="211671"/>
                  <a:pt x="65" y="212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839202C6-C08A-816C-52C6-13834E1F18BA}"/>
              </a:ext>
            </a:extLst>
          </p:cNvPr>
          <p:cNvSpPr/>
          <p:nvPr/>
        </p:nvSpPr>
        <p:spPr>
          <a:xfrm>
            <a:off x="4622302" y="3733800"/>
            <a:ext cx="290047" cy="191434"/>
          </a:xfrm>
          <a:custGeom>
            <a:avLst/>
            <a:gdLst>
              <a:gd name="connsiteX0" fmla="*/ 498 w 290047"/>
              <a:gd name="connsiteY0" fmla="*/ 0 h 191434"/>
              <a:gd name="connsiteX1" fmla="*/ 102098 w 290047"/>
              <a:gd name="connsiteY1" fmla="*/ 88900 h 191434"/>
              <a:gd name="connsiteX2" fmla="*/ 48123 w 290047"/>
              <a:gd name="connsiteY2" fmla="*/ 60325 h 191434"/>
              <a:gd name="connsiteX3" fmla="*/ 194173 w 290047"/>
              <a:gd name="connsiteY3" fmla="*/ 136525 h 191434"/>
              <a:gd name="connsiteX4" fmla="*/ 152898 w 290047"/>
              <a:gd name="connsiteY4" fmla="*/ 107950 h 191434"/>
              <a:gd name="connsiteX5" fmla="*/ 267198 w 290047"/>
              <a:gd name="connsiteY5" fmla="*/ 180975 h 191434"/>
              <a:gd name="connsiteX6" fmla="*/ 289423 w 290047"/>
              <a:gd name="connsiteY6" fmla="*/ 187325 h 191434"/>
              <a:gd name="connsiteX7" fmla="*/ 276723 w 290047"/>
              <a:gd name="connsiteY7" fmla="*/ 146050 h 191434"/>
              <a:gd name="connsiteX8" fmla="*/ 206873 w 290047"/>
              <a:gd name="connsiteY8" fmla="*/ 130175 h 191434"/>
              <a:gd name="connsiteX9" fmla="*/ 152898 w 290047"/>
              <a:gd name="connsiteY9" fmla="*/ 88900 h 191434"/>
              <a:gd name="connsiteX10" fmla="*/ 498 w 290047"/>
              <a:gd name="connsiteY10" fmla="*/ 0 h 19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0047" h="191434">
                <a:moveTo>
                  <a:pt x="498" y="0"/>
                </a:moveTo>
                <a:cubicBezTo>
                  <a:pt x="-7969" y="0"/>
                  <a:pt x="94161" y="78846"/>
                  <a:pt x="102098" y="88900"/>
                </a:cubicBezTo>
                <a:cubicBezTo>
                  <a:pt x="110035" y="98954"/>
                  <a:pt x="48123" y="60325"/>
                  <a:pt x="48123" y="60325"/>
                </a:cubicBezTo>
                <a:lnTo>
                  <a:pt x="194173" y="136525"/>
                </a:lnTo>
                <a:cubicBezTo>
                  <a:pt x="211635" y="144462"/>
                  <a:pt x="140727" y="100542"/>
                  <a:pt x="152898" y="107950"/>
                </a:cubicBezTo>
                <a:cubicBezTo>
                  <a:pt x="165069" y="115358"/>
                  <a:pt x="244444" y="167746"/>
                  <a:pt x="267198" y="180975"/>
                </a:cubicBezTo>
                <a:cubicBezTo>
                  <a:pt x="289952" y="194204"/>
                  <a:pt x="287836" y="193146"/>
                  <a:pt x="289423" y="187325"/>
                </a:cubicBezTo>
                <a:cubicBezTo>
                  <a:pt x="291011" y="181504"/>
                  <a:pt x="290481" y="155575"/>
                  <a:pt x="276723" y="146050"/>
                </a:cubicBezTo>
                <a:cubicBezTo>
                  <a:pt x="262965" y="136525"/>
                  <a:pt x="227510" y="139700"/>
                  <a:pt x="206873" y="130175"/>
                </a:cubicBezTo>
                <a:cubicBezTo>
                  <a:pt x="186236" y="120650"/>
                  <a:pt x="180944" y="108479"/>
                  <a:pt x="152898" y="88900"/>
                </a:cubicBezTo>
                <a:cubicBezTo>
                  <a:pt x="124852" y="69321"/>
                  <a:pt x="8965" y="0"/>
                  <a:pt x="49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2BFD57D3-8BCC-A343-527A-964AFE49ADDC}"/>
              </a:ext>
            </a:extLst>
          </p:cNvPr>
          <p:cNvSpPr/>
          <p:nvPr/>
        </p:nvSpPr>
        <p:spPr>
          <a:xfrm>
            <a:off x="4597269" y="3717878"/>
            <a:ext cx="360922" cy="269965"/>
          </a:xfrm>
          <a:custGeom>
            <a:avLst/>
            <a:gdLst>
              <a:gd name="connsiteX0" fmla="*/ 131 w 360922"/>
              <a:gd name="connsiteY0" fmla="*/ 47 h 269965"/>
              <a:gd name="connsiteX1" fmla="*/ 104906 w 360922"/>
              <a:gd name="connsiteY1" fmla="*/ 28622 h 269965"/>
              <a:gd name="connsiteX2" fmla="*/ 196981 w 360922"/>
              <a:gd name="connsiteY2" fmla="*/ 50847 h 269965"/>
              <a:gd name="connsiteX3" fmla="*/ 190631 w 360922"/>
              <a:gd name="connsiteY3" fmla="*/ 44497 h 269965"/>
              <a:gd name="connsiteX4" fmla="*/ 270006 w 360922"/>
              <a:gd name="connsiteY4" fmla="*/ 142922 h 269965"/>
              <a:gd name="connsiteX5" fmla="*/ 270006 w 360922"/>
              <a:gd name="connsiteY5" fmla="*/ 127047 h 269965"/>
              <a:gd name="connsiteX6" fmla="*/ 343031 w 360922"/>
              <a:gd name="connsiteY6" fmla="*/ 225472 h 269965"/>
              <a:gd name="connsiteX7" fmla="*/ 358906 w 360922"/>
              <a:gd name="connsiteY7" fmla="*/ 269922 h 269965"/>
              <a:gd name="connsiteX8" fmla="*/ 352556 w 360922"/>
              <a:gd name="connsiteY8" fmla="*/ 231822 h 269965"/>
              <a:gd name="connsiteX9" fmla="*/ 285881 w 360922"/>
              <a:gd name="connsiteY9" fmla="*/ 146097 h 269965"/>
              <a:gd name="connsiteX10" fmla="*/ 308106 w 360922"/>
              <a:gd name="connsiteY10" fmla="*/ 184197 h 269965"/>
              <a:gd name="connsiteX11" fmla="*/ 231906 w 360922"/>
              <a:gd name="connsiteY11" fmla="*/ 101647 h 269965"/>
              <a:gd name="connsiteX12" fmla="*/ 177931 w 360922"/>
              <a:gd name="connsiteY12" fmla="*/ 63547 h 269965"/>
              <a:gd name="connsiteX13" fmla="*/ 127131 w 360922"/>
              <a:gd name="connsiteY13" fmla="*/ 22272 h 269965"/>
              <a:gd name="connsiteX14" fmla="*/ 131 w 360922"/>
              <a:gd name="connsiteY14" fmla="*/ 47 h 26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0922" h="269965">
                <a:moveTo>
                  <a:pt x="131" y="47"/>
                </a:moveTo>
                <a:cubicBezTo>
                  <a:pt x="-3573" y="1105"/>
                  <a:pt x="72098" y="20155"/>
                  <a:pt x="104906" y="28622"/>
                </a:cubicBezTo>
                <a:cubicBezTo>
                  <a:pt x="137714" y="37089"/>
                  <a:pt x="196981" y="50847"/>
                  <a:pt x="196981" y="50847"/>
                </a:cubicBezTo>
                <a:cubicBezTo>
                  <a:pt x="211268" y="53493"/>
                  <a:pt x="178460" y="29151"/>
                  <a:pt x="190631" y="44497"/>
                </a:cubicBezTo>
                <a:cubicBezTo>
                  <a:pt x="202802" y="59843"/>
                  <a:pt x="270006" y="142922"/>
                  <a:pt x="270006" y="142922"/>
                </a:cubicBezTo>
                <a:cubicBezTo>
                  <a:pt x="283235" y="156680"/>
                  <a:pt x="257835" y="113289"/>
                  <a:pt x="270006" y="127047"/>
                </a:cubicBezTo>
                <a:cubicBezTo>
                  <a:pt x="282177" y="140805"/>
                  <a:pt x="328214" y="201660"/>
                  <a:pt x="343031" y="225472"/>
                </a:cubicBezTo>
                <a:cubicBezTo>
                  <a:pt x="357848" y="249284"/>
                  <a:pt x="357318" y="268864"/>
                  <a:pt x="358906" y="269922"/>
                </a:cubicBezTo>
                <a:cubicBezTo>
                  <a:pt x="360494" y="270980"/>
                  <a:pt x="364727" y="252459"/>
                  <a:pt x="352556" y="231822"/>
                </a:cubicBezTo>
                <a:cubicBezTo>
                  <a:pt x="340385" y="211185"/>
                  <a:pt x="293289" y="154035"/>
                  <a:pt x="285881" y="146097"/>
                </a:cubicBezTo>
                <a:cubicBezTo>
                  <a:pt x="278473" y="138160"/>
                  <a:pt x="317102" y="191605"/>
                  <a:pt x="308106" y="184197"/>
                </a:cubicBezTo>
                <a:cubicBezTo>
                  <a:pt x="299110" y="176789"/>
                  <a:pt x="253602" y="121755"/>
                  <a:pt x="231906" y="101647"/>
                </a:cubicBezTo>
                <a:cubicBezTo>
                  <a:pt x="210210" y="81539"/>
                  <a:pt x="195394" y="76776"/>
                  <a:pt x="177931" y="63547"/>
                </a:cubicBezTo>
                <a:cubicBezTo>
                  <a:pt x="160469" y="50318"/>
                  <a:pt x="150414" y="28622"/>
                  <a:pt x="127131" y="22272"/>
                </a:cubicBezTo>
                <a:cubicBezTo>
                  <a:pt x="103848" y="15922"/>
                  <a:pt x="3835" y="-1011"/>
                  <a:pt x="131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461ACC47-F8AA-834E-DEE7-3619BD04A641}"/>
              </a:ext>
            </a:extLst>
          </p:cNvPr>
          <p:cNvSpPr/>
          <p:nvPr/>
        </p:nvSpPr>
        <p:spPr>
          <a:xfrm>
            <a:off x="4070350" y="3835356"/>
            <a:ext cx="415959" cy="53636"/>
          </a:xfrm>
          <a:custGeom>
            <a:avLst/>
            <a:gdLst>
              <a:gd name="connsiteX0" fmla="*/ 0 w 415959"/>
              <a:gd name="connsiteY0" fmla="*/ 50844 h 53636"/>
              <a:gd name="connsiteX1" fmla="*/ 231775 w 415959"/>
              <a:gd name="connsiteY1" fmla="*/ 38144 h 53636"/>
              <a:gd name="connsiteX2" fmla="*/ 174625 w 415959"/>
              <a:gd name="connsiteY2" fmla="*/ 41319 h 53636"/>
              <a:gd name="connsiteX3" fmla="*/ 349250 w 415959"/>
              <a:gd name="connsiteY3" fmla="*/ 31794 h 53636"/>
              <a:gd name="connsiteX4" fmla="*/ 333375 w 415959"/>
              <a:gd name="connsiteY4" fmla="*/ 50844 h 53636"/>
              <a:gd name="connsiteX5" fmla="*/ 415925 w 415959"/>
              <a:gd name="connsiteY5" fmla="*/ 50844 h 53636"/>
              <a:gd name="connsiteX6" fmla="*/ 342900 w 415959"/>
              <a:gd name="connsiteY6" fmla="*/ 25444 h 53636"/>
              <a:gd name="connsiteX7" fmla="*/ 285750 w 415959"/>
              <a:gd name="connsiteY7" fmla="*/ 44 h 53636"/>
              <a:gd name="connsiteX8" fmla="*/ 339725 w 415959"/>
              <a:gd name="connsiteY8" fmla="*/ 19094 h 53636"/>
              <a:gd name="connsiteX9" fmla="*/ 266700 w 415959"/>
              <a:gd name="connsiteY9" fmla="*/ 12744 h 53636"/>
              <a:gd name="connsiteX10" fmla="*/ 187325 w 415959"/>
              <a:gd name="connsiteY10" fmla="*/ 19094 h 53636"/>
              <a:gd name="connsiteX11" fmla="*/ 0 w 415959"/>
              <a:gd name="connsiteY11" fmla="*/ 50844 h 5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959" h="53636">
                <a:moveTo>
                  <a:pt x="0" y="50844"/>
                </a:moveTo>
                <a:lnTo>
                  <a:pt x="231775" y="38144"/>
                </a:lnTo>
                <a:lnTo>
                  <a:pt x="174625" y="41319"/>
                </a:lnTo>
                <a:lnTo>
                  <a:pt x="349250" y="31794"/>
                </a:lnTo>
                <a:cubicBezTo>
                  <a:pt x="375708" y="33381"/>
                  <a:pt x="322262" y="47669"/>
                  <a:pt x="333375" y="50844"/>
                </a:cubicBezTo>
                <a:cubicBezTo>
                  <a:pt x="344488" y="54019"/>
                  <a:pt x="414338" y="55077"/>
                  <a:pt x="415925" y="50844"/>
                </a:cubicBezTo>
                <a:cubicBezTo>
                  <a:pt x="417512" y="46611"/>
                  <a:pt x="364596" y="33911"/>
                  <a:pt x="342900" y="25444"/>
                </a:cubicBezTo>
                <a:cubicBezTo>
                  <a:pt x="321204" y="16977"/>
                  <a:pt x="286279" y="1102"/>
                  <a:pt x="285750" y="44"/>
                </a:cubicBezTo>
                <a:cubicBezTo>
                  <a:pt x="285221" y="-1014"/>
                  <a:pt x="342900" y="16977"/>
                  <a:pt x="339725" y="19094"/>
                </a:cubicBezTo>
                <a:cubicBezTo>
                  <a:pt x="336550" y="21211"/>
                  <a:pt x="292100" y="12744"/>
                  <a:pt x="266700" y="12744"/>
                </a:cubicBezTo>
                <a:cubicBezTo>
                  <a:pt x="241300" y="12744"/>
                  <a:pt x="223837" y="12215"/>
                  <a:pt x="187325" y="19094"/>
                </a:cubicBezTo>
                <a:cubicBezTo>
                  <a:pt x="150813" y="25973"/>
                  <a:pt x="99219" y="39996"/>
                  <a:pt x="0" y="50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47865018-15B7-64ED-23FB-DE9A7165F17C}"/>
              </a:ext>
            </a:extLst>
          </p:cNvPr>
          <p:cNvSpPr/>
          <p:nvPr/>
        </p:nvSpPr>
        <p:spPr>
          <a:xfrm>
            <a:off x="4171948" y="3828882"/>
            <a:ext cx="215905" cy="32205"/>
          </a:xfrm>
          <a:custGeom>
            <a:avLst/>
            <a:gdLst>
              <a:gd name="connsiteX0" fmla="*/ 2 w 215905"/>
              <a:gd name="connsiteY0" fmla="*/ 19218 h 32205"/>
              <a:gd name="connsiteX1" fmla="*/ 123827 w 215905"/>
              <a:gd name="connsiteY1" fmla="*/ 16043 h 32205"/>
              <a:gd name="connsiteX2" fmla="*/ 215902 w 215905"/>
              <a:gd name="connsiteY2" fmla="*/ 31918 h 32205"/>
              <a:gd name="connsiteX3" fmla="*/ 127002 w 215905"/>
              <a:gd name="connsiteY3" fmla="*/ 168 h 32205"/>
              <a:gd name="connsiteX4" fmla="*/ 2 w 215905"/>
              <a:gd name="connsiteY4" fmla="*/ 19218 h 32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905" h="32205">
                <a:moveTo>
                  <a:pt x="2" y="19218"/>
                </a:moveTo>
                <a:cubicBezTo>
                  <a:pt x="-527" y="21864"/>
                  <a:pt x="87844" y="13926"/>
                  <a:pt x="123827" y="16043"/>
                </a:cubicBezTo>
                <a:cubicBezTo>
                  <a:pt x="159810" y="18160"/>
                  <a:pt x="215373" y="34564"/>
                  <a:pt x="215902" y="31918"/>
                </a:cubicBezTo>
                <a:cubicBezTo>
                  <a:pt x="216431" y="29272"/>
                  <a:pt x="158223" y="2285"/>
                  <a:pt x="127002" y="168"/>
                </a:cubicBezTo>
                <a:cubicBezTo>
                  <a:pt x="95781" y="-1949"/>
                  <a:pt x="531" y="16572"/>
                  <a:pt x="2" y="19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9F5035CC-F14A-5586-C423-1C4232E1DD1C}"/>
              </a:ext>
            </a:extLst>
          </p:cNvPr>
          <p:cNvSpPr/>
          <p:nvPr/>
        </p:nvSpPr>
        <p:spPr>
          <a:xfrm>
            <a:off x="4309941" y="3719572"/>
            <a:ext cx="379639" cy="177068"/>
          </a:xfrm>
          <a:custGeom>
            <a:avLst/>
            <a:gdLst>
              <a:gd name="connsiteX0" fmla="*/ 4884 w 379639"/>
              <a:gd name="connsiteY0" fmla="*/ 74553 h 177068"/>
              <a:gd name="connsiteX1" fmla="*/ 65209 w 379639"/>
              <a:gd name="connsiteY1" fmla="*/ 112653 h 177068"/>
              <a:gd name="connsiteX2" fmla="*/ 160459 w 379639"/>
              <a:gd name="connsiteY2" fmla="*/ 163453 h 177068"/>
              <a:gd name="connsiteX3" fmla="*/ 316034 w 379639"/>
              <a:gd name="connsiteY3" fmla="*/ 176153 h 177068"/>
              <a:gd name="connsiteX4" fmla="*/ 328734 w 379639"/>
              <a:gd name="connsiteY4" fmla="*/ 144403 h 177068"/>
              <a:gd name="connsiteX5" fmla="*/ 325559 w 379639"/>
              <a:gd name="connsiteY5" fmla="*/ 68203 h 177068"/>
              <a:gd name="connsiteX6" fmla="*/ 379534 w 379639"/>
              <a:gd name="connsiteY6" fmla="*/ 65028 h 177068"/>
              <a:gd name="connsiteX7" fmla="*/ 309684 w 379639"/>
              <a:gd name="connsiteY7" fmla="*/ 20578 h 177068"/>
              <a:gd name="connsiteX8" fmla="*/ 195384 w 379639"/>
              <a:gd name="connsiteY8" fmla="*/ 1528 h 177068"/>
              <a:gd name="connsiteX9" fmla="*/ 4884 w 379639"/>
              <a:gd name="connsiteY9" fmla="*/ 74553 h 17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639" h="177068">
                <a:moveTo>
                  <a:pt x="4884" y="74553"/>
                </a:moveTo>
                <a:cubicBezTo>
                  <a:pt x="-16812" y="93074"/>
                  <a:pt x="39280" y="97836"/>
                  <a:pt x="65209" y="112653"/>
                </a:cubicBezTo>
                <a:cubicBezTo>
                  <a:pt x="91138" y="127470"/>
                  <a:pt x="118655" y="152870"/>
                  <a:pt x="160459" y="163453"/>
                </a:cubicBezTo>
                <a:cubicBezTo>
                  <a:pt x="202263" y="174036"/>
                  <a:pt x="287988" y="179328"/>
                  <a:pt x="316034" y="176153"/>
                </a:cubicBezTo>
                <a:cubicBezTo>
                  <a:pt x="344080" y="172978"/>
                  <a:pt x="327147" y="162395"/>
                  <a:pt x="328734" y="144403"/>
                </a:cubicBezTo>
                <a:cubicBezTo>
                  <a:pt x="330322" y="126411"/>
                  <a:pt x="317092" y="81432"/>
                  <a:pt x="325559" y="68203"/>
                </a:cubicBezTo>
                <a:cubicBezTo>
                  <a:pt x="334026" y="54974"/>
                  <a:pt x="382180" y="72965"/>
                  <a:pt x="379534" y="65028"/>
                </a:cubicBezTo>
                <a:cubicBezTo>
                  <a:pt x="376888" y="57091"/>
                  <a:pt x="340376" y="31161"/>
                  <a:pt x="309684" y="20578"/>
                </a:cubicBezTo>
                <a:cubicBezTo>
                  <a:pt x="278992" y="9995"/>
                  <a:pt x="239834" y="-4822"/>
                  <a:pt x="195384" y="1528"/>
                </a:cubicBezTo>
                <a:cubicBezTo>
                  <a:pt x="150934" y="7878"/>
                  <a:pt x="26580" y="56032"/>
                  <a:pt x="4884" y="745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月 43">
            <a:extLst>
              <a:ext uri="{FF2B5EF4-FFF2-40B4-BE49-F238E27FC236}">
                <a16:creationId xmlns:a16="http://schemas.microsoft.com/office/drawing/2014/main" id="{BC01AC16-55CF-61FE-317A-6C20CFAD32D9}"/>
              </a:ext>
            </a:extLst>
          </p:cNvPr>
          <p:cNvSpPr/>
          <p:nvPr/>
        </p:nvSpPr>
        <p:spPr>
          <a:xfrm rot="6128904">
            <a:off x="4516756" y="3740858"/>
            <a:ext cx="61594" cy="100892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4E619214-2DC5-2F2B-028E-875FD5F59E12}"/>
              </a:ext>
            </a:extLst>
          </p:cNvPr>
          <p:cNvSpPr/>
          <p:nvPr/>
        </p:nvSpPr>
        <p:spPr>
          <a:xfrm>
            <a:off x="4616447" y="3759107"/>
            <a:ext cx="314857" cy="200358"/>
          </a:xfrm>
          <a:custGeom>
            <a:avLst/>
            <a:gdLst>
              <a:gd name="connsiteX0" fmla="*/ 25403 w 314857"/>
              <a:gd name="connsiteY0" fmla="*/ 93 h 200358"/>
              <a:gd name="connsiteX1" fmla="*/ 130178 w 314857"/>
              <a:gd name="connsiteY1" fmla="*/ 79468 h 200358"/>
              <a:gd name="connsiteX2" fmla="*/ 130178 w 314857"/>
              <a:gd name="connsiteY2" fmla="*/ 111218 h 200358"/>
              <a:gd name="connsiteX3" fmla="*/ 107953 w 314857"/>
              <a:gd name="connsiteY3" fmla="*/ 123918 h 200358"/>
              <a:gd name="connsiteX4" fmla="*/ 3 w 314857"/>
              <a:gd name="connsiteY4" fmla="*/ 123918 h 200358"/>
              <a:gd name="connsiteX5" fmla="*/ 104778 w 314857"/>
              <a:gd name="connsiteY5" fmla="*/ 127093 h 200358"/>
              <a:gd name="connsiteX6" fmla="*/ 225428 w 314857"/>
              <a:gd name="connsiteY6" fmla="*/ 146143 h 200358"/>
              <a:gd name="connsiteX7" fmla="*/ 314328 w 314857"/>
              <a:gd name="connsiteY7" fmla="*/ 200118 h 200358"/>
              <a:gd name="connsiteX8" fmla="*/ 257178 w 314857"/>
              <a:gd name="connsiteY8" fmla="*/ 165193 h 200358"/>
              <a:gd name="connsiteX9" fmla="*/ 152403 w 314857"/>
              <a:gd name="connsiteY9" fmla="*/ 146143 h 200358"/>
              <a:gd name="connsiteX10" fmla="*/ 133353 w 314857"/>
              <a:gd name="connsiteY10" fmla="*/ 120743 h 200358"/>
              <a:gd name="connsiteX11" fmla="*/ 146053 w 314857"/>
              <a:gd name="connsiteY11" fmla="*/ 82643 h 200358"/>
              <a:gd name="connsiteX12" fmla="*/ 133353 w 314857"/>
              <a:gd name="connsiteY12" fmla="*/ 63593 h 200358"/>
              <a:gd name="connsiteX13" fmla="*/ 25403 w 314857"/>
              <a:gd name="connsiteY13" fmla="*/ 93 h 20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4857" h="200358">
                <a:moveTo>
                  <a:pt x="25403" y="93"/>
                </a:moveTo>
                <a:cubicBezTo>
                  <a:pt x="24874" y="2739"/>
                  <a:pt x="112716" y="60947"/>
                  <a:pt x="130178" y="79468"/>
                </a:cubicBezTo>
                <a:cubicBezTo>
                  <a:pt x="147641" y="97989"/>
                  <a:pt x="133882" y="103810"/>
                  <a:pt x="130178" y="111218"/>
                </a:cubicBezTo>
                <a:cubicBezTo>
                  <a:pt x="126474" y="118626"/>
                  <a:pt x="129649" y="121801"/>
                  <a:pt x="107953" y="123918"/>
                </a:cubicBezTo>
                <a:cubicBezTo>
                  <a:pt x="86257" y="126035"/>
                  <a:pt x="532" y="123389"/>
                  <a:pt x="3" y="123918"/>
                </a:cubicBezTo>
                <a:cubicBezTo>
                  <a:pt x="-526" y="124447"/>
                  <a:pt x="67207" y="123389"/>
                  <a:pt x="104778" y="127093"/>
                </a:cubicBezTo>
                <a:cubicBezTo>
                  <a:pt x="142349" y="130797"/>
                  <a:pt x="190503" y="133972"/>
                  <a:pt x="225428" y="146143"/>
                </a:cubicBezTo>
                <a:cubicBezTo>
                  <a:pt x="260353" y="158314"/>
                  <a:pt x="309036" y="196943"/>
                  <a:pt x="314328" y="200118"/>
                </a:cubicBezTo>
                <a:cubicBezTo>
                  <a:pt x="319620" y="203293"/>
                  <a:pt x="284165" y="174189"/>
                  <a:pt x="257178" y="165193"/>
                </a:cubicBezTo>
                <a:cubicBezTo>
                  <a:pt x="230191" y="156197"/>
                  <a:pt x="173040" y="153551"/>
                  <a:pt x="152403" y="146143"/>
                </a:cubicBezTo>
                <a:cubicBezTo>
                  <a:pt x="131766" y="138735"/>
                  <a:pt x="134411" y="131326"/>
                  <a:pt x="133353" y="120743"/>
                </a:cubicBezTo>
                <a:cubicBezTo>
                  <a:pt x="132295" y="110160"/>
                  <a:pt x="146053" y="82643"/>
                  <a:pt x="146053" y="82643"/>
                </a:cubicBezTo>
                <a:cubicBezTo>
                  <a:pt x="146053" y="73118"/>
                  <a:pt x="147111" y="75235"/>
                  <a:pt x="133353" y="63593"/>
                </a:cubicBezTo>
                <a:cubicBezTo>
                  <a:pt x="119595" y="51951"/>
                  <a:pt x="25932" y="-2553"/>
                  <a:pt x="25403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DBC3549F-C689-E2E2-2DC5-3DBD71823F08}"/>
              </a:ext>
            </a:extLst>
          </p:cNvPr>
          <p:cNvSpPr/>
          <p:nvPr/>
        </p:nvSpPr>
        <p:spPr>
          <a:xfrm>
            <a:off x="4454004" y="3867046"/>
            <a:ext cx="327653" cy="47743"/>
          </a:xfrm>
          <a:custGeom>
            <a:avLst/>
            <a:gdLst>
              <a:gd name="connsiteX0" fmla="*/ 521 w 327653"/>
              <a:gd name="connsiteY0" fmla="*/ 12804 h 47743"/>
              <a:gd name="connsiteX1" fmla="*/ 264046 w 327653"/>
              <a:gd name="connsiteY1" fmla="*/ 28679 h 47743"/>
              <a:gd name="connsiteX2" fmla="*/ 327546 w 327653"/>
              <a:gd name="connsiteY2" fmla="*/ 47729 h 47743"/>
              <a:gd name="connsiteX3" fmla="*/ 279921 w 327653"/>
              <a:gd name="connsiteY3" fmla="*/ 25504 h 47743"/>
              <a:gd name="connsiteX4" fmla="*/ 308496 w 327653"/>
              <a:gd name="connsiteY4" fmla="*/ 104 h 47743"/>
              <a:gd name="connsiteX5" fmla="*/ 270396 w 327653"/>
              <a:gd name="connsiteY5" fmla="*/ 15979 h 47743"/>
              <a:gd name="connsiteX6" fmla="*/ 197371 w 327653"/>
              <a:gd name="connsiteY6" fmla="*/ 3279 h 47743"/>
              <a:gd name="connsiteX7" fmla="*/ 521 w 327653"/>
              <a:gd name="connsiteY7" fmla="*/ 12804 h 4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653" h="47743">
                <a:moveTo>
                  <a:pt x="521" y="12804"/>
                </a:moveTo>
                <a:cubicBezTo>
                  <a:pt x="11634" y="17037"/>
                  <a:pt x="209542" y="22858"/>
                  <a:pt x="264046" y="28679"/>
                </a:cubicBezTo>
                <a:cubicBezTo>
                  <a:pt x="318550" y="34500"/>
                  <a:pt x="324900" y="48258"/>
                  <a:pt x="327546" y="47729"/>
                </a:cubicBezTo>
                <a:cubicBezTo>
                  <a:pt x="330192" y="47200"/>
                  <a:pt x="283096" y="33442"/>
                  <a:pt x="279921" y="25504"/>
                </a:cubicBezTo>
                <a:cubicBezTo>
                  <a:pt x="276746" y="17566"/>
                  <a:pt x="310083" y="1691"/>
                  <a:pt x="308496" y="104"/>
                </a:cubicBezTo>
                <a:cubicBezTo>
                  <a:pt x="306909" y="-1483"/>
                  <a:pt x="288917" y="15450"/>
                  <a:pt x="270396" y="15979"/>
                </a:cubicBezTo>
                <a:cubicBezTo>
                  <a:pt x="251875" y="16508"/>
                  <a:pt x="235471" y="2750"/>
                  <a:pt x="197371" y="3279"/>
                </a:cubicBezTo>
                <a:cubicBezTo>
                  <a:pt x="159271" y="3808"/>
                  <a:pt x="-10592" y="8571"/>
                  <a:pt x="521" y="12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12A080F4-6B57-656D-BD8A-15E586DFA45F}"/>
              </a:ext>
            </a:extLst>
          </p:cNvPr>
          <p:cNvSpPr/>
          <p:nvPr/>
        </p:nvSpPr>
        <p:spPr>
          <a:xfrm>
            <a:off x="3933236" y="3879418"/>
            <a:ext cx="483821" cy="14322"/>
          </a:xfrm>
          <a:custGeom>
            <a:avLst/>
            <a:gdLst>
              <a:gd name="connsiteX0" fmla="*/ 589 w 483821"/>
              <a:gd name="connsiteY0" fmla="*/ 432 h 14322"/>
              <a:gd name="connsiteX1" fmla="*/ 299039 w 483821"/>
              <a:gd name="connsiteY1" fmla="*/ 13132 h 14322"/>
              <a:gd name="connsiteX2" fmla="*/ 206964 w 483821"/>
              <a:gd name="connsiteY2" fmla="*/ 9957 h 14322"/>
              <a:gd name="connsiteX3" fmla="*/ 419689 w 483821"/>
              <a:gd name="connsiteY3" fmla="*/ 432 h 14322"/>
              <a:gd name="connsiteX4" fmla="*/ 483189 w 483821"/>
              <a:gd name="connsiteY4" fmla="*/ 3607 h 14322"/>
              <a:gd name="connsiteX5" fmla="*/ 391114 w 483821"/>
              <a:gd name="connsiteY5" fmla="*/ 13132 h 14322"/>
              <a:gd name="connsiteX6" fmla="*/ 254589 w 483821"/>
              <a:gd name="connsiteY6" fmla="*/ 13132 h 14322"/>
              <a:gd name="connsiteX7" fmla="*/ 222839 w 483821"/>
              <a:gd name="connsiteY7" fmla="*/ 3607 h 14322"/>
              <a:gd name="connsiteX8" fmla="*/ 589 w 483821"/>
              <a:gd name="connsiteY8" fmla="*/ 432 h 1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3821" h="14322">
                <a:moveTo>
                  <a:pt x="589" y="432"/>
                </a:moveTo>
                <a:cubicBezTo>
                  <a:pt x="13289" y="2019"/>
                  <a:pt x="264643" y="11545"/>
                  <a:pt x="299039" y="13132"/>
                </a:cubicBezTo>
                <a:cubicBezTo>
                  <a:pt x="333435" y="14720"/>
                  <a:pt x="186856" y="12074"/>
                  <a:pt x="206964" y="9957"/>
                </a:cubicBezTo>
                <a:cubicBezTo>
                  <a:pt x="227072" y="7840"/>
                  <a:pt x="373652" y="1490"/>
                  <a:pt x="419689" y="432"/>
                </a:cubicBezTo>
                <a:cubicBezTo>
                  <a:pt x="465726" y="-626"/>
                  <a:pt x="487951" y="1490"/>
                  <a:pt x="483189" y="3607"/>
                </a:cubicBezTo>
                <a:cubicBezTo>
                  <a:pt x="478427" y="5724"/>
                  <a:pt x="429214" y="11544"/>
                  <a:pt x="391114" y="13132"/>
                </a:cubicBezTo>
                <a:cubicBezTo>
                  <a:pt x="353014" y="14720"/>
                  <a:pt x="282635" y="14719"/>
                  <a:pt x="254589" y="13132"/>
                </a:cubicBezTo>
                <a:cubicBezTo>
                  <a:pt x="226543" y="11545"/>
                  <a:pt x="261468" y="5194"/>
                  <a:pt x="222839" y="3607"/>
                </a:cubicBezTo>
                <a:cubicBezTo>
                  <a:pt x="184210" y="2020"/>
                  <a:pt x="-12111" y="-1155"/>
                  <a:pt x="589" y="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F2696759-4701-F9D7-B2D3-31670B4AC6EE}"/>
              </a:ext>
            </a:extLst>
          </p:cNvPr>
          <p:cNvSpPr/>
          <p:nvPr/>
        </p:nvSpPr>
        <p:spPr>
          <a:xfrm>
            <a:off x="4423004" y="3898892"/>
            <a:ext cx="280686" cy="32622"/>
          </a:xfrm>
          <a:custGeom>
            <a:avLst/>
            <a:gdLst>
              <a:gd name="connsiteX0" fmla="*/ 2946 w 280686"/>
              <a:gd name="connsiteY0" fmla="*/ 8 h 32622"/>
              <a:gd name="connsiteX1" fmla="*/ 275996 w 280686"/>
              <a:gd name="connsiteY1" fmla="*/ 28583 h 32622"/>
              <a:gd name="connsiteX2" fmla="*/ 177571 w 280686"/>
              <a:gd name="connsiteY2" fmla="*/ 31758 h 32622"/>
              <a:gd name="connsiteX3" fmla="*/ 202971 w 280686"/>
              <a:gd name="connsiteY3" fmla="*/ 22233 h 32622"/>
              <a:gd name="connsiteX4" fmla="*/ 133121 w 280686"/>
              <a:gd name="connsiteY4" fmla="*/ 25408 h 32622"/>
              <a:gd name="connsiteX5" fmla="*/ 2946 w 280686"/>
              <a:gd name="connsiteY5" fmla="*/ 8 h 32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686" h="32622">
                <a:moveTo>
                  <a:pt x="2946" y="8"/>
                </a:moveTo>
                <a:cubicBezTo>
                  <a:pt x="26758" y="537"/>
                  <a:pt x="246892" y="23291"/>
                  <a:pt x="275996" y="28583"/>
                </a:cubicBezTo>
                <a:cubicBezTo>
                  <a:pt x="305100" y="33875"/>
                  <a:pt x="189742" y="32816"/>
                  <a:pt x="177571" y="31758"/>
                </a:cubicBezTo>
                <a:cubicBezTo>
                  <a:pt x="165400" y="30700"/>
                  <a:pt x="210379" y="23291"/>
                  <a:pt x="202971" y="22233"/>
                </a:cubicBezTo>
                <a:cubicBezTo>
                  <a:pt x="195563" y="21175"/>
                  <a:pt x="159579" y="26996"/>
                  <a:pt x="133121" y="25408"/>
                </a:cubicBezTo>
                <a:cubicBezTo>
                  <a:pt x="106663" y="23821"/>
                  <a:pt x="-20866" y="-521"/>
                  <a:pt x="2946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20D55E50-BD0E-EB13-91C3-1A030FDD9685}"/>
              </a:ext>
            </a:extLst>
          </p:cNvPr>
          <p:cNvSpPr/>
          <p:nvPr/>
        </p:nvSpPr>
        <p:spPr>
          <a:xfrm>
            <a:off x="4768676" y="3914653"/>
            <a:ext cx="184828" cy="105362"/>
          </a:xfrm>
          <a:custGeom>
            <a:avLst/>
            <a:gdLst>
              <a:gd name="connsiteX0" fmla="*/ 174 w 184828"/>
              <a:gd name="connsiteY0" fmla="*/ 122 h 105362"/>
              <a:gd name="connsiteX1" fmla="*/ 114474 w 184828"/>
              <a:gd name="connsiteY1" fmla="*/ 22347 h 105362"/>
              <a:gd name="connsiteX2" fmla="*/ 184324 w 184828"/>
              <a:gd name="connsiteY2" fmla="*/ 104897 h 105362"/>
              <a:gd name="connsiteX3" fmla="*/ 143049 w 184828"/>
              <a:gd name="connsiteY3" fmla="*/ 54097 h 105362"/>
              <a:gd name="connsiteX4" fmla="*/ 89074 w 184828"/>
              <a:gd name="connsiteY4" fmla="*/ 15997 h 105362"/>
              <a:gd name="connsiteX5" fmla="*/ 174 w 184828"/>
              <a:gd name="connsiteY5" fmla="*/ 122 h 10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828" h="105362">
                <a:moveTo>
                  <a:pt x="174" y="122"/>
                </a:moveTo>
                <a:cubicBezTo>
                  <a:pt x="4407" y="1180"/>
                  <a:pt x="83782" y="4885"/>
                  <a:pt x="114474" y="22347"/>
                </a:cubicBezTo>
                <a:cubicBezTo>
                  <a:pt x="145166" y="39810"/>
                  <a:pt x="179562" y="99605"/>
                  <a:pt x="184324" y="104897"/>
                </a:cubicBezTo>
                <a:cubicBezTo>
                  <a:pt x="189087" y="110189"/>
                  <a:pt x="158924" y="68914"/>
                  <a:pt x="143049" y="54097"/>
                </a:cubicBezTo>
                <a:cubicBezTo>
                  <a:pt x="127174" y="39280"/>
                  <a:pt x="108124" y="27109"/>
                  <a:pt x="89074" y="15997"/>
                </a:cubicBezTo>
                <a:cubicBezTo>
                  <a:pt x="70024" y="4885"/>
                  <a:pt x="-4059" y="-936"/>
                  <a:pt x="174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48E49079-8C10-864A-ADD9-1F804669630D}"/>
              </a:ext>
            </a:extLst>
          </p:cNvPr>
          <p:cNvSpPr/>
          <p:nvPr/>
        </p:nvSpPr>
        <p:spPr>
          <a:xfrm>
            <a:off x="3997207" y="3702050"/>
            <a:ext cx="409903" cy="168387"/>
          </a:xfrm>
          <a:custGeom>
            <a:avLst/>
            <a:gdLst>
              <a:gd name="connsiteX0" fmla="*/ 118 w 409903"/>
              <a:gd name="connsiteY0" fmla="*/ 168275 h 168387"/>
              <a:gd name="connsiteX1" fmla="*/ 235068 w 409903"/>
              <a:gd name="connsiteY1" fmla="*/ 73025 h 168387"/>
              <a:gd name="connsiteX2" fmla="*/ 158868 w 409903"/>
              <a:gd name="connsiteY2" fmla="*/ 95250 h 168387"/>
              <a:gd name="connsiteX3" fmla="*/ 317618 w 409903"/>
              <a:gd name="connsiteY3" fmla="*/ 34925 h 168387"/>
              <a:gd name="connsiteX4" fmla="*/ 409693 w 409903"/>
              <a:gd name="connsiteY4" fmla="*/ 0 h 168387"/>
              <a:gd name="connsiteX5" fmla="*/ 339843 w 409903"/>
              <a:gd name="connsiteY5" fmla="*/ 34925 h 168387"/>
              <a:gd name="connsiteX6" fmla="*/ 244593 w 409903"/>
              <a:gd name="connsiteY6" fmla="*/ 73025 h 168387"/>
              <a:gd name="connsiteX7" fmla="*/ 203318 w 409903"/>
              <a:gd name="connsiteY7" fmla="*/ 92075 h 168387"/>
              <a:gd name="connsiteX8" fmla="*/ 118 w 409903"/>
              <a:gd name="connsiteY8" fmla="*/ 168275 h 16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9903" h="168387">
                <a:moveTo>
                  <a:pt x="118" y="168275"/>
                </a:moveTo>
                <a:cubicBezTo>
                  <a:pt x="5410" y="165100"/>
                  <a:pt x="208610" y="85196"/>
                  <a:pt x="235068" y="73025"/>
                </a:cubicBezTo>
                <a:cubicBezTo>
                  <a:pt x="261526" y="60854"/>
                  <a:pt x="145110" y="101600"/>
                  <a:pt x="158868" y="95250"/>
                </a:cubicBezTo>
                <a:cubicBezTo>
                  <a:pt x="172626" y="88900"/>
                  <a:pt x="317618" y="34925"/>
                  <a:pt x="317618" y="34925"/>
                </a:cubicBezTo>
                <a:cubicBezTo>
                  <a:pt x="359422" y="19050"/>
                  <a:pt x="405989" y="0"/>
                  <a:pt x="409693" y="0"/>
                </a:cubicBezTo>
                <a:cubicBezTo>
                  <a:pt x="413397" y="0"/>
                  <a:pt x="367360" y="22754"/>
                  <a:pt x="339843" y="34925"/>
                </a:cubicBezTo>
                <a:cubicBezTo>
                  <a:pt x="312326" y="47096"/>
                  <a:pt x="267347" y="63500"/>
                  <a:pt x="244593" y="73025"/>
                </a:cubicBezTo>
                <a:cubicBezTo>
                  <a:pt x="221839" y="82550"/>
                  <a:pt x="237714" y="77787"/>
                  <a:pt x="203318" y="92075"/>
                </a:cubicBezTo>
                <a:cubicBezTo>
                  <a:pt x="168922" y="106362"/>
                  <a:pt x="-5174" y="171450"/>
                  <a:pt x="118" y="168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E9131DC0-5097-320E-44A1-0FA9453AD872}"/>
              </a:ext>
            </a:extLst>
          </p:cNvPr>
          <p:cNvSpPr/>
          <p:nvPr/>
        </p:nvSpPr>
        <p:spPr>
          <a:xfrm>
            <a:off x="4568151" y="3689350"/>
            <a:ext cx="328859" cy="174909"/>
          </a:xfrm>
          <a:custGeom>
            <a:avLst/>
            <a:gdLst>
              <a:gd name="connsiteX0" fmla="*/ 674 w 328859"/>
              <a:gd name="connsiteY0" fmla="*/ 0 h 174909"/>
              <a:gd name="connsiteX1" fmla="*/ 89574 w 328859"/>
              <a:gd name="connsiteY1" fmla="*/ 38100 h 174909"/>
              <a:gd name="connsiteX2" fmla="*/ 197524 w 328859"/>
              <a:gd name="connsiteY2" fmla="*/ 69850 h 174909"/>
              <a:gd name="connsiteX3" fmla="*/ 194349 w 328859"/>
              <a:gd name="connsiteY3" fmla="*/ 66675 h 174909"/>
              <a:gd name="connsiteX4" fmla="*/ 283249 w 328859"/>
              <a:gd name="connsiteY4" fmla="*/ 127000 h 174909"/>
              <a:gd name="connsiteX5" fmla="*/ 327699 w 328859"/>
              <a:gd name="connsiteY5" fmla="*/ 174625 h 174909"/>
              <a:gd name="connsiteX6" fmla="*/ 238799 w 328859"/>
              <a:gd name="connsiteY6" fmla="*/ 104775 h 174909"/>
              <a:gd name="connsiteX7" fmla="*/ 137199 w 328859"/>
              <a:gd name="connsiteY7" fmla="*/ 38100 h 174909"/>
              <a:gd name="connsiteX8" fmla="*/ 674 w 328859"/>
              <a:gd name="connsiteY8" fmla="*/ 0 h 17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8859" h="174909">
                <a:moveTo>
                  <a:pt x="674" y="0"/>
                </a:moveTo>
                <a:cubicBezTo>
                  <a:pt x="-7263" y="0"/>
                  <a:pt x="56766" y="26458"/>
                  <a:pt x="89574" y="38100"/>
                </a:cubicBezTo>
                <a:cubicBezTo>
                  <a:pt x="122382" y="49742"/>
                  <a:pt x="197524" y="69850"/>
                  <a:pt x="197524" y="69850"/>
                </a:cubicBezTo>
                <a:cubicBezTo>
                  <a:pt x="214987" y="74613"/>
                  <a:pt x="180062" y="57150"/>
                  <a:pt x="194349" y="66675"/>
                </a:cubicBezTo>
                <a:cubicBezTo>
                  <a:pt x="208636" y="76200"/>
                  <a:pt x="261024" y="109008"/>
                  <a:pt x="283249" y="127000"/>
                </a:cubicBezTo>
                <a:cubicBezTo>
                  <a:pt x="305474" y="144992"/>
                  <a:pt x="335107" y="178329"/>
                  <a:pt x="327699" y="174625"/>
                </a:cubicBezTo>
                <a:cubicBezTo>
                  <a:pt x="320291" y="170921"/>
                  <a:pt x="270549" y="127529"/>
                  <a:pt x="238799" y="104775"/>
                </a:cubicBezTo>
                <a:cubicBezTo>
                  <a:pt x="207049" y="82021"/>
                  <a:pt x="170537" y="54504"/>
                  <a:pt x="137199" y="38100"/>
                </a:cubicBezTo>
                <a:cubicBezTo>
                  <a:pt x="103861" y="21696"/>
                  <a:pt x="8611" y="0"/>
                  <a:pt x="67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CC756BA8-C245-5568-040A-C8241CF8E553}"/>
              </a:ext>
            </a:extLst>
          </p:cNvPr>
          <p:cNvSpPr/>
          <p:nvPr/>
        </p:nvSpPr>
        <p:spPr>
          <a:xfrm>
            <a:off x="4689281" y="3889369"/>
            <a:ext cx="260599" cy="124227"/>
          </a:xfrm>
          <a:custGeom>
            <a:avLst/>
            <a:gdLst>
              <a:gd name="connsiteX0" fmla="*/ 194 w 260599"/>
              <a:gd name="connsiteY0" fmla="*/ 6 h 124227"/>
              <a:gd name="connsiteX1" fmla="*/ 120844 w 260599"/>
              <a:gd name="connsiteY1" fmla="*/ 44456 h 124227"/>
              <a:gd name="connsiteX2" fmla="*/ 108144 w 260599"/>
              <a:gd name="connsiteY2" fmla="*/ 28581 h 124227"/>
              <a:gd name="connsiteX3" fmla="*/ 190694 w 260599"/>
              <a:gd name="connsiteY3" fmla="*/ 60331 h 124227"/>
              <a:gd name="connsiteX4" fmla="*/ 260544 w 260599"/>
              <a:gd name="connsiteY4" fmla="*/ 123831 h 124227"/>
              <a:gd name="connsiteX5" fmla="*/ 203394 w 260599"/>
              <a:gd name="connsiteY5" fmla="*/ 88906 h 124227"/>
              <a:gd name="connsiteX6" fmla="*/ 200219 w 260599"/>
              <a:gd name="connsiteY6" fmla="*/ 69856 h 124227"/>
              <a:gd name="connsiteX7" fmla="*/ 155769 w 260599"/>
              <a:gd name="connsiteY7" fmla="*/ 41281 h 124227"/>
              <a:gd name="connsiteX8" fmla="*/ 194 w 260599"/>
              <a:gd name="connsiteY8" fmla="*/ 6 h 12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0599" h="124227">
                <a:moveTo>
                  <a:pt x="194" y="6"/>
                </a:moveTo>
                <a:cubicBezTo>
                  <a:pt x="-5627" y="535"/>
                  <a:pt x="120844" y="44456"/>
                  <a:pt x="120844" y="44456"/>
                </a:cubicBezTo>
                <a:cubicBezTo>
                  <a:pt x="138836" y="49219"/>
                  <a:pt x="96502" y="25935"/>
                  <a:pt x="108144" y="28581"/>
                </a:cubicBezTo>
                <a:cubicBezTo>
                  <a:pt x="119786" y="31227"/>
                  <a:pt x="165294" y="44456"/>
                  <a:pt x="190694" y="60331"/>
                </a:cubicBezTo>
                <a:cubicBezTo>
                  <a:pt x="216094" y="76206"/>
                  <a:pt x="258427" y="119069"/>
                  <a:pt x="260544" y="123831"/>
                </a:cubicBezTo>
                <a:cubicBezTo>
                  <a:pt x="262661" y="128593"/>
                  <a:pt x="203394" y="88906"/>
                  <a:pt x="203394" y="88906"/>
                </a:cubicBezTo>
                <a:cubicBezTo>
                  <a:pt x="193340" y="79910"/>
                  <a:pt x="208156" y="77793"/>
                  <a:pt x="200219" y="69856"/>
                </a:cubicBezTo>
                <a:cubicBezTo>
                  <a:pt x="192282" y="61919"/>
                  <a:pt x="181698" y="50277"/>
                  <a:pt x="155769" y="41281"/>
                </a:cubicBezTo>
                <a:cubicBezTo>
                  <a:pt x="129840" y="32285"/>
                  <a:pt x="6015" y="-523"/>
                  <a:pt x="194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860DAFB8-AB88-6169-28AD-B98E8F24118C}"/>
              </a:ext>
            </a:extLst>
          </p:cNvPr>
          <p:cNvSpPr/>
          <p:nvPr/>
        </p:nvSpPr>
        <p:spPr>
          <a:xfrm>
            <a:off x="4340220" y="3883006"/>
            <a:ext cx="401479" cy="76593"/>
          </a:xfrm>
          <a:custGeom>
            <a:avLst/>
            <a:gdLst>
              <a:gd name="connsiteX0" fmla="*/ 5 w 401479"/>
              <a:gd name="connsiteY0" fmla="*/ 19 h 76593"/>
              <a:gd name="connsiteX1" fmla="*/ 177805 w 401479"/>
              <a:gd name="connsiteY1" fmla="*/ 53994 h 76593"/>
              <a:gd name="connsiteX2" fmla="*/ 139705 w 401479"/>
              <a:gd name="connsiteY2" fmla="*/ 50819 h 76593"/>
              <a:gd name="connsiteX3" fmla="*/ 276230 w 401479"/>
              <a:gd name="connsiteY3" fmla="*/ 60344 h 76593"/>
              <a:gd name="connsiteX4" fmla="*/ 400055 w 401479"/>
              <a:gd name="connsiteY4" fmla="*/ 76219 h 76593"/>
              <a:gd name="connsiteX5" fmla="*/ 336555 w 401479"/>
              <a:gd name="connsiteY5" fmla="*/ 69869 h 76593"/>
              <a:gd name="connsiteX6" fmla="*/ 231780 w 401479"/>
              <a:gd name="connsiteY6" fmla="*/ 50819 h 76593"/>
              <a:gd name="connsiteX7" fmla="*/ 184155 w 401479"/>
              <a:gd name="connsiteY7" fmla="*/ 47644 h 76593"/>
              <a:gd name="connsiteX8" fmla="*/ 5 w 401479"/>
              <a:gd name="connsiteY8" fmla="*/ 19 h 76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479" h="76593">
                <a:moveTo>
                  <a:pt x="5" y="19"/>
                </a:moveTo>
                <a:cubicBezTo>
                  <a:pt x="-1053" y="1077"/>
                  <a:pt x="154522" y="45527"/>
                  <a:pt x="177805" y="53994"/>
                </a:cubicBezTo>
                <a:cubicBezTo>
                  <a:pt x="201088" y="62461"/>
                  <a:pt x="139705" y="50819"/>
                  <a:pt x="139705" y="50819"/>
                </a:cubicBezTo>
                <a:cubicBezTo>
                  <a:pt x="156109" y="51877"/>
                  <a:pt x="232838" y="56111"/>
                  <a:pt x="276230" y="60344"/>
                </a:cubicBezTo>
                <a:cubicBezTo>
                  <a:pt x="319622" y="64577"/>
                  <a:pt x="390001" y="74632"/>
                  <a:pt x="400055" y="76219"/>
                </a:cubicBezTo>
                <a:cubicBezTo>
                  <a:pt x="410109" y="77806"/>
                  <a:pt x="364601" y="74102"/>
                  <a:pt x="336555" y="69869"/>
                </a:cubicBezTo>
                <a:cubicBezTo>
                  <a:pt x="308509" y="65636"/>
                  <a:pt x="257180" y="54523"/>
                  <a:pt x="231780" y="50819"/>
                </a:cubicBezTo>
                <a:cubicBezTo>
                  <a:pt x="206380" y="47115"/>
                  <a:pt x="219609" y="53465"/>
                  <a:pt x="184155" y="47644"/>
                </a:cubicBezTo>
                <a:cubicBezTo>
                  <a:pt x="148701" y="41823"/>
                  <a:pt x="1063" y="-1039"/>
                  <a:pt x="5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6DC96422-0062-78B5-A774-4A9293B2DC02}"/>
              </a:ext>
            </a:extLst>
          </p:cNvPr>
          <p:cNvSpPr/>
          <p:nvPr/>
        </p:nvSpPr>
        <p:spPr>
          <a:xfrm>
            <a:off x="4384635" y="3914628"/>
            <a:ext cx="403270" cy="49991"/>
          </a:xfrm>
          <a:custGeom>
            <a:avLst/>
            <a:gdLst>
              <a:gd name="connsiteX0" fmla="*/ 40 w 403270"/>
              <a:gd name="connsiteY0" fmla="*/ 147 h 49991"/>
              <a:gd name="connsiteX1" fmla="*/ 139740 w 403270"/>
              <a:gd name="connsiteY1" fmla="*/ 47772 h 49991"/>
              <a:gd name="connsiteX2" fmla="*/ 92115 w 403270"/>
              <a:gd name="connsiteY2" fmla="*/ 41422 h 49991"/>
              <a:gd name="connsiteX3" fmla="*/ 254040 w 403270"/>
              <a:gd name="connsiteY3" fmla="*/ 35072 h 49991"/>
              <a:gd name="connsiteX4" fmla="*/ 339765 w 403270"/>
              <a:gd name="connsiteY4" fmla="*/ 22372 h 49991"/>
              <a:gd name="connsiteX5" fmla="*/ 403265 w 403270"/>
              <a:gd name="connsiteY5" fmla="*/ 38247 h 49991"/>
              <a:gd name="connsiteX6" fmla="*/ 342940 w 403270"/>
              <a:gd name="connsiteY6" fmla="*/ 22372 h 49991"/>
              <a:gd name="connsiteX7" fmla="*/ 266740 w 403270"/>
              <a:gd name="connsiteY7" fmla="*/ 12847 h 49991"/>
              <a:gd name="connsiteX8" fmla="*/ 155615 w 403270"/>
              <a:gd name="connsiteY8" fmla="*/ 31897 h 49991"/>
              <a:gd name="connsiteX9" fmla="*/ 40 w 403270"/>
              <a:gd name="connsiteY9" fmla="*/ 147 h 4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270" h="49991">
                <a:moveTo>
                  <a:pt x="40" y="147"/>
                </a:moveTo>
                <a:cubicBezTo>
                  <a:pt x="-2606" y="2793"/>
                  <a:pt x="124394" y="40893"/>
                  <a:pt x="139740" y="47772"/>
                </a:cubicBezTo>
                <a:cubicBezTo>
                  <a:pt x="155086" y="54651"/>
                  <a:pt x="73065" y="43539"/>
                  <a:pt x="92115" y="41422"/>
                </a:cubicBezTo>
                <a:cubicBezTo>
                  <a:pt x="111165" y="39305"/>
                  <a:pt x="212765" y="38247"/>
                  <a:pt x="254040" y="35072"/>
                </a:cubicBezTo>
                <a:cubicBezTo>
                  <a:pt x="295315" y="31897"/>
                  <a:pt x="314894" y="21843"/>
                  <a:pt x="339765" y="22372"/>
                </a:cubicBezTo>
                <a:cubicBezTo>
                  <a:pt x="364636" y="22901"/>
                  <a:pt x="402736" y="38247"/>
                  <a:pt x="403265" y="38247"/>
                </a:cubicBezTo>
                <a:cubicBezTo>
                  <a:pt x="403794" y="38247"/>
                  <a:pt x="365694" y="26605"/>
                  <a:pt x="342940" y="22372"/>
                </a:cubicBezTo>
                <a:cubicBezTo>
                  <a:pt x="320186" y="18139"/>
                  <a:pt x="297961" y="11260"/>
                  <a:pt x="266740" y="12847"/>
                </a:cubicBezTo>
                <a:cubicBezTo>
                  <a:pt x="235519" y="14434"/>
                  <a:pt x="192657" y="32426"/>
                  <a:pt x="155615" y="31897"/>
                </a:cubicBezTo>
                <a:cubicBezTo>
                  <a:pt x="118573" y="31368"/>
                  <a:pt x="2686" y="-2499"/>
                  <a:pt x="40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741CEFE2-D9DA-A23C-9349-048752D1532D}"/>
              </a:ext>
            </a:extLst>
          </p:cNvPr>
          <p:cNvSpPr/>
          <p:nvPr/>
        </p:nvSpPr>
        <p:spPr>
          <a:xfrm>
            <a:off x="4223837" y="3958889"/>
            <a:ext cx="599013" cy="42152"/>
          </a:xfrm>
          <a:custGeom>
            <a:avLst/>
            <a:gdLst>
              <a:gd name="connsiteX0" fmla="*/ 2088 w 599013"/>
              <a:gd name="connsiteY0" fmla="*/ 9861 h 42152"/>
              <a:gd name="connsiteX1" fmla="*/ 217988 w 599013"/>
              <a:gd name="connsiteY1" fmla="*/ 41611 h 42152"/>
              <a:gd name="connsiteX2" fmla="*/ 154488 w 599013"/>
              <a:gd name="connsiteY2" fmla="*/ 28911 h 42152"/>
              <a:gd name="connsiteX3" fmla="*/ 249738 w 599013"/>
              <a:gd name="connsiteY3" fmla="*/ 16211 h 42152"/>
              <a:gd name="connsiteX4" fmla="*/ 227513 w 599013"/>
              <a:gd name="connsiteY4" fmla="*/ 16211 h 42152"/>
              <a:gd name="connsiteX5" fmla="*/ 395788 w 599013"/>
              <a:gd name="connsiteY5" fmla="*/ 9861 h 42152"/>
              <a:gd name="connsiteX6" fmla="*/ 598988 w 599013"/>
              <a:gd name="connsiteY6" fmla="*/ 13036 h 42152"/>
              <a:gd name="connsiteX7" fmla="*/ 408488 w 599013"/>
              <a:gd name="connsiteY7" fmla="*/ 336 h 42152"/>
              <a:gd name="connsiteX8" fmla="*/ 227513 w 599013"/>
              <a:gd name="connsiteY8" fmla="*/ 28911 h 42152"/>
              <a:gd name="connsiteX9" fmla="*/ 113213 w 599013"/>
              <a:gd name="connsiteY9" fmla="*/ 35261 h 42152"/>
              <a:gd name="connsiteX10" fmla="*/ 2088 w 599013"/>
              <a:gd name="connsiteY10" fmla="*/ 9861 h 4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013" h="42152">
                <a:moveTo>
                  <a:pt x="2088" y="9861"/>
                </a:moveTo>
                <a:cubicBezTo>
                  <a:pt x="19550" y="10919"/>
                  <a:pt x="192588" y="38436"/>
                  <a:pt x="217988" y="41611"/>
                </a:cubicBezTo>
                <a:cubicBezTo>
                  <a:pt x="243388" y="44786"/>
                  <a:pt x="149196" y="33144"/>
                  <a:pt x="154488" y="28911"/>
                </a:cubicBezTo>
                <a:cubicBezTo>
                  <a:pt x="159780" y="24678"/>
                  <a:pt x="237567" y="18328"/>
                  <a:pt x="249738" y="16211"/>
                </a:cubicBezTo>
                <a:cubicBezTo>
                  <a:pt x="261909" y="14094"/>
                  <a:pt x="227513" y="16211"/>
                  <a:pt x="227513" y="16211"/>
                </a:cubicBezTo>
                <a:lnTo>
                  <a:pt x="395788" y="9861"/>
                </a:lnTo>
                <a:lnTo>
                  <a:pt x="598988" y="13036"/>
                </a:lnTo>
                <a:cubicBezTo>
                  <a:pt x="601105" y="11448"/>
                  <a:pt x="470400" y="-2310"/>
                  <a:pt x="408488" y="336"/>
                </a:cubicBezTo>
                <a:cubicBezTo>
                  <a:pt x="346576" y="2982"/>
                  <a:pt x="276725" y="23090"/>
                  <a:pt x="227513" y="28911"/>
                </a:cubicBezTo>
                <a:cubicBezTo>
                  <a:pt x="178301" y="34732"/>
                  <a:pt x="144963" y="36319"/>
                  <a:pt x="113213" y="35261"/>
                </a:cubicBezTo>
                <a:cubicBezTo>
                  <a:pt x="81463" y="34203"/>
                  <a:pt x="-15374" y="8803"/>
                  <a:pt x="2088" y="9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4C8DFDC2-D72F-6D12-EB1E-2E997F4B10BA}"/>
              </a:ext>
            </a:extLst>
          </p:cNvPr>
          <p:cNvSpPr/>
          <p:nvPr/>
        </p:nvSpPr>
        <p:spPr>
          <a:xfrm>
            <a:off x="4442082" y="3993916"/>
            <a:ext cx="532516" cy="76631"/>
          </a:xfrm>
          <a:custGeom>
            <a:avLst/>
            <a:gdLst>
              <a:gd name="connsiteX0" fmla="*/ 2918 w 532516"/>
              <a:gd name="connsiteY0" fmla="*/ 234 h 76631"/>
              <a:gd name="connsiteX1" fmla="*/ 206118 w 532516"/>
              <a:gd name="connsiteY1" fmla="*/ 31984 h 76631"/>
              <a:gd name="connsiteX2" fmla="*/ 139443 w 532516"/>
              <a:gd name="connsiteY2" fmla="*/ 12934 h 76631"/>
              <a:gd name="connsiteX3" fmla="*/ 371218 w 532516"/>
              <a:gd name="connsiteY3" fmla="*/ 19284 h 76631"/>
              <a:gd name="connsiteX4" fmla="*/ 285493 w 532516"/>
              <a:gd name="connsiteY4" fmla="*/ 19284 h 76631"/>
              <a:gd name="connsiteX5" fmla="*/ 418843 w 532516"/>
              <a:gd name="connsiteY5" fmla="*/ 234 h 76631"/>
              <a:gd name="connsiteX6" fmla="*/ 482343 w 532516"/>
              <a:gd name="connsiteY6" fmla="*/ 28809 h 76631"/>
              <a:gd name="connsiteX7" fmla="*/ 460118 w 532516"/>
              <a:gd name="connsiteY7" fmla="*/ 3409 h 76631"/>
              <a:gd name="connsiteX8" fmla="*/ 526793 w 532516"/>
              <a:gd name="connsiteY8" fmla="*/ 51034 h 76631"/>
              <a:gd name="connsiteX9" fmla="*/ 526793 w 532516"/>
              <a:gd name="connsiteY9" fmla="*/ 76434 h 76631"/>
              <a:gd name="connsiteX10" fmla="*/ 507743 w 532516"/>
              <a:gd name="connsiteY10" fmla="*/ 38334 h 76631"/>
              <a:gd name="connsiteX11" fmla="*/ 453768 w 532516"/>
              <a:gd name="connsiteY11" fmla="*/ 3409 h 76631"/>
              <a:gd name="connsiteX12" fmla="*/ 317243 w 532516"/>
              <a:gd name="connsiteY12" fmla="*/ 12934 h 76631"/>
              <a:gd name="connsiteX13" fmla="*/ 275968 w 532516"/>
              <a:gd name="connsiteY13" fmla="*/ 19284 h 76631"/>
              <a:gd name="connsiteX14" fmla="*/ 380743 w 532516"/>
              <a:gd name="connsiteY14" fmla="*/ 9759 h 76631"/>
              <a:gd name="connsiteX15" fmla="*/ 326768 w 532516"/>
              <a:gd name="connsiteY15" fmla="*/ 3409 h 76631"/>
              <a:gd name="connsiteX16" fmla="*/ 212468 w 532516"/>
              <a:gd name="connsiteY16" fmla="*/ 3409 h 76631"/>
              <a:gd name="connsiteX17" fmla="*/ 91818 w 532516"/>
              <a:gd name="connsiteY17" fmla="*/ 16109 h 76631"/>
              <a:gd name="connsiteX18" fmla="*/ 2918 w 532516"/>
              <a:gd name="connsiteY18" fmla="*/ 234 h 76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2516" h="76631">
                <a:moveTo>
                  <a:pt x="2918" y="234"/>
                </a:moveTo>
                <a:cubicBezTo>
                  <a:pt x="21968" y="2880"/>
                  <a:pt x="183364" y="29867"/>
                  <a:pt x="206118" y="31984"/>
                </a:cubicBezTo>
                <a:cubicBezTo>
                  <a:pt x="228872" y="34101"/>
                  <a:pt x="111926" y="15051"/>
                  <a:pt x="139443" y="12934"/>
                </a:cubicBezTo>
                <a:cubicBezTo>
                  <a:pt x="166960" y="10817"/>
                  <a:pt x="346876" y="18226"/>
                  <a:pt x="371218" y="19284"/>
                </a:cubicBezTo>
                <a:cubicBezTo>
                  <a:pt x="395560" y="20342"/>
                  <a:pt x="277555" y="22459"/>
                  <a:pt x="285493" y="19284"/>
                </a:cubicBezTo>
                <a:cubicBezTo>
                  <a:pt x="293431" y="16109"/>
                  <a:pt x="386035" y="-1354"/>
                  <a:pt x="418843" y="234"/>
                </a:cubicBezTo>
                <a:cubicBezTo>
                  <a:pt x="451651" y="1822"/>
                  <a:pt x="475464" y="28280"/>
                  <a:pt x="482343" y="28809"/>
                </a:cubicBezTo>
                <a:cubicBezTo>
                  <a:pt x="489222" y="29338"/>
                  <a:pt x="452710" y="-295"/>
                  <a:pt x="460118" y="3409"/>
                </a:cubicBezTo>
                <a:cubicBezTo>
                  <a:pt x="467526" y="7113"/>
                  <a:pt x="515680" y="38863"/>
                  <a:pt x="526793" y="51034"/>
                </a:cubicBezTo>
                <a:cubicBezTo>
                  <a:pt x="537906" y="63205"/>
                  <a:pt x="529968" y="78551"/>
                  <a:pt x="526793" y="76434"/>
                </a:cubicBezTo>
                <a:cubicBezTo>
                  <a:pt x="523618" y="74317"/>
                  <a:pt x="519914" y="50505"/>
                  <a:pt x="507743" y="38334"/>
                </a:cubicBezTo>
                <a:cubicBezTo>
                  <a:pt x="495572" y="26163"/>
                  <a:pt x="485518" y="7642"/>
                  <a:pt x="453768" y="3409"/>
                </a:cubicBezTo>
                <a:cubicBezTo>
                  <a:pt x="422018" y="-824"/>
                  <a:pt x="346876" y="10288"/>
                  <a:pt x="317243" y="12934"/>
                </a:cubicBezTo>
                <a:cubicBezTo>
                  <a:pt x="287610" y="15580"/>
                  <a:pt x="265385" y="19813"/>
                  <a:pt x="275968" y="19284"/>
                </a:cubicBezTo>
                <a:cubicBezTo>
                  <a:pt x="286551" y="18755"/>
                  <a:pt x="372276" y="12405"/>
                  <a:pt x="380743" y="9759"/>
                </a:cubicBezTo>
                <a:cubicBezTo>
                  <a:pt x="389210" y="7113"/>
                  <a:pt x="354814" y="4467"/>
                  <a:pt x="326768" y="3409"/>
                </a:cubicBezTo>
                <a:cubicBezTo>
                  <a:pt x="298722" y="2351"/>
                  <a:pt x="251626" y="1292"/>
                  <a:pt x="212468" y="3409"/>
                </a:cubicBezTo>
                <a:cubicBezTo>
                  <a:pt x="173310" y="5526"/>
                  <a:pt x="120393" y="13992"/>
                  <a:pt x="91818" y="16109"/>
                </a:cubicBezTo>
                <a:cubicBezTo>
                  <a:pt x="63243" y="18226"/>
                  <a:pt x="-16132" y="-2412"/>
                  <a:pt x="2918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6EBC74D7-8956-40FC-F531-A28119354D5F}"/>
              </a:ext>
            </a:extLst>
          </p:cNvPr>
          <p:cNvSpPr/>
          <p:nvPr/>
        </p:nvSpPr>
        <p:spPr>
          <a:xfrm>
            <a:off x="4142195" y="3978846"/>
            <a:ext cx="312336" cy="59749"/>
          </a:xfrm>
          <a:custGeom>
            <a:avLst/>
            <a:gdLst>
              <a:gd name="connsiteX0" fmla="*/ 1180 w 312336"/>
              <a:gd name="connsiteY0" fmla="*/ 43879 h 59749"/>
              <a:gd name="connsiteX1" fmla="*/ 67855 w 312336"/>
              <a:gd name="connsiteY1" fmla="*/ 12129 h 59749"/>
              <a:gd name="connsiteX2" fmla="*/ 77380 w 312336"/>
              <a:gd name="connsiteY2" fmla="*/ 2604 h 59749"/>
              <a:gd name="connsiteX3" fmla="*/ 194855 w 312336"/>
              <a:gd name="connsiteY3" fmla="*/ 56579 h 59749"/>
              <a:gd name="connsiteX4" fmla="*/ 185330 w 312336"/>
              <a:gd name="connsiteY4" fmla="*/ 53404 h 59749"/>
              <a:gd name="connsiteX5" fmla="*/ 283755 w 312336"/>
              <a:gd name="connsiteY5" fmla="*/ 53404 h 59749"/>
              <a:gd name="connsiteX6" fmla="*/ 261530 w 312336"/>
              <a:gd name="connsiteY6" fmla="*/ 34354 h 59749"/>
              <a:gd name="connsiteX7" fmla="*/ 312330 w 312336"/>
              <a:gd name="connsiteY7" fmla="*/ 18479 h 59749"/>
              <a:gd name="connsiteX8" fmla="*/ 264705 w 312336"/>
              <a:gd name="connsiteY8" fmla="*/ 40704 h 59749"/>
              <a:gd name="connsiteX9" fmla="*/ 201205 w 312336"/>
              <a:gd name="connsiteY9" fmla="*/ 37529 h 59749"/>
              <a:gd name="connsiteX10" fmla="*/ 137705 w 312336"/>
              <a:gd name="connsiteY10" fmla="*/ 8954 h 59749"/>
              <a:gd name="connsiteX11" fmla="*/ 1180 w 312336"/>
              <a:gd name="connsiteY11" fmla="*/ 43879 h 59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2336" h="59749">
                <a:moveTo>
                  <a:pt x="1180" y="43879"/>
                </a:moveTo>
                <a:cubicBezTo>
                  <a:pt x="-10462" y="44408"/>
                  <a:pt x="67855" y="12129"/>
                  <a:pt x="67855" y="12129"/>
                </a:cubicBezTo>
                <a:cubicBezTo>
                  <a:pt x="80555" y="5250"/>
                  <a:pt x="56213" y="-4804"/>
                  <a:pt x="77380" y="2604"/>
                </a:cubicBezTo>
                <a:cubicBezTo>
                  <a:pt x="98547" y="10012"/>
                  <a:pt x="176863" y="48112"/>
                  <a:pt x="194855" y="56579"/>
                </a:cubicBezTo>
                <a:cubicBezTo>
                  <a:pt x="212847" y="65046"/>
                  <a:pt x="170513" y="53933"/>
                  <a:pt x="185330" y="53404"/>
                </a:cubicBezTo>
                <a:cubicBezTo>
                  <a:pt x="200147" y="52875"/>
                  <a:pt x="271055" y="56579"/>
                  <a:pt x="283755" y="53404"/>
                </a:cubicBezTo>
                <a:cubicBezTo>
                  <a:pt x="296455" y="50229"/>
                  <a:pt x="256768" y="40175"/>
                  <a:pt x="261530" y="34354"/>
                </a:cubicBezTo>
                <a:cubicBezTo>
                  <a:pt x="266292" y="28533"/>
                  <a:pt x="311801" y="17421"/>
                  <a:pt x="312330" y="18479"/>
                </a:cubicBezTo>
                <a:cubicBezTo>
                  <a:pt x="312859" y="19537"/>
                  <a:pt x="283226" y="37529"/>
                  <a:pt x="264705" y="40704"/>
                </a:cubicBezTo>
                <a:cubicBezTo>
                  <a:pt x="246184" y="43879"/>
                  <a:pt x="222371" y="42821"/>
                  <a:pt x="201205" y="37529"/>
                </a:cubicBezTo>
                <a:cubicBezTo>
                  <a:pt x="180039" y="32237"/>
                  <a:pt x="164163" y="10012"/>
                  <a:pt x="137705" y="8954"/>
                </a:cubicBezTo>
                <a:cubicBezTo>
                  <a:pt x="111247" y="7896"/>
                  <a:pt x="12822" y="43350"/>
                  <a:pt x="1180" y="43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A46FFC0B-3F63-C7D4-1E01-74708FAC13AB}"/>
              </a:ext>
            </a:extLst>
          </p:cNvPr>
          <p:cNvSpPr/>
          <p:nvPr/>
        </p:nvSpPr>
        <p:spPr>
          <a:xfrm>
            <a:off x="4276094" y="4033672"/>
            <a:ext cx="654772" cy="49480"/>
          </a:xfrm>
          <a:custGeom>
            <a:avLst/>
            <a:gdLst>
              <a:gd name="connsiteX0" fmla="*/ 631 w 654772"/>
              <a:gd name="connsiteY0" fmla="*/ 4928 h 49480"/>
              <a:gd name="connsiteX1" fmla="*/ 168906 w 654772"/>
              <a:gd name="connsiteY1" fmla="*/ 36678 h 49480"/>
              <a:gd name="connsiteX2" fmla="*/ 127631 w 654772"/>
              <a:gd name="connsiteY2" fmla="*/ 33503 h 49480"/>
              <a:gd name="connsiteX3" fmla="*/ 299081 w 654772"/>
              <a:gd name="connsiteY3" fmla="*/ 23978 h 49480"/>
              <a:gd name="connsiteX4" fmla="*/ 403856 w 654772"/>
              <a:gd name="connsiteY4" fmla="*/ 20803 h 49480"/>
              <a:gd name="connsiteX5" fmla="*/ 343531 w 654772"/>
              <a:gd name="connsiteY5" fmla="*/ 17628 h 49480"/>
              <a:gd name="connsiteX6" fmla="*/ 559431 w 654772"/>
              <a:gd name="connsiteY6" fmla="*/ 20803 h 49480"/>
              <a:gd name="connsiteX7" fmla="*/ 505456 w 654772"/>
              <a:gd name="connsiteY7" fmla="*/ 11278 h 49480"/>
              <a:gd name="connsiteX8" fmla="*/ 651506 w 654772"/>
              <a:gd name="connsiteY8" fmla="*/ 1753 h 49480"/>
              <a:gd name="connsiteX9" fmla="*/ 610231 w 654772"/>
              <a:gd name="connsiteY9" fmla="*/ 49378 h 49480"/>
              <a:gd name="connsiteX10" fmla="*/ 648331 w 654772"/>
              <a:gd name="connsiteY10" fmla="*/ 14453 h 49480"/>
              <a:gd name="connsiteX11" fmla="*/ 499106 w 654772"/>
              <a:gd name="connsiteY11" fmla="*/ 14453 h 49480"/>
              <a:gd name="connsiteX12" fmla="*/ 327656 w 654772"/>
              <a:gd name="connsiteY12" fmla="*/ 33503 h 49480"/>
              <a:gd name="connsiteX13" fmla="*/ 232406 w 654772"/>
              <a:gd name="connsiteY13" fmla="*/ 17628 h 49480"/>
              <a:gd name="connsiteX14" fmla="*/ 330831 w 654772"/>
              <a:gd name="connsiteY14" fmla="*/ 20803 h 49480"/>
              <a:gd name="connsiteX15" fmla="*/ 159381 w 654772"/>
              <a:gd name="connsiteY15" fmla="*/ 30328 h 49480"/>
              <a:gd name="connsiteX16" fmla="*/ 111756 w 654772"/>
              <a:gd name="connsiteY16" fmla="*/ 14453 h 49480"/>
              <a:gd name="connsiteX17" fmla="*/ 631 w 654772"/>
              <a:gd name="connsiteY17" fmla="*/ 4928 h 49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54772" h="49480">
                <a:moveTo>
                  <a:pt x="631" y="4928"/>
                </a:moveTo>
                <a:cubicBezTo>
                  <a:pt x="10156" y="8632"/>
                  <a:pt x="147739" y="31916"/>
                  <a:pt x="168906" y="36678"/>
                </a:cubicBezTo>
                <a:cubicBezTo>
                  <a:pt x="190073" y="41440"/>
                  <a:pt x="105935" y="35620"/>
                  <a:pt x="127631" y="33503"/>
                </a:cubicBezTo>
                <a:cubicBezTo>
                  <a:pt x="149327" y="31386"/>
                  <a:pt x="253044" y="26095"/>
                  <a:pt x="299081" y="23978"/>
                </a:cubicBezTo>
                <a:cubicBezTo>
                  <a:pt x="345118" y="21861"/>
                  <a:pt x="396448" y="21861"/>
                  <a:pt x="403856" y="20803"/>
                </a:cubicBezTo>
                <a:cubicBezTo>
                  <a:pt x="411264" y="19745"/>
                  <a:pt x="317602" y="17628"/>
                  <a:pt x="343531" y="17628"/>
                </a:cubicBezTo>
                <a:cubicBezTo>
                  <a:pt x="369460" y="17628"/>
                  <a:pt x="532444" y="21861"/>
                  <a:pt x="559431" y="20803"/>
                </a:cubicBezTo>
                <a:cubicBezTo>
                  <a:pt x="586418" y="19745"/>
                  <a:pt x="490110" y="14453"/>
                  <a:pt x="505456" y="11278"/>
                </a:cubicBezTo>
                <a:cubicBezTo>
                  <a:pt x="520802" y="8103"/>
                  <a:pt x="634044" y="-4597"/>
                  <a:pt x="651506" y="1753"/>
                </a:cubicBezTo>
                <a:cubicBezTo>
                  <a:pt x="668968" y="8103"/>
                  <a:pt x="610760" y="47261"/>
                  <a:pt x="610231" y="49378"/>
                </a:cubicBezTo>
                <a:cubicBezTo>
                  <a:pt x="609702" y="51495"/>
                  <a:pt x="666852" y="20274"/>
                  <a:pt x="648331" y="14453"/>
                </a:cubicBezTo>
                <a:cubicBezTo>
                  <a:pt x="629810" y="8632"/>
                  <a:pt x="552552" y="11278"/>
                  <a:pt x="499106" y="14453"/>
                </a:cubicBezTo>
                <a:cubicBezTo>
                  <a:pt x="445660" y="17628"/>
                  <a:pt x="372106" y="32974"/>
                  <a:pt x="327656" y="33503"/>
                </a:cubicBezTo>
                <a:cubicBezTo>
                  <a:pt x="283206" y="34032"/>
                  <a:pt x="231877" y="19745"/>
                  <a:pt x="232406" y="17628"/>
                </a:cubicBezTo>
                <a:cubicBezTo>
                  <a:pt x="232935" y="15511"/>
                  <a:pt x="343002" y="18686"/>
                  <a:pt x="330831" y="20803"/>
                </a:cubicBezTo>
                <a:cubicBezTo>
                  <a:pt x="318660" y="22920"/>
                  <a:pt x="195893" y="31386"/>
                  <a:pt x="159381" y="30328"/>
                </a:cubicBezTo>
                <a:cubicBezTo>
                  <a:pt x="122869" y="29270"/>
                  <a:pt x="131335" y="17628"/>
                  <a:pt x="111756" y="14453"/>
                </a:cubicBezTo>
                <a:cubicBezTo>
                  <a:pt x="92177" y="11278"/>
                  <a:pt x="-8894" y="1224"/>
                  <a:pt x="631" y="4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BE120EBC-E79C-4370-9F27-3548E4E2FA1E}"/>
              </a:ext>
            </a:extLst>
          </p:cNvPr>
          <p:cNvSpPr/>
          <p:nvPr/>
        </p:nvSpPr>
        <p:spPr>
          <a:xfrm>
            <a:off x="4914881" y="3882978"/>
            <a:ext cx="70120" cy="171577"/>
          </a:xfrm>
          <a:custGeom>
            <a:avLst/>
            <a:gdLst>
              <a:gd name="connsiteX0" fmla="*/ 19 w 70120"/>
              <a:gd name="connsiteY0" fmla="*/ 47 h 171577"/>
              <a:gd name="connsiteX1" fmla="*/ 53994 w 70120"/>
              <a:gd name="connsiteY1" fmla="*/ 104822 h 171577"/>
              <a:gd name="connsiteX2" fmla="*/ 69869 w 70120"/>
              <a:gd name="connsiteY2" fmla="*/ 171497 h 171577"/>
              <a:gd name="connsiteX3" fmla="*/ 60344 w 70120"/>
              <a:gd name="connsiteY3" fmla="*/ 92122 h 171577"/>
              <a:gd name="connsiteX4" fmla="*/ 19 w 70120"/>
              <a:gd name="connsiteY4" fmla="*/ 47 h 171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120" h="171577">
                <a:moveTo>
                  <a:pt x="19" y="47"/>
                </a:moveTo>
                <a:cubicBezTo>
                  <a:pt x="-1039" y="2164"/>
                  <a:pt x="42352" y="76247"/>
                  <a:pt x="53994" y="104822"/>
                </a:cubicBezTo>
                <a:cubicBezTo>
                  <a:pt x="65636" y="133397"/>
                  <a:pt x="68811" y="173614"/>
                  <a:pt x="69869" y="171497"/>
                </a:cubicBezTo>
                <a:cubicBezTo>
                  <a:pt x="70927" y="169380"/>
                  <a:pt x="68811" y="117522"/>
                  <a:pt x="60344" y="92122"/>
                </a:cubicBezTo>
                <a:cubicBezTo>
                  <a:pt x="51877" y="66722"/>
                  <a:pt x="1077" y="-2070"/>
                  <a:pt x="19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31A17D52-F95B-4434-2AC7-F5448D2B7970}"/>
              </a:ext>
            </a:extLst>
          </p:cNvPr>
          <p:cNvSpPr/>
          <p:nvPr/>
        </p:nvSpPr>
        <p:spPr>
          <a:xfrm>
            <a:off x="3901968" y="3727423"/>
            <a:ext cx="378227" cy="99272"/>
          </a:xfrm>
          <a:custGeom>
            <a:avLst/>
            <a:gdLst>
              <a:gd name="connsiteX0" fmla="*/ 107 w 378227"/>
              <a:gd name="connsiteY0" fmla="*/ 92102 h 99272"/>
              <a:gd name="connsiteX1" fmla="*/ 171557 w 378227"/>
              <a:gd name="connsiteY1" fmla="*/ 82577 h 99272"/>
              <a:gd name="connsiteX2" fmla="*/ 168382 w 378227"/>
              <a:gd name="connsiteY2" fmla="*/ 92102 h 99272"/>
              <a:gd name="connsiteX3" fmla="*/ 377932 w 378227"/>
              <a:gd name="connsiteY3" fmla="*/ 27 h 99272"/>
              <a:gd name="connsiteX4" fmla="*/ 212832 w 378227"/>
              <a:gd name="connsiteY4" fmla="*/ 82577 h 99272"/>
              <a:gd name="connsiteX5" fmla="*/ 146157 w 378227"/>
              <a:gd name="connsiteY5" fmla="*/ 98452 h 99272"/>
              <a:gd name="connsiteX6" fmla="*/ 107 w 378227"/>
              <a:gd name="connsiteY6" fmla="*/ 92102 h 9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227" h="99272">
                <a:moveTo>
                  <a:pt x="107" y="92102"/>
                </a:moveTo>
                <a:cubicBezTo>
                  <a:pt x="4340" y="89456"/>
                  <a:pt x="143511" y="82577"/>
                  <a:pt x="171557" y="82577"/>
                </a:cubicBezTo>
                <a:cubicBezTo>
                  <a:pt x="199603" y="82577"/>
                  <a:pt x="133986" y="105860"/>
                  <a:pt x="168382" y="92102"/>
                </a:cubicBezTo>
                <a:cubicBezTo>
                  <a:pt x="202778" y="78344"/>
                  <a:pt x="370524" y="1614"/>
                  <a:pt x="377932" y="27"/>
                </a:cubicBezTo>
                <a:cubicBezTo>
                  <a:pt x="385340" y="-1560"/>
                  <a:pt x="251461" y="66173"/>
                  <a:pt x="212832" y="82577"/>
                </a:cubicBezTo>
                <a:cubicBezTo>
                  <a:pt x="174203" y="98981"/>
                  <a:pt x="174732" y="95277"/>
                  <a:pt x="146157" y="98452"/>
                </a:cubicBezTo>
                <a:cubicBezTo>
                  <a:pt x="117582" y="101627"/>
                  <a:pt x="-4126" y="94748"/>
                  <a:pt x="107" y="92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117B3538-B1DD-4529-71E9-2017F1B506A9}"/>
              </a:ext>
            </a:extLst>
          </p:cNvPr>
          <p:cNvSpPr/>
          <p:nvPr/>
        </p:nvSpPr>
        <p:spPr>
          <a:xfrm>
            <a:off x="4032155" y="3905045"/>
            <a:ext cx="352855" cy="38332"/>
          </a:xfrm>
          <a:custGeom>
            <a:avLst/>
            <a:gdLst>
              <a:gd name="connsiteX0" fmla="*/ 95 w 352855"/>
              <a:gd name="connsiteY0" fmla="*/ 22430 h 38332"/>
              <a:gd name="connsiteX1" fmla="*/ 228695 w 352855"/>
              <a:gd name="connsiteY1" fmla="*/ 6555 h 38332"/>
              <a:gd name="connsiteX2" fmla="*/ 352520 w 352855"/>
              <a:gd name="connsiteY2" fmla="*/ 38305 h 38332"/>
              <a:gd name="connsiteX3" fmla="*/ 257270 w 352855"/>
              <a:gd name="connsiteY3" fmla="*/ 205 h 38332"/>
              <a:gd name="connsiteX4" fmla="*/ 95 w 352855"/>
              <a:gd name="connsiteY4" fmla="*/ 22430 h 38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855" h="38332">
                <a:moveTo>
                  <a:pt x="95" y="22430"/>
                </a:moveTo>
                <a:cubicBezTo>
                  <a:pt x="-4667" y="23488"/>
                  <a:pt x="169958" y="3909"/>
                  <a:pt x="228695" y="6555"/>
                </a:cubicBezTo>
                <a:cubicBezTo>
                  <a:pt x="287432" y="9201"/>
                  <a:pt x="347758" y="39363"/>
                  <a:pt x="352520" y="38305"/>
                </a:cubicBezTo>
                <a:cubicBezTo>
                  <a:pt x="357282" y="37247"/>
                  <a:pt x="310716" y="2851"/>
                  <a:pt x="257270" y="205"/>
                </a:cubicBezTo>
                <a:cubicBezTo>
                  <a:pt x="203824" y="-2441"/>
                  <a:pt x="4857" y="21372"/>
                  <a:pt x="95" y="22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DC8F2783-8F22-2D3B-C184-DB77B693FF7C}"/>
              </a:ext>
            </a:extLst>
          </p:cNvPr>
          <p:cNvSpPr/>
          <p:nvPr/>
        </p:nvSpPr>
        <p:spPr>
          <a:xfrm>
            <a:off x="4625797" y="3755875"/>
            <a:ext cx="23255" cy="114527"/>
          </a:xfrm>
          <a:custGeom>
            <a:avLst/>
            <a:gdLst>
              <a:gd name="connsiteX0" fmla="*/ 6528 w 23255"/>
              <a:gd name="connsiteY0" fmla="*/ 150 h 114527"/>
              <a:gd name="connsiteX1" fmla="*/ 22403 w 23255"/>
              <a:gd name="connsiteY1" fmla="*/ 73175 h 114527"/>
              <a:gd name="connsiteX2" fmla="*/ 19228 w 23255"/>
              <a:gd name="connsiteY2" fmla="*/ 114450 h 114527"/>
              <a:gd name="connsiteX3" fmla="*/ 3353 w 23255"/>
              <a:gd name="connsiteY3" fmla="*/ 82700 h 114527"/>
              <a:gd name="connsiteX4" fmla="*/ 178 w 23255"/>
              <a:gd name="connsiteY4" fmla="*/ 54125 h 114527"/>
              <a:gd name="connsiteX5" fmla="*/ 6528 w 23255"/>
              <a:gd name="connsiteY5" fmla="*/ 150 h 11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55" h="114527">
                <a:moveTo>
                  <a:pt x="6528" y="150"/>
                </a:moveTo>
                <a:cubicBezTo>
                  <a:pt x="10232" y="3325"/>
                  <a:pt x="20286" y="54125"/>
                  <a:pt x="22403" y="73175"/>
                </a:cubicBezTo>
                <a:cubicBezTo>
                  <a:pt x="24520" y="92225"/>
                  <a:pt x="22403" y="112863"/>
                  <a:pt x="19228" y="114450"/>
                </a:cubicBezTo>
                <a:cubicBezTo>
                  <a:pt x="16053" y="116037"/>
                  <a:pt x="6528" y="92754"/>
                  <a:pt x="3353" y="82700"/>
                </a:cubicBezTo>
                <a:cubicBezTo>
                  <a:pt x="178" y="72646"/>
                  <a:pt x="-351" y="63121"/>
                  <a:pt x="178" y="54125"/>
                </a:cubicBezTo>
                <a:cubicBezTo>
                  <a:pt x="707" y="45129"/>
                  <a:pt x="2824" y="-3025"/>
                  <a:pt x="6528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AD2B5285-F481-5FE5-2760-0B64649FA64C}"/>
              </a:ext>
            </a:extLst>
          </p:cNvPr>
          <p:cNvSpPr/>
          <p:nvPr/>
        </p:nvSpPr>
        <p:spPr>
          <a:xfrm>
            <a:off x="4619165" y="3701882"/>
            <a:ext cx="262743" cy="176792"/>
          </a:xfrm>
          <a:custGeom>
            <a:avLst/>
            <a:gdLst>
              <a:gd name="connsiteX0" fmla="*/ 460 w 262743"/>
              <a:gd name="connsiteY0" fmla="*/ 168 h 176792"/>
              <a:gd name="connsiteX1" fmla="*/ 168735 w 262743"/>
              <a:gd name="connsiteY1" fmla="*/ 98593 h 176792"/>
              <a:gd name="connsiteX2" fmla="*/ 241760 w 262743"/>
              <a:gd name="connsiteY2" fmla="*/ 165268 h 176792"/>
              <a:gd name="connsiteX3" fmla="*/ 260810 w 262743"/>
              <a:gd name="connsiteY3" fmla="*/ 174793 h 176792"/>
              <a:gd name="connsiteX4" fmla="*/ 203660 w 262743"/>
              <a:gd name="connsiteY4" fmla="*/ 143043 h 176792"/>
              <a:gd name="connsiteX5" fmla="*/ 121110 w 262743"/>
              <a:gd name="connsiteY5" fmla="*/ 76368 h 176792"/>
              <a:gd name="connsiteX6" fmla="*/ 460 w 262743"/>
              <a:gd name="connsiteY6" fmla="*/ 168 h 17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743" h="176792">
                <a:moveTo>
                  <a:pt x="460" y="168"/>
                </a:moveTo>
                <a:cubicBezTo>
                  <a:pt x="8397" y="3872"/>
                  <a:pt x="128518" y="71076"/>
                  <a:pt x="168735" y="98593"/>
                </a:cubicBezTo>
                <a:cubicBezTo>
                  <a:pt x="208952" y="126110"/>
                  <a:pt x="241760" y="165268"/>
                  <a:pt x="241760" y="165268"/>
                </a:cubicBezTo>
                <a:cubicBezTo>
                  <a:pt x="257106" y="177968"/>
                  <a:pt x="267160" y="178497"/>
                  <a:pt x="260810" y="174793"/>
                </a:cubicBezTo>
                <a:cubicBezTo>
                  <a:pt x="254460" y="171089"/>
                  <a:pt x="226943" y="159447"/>
                  <a:pt x="203660" y="143043"/>
                </a:cubicBezTo>
                <a:cubicBezTo>
                  <a:pt x="180377" y="126639"/>
                  <a:pt x="152860" y="98064"/>
                  <a:pt x="121110" y="76368"/>
                </a:cubicBezTo>
                <a:cubicBezTo>
                  <a:pt x="89360" y="54672"/>
                  <a:pt x="-7477" y="-3536"/>
                  <a:pt x="460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D53572AB-CC5A-D54B-6886-153DBEDC1483}"/>
              </a:ext>
            </a:extLst>
          </p:cNvPr>
          <p:cNvSpPr/>
          <p:nvPr/>
        </p:nvSpPr>
        <p:spPr>
          <a:xfrm>
            <a:off x="4838465" y="3374809"/>
            <a:ext cx="116718" cy="145109"/>
          </a:xfrm>
          <a:custGeom>
            <a:avLst/>
            <a:gdLst>
              <a:gd name="connsiteX0" fmla="*/ 235 w 116718"/>
              <a:gd name="connsiteY0" fmla="*/ 216 h 145109"/>
              <a:gd name="connsiteX1" fmla="*/ 76435 w 116718"/>
              <a:gd name="connsiteY1" fmla="*/ 79591 h 145109"/>
              <a:gd name="connsiteX2" fmla="*/ 73260 w 116718"/>
              <a:gd name="connsiteY2" fmla="*/ 54191 h 145109"/>
              <a:gd name="connsiteX3" fmla="*/ 111360 w 116718"/>
              <a:gd name="connsiteY3" fmla="*/ 143091 h 145109"/>
              <a:gd name="connsiteX4" fmla="*/ 105010 w 116718"/>
              <a:gd name="connsiteY4" fmla="*/ 108166 h 145109"/>
              <a:gd name="connsiteX5" fmla="*/ 235 w 116718"/>
              <a:gd name="connsiteY5" fmla="*/ 216 h 145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18" h="145109">
                <a:moveTo>
                  <a:pt x="235" y="216"/>
                </a:moveTo>
                <a:cubicBezTo>
                  <a:pt x="-4527" y="-4546"/>
                  <a:pt x="64264" y="70595"/>
                  <a:pt x="76435" y="79591"/>
                </a:cubicBezTo>
                <a:cubicBezTo>
                  <a:pt x="88606" y="88587"/>
                  <a:pt x="67439" y="43608"/>
                  <a:pt x="73260" y="54191"/>
                </a:cubicBezTo>
                <a:cubicBezTo>
                  <a:pt x="79081" y="64774"/>
                  <a:pt x="106068" y="134095"/>
                  <a:pt x="111360" y="143091"/>
                </a:cubicBezTo>
                <a:cubicBezTo>
                  <a:pt x="116652" y="152087"/>
                  <a:pt x="122472" y="129333"/>
                  <a:pt x="105010" y="108166"/>
                </a:cubicBezTo>
                <a:cubicBezTo>
                  <a:pt x="87548" y="86999"/>
                  <a:pt x="4997" y="4978"/>
                  <a:pt x="235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4FCF615D-32CD-ADD7-27FA-F56B7452AECE}"/>
              </a:ext>
            </a:extLst>
          </p:cNvPr>
          <p:cNvSpPr/>
          <p:nvPr/>
        </p:nvSpPr>
        <p:spPr>
          <a:xfrm>
            <a:off x="4613275" y="3355914"/>
            <a:ext cx="270980" cy="123970"/>
          </a:xfrm>
          <a:custGeom>
            <a:avLst/>
            <a:gdLst>
              <a:gd name="connsiteX0" fmla="*/ 0 w 270980"/>
              <a:gd name="connsiteY0" fmla="*/ 61 h 123970"/>
              <a:gd name="connsiteX1" fmla="*/ 165100 w 270980"/>
              <a:gd name="connsiteY1" fmla="*/ 47686 h 123970"/>
              <a:gd name="connsiteX2" fmla="*/ 114300 w 270980"/>
              <a:gd name="connsiteY2" fmla="*/ 25461 h 123970"/>
              <a:gd name="connsiteX3" fmla="*/ 234950 w 270980"/>
              <a:gd name="connsiteY3" fmla="*/ 60386 h 123970"/>
              <a:gd name="connsiteX4" fmla="*/ 180975 w 270980"/>
              <a:gd name="connsiteY4" fmla="*/ 54036 h 123970"/>
              <a:gd name="connsiteX5" fmla="*/ 260350 w 270980"/>
              <a:gd name="connsiteY5" fmla="*/ 69911 h 123970"/>
              <a:gd name="connsiteX6" fmla="*/ 250825 w 270980"/>
              <a:gd name="connsiteY6" fmla="*/ 95311 h 123970"/>
              <a:gd name="connsiteX7" fmla="*/ 168275 w 270980"/>
              <a:gd name="connsiteY7" fmla="*/ 123886 h 123970"/>
              <a:gd name="connsiteX8" fmla="*/ 266700 w 270980"/>
              <a:gd name="connsiteY8" fmla="*/ 85786 h 123970"/>
              <a:gd name="connsiteX9" fmla="*/ 244475 w 270980"/>
              <a:gd name="connsiteY9" fmla="*/ 69911 h 123970"/>
              <a:gd name="connsiteX10" fmla="*/ 165100 w 270980"/>
              <a:gd name="connsiteY10" fmla="*/ 38161 h 123970"/>
              <a:gd name="connsiteX11" fmla="*/ 0 w 270980"/>
              <a:gd name="connsiteY11" fmla="*/ 61 h 123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0980" h="123970">
                <a:moveTo>
                  <a:pt x="0" y="61"/>
                </a:moveTo>
                <a:cubicBezTo>
                  <a:pt x="0" y="1648"/>
                  <a:pt x="146050" y="43453"/>
                  <a:pt x="165100" y="47686"/>
                </a:cubicBezTo>
                <a:cubicBezTo>
                  <a:pt x="184150" y="51919"/>
                  <a:pt x="102658" y="23344"/>
                  <a:pt x="114300" y="25461"/>
                </a:cubicBezTo>
                <a:cubicBezTo>
                  <a:pt x="125942" y="27578"/>
                  <a:pt x="223838" y="55624"/>
                  <a:pt x="234950" y="60386"/>
                </a:cubicBezTo>
                <a:cubicBezTo>
                  <a:pt x="246062" y="65148"/>
                  <a:pt x="176742" y="52449"/>
                  <a:pt x="180975" y="54036"/>
                </a:cubicBezTo>
                <a:cubicBezTo>
                  <a:pt x="185208" y="55623"/>
                  <a:pt x="248708" y="63032"/>
                  <a:pt x="260350" y="69911"/>
                </a:cubicBezTo>
                <a:cubicBezTo>
                  <a:pt x="271992" y="76790"/>
                  <a:pt x="266171" y="86315"/>
                  <a:pt x="250825" y="95311"/>
                </a:cubicBezTo>
                <a:cubicBezTo>
                  <a:pt x="235479" y="104307"/>
                  <a:pt x="165629" y="125474"/>
                  <a:pt x="168275" y="123886"/>
                </a:cubicBezTo>
                <a:cubicBezTo>
                  <a:pt x="170921" y="122299"/>
                  <a:pt x="254000" y="94782"/>
                  <a:pt x="266700" y="85786"/>
                </a:cubicBezTo>
                <a:cubicBezTo>
                  <a:pt x="279400" y="76790"/>
                  <a:pt x="261408" y="77848"/>
                  <a:pt x="244475" y="69911"/>
                </a:cubicBezTo>
                <a:cubicBezTo>
                  <a:pt x="227542" y="61974"/>
                  <a:pt x="198438" y="48215"/>
                  <a:pt x="165100" y="38161"/>
                </a:cubicBezTo>
                <a:cubicBezTo>
                  <a:pt x="131762" y="28107"/>
                  <a:pt x="0" y="-1526"/>
                  <a:pt x="0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8C2A1D41-723E-C3B9-0B36-2447272D0984}"/>
              </a:ext>
            </a:extLst>
          </p:cNvPr>
          <p:cNvSpPr/>
          <p:nvPr/>
        </p:nvSpPr>
        <p:spPr>
          <a:xfrm>
            <a:off x="4377983" y="3352130"/>
            <a:ext cx="410868" cy="23174"/>
          </a:xfrm>
          <a:custGeom>
            <a:avLst/>
            <a:gdLst>
              <a:gd name="connsiteX0" fmla="*/ 342 w 410868"/>
              <a:gd name="connsiteY0" fmla="*/ 670 h 23174"/>
              <a:gd name="connsiteX1" fmla="*/ 244817 w 410868"/>
              <a:gd name="connsiteY1" fmla="*/ 22895 h 23174"/>
              <a:gd name="connsiteX2" fmla="*/ 187667 w 410868"/>
              <a:gd name="connsiteY2" fmla="*/ 13370 h 23174"/>
              <a:gd name="connsiteX3" fmla="*/ 409917 w 410868"/>
              <a:gd name="connsiteY3" fmla="*/ 16545 h 23174"/>
              <a:gd name="connsiteX4" fmla="*/ 267042 w 410868"/>
              <a:gd name="connsiteY4" fmla="*/ 22895 h 23174"/>
              <a:gd name="connsiteX5" fmla="*/ 244817 w 410868"/>
              <a:gd name="connsiteY5" fmla="*/ 19720 h 23174"/>
              <a:gd name="connsiteX6" fmla="*/ 209892 w 410868"/>
              <a:gd name="connsiteY6" fmla="*/ 22895 h 23174"/>
              <a:gd name="connsiteX7" fmla="*/ 190842 w 410868"/>
              <a:gd name="connsiteY7" fmla="*/ 7020 h 23174"/>
              <a:gd name="connsiteX8" fmla="*/ 342 w 410868"/>
              <a:gd name="connsiteY8" fmla="*/ 670 h 2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0868" h="23174">
                <a:moveTo>
                  <a:pt x="342" y="670"/>
                </a:moveTo>
                <a:cubicBezTo>
                  <a:pt x="9338" y="3316"/>
                  <a:pt x="213596" y="20778"/>
                  <a:pt x="244817" y="22895"/>
                </a:cubicBezTo>
                <a:cubicBezTo>
                  <a:pt x="276038" y="25012"/>
                  <a:pt x="160150" y="14428"/>
                  <a:pt x="187667" y="13370"/>
                </a:cubicBezTo>
                <a:cubicBezTo>
                  <a:pt x="215184" y="12312"/>
                  <a:pt x="396688" y="14958"/>
                  <a:pt x="409917" y="16545"/>
                </a:cubicBezTo>
                <a:cubicBezTo>
                  <a:pt x="423146" y="18132"/>
                  <a:pt x="294559" y="22366"/>
                  <a:pt x="267042" y="22895"/>
                </a:cubicBezTo>
                <a:cubicBezTo>
                  <a:pt x="239525" y="23424"/>
                  <a:pt x="254342" y="19720"/>
                  <a:pt x="244817" y="19720"/>
                </a:cubicBezTo>
                <a:cubicBezTo>
                  <a:pt x="235292" y="19720"/>
                  <a:pt x="209892" y="22895"/>
                  <a:pt x="209892" y="22895"/>
                </a:cubicBezTo>
                <a:cubicBezTo>
                  <a:pt x="200896" y="20778"/>
                  <a:pt x="219417" y="10195"/>
                  <a:pt x="190842" y="7020"/>
                </a:cubicBezTo>
                <a:cubicBezTo>
                  <a:pt x="162267" y="3845"/>
                  <a:pt x="-8654" y="-1976"/>
                  <a:pt x="342" y="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0CD69057-C7C1-DF1A-9AC4-840D27872BF4}"/>
              </a:ext>
            </a:extLst>
          </p:cNvPr>
          <p:cNvSpPr/>
          <p:nvPr/>
        </p:nvSpPr>
        <p:spPr>
          <a:xfrm>
            <a:off x="4010019" y="3333750"/>
            <a:ext cx="260622" cy="111272"/>
          </a:xfrm>
          <a:custGeom>
            <a:avLst/>
            <a:gdLst>
              <a:gd name="connsiteX0" fmla="*/ 6 w 260622"/>
              <a:gd name="connsiteY0" fmla="*/ 111125 h 111272"/>
              <a:gd name="connsiteX1" fmla="*/ 142881 w 260622"/>
              <a:gd name="connsiteY1" fmla="*/ 41275 h 111272"/>
              <a:gd name="connsiteX2" fmla="*/ 104781 w 260622"/>
              <a:gd name="connsiteY2" fmla="*/ 76200 h 111272"/>
              <a:gd name="connsiteX3" fmla="*/ 200031 w 260622"/>
              <a:gd name="connsiteY3" fmla="*/ 47625 h 111272"/>
              <a:gd name="connsiteX4" fmla="*/ 260356 w 260622"/>
              <a:gd name="connsiteY4" fmla="*/ 0 h 111272"/>
              <a:gd name="connsiteX5" fmla="*/ 219081 w 260622"/>
              <a:gd name="connsiteY5" fmla="*/ 47625 h 111272"/>
              <a:gd name="connsiteX6" fmla="*/ 149231 w 260622"/>
              <a:gd name="connsiteY6" fmla="*/ 76200 h 111272"/>
              <a:gd name="connsiteX7" fmla="*/ 149231 w 260622"/>
              <a:gd name="connsiteY7" fmla="*/ 60325 h 111272"/>
              <a:gd name="connsiteX8" fmla="*/ 6 w 260622"/>
              <a:gd name="connsiteY8" fmla="*/ 111125 h 111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0622" h="111272">
                <a:moveTo>
                  <a:pt x="6" y="111125"/>
                </a:moveTo>
                <a:cubicBezTo>
                  <a:pt x="-1052" y="107950"/>
                  <a:pt x="125419" y="47096"/>
                  <a:pt x="142881" y="41275"/>
                </a:cubicBezTo>
                <a:cubicBezTo>
                  <a:pt x="160343" y="35454"/>
                  <a:pt x="95256" y="75142"/>
                  <a:pt x="104781" y="76200"/>
                </a:cubicBezTo>
                <a:cubicBezTo>
                  <a:pt x="114306" y="77258"/>
                  <a:pt x="174102" y="60325"/>
                  <a:pt x="200031" y="47625"/>
                </a:cubicBezTo>
                <a:cubicBezTo>
                  <a:pt x="225960" y="34925"/>
                  <a:pt x="257181" y="0"/>
                  <a:pt x="260356" y="0"/>
                </a:cubicBezTo>
                <a:cubicBezTo>
                  <a:pt x="263531" y="0"/>
                  <a:pt x="237602" y="34925"/>
                  <a:pt x="219081" y="47625"/>
                </a:cubicBezTo>
                <a:cubicBezTo>
                  <a:pt x="200560" y="60325"/>
                  <a:pt x="160873" y="74083"/>
                  <a:pt x="149231" y="76200"/>
                </a:cubicBezTo>
                <a:cubicBezTo>
                  <a:pt x="137589" y="78317"/>
                  <a:pt x="173573" y="55563"/>
                  <a:pt x="149231" y="60325"/>
                </a:cubicBezTo>
                <a:cubicBezTo>
                  <a:pt x="124889" y="65087"/>
                  <a:pt x="1064" y="114300"/>
                  <a:pt x="6" y="11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5B8BCE24-0BCE-7CDF-3936-E2537D47D8D6}"/>
              </a:ext>
            </a:extLst>
          </p:cNvPr>
          <p:cNvSpPr/>
          <p:nvPr/>
        </p:nvSpPr>
        <p:spPr>
          <a:xfrm>
            <a:off x="4184058" y="3331073"/>
            <a:ext cx="257871" cy="98395"/>
          </a:xfrm>
          <a:custGeom>
            <a:avLst/>
            <a:gdLst>
              <a:gd name="connsiteX0" fmla="*/ 592 w 257871"/>
              <a:gd name="connsiteY0" fmla="*/ 97927 h 98395"/>
              <a:gd name="connsiteX1" fmla="*/ 111717 w 257871"/>
              <a:gd name="connsiteY1" fmla="*/ 43952 h 98395"/>
              <a:gd name="connsiteX2" fmla="*/ 187917 w 257871"/>
              <a:gd name="connsiteY2" fmla="*/ 5852 h 98395"/>
              <a:gd name="connsiteX3" fmla="*/ 257767 w 257871"/>
              <a:gd name="connsiteY3" fmla="*/ 9027 h 98395"/>
              <a:gd name="connsiteX4" fmla="*/ 172042 w 257871"/>
              <a:gd name="connsiteY4" fmla="*/ 5852 h 98395"/>
              <a:gd name="connsiteX5" fmla="*/ 592 w 257871"/>
              <a:gd name="connsiteY5" fmla="*/ 97927 h 98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871" h="98395">
                <a:moveTo>
                  <a:pt x="592" y="97927"/>
                </a:moveTo>
                <a:cubicBezTo>
                  <a:pt x="-9462" y="104277"/>
                  <a:pt x="111717" y="43952"/>
                  <a:pt x="111717" y="43952"/>
                </a:cubicBezTo>
                <a:cubicBezTo>
                  <a:pt x="142938" y="28606"/>
                  <a:pt x="163575" y="11673"/>
                  <a:pt x="187917" y="5852"/>
                </a:cubicBezTo>
                <a:cubicBezTo>
                  <a:pt x="212259" y="31"/>
                  <a:pt x="260413" y="9027"/>
                  <a:pt x="257767" y="9027"/>
                </a:cubicBezTo>
                <a:cubicBezTo>
                  <a:pt x="255121" y="9027"/>
                  <a:pt x="217550" y="-8965"/>
                  <a:pt x="172042" y="5852"/>
                </a:cubicBezTo>
                <a:cubicBezTo>
                  <a:pt x="126534" y="20669"/>
                  <a:pt x="10646" y="91577"/>
                  <a:pt x="592" y="97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40E78A94-E21C-B961-948D-5C8F59CD8C77}"/>
              </a:ext>
            </a:extLst>
          </p:cNvPr>
          <p:cNvSpPr/>
          <p:nvPr/>
        </p:nvSpPr>
        <p:spPr>
          <a:xfrm>
            <a:off x="3984615" y="3457477"/>
            <a:ext cx="143073" cy="115360"/>
          </a:xfrm>
          <a:custGeom>
            <a:avLst/>
            <a:gdLst>
              <a:gd name="connsiteX0" fmla="*/ 142885 w 143073"/>
              <a:gd name="connsiteY0" fmla="*/ 98 h 115360"/>
              <a:gd name="connsiteX1" fmla="*/ 31760 w 143073"/>
              <a:gd name="connsiteY1" fmla="*/ 79473 h 115360"/>
              <a:gd name="connsiteX2" fmla="*/ 19060 w 143073"/>
              <a:gd name="connsiteY2" fmla="*/ 114398 h 115360"/>
              <a:gd name="connsiteX3" fmla="*/ 22235 w 143073"/>
              <a:gd name="connsiteY3" fmla="*/ 44548 h 115360"/>
              <a:gd name="connsiteX4" fmla="*/ 10 w 143073"/>
              <a:gd name="connsiteY4" fmla="*/ 88998 h 115360"/>
              <a:gd name="connsiteX5" fmla="*/ 25410 w 143073"/>
              <a:gd name="connsiteY5" fmla="*/ 12798 h 115360"/>
              <a:gd name="connsiteX6" fmla="*/ 12710 w 143073"/>
              <a:gd name="connsiteY6" fmla="*/ 88998 h 115360"/>
              <a:gd name="connsiteX7" fmla="*/ 12710 w 143073"/>
              <a:gd name="connsiteY7" fmla="*/ 104873 h 115360"/>
              <a:gd name="connsiteX8" fmla="*/ 57160 w 143073"/>
              <a:gd name="connsiteY8" fmla="*/ 63598 h 115360"/>
              <a:gd name="connsiteX9" fmla="*/ 142885 w 143073"/>
              <a:gd name="connsiteY9" fmla="*/ 98 h 11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073" h="115360">
                <a:moveTo>
                  <a:pt x="142885" y="98"/>
                </a:moveTo>
                <a:cubicBezTo>
                  <a:pt x="138652" y="2744"/>
                  <a:pt x="52397" y="60423"/>
                  <a:pt x="31760" y="79473"/>
                </a:cubicBezTo>
                <a:cubicBezTo>
                  <a:pt x="11123" y="98523"/>
                  <a:pt x="20647" y="120219"/>
                  <a:pt x="19060" y="114398"/>
                </a:cubicBezTo>
                <a:cubicBezTo>
                  <a:pt x="17472" y="108577"/>
                  <a:pt x="25410" y="48781"/>
                  <a:pt x="22235" y="44548"/>
                </a:cubicBezTo>
                <a:cubicBezTo>
                  <a:pt x="19060" y="40315"/>
                  <a:pt x="-519" y="94290"/>
                  <a:pt x="10" y="88998"/>
                </a:cubicBezTo>
                <a:cubicBezTo>
                  <a:pt x="539" y="83706"/>
                  <a:pt x="23293" y="12798"/>
                  <a:pt x="25410" y="12798"/>
                </a:cubicBezTo>
                <a:cubicBezTo>
                  <a:pt x="27527" y="12798"/>
                  <a:pt x="12710" y="88998"/>
                  <a:pt x="12710" y="88998"/>
                </a:cubicBezTo>
                <a:cubicBezTo>
                  <a:pt x="10593" y="104344"/>
                  <a:pt x="5302" y="109106"/>
                  <a:pt x="12710" y="104873"/>
                </a:cubicBezTo>
                <a:cubicBezTo>
                  <a:pt x="20118" y="100640"/>
                  <a:pt x="35464" y="78415"/>
                  <a:pt x="57160" y="63598"/>
                </a:cubicBezTo>
                <a:cubicBezTo>
                  <a:pt x="78856" y="48781"/>
                  <a:pt x="147118" y="-2548"/>
                  <a:pt x="142885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E0F6B41A-CD2F-2ADE-7497-AB9353DE262D}"/>
              </a:ext>
            </a:extLst>
          </p:cNvPr>
          <p:cNvSpPr/>
          <p:nvPr/>
        </p:nvSpPr>
        <p:spPr>
          <a:xfrm>
            <a:off x="3974236" y="3501420"/>
            <a:ext cx="221225" cy="87036"/>
          </a:xfrm>
          <a:custGeom>
            <a:avLst/>
            <a:gdLst>
              <a:gd name="connsiteX0" fmla="*/ 219939 w 221225"/>
              <a:gd name="connsiteY0" fmla="*/ 605 h 87036"/>
              <a:gd name="connsiteX1" fmla="*/ 864 w 221225"/>
              <a:gd name="connsiteY1" fmla="*/ 86330 h 87036"/>
              <a:gd name="connsiteX2" fmla="*/ 140564 w 221225"/>
              <a:gd name="connsiteY2" fmla="*/ 41880 h 87036"/>
              <a:gd name="connsiteX3" fmla="*/ 61189 w 221225"/>
              <a:gd name="connsiteY3" fmla="*/ 51405 h 87036"/>
              <a:gd name="connsiteX4" fmla="*/ 89764 w 221225"/>
              <a:gd name="connsiteY4" fmla="*/ 48230 h 87036"/>
              <a:gd name="connsiteX5" fmla="*/ 219939 w 221225"/>
              <a:gd name="connsiteY5" fmla="*/ 605 h 87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225" h="87036">
                <a:moveTo>
                  <a:pt x="219939" y="605"/>
                </a:moveTo>
                <a:cubicBezTo>
                  <a:pt x="205122" y="6955"/>
                  <a:pt x="14093" y="79451"/>
                  <a:pt x="864" y="86330"/>
                </a:cubicBezTo>
                <a:cubicBezTo>
                  <a:pt x="-12365" y="93209"/>
                  <a:pt x="130510" y="47701"/>
                  <a:pt x="140564" y="41880"/>
                </a:cubicBezTo>
                <a:cubicBezTo>
                  <a:pt x="150618" y="36059"/>
                  <a:pt x="69656" y="50347"/>
                  <a:pt x="61189" y="51405"/>
                </a:cubicBezTo>
                <a:cubicBezTo>
                  <a:pt x="52722" y="52463"/>
                  <a:pt x="62247" y="56697"/>
                  <a:pt x="89764" y="48230"/>
                </a:cubicBezTo>
                <a:cubicBezTo>
                  <a:pt x="117281" y="39763"/>
                  <a:pt x="234756" y="-5745"/>
                  <a:pt x="219939" y="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E496093B-695F-7C47-FC97-6DF6F1799C9A}"/>
              </a:ext>
            </a:extLst>
          </p:cNvPr>
          <p:cNvSpPr/>
          <p:nvPr/>
        </p:nvSpPr>
        <p:spPr>
          <a:xfrm>
            <a:off x="4158840" y="3479254"/>
            <a:ext cx="404118" cy="64324"/>
          </a:xfrm>
          <a:custGeom>
            <a:avLst/>
            <a:gdLst>
              <a:gd name="connsiteX0" fmla="*/ 410 w 404118"/>
              <a:gd name="connsiteY0" fmla="*/ 64046 h 64324"/>
              <a:gd name="connsiteX1" fmla="*/ 273460 w 404118"/>
              <a:gd name="connsiteY1" fmla="*/ 3721 h 64324"/>
              <a:gd name="connsiteX2" fmla="*/ 200435 w 404118"/>
              <a:gd name="connsiteY2" fmla="*/ 6896 h 64324"/>
              <a:gd name="connsiteX3" fmla="*/ 403635 w 404118"/>
              <a:gd name="connsiteY3" fmla="*/ 10071 h 64324"/>
              <a:gd name="connsiteX4" fmla="*/ 254410 w 404118"/>
              <a:gd name="connsiteY4" fmla="*/ 10071 h 64324"/>
              <a:gd name="connsiteX5" fmla="*/ 168685 w 404118"/>
              <a:gd name="connsiteY5" fmla="*/ 13246 h 64324"/>
              <a:gd name="connsiteX6" fmla="*/ 209960 w 404118"/>
              <a:gd name="connsiteY6" fmla="*/ 25946 h 64324"/>
              <a:gd name="connsiteX7" fmla="*/ 410 w 404118"/>
              <a:gd name="connsiteY7" fmla="*/ 64046 h 6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118" h="64324">
                <a:moveTo>
                  <a:pt x="410" y="64046"/>
                </a:moveTo>
                <a:cubicBezTo>
                  <a:pt x="10993" y="60342"/>
                  <a:pt x="240123" y="13246"/>
                  <a:pt x="273460" y="3721"/>
                </a:cubicBezTo>
                <a:cubicBezTo>
                  <a:pt x="306798" y="-5804"/>
                  <a:pt x="178739" y="5838"/>
                  <a:pt x="200435" y="6896"/>
                </a:cubicBezTo>
                <a:cubicBezTo>
                  <a:pt x="222131" y="7954"/>
                  <a:pt x="394639" y="9542"/>
                  <a:pt x="403635" y="10071"/>
                </a:cubicBezTo>
                <a:cubicBezTo>
                  <a:pt x="412631" y="10600"/>
                  <a:pt x="293568" y="9542"/>
                  <a:pt x="254410" y="10071"/>
                </a:cubicBezTo>
                <a:cubicBezTo>
                  <a:pt x="215252" y="10600"/>
                  <a:pt x="176093" y="10600"/>
                  <a:pt x="168685" y="13246"/>
                </a:cubicBezTo>
                <a:cubicBezTo>
                  <a:pt x="161277" y="15892"/>
                  <a:pt x="232714" y="18538"/>
                  <a:pt x="209960" y="25946"/>
                </a:cubicBezTo>
                <a:cubicBezTo>
                  <a:pt x="187206" y="33354"/>
                  <a:pt x="-10173" y="67750"/>
                  <a:pt x="410" y="64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32105408-490A-2866-8296-47D3F9CEDB18}"/>
              </a:ext>
            </a:extLst>
          </p:cNvPr>
          <p:cNvSpPr/>
          <p:nvPr/>
        </p:nvSpPr>
        <p:spPr>
          <a:xfrm>
            <a:off x="4384590" y="3463846"/>
            <a:ext cx="292453" cy="29596"/>
          </a:xfrm>
          <a:custGeom>
            <a:avLst/>
            <a:gdLst>
              <a:gd name="connsiteX0" fmla="*/ 85 w 292453"/>
              <a:gd name="connsiteY0" fmla="*/ 79 h 29596"/>
              <a:gd name="connsiteX1" fmla="*/ 162010 w 292453"/>
              <a:gd name="connsiteY1" fmla="*/ 6429 h 29596"/>
              <a:gd name="connsiteX2" fmla="*/ 292185 w 292453"/>
              <a:gd name="connsiteY2" fmla="*/ 28654 h 29596"/>
              <a:gd name="connsiteX3" fmla="*/ 196935 w 292453"/>
              <a:gd name="connsiteY3" fmla="*/ 25479 h 29596"/>
              <a:gd name="connsiteX4" fmla="*/ 228685 w 292453"/>
              <a:gd name="connsiteY4" fmla="*/ 25479 h 29596"/>
              <a:gd name="connsiteX5" fmla="*/ 184235 w 292453"/>
              <a:gd name="connsiteY5" fmla="*/ 9604 h 29596"/>
              <a:gd name="connsiteX6" fmla="*/ 85 w 292453"/>
              <a:gd name="connsiteY6" fmla="*/ 79 h 29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453" h="29596">
                <a:moveTo>
                  <a:pt x="85" y="79"/>
                </a:moveTo>
                <a:cubicBezTo>
                  <a:pt x="-3619" y="-450"/>
                  <a:pt x="113327" y="1667"/>
                  <a:pt x="162010" y="6429"/>
                </a:cubicBezTo>
                <a:cubicBezTo>
                  <a:pt x="210693" y="11192"/>
                  <a:pt x="286364" y="25479"/>
                  <a:pt x="292185" y="28654"/>
                </a:cubicBezTo>
                <a:cubicBezTo>
                  <a:pt x="298006" y="31829"/>
                  <a:pt x="207518" y="26008"/>
                  <a:pt x="196935" y="25479"/>
                </a:cubicBezTo>
                <a:cubicBezTo>
                  <a:pt x="186352" y="24950"/>
                  <a:pt x="230802" y="28125"/>
                  <a:pt x="228685" y="25479"/>
                </a:cubicBezTo>
                <a:cubicBezTo>
                  <a:pt x="226568" y="22833"/>
                  <a:pt x="224981" y="11191"/>
                  <a:pt x="184235" y="9604"/>
                </a:cubicBezTo>
                <a:cubicBezTo>
                  <a:pt x="143489" y="8017"/>
                  <a:pt x="3789" y="608"/>
                  <a:pt x="85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D249D09C-75FC-35E6-E0C3-50D5ED37A2A3}"/>
              </a:ext>
            </a:extLst>
          </p:cNvPr>
          <p:cNvSpPr/>
          <p:nvPr/>
        </p:nvSpPr>
        <p:spPr>
          <a:xfrm>
            <a:off x="4568808" y="3444875"/>
            <a:ext cx="293087" cy="63554"/>
          </a:xfrm>
          <a:custGeom>
            <a:avLst/>
            <a:gdLst>
              <a:gd name="connsiteX0" fmla="*/ 17 w 293087"/>
              <a:gd name="connsiteY0" fmla="*/ 0 h 63554"/>
              <a:gd name="connsiteX1" fmla="*/ 142892 w 293087"/>
              <a:gd name="connsiteY1" fmla="*/ 19050 h 63554"/>
              <a:gd name="connsiteX2" fmla="*/ 73042 w 293087"/>
              <a:gd name="connsiteY2" fmla="*/ 6350 h 63554"/>
              <a:gd name="connsiteX3" fmla="*/ 231792 w 293087"/>
              <a:gd name="connsiteY3" fmla="*/ 22225 h 63554"/>
              <a:gd name="connsiteX4" fmla="*/ 292117 w 293087"/>
              <a:gd name="connsiteY4" fmla="*/ 63500 h 63554"/>
              <a:gd name="connsiteX5" fmla="*/ 190517 w 293087"/>
              <a:gd name="connsiteY5" fmla="*/ 12700 h 63554"/>
              <a:gd name="connsiteX6" fmla="*/ 133367 w 293087"/>
              <a:gd name="connsiteY6" fmla="*/ 19050 h 63554"/>
              <a:gd name="connsiteX7" fmla="*/ 17 w 293087"/>
              <a:gd name="connsiteY7" fmla="*/ 0 h 6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087" h="63554">
                <a:moveTo>
                  <a:pt x="17" y="0"/>
                </a:moveTo>
                <a:cubicBezTo>
                  <a:pt x="1604" y="0"/>
                  <a:pt x="130721" y="17992"/>
                  <a:pt x="142892" y="19050"/>
                </a:cubicBezTo>
                <a:cubicBezTo>
                  <a:pt x="155063" y="20108"/>
                  <a:pt x="58225" y="5821"/>
                  <a:pt x="73042" y="6350"/>
                </a:cubicBezTo>
                <a:cubicBezTo>
                  <a:pt x="87859" y="6879"/>
                  <a:pt x="195280" y="12700"/>
                  <a:pt x="231792" y="22225"/>
                </a:cubicBezTo>
                <a:cubicBezTo>
                  <a:pt x="268304" y="31750"/>
                  <a:pt x="298996" y="65087"/>
                  <a:pt x="292117" y="63500"/>
                </a:cubicBezTo>
                <a:cubicBezTo>
                  <a:pt x="285238" y="61913"/>
                  <a:pt x="216975" y="20108"/>
                  <a:pt x="190517" y="12700"/>
                </a:cubicBezTo>
                <a:cubicBezTo>
                  <a:pt x="164059" y="5292"/>
                  <a:pt x="164059" y="21696"/>
                  <a:pt x="133367" y="19050"/>
                </a:cubicBezTo>
                <a:cubicBezTo>
                  <a:pt x="102675" y="16404"/>
                  <a:pt x="-1570" y="0"/>
                  <a:pt x="1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DF841211-AE09-D76F-30ED-74F4EADBF73B}"/>
              </a:ext>
            </a:extLst>
          </p:cNvPr>
          <p:cNvSpPr/>
          <p:nvPr/>
        </p:nvSpPr>
        <p:spPr>
          <a:xfrm>
            <a:off x="4187799" y="3390548"/>
            <a:ext cx="390616" cy="67034"/>
          </a:xfrm>
          <a:custGeom>
            <a:avLst/>
            <a:gdLst>
              <a:gd name="connsiteX0" fmla="*/ 26 w 390616"/>
              <a:gd name="connsiteY0" fmla="*/ 67027 h 67034"/>
              <a:gd name="connsiteX1" fmla="*/ 171476 w 390616"/>
              <a:gd name="connsiteY1" fmla="*/ 28927 h 67034"/>
              <a:gd name="connsiteX2" fmla="*/ 244501 w 390616"/>
              <a:gd name="connsiteY2" fmla="*/ 6702 h 67034"/>
              <a:gd name="connsiteX3" fmla="*/ 390551 w 390616"/>
              <a:gd name="connsiteY3" fmla="*/ 352 h 67034"/>
              <a:gd name="connsiteX4" fmla="*/ 225451 w 390616"/>
              <a:gd name="connsiteY4" fmla="*/ 3527 h 67034"/>
              <a:gd name="connsiteX5" fmla="*/ 158776 w 390616"/>
              <a:gd name="connsiteY5" fmla="*/ 25752 h 67034"/>
              <a:gd name="connsiteX6" fmla="*/ 26 w 390616"/>
              <a:gd name="connsiteY6" fmla="*/ 67027 h 6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616" h="67034">
                <a:moveTo>
                  <a:pt x="26" y="67027"/>
                </a:moveTo>
                <a:cubicBezTo>
                  <a:pt x="2143" y="67556"/>
                  <a:pt x="130730" y="38981"/>
                  <a:pt x="171476" y="28927"/>
                </a:cubicBezTo>
                <a:cubicBezTo>
                  <a:pt x="212222" y="18873"/>
                  <a:pt x="207989" y="11464"/>
                  <a:pt x="244501" y="6702"/>
                </a:cubicBezTo>
                <a:cubicBezTo>
                  <a:pt x="281014" y="1939"/>
                  <a:pt x="393726" y="881"/>
                  <a:pt x="390551" y="352"/>
                </a:cubicBezTo>
                <a:cubicBezTo>
                  <a:pt x="387376" y="-177"/>
                  <a:pt x="264080" y="-706"/>
                  <a:pt x="225451" y="3527"/>
                </a:cubicBezTo>
                <a:cubicBezTo>
                  <a:pt x="186822" y="7760"/>
                  <a:pt x="192114" y="16227"/>
                  <a:pt x="158776" y="25752"/>
                </a:cubicBezTo>
                <a:cubicBezTo>
                  <a:pt x="125439" y="35277"/>
                  <a:pt x="-2091" y="66498"/>
                  <a:pt x="26" y="67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A14AF9B0-7060-0E5A-805D-75D842B839C6}"/>
              </a:ext>
            </a:extLst>
          </p:cNvPr>
          <p:cNvSpPr/>
          <p:nvPr/>
        </p:nvSpPr>
        <p:spPr>
          <a:xfrm>
            <a:off x="5319713" y="3535876"/>
            <a:ext cx="36512" cy="534882"/>
          </a:xfrm>
          <a:custGeom>
            <a:avLst/>
            <a:gdLst>
              <a:gd name="connsiteX0" fmla="*/ 36512 w 36512"/>
              <a:gd name="connsiteY0" fmla="*/ 1074 h 534882"/>
              <a:gd name="connsiteX1" fmla="*/ 4762 w 36512"/>
              <a:gd name="connsiteY1" fmla="*/ 286824 h 534882"/>
              <a:gd name="connsiteX2" fmla="*/ 26987 w 36512"/>
              <a:gd name="connsiteY2" fmla="*/ 534474 h 534882"/>
              <a:gd name="connsiteX3" fmla="*/ 4762 w 36512"/>
              <a:gd name="connsiteY3" fmla="*/ 343974 h 534882"/>
              <a:gd name="connsiteX4" fmla="*/ 1587 w 36512"/>
              <a:gd name="connsiteY4" fmla="*/ 293174 h 534882"/>
              <a:gd name="connsiteX5" fmla="*/ 11112 w 36512"/>
              <a:gd name="connsiteY5" fmla="*/ 480499 h 534882"/>
              <a:gd name="connsiteX6" fmla="*/ 1587 w 36512"/>
              <a:gd name="connsiteY6" fmla="*/ 283649 h 534882"/>
              <a:gd name="connsiteX7" fmla="*/ 4762 w 36512"/>
              <a:gd name="connsiteY7" fmla="*/ 191574 h 534882"/>
              <a:gd name="connsiteX8" fmla="*/ 36512 w 36512"/>
              <a:gd name="connsiteY8" fmla="*/ 1074 h 534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12" h="534882">
                <a:moveTo>
                  <a:pt x="36512" y="1074"/>
                </a:moveTo>
                <a:cubicBezTo>
                  <a:pt x="36512" y="16949"/>
                  <a:pt x="6349" y="197924"/>
                  <a:pt x="4762" y="286824"/>
                </a:cubicBezTo>
                <a:cubicBezTo>
                  <a:pt x="3175" y="375724"/>
                  <a:pt x="26987" y="524949"/>
                  <a:pt x="26987" y="534474"/>
                </a:cubicBezTo>
                <a:cubicBezTo>
                  <a:pt x="26987" y="543999"/>
                  <a:pt x="8995" y="384191"/>
                  <a:pt x="4762" y="343974"/>
                </a:cubicBezTo>
                <a:cubicBezTo>
                  <a:pt x="529" y="303757"/>
                  <a:pt x="529" y="270420"/>
                  <a:pt x="1587" y="293174"/>
                </a:cubicBezTo>
                <a:cubicBezTo>
                  <a:pt x="2645" y="315928"/>
                  <a:pt x="11112" y="482086"/>
                  <a:pt x="11112" y="480499"/>
                </a:cubicBezTo>
                <a:cubicBezTo>
                  <a:pt x="11112" y="478912"/>
                  <a:pt x="2645" y="331803"/>
                  <a:pt x="1587" y="283649"/>
                </a:cubicBezTo>
                <a:cubicBezTo>
                  <a:pt x="529" y="235495"/>
                  <a:pt x="-2646" y="233378"/>
                  <a:pt x="4762" y="191574"/>
                </a:cubicBezTo>
                <a:cubicBezTo>
                  <a:pt x="12170" y="149770"/>
                  <a:pt x="36512" y="-14801"/>
                  <a:pt x="36512" y="10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C89576F9-FDEC-5DBD-9700-801EA97CFC1F}"/>
              </a:ext>
            </a:extLst>
          </p:cNvPr>
          <p:cNvSpPr/>
          <p:nvPr/>
        </p:nvSpPr>
        <p:spPr>
          <a:xfrm>
            <a:off x="5329511" y="3938778"/>
            <a:ext cx="42589" cy="198258"/>
          </a:xfrm>
          <a:custGeom>
            <a:avLst/>
            <a:gdLst>
              <a:gd name="connsiteX0" fmla="*/ 7664 w 42589"/>
              <a:gd name="connsiteY0" fmla="*/ 1397 h 198258"/>
              <a:gd name="connsiteX1" fmla="*/ 33064 w 42589"/>
              <a:gd name="connsiteY1" fmla="*/ 147447 h 198258"/>
              <a:gd name="connsiteX2" fmla="*/ 42589 w 42589"/>
              <a:gd name="connsiteY2" fmla="*/ 198247 h 198258"/>
              <a:gd name="connsiteX3" fmla="*/ 33064 w 42589"/>
              <a:gd name="connsiteY3" fmla="*/ 144272 h 198258"/>
              <a:gd name="connsiteX4" fmla="*/ 26714 w 42589"/>
              <a:gd name="connsiteY4" fmla="*/ 131572 h 198258"/>
              <a:gd name="connsiteX5" fmla="*/ 1314 w 42589"/>
              <a:gd name="connsiteY5" fmla="*/ 74422 h 198258"/>
              <a:gd name="connsiteX6" fmla="*/ 7664 w 42589"/>
              <a:gd name="connsiteY6" fmla="*/ 1397 h 198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589" h="198258">
                <a:moveTo>
                  <a:pt x="7664" y="1397"/>
                </a:moveTo>
                <a:cubicBezTo>
                  <a:pt x="12956" y="13568"/>
                  <a:pt x="27243" y="114639"/>
                  <a:pt x="33064" y="147447"/>
                </a:cubicBezTo>
                <a:cubicBezTo>
                  <a:pt x="38885" y="180255"/>
                  <a:pt x="42589" y="198776"/>
                  <a:pt x="42589" y="198247"/>
                </a:cubicBezTo>
                <a:cubicBezTo>
                  <a:pt x="42589" y="197718"/>
                  <a:pt x="33064" y="144272"/>
                  <a:pt x="33064" y="144272"/>
                </a:cubicBezTo>
                <a:cubicBezTo>
                  <a:pt x="30418" y="133159"/>
                  <a:pt x="32006" y="143214"/>
                  <a:pt x="26714" y="131572"/>
                </a:cubicBezTo>
                <a:cubicBezTo>
                  <a:pt x="21422" y="119930"/>
                  <a:pt x="5018" y="88709"/>
                  <a:pt x="1314" y="74422"/>
                </a:cubicBezTo>
                <a:cubicBezTo>
                  <a:pt x="-2390" y="60135"/>
                  <a:pt x="2372" y="-10774"/>
                  <a:pt x="7664" y="1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C155CD8F-41BF-A612-AD20-05DF0D9A597D}"/>
              </a:ext>
            </a:extLst>
          </p:cNvPr>
          <p:cNvSpPr/>
          <p:nvPr/>
        </p:nvSpPr>
        <p:spPr>
          <a:xfrm>
            <a:off x="5429130" y="3644741"/>
            <a:ext cx="38225" cy="302530"/>
          </a:xfrm>
          <a:custGeom>
            <a:avLst/>
            <a:gdLst>
              <a:gd name="connsiteX0" fmla="*/ 120 w 38225"/>
              <a:gd name="connsiteY0" fmla="*/ 159 h 302530"/>
              <a:gd name="connsiteX1" fmla="*/ 25520 w 38225"/>
              <a:gd name="connsiteY1" fmla="*/ 228759 h 302530"/>
              <a:gd name="connsiteX2" fmla="*/ 6470 w 38225"/>
              <a:gd name="connsiteY2" fmla="*/ 301784 h 302530"/>
              <a:gd name="connsiteX3" fmla="*/ 38220 w 38225"/>
              <a:gd name="connsiteY3" fmla="*/ 193834 h 302530"/>
              <a:gd name="connsiteX4" fmla="*/ 120 w 38225"/>
              <a:gd name="connsiteY4" fmla="*/ 159 h 302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25" h="302530">
                <a:moveTo>
                  <a:pt x="120" y="159"/>
                </a:moveTo>
                <a:cubicBezTo>
                  <a:pt x="-1997" y="5980"/>
                  <a:pt x="24462" y="178488"/>
                  <a:pt x="25520" y="228759"/>
                </a:cubicBezTo>
                <a:cubicBezTo>
                  <a:pt x="26578" y="279030"/>
                  <a:pt x="4353" y="307605"/>
                  <a:pt x="6470" y="301784"/>
                </a:cubicBezTo>
                <a:cubicBezTo>
                  <a:pt x="8587" y="295963"/>
                  <a:pt x="37691" y="238284"/>
                  <a:pt x="38220" y="193834"/>
                </a:cubicBezTo>
                <a:cubicBezTo>
                  <a:pt x="38749" y="149384"/>
                  <a:pt x="2237" y="-5662"/>
                  <a:pt x="120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DC46E3B1-412F-4FC0-6775-11189D708808}"/>
              </a:ext>
            </a:extLst>
          </p:cNvPr>
          <p:cNvSpPr/>
          <p:nvPr/>
        </p:nvSpPr>
        <p:spPr>
          <a:xfrm>
            <a:off x="5329635" y="4136294"/>
            <a:ext cx="42471" cy="381279"/>
          </a:xfrm>
          <a:custGeom>
            <a:avLst/>
            <a:gdLst>
              <a:gd name="connsiteX0" fmla="*/ 42465 w 42471"/>
              <a:gd name="connsiteY0" fmla="*/ 731 h 381279"/>
              <a:gd name="connsiteX1" fmla="*/ 4365 w 42471"/>
              <a:gd name="connsiteY1" fmla="*/ 292831 h 381279"/>
              <a:gd name="connsiteX2" fmla="*/ 1190 w 42471"/>
              <a:gd name="connsiteY2" fmla="*/ 378556 h 381279"/>
              <a:gd name="connsiteX3" fmla="*/ 7540 w 42471"/>
              <a:gd name="connsiteY3" fmla="*/ 213456 h 381279"/>
              <a:gd name="connsiteX4" fmla="*/ 42465 w 42471"/>
              <a:gd name="connsiteY4" fmla="*/ 731 h 38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71" h="381279">
                <a:moveTo>
                  <a:pt x="42465" y="731"/>
                </a:moveTo>
                <a:cubicBezTo>
                  <a:pt x="41936" y="13960"/>
                  <a:pt x="11244" y="229860"/>
                  <a:pt x="4365" y="292831"/>
                </a:cubicBezTo>
                <a:cubicBezTo>
                  <a:pt x="-2514" y="355802"/>
                  <a:pt x="661" y="391785"/>
                  <a:pt x="1190" y="378556"/>
                </a:cubicBezTo>
                <a:cubicBezTo>
                  <a:pt x="1719" y="365327"/>
                  <a:pt x="4365" y="269548"/>
                  <a:pt x="7540" y="213456"/>
                </a:cubicBezTo>
                <a:cubicBezTo>
                  <a:pt x="10715" y="157364"/>
                  <a:pt x="42994" y="-12498"/>
                  <a:pt x="42465" y="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24A75210-A5D0-56AF-0B9D-4B615300D37C}"/>
              </a:ext>
            </a:extLst>
          </p:cNvPr>
          <p:cNvSpPr/>
          <p:nvPr/>
        </p:nvSpPr>
        <p:spPr>
          <a:xfrm>
            <a:off x="5445119" y="4154977"/>
            <a:ext cx="38224" cy="477492"/>
          </a:xfrm>
          <a:custGeom>
            <a:avLst/>
            <a:gdLst>
              <a:gd name="connsiteX0" fmla="*/ 12706 w 38224"/>
              <a:gd name="connsiteY0" fmla="*/ 4273 h 477492"/>
              <a:gd name="connsiteX1" fmla="*/ 38106 w 38224"/>
              <a:gd name="connsiteY1" fmla="*/ 350348 h 477492"/>
              <a:gd name="connsiteX2" fmla="*/ 6 w 38224"/>
              <a:gd name="connsiteY2" fmla="*/ 477348 h 477492"/>
              <a:gd name="connsiteX3" fmla="*/ 34931 w 38224"/>
              <a:gd name="connsiteY3" fmla="*/ 372573 h 477492"/>
              <a:gd name="connsiteX4" fmla="*/ 34931 w 38224"/>
              <a:gd name="connsiteY4" fmla="*/ 236048 h 477492"/>
              <a:gd name="connsiteX5" fmla="*/ 34931 w 38224"/>
              <a:gd name="connsiteY5" fmla="*/ 159848 h 477492"/>
              <a:gd name="connsiteX6" fmla="*/ 12706 w 38224"/>
              <a:gd name="connsiteY6" fmla="*/ 4273 h 47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24" h="477492">
                <a:moveTo>
                  <a:pt x="12706" y="4273"/>
                </a:moveTo>
                <a:cubicBezTo>
                  <a:pt x="13235" y="36023"/>
                  <a:pt x="40223" y="271502"/>
                  <a:pt x="38106" y="350348"/>
                </a:cubicBezTo>
                <a:cubicBezTo>
                  <a:pt x="35989" y="429194"/>
                  <a:pt x="535" y="473644"/>
                  <a:pt x="6" y="477348"/>
                </a:cubicBezTo>
                <a:cubicBezTo>
                  <a:pt x="-523" y="481052"/>
                  <a:pt x="29110" y="412790"/>
                  <a:pt x="34931" y="372573"/>
                </a:cubicBezTo>
                <a:cubicBezTo>
                  <a:pt x="40752" y="332356"/>
                  <a:pt x="34931" y="236048"/>
                  <a:pt x="34931" y="236048"/>
                </a:cubicBezTo>
                <a:cubicBezTo>
                  <a:pt x="34931" y="200594"/>
                  <a:pt x="37577" y="192656"/>
                  <a:pt x="34931" y="159848"/>
                </a:cubicBezTo>
                <a:cubicBezTo>
                  <a:pt x="32285" y="127040"/>
                  <a:pt x="12177" y="-27477"/>
                  <a:pt x="12706" y="4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20F3E839-0A38-8F85-B2F8-E2F685B5EBAB}"/>
              </a:ext>
            </a:extLst>
          </p:cNvPr>
          <p:cNvSpPr/>
          <p:nvPr/>
        </p:nvSpPr>
        <p:spPr>
          <a:xfrm>
            <a:off x="5565769" y="4527452"/>
            <a:ext cx="41772" cy="266830"/>
          </a:xfrm>
          <a:custGeom>
            <a:avLst/>
            <a:gdLst>
              <a:gd name="connsiteX0" fmla="*/ 6 w 41772"/>
              <a:gd name="connsiteY0" fmla="*/ 98 h 266830"/>
              <a:gd name="connsiteX1" fmla="*/ 38106 w 41772"/>
              <a:gd name="connsiteY1" fmla="*/ 139798 h 266830"/>
              <a:gd name="connsiteX2" fmla="*/ 38106 w 41772"/>
              <a:gd name="connsiteY2" fmla="*/ 190598 h 266830"/>
              <a:gd name="connsiteX3" fmla="*/ 19056 w 41772"/>
              <a:gd name="connsiteY3" fmla="*/ 266798 h 266830"/>
              <a:gd name="connsiteX4" fmla="*/ 34931 w 41772"/>
              <a:gd name="connsiteY4" fmla="*/ 181073 h 266830"/>
              <a:gd name="connsiteX5" fmla="*/ 22231 w 41772"/>
              <a:gd name="connsiteY5" fmla="*/ 136623 h 266830"/>
              <a:gd name="connsiteX6" fmla="*/ 34931 w 41772"/>
              <a:gd name="connsiteY6" fmla="*/ 117573 h 266830"/>
              <a:gd name="connsiteX7" fmla="*/ 6 w 41772"/>
              <a:gd name="connsiteY7" fmla="*/ 98 h 26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72" h="266830">
                <a:moveTo>
                  <a:pt x="6" y="98"/>
                </a:moveTo>
                <a:cubicBezTo>
                  <a:pt x="535" y="3802"/>
                  <a:pt x="31756" y="108048"/>
                  <a:pt x="38106" y="139798"/>
                </a:cubicBezTo>
                <a:cubicBezTo>
                  <a:pt x="44456" y="171548"/>
                  <a:pt x="41281" y="169431"/>
                  <a:pt x="38106" y="190598"/>
                </a:cubicBezTo>
                <a:cubicBezTo>
                  <a:pt x="34931" y="211765"/>
                  <a:pt x="19585" y="268385"/>
                  <a:pt x="19056" y="266798"/>
                </a:cubicBezTo>
                <a:cubicBezTo>
                  <a:pt x="18527" y="265211"/>
                  <a:pt x="34402" y="202769"/>
                  <a:pt x="34931" y="181073"/>
                </a:cubicBezTo>
                <a:cubicBezTo>
                  <a:pt x="35460" y="159377"/>
                  <a:pt x="22231" y="147206"/>
                  <a:pt x="22231" y="136623"/>
                </a:cubicBezTo>
                <a:cubicBezTo>
                  <a:pt x="22231" y="126040"/>
                  <a:pt x="38635" y="137152"/>
                  <a:pt x="34931" y="117573"/>
                </a:cubicBezTo>
                <a:cubicBezTo>
                  <a:pt x="31227" y="97994"/>
                  <a:pt x="-523" y="-3606"/>
                  <a:pt x="6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C6957C91-6451-20D0-8F40-E0ED596F1BA5}"/>
              </a:ext>
            </a:extLst>
          </p:cNvPr>
          <p:cNvSpPr/>
          <p:nvPr/>
        </p:nvSpPr>
        <p:spPr>
          <a:xfrm>
            <a:off x="5410109" y="4270141"/>
            <a:ext cx="22365" cy="397633"/>
          </a:xfrm>
          <a:custGeom>
            <a:avLst/>
            <a:gdLst>
              <a:gd name="connsiteX0" fmla="*/ 19141 w 22365"/>
              <a:gd name="connsiteY0" fmla="*/ 234 h 397633"/>
              <a:gd name="connsiteX1" fmla="*/ 6441 w 22365"/>
              <a:gd name="connsiteY1" fmla="*/ 228834 h 397633"/>
              <a:gd name="connsiteX2" fmla="*/ 22316 w 22365"/>
              <a:gd name="connsiteY2" fmla="*/ 397109 h 397633"/>
              <a:gd name="connsiteX3" fmla="*/ 91 w 22365"/>
              <a:gd name="connsiteY3" fmla="*/ 273284 h 397633"/>
              <a:gd name="connsiteX4" fmla="*/ 19141 w 22365"/>
              <a:gd name="connsiteY4" fmla="*/ 234 h 397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65" h="397633">
                <a:moveTo>
                  <a:pt x="19141" y="234"/>
                </a:moveTo>
                <a:cubicBezTo>
                  <a:pt x="20199" y="-7174"/>
                  <a:pt x="5912" y="162688"/>
                  <a:pt x="6441" y="228834"/>
                </a:cubicBezTo>
                <a:cubicBezTo>
                  <a:pt x="6970" y="294980"/>
                  <a:pt x="23374" y="389701"/>
                  <a:pt x="22316" y="397109"/>
                </a:cubicBezTo>
                <a:cubicBezTo>
                  <a:pt x="21258" y="404517"/>
                  <a:pt x="1678" y="332021"/>
                  <a:pt x="91" y="273284"/>
                </a:cubicBezTo>
                <a:cubicBezTo>
                  <a:pt x="-1496" y="214547"/>
                  <a:pt x="18083" y="7642"/>
                  <a:pt x="19141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B18FE1DB-D944-3EB3-C0C9-CE3F0812DF01}"/>
              </a:ext>
            </a:extLst>
          </p:cNvPr>
          <p:cNvSpPr/>
          <p:nvPr/>
        </p:nvSpPr>
        <p:spPr>
          <a:xfrm>
            <a:off x="5422652" y="4679918"/>
            <a:ext cx="135045" cy="28642"/>
          </a:xfrm>
          <a:custGeom>
            <a:avLst/>
            <a:gdLst>
              <a:gd name="connsiteX0" fmla="*/ 248 w 135045"/>
              <a:gd name="connsiteY0" fmla="*/ 25432 h 28642"/>
              <a:gd name="connsiteX1" fmla="*/ 82798 w 135045"/>
              <a:gd name="connsiteY1" fmla="*/ 6382 h 28642"/>
              <a:gd name="connsiteX2" fmla="*/ 133598 w 135045"/>
              <a:gd name="connsiteY2" fmla="*/ 28607 h 28642"/>
              <a:gd name="connsiteX3" fmla="*/ 111373 w 135045"/>
              <a:gd name="connsiteY3" fmla="*/ 32 h 28642"/>
              <a:gd name="connsiteX4" fmla="*/ 248 w 135045"/>
              <a:gd name="connsiteY4" fmla="*/ 25432 h 28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045" h="28642">
                <a:moveTo>
                  <a:pt x="248" y="25432"/>
                </a:moveTo>
                <a:cubicBezTo>
                  <a:pt x="-4514" y="26490"/>
                  <a:pt x="60573" y="5853"/>
                  <a:pt x="82798" y="6382"/>
                </a:cubicBezTo>
                <a:cubicBezTo>
                  <a:pt x="105023" y="6911"/>
                  <a:pt x="128836" y="29665"/>
                  <a:pt x="133598" y="28607"/>
                </a:cubicBezTo>
                <a:cubicBezTo>
                  <a:pt x="138360" y="27549"/>
                  <a:pt x="131481" y="1090"/>
                  <a:pt x="111373" y="32"/>
                </a:cubicBezTo>
                <a:cubicBezTo>
                  <a:pt x="91265" y="-1026"/>
                  <a:pt x="5010" y="24374"/>
                  <a:pt x="248" y="25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270A8941-0A4E-1AA1-1479-2EDB9AA00C1C}"/>
              </a:ext>
            </a:extLst>
          </p:cNvPr>
          <p:cNvSpPr/>
          <p:nvPr/>
        </p:nvSpPr>
        <p:spPr>
          <a:xfrm>
            <a:off x="5245071" y="4279894"/>
            <a:ext cx="34961" cy="273216"/>
          </a:xfrm>
          <a:custGeom>
            <a:avLst/>
            <a:gdLst>
              <a:gd name="connsiteX0" fmla="*/ 34954 w 34961"/>
              <a:gd name="connsiteY0" fmla="*/ 6 h 273216"/>
              <a:gd name="connsiteX1" fmla="*/ 29 w 34961"/>
              <a:gd name="connsiteY1" fmla="*/ 149231 h 273216"/>
              <a:gd name="connsiteX2" fmla="*/ 28604 w 34961"/>
              <a:gd name="connsiteY2" fmla="*/ 273056 h 273216"/>
              <a:gd name="connsiteX3" fmla="*/ 9554 w 34961"/>
              <a:gd name="connsiteY3" fmla="*/ 174631 h 273216"/>
              <a:gd name="connsiteX4" fmla="*/ 3204 w 34961"/>
              <a:gd name="connsiteY4" fmla="*/ 142881 h 273216"/>
              <a:gd name="connsiteX5" fmla="*/ 34954 w 34961"/>
              <a:gd name="connsiteY5" fmla="*/ 6 h 27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61" h="273216">
                <a:moveTo>
                  <a:pt x="34954" y="6"/>
                </a:moveTo>
                <a:cubicBezTo>
                  <a:pt x="34425" y="1064"/>
                  <a:pt x="1087" y="103723"/>
                  <a:pt x="29" y="149231"/>
                </a:cubicBezTo>
                <a:cubicBezTo>
                  <a:pt x="-1029" y="194739"/>
                  <a:pt x="27017" y="268823"/>
                  <a:pt x="28604" y="273056"/>
                </a:cubicBezTo>
                <a:cubicBezTo>
                  <a:pt x="30191" y="277289"/>
                  <a:pt x="13787" y="196327"/>
                  <a:pt x="9554" y="174631"/>
                </a:cubicBezTo>
                <a:cubicBezTo>
                  <a:pt x="5321" y="152935"/>
                  <a:pt x="-1029" y="166164"/>
                  <a:pt x="3204" y="142881"/>
                </a:cubicBezTo>
                <a:cubicBezTo>
                  <a:pt x="7437" y="119598"/>
                  <a:pt x="35483" y="-1052"/>
                  <a:pt x="34954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0A18C2D9-0BE4-9831-297E-83082DC2767C}"/>
              </a:ext>
            </a:extLst>
          </p:cNvPr>
          <p:cNvSpPr/>
          <p:nvPr/>
        </p:nvSpPr>
        <p:spPr>
          <a:xfrm>
            <a:off x="5632258" y="4586487"/>
            <a:ext cx="64641" cy="193679"/>
          </a:xfrm>
          <a:custGeom>
            <a:avLst/>
            <a:gdLst>
              <a:gd name="connsiteX0" fmla="*/ 192 w 64641"/>
              <a:gd name="connsiteY0" fmla="*/ 1388 h 193679"/>
              <a:gd name="connsiteX1" fmla="*/ 60517 w 64641"/>
              <a:gd name="connsiteY1" fmla="*/ 172838 h 193679"/>
              <a:gd name="connsiteX2" fmla="*/ 57342 w 64641"/>
              <a:gd name="connsiteY2" fmla="*/ 182363 h 193679"/>
              <a:gd name="connsiteX3" fmla="*/ 41467 w 64641"/>
              <a:gd name="connsiteY3" fmla="*/ 96638 h 193679"/>
              <a:gd name="connsiteX4" fmla="*/ 192 w 64641"/>
              <a:gd name="connsiteY4" fmla="*/ 1388 h 19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41" h="193679">
                <a:moveTo>
                  <a:pt x="192" y="1388"/>
                </a:moveTo>
                <a:cubicBezTo>
                  <a:pt x="3367" y="14088"/>
                  <a:pt x="60517" y="172838"/>
                  <a:pt x="60517" y="172838"/>
                </a:cubicBezTo>
                <a:cubicBezTo>
                  <a:pt x="70042" y="203000"/>
                  <a:pt x="60517" y="195063"/>
                  <a:pt x="57342" y="182363"/>
                </a:cubicBezTo>
                <a:cubicBezTo>
                  <a:pt x="54167" y="169663"/>
                  <a:pt x="48875" y="126800"/>
                  <a:pt x="41467" y="96638"/>
                </a:cubicBezTo>
                <a:cubicBezTo>
                  <a:pt x="34059" y="66476"/>
                  <a:pt x="-2983" y="-11312"/>
                  <a:pt x="192" y="1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1446B71B-4DFC-3915-E350-730E0FFE7323}"/>
              </a:ext>
            </a:extLst>
          </p:cNvPr>
          <p:cNvSpPr/>
          <p:nvPr/>
        </p:nvSpPr>
        <p:spPr>
          <a:xfrm>
            <a:off x="5438732" y="4810084"/>
            <a:ext cx="115791" cy="165168"/>
          </a:xfrm>
          <a:custGeom>
            <a:avLst/>
            <a:gdLst>
              <a:gd name="connsiteX0" fmla="*/ 111168 w 115791"/>
              <a:gd name="connsiteY0" fmla="*/ 41 h 165168"/>
              <a:gd name="connsiteX1" fmla="*/ 104818 w 115791"/>
              <a:gd name="connsiteY1" fmla="*/ 69891 h 165168"/>
              <a:gd name="connsiteX2" fmla="*/ 43 w 115791"/>
              <a:gd name="connsiteY2" fmla="*/ 165141 h 165168"/>
              <a:gd name="connsiteX3" fmla="*/ 92118 w 115791"/>
              <a:gd name="connsiteY3" fmla="*/ 79416 h 165168"/>
              <a:gd name="connsiteX4" fmla="*/ 111168 w 115791"/>
              <a:gd name="connsiteY4" fmla="*/ 41 h 16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1" h="165168">
                <a:moveTo>
                  <a:pt x="111168" y="41"/>
                </a:moveTo>
                <a:cubicBezTo>
                  <a:pt x="113285" y="-1547"/>
                  <a:pt x="123339" y="42374"/>
                  <a:pt x="104818" y="69891"/>
                </a:cubicBezTo>
                <a:cubicBezTo>
                  <a:pt x="86297" y="97408"/>
                  <a:pt x="2160" y="163553"/>
                  <a:pt x="43" y="165141"/>
                </a:cubicBezTo>
                <a:cubicBezTo>
                  <a:pt x="-2074" y="166729"/>
                  <a:pt x="73597" y="99524"/>
                  <a:pt x="92118" y="79416"/>
                </a:cubicBezTo>
                <a:cubicBezTo>
                  <a:pt x="110639" y="59308"/>
                  <a:pt x="109051" y="1629"/>
                  <a:pt x="111168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3BC18D3E-20BD-90FC-B736-7139E15C2216}"/>
              </a:ext>
            </a:extLst>
          </p:cNvPr>
          <p:cNvSpPr/>
          <p:nvPr/>
        </p:nvSpPr>
        <p:spPr>
          <a:xfrm>
            <a:off x="5483158" y="4730633"/>
            <a:ext cx="19128" cy="118216"/>
          </a:xfrm>
          <a:custGeom>
            <a:avLst/>
            <a:gdLst>
              <a:gd name="connsiteX0" fmla="*/ 67 w 19128"/>
              <a:gd name="connsiteY0" fmla="*/ 117 h 118216"/>
              <a:gd name="connsiteX1" fmla="*/ 12767 w 19128"/>
              <a:gd name="connsiteY1" fmla="*/ 92192 h 118216"/>
              <a:gd name="connsiteX2" fmla="*/ 12767 w 19128"/>
              <a:gd name="connsiteY2" fmla="*/ 117592 h 118216"/>
              <a:gd name="connsiteX3" fmla="*/ 19117 w 19128"/>
              <a:gd name="connsiteY3" fmla="*/ 73142 h 118216"/>
              <a:gd name="connsiteX4" fmla="*/ 67 w 19128"/>
              <a:gd name="connsiteY4" fmla="*/ 117 h 11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28" h="118216">
                <a:moveTo>
                  <a:pt x="67" y="117"/>
                </a:moveTo>
                <a:cubicBezTo>
                  <a:pt x="-991" y="3292"/>
                  <a:pt x="10650" y="72613"/>
                  <a:pt x="12767" y="92192"/>
                </a:cubicBezTo>
                <a:cubicBezTo>
                  <a:pt x="14884" y="111771"/>
                  <a:pt x="11709" y="120767"/>
                  <a:pt x="12767" y="117592"/>
                </a:cubicBezTo>
                <a:cubicBezTo>
                  <a:pt x="13825" y="114417"/>
                  <a:pt x="18588" y="87430"/>
                  <a:pt x="19117" y="73142"/>
                </a:cubicBezTo>
                <a:cubicBezTo>
                  <a:pt x="19646" y="58855"/>
                  <a:pt x="1125" y="-3058"/>
                  <a:pt x="67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A6FC4459-1EC5-F25D-773C-20E838B82160}"/>
              </a:ext>
            </a:extLst>
          </p:cNvPr>
          <p:cNvSpPr/>
          <p:nvPr/>
        </p:nvSpPr>
        <p:spPr>
          <a:xfrm>
            <a:off x="5253981" y="4673489"/>
            <a:ext cx="181302" cy="44618"/>
          </a:xfrm>
          <a:custGeom>
            <a:avLst/>
            <a:gdLst>
              <a:gd name="connsiteX0" fmla="*/ 644 w 181302"/>
              <a:gd name="connsiteY0" fmla="*/ 44561 h 44618"/>
              <a:gd name="connsiteX1" fmla="*/ 99069 w 181302"/>
              <a:gd name="connsiteY1" fmla="*/ 9636 h 44618"/>
              <a:gd name="connsiteX2" fmla="*/ 178444 w 181302"/>
              <a:gd name="connsiteY2" fmla="*/ 15986 h 44618"/>
              <a:gd name="connsiteX3" fmla="*/ 149869 w 181302"/>
              <a:gd name="connsiteY3" fmla="*/ 111 h 44618"/>
              <a:gd name="connsiteX4" fmla="*/ 644 w 181302"/>
              <a:gd name="connsiteY4" fmla="*/ 44561 h 44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02" h="44618">
                <a:moveTo>
                  <a:pt x="644" y="44561"/>
                </a:moveTo>
                <a:cubicBezTo>
                  <a:pt x="-7823" y="46148"/>
                  <a:pt x="69436" y="14398"/>
                  <a:pt x="99069" y="9636"/>
                </a:cubicBezTo>
                <a:cubicBezTo>
                  <a:pt x="128702" y="4874"/>
                  <a:pt x="169977" y="17573"/>
                  <a:pt x="178444" y="15986"/>
                </a:cubicBezTo>
                <a:cubicBezTo>
                  <a:pt x="186911" y="14399"/>
                  <a:pt x="176327" y="-1477"/>
                  <a:pt x="149869" y="111"/>
                </a:cubicBezTo>
                <a:cubicBezTo>
                  <a:pt x="123411" y="1698"/>
                  <a:pt x="9111" y="42974"/>
                  <a:pt x="644" y="44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5A685DD7-010F-9888-7A4C-BF3F8AE00EE1}"/>
              </a:ext>
            </a:extLst>
          </p:cNvPr>
          <p:cNvSpPr/>
          <p:nvPr/>
        </p:nvSpPr>
        <p:spPr>
          <a:xfrm>
            <a:off x="5200495" y="4619625"/>
            <a:ext cx="79530" cy="76265"/>
          </a:xfrm>
          <a:custGeom>
            <a:avLst/>
            <a:gdLst>
              <a:gd name="connsiteX0" fmla="*/ 79530 w 79530"/>
              <a:gd name="connsiteY0" fmla="*/ 0 h 76265"/>
              <a:gd name="connsiteX1" fmla="*/ 155 w 79530"/>
              <a:gd name="connsiteY1" fmla="*/ 76200 h 76265"/>
              <a:gd name="connsiteX2" fmla="*/ 79530 w 79530"/>
              <a:gd name="connsiteY2" fmla="*/ 0 h 7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530" h="76265">
                <a:moveTo>
                  <a:pt x="79530" y="0"/>
                </a:moveTo>
                <a:cubicBezTo>
                  <a:pt x="79530" y="0"/>
                  <a:pt x="4388" y="73554"/>
                  <a:pt x="155" y="76200"/>
                </a:cubicBezTo>
                <a:cubicBezTo>
                  <a:pt x="-4078" y="78846"/>
                  <a:pt x="79530" y="0"/>
                  <a:pt x="7953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0C22A59A-25FF-41AF-CE49-7266A655BA18}"/>
              </a:ext>
            </a:extLst>
          </p:cNvPr>
          <p:cNvSpPr/>
          <p:nvPr/>
        </p:nvSpPr>
        <p:spPr>
          <a:xfrm>
            <a:off x="5311292" y="4527323"/>
            <a:ext cx="29068" cy="127975"/>
          </a:xfrm>
          <a:custGeom>
            <a:avLst/>
            <a:gdLst>
              <a:gd name="connsiteX0" fmla="*/ 483 w 29068"/>
              <a:gd name="connsiteY0" fmla="*/ 227 h 127975"/>
              <a:gd name="connsiteX1" fmla="*/ 3658 w 29068"/>
              <a:gd name="connsiteY1" fmla="*/ 73252 h 127975"/>
              <a:gd name="connsiteX2" fmla="*/ 29058 w 29068"/>
              <a:gd name="connsiteY2" fmla="*/ 127227 h 127975"/>
              <a:gd name="connsiteX3" fmla="*/ 6833 w 29068"/>
              <a:gd name="connsiteY3" fmla="*/ 98652 h 127975"/>
              <a:gd name="connsiteX4" fmla="*/ 483 w 29068"/>
              <a:gd name="connsiteY4" fmla="*/ 227 h 12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68" h="127975">
                <a:moveTo>
                  <a:pt x="483" y="227"/>
                </a:moveTo>
                <a:cubicBezTo>
                  <a:pt x="-46" y="-4006"/>
                  <a:pt x="-1104" y="52085"/>
                  <a:pt x="3658" y="73252"/>
                </a:cubicBezTo>
                <a:cubicBezTo>
                  <a:pt x="8420" y="94419"/>
                  <a:pt x="28529" y="122994"/>
                  <a:pt x="29058" y="127227"/>
                </a:cubicBezTo>
                <a:cubicBezTo>
                  <a:pt x="29587" y="131460"/>
                  <a:pt x="10008" y="117173"/>
                  <a:pt x="6833" y="98652"/>
                </a:cubicBezTo>
                <a:cubicBezTo>
                  <a:pt x="3658" y="80131"/>
                  <a:pt x="1012" y="4460"/>
                  <a:pt x="483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5D692A92-F744-70DE-9C0C-6A07C929B324}"/>
              </a:ext>
            </a:extLst>
          </p:cNvPr>
          <p:cNvSpPr/>
          <p:nvPr/>
        </p:nvSpPr>
        <p:spPr>
          <a:xfrm>
            <a:off x="5282555" y="4765294"/>
            <a:ext cx="172119" cy="95653"/>
          </a:xfrm>
          <a:custGeom>
            <a:avLst/>
            <a:gdLst>
              <a:gd name="connsiteX0" fmla="*/ 645 w 172119"/>
              <a:gd name="connsiteY0" fmla="*/ 381 h 95653"/>
              <a:gd name="connsiteX1" fmla="*/ 92720 w 172119"/>
              <a:gd name="connsiteY1" fmla="*/ 22606 h 95653"/>
              <a:gd name="connsiteX2" fmla="*/ 140345 w 172119"/>
              <a:gd name="connsiteY2" fmla="*/ 48006 h 95653"/>
              <a:gd name="connsiteX3" fmla="*/ 172095 w 172119"/>
              <a:gd name="connsiteY3" fmla="*/ 95631 h 95653"/>
              <a:gd name="connsiteX4" fmla="*/ 143520 w 172119"/>
              <a:gd name="connsiteY4" fmla="*/ 41656 h 95653"/>
              <a:gd name="connsiteX5" fmla="*/ 645 w 172119"/>
              <a:gd name="connsiteY5" fmla="*/ 381 h 9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119" h="95653">
                <a:moveTo>
                  <a:pt x="645" y="381"/>
                </a:moveTo>
                <a:cubicBezTo>
                  <a:pt x="-7822" y="-2794"/>
                  <a:pt x="69437" y="14669"/>
                  <a:pt x="92720" y="22606"/>
                </a:cubicBezTo>
                <a:cubicBezTo>
                  <a:pt x="116003" y="30544"/>
                  <a:pt x="127116" y="35835"/>
                  <a:pt x="140345" y="48006"/>
                </a:cubicBezTo>
                <a:cubicBezTo>
                  <a:pt x="153574" y="60177"/>
                  <a:pt x="171566" y="96689"/>
                  <a:pt x="172095" y="95631"/>
                </a:cubicBezTo>
                <a:cubicBezTo>
                  <a:pt x="172624" y="94573"/>
                  <a:pt x="164687" y="57531"/>
                  <a:pt x="143520" y="41656"/>
                </a:cubicBezTo>
                <a:cubicBezTo>
                  <a:pt x="122353" y="25781"/>
                  <a:pt x="9112" y="3556"/>
                  <a:pt x="645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D85CA564-E52F-AF7F-D553-2C9FF6BF4653}"/>
              </a:ext>
            </a:extLst>
          </p:cNvPr>
          <p:cNvSpPr/>
          <p:nvPr/>
        </p:nvSpPr>
        <p:spPr>
          <a:xfrm>
            <a:off x="5393503" y="4761677"/>
            <a:ext cx="29397" cy="179621"/>
          </a:xfrm>
          <a:custGeom>
            <a:avLst/>
            <a:gdLst>
              <a:gd name="connsiteX0" fmla="*/ 13522 w 29397"/>
              <a:gd name="connsiteY0" fmla="*/ 823 h 179621"/>
              <a:gd name="connsiteX1" fmla="*/ 822 w 29397"/>
              <a:gd name="connsiteY1" fmla="*/ 73848 h 179621"/>
              <a:gd name="connsiteX2" fmla="*/ 29397 w 29397"/>
              <a:gd name="connsiteY2" fmla="*/ 178623 h 179621"/>
              <a:gd name="connsiteX3" fmla="*/ 822 w 29397"/>
              <a:gd name="connsiteY3" fmla="*/ 121473 h 179621"/>
              <a:gd name="connsiteX4" fmla="*/ 13522 w 29397"/>
              <a:gd name="connsiteY4" fmla="*/ 823 h 179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97" h="179621">
                <a:moveTo>
                  <a:pt x="13522" y="823"/>
                </a:moveTo>
                <a:cubicBezTo>
                  <a:pt x="13522" y="-7114"/>
                  <a:pt x="-1824" y="44215"/>
                  <a:pt x="822" y="73848"/>
                </a:cubicBezTo>
                <a:cubicBezTo>
                  <a:pt x="3468" y="103481"/>
                  <a:pt x="29397" y="170686"/>
                  <a:pt x="29397" y="178623"/>
                </a:cubicBezTo>
                <a:cubicBezTo>
                  <a:pt x="29397" y="186560"/>
                  <a:pt x="5584" y="145285"/>
                  <a:pt x="822" y="121473"/>
                </a:cubicBezTo>
                <a:cubicBezTo>
                  <a:pt x="-3940" y="97661"/>
                  <a:pt x="13522" y="8760"/>
                  <a:pt x="13522" y="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B7E33EFA-CE9E-6E84-E864-B7995DF9789E}"/>
              </a:ext>
            </a:extLst>
          </p:cNvPr>
          <p:cNvSpPr/>
          <p:nvPr/>
        </p:nvSpPr>
        <p:spPr>
          <a:xfrm>
            <a:off x="5587819" y="4777775"/>
            <a:ext cx="174579" cy="35611"/>
          </a:xfrm>
          <a:custGeom>
            <a:avLst/>
            <a:gdLst>
              <a:gd name="connsiteX0" fmla="*/ 181 w 174579"/>
              <a:gd name="connsiteY0" fmla="*/ 35525 h 35611"/>
              <a:gd name="connsiteX1" fmla="*/ 114481 w 174579"/>
              <a:gd name="connsiteY1" fmla="*/ 13300 h 35611"/>
              <a:gd name="connsiteX2" fmla="*/ 171631 w 174579"/>
              <a:gd name="connsiteY2" fmla="*/ 16475 h 35611"/>
              <a:gd name="connsiteX3" fmla="*/ 158931 w 174579"/>
              <a:gd name="connsiteY3" fmla="*/ 3775 h 35611"/>
              <a:gd name="connsiteX4" fmla="*/ 95431 w 174579"/>
              <a:gd name="connsiteY4" fmla="*/ 600 h 35611"/>
              <a:gd name="connsiteX5" fmla="*/ 143056 w 174579"/>
              <a:gd name="connsiteY5" fmla="*/ 3775 h 35611"/>
              <a:gd name="connsiteX6" fmla="*/ 181 w 174579"/>
              <a:gd name="connsiteY6" fmla="*/ 35525 h 35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579" h="35611">
                <a:moveTo>
                  <a:pt x="181" y="35525"/>
                </a:moveTo>
                <a:cubicBezTo>
                  <a:pt x="-4581" y="37112"/>
                  <a:pt x="85906" y="16475"/>
                  <a:pt x="114481" y="13300"/>
                </a:cubicBezTo>
                <a:cubicBezTo>
                  <a:pt x="143056" y="10125"/>
                  <a:pt x="171631" y="16475"/>
                  <a:pt x="171631" y="16475"/>
                </a:cubicBezTo>
                <a:cubicBezTo>
                  <a:pt x="179039" y="14888"/>
                  <a:pt x="171631" y="6421"/>
                  <a:pt x="158931" y="3775"/>
                </a:cubicBezTo>
                <a:cubicBezTo>
                  <a:pt x="146231" y="1129"/>
                  <a:pt x="98077" y="600"/>
                  <a:pt x="95431" y="600"/>
                </a:cubicBezTo>
                <a:cubicBezTo>
                  <a:pt x="92785" y="600"/>
                  <a:pt x="153110" y="-2046"/>
                  <a:pt x="143056" y="3775"/>
                </a:cubicBezTo>
                <a:cubicBezTo>
                  <a:pt x="133002" y="9596"/>
                  <a:pt x="4943" y="33938"/>
                  <a:pt x="181" y="35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CCB3CEEC-A2FC-2F98-75CE-52138EE59962}"/>
              </a:ext>
            </a:extLst>
          </p:cNvPr>
          <p:cNvSpPr/>
          <p:nvPr/>
        </p:nvSpPr>
        <p:spPr>
          <a:xfrm>
            <a:off x="5673721" y="4540094"/>
            <a:ext cx="85752" cy="184516"/>
          </a:xfrm>
          <a:custGeom>
            <a:avLst/>
            <a:gdLst>
              <a:gd name="connsiteX0" fmla="*/ 4 w 85752"/>
              <a:gd name="connsiteY0" fmla="*/ 156 h 184516"/>
              <a:gd name="connsiteX1" fmla="*/ 63504 w 85752"/>
              <a:gd name="connsiteY1" fmla="*/ 111281 h 184516"/>
              <a:gd name="connsiteX2" fmla="*/ 85729 w 85752"/>
              <a:gd name="connsiteY2" fmla="*/ 184306 h 184516"/>
              <a:gd name="connsiteX3" fmla="*/ 60329 w 85752"/>
              <a:gd name="connsiteY3" fmla="*/ 89056 h 184516"/>
              <a:gd name="connsiteX4" fmla="*/ 4 w 85752"/>
              <a:gd name="connsiteY4" fmla="*/ 156 h 184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52" h="184516">
                <a:moveTo>
                  <a:pt x="4" y="156"/>
                </a:moveTo>
                <a:cubicBezTo>
                  <a:pt x="533" y="3860"/>
                  <a:pt x="49217" y="80589"/>
                  <a:pt x="63504" y="111281"/>
                </a:cubicBezTo>
                <a:cubicBezTo>
                  <a:pt x="77791" y="141973"/>
                  <a:pt x="86258" y="188010"/>
                  <a:pt x="85729" y="184306"/>
                </a:cubicBezTo>
                <a:cubicBezTo>
                  <a:pt x="85200" y="180602"/>
                  <a:pt x="73029" y="118689"/>
                  <a:pt x="60329" y="89056"/>
                </a:cubicBezTo>
                <a:cubicBezTo>
                  <a:pt x="47629" y="59423"/>
                  <a:pt x="-525" y="-3548"/>
                  <a:pt x="4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F390882A-FC0E-40AB-4F02-A6CD492E8462}"/>
              </a:ext>
            </a:extLst>
          </p:cNvPr>
          <p:cNvSpPr/>
          <p:nvPr/>
        </p:nvSpPr>
        <p:spPr>
          <a:xfrm>
            <a:off x="5194093" y="4381389"/>
            <a:ext cx="25607" cy="228904"/>
          </a:xfrm>
          <a:custGeom>
            <a:avLst/>
            <a:gdLst>
              <a:gd name="connsiteX0" fmla="*/ 12907 w 25607"/>
              <a:gd name="connsiteY0" fmla="*/ 111 h 228904"/>
              <a:gd name="connsiteX1" fmla="*/ 207 w 25607"/>
              <a:gd name="connsiteY1" fmla="*/ 123936 h 228904"/>
              <a:gd name="connsiteX2" fmla="*/ 25607 w 25607"/>
              <a:gd name="connsiteY2" fmla="*/ 228711 h 228904"/>
              <a:gd name="connsiteX3" fmla="*/ 207 w 25607"/>
              <a:gd name="connsiteY3" fmla="*/ 146161 h 228904"/>
              <a:gd name="connsiteX4" fmla="*/ 12907 w 25607"/>
              <a:gd name="connsiteY4" fmla="*/ 111 h 22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07" h="228904">
                <a:moveTo>
                  <a:pt x="12907" y="111"/>
                </a:moveTo>
                <a:cubicBezTo>
                  <a:pt x="12907" y="-3593"/>
                  <a:pt x="-1910" y="85836"/>
                  <a:pt x="207" y="123936"/>
                </a:cubicBezTo>
                <a:cubicBezTo>
                  <a:pt x="2324" y="162036"/>
                  <a:pt x="25607" y="225007"/>
                  <a:pt x="25607" y="228711"/>
                </a:cubicBezTo>
                <a:cubicBezTo>
                  <a:pt x="25607" y="232415"/>
                  <a:pt x="1794" y="182144"/>
                  <a:pt x="207" y="146161"/>
                </a:cubicBezTo>
                <a:cubicBezTo>
                  <a:pt x="-1381" y="110178"/>
                  <a:pt x="12907" y="3815"/>
                  <a:pt x="12907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42F79BD2-E67B-CEC9-43D2-010EF45039E5}"/>
              </a:ext>
            </a:extLst>
          </p:cNvPr>
          <p:cNvSpPr/>
          <p:nvPr/>
        </p:nvSpPr>
        <p:spPr>
          <a:xfrm>
            <a:off x="4913216" y="4593654"/>
            <a:ext cx="30266" cy="188186"/>
          </a:xfrm>
          <a:custGeom>
            <a:avLst/>
            <a:gdLst>
              <a:gd name="connsiteX0" fmla="*/ 30259 w 30266"/>
              <a:gd name="connsiteY0" fmla="*/ 571 h 188186"/>
              <a:gd name="connsiteX1" fmla="*/ 4859 w 30266"/>
              <a:gd name="connsiteY1" fmla="*/ 86296 h 188186"/>
              <a:gd name="connsiteX2" fmla="*/ 30259 w 30266"/>
              <a:gd name="connsiteY2" fmla="*/ 187896 h 188186"/>
              <a:gd name="connsiteX3" fmla="*/ 1684 w 30266"/>
              <a:gd name="connsiteY3" fmla="*/ 114871 h 188186"/>
              <a:gd name="connsiteX4" fmla="*/ 4859 w 30266"/>
              <a:gd name="connsiteY4" fmla="*/ 51371 h 188186"/>
              <a:gd name="connsiteX5" fmla="*/ 30259 w 30266"/>
              <a:gd name="connsiteY5" fmla="*/ 571 h 18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66" h="188186">
                <a:moveTo>
                  <a:pt x="30259" y="571"/>
                </a:moveTo>
                <a:cubicBezTo>
                  <a:pt x="30259" y="6392"/>
                  <a:pt x="4859" y="55075"/>
                  <a:pt x="4859" y="86296"/>
                </a:cubicBezTo>
                <a:cubicBezTo>
                  <a:pt x="4859" y="117517"/>
                  <a:pt x="30788" y="183134"/>
                  <a:pt x="30259" y="187896"/>
                </a:cubicBezTo>
                <a:cubicBezTo>
                  <a:pt x="29730" y="192659"/>
                  <a:pt x="5917" y="137625"/>
                  <a:pt x="1684" y="114871"/>
                </a:cubicBezTo>
                <a:cubicBezTo>
                  <a:pt x="-2549" y="92117"/>
                  <a:pt x="2213" y="67775"/>
                  <a:pt x="4859" y="51371"/>
                </a:cubicBezTo>
                <a:cubicBezTo>
                  <a:pt x="7505" y="34967"/>
                  <a:pt x="30259" y="-5250"/>
                  <a:pt x="30259" y="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9B814B78-5DFF-5DEA-85B8-58BB334045B4}"/>
              </a:ext>
            </a:extLst>
          </p:cNvPr>
          <p:cNvSpPr/>
          <p:nvPr/>
        </p:nvSpPr>
        <p:spPr>
          <a:xfrm>
            <a:off x="4876106" y="4679807"/>
            <a:ext cx="92769" cy="181191"/>
          </a:xfrm>
          <a:custGeom>
            <a:avLst/>
            <a:gdLst>
              <a:gd name="connsiteX0" fmla="*/ 694 w 92769"/>
              <a:gd name="connsiteY0" fmla="*/ 143 h 181191"/>
              <a:gd name="connsiteX1" fmla="*/ 10219 w 92769"/>
              <a:gd name="connsiteY1" fmla="*/ 89043 h 181191"/>
              <a:gd name="connsiteX2" fmla="*/ 41969 w 92769"/>
              <a:gd name="connsiteY2" fmla="*/ 143018 h 181191"/>
              <a:gd name="connsiteX3" fmla="*/ 92769 w 92769"/>
              <a:gd name="connsiteY3" fmla="*/ 181118 h 181191"/>
              <a:gd name="connsiteX4" fmla="*/ 41969 w 92769"/>
              <a:gd name="connsiteY4" fmla="*/ 133493 h 181191"/>
              <a:gd name="connsiteX5" fmla="*/ 26094 w 92769"/>
              <a:gd name="connsiteY5" fmla="*/ 111268 h 181191"/>
              <a:gd name="connsiteX6" fmla="*/ 694 w 92769"/>
              <a:gd name="connsiteY6" fmla="*/ 143 h 18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769" h="181191">
                <a:moveTo>
                  <a:pt x="694" y="143"/>
                </a:moveTo>
                <a:cubicBezTo>
                  <a:pt x="-1952" y="-3561"/>
                  <a:pt x="3340" y="65231"/>
                  <a:pt x="10219" y="89043"/>
                </a:cubicBezTo>
                <a:cubicBezTo>
                  <a:pt x="17098" y="112855"/>
                  <a:pt x="28211" y="127672"/>
                  <a:pt x="41969" y="143018"/>
                </a:cubicBezTo>
                <a:cubicBezTo>
                  <a:pt x="55727" y="158364"/>
                  <a:pt x="92769" y="182705"/>
                  <a:pt x="92769" y="181118"/>
                </a:cubicBezTo>
                <a:cubicBezTo>
                  <a:pt x="92769" y="179531"/>
                  <a:pt x="53082" y="145135"/>
                  <a:pt x="41969" y="133493"/>
                </a:cubicBezTo>
                <a:cubicBezTo>
                  <a:pt x="30857" y="121851"/>
                  <a:pt x="32444" y="126085"/>
                  <a:pt x="26094" y="111268"/>
                </a:cubicBezTo>
                <a:cubicBezTo>
                  <a:pt x="19744" y="96451"/>
                  <a:pt x="3340" y="3847"/>
                  <a:pt x="694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9D13ABD4-3A5E-24BC-EE6A-891F2FC184F8}"/>
              </a:ext>
            </a:extLst>
          </p:cNvPr>
          <p:cNvSpPr/>
          <p:nvPr/>
        </p:nvSpPr>
        <p:spPr>
          <a:xfrm>
            <a:off x="4866098" y="4543062"/>
            <a:ext cx="109377" cy="116600"/>
          </a:xfrm>
          <a:custGeom>
            <a:avLst/>
            <a:gdLst>
              <a:gd name="connsiteX0" fmla="*/ 109127 w 109377"/>
              <a:gd name="connsiteY0" fmla="*/ 363 h 116600"/>
              <a:gd name="connsiteX1" fmla="*/ 7527 w 109377"/>
              <a:gd name="connsiteY1" fmla="*/ 95613 h 116600"/>
              <a:gd name="connsiteX2" fmla="*/ 10702 w 109377"/>
              <a:gd name="connsiteY2" fmla="*/ 114663 h 116600"/>
              <a:gd name="connsiteX3" fmla="*/ 36102 w 109377"/>
              <a:gd name="connsiteY3" fmla="*/ 63863 h 116600"/>
              <a:gd name="connsiteX4" fmla="*/ 109127 w 109377"/>
              <a:gd name="connsiteY4" fmla="*/ 363 h 11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377" h="116600">
                <a:moveTo>
                  <a:pt x="109127" y="363"/>
                </a:moveTo>
                <a:cubicBezTo>
                  <a:pt x="104364" y="5655"/>
                  <a:pt x="23931" y="76563"/>
                  <a:pt x="7527" y="95613"/>
                </a:cubicBezTo>
                <a:cubicBezTo>
                  <a:pt x="-8877" y="114663"/>
                  <a:pt x="5939" y="119955"/>
                  <a:pt x="10702" y="114663"/>
                </a:cubicBezTo>
                <a:cubicBezTo>
                  <a:pt x="15464" y="109371"/>
                  <a:pt x="22873" y="78680"/>
                  <a:pt x="36102" y="63863"/>
                </a:cubicBezTo>
                <a:cubicBezTo>
                  <a:pt x="49331" y="49046"/>
                  <a:pt x="113890" y="-4929"/>
                  <a:pt x="109127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6DB64B49-7EFF-35D5-8C54-F49AFCB3EA16}"/>
              </a:ext>
            </a:extLst>
          </p:cNvPr>
          <p:cNvSpPr/>
          <p:nvPr/>
        </p:nvSpPr>
        <p:spPr>
          <a:xfrm>
            <a:off x="5724488" y="4565650"/>
            <a:ext cx="68523" cy="234950"/>
          </a:xfrm>
          <a:custGeom>
            <a:avLst/>
            <a:gdLst>
              <a:gd name="connsiteX0" fmla="*/ 37 w 68523"/>
              <a:gd name="connsiteY0" fmla="*/ 0 h 234950"/>
              <a:gd name="connsiteX1" fmla="*/ 57187 w 68523"/>
              <a:gd name="connsiteY1" fmla="*/ 146050 h 234950"/>
              <a:gd name="connsiteX2" fmla="*/ 57187 w 68523"/>
              <a:gd name="connsiteY2" fmla="*/ 234950 h 234950"/>
              <a:gd name="connsiteX3" fmla="*/ 66712 w 68523"/>
              <a:gd name="connsiteY3" fmla="*/ 146050 h 234950"/>
              <a:gd name="connsiteX4" fmla="*/ 37 w 68523"/>
              <a:gd name="connsiteY4" fmla="*/ 0 h 23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23" h="234950">
                <a:moveTo>
                  <a:pt x="37" y="0"/>
                </a:moveTo>
                <a:cubicBezTo>
                  <a:pt x="-1550" y="0"/>
                  <a:pt x="47662" y="106892"/>
                  <a:pt x="57187" y="146050"/>
                </a:cubicBezTo>
                <a:cubicBezTo>
                  <a:pt x="66712" y="185208"/>
                  <a:pt x="55600" y="234950"/>
                  <a:pt x="57187" y="234950"/>
                </a:cubicBezTo>
                <a:cubicBezTo>
                  <a:pt x="58774" y="234950"/>
                  <a:pt x="73591" y="182033"/>
                  <a:pt x="66712" y="146050"/>
                </a:cubicBezTo>
                <a:cubicBezTo>
                  <a:pt x="59833" y="110067"/>
                  <a:pt x="1624" y="0"/>
                  <a:pt x="3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40D3A6C8-428B-89B4-6991-5DD37316E6E6}"/>
              </a:ext>
            </a:extLst>
          </p:cNvPr>
          <p:cNvSpPr/>
          <p:nvPr/>
        </p:nvSpPr>
        <p:spPr>
          <a:xfrm>
            <a:off x="5257261" y="4737094"/>
            <a:ext cx="90322" cy="44459"/>
          </a:xfrm>
          <a:custGeom>
            <a:avLst/>
            <a:gdLst>
              <a:gd name="connsiteX0" fmla="*/ 539 w 90322"/>
              <a:gd name="connsiteY0" fmla="*/ 6 h 44459"/>
              <a:gd name="connsiteX1" fmla="*/ 64039 w 90322"/>
              <a:gd name="connsiteY1" fmla="*/ 41281 h 44459"/>
              <a:gd name="connsiteX2" fmla="*/ 89439 w 90322"/>
              <a:gd name="connsiteY2" fmla="*/ 41281 h 44459"/>
              <a:gd name="connsiteX3" fmla="*/ 35464 w 90322"/>
              <a:gd name="connsiteY3" fmla="*/ 38106 h 44459"/>
              <a:gd name="connsiteX4" fmla="*/ 539 w 90322"/>
              <a:gd name="connsiteY4" fmla="*/ 6 h 44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322" h="44459">
                <a:moveTo>
                  <a:pt x="539" y="6"/>
                </a:moveTo>
                <a:cubicBezTo>
                  <a:pt x="5302" y="535"/>
                  <a:pt x="49222" y="34402"/>
                  <a:pt x="64039" y="41281"/>
                </a:cubicBezTo>
                <a:cubicBezTo>
                  <a:pt x="78856" y="48160"/>
                  <a:pt x="94202" y="41810"/>
                  <a:pt x="89439" y="41281"/>
                </a:cubicBezTo>
                <a:cubicBezTo>
                  <a:pt x="84677" y="40752"/>
                  <a:pt x="47106" y="42339"/>
                  <a:pt x="35464" y="38106"/>
                </a:cubicBezTo>
                <a:cubicBezTo>
                  <a:pt x="23822" y="33873"/>
                  <a:pt x="-4224" y="-523"/>
                  <a:pt x="53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85F7B8B7-B7CC-1AE7-801C-51CC3071F062}"/>
              </a:ext>
            </a:extLst>
          </p:cNvPr>
          <p:cNvSpPr/>
          <p:nvPr/>
        </p:nvSpPr>
        <p:spPr>
          <a:xfrm>
            <a:off x="5019249" y="4616430"/>
            <a:ext cx="160426" cy="92381"/>
          </a:xfrm>
          <a:custGeom>
            <a:avLst/>
            <a:gdLst>
              <a:gd name="connsiteX0" fmla="*/ 426 w 160426"/>
              <a:gd name="connsiteY0" fmla="*/ 20 h 92381"/>
              <a:gd name="connsiteX1" fmla="*/ 51226 w 160426"/>
              <a:gd name="connsiteY1" fmla="*/ 53995 h 92381"/>
              <a:gd name="connsiteX2" fmla="*/ 63926 w 160426"/>
              <a:gd name="connsiteY2" fmla="*/ 88920 h 92381"/>
              <a:gd name="connsiteX3" fmla="*/ 51226 w 160426"/>
              <a:gd name="connsiteY3" fmla="*/ 57170 h 92381"/>
              <a:gd name="connsiteX4" fmla="*/ 159176 w 160426"/>
              <a:gd name="connsiteY4" fmla="*/ 92095 h 92381"/>
              <a:gd name="connsiteX5" fmla="*/ 108376 w 160426"/>
              <a:gd name="connsiteY5" fmla="*/ 73045 h 92381"/>
              <a:gd name="connsiteX6" fmla="*/ 82976 w 160426"/>
              <a:gd name="connsiteY6" fmla="*/ 60345 h 92381"/>
              <a:gd name="connsiteX7" fmla="*/ 426 w 160426"/>
              <a:gd name="connsiteY7" fmla="*/ 20 h 9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426" h="92381">
                <a:moveTo>
                  <a:pt x="426" y="20"/>
                </a:moveTo>
                <a:cubicBezTo>
                  <a:pt x="-4865" y="-1038"/>
                  <a:pt x="40643" y="39178"/>
                  <a:pt x="51226" y="53995"/>
                </a:cubicBezTo>
                <a:cubicBezTo>
                  <a:pt x="61809" y="68812"/>
                  <a:pt x="63926" y="88391"/>
                  <a:pt x="63926" y="88920"/>
                </a:cubicBezTo>
                <a:cubicBezTo>
                  <a:pt x="63926" y="89449"/>
                  <a:pt x="35351" y="56641"/>
                  <a:pt x="51226" y="57170"/>
                </a:cubicBezTo>
                <a:cubicBezTo>
                  <a:pt x="67101" y="57699"/>
                  <a:pt x="149651" y="89449"/>
                  <a:pt x="159176" y="92095"/>
                </a:cubicBezTo>
                <a:cubicBezTo>
                  <a:pt x="168701" y="94741"/>
                  <a:pt x="121076" y="78337"/>
                  <a:pt x="108376" y="73045"/>
                </a:cubicBezTo>
                <a:cubicBezTo>
                  <a:pt x="95676" y="67753"/>
                  <a:pt x="97793" y="70399"/>
                  <a:pt x="82976" y="60345"/>
                </a:cubicBezTo>
                <a:cubicBezTo>
                  <a:pt x="68159" y="50291"/>
                  <a:pt x="5717" y="1078"/>
                  <a:pt x="426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226F952D-76C4-1D63-39C7-76065A962A9F}"/>
              </a:ext>
            </a:extLst>
          </p:cNvPr>
          <p:cNvSpPr/>
          <p:nvPr/>
        </p:nvSpPr>
        <p:spPr>
          <a:xfrm>
            <a:off x="5022549" y="4692600"/>
            <a:ext cx="222638" cy="92211"/>
          </a:xfrm>
          <a:custGeom>
            <a:avLst/>
            <a:gdLst>
              <a:gd name="connsiteX0" fmla="*/ 301 w 222638"/>
              <a:gd name="connsiteY0" fmla="*/ 50 h 92211"/>
              <a:gd name="connsiteX1" fmla="*/ 63801 w 222638"/>
              <a:gd name="connsiteY1" fmla="*/ 44500 h 92211"/>
              <a:gd name="connsiteX2" fmla="*/ 159051 w 222638"/>
              <a:gd name="connsiteY2" fmla="*/ 60375 h 92211"/>
              <a:gd name="connsiteX3" fmla="*/ 222551 w 222638"/>
              <a:gd name="connsiteY3" fmla="*/ 92125 h 92211"/>
              <a:gd name="connsiteX4" fmla="*/ 171751 w 222638"/>
              <a:gd name="connsiteY4" fmla="*/ 69900 h 92211"/>
              <a:gd name="connsiteX5" fmla="*/ 127301 w 222638"/>
              <a:gd name="connsiteY5" fmla="*/ 73075 h 92211"/>
              <a:gd name="connsiteX6" fmla="*/ 143176 w 222638"/>
              <a:gd name="connsiteY6" fmla="*/ 76250 h 92211"/>
              <a:gd name="connsiteX7" fmla="*/ 89201 w 222638"/>
              <a:gd name="connsiteY7" fmla="*/ 54025 h 92211"/>
              <a:gd name="connsiteX8" fmla="*/ 301 w 222638"/>
              <a:gd name="connsiteY8" fmla="*/ 50 h 92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638" h="92211">
                <a:moveTo>
                  <a:pt x="301" y="50"/>
                </a:moveTo>
                <a:cubicBezTo>
                  <a:pt x="-3932" y="-1537"/>
                  <a:pt x="37343" y="34446"/>
                  <a:pt x="63801" y="44500"/>
                </a:cubicBezTo>
                <a:cubicBezTo>
                  <a:pt x="90259" y="54554"/>
                  <a:pt x="132593" y="52437"/>
                  <a:pt x="159051" y="60375"/>
                </a:cubicBezTo>
                <a:cubicBezTo>
                  <a:pt x="185509" y="68313"/>
                  <a:pt x="220434" y="90537"/>
                  <a:pt x="222551" y="92125"/>
                </a:cubicBezTo>
                <a:cubicBezTo>
                  <a:pt x="224668" y="93713"/>
                  <a:pt x="187626" y="73075"/>
                  <a:pt x="171751" y="69900"/>
                </a:cubicBezTo>
                <a:cubicBezTo>
                  <a:pt x="155876" y="66725"/>
                  <a:pt x="127301" y="73075"/>
                  <a:pt x="127301" y="73075"/>
                </a:cubicBezTo>
                <a:cubicBezTo>
                  <a:pt x="122539" y="74133"/>
                  <a:pt x="149526" y="79425"/>
                  <a:pt x="143176" y="76250"/>
                </a:cubicBezTo>
                <a:cubicBezTo>
                  <a:pt x="136826" y="73075"/>
                  <a:pt x="108251" y="64079"/>
                  <a:pt x="89201" y="54025"/>
                </a:cubicBezTo>
                <a:cubicBezTo>
                  <a:pt x="70151" y="43971"/>
                  <a:pt x="4534" y="1637"/>
                  <a:pt x="301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7DA55FB2-9D39-194D-DC0B-54F3C334C4C9}"/>
              </a:ext>
            </a:extLst>
          </p:cNvPr>
          <p:cNvSpPr/>
          <p:nvPr/>
        </p:nvSpPr>
        <p:spPr>
          <a:xfrm>
            <a:off x="5035356" y="4571900"/>
            <a:ext cx="125559" cy="76363"/>
          </a:xfrm>
          <a:custGeom>
            <a:avLst/>
            <a:gdLst>
              <a:gd name="connsiteX0" fmla="*/ 194 w 125559"/>
              <a:gd name="connsiteY0" fmla="*/ 100 h 76363"/>
              <a:gd name="connsiteX1" fmla="*/ 82744 w 125559"/>
              <a:gd name="connsiteY1" fmla="*/ 28675 h 76363"/>
              <a:gd name="connsiteX2" fmla="*/ 124019 w 125559"/>
              <a:gd name="connsiteY2" fmla="*/ 76300 h 76363"/>
              <a:gd name="connsiteX3" fmla="*/ 108144 w 125559"/>
              <a:gd name="connsiteY3" fmla="*/ 38200 h 76363"/>
              <a:gd name="connsiteX4" fmla="*/ 194 w 125559"/>
              <a:gd name="connsiteY4" fmla="*/ 100 h 7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59" h="76363">
                <a:moveTo>
                  <a:pt x="194" y="100"/>
                </a:moveTo>
                <a:cubicBezTo>
                  <a:pt x="-4039" y="-1487"/>
                  <a:pt x="62107" y="15975"/>
                  <a:pt x="82744" y="28675"/>
                </a:cubicBezTo>
                <a:cubicBezTo>
                  <a:pt x="103381" y="41375"/>
                  <a:pt x="119786" y="74713"/>
                  <a:pt x="124019" y="76300"/>
                </a:cubicBezTo>
                <a:cubicBezTo>
                  <a:pt x="128252" y="77887"/>
                  <a:pt x="124019" y="49313"/>
                  <a:pt x="108144" y="38200"/>
                </a:cubicBezTo>
                <a:cubicBezTo>
                  <a:pt x="92269" y="27088"/>
                  <a:pt x="4427" y="1687"/>
                  <a:pt x="194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9EFB5C62-C611-20CD-E7B6-F87B1FAF9077}"/>
              </a:ext>
            </a:extLst>
          </p:cNvPr>
          <p:cNvSpPr/>
          <p:nvPr/>
        </p:nvSpPr>
        <p:spPr>
          <a:xfrm>
            <a:off x="5492709" y="3930648"/>
            <a:ext cx="19104" cy="276229"/>
          </a:xfrm>
          <a:custGeom>
            <a:avLst/>
            <a:gdLst>
              <a:gd name="connsiteX0" fmla="*/ 9566 w 19104"/>
              <a:gd name="connsiteY0" fmla="*/ 2 h 276229"/>
              <a:gd name="connsiteX1" fmla="*/ 3216 w 19104"/>
              <a:gd name="connsiteY1" fmla="*/ 142877 h 276229"/>
              <a:gd name="connsiteX2" fmla="*/ 19091 w 19104"/>
              <a:gd name="connsiteY2" fmla="*/ 276227 h 276229"/>
              <a:gd name="connsiteX3" fmla="*/ 41 w 19104"/>
              <a:gd name="connsiteY3" fmla="*/ 146052 h 276229"/>
              <a:gd name="connsiteX4" fmla="*/ 9566 w 19104"/>
              <a:gd name="connsiteY4" fmla="*/ 2 h 27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04" h="276229">
                <a:moveTo>
                  <a:pt x="9566" y="2"/>
                </a:moveTo>
                <a:cubicBezTo>
                  <a:pt x="10095" y="-527"/>
                  <a:pt x="1629" y="96840"/>
                  <a:pt x="3216" y="142877"/>
                </a:cubicBezTo>
                <a:cubicBezTo>
                  <a:pt x="4803" y="188914"/>
                  <a:pt x="19620" y="275698"/>
                  <a:pt x="19091" y="276227"/>
                </a:cubicBezTo>
                <a:cubicBezTo>
                  <a:pt x="18562" y="276756"/>
                  <a:pt x="-1017" y="184681"/>
                  <a:pt x="41" y="146052"/>
                </a:cubicBezTo>
                <a:cubicBezTo>
                  <a:pt x="1099" y="107423"/>
                  <a:pt x="9037" y="531"/>
                  <a:pt x="956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2160AC11-71FF-6408-4FD4-1AF0F7176C5E}"/>
              </a:ext>
            </a:extLst>
          </p:cNvPr>
          <p:cNvSpPr/>
          <p:nvPr/>
        </p:nvSpPr>
        <p:spPr>
          <a:xfrm>
            <a:off x="5262243" y="3701805"/>
            <a:ext cx="33695" cy="299150"/>
          </a:xfrm>
          <a:custGeom>
            <a:avLst/>
            <a:gdLst>
              <a:gd name="connsiteX0" fmla="*/ 1907 w 33695"/>
              <a:gd name="connsiteY0" fmla="*/ 245 h 299150"/>
              <a:gd name="connsiteX1" fmla="*/ 8257 w 33695"/>
              <a:gd name="connsiteY1" fmla="*/ 162170 h 299150"/>
              <a:gd name="connsiteX2" fmla="*/ 33657 w 33695"/>
              <a:gd name="connsiteY2" fmla="*/ 298695 h 299150"/>
              <a:gd name="connsiteX3" fmla="*/ 1907 w 33695"/>
              <a:gd name="connsiteY3" fmla="*/ 200270 h 299150"/>
              <a:gd name="connsiteX4" fmla="*/ 1907 w 33695"/>
              <a:gd name="connsiteY4" fmla="*/ 245 h 29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95" h="299150">
                <a:moveTo>
                  <a:pt x="1907" y="245"/>
                </a:moveTo>
                <a:cubicBezTo>
                  <a:pt x="2965" y="-6105"/>
                  <a:pt x="2965" y="112428"/>
                  <a:pt x="8257" y="162170"/>
                </a:cubicBezTo>
                <a:cubicBezTo>
                  <a:pt x="13549" y="211912"/>
                  <a:pt x="34715" y="292345"/>
                  <a:pt x="33657" y="298695"/>
                </a:cubicBezTo>
                <a:cubicBezTo>
                  <a:pt x="32599" y="305045"/>
                  <a:pt x="5611" y="243662"/>
                  <a:pt x="1907" y="200270"/>
                </a:cubicBezTo>
                <a:cubicBezTo>
                  <a:pt x="-1797" y="156878"/>
                  <a:pt x="849" y="6595"/>
                  <a:pt x="1907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D147576A-8859-AC6A-8249-5E07A7FD00B8}"/>
              </a:ext>
            </a:extLst>
          </p:cNvPr>
          <p:cNvSpPr/>
          <p:nvPr/>
        </p:nvSpPr>
        <p:spPr>
          <a:xfrm>
            <a:off x="5302015" y="4070065"/>
            <a:ext cx="31478" cy="150012"/>
          </a:xfrm>
          <a:custGeom>
            <a:avLst/>
            <a:gdLst>
              <a:gd name="connsiteX0" fmla="*/ 28810 w 31478"/>
              <a:gd name="connsiteY0" fmla="*/ 285 h 150012"/>
              <a:gd name="connsiteX1" fmla="*/ 28810 w 31478"/>
              <a:gd name="connsiteY1" fmla="*/ 76485 h 150012"/>
              <a:gd name="connsiteX2" fmla="*/ 235 w 31478"/>
              <a:gd name="connsiteY2" fmla="*/ 149510 h 150012"/>
              <a:gd name="connsiteX3" fmla="*/ 16110 w 31478"/>
              <a:gd name="connsiteY3" fmla="*/ 105060 h 150012"/>
              <a:gd name="connsiteX4" fmla="*/ 28810 w 31478"/>
              <a:gd name="connsiteY4" fmla="*/ 285 h 15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78" h="150012">
                <a:moveTo>
                  <a:pt x="28810" y="285"/>
                </a:moveTo>
                <a:cubicBezTo>
                  <a:pt x="30927" y="-4477"/>
                  <a:pt x="33572" y="51614"/>
                  <a:pt x="28810" y="76485"/>
                </a:cubicBezTo>
                <a:cubicBezTo>
                  <a:pt x="24048" y="101356"/>
                  <a:pt x="2352" y="144748"/>
                  <a:pt x="235" y="149510"/>
                </a:cubicBezTo>
                <a:cubicBezTo>
                  <a:pt x="-1882" y="154272"/>
                  <a:pt x="10818" y="124110"/>
                  <a:pt x="16110" y="105060"/>
                </a:cubicBezTo>
                <a:cubicBezTo>
                  <a:pt x="21402" y="86010"/>
                  <a:pt x="26693" y="5047"/>
                  <a:pt x="28810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3EA81492-45DC-F146-4A89-E7056DACEC74}"/>
              </a:ext>
            </a:extLst>
          </p:cNvPr>
          <p:cNvSpPr/>
          <p:nvPr/>
        </p:nvSpPr>
        <p:spPr>
          <a:xfrm>
            <a:off x="5534002" y="4257660"/>
            <a:ext cx="44997" cy="229051"/>
          </a:xfrm>
          <a:custGeom>
            <a:avLst/>
            <a:gdLst>
              <a:gd name="connsiteX0" fmla="*/ 23 w 44997"/>
              <a:gd name="connsiteY0" fmla="*/ 15 h 229051"/>
              <a:gd name="connsiteX1" fmla="*/ 44473 w 44997"/>
              <a:gd name="connsiteY1" fmla="*/ 155590 h 229051"/>
              <a:gd name="connsiteX2" fmla="*/ 25423 w 44997"/>
              <a:gd name="connsiteY2" fmla="*/ 228615 h 229051"/>
              <a:gd name="connsiteX3" fmla="*/ 41298 w 44997"/>
              <a:gd name="connsiteY3" fmla="*/ 184165 h 229051"/>
              <a:gd name="connsiteX4" fmla="*/ 38123 w 44997"/>
              <a:gd name="connsiteY4" fmla="*/ 146065 h 229051"/>
              <a:gd name="connsiteX5" fmla="*/ 23 w 44997"/>
              <a:gd name="connsiteY5" fmla="*/ 15 h 22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97" h="229051">
                <a:moveTo>
                  <a:pt x="23" y="15"/>
                </a:moveTo>
                <a:cubicBezTo>
                  <a:pt x="1081" y="1603"/>
                  <a:pt x="40240" y="117490"/>
                  <a:pt x="44473" y="155590"/>
                </a:cubicBezTo>
                <a:cubicBezTo>
                  <a:pt x="48706" y="193690"/>
                  <a:pt x="25952" y="223853"/>
                  <a:pt x="25423" y="228615"/>
                </a:cubicBezTo>
                <a:cubicBezTo>
                  <a:pt x="24894" y="233378"/>
                  <a:pt x="39181" y="197923"/>
                  <a:pt x="41298" y="184165"/>
                </a:cubicBezTo>
                <a:cubicBezTo>
                  <a:pt x="43415" y="170407"/>
                  <a:pt x="41827" y="171465"/>
                  <a:pt x="38123" y="146065"/>
                </a:cubicBezTo>
                <a:cubicBezTo>
                  <a:pt x="34419" y="120665"/>
                  <a:pt x="-1035" y="-1573"/>
                  <a:pt x="23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646E0CBB-7354-190E-0499-116C50D62E5C}"/>
              </a:ext>
            </a:extLst>
          </p:cNvPr>
          <p:cNvSpPr/>
          <p:nvPr/>
        </p:nvSpPr>
        <p:spPr>
          <a:xfrm>
            <a:off x="5276837" y="4822754"/>
            <a:ext cx="79955" cy="95336"/>
          </a:xfrm>
          <a:custGeom>
            <a:avLst/>
            <a:gdLst>
              <a:gd name="connsiteX0" fmla="*/ 13 w 79955"/>
              <a:gd name="connsiteY0" fmla="*/ 71 h 95336"/>
              <a:gd name="connsiteX1" fmla="*/ 73038 w 79955"/>
              <a:gd name="connsiteY1" fmla="*/ 66746 h 95336"/>
              <a:gd name="connsiteX2" fmla="*/ 76213 w 79955"/>
              <a:gd name="connsiteY2" fmla="*/ 95321 h 95336"/>
              <a:gd name="connsiteX3" fmla="*/ 66688 w 79955"/>
              <a:gd name="connsiteY3" fmla="*/ 63571 h 95336"/>
              <a:gd name="connsiteX4" fmla="*/ 66688 w 79955"/>
              <a:gd name="connsiteY4" fmla="*/ 54046 h 95336"/>
              <a:gd name="connsiteX5" fmla="*/ 13 w 79955"/>
              <a:gd name="connsiteY5" fmla="*/ 71 h 9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955" h="95336">
                <a:moveTo>
                  <a:pt x="13" y="71"/>
                </a:moveTo>
                <a:cubicBezTo>
                  <a:pt x="1071" y="2188"/>
                  <a:pt x="60338" y="50871"/>
                  <a:pt x="73038" y="66746"/>
                </a:cubicBezTo>
                <a:cubicBezTo>
                  <a:pt x="85738" y="82621"/>
                  <a:pt x="77271" y="95850"/>
                  <a:pt x="76213" y="95321"/>
                </a:cubicBezTo>
                <a:cubicBezTo>
                  <a:pt x="75155" y="94792"/>
                  <a:pt x="66688" y="63571"/>
                  <a:pt x="66688" y="63571"/>
                </a:cubicBezTo>
                <a:cubicBezTo>
                  <a:pt x="65101" y="56692"/>
                  <a:pt x="74625" y="64629"/>
                  <a:pt x="66688" y="54046"/>
                </a:cubicBezTo>
                <a:cubicBezTo>
                  <a:pt x="58751" y="43463"/>
                  <a:pt x="-1045" y="-2046"/>
                  <a:pt x="13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C2AAB875-7FF6-456A-F281-690F0AC50DA4}"/>
              </a:ext>
            </a:extLst>
          </p:cNvPr>
          <p:cNvSpPr/>
          <p:nvPr/>
        </p:nvSpPr>
        <p:spPr>
          <a:xfrm>
            <a:off x="5330751" y="4943447"/>
            <a:ext cx="114483" cy="42979"/>
          </a:xfrm>
          <a:custGeom>
            <a:avLst/>
            <a:gdLst>
              <a:gd name="connsiteX0" fmla="*/ 74 w 114483"/>
              <a:gd name="connsiteY0" fmla="*/ 28 h 42979"/>
              <a:gd name="connsiteX1" fmla="*/ 60399 w 114483"/>
              <a:gd name="connsiteY1" fmla="*/ 34953 h 42979"/>
              <a:gd name="connsiteX2" fmla="*/ 114374 w 114483"/>
              <a:gd name="connsiteY2" fmla="*/ 41303 h 42979"/>
              <a:gd name="connsiteX3" fmla="*/ 73099 w 114483"/>
              <a:gd name="connsiteY3" fmla="*/ 41303 h 42979"/>
              <a:gd name="connsiteX4" fmla="*/ 74 w 114483"/>
              <a:gd name="connsiteY4" fmla="*/ 28 h 4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83" h="42979">
                <a:moveTo>
                  <a:pt x="74" y="28"/>
                </a:moveTo>
                <a:cubicBezTo>
                  <a:pt x="-2043" y="-1030"/>
                  <a:pt x="41349" y="28074"/>
                  <a:pt x="60399" y="34953"/>
                </a:cubicBezTo>
                <a:cubicBezTo>
                  <a:pt x="79449" y="41832"/>
                  <a:pt x="112257" y="40245"/>
                  <a:pt x="114374" y="41303"/>
                </a:cubicBezTo>
                <a:cubicBezTo>
                  <a:pt x="116491" y="42361"/>
                  <a:pt x="87386" y="44478"/>
                  <a:pt x="73099" y="41303"/>
                </a:cubicBezTo>
                <a:cubicBezTo>
                  <a:pt x="58812" y="38128"/>
                  <a:pt x="2191" y="1086"/>
                  <a:pt x="7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89E39F44-7543-A926-88CD-06BF9F1DD870}"/>
              </a:ext>
            </a:extLst>
          </p:cNvPr>
          <p:cNvSpPr/>
          <p:nvPr/>
        </p:nvSpPr>
        <p:spPr>
          <a:xfrm>
            <a:off x="5022849" y="4793714"/>
            <a:ext cx="241446" cy="57959"/>
          </a:xfrm>
          <a:custGeom>
            <a:avLst/>
            <a:gdLst>
              <a:gd name="connsiteX0" fmla="*/ 1 w 241446"/>
              <a:gd name="connsiteY0" fmla="*/ 536 h 57959"/>
              <a:gd name="connsiteX1" fmla="*/ 161926 w 241446"/>
              <a:gd name="connsiteY1" fmla="*/ 10061 h 57959"/>
              <a:gd name="connsiteX2" fmla="*/ 241301 w 241446"/>
              <a:gd name="connsiteY2" fmla="*/ 57686 h 57959"/>
              <a:gd name="connsiteX3" fmla="*/ 180976 w 241446"/>
              <a:gd name="connsiteY3" fmla="*/ 29111 h 57959"/>
              <a:gd name="connsiteX4" fmla="*/ 158751 w 241446"/>
              <a:gd name="connsiteY4" fmla="*/ 19586 h 57959"/>
              <a:gd name="connsiteX5" fmla="*/ 1 w 241446"/>
              <a:gd name="connsiteY5" fmla="*/ 536 h 5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446" h="57959">
                <a:moveTo>
                  <a:pt x="1" y="536"/>
                </a:moveTo>
                <a:cubicBezTo>
                  <a:pt x="530" y="-1051"/>
                  <a:pt x="121709" y="536"/>
                  <a:pt x="161926" y="10061"/>
                </a:cubicBezTo>
                <a:cubicBezTo>
                  <a:pt x="202143" y="19586"/>
                  <a:pt x="238126" y="54511"/>
                  <a:pt x="241301" y="57686"/>
                </a:cubicBezTo>
                <a:cubicBezTo>
                  <a:pt x="244476" y="60861"/>
                  <a:pt x="194734" y="35461"/>
                  <a:pt x="180976" y="29111"/>
                </a:cubicBezTo>
                <a:cubicBezTo>
                  <a:pt x="167218" y="22761"/>
                  <a:pt x="182034" y="24349"/>
                  <a:pt x="158751" y="19586"/>
                </a:cubicBezTo>
                <a:cubicBezTo>
                  <a:pt x="135468" y="14824"/>
                  <a:pt x="-528" y="2123"/>
                  <a:pt x="1" y="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1A062ACB-2453-4A6A-4A09-1ED9B373B377}"/>
              </a:ext>
            </a:extLst>
          </p:cNvPr>
          <p:cNvSpPr/>
          <p:nvPr/>
        </p:nvSpPr>
        <p:spPr>
          <a:xfrm>
            <a:off x="5594350" y="4816005"/>
            <a:ext cx="92118" cy="940"/>
          </a:xfrm>
          <a:custGeom>
            <a:avLst/>
            <a:gdLst>
              <a:gd name="connsiteX0" fmla="*/ 0 w 92118"/>
              <a:gd name="connsiteY0" fmla="*/ 470 h 940"/>
              <a:gd name="connsiteX1" fmla="*/ 79375 w 92118"/>
              <a:gd name="connsiteY1" fmla="*/ 470 h 940"/>
              <a:gd name="connsiteX2" fmla="*/ 88900 w 92118"/>
              <a:gd name="connsiteY2" fmla="*/ 470 h 940"/>
              <a:gd name="connsiteX3" fmla="*/ 0 w 92118"/>
              <a:gd name="connsiteY3" fmla="*/ 470 h 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118" h="940">
                <a:moveTo>
                  <a:pt x="0" y="470"/>
                </a:moveTo>
                <a:lnTo>
                  <a:pt x="79375" y="470"/>
                </a:lnTo>
                <a:cubicBezTo>
                  <a:pt x="94192" y="470"/>
                  <a:pt x="94191" y="1528"/>
                  <a:pt x="88900" y="470"/>
                </a:cubicBezTo>
                <a:cubicBezTo>
                  <a:pt x="83609" y="-588"/>
                  <a:pt x="1587" y="470"/>
                  <a:pt x="0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6E84769A-5639-FCE4-0420-006AC6ECA0E5}"/>
              </a:ext>
            </a:extLst>
          </p:cNvPr>
          <p:cNvSpPr/>
          <p:nvPr/>
        </p:nvSpPr>
        <p:spPr>
          <a:xfrm>
            <a:off x="5583601" y="4829153"/>
            <a:ext cx="125604" cy="19137"/>
          </a:xfrm>
          <a:custGeom>
            <a:avLst/>
            <a:gdLst>
              <a:gd name="connsiteX0" fmla="*/ 1224 w 125604"/>
              <a:gd name="connsiteY0" fmla="*/ 19072 h 19137"/>
              <a:gd name="connsiteX1" fmla="*/ 55199 w 125604"/>
              <a:gd name="connsiteY1" fmla="*/ 6372 h 19137"/>
              <a:gd name="connsiteX2" fmla="*/ 121874 w 125604"/>
              <a:gd name="connsiteY2" fmla="*/ 9547 h 19137"/>
              <a:gd name="connsiteX3" fmla="*/ 109174 w 125604"/>
              <a:gd name="connsiteY3" fmla="*/ 22 h 19137"/>
              <a:gd name="connsiteX4" fmla="*/ 1224 w 125604"/>
              <a:gd name="connsiteY4" fmla="*/ 19072 h 1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19137">
                <a:moveTo>
                  <a:pt x="1224" y="19072"/>
                </a:moveTo>
                <a:cubicBezTo>
                  <a:pt x="-7772" y="20130"/>
                  <a:pt x="35091" y="7959"/>
                  <a:pt x="55199" y="6372"/>
                </a:cubicBezTo>
                <a:cubicBezTo>
                  <a:pt x="75307" y="4784"/>
                  <a:pt x="121874" y="9547"/>
                  <a:pt x="121874" y="9547"/>
                </a:cubicBezTo>
                <a:cubicBezTo>
                  <a:pt x="130870" y="8489"/>
                  <a:pt x="122403" y="-507"/>
                  <a:pt x="109174" y="22"/>
                </a:cubicBezTo>
                <a:cubicBezTo>
                  <a:pt x="95945" y="551"/>
                  <a:pt x="10220" y="18014"/>
                  <a:pt x="1224" y="19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A3828DD9-3DBD-6E5D-42D9-2A1413342DCF}"/>
              </a:ext>
            </a:extLst>
          </p:cNvPr>
          <p:cNvSpPr/>
          <p:nvPr/>
        </p:nvSpPr>
        <p:spPr>
          <a:xfrm>
            <a:off x="5314858" y="5038642"/>
            <a:ext cx="184322" cy="31876"/>
          </a:xfrm>
          <a:custGeom>
            <a:avLst/>
            <a:gdLst>
              <a:gd name="connsiteX0" fmla="*/ 92 w 184322"/>
              <a:gd name="connsiteY0" fmla="*/ 83 h 31876"/>
              <a:gd name="connsiteX1" fmla="*/ 82642 w 184322"/>
              <a:gd name="connsiteY1" fmla="*/ 22308 h 31876"/>
              <a:gd name="connsiteX2" fmla="*/ 184242 w 184322"/>
              <a:gd name="connsiteY2" fmla="*/ 12783 h 31876"/>
              <a:gd name="connsiteX3" fmla="*/ 98517 w 184322"/>
              <a:gd name="connsiteY3" fmla="*/ 31833 h 31876"/>
              <a:gd name="connsiteX4" fmla="*/ 92 w 184322"/>
              <a:gd name="connsiteY4" fmla="*/ 83 h 31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322" h="31876">
                <a:moveTo>
                  <a:pt x="92" y="83"/>
                </a:moveTo>
                <a:cubicBezTo>
                  <a:pt x="-2554" y="-1505"/>
                  <a:pt x="51950" y="20191"/>
                  <a:pt x="82642" y="22308"/>
                </a:cubicBezTo>
                <a:cubicBezTo>
                  <a:pt x="113334" y="24425"/>
                  <a:pt x="181596" y="11196"/>
                  <a:pt x="184242" y="12783"/>
                </a:cubicBezTo>
                <a:cubicBezTo>
                  <a:pt x="186888" y="14371"/>
                  <a:pt x="123388" y="32891"/>
                  <a:pt x="98517" y="31833"/>
                </a:cubicBezTo>
                <a:cubicBezTo>
                  <a:pt x="73646" y="30775"/>
                  <a:pt x="2738" y="1671"/>
                  <a:pt x="92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26490862-65E8-264B-F687-4BF048BE2ECD}"/>
              </a:ext>
            </a:extLst>
          </p:cNvPr>
          <p:cNvSpPr/>
          <p:nvPr/>
        </p:nvSpPr>
        <p:spPr>
          <a:xfrm>
            <a:off x="5302222" y="5048143"/>
            <a:ext cx="57184" cy="114610"/>
          </a:xfrm>
          <a:custGeom>
            <a:avLst/>
            <a:gdLst>
              <a:gd name="connsiteX0" fmla="*/ 28 w 57184"/>
              <a:gd name="connsiteY0" fmla="*/ 107 h 114610"/>
              <a:gd name="connsiteX1" fmla="*/ 15903 w 57184"/>
              <a:gd name="connsiteY1" fmla="*/ 63607 h 114610"/>
              <a:gd name="connsiteX2" fmla="*/ 57178 w 57184"/>
              <a:gd name="connsiteY2" fmla="*/ 114407 h 114610"/>
              <a:gd name="connsiteX3" fmla="*/ 19078 w 57184"/>
              <a:gd name="connsiteY3" fmla="*/ 79482 h 114610"/>
              <a:gd name="connsiteX4" fmla="*/ 28 w 57184"/>
              <a:gd name="connsiteY4" fmla="*/ 107 h 11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84" h="114610">
                <a:moveTo>
                  <a:pt x="28" y="107"/>
                </a:moveTo>
                <a:cubicBezTo>
                  <a:pt x="-501" y="-2539"/>
                  <a:pt x="6378" y="44557"/>
                  <a:pt x="15903" y="63607"/>
                </a:cubicBezTo>
                <a:cubicBezTo>
                  <a:pt x="25428" y="82657"/>
                  <a:pt x="56649" y="111761"/>
                  <a:pt x="57178" y="114407"/>
                </a:cubicBezTo>
                <a:cubicBezTo>
                  <a:pt x="57707" y="117053"/>
                  <a:pt x="27016" y="93240"/>
                  <a:pt x="19078" y="79482"/>
                </a:cubicBezTo>
                <a:cubicBezTo>
                  <a:pt x="11141" y="65724"/>
                  <a:pt x="557" y="2753"/>
                  <a:pt x="28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7D7FAD26-3637-7847-EE09-E09164B822D8}"/>
              </a:ext>
            </a:extLst>
          </p:cNvPr>
          <p:cNvSpPr/>
          <p:nvPr/>
        </p:nvSpPr>
        <p:spPr>
          <a:xfrm>
            <a:off x="5397407" y="5026022"/>
            <a:ext cx="28778" cy="120660"/>
          </a:xfrm>
          <a:custGeom>
            <a:avLst/>
            <a:gdLst>
              <a:gd name="connsiteX0" fmla="*/ 93 w 28778"/>
              <a:gd name="connsiteY0" fmla="*/ 3 h 120660"/>
              <a:gd name="connsiteX1" fmla="*/ 19143 w 28778"/>
              <a:gd name="connsiteY1" fmla="*/ 73028 h 120660"/>
              <a:gd name="connsiteX2" fmla="*/ 9618 w 28778"/>
              <a:gd name="connsiteY2" fmla="*/ 120653 h 120660"/>
              <a:gd name="connsiteX3" fmla="*/ 28668 w 28778"/>
              <a:gd name="connsiteY3" fmla="*/ 76203 h 120660"/>
              <a:gd name="connsiteX4" fmla="*/ 93 w 28778"/>
              <a:gd name="connsiteY4" fmla="*/ 3 h 12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78" h="120660">
                <a:moveTo>
                  <a:pt x="93" y="3"/>
                </a:moveTo>
                <a:cubicBezTo>
                  <a:pt x="-1494" y="-526"/>
                  <a:pt x="17556" y="52920"/>
                  <a:pt x="19143" y="73028"/>
                </a:cubicBezTo>
                <a:cubicBezTo>
                  <a:pt x="20731" y="93136"/>
                  <a:pt x="8031" y="120124"/>
                  <a:pt x="9618" y="120653"/>
                </a:cubicBezTo>
                <a:cubicBezTo>
                  <a:pt x="11205" y="121182"/>
                  <a:pt x="26551" y="92078"/>
                  <a:pt x="28668" y="76203"/>
                </a:cubicBezTo>
                <a:cubicBezTo>
                  <a:pt x="30785" y="60328"/>
                  <a:pt x="1680" y="532"/>
                  <a:pt x="9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5A29BA22-1261-A7DF-485B-914184F9C6B2}"/>
              </a:ext>
            </a:extLst>
          </p:cNvPr>
          <p:cNvSpPr/>
          <p:nvPr/>
        </p:nvSpPr>
        <p:spPr>
          <a:xfrm>
            <a:off x="5413267" y="5019619"/>
            <a:ext cx="80372" cy="172179"/>
          </a:xfrm>
          <a:custGeom>
            <a:avLst/>
            <a:gdLst>
              <a:gd name="connsiteX0" fmla="*/ 73133 w 80372"/>
              <a:gd name="connsiteY0" fmla="*/ 56 h 172179"/>
              <a:gd name="connsiteX1" fmla="*/ 73133 w 80372"/>
              <a:gd name="connsiteY1" fmla="*/ 82606 h 172179"/>
              <a:gd name="connsiteX2" fmla="*/ 108 w 80372"/>
              <a:gd name="connsiteY2" fmla="*/ 171506 h 172179"/>
              <a:gd name="connsiteX3" fmla="*/ 57258 w 80372"/>
              <a:gd name="connsiteY3" fmla="*/ 120706 h 172179"/>
              <a:gd name="connsiteX4" fmla="*/ 79483 w 80372"/>
              <a:gd name="connsiteY4" fmla="*/ 69906 h 172179"/>
              <a:gd name="connsiteX5" fmla="*/ 73133 w 80372"/>
              <a:gd name="connsiteY5" fmla="*/ 56 h 17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72" h="172179">
                <a:moveTo>
                  <a:pt x="73133" y="56"/>
                </a:moveTo>
                <a:cubicBezTo>
                  <a:pt x="72075" y="2173"/>
                  <a:pt x="85304" y="54031"/>
                  <a:pt x="73133" y="82606"/>
                </a:cubicBezTo>
                <a:cubicBezTo>
                  <a:pt x="60962" y="111181"/>
                  <a:pt x="2754" y="165156"/>
                  <a:pt x="108" y="171506"/>
                </a:cubicBezTo>
                <a:cubicBezTo>
                  <a:pt x="-2538" y="177856"/>
                  <a:pt x="44029" y="137639"/>
                  <a:pt x="57258" y="120706"/>
                </a:cubicBezTo>
                <a:cubicBezTo>
                  <a:pt x="70487" y="103773"/>
                  <a:pt x="75779" y="83664"/>
                  <a:pt x="79483" y="69906"/>
                </a:cubicBezTo>
                <a:cubicBezTo>
                  <a:pt x="83187" y="56148"/>
                  <a:pt x="74191" y="-2061"/>
                  <a:pt x="73133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EAA427FE-593A-E772-4B5A-94971BB22264}"/>
              </a:ext>
            </a:extLst>
          </p:cNvPr>
          <p:cNvSpPr/>
          <p:nvPr/>
        </p:nvSpPr>
        <p:spPr>
          <a:xfrm>
            <a:off x="5314889" y="5244713"/>
            <a:ext cx="711261" cy="51196"/>
          </a:xfrm>
          <a:custGeom>
            <a:avLst/>
            <a:gdLst>
              <a:gd name="connsiteX0" fmla="*/ 3236 w 711261"/>
              <a:gd name="connsiteY0" fmla="*/ 6737 h 51196"/>
              <a:gd name="connsiteX1" fmla="*/ 241361 w 711261"/>
              <a:gd name="connsiteY1" fmla="*/ 28962 h 51196"/>
              <a:gd name="connsiteX2" fmla="*/ 384236 w 711261"/>
              <a:gd name="connsiteY2" fmla="*/ 25787 h 51196"/>
              <a:gd name="connsiteX3" fmla="*/ 282636 w 711261"/>
              <a:gd name="connsiteY3" fmla="*/ 32137 h 51196"/>
              <a:gd name="connsiteX4" fmla="*/ 454086 w 711261"/>
              <a:gd name="connsiteY4" fmla="*/ 25787 h 51196"/>
              <a:gd name="connsiteX5" fmla="*/ 396936 w 711261"/>
              <a:gd name="connsiteY5" fmla="*/ 51187 h 51196"/>
              <a:gd name="connsiteX6" fmla="*/ 558861 w 711261"/>
              <a:gd name="connsiteY6" fmla="*/ 22612 h 51196"/>
              <a:gd name="connsiteX7" fmla="*/ 631886 w 711261"/>
              <a:gd name="connsiteY7" fmla="*/ 6737 h 51196"/>
              <a:gd name="connsiteX8" fmla="*/ 673161 w 711261"/>
              <a:gd name="connsiteY8" fmla="*/ 9912 h 51196"/>
              <a:gd name="connsiteX9" fmla="*/ 711261 w 711261"/>
              <a:gd name="connsiteY9" fmla="*/ 25787 h 51196"/>
              <a:gd name="connsiteX10" fmla="*/ 673161 w 711261"/>
              <a:gd name="connsiteY10" fmla="*/ 387 h 51196"/>
              <a:gd name="connsiteX11" fmla="*/ 527111 w 711261"/>
              <a:gd name="connsiteY11" fmla="*/ 13087 h 51196"/>
              <a:gd name="connsiteX12" fmla="*/ 419161 w 711261"/>
              <a:gd name="connsiteY12" fmla="*/ 48012 h 51196"/>
              <a:gd name="connsiteX13" fmla="*/ 444561 w 711261"/>
              <a:gd name="connsiteY13" fmla="*/ 9912 h 51196"/>
              <a:gd name="connsiteX14" fmla="*/ 327086 w 711261"/>
              <a:gd name="connsiteY14" fmla="*/ 13087 h 51196"/>
              <a:gd name="connsiteX15" fmla="*/ 257236 w 711261"/>
              <a:gd name="connsiteY15" fmla="*/ 13087 h 51196"/>
              <a:gd name="connsiteX16" fmla="*/ 330261 w 711261"/>
              <a:gd name="connsiteY16" fmla="*/ 22612 h 51196"/>
              <a:gd name="connsiteX17" fmla="*/ 225486 w 711261"/>
              <a:gd name="connsiteY17" fmla="*/ 25787 h 51196"/>
              <a:gd name="connsiteX18" fmla="*/ 111186 w 711261"/>
              <a:gd name="connsiteY18" fmla="*/ 13087 h 51196"/>
              <a:gd name="connsiteX19" fmla="*/ 3236 w 711261"/>
              <a:gd name="connsiteY19" fmla="*/ 6737 h 5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11261" h="51196">
                <a:moveTo>
                  <a:pt x="3236" y="6737"/>
                </a:moveTo>
                <a:cubicBezTo>
                  <a:pt x="24932" y="9383"/>
                  <a:pt x="177861" y="25787"/>
                  <a:pt x="241361" y="28962"/>
                </a:cubicBezTo>
                <a:cubicBezTo>
                  <a:pt x="304861" y="32137"/>
                  <a:pt x="377357" y="25258"/>
                  <a:pt x="384236" y="25787"/>
                </a:cubicBezTo>
                <a:cubicBezTo>
                  <a:pt x="391115" y="26316"/>
                  <a:pt x="270994" y="32137"/>
                  <a:pt x="282636" y="32137"/>
                </a:cubicBezTo>
                <a:cubicBezTo>
                  <a:pt x="294278" y="32137"/>
                  <a:pt x="435036" y="22612"/>
                  <a:pt x="454086" y="25787"/>
                </a:cubicBezTo>
                <a:cubicBezTo>
                  <a:pt x="473136" y="28962"/>
                  <a:pt x="379474" y="51716"/>
                  <a:pt x="396936" y="51187"/>
                </a:cubicBezTo>
                <a:cubicBezTo>
                  <a:pt x="414398" y="50658"/>
                  <a:pt x="519703" y="30020"/>
                  <a:pt x="558861" y="22612"/>
                </a:cubicBezTo>
                <a:cubicBezTo>
                  <a:pt x="598019" y="15204"/>
                  <a:pt x="612836" y="8854"/>
                  <a:pt x="631886" y="6737"/>
                </a:cubicBezTo>
                <a:cubicBezTo>
                  <a:pt x="650936" y="4620"/>
                  <a:pt x="659932" y="6737"/>
                  <a:pt x="673161" y="9912"/>
                </a:cubicBezTo>
                <a:cubicBezTo>
                  <a:pt x="686390" y="13087"/>
                  <a:pt x="711261" y="27374"/>
                  <a:pt x="711261" y="25787"/>
                </a:cubicBezTo>
                <a:cubicBezTo>
                  <a:pt x="711261" y="24200"/>
                  <a:pt x="703853" y="2504"/>
                  <a:pt x="673161" y="387"/>
                </a:cubicBezTo>
                <a:cubicBezTo>
                  <a:pt x="642469" y="-1730"/>
                  <a:pt x="569444" y="5150"/>
                  <a:pt x="527111" y="13087"/>
                </a:cubicBezTo>
                <a:cubicBezTo>
                  <a:pt x="484778" y="21024"/>
                  <a:pt x="432919" y="48541"/>
                  <a:pt x="419161" y="48012"/>
                </a:cubicBezTo>
                <a:cubicBezTo>
                  <a:pt x="405403" y="47483"/>
                  <a:pt x="459907" y="15733"/>
                  <a:pt x="444561" y="9912"/>
                </a:cubicBezTo>
                <a:cubicBezTo>
                  <a:pt x="429215" y="4091"/>
                  <a:pt x="358307" y="12558"/>
                  <a:pt x="327086" y="13087"/>
                </a:cubicBezTo>
                <a:cubicBezTo>
                  <a:pt x="295865" y="13616"/>
                  <a:pt x="256707" y="11500"/>
                  <a:pt x="257236" y="13087"/>
                </a:cubicBezTo>
                <a:cubicBezTo>
                  <a:pt x="257765" y="14674"/>
                  <a:pt x="335553" y="20495"/>
                  <a:pt x="330261" y="22612"/>
                </a:cubicBezTo>
                <a:cubicBezTo>
                  <a:pt x="324969" y="24729"/>
                  <a:pt x="261998" y="27374"/>
                  <a:pt x="225486" y="25787"/>
                </a:cubicBezTo>
                <a:cubicBezTo>
                  <a:pt x="188974" y="24200"/>
                  <a:pt x="147698" y="16791"/>
                  <a:pt x="111186" y="13087"/>
                </a:cubicBezTo>
                <a:cubicBezTo>
                  <a:pt x="74674" y="9383"/>
                  <a:pt x="-18460" y="4091"/>
                  <a:pt x="3236" y="6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43AAF389-4090-F2F7-55D5-9CEA11F5C48A}"/>
              </a:ext>
            </a:extLst>
          </p:cNvPr>
          <p:cNvSpPr/>
          <p:nvPr/>
        </p:nvSpPr>
        <p:spPr>
          <a:xfrm>
            <a:off x="5010015" y="5219500"/>
            <a:ext cx="397218" cy="89445"/>
          </a:xfrm>
          <a:custGeom>
            <a:avLst/>
            <a:gdLst>
              <a:gd name="connsiteX0" fmla="*/ 135 w 397218"/>
              <a:gd name="connsiteY0" fmla="*/ 200 h 89445"/>
              <a:gd name="connsiteX1" fmla="*/ 247785 w 397218"/>
              <a:gd name="connsiteY1" fmla="*/ 76400 h 89445"/>
              <a:gd name="connsiteX2" fmla="*/ 219210 w 397218"/>
              <a:gd name="connsiteY2" fmla="*/ 47825 h 89445"/>
              <a:gd name="connsiteX3" fmla="*/ 397010 w 397218"/>
              <a:gd name="connsiteY3" fmla="*/ 89100 h 89445"/>
              <a:gd name="connsiteX4" fmla="*/ 254135 w 397218"/>
              <a:gd name="connsiteY4" fmla="*/ 66875 h 89445"/>
              <a:gd name="connsiteX5" fmla="*/ 212860 w 397218"/>
              <a:gd name="connsiteY5" fmla="*/ 54175 h 89445"/>
              <a:gd name="connsiteX6" fmla="*/ 135 w 397218"/>
              <a:gd name="connsiteY6" fmla="*/ 200 h 89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218" h="89445">
                <a:moveTo>
                  <a:pt x="135" y="200"/>
                </a:moveTo>
                <a:cubicBezTo>
                  <a:pt x="5956" y="3904"/>
                  <a:pt x="211273" y="68463"/>
                  <a:pt x="247785" y="76400"/>
                </a:cubicBezTo>
                <a:cubicBezTo>
                  <a:pt x="284297" y="84337"/>
                  <a:pt x="194339" y="45708"/>
                  <a:pt x="219210" y="47825"/>
                </a:cubicBezTo>
                <a:cubicBezTo>
                  <a:pt x="244081" y="49942"/>
                  <a:pt x="391189" y="85925"/>
                  <a:pt x="397010" y="89100"/>
                </a:cubicBezTo>
                <a:cubicBezTo>
                  <a:pt x="402831" y="92275"/>
                  <a:pt x="284827" y="72696"/>
                  <a:pt x="254135" y="66875"/>
                </a:cubicBezTo>
                <a:cubicBezTo>
                  <a:pt x="223443" y="61054"/>
                  <a:pt x="248314" y="63171"/>
                  <a:pt x="212860" y="54175"/>
                </a:cubicBezTo>
                <a:cubicBezTo>
                  <a:pt x="177406" y="45179"/>
                  <a:pt x="-5686" y="-3504"/>
                  <a:pt x="135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CF071495-CB04-3A68-D8EF-D387321FECF9}"/>
              </a:ext>
            </a:extLst>
          </p:cNvPr>
          <p:cNvSpPr/>
          <p:nvPr/>
        </p:nvSpPr>
        <p:spPr>
          <a:xfrm>
            <a:off x="5136769" y="5237444"/>
            <a:ext cx="254809" cy="24244"/>
          </a:xfrm>
          <a:custGeom>
            <a:avLst/>
            <a:gdLst>
              <a:gd name="connsiteX0" fmla="*/ 381 w 254809"/>
              <a:gd name="connsiteY0" fmla="*/ 4481 h 24244"/>
              <a:gd name="connsiteX1" fmla="*/ 152781 w 254809"/>
              <a:gd name="connsiteY1" fmla="*/ 1306 h 24244"/>
              <a:gd name="connsiteX2" fmla="*/ 254381 w 254809"/>
              <a:gd name="connsiteY2" fmla="*/ 17181 h 24244"/>
              <a:gd name="connsiteX3" fmla="*/ 114681 w 254809"/>
              <a:gd name="connsiteY3" fmla="*/ 23531 h 24244"/>
              <a:gd name="connsiteX4" fmla="*/ 200406 w 254809"/>
              <a:gd name="connsiteY4" fmla="*/ 1306 h 24244"/>
              <a:gd name="connsiteX5" fmla="*/ 381 w 254809"/>
              <a:gd name="connsiteY5" fmla="*/ 4481 h 24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809" h="24244">
                <a:moveTo>
                  <a:pt x="381" y="4481"/>
                </a:moveTo>
                <a:cubicBezTo>
                  <a:pt x="-7556" y="4481"/>
                  <a:pt x="110448" y="-811"/>
                  <a:pt x="152781" y="1306"/>
                </a:cubicBezTo>
                <a:cubicBezTo>
                  <a:pt x="195114" y="3423"/>
                  <a:pt x="260731" y="13477"/>
                  <a:pt x="254381" y="17181"/>
                </a:cubicBezTo>
                <a:cubicBezTo>
                  <a:pt x="248031" y="20885"/>
                  <a:pt x="123677" y="26177"/>
                  <a:pt x="114681" y="23531"/>
                </a:cubicBezTo>
                <a:cubicBezTo>
                  <a:pt x="105685" y="20885"/>
                  <a:pt x="213635" y="5539"/>
                  <a:pt x="200406" y="1306"/>
                </a:cubicBezTo>
                <a:cubicBezTo>
                  <a:pt x="187177" y="-2927"/>
                  <a:pt x="8318" y="4481"/>
                  <a:pt x="381" y="4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028006D2-AE1A-319C-53A8-34F1B9B2E60F}"/>
              </a:ext>
            </a:extLst>
          </p:cNvPr>
          <p:cNvSpPr/>
          <p:nvPr/>
        </p:nvSpPr>
        <p:spPr>
          <a:xfrm>
            <a:off x="4647980" y="5191085"/>
            <a:ext cx="562204" cy="54027"/>
          </a:xfrm>
          <a:custGeom>
            <a:avLst/>
            <a:gdLst>
              <a:gd name="connsiteX0" fmla="*/ 220 w 562204"/>
              <a:gd name="connsiteY0" fmla="*/ 40 h 54027"/>
              <a:gd name="connsiteX1" fmla="*/ 263745 w 562204"/>
              <a:gd name="connsiteY1" fmla="*/ 22265 h 54027"/>
              <a:gd name="connsiteX2" fmla="*/ 206595 w 562204"/>
              <a:gd name="connsiteY2" fmla="*/ 19090 h 54027"/>
              <a:gd name="connsiteX3" fmla="*/ 425670 w 562204"/>
              <a:gd name="connsiteY3" fmla="*/ 31790 h 54027"/>
              <a:gd name="connsiteX4" fmla="*/ 562195 w 562204"/>
              <a:gd name="connsiteY4" fmla="*/ 54015 h 54027"/>
              <a:gd name="connsiteX5" fmla="*/ 432020 w 562204"/>
              <a:gd name="connsiteY5" fmla="*/ 28615 h 54027"/>
              <a:gd name="connsiteX6" fmla="*/ 314545 w 562204"/>
              <a:gd name="connsiteY6" fmla="*/ 28615 h 54027"/>
              <a:gd name="connsiteX7" fmla="*/ 220 w 562204"/>
              <a:gd name="connsiteY7" fmla="*/ 40 h 5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204" h="54027">
                <a:moveTo>
                  <a:pt x="220" y="40"/>
                </a:moveTo>
                <a:cubicBezTo>
                  <a:pt x="-8247" y="-1018"/>
                  <a:pt x="229349" y="19090"/>
                  <a:pt x="263745" y="22265"/>
                </a:cubicBezTo>
                <a:cubicBezTo>
                  <a:pt x="298141" y="25440"/>
                  <a:pt x="206595" y="19090"/>
                  <a:pt x="206595" y="19090"/>
                </a:cubicBezTo>
                <a:cubicBezTo>
                  <a:pt x="233582" y="20677"/>
                  <a:pt x="366403" y="25969"/>
                  <a:pt x="425670" y="31790"/>
                </a:cubicBezTo>
                <a:cubicBezTo>
                  <a:pt x="484937" y="37611"/>
                  <a:pt x="561137" y="54544"/>
                  <a:pt x="562195" y="54015"/>
                </a:cubicBezTo>
                <a:cubicBezTo>
                  <a:pt x="563253" y="53486"/>
                  <a:pt x="473295" y="32848"/>
                  <a:pt x="432020" y="28615"/>
                </a:cubicBezTo>
                <a:cubicBezTo>
                  <a:pt x="390745" y="24382"/>
                  <a:pt x="380162" y="32319"/>
                  <a:pt x="314545" y="28615"/>
                </a:cubicBezTo>
                <a:cubicBezTo>
                  <a:pt x="248928" y="24911"/>
                  <a:pt x="8687" y="1098"/>
                  <a:pt x="220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5702A0D3-18B9-A086-F669-C4F6798B6DF7}"/>
              </a:ext>
            </a:extLst>
          </p:cNvPr>
          <p:cNvSpPr/>
          <p:nvPr/>
        </p:nvSpPr>
        <p:spPr>
          <a:xfrm>
            <a:off x="4386874" y="5191043"/>
            <a:ext cx="505036" cy="9607"/>
          </a:xfrm>
          <a:custGeom>
            <a:avLst/>
            <a:gdLst>
              <a:gd name="connsiteX0" fmla="*/ 10501 w 505036"/>
              <a:gd name="connsiteY0" fmla="*/ 9607 h 9607"/>
              <a:gd name="connsiteX1" fmla="*/ 502626 w 505036"/>
              <a:gd name="connsiteY1" fmla="*/ 3257 h 9607"/>
              <a:gd name="connsiteX2" fmla="*/ 191476 w 505036"/>
              <a:gd name="connsiteY2" fmla="*/ 82 h 9607"/>
              <a:gd name="connsiteX3" fmla="*/ 10501 w 505036"/>
              <a:gd name="connsiteY3" fmla="*/ 9607 h 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036" h="9607">
                <a:moveTo>
                  <a:pt x="10501" y="9607"/>
                </a:moveTo>
                <a:lnTo>
                  <a:pt x="502626" y="3257"/>
                </a:lnTo>
                <a:cubicBezTo>
                  <a:pt x="532788" y="1670"/>
                  <a:pt x="271380" y="-447"/>
                  <a:pt x="191476" y="82"/>
                </a:cubicBezTo>
                <a:cubicBezTo>
                  <a:pt x="111572" y="611"/>
                  <a:pt x="-41357" y="9078"/>
                  <a:pt x="10501" y="9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3B8FC2A0-C035-777F-E911-5BAC3EAEF197}"/>
              </a:ext>
            </a:extLst>
          </p:cNvPr>
          <p:cNvSpPr/>
          <p:nvPr/>
        </p:nvSpPr>
        <p:spPr>
          <a:xfrm>
            <a:off x="4341516" y="5181585"/>
            <a:ext cx="78486" cy="211881"/>
          </a:xfrm>
          <a:custGeom>
            <a:avLst/>
            <a:gdLst>
              <a:gd name="connsiteX0" fmla="*/ 49509 w 78486"/>
              <a:gd name="connsiteY0" fmla="*/ 15 h 211881"/>
              <a:gd name="connsiteX1" fmla="*/ 24109 w 78486"/>
              <a:gd name="connsiteY1" fmla="*/ 85740 h 211881"/>
              <a:gd name="connsiteX2" fmla="*/ 78084 w 78486"/>
              <a:gd name="connsiteY2" fmla="*/ 209565 h 211881"/>
              <a:gd name="connsiteX3" fmla="*/ 46334 w 78486"/>
              <a:gd name="connsiteY3" fmla="*/ 161940 h 211881"/>
              <a:gd name="connsiteX4" fmla="*/ 1884 w 78486"/>
              <a:gd name="connsiteY4" fmla="*/ 104790 h 211881"/>
              <a:gd name="connsiteX5" fmla="*/ 8234 w 78486"/>
              <a:gd name="connsiteY5" fmla="*/ 130190 h 211881"/>
              <a:gd name="connsiteX6" fmla="*/ 8234 w 78486"/>
              <a:gd name="connsiteY6" fmla="*/ 76215 h 211881"/>
              <a:gd name="connsiteX7" fmla="*/ 17759 w 78486"/>
              <a:gd name="connsiteY7" fmla="*/ 73040 h 211881"/>
              <a:gd name="connsiteX8" fmla="*/ 14584 w 78486"/>
              <a:gd name="connsiteY8" fmla="*/ 92090 h 211881"/>
              <a:gd name="connsiteX9" fmla="*/ 49509 w 78486"/>
              <a:gd name="connsiteY9" fmla="*/ 15 h 21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486" h="211881">
                <a:moveTo>
                  <a:pt x="49509" y="15"/>
                </a:moveTo>
                <a:cubicBezTo>
                  <a:pt x="51097" y="-1043"/>
                  <a:pt x="19346" y="50815"/>
                  <a:pt x="24109" y="85740"/>
                </a:cubicBezTo>
                <a:cubicBezTo>
                  <a:pt x="28871" y="120665"/>
                  <a:pt x="74380" y="196865"/>
                  <a:pt x="78084" y="209565"/>
                </a:cubicBezTo>
                <a:cubicBezTo>
                  <a:pt x="81788" y="222265"/>
                  <a:pt x="59034" y="179403"/>
                  <a:pt x="46334" y="161940"/>
                </a:cubicBezTo>
                <a:cubicBezTo>
                  <a:pt x="33634" y="144478"/>
                  <a:pt x="8234" y="110082"/>
                  <a:pt x="1884" y="104790"/>
                </a:cubicBezTo>
                <a:cubicBezTo>
                  <a:pt x="-4466" y="99498"/>
                  <a:pt x="7176" y="134952"/>
                  <a:pt x="8234" y="130190"/>
                </a:cubicBezTo>
                <a:cubicBezTo>
                  <a:pt x="9292" y="125428"/>
                  <a:pt x="8234" y="76215"/>
                  <a:pt x="8234" y="76215"/>
                </a:cubicBezTo>
                <a:cubicBezTo>
                  <a:pt x="9821" y="66690"/>
                  <a:pt x="16701" y="70394"/>
                  <a:pt x="17759" y="73040"/>
                </a:cubicBezTo>
                <a:cubicBezTo>
                  <a:pt x="18817" y="75686"/>
                  <a:pt x="10351" y="100557"/>
                  <a:pt x="14584" y="92090"/>
                </a:cubicBezTo>
                <a:cubicBezTo>
                  <a:pt x="18817" y="83623"/>
                  <a:pt x="47921" y="1073"/>
                  <a:pt x="49509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31D12CC8-ED2D-3587-D459-45822C43EDFD}"/>
              </a:ext>
            </a:extLst>
          </p:cNvPr>
          <p:cNvSpPr/>
          <p:nvPr/>
        </p:nvSpPr>
        <p:spPr>
          <a:xfrm>
            <a:off x="5349875" y="5285790"/>
            <a:ext cx="478087" cy="79960"/>
          </a:xfrm>
          <a:custGeom>
            <a:avLst/>
            <a:gdLst>
              <a:gd name="connsiteX0" fmla="*/ 0 w 478087"/>
              <a:gd name="connsiteY0" fmla="*/ 79960 h 79960"/>
              <a:gd name="connsiteX1" fmla="*/ 228600 w 478087"/>
              <a:gd name="connsiteY1" fmla="*/ 45035 h 79960"/>
              <a:gd name="connsiteX2" fmla="*/ 177800 w 478087"/>
              <a:gd name="connsiteY2" fmla="*/ 51385 h 79960"/>
              <a:gd name="connsiteX3" fmla="*/ 333375 w 478087"/>
              <a:gd name="connsiteY3" fmla="*/ 19635 h 79960"/>
              <a:gd name="connsiteX4" fmla="*/ 276225 w 478087"/>
              <a:gd name="connsiteY4" fmla="*/ 41860 h 79960"/>
              <a:gd name="connsiteX5" fmla="*/ 476250 w 478087"/>
              <a:gd name="connsiteY5" fmla="*/ 585 h 79960"/>
              <a:gd name="connsiteX6" fmla="*/ 381000 w 478087"/>
              <a:gd name="connsiteY6" fmla="*/ 16460 h 79960"/>
              <a:gd name="connsiteX7" fmla="*/ 238125 w 478087"/>
              <a:gd name="connsiteY7" fmla="*/ 38685 h 79960"/>
              <a:gd name="connsiteX8" fmla="*/ 0 w 478087"/>
              <a:gd name="connsiteY8" fmla="*/ 79960 h 7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087" h="79960">
                <a:moveTo>
                  <a:pt x="0" y="79960"/>
                </a:moveTo>
                <a:lnTo>
                  <a:pt x="228600" y="45035"/>
                </a:lnTo>
                <a:cubicBezTo>
                  <a:pt x="258233" y="40273"/>
                  <a:pt x="160338" y="55618"/>
                  <a:pt x="177800" y="51385"/>
                </a:cubicBezTo>
                <a:cubicBezTo>
                  <a:pt x="195262" y="47152"/>
                  <a:pt x="316971" y="21222"/>
                  <a:pt x="333375" y="19635"/>
                </a:cubicBezTo>
                <a:cubicBezTo>
                  <a:pt x="349779" y="18048"/>
                  <a:pt x="252413" y="45035"/>
                  <a:pt x="276225" y="41860"/>
                </a:cubicBezTo>
                <a:cubicBezTo>
                  <a:pt x="300038" y="38685"/>
                  <a:pt x="458788" y="4818"/>
                  <a:pt x="476250" y="585"/>
                </a:cubicBezTo>
                <a:cubicBezTo>
                  <a:pt x="493712" y="-3648"/>
                  <a:pt x="381000" y="16460"/>
                  <a:pt x="381000" y="16460"/>
                </a:cubicBezTo>
                <a:lnTo>
                  <a:pt x="238125" y="38685"/>
                </a:lnTo>
                <a:lnTo>
                  <a:pt x="0" y="799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95325528-1B98-CDE2-F5E1-4AB6806481AA}"/>
              </a:ext>
            </a:extLst>
          </p:cNvPr>
          <p:cNvSpPr/>
          <p:nvPr/>
        </p:nvSpPr>
        <p:spPr>
          <a:xfrm>
            <a:off x="4631769" y="5210056"/>
            <a:ext cx="699556" cy="158903"/>
          </a:xfrm>
          <a:custGeom>
            <a:avLst/>
            <a:gdLst>
              <a:gd name="connsiteX0" fmla="*/ 556 w 699556"/>
              <a:gd name="connsiteY0" fmla="*/ 119 h 158903"/>
              <a:gd name="connsiteX1" fmla="*/ 302181 w 699556"/>
              <a:gd name="connsiteY1" fmla="*/ 92194 h 158903"/>
              <a:gd name="connsiteX2" fmla="*/ 251381 w 699556"/>
              <a:gd name="connsiteY2" fmla="*/ 69969 h 158903"/>
              <a:gd name="connsiteX3" fmla="*/ 460931 w 699556"/>
              <a:gd name="connsiteY3" fmla="*/ 89019 h 158903"/>
              <a:gd name="connsiteX4" fmla="*/ 416481 w 699556"/>
              <a:gd name="connsiteY4" fmla="*/ 101719 h 158903"/>
              <a:gd name="connsiteX5" fmla="*/ 575231 w 699556"/>
              <a:gd name="connsiteY5" fmla="*/ 133469 h 158903"/>
              <a:gd name="connsiteX6" fmla="*/ 546656 w 699556"/>
              <a:gd name="connsiteY6" fmla="*/ 120769 h 158903"/>
              <a:gd name="connsiteX7" fmla="*/ 699056 w 699556"/>
              <a:gd name="connsiteY7" fmla="*/ 158869 h 158903"/>
              <a:gd name="connsiteX8" fmla="*/ 591106 w 699556"/>
              <a:gd name="connsiteY8" fmla="*/ 127119 h 158903"/>
              <a:gd name="connsiteX9" fmla="*/ 467281 w 699556"/>
              <a:gd name="connsiteY9" fmla="*/ 104894 h 158903"/>
              <a:gd name="connsiteX10" fmla="*/ 537131 w 699556"/>
              <a:gd name="connsiteY10" fmla="*/ 114419 h 158903"/>
              <a:gd name="connsiteX11" fmla="*/ 394256 w 699556"/>
              <a:gd name="connsiteY11" fmla="*/ 85844 h 158903"/>
              <a:gd name="connsiteX12" fmla="*/ 283131 w 699556"/>
              <a:gd name="connsiteY12" fmla="*/ 82669 h 158903"/>
              <a:gd name="connsiteX13" fmla="*/ 340281 w 699556"/>
              <a:gd name="connsiteY13" fmla="*/ 101719 h 158903"/>
              <a:gd name="connsiteX14" fmla="*/ 229156 w 699556"/>
              <a:gd name="connsiteY14" fmla="*/ 73144 h 158903"/>
              <a:gd name="connsiteX15" fmla="*/ 556 w 699556"/>
              <a:gd name="connsiteY15" fmla="*/ 119 h 158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9556" h="158903">
                <a:moveTo>
                  <a:pt x="556" y="119"/>
                </a:moveTo>
                <a:cubicBezTo>
                  <a:pt x="12727" y="3294"/>
                  <a:pt x="260377" y="80552"/>
                  <a:pt x="302181" y="92194"/>
                </a:cubicBezTo>
                <a:cubicBezTo>
                  <a:pt x="343985" y="103836"/>
                  <a:pt x="224923" y="70498"/>
                  <a:pt x="251381" y="69969"/>
                </a:cubicBezTo>
                <a:cubicBezTo>
                  <a:pt x="277839" y="69440"/>
                  <a:pt x="433414" y="83727"/>
                  <a:pt x="460931" y="89019"/>
                </a:cubicBezTo>
                <a:cubicBezTo>
                  <a:pt x="488448" y="94311"/>
                  <a:pt x="397431" y="94311"/>
                  <a:pt x="416481" y="101719"/>
                </a:cubicBezTo>
                <a:cubicBezTo>
                  <a:pt x="435531" y="109127"/>
                  <a:pt x="553535" y="130294"/>
                  <a:pt x="575231" y="133469"/>
                </a:cubicBezTo>
                <a:cubicBezTo>
                  <a:pt x="596927" y="136644"/>
                  <a:pt x="526019" y="116536"/>
                  <a:pt x="546656" y="120769"/>
                </a:cubicBezTo>
                <a:cubicBezTo>
                  <a:pt x="567293" y="125002"/>
                  <a:pt x="691648" y="157811"/>
                  <a:pt x="699056" y="158869"/>
                </a:cubicBezTo>
                <a:cubicBezTo>
                  <a:pt x="706464" y="159927"/>
                  <a:pt x="629735" y="136115"/>
                  <a:pt x="591106" y="127119"/>
                </a:cubicBezTo>
                <a:cubicBezTo>
                  <a:pt x="552477" y="118123"/>
                  <a:pt x="476277" y="107011"/>
                  <a:pt x="467281" y="104894"/>
                </a:cubicBezTo>
                <a:cubicBezTo>
                  <a:pt x="458285" y="102777"/>
                  <a:pt x="549302" y="117594"/>
                  <a:pt x="537131" y="114419"/>
                </a:cubicBezTo>
                <a:cubicBezTo>
                  <a:pt x="524960" y="111244"/>
                  <a:pt x="436589" y="91136"/>
                  <a:pt x="394256" y="85844"/>
                </a:cubicBezTo>
                <a:cubicBezTo>
                  <a:pt x="351923" y="80552"/>
                  <a:pt x="292127" y="80023"/>
                  <a:pt x="283131" y="82669"/>
                </a:cubicBezTo>
                <a:cubicBezTo>
                  <a:pt x="274135" y="85315"/>
                  <a:pt x="349277" y="103306"/>
                  <a:pt x="340281" y="101719"/>
                </a:cubicBezTo>
                <a:cubicBezTo>
                  <a:pt x="331285" y="100132"/>
                  <a:pt x="278898" y="88490"/>
                  <a:pt x="229156" y="73144"/>
                </a:cubicBezTo>
                <a:cubicBezTo>
                  <a:pt x="179414" y="57798"/>
                  <a:pt x="-11615" y="-3056"/>
                  <a:pt x="556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6D777C6D-07A6-C5BF-7547-0EE3FA599113}"/>
              </a:ext>
            </a:extLst>
          </p:cNvPr>
          <p:cNvSpPr/>
          <p:nvPr/>
        </p:nvSpPr>
        <p:spPr>
          <a:xfrm>
            <a:off x="5336508" y="5250469"/>
            <a:ext cx="96005" cy="86713"/>
          </a:xfrm>
          <a:custGeom>
            <a:avLst/>
            <a:gdLst>
              <a:gd name="connsiteX0" fmla="*/ 667 w 96005"/>
              <a:gd name="connsiteY0" fmla="*/ 981 h 86713"/>
              <a:gd name="connsiteX1" fmla="*/ 86392 w 96005"/>
              <a:gd name="connsiteY1" fmla="*/ 45431 h 86713"/>
              <a:gd name="connsiteX2" fmla="*/ 35592 w 96005"/>
              <a:gd name="connsiteY2" fmla="*/ 86706 h 86713"/>
              <a:gd name="connsiteX3" fmla="*/ 95917 w 96005"/>
              <a:gd name="connsiteY3" fmla="*/ 48606 h 86713"/>
              <a:gd name="connsiteX4" fmla="*/ 48292 w 96005"/>
              <a:gd name="connsiteY4" fmla="*/ 16856 h 86713"/>
              <a:gd name="connsiteX5" fmla="*/ 667 w 96005"/>
              <a:gd name="connsiteY5" fmla="*/ 981 h 86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005" h="86713">
                <a:moveTo>
                  <a:pt x="667" y="981"/>
                </a:moveTo>
                <a:cubicBezTo>
                  <a:pt x="7017" y="5743"/>
                  <a:pt x="80571" y="31144"/>
                  <a:pt x="86392" y="45431"/>
                </a:cubicBezTo>
                <a:cubicBezTo>
                  <a:pt x="92213" y="59718"/>
                  <a:pt x="34005" y="86177"/>
                  <a:pt x="35592" y="86706"/>
                </a:cubicBezTo>
                <a:cubicBezTo>
                  <a:pt x="37179" y="87235"/>
                  <a:pt x="93800" y="60248"/>
                  <a:pt x="95917" y="48606"/>
                </a:cubicBezTo>
                <a:cubicBezTo>
                  <a:pt x="98034" y="36964"/>
                  <a:pt x="61521" y="23735"/>
                  <a:pt x="48292" y="16856"/>
                </a:cubicBezTo>
                <a:cubicBezTo>
                  <a:pt x="35063" y="9977"/>
                  <a:pt x="-5683" y="-3781"/>
                  <a:pt x="667" y="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01916296-E199-E1B2-57F0-8155A4FC66BA}"/>
              </a:ext>
            </a:extLst>
          </p:cNvPr>
          <p:cNvSpPr/>
          <p:nvPr/>
        </p:nvSpPr>
        <p:spPr>
          <a:xfrm>
            <a:off x="5441555" y="5283183"/>
            <a:ext cx="186308" cy="16101"/>
          </a:xfrm>
          <a:custGeom>
            <a:avLst/>
            <a:gdLst>
              <a:gd name="connsiteX0" fmla="*/ 395 w 186308"/>
              <a:gd name="connsiteY0" fmla="*/ 12717 h 16101"/>
              <a:gd name="connsiteX1" fmla="*/ 184545 w 186308"/>
              <a:gd name="connsiteY1" fmla="*/ 17 h 16101"/>
              <a:gd name="connsiteX2" fmla="*/ 95645 w 186308"/>
              <a:gd name="connsiteY2" fmla="*/ 15892 h 16101"/>
              <a:gd name="connsiteX3" fmla="*/ 133745 w 186308"/>
              <a:gd name="connsiteY3" fmla="*/ 9542 h 16101"/>
              <a:gd name="connsiteX4" fmla="*/ 395 w 186308"/>
              <a:gd name="connsiteY4" fmla="*/ 12717 h 1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308" h="16101">
                <a:moveTo>
                  <a:pt x="395" y="12717"/>
                </a:moveTo>
                <a:cubicBezTo>
                  <a:pt x="8862" y="11130"/>
                  <a:pt x="168670" y="-512"/>
                  <a:pt x="184545" y="17"/>
                </a:cubicBezTo>
                <a:cubicBezTo>
                  <a:pt x="200420" y="546"/>
                  <a:pt x="104112" y="14305"/>
                  <a:pt x="95645" y="15892"/>
                </a:cubicBezTo>
                <a:cubicBezTo>
                  <a:pt x="87178" y="17479"/>
                  <a:pt x="145387" y="9542"/>
                  <a:pt x="133745" y="9542"/>
                </a:cubicBezTo>
                <a:cubicBezTo>
                  <a:pt x="122103" y="9542"/>
                  <a:pt x="-8072" y="14304"/>
                  <a:pt x="395" y="12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4DC06AE6-9DDC-48C5-74E8-F7FA6C6DB983}"/>
              </a:ext>
            </a:extLst>
          </p:cNvPr>
          <p:cNvSpPr/>
          <p:nvPr/>
        </p:nvSpPr>
        <p:spPr>
          <a:xfrm>
            <a:off x="5035313" y="5187939"/>
            <a:ext cx="215686" cy="26469"/>
          </a:xfrm>
          <a:custGeom>
            <a:avLst/>
            <a:gdLst>
              <a:gd name="connsiteX0" fmla="*/ 237 w 215686"/>
              <a:gd name="connsiteY0" fmla="*/ 11 h 26469"/>
              <a:gd name="connsiteX1" fmla="*/ 206612 w 215686"/>
              <a:gd name="connsiteY1" fmla="*/ 22236 h 26469"/>
              <a:gd name="connsiteX2" fmla="*/ 165337 w 215686"/>
              <a:gd name="connsiteY2" fmla="*/ 25411 h 26469"/>
              <a:gd name="connsiteX3" fmla="*/ 237 w 215686"/>
              <a:gd name="connsiteY3" fmla="*/ 11 h 2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686" h="26469">
                <a:moveTo>
                  <a:pt x="237" y="11"/>
                </a:moveTo>
                <a:cubicBezTo>
                  <a:pt x="7116" y="-518"/>
                  <a:pt x="179095" y="18003"/>
                  <a:pt x="206612" y="22236"/>
                </a:cubicBezTo>
                <a:cubicBezTo>
                  <a:pt x="234129" y="26469"/>
                  <a:pt x="192854" y="27528"/>
                  <a:pt x="165337" y="25411"/>
                </a:cubicBezTo>
                <a:cubicBezTo>
                  <a:pt x="137820" y="23294"/>
                  <a:pt x="-6642" y="540"/>
                  <a:pt x="237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518D603A-7222-3959-3C1D-597416477BD1}"/>
              </a:ext>
            </a:extLst>
          </p:cNvPr>
          <p:cNvSpPr/>
          <p:nvPr/>
        </p:nvSpPr>
        <p:spPr>
          <a:xfrm>
            <a:off x="5436795" y="5222748"/>
            <a:ext cx="207527" cy="9894"/>
          </a:xfrm>
          <a:custGeom>
            <a:avLst/>
            <a:gdLst>
              <a:gd name="connsiteX0" fmla="*/ 1980 w 207527"/>
              <a:gd name="connsiteY0" fmla="*/ 6477 h 9894"/>
              <a:gd name="connsiteX1" fmla="*/ 205180 w 207527"/>
              <a:gd name="connsiteY1" fmla="*/ 9652 h 9894"/>
              <a:gd name="connsiteX2" fmla="*/ 106755 w 207527"/>
              <a:gd name="connsiteY2" fmla="*/ 127 h 9894"/>
              <a:gd name="connsiteX3" fmla="*/ 1980 w 207527"/>
              <a:gd name="connsiteY3" fmla="*/ 6477 h 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527" h="9894">
                <a:moveTo>
                  <a:pt x="1980" y="6477"/>
                </a:moveTo>
                <a:cubicBezTo>
                  <a:pt x="18384" y="8064"/>
                  <a:pt x="187718" y="10710"/>
                  <a:pt x="205180" y="9652"/>
                </a:cubicBezTo>
                <a:cubicBezTo>
                  <a:pt x="222642" y="8594"/>
                  <a:pt x="137976" y="1185"/>
                  <a:pt x="106755" y="127"/>
                </a:cubicBezTo>
                <a:cubicBezTo>
                  <a:pt x="75534" y="-931"/>
                  <a:pt x="-14424" y="4890"/>
                  <a:pt x="1980" y="6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A3A28CED-BF0A-7555-2A71-6AA2B1F5FEA7}"/>
              </a:ext>
            </a:extLst>
          </p:cNvPr>
          <p:cNvSpPr/>
          <p:nvPr/>
        </p:nvSpPr>
        <p:spPr>
          <a:xfrm>
            <a:off x="5201228" y="5631260"/>
            <a:ext cx="334275" cy="10715"/>
          </a:xfrm>
          <a:custGeom>
            <a:avLst/>
            <a:gdLst>
              <a:gd name="connsiteX0" fmla="*/ 2597 w 334275"/>
              <a:gd name="connsiteY0" fmla="*/ 1190 h 10715"/>
              <a:gd name="connsiteX1" fmla="*/ 329622 w 334275"/>
              <a:gd name="connsiteY1" fmla="*/ 1190 h 10715"/>
              <a:gd name="connsiteX2" fmla="*/ 183572 w 334275"/>
              <a:gd name="connsiteY2" fmla="*/ 10715 h 10715"/>
              <a:gd name="connsiteX3" fmla="*/ 2597 w 334275"/>
              <a:gd name="connsiteY3" fmla="*/ 1190 h 10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275" h="10715">
                <a:moveTo>
                  <a:pt x="2597" y="1190"/>
                </a:moveTo>
                <a:cubicBezTo>
                  <a:pt x="26939" y="-398"/>
                  <a:pt x="299460" y="-397"/>
                  <a:pt x="329622" y="1190"/>
                </a:cubicBezTo>
                <a:cubicBezTo>
                  <a:pt x="359784" y="2777"/>
                  <a:pt x="235430" y="10715"/>
                  <a:pt x="183572" y="10715"/>
                </a:cubicBezTo>
                <a:cubicBezTo>
                  <a:pt x="131714" y="10715"/>
                  <a:pt x="-21745" y="2778"/>
                  <a:pt x="2597" y="1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7DD283D2-FDB3-CDE1-019F-7CD5935C857A}"/>
              </a:ext>
            </a:extLst>
          </p:cNvPr>
          <p:cNvSpPr/>
          <p:nvPr/>
        </p:nvSpPr>
        <p:spPr>
          <a:xfrm>
            <a:off x="4796303" y="5536547"/>
            <a:ext cx="546221" cy="147268"/>
          </a:xfrm>
          <a:custGeom>
            <a:avLst/>
            <a:gdLst>
              <a:gd name="connsiteX0" fmla="*/ 7472 w 546221"/>
              <a:gd name="connsiteY0" fmla="*/ 653 h 147268"/>
              <a:gd name="connsiteX1" fmla="*/ 305922 w 546221"/>
              <a:gd name="connsiteY1" fmla="*/ 83203 h 147268"/>
              <a:gd name="connsiteX2" fmla="*/ 226547 w 546221"/>
              <a:gd name="connsiteY2" fmla="*/ 70503 h 147268"/>
              <a:gd name="connsiteX3" fmla="*/ 382122 w 546221"/>
              <a:gd name="connsiteY3" fmla="*/ 95903 h 147268"/>
              <a:gd name="connsiteX4" fmla="*/ 544047 w 546221"/>
              <a:gd name="connsiteY4" fmla="*/ 146703 h 147268"/>
              <a:gd name="connsiteX5" fmla="*/ 464672 w 546221"/>
              <a:gd name="connsiteY5" fmla="*/ 121303 h 147268"/>
              <a:gd name="connsiteX6" fmla="*/ 312272 w 546221"/>
              <a:gd name="connsiteY6" fmla="*/ 92728 h 147268"/>
              <a:gd name="connsiteX7" fmla="*/ 328147 w 546221"/>
              <a:gd name="connsiteY7" fmla="*/ 102253 h 147268"/>
              <a:gd name="connsiteX8" fmla="*/ 232897 w 546221"/>
              <a:gd name="connsiteY8" fmla="*/ 64153 h 147268"/>
              <a:gd name="connsiteX9" fmla="*/ 99547 w 546221"/>
              <a:gd name="connsiteY9" fmla="*/ 45103 h 147268"/>
              <a:gd name="connsiteX10" fmla="*/ 7472 w 546221"/>
              <a:gd name="connsiteY10" fmla="*/ 653 h 147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221" h="147268">
                <a:moveTo>
                  <a:pt x="7472" y="653"/>
                </a:moveTo>
                <a:cubicBezTo>
                  <a:pt x="41868" y="7003"/>
                  <a:pt x="269410" y="71561"/>
                  <a:pt x="305922" y="83203"/>
                </a:cubicBezTo>
                <a:cubicBezTo>
                  <a:pt x="342434" y="94845"/>
                  <a:pt x="226547" y="70503"/>
                  <a:pt x="226547" y="70503"/>
                </a:cubicBezTo>
                <a:cubicBezTo>
                  <a:pt x="239247" y="72620"/>
                  <a:pt x="329205" y="83203"/>
                  <a:pt x="382122" y="95903"/>
                </a:cubicBezTo>
                <a:cubicBezTo>
                  <a:pt x="435039" y="108603"/>
                  <a:pt x="530289" y="142470"/>
                  <a:pt x="544047" y="146703"/>
                </a:cubicBezTo>
                <a:cubicBezTo>
                  <a:pt x="557805" y="150936"/>
                  <a:pt x="503301" y="130299"/>
                  <a:pt x="464672" y="121303"/>
                </a:cubicBezTo>
                <a:cubicBezTo>
                  <a:pt x="426043" y="112307"/>
                  <a:pt x="312272" y="92728"/>
                  <a:pt x="312272" y="92728"/>
                </a:cubicBezTo>
                <a:cubicBezTo>
                  <a:pt x="289518" y="89553"/>
                  <a:pt x="341376" y="107015"/>
                  <a:pt x="328147" y="102253"/>
                </a:cubicBezTo>
                <a:cubicBezTo>
                  <a:pt x="314918" y="97491"/>
                  <a:pt x="270997" y="73678"/>
                  <a:pt x="232897" y="64153"/>
                </a:cubicBezTo>
                <a:cubicBezTo>
                  <a:pt x="194797" y="54628"/>
                  <a:pt x="132355" y="54099"/>
                  <a:pt x="99547" y="45103"/>
                </a:cubicBezTo>
                <a:cubicBezTo>
                  <a:pt x="66739" y="36107"/>
                  <a:pt x="-26924" y="-5697"/>
                  <a:pt x="7472" y="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2BE42DBE-256A-7CBF-B7B2-137445060CCA}"/>
              </a:ext>
            </a:extLst>
          </p:cNvPr>
          <p:cNvSpPr/>
          <p:nvPr/>
        </p:nvSpPr>
        <p:spPr>
          <a:xfrm>
            <a:off x="5556167" y="5416475"/>
            <a:ext cx="321067" cy="200186"/>
          </a:xfrm>
          <a:custGeom>
            <a:avLst/>
            <a:gdLst>
              <a:gd name="connsiteX0" fmla="*/ 320758 w 321067"/>
              <a:gd name="connsiteY0" fmla="*/ 75 h 200186"/>
              <a:gd name="connsiteX1" fmla="*/ 231858 w 321067"/>
              <a:gd name="connsiteY1" fmla="*/ 98500 h 200186"/>
              <a:gd name="connsiteX2" fmla="*/ 83 w 321067"/>
              <a:gd name="connsiteY2" fmla="*/ 200100 h 200186"/>
              <a:gd name="connsiteX3" fmla="*/ 206458 w 321067"/>
              <a:gd name="connsiteY3" fmla="*/ 114375 h 200186"/>
              <a:gd name="connsiteX4" fmla="*/ 320758 w 321067"/>
              <a:gd name="connsiteY4" fmla="*/ 75 h 20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067" h="200186">
                <a:moveTo>
                  <a:pt x="320758" y="75"/>
                </a:moveTo>
                <a:cubicBezTo>
                  <a:pt x="324991" y="-2571"/>
                  <a:pt x="285304" y="65163"/>
                  <a:pt x="231858" y="98500"/>
                </a:cubicBezTo>
                <a:cubicBezTo>
                  <a:pt x="178412" y="131837"/>
                  <a:pt x="4316" y="197454"/>
                  <a:pt x="83" y="200100"/>
                </a:cubicBezTo>
                <a:cubicBezTo>
                  <a:pt x="-4150" y="202746"/>
                  <a:pt x="154071" y="144008"/>
                  <a:pt x="206458" y="114375"/>
                </a:cubicBezTo>
                <a:cubicBezTo>
                  <a:pt x="258845" y="84742"/>
                  <a:pt x="316525" y="2721"/>
                  <a:pt x="320758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F111197C-2229-7324-53E0-7A90D699AE9D}"/>
              </a:ext>
            </a:extLst>
          </p:cNvPr>
          <p:cNvSpPr/>
          <p:nvPr/>
        </p:nvSpPr>
        <p:spPr>
          <a:xfrm>
            <a:off x="4463290" y="5346372"/>
            <a:ext cx="316469" cy="191305"/>
          </a:xfrm>
          <a:custGeom>
            <a:avLst/>
            <a:gdLst>
              <a:gd name="connsiteX0" fmla="*/ 760 w 316469"/>
              <a:gd name="connsiteY0" fmla="*/ 328 h 191305"/>
              <a:gd name="connsiteX1" fmla="*/ 226185 w 316469"/>
              <a:gd name="connsiteY1" fmla="*/ 155903 h 191305"/>
              <a:gd name="connsiteX2" fmla="*/ 153160 w 316469"/>
              <a:gd name="connsiteY2" fmla="*/ 114628 h 191305"/>
              <a:gd name="connsiteX3" fmla="*/ 315085 w 316469"/>
              <a:gd name="connsiteY3" fmla="*/ 190828 h 191305"/>
              <a:gd name="connsiteX4" fmla="*/ 229360 w 316469"/>
              <a:gd name="connsiteY4" fmla="*/ 146378 h 191305"/>
              <a:gd name="connsiteX5" fmla="*/ 194435 w 316469"/>
              <a:gd name="connsiteY5" fmla="*/ 133678 h 191305"/>
              <a:gd name="connsiteX6" fmla="*/ 153160 w 316469"/>
              <a:gd name="connsiteY6" fmla="*/ 114628 h 191305"/>
              <a:gd name="connsiteX7" fmla="*/ 760 w 316469"/>
              <a:gd name="connsiteY7" fmla="*/ 328 h 19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469" h="191305">
                <a:moveTo>
                  <a:pt x="760" y="328"/>
                </a:moveTo>
                <a:cubicBezTo>
                  <a:pt x="12931" y="7207"/>
                  <a:pt x="200785" y="136853"/>
                  <a:pt x="226185" y="155903"/>
                </a:cubicBezTo>
                <a:cubicBezTo>
                  <a:pt x="251585" y="174953"/>
                  <a:pt x="138343" y="108807"/>
                  <a:pt x="153160" y="114628"/>
                </a:cubicBezTo>
                <a:cubicBezTo>
                  <a:pt x="167977" y="120449"/>
                  <a:pt x="302385" y="185536"/>
                  <a:pt x="315085" y="190828"/>
                </a:cubicBezTo>
                <a:cubicBezTo>
                  <a:pt x="327785" y="196120"/>
                  <a:pt x="249468" y="155903"/>
                  <a:pt x="229360" y="146378"/>
                </a:cubicBezTo>
                <a:cubicBezTo>
                  <a:pt x="209252" y="136853"/>
                  <a:pt x="207135" y="138970"/>
                  <a:pt x="194435" y="133678"/>
                </a:cubicBezTo>
                <a:cubicBezTo>
                  <a:pt x="181735" y="128386"/>
                  <a:pt x="180147" y="132620"/>
                  <a:pt x="153160" y="114628"/>
                </a:cubicBezTo>
                <a:cubicBezTo>
                  <a:pt x="126173" y="96636"/>
                  <a:pt x="-11411" y="-6551"/>
                  <a:pt x="760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89ABD104-E518-F752-C9D8-9BDCED1D9259}"/>
              </a:ext>
            </a:extLst>
          </p:cNvPr>
          <p:cNvSpPr/>
          <p:nvPr/>
        </p:nvSpPr>
        <p:spPr>
          <a:xfrm>
            <a:off x="4939620" y="5638736"/>
            <a:ext cx="314125" cy="108194"/>
          </a:xfrm>
          <a:custGeom>
            <a:avLst/>
            <a:gdLst>
              <a:gd name="connsiteX0" fmla="*/ 680 w 314125"/>
              <a:gd name="connsiteY0" fmla="*/ 64 h 108194"/>
              <a:gd name="connsiteX1" fmla="*/ 194355 w 314125"/>
              <a:gd name="connsiteY1" fmla="*/ 66739 h 108194"/>
              <a:gd name="connsiteX2" fmla="*/ 308655 w 314125"/>
              <a:gd name="connsiteY2" fmla="*/ 108014 h 108194"/>
              <a:gd name="connsiteX3" fmla="*/ 267380 w 314125"/>
              <a:gd name="connsiteY3" fmla="*/ 79439 h 108194"/>
              <a:gd name="connsiteX4" fmla="*/ 680 w 314125"/>
              <a:gd name="connsiteY4" fmla="*/ 64 h 10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5" h="108194">
                <a:moveTo>
                  <a:pt x="680" y="64"/>
                </a:moveTo>
                <a:cubicBezTo>
                  <a:pt x="-11491" y="-2053"/>
                  <a:pt x="143026" y="48747"/>
                  <a:pt x="194355" y="66739"/>
                </a:cubicBezTo>
                <a:cubicBezTo>
                  <a:pt x="245684" y="84731"/>
                  <a:pt x="296484" y="105897"/>
                  <a:pt x="308655" y="108014"/>
                </a:cubicBezTo>
                <a:cubicBezTo>
                  <a:pt x="320826" y="110131"/>
                  <a:pt x="315005" y="93197"/>
                  <a:pt x="267380" y="79439"/>
                </a:cubicBezTo>
                <a:lnTo>
                  <a:pt x="680" y="6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16AFE79D-931D-B933-62D2-456D97D7D441}"/>
              </a:ext>
            </a:extLst>
          </p:cNvPr>
          <p:cNvSpPr/>
          <p:nvPr/>
        </p:nvSpPr>
        <p:spPr>
          <a:xfrm>
            <a:off x="5184583" y="5622679"/>
            <a:ext cx="122675" cy="118541"/>
          </a:xfrm>
          <a:custGeom>
            <a:avLst/>
            <a:gdLst>
              <a:gd name="connsiteX0" fmla="*/ 192 w 122675"/>
              <a:gd name="connsiteY0" fmla="*/ 246 h 118541"/>
              <a:gd name="connsiteX1" fmla="*/ 82742 w 122675"/>
              <a:gd name="connsiteY1" fmla="*/ 66921 h 118541"/>
              <a:gd name="connsiteX2" fmla="*/ 120842 w 122675"/>
              <a:gd name="connsiteY2" fmla="*/ 117721 h 118541"/>
              <a:gd name="connsiteX3" fmla="*/ 108142 w 122675"/>
              <a:gd name="connsiteY3" fmla="*/ 92321 h 118541"/>
              <a:gd name="connsiteX4" fmla="*/ 192 w 122675"/>
              <a:gd name="connsiteY4" fmla="*/ 246 h 11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75" h="118541">
                <a:moveTo>
                  <a:pt x="192" y="246"/>
                </a:moveTo>
                <a:cubicBezTo>
                  <a:pt x="-4041" y="-3987"/>
                  <a:pt x="62634" y="47342"/>
                  <a:pt x="82742" y="66921"/>
                </a:cubicBezTo>
                <a:cubicBezTo>
                  <a:pt x="102850" y="86500"/>
                  <a:pt x="116609" y="113488"/>
                  <a:pt x="120842" y="117721"/>
                </a:cubicBezTo>
                <a:cubicBezTo>
                  <a:pt x="125075" y="121954"/>
                  <a:pt x="122429" y="109254"/>
                  <a:pt x="108142" y="92321"/>
                </a:cubicBezTo>
                <a:cubicBezTo>
                  <a:pt x="93855" y="75388"/>
                  <a:pt x="4425" y="4479"/>
                  <a:pt x="192" y="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021021F1-5B55-A5E1-E279-BAE0C94EF09A}"/>
              </a:ext>
            </a:extLst>
          </p:cNvPr>
          <p:cNvSpPr/>
          <p:nvPr/>
        </p:nvSpPr>
        <p:spPr>
          <a:xfrm>
            <a:off x="4699000" y="5527675"/>
            <a:ext cx="222397" cy="111396"/>
          </a:xfrm>
          <a:custGeom>
            <a:avLst/>
            <a:gdLst>
              <a:gd name="connsiteX0" fmla="*/ 0 w 222397"/>
              <a:gd name="connsiteY0" fmla="*/ 0 h 111396"/>
              <a:gd name="connsiteX1" fmla="*/ 136525 w 222397"/>
              <a:gd name="connsiteY1" fmla="*/ 57150 h 111396"/>
              <a:gd name="connsiteX2" fmla="*/ 222250 w 222397"/>
              <a:gd name="connsiteY2" fmla="*/ 111125 h 111396"/>
              <a:gd name="connsiteX3" fmla="*/ 158750 w 222397"/>
              <a:gd name="connsiteY3" fmla="*/ 79375 h 111396"/>
              <a:gd name="connsiteX4" fmla="*/ 0 w 222397"/>
              <a:gd name="connsiteY4" fmla="*/ 0 h 11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397" h="111396">
                <a:moveTo>
                  <a:pt x="0" y="0"/>
                </a:moveTo>
                <a:cubicBezTo>
                  <a:pt x="49741" y="19314"/>
                  <a:pt x="99483" y="38629"/>
                  <a:pt x="136525" y="57150"/>
                </a:cubicBezTo>
                <a:cubicBezTo>
                  <a:pt x="173567" y="75671"/>
                  <a:pt x="218546" y="107421"/>
                  <a:pt x="222250" y="111125"/>
                </a:cubicBezTo>
                <a:cubicBezTo>
                  <a:pt x="225954" y="114829"/>
                  <a:pt x="158750" y="79375"/>
                  <a:pt x="158750" y="793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5EB95B3E-1855-379D-9D50-E1EF33E70CC4}"/>
              </a:ext>
            </a:extLst>
          </p:cNvPr>
          <p:cNvSpPr/>
          <p:nvPr/>
        </p:nvSpPr>
        <p:spPr>
          <a:xfrm>
            <a:off x="5610719" y="5575262"/>
            <a:ext cx="149115" cy="68389"/>
          </a:xfrm>
          <a:custGeom>
            <a:avLst/>
            <a:gdLst>
              <a:gd name="connsiteX0" fmla="*/ 148731 w 149115"/>
              <a:gd name="connsiteY0" fmla="*/ 38 h 68389"/>
              <a:gd name="connsiteX1" fmla="*/ 43956 w 149115"/>
              <a:gd name="connsiteY1" fmla="*/ 57188 h 68389"/>
              <a:gd name="connsiteX2" fmla="*/ 2681 w 149115"/>
              <a:gd name="connsiteY2" fmla="*/ 66713 h 68389"/>
              <a:gd name="connsiteX3" fmla="*/ 148731 w 149115"/>
              <a:gd name="connsiteY3" fmla="*/ 38 h 6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115" h="68389">
                <a:moveTo>
                  <a:pt x="148731" y="38"/>
                </a:moveTo>
                <a:cubicBezTo>
                  <a:pt x="155610" y="-1549"/>
                  <a:pt x="68298" y="46076"/>
                  <a:pt x="43956" y="57188"/>
                </a:cubicBezTo>
                <a:cubicBezTo>
                  <a:pt x="19614" y="68300"/>
                  <a:pt x="-8961" y="70417"/>
                  <a:pt x="2681" y="66713"/>
                </a:cubicBezTo>
                <a:cubicBezTo>
                  <a:pt x="14323" y="63009"/>
                  <a:pt x="141852" y="1625"/>
                  <a:pt x="148731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20EB3C37-E1F5-6236-F6BC-52B39B23BE7E}"/>
              </a:ext>
            </a:extLst>
          </p:cNvPr>
          <p:cNvSpPr/>
          <p:nvPr/>
        </p:nvSpPr>
        <p:spPr>
          <a:xfrm>
            <a:off x="5283163" y="5641486"/>
            <a:ext cx="67170" cy="113747"/>
          </a:xfrm>
          <a:custGeom>
            <a:avLst/>
            <a:gdLst>
              <a:gd name="connsiteX0" fmla="*/ 37 w 67170"/>
              <a:gd name="connsiteY0" fmla="*/ 489 h 113747"/>
              <a:gd name="connsiteX1" fmla="*/ 57187 w 67170"/>
              <a:gd name="connsiteY1" fmla="*/ 60814 h 113747"/>
              <a:gd name="connsiteX2" fmla="*/ 54012 w 67170"/>
              <a:gd name="connsiteY2" fmla="*/ 111614 h 113747"/>
              <a:gd name="connsiteX3" fmla="*/ 66712 w 67170"/>
              <a:gd name="connsiteY3" fmla="*/ 95739 h 113747"/>
              <a:gd name="connsiteX4" fmla="*/ 37 w 67170"/>
              <a:gd name="connsiteY4" fmla="*/ 489 h 113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70" h="113747">
                <a:moveTo>
                  <a:pt x="37" y="489"/>
                </a:moveTo>
                <a:cubicBezTo>
                  <a:pt x="-1551" y="-5332"/>
                  <a:pt x="48191" y="42293"/>
                  <a:pt x="57187" y="60814"/>
                </a:cubicBezTo>
                <a:cubicBezTo>
                  <a:pt x="66183" y="79335"/>
                  <a:pt x="54012" y="111614"/>
                  <a:pt x="54012" y="111614"/>
                </a:cubicBezTo>
                <a:cubicBezTo>
                  <a:pt x="55600" y="117435"/>
                  <a:pt x="69887" y="111085"/>
                  <a:pt x="66712" y="95739"/>
                </a:cubicBezTo>
                <a:cubicBezTo>
                  <a:pt x="63537" y="80393"/>
                  <a:pt x="1625" y="6310"/>
                  <a:pt x="37" y="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C512549-B7DF-3771-42CA-5BA87F22098B}"/>
              </a:ext>
            </a:extLst>
          </p:cNvPr>
          <p:cNvSpPr/>
          <p:nvPr/>
        </p:nvSpPr>
        <p:spPr>
          <a:xfrm>
            <a:off x="5320745" y="5676666"/>
            <a:ext cx="238331" cy="73589"/>
          </a:xfrm>
          <a:custGeom>
            <a:avLst/>
            <a:gdLst>
              <a:gd name="connsiteX0" fmla="*/ 3730 w 238331"/>
              <a:gd name="connsiteY0" fmla="*/ 73259 h 73589"/>
              <a:gd name="connsiteX1" fmla="*/ 64055 w 238331"/>
              <a:gd name="connsiteY1" fmla="*/ 28809 h 73589"/>
              <a:gd name="connsiteX2" fmla="*/ 235505 w 238331"/>
              <a:gd name="connsiteY2" fmla="*/ 6584 h 73589"/>
              <a:gd name="connsiteX3" fmla="*/ 159305 w 238331"/>
              <a:gd name="connsiteY3" fmla="*/ 3409 h 73589"/>
              <a:gd name="connsiteX4" fmla="*/ 3730 w 238331"/>
              <a:gd name="connsiteY4" fmla="*/ 73259 h 7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331" h="73589">
                <a:moveTo>
                  <a:pt x="3730" y="73259"/>
                </a:moveTo>
                <a:cubicBezTo>
                  <a:pt x="-12145" y="77492"/>
                  <a:pt x="25426" y="39921"/>
                  <a:pt x="64055" y="28809"/>
                </a:cubicBezTo>
                <a:cubicBezTo>
                  <a:pt x="102684" y="17697"/>
                  <a:pt x="219630" y="10817"/>
                  <a:pt x="235505" y="6584"/>
                </a:cubicBezTo>
                <a:cubicBezTo>
                  <a:pt x="251380" y="2351"/>
                  <a:pt x="196876" y="-3999"/>
                  <a:pt x="159305" y="3409"/>
                </a:cubicBezTo>
                <a:cubicBezTo>
                  <a:pt x="121734" y="10817"/>
                  <a:pt x="19605" y="69026"/>
                  <a:pt x="3730" y="73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0116DE97-3B80-339A-EB8F-CFF10BB029A4}"/>
              </a:ext>
            </a:extLst>
          </p:cNvPr>
          <p:cNvSpPr/>
          <p:nvPr/>
        </p:nvSpPr>
        <p:spPr>
          <a:xfrm>
            <a:off x="4489350" y="5200492"/>
            <a:ext cx="199386" cy="140012"/>
          </a:xfrm>
          <a:custGeom>
            <a:avLst/>
            <a:gdLst>
              <a:gd name="connsiteX0" fmla="*/ 100 w 199386"/>
              <a:gd name="connsiteY0" fmla="*/ 158 h 140012"/>
              <a:gd name="connsiteX1" fmla="*/ 177900 w 199386"/>
              <a:gd name="connsiteY1" fmla="*/ 98583 h 140012"/>
              <a:gd name="connsiteX2" fmla="*/ 196950 w 199386"/>
              <a:gd name="connsiteY2" fmla="*/ 139858 h 140012"/>
              <a:gd name="connsiteX3" fmla="*/ 184250 w 199386"/>
              <a:gd name="connsiteY3" fmla="*/ 111283 h 140012"/>
              <a:gd name="connsiteX4" fmla="*/ 152500 w 199386"/>
              <a:gd name="connsiteY4" fmla="*/ 76358 h 140012"/>
              <a:gd name="connsiteX5" fmla="*/ 100 w 199386"/>
              <a:gd name="connsiteY5" fmla="*/ 158 h 14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386" h="140012">
                <a:moveTo>
                  <a:pt x="100" y="158"/>
                </a:moveTo>
                <a:cubicBezTo>
                  <a:pt x="4333" y="3862"/>
                  <a:pt x="145092" y="75300"/>
                  <a:pt x="177900" y="98583"/>
                </a:cubicBezTo>
                <a:cubicBezTo>
                  <a:pt x="210708" y="121866"/>
                  <a:pt x="195892" y="137741"/>
                  <a:pt x="196950" y="139858"/>
                </a:cubicBezTo>
                <a:cubicBezTo>
                  <a:pt x="198008" y="141975"/>
                  <a:pt x="191658" y="121866"/>
                  <a:pt x="184250" y="111283"/>
                </a:cubicBezTo>
                <a:cubicBezTo>
                  <a:pt x="176842" y="100700"/>
                  <a:pt x="177900" y="93821"/>
                  <a:pt x="152500" y="76358"/>
                </a:cubicBezTo>
                <a:cubicBezTo>
                  <a:pt x="127100" y="58895"/>
                  <a:pt x="-4133" y="-3546"/>
                  <a:pt x="100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75A40F92-C471-CC67-5B8C-ED4EEE7CD72D}"/>
              </a:ext>
            </a:extLst>
          </p:cNvPr>
          <p:cNvSpPr/>
          <p:nvPr/>
        </p:nvSpPr>
        <p:spPr>
          <a:xfrm>
            <a:off x="5276805" y="5355727"/>
            <a:ext cx="70631" cy="236249"/>
          </a:xfrm>
          <a:custGeom>
            <a:avLst/>
            <a:gdLst>
              <a:gd name="connsiteX0" fmla="*/ 45 w 70631"/>
              <a:gd name="connsiteY0" fmla="*/ 498 h 236249"/>
              <a:gd name="connsiteX1" fmla="*/ 50845 w 70631"/>
              <a:gd name="connsiteY1" fmla="*/ 70348 h 236249"/>
              <a:gd name="connsiteX2" fmla="*/ 69895 w 70631"/>
              <a:gd name="connsiteY2" fmla="*/ 121148 h 236249"/>
              <a:gd name="connsiteX3" fmla="*/ 66720 w 70631"/>
              <a:gd name="connsiteY3" fmla="*/ 95748 h 236249"/>
              <a:gd name="connsiteX4" fmla="*/ 66720 w 70631"/>
              <a:gd name="connsiteY4" fmla="*/ 232273 h 236249"/>
              <a:gd name="connsiteX5" fmla="*/ 57195 w 70631"/>
              <a:gd name="connsiteY5" fmla="*/ 194173 h 236249"/>
              <a:gd name="connsiteX6" fmla="*/ 54020 w 70631"/>
              <a:gd name="connsiteY6" fmla="*/ 137023 h 236249"/>
              <a:gd name="connsiteX7" fmla="*/ 60370 w 70631"/>
              <a:gd name="connsiteY7" fmla="*/ 165598 h 236249"/>
              <a:gd name="connsiteX8" fmla="*/ 60370 w 70631"/>
              <a:gd name="connsiteY8" fmla="*/ 108448 h 236249"/>
              <a:gd name="connsiteX9" fmla="*/ 45 w 70631"/>
              <a:gd name="connsiteY9" fmla="*/ 498 h 23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631" h="236249">
                <a:moveTo>
                  <a:pt x="45" y="498"/>
                </a:moveTo>
                <a:cubicBezTo>
                  <a:pt x="-1543" y="-5852"/>
                  <a:pt x="39203" y="50240"/>
                  <a:pt x="50845" y="70348"/>
                </a:cubicBezTo>
                <a:cubicBezTo>
                  <a:pt x="62487" y="90456"/>
                  <a:pt x="67249" y="116915"/>
                  <a:pt x="69895" y="121148"/>
                </a:cubicBezTo>
                <a:cubicBezTo>
                  <a:pt x="72541" y="125381"/>
                  <a:pt x="67249" y="77227"/>
                  <a:pt x="66720" y="95748"/>
                </a:cubicBezTo>
                <a:cubicBezTo>
                  <a:pt x="66191" y="114269"/>
                  <a:pt x="68307" y="215869"/>
                  <a:pt x="66720" y="232273"/>
                </a:cubicBezTo>
                <a:cubicBezTo>
                  <a:pt x="65133" y="248677"/>
                  <a:pt x="59312" y="210048"/>
                  <a:pt x="57195" y="194173"/>
                </a:cubicBezTo>
                <a:cubicBezTo>
                  <a:pt x="55078" y="178298"/>
                  <a:pt x="53491" y="141786"/>
                  <a:pt x="54020" y="137023"/>
                </a:cubicBezTo>
                <a:cubicBezTo>
                  <a:pt x="54549" y="132261"/>
                  <a:pt x="59312" y="170360"/>
                  <a:pt x="60370" y="165598"/>
                </a:cubicBezTo>
                <a:cubicBezTo>
                  <a:pt x="61428" y="160836"/>
                  <a:pt x="67778" y="131202"/>
                  <a:pt x="60370" y="108448"/>
                </a:cubicBezTo>
                <a:cubicBezTo>
                  <a:pt x="52962" y="85694"/>
                  <a:pt x="1633" y="6848"/>
                  <a:pt x="45" y="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3219919C-F923-383C-DCE8-BF100EB67AE1}"/>
              </a:ext>
            </a:extLst>
          </p:cNvPr>
          <p:cNvSpPr/>
          <p:nvPr/>
        </p:nvSpPr>
        <p:spPr>
          <a:xfrm>
            <a:off x="5140870" y="5372073"/>
            <a:ext cx="50303" cy="219709"/>
          </a:xfrm>
          <a:custGeom>
            <a:avLst/>
            <a:gdLst>
              <a:gd name="connsiteX0" fmla="*/ 50255 w 50303"/>
              <a:gd name="connsiteY0" fmla="*/ 27 h 219709"/>
              <a:gd name="connsiteX1" fmla="*/ 12155 w 50303"/>
              <a:gd name="connsiteY1" fmla="*/ 101627 h 219709"/>
              <a:gd name="connsiteX2" fmla="*/ 40730 w 50303"/>
              <a:gd name="connsiteY2" fmla="*/ 219102 h 219709"/>
              <a:gd name="connsiteX3" fmla="*/ 8980 w 50303"/>
              <a:gd name="connsiteY3" fmla="*/ 146077 h 219709"/>
              <a:gd name="connsiteX4" fmla="*/ 2630 w 50303"/>
              <a:gd name="connsiteY4" fmla="*/ 111152 h 219709"/>
              <a:gd name="connsiteX5" fmla="*/ 50255 w 50303"/>
              <a:gd name="connsiteY5" fmla="*/ 27 h 21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03" h="219709">
                <a:moveTo>
                  <a:pt x="50255" y="27"/>
                </a:moveTo>
                <a:cubicBezTo>
                  <a:pt x="51842" y="-1560"/>
                  <a:pt x="13742" y="65115"/>
                  <a:pt x="12155" y="101627"/>
                </a:cubicBezTo>
                <a:cubicBezTo>
                  <a:pt x="10568" y="138139"/>
                  <a:pt x="41259" y="211694"/>
                  <a:pt x="40730" y="219102"/>
                </a:cubicBezTo>
                <a:cubicBezTo>
                  <a:pt x="40201" y="226510"/>
                  <a:pt x="15330" y="164069"/>
                  <a:pt x="8980" y="146077"/>
                </a:cubicBezTo>
                <a:cubicBezTo>
                  <a:pt x="2630" y="128085"/>
                  <a:pt x="-3720" y="131789"/>
                  <a:pt x="2630" y="111152"/>
                </a:cubicBezTo>
                <a:cubicBezTo>
                  <a:pt x="8980" y="90515"/>
                  <a:pt x="48668" y="1614"/>
                  <a:pt x="50255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43C83402-B25E-51AE-C5CB-EA09CD8D97A2}"/>
              </a:ext>
            </a:extLst>
          </p:cNvPr>
          <p:cNvSpPr/>
          <p:nvPr/>
        </p:nvSpPr>
        <p:spPr>
          <a:xfrm>
            <a:off x="5191125" y="5419576"/>
            <a:ext cx="15949" cy="111671"/>
          </a:xfrm>
          <a:custGeom>
            <a:avLst/>
            <a:gdLst>
              <a:gd name="connsiteX0" fmla="*/ 0 w 15949"/>
              <a:gd name="connsiteY0" fmla="*/ 149 h 111671"/>
              <a:gd name="connsiteX1" fmla="*/ 15875 w 15949"/>
              <a:gd name="connsiteY1" fmla="*/ 63649 h 111671"/>
              <a:gd name="connsiteX2" fmla="*/ 6350 w 15949"/>
              <a:gd name="connsiteY2" fmla="*/ 111274 h 111671"/>
              <a:gd name="connsiteX3" fmla="*/ 15875 w 15949"/>
              <a:gd name="connsiteY3" fmla="*/ 82699 h 111671"/>
              <a:gd name="connsiteX4" fmla="*/ 0 w 15949"/>
              <a:gd name="connsiteY4" fmla="*/ 149 h 11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9" h="111671">
                <a:moveTo>
                  <a:pt x="0" y="149"/>
                </a:moveTo>
                <a:cubicBezTo>
                  <a:pt x="0" y="-3026"/>
                  <a:pt x="14817" y="45128"/>
                  <a:pt x="15875" y="63649"/>
                </a:cubicBezTo>
                <a:cubicBezTo>
                  <a:pt x="16933" y="82170"/>
                  <a:pt x="6350" y="108099"/>
                  <a:pt x="6350" y="111274"/>
                </a:cubicBezTo>
                <a:cubicBezTo>
                  <a:pt x="6350" y="114449"/>
                  <a:pt x="15346" y="98045"/>
                  <a:pt x="15875" y="82699"/>
                </a:cubicBezTo>
                <a:cubicBezTo>
                  <a:pt x="16404" y="67353"/>
                  <a:pt x="0" y="3324"/>
                  <a:pt x="0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2DA7A5D7-3A4A-7D9D-7946-25E1C03D73CA}"/>
              </a:ext>
            </a:extLst>
          </p:cNvPr>
          <p:cNvSpPr/>
          <p:nvPr/>
        </p:nvSpPr>
        <p:spPr>
          <a:xfrm>
            <a:off x="5157438" y="5357862"/>
            <a:ext cx="198869" cy="90509"/>
          </a:xfrm>
          <a:custGeom>
            <a:avLst/>
            <a:gdLst>
              <a:gd name="connsiteX0" fmla="*/ 1937 w 198869"/>
              <a:gd name="connsiteY0" fmla="*/ 65038 h 90509"/>
              <a:gd name="connsiteX1" fmla="*/ 43212 w 198869"/>
              <a:gd name="connsiteY1" fmla="*/ 20588 h 90509"/>
              <a:gd name="connsiteX2" fmla="*/ 100362 w 198869"/>
              <a:gd name="connsiteY2" fmla="*/ 11063 h 90509"/>
              <a:gd name="connsiteX3" fmla="*/ 160687 w 198869"/>
              <a:gd name="connsiteY3" fmla="*/ 20588 h 90509"/>
              <a:gd name="connsiteX4" fmla="*/ 198787 w 198869"/>
              <a:gd name="connsiteY4" fmla="*/ 90438 h 90509"/>
              <a:gd name="connsiteX5" fmla="*/ 170212 w 198869"/>
              <a:gd name="connsiteY5" fmla="*/ 33288 h 90509"/>
              <a:gd name="connsiteX6" fmla="*/ 147987 w 198869"/>
              <a:gd name="connsiteY6" fmla="*/ 7888 h 90509"/>
              <a:gd name="connsiteX7" fmla="*/ 106712 w 198869"/>
              <a:gd name="connsiteY7" fmla="*/ 1538 h 90509"/>
              <a:gd name="connsiteX8" fmla="*/ 1937 w 198869"/>
              <a:gd name="connsiteY8" fmla="*/ 65038 h 9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869" h="90509">
                <a:moveTo>
                  <a:pt x="1937" y="65038"/>
                </a:moveTo>
                <a:cubicBezTo>
                  <a:pt x="-8646" y="68213"/>
                  <a:pt x="26808" y="29584"/>
                  <a:pt x="43212" y="20588"/>
                </a:cubicBezTo>
                <a:cubicBezTo>
                  <a:pt x="59616" y="11592"/>
                  <a:pt x="80783" y="11063"/>
                  <a:pt x="100362" y="11063"/>
                </a:cubicBezTo>
                <a:cubicBezTo>
                  <a:pt x="119941" y="11063"/>
                  <a:pt x="144283" y="7359"/>
                  <a:pt x="160687" y="20588"/>
                </a:cubicBezTo>
                <a:cubicBezTo>
                  <a:pt x="177091" y="33817"/>
                  <a:pt x="197199" y="88321"/>
                  <a:pt x="198787" y="90438"/>
                </a:cubicBezTo>
                <a:cubicBezTo>
                  <a:pt x="200375" y="92555"/>
                  <a:pt x="178679" y="47046"/>
                  <a:pt x="170212" y="33288"/>
                </a:cubicBezTo>
                <a:cubicBezTo>
                  <a:pt x="161745" y="19530"/>
                  <a:pt x="158570" y="13180"/>
                  <a:pt x="147987" y="7888"/>
                </a:cubicBezTo>
                <a:cubicBezTo>
                  <a:pt x="137404" y="2596"/>
                  <a:pt x="126820" y="-2695"/>
                  <a:pt x="106712" y="1538"/>
                </a:cubicBezTo>
                <a:cubicBezTo>
                  <a:pt x="86604" y="5771"/>
                  <a:pt x="12520" y="61863"/>
                  <a:pt x="1937" y="65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076A05F4-8E3F-1CD6-E9B3-F0155EF55C50}"/>
              </a:ext>
            </a:extLst>
          </p:cNvPr>
          <p:cNvSpPr/>
          <p:nvPr/>
        </p:nvSpPr>
        <p:spPr>
          <a:xfrm>
            <a:off x="5335514" y="5352721"/>
            <a:ext cx="33588" cy="238779"/>
          </a:xfrm>
          <a:custGeom>
            <a:avLst/>
            <a:gdLst>
              <a:gd name="connsiteX0" fmla="*/ 33411 w 33588"/>
              <a:gd name="connsiteY0" fmla="*/ 329 h 238779"/>
              <a:gd name="connsiteX1" fmla="*/ 14361 w 33588"/>
              <a:gd name="connsiteY1" fmla="*/ 82879 h 238779"/>
              <a:gd name="connsiteX2" fmla="*/ 11186 w 33588"/>
              <a:gd name="connsiteY2" fmla="*/ 168604 h 238779"/>
              <a:gd name="connsiteX3" fmla="*/ 8011 w 33588"/>
              <a:gd name="connsiteY3" fmla="*/ 238454 h 238779"/>
              <a:gd name="connsiteX4" fmla="*/ 4836 w 33588"/>
              <a:gd name="connsiteY4" fmla="*/ 140029 h 238779"/>
              <a:gd name="connsiteX5" fmla="*/ 1661 w 33588"/>
              <a:gd name="connsiteY5" fmla="*/ 114629 h 238779"/>
              <a:gd name="connsiteX6" fmla="*/ 33411 w 33588"/>
              <a:gd name="connsiteY6" fmla="*/ 329 h 23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88" h="238779">
                <a:moveTo>
                  <a:pt x="33411" y="329"/>
                </a:moveTo>
                <a:cubicBezTo>
                  <a:pt x="35528" y="-4963"/>
                  <a:pt x="18065" y="54833"/>
                  <a:pt x="14361" y="82879"/>
                </a:cubicBezTo>
                <a:cubicBezTo>
                  <a:pt x="10657" y="110925"/>
                  <a:pt x="12244" y="142675"/>
                  <a:pt x="11186" y="168604"/>
                </a:cubicBezTo>
                <a:cubicBezTo>
                  <a:pt x="10128" y="194533"/>
                  <a:pt x="9069" y="243216"/>
                  <a:pt x="8011" y="238454"/>
                </a:cubicBezTo>
                <a:cubicBezTo>
                  <a:pt x="6953" y="233692"/>
                  <a:pt x="5894" y="160666"/>
                  <a:pt x="4836" y="140029"/>
                </a:cubicBezTo>
                <a:cubicBezTo>
                  <a:pt x="3778" y="119392"/>
                  <a:pt x="-3101" y="133679"/>
                  <a:pt x="1661" y="114629"/>
                </a:cubicBezTo>
                <a:cubicBezTo>
                  <a:pt x="6423" y="95579"/>
                  <a:pt x="31294" y="5621"/>
                  <a:pt x="33411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B4D1D50E-48E7-27F2-F60F-7D3162A17093}"/>
              </a:ext>
            </a:extLst>
          </p:cNvPr>
          <p:cNvSpPr/>
          <p:nvPr/>
        </p:nvSpPr>
        <p:spPr>
          <a:xfrm>
            <a:off x="5172024" y="5533273"/>
            <a:ext cx="169134" cy="53923"/>
          </a:xfrm>
          <a:custGeom>
            <a:avLst/>
            <a:gdLst>
              <a:gd name="connsiteX0" fmla="*/ 51 w 169134"/>
              <a:gd name="connsiteY0" fmla="*/ 45202 h 53923"/>
              <a:gd name="connsiteX1" fmla="*/ 133401 w 169134"/>
              <a:gd name="connsiteY1" fmla="*/ 51552 h 53923"/>
              <a:gd name="connsiteX2" fmla="*/ 168326 w 169134"/>
              <a:gd name="connsiteY2" fmla="*/ 752 h 53923"/>
              <a:gd name="connsiteX3" fmla="*/ 158801 w 169134"/>
              <a:gd name="connsiteY3" fmla="*/ 19802 h 53923"/>
              <a:gd name="connsiteX4" fmla="*/ 146101 w 169134"/>
              <a:gd name="connsiteY4" fmla="*/ 32502 h 53923"/>
              <a:gd name="connsiteX5" fmla="*/ 117526 w 169134"/>
              <a:gd name="connsiteY5" fmla="*/ 42027 h 53923"/>
              <a:gd name="connsiteX6" fmla="*/ 51 w 169134"/>
              <a:gd name="connsiteY6" fmla="*/ 45202 h 53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134" h="53923">
                <a:moveTo>
                  <a:pt x="51" y="45202"/>
                </a:moveTo>
                <a:cubicBezTo>
                  <a:pt x="2697" y="46790"/>
                  <a:pt x="105355" y="58960"/>
                  <a:pt x="133401" y="51552"/>
                </a:cubicBezTo>
                <a:cubicBezTo>
                  <a:pt x="161447" y="44144"/>
                  <a:pt x="168326" y="752"/>
                  <a:pt x="168326" y="752"/>
                </a:cubicBezTo>
                <a:cubicBezTo>
                  <a:pt x="172559" y="-4540"/>
                  <a:pt x="158801" y="19802"/>
                  <a:pt x="158801" y="19802"/>
                </a:cubicBezTo>
                <a:cubicBezTo>
                  <a:pt x="155097" y="25094"/>
                  <a:pt x="152980" y="28798"/>
                  <a:pt x="146101" y="32502"/>
                </a:cubicBezTo>
                <a:cubicBezTo>
                  <a:pt x="139222" y="36206"/>
                  <a:pt x="138163" y="39910"/>
                  <a:pt x="117526" y="42027"/>
                </a:cubicBezTo>
                <a:cubicBezTo>
                  <a:pt x="96889" y="44144"/>
                  <a:pt x="-2595" y="43614"/>
                  <a:pt x="51" y="45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9158CF11-B605-8A9F-DD1D-C5EC6986330E}"/>
              </a:ext>
            </a:extLst>
          </p:cNvPr>
          <p:cNvSpPr/>
          <p:nvPr/>
        </p:nvSpPr>
        <p:spPr>
          <a:xfrm>
            <a:off x="5133865" y="5375243"/>
            <a:ext cx="44624" cy="190909"/>
          </a:xfrm>
          <a:custGeom>
            <a:avLst/>
            <a:gdLst>
              <a:gd name="connsiteX0" fmla="*/ 44560 w 44624"/>
              <a:gd name="connsiteY0" fmla="*/ 32 h 190909"/>
              <a:gd name="connsiteX1" fmla="*/ 12810 w 44624"/>
              <a:gd name="connsiteY1" fmla="*/ 76232 h 190909"/>
              <a:gd name="connsiteX2" fmla="*/ 12810 w 44624"/>
              <a:gd name="connsiteY2" fmla="*/ 130207 h 190909"/>
              <a:gd name="connsiteX3" fmla="*/ 110 w 44624"/>
              <a:gd name="connsiteY3" fmla="*/ 190532 h 190909"/>
              <a:gd name="connsiteX4" fmla="*/ 6460 w 44624"/>
              <a:gd name="connsiteY4" fmla="*/ 152432 h 190909"/>
              <a:gd name="connsiteX5" fmla="*/ 3285 w 44624"/>
              <a:gd name="connsiteY5" fmla="*/ 85757 h 190909"/>
              <a:gd name="connsiteX6" fmla="*/ 44560 w 44624"/>
              <a:gd name="connsiteY6" fmla="*/ 32 h 19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24" h="190909">
                <a:moveTo>
                  <a:pt x="44560" y="32"/>
                </a:moveTo>
                <a:cubicBezTo>
                  <a:pt x="46147" y="-1555"/>
                  <a:pt x="18102" y="54536"/>
                  <a:pt x="12810" y="76232"/>
                </a:cubicBezTo>
                <a:cubicBezTo>
                  <a:pt x="7518" y="97928"/>
                  <a:pt x="14927" y="111157"/>
                  <a:pt x="12810" y="130207"/>
                </a:cubicBezTo>
                <a:cubicBezTo>
                  <a:pt x="10693" y="149257"/>
                  <a:pt x="1168" y="186828"/>
                  <a:pt x="110" y="190532"/>
                </a:cubicBezTo>
                <a:cubicBezTo>
                  <a:pt x="-948" y="194236"/>
                  <a:pt x="5931" y="169894"/>
                  <a:pt x="6460" y="152432"/>
                </a:cubicBezTo>
                <a:cubicBezTo>
                  <a:pt x="6989" y="134970"/>
                  <a:pt x="-1477" y="110628"/>
                  <a:pt x="3285" y="85757"/>
                </a:cubicBezTo>
                <a:cubicBezTo>
                  <a:pt x="8047" y="60886"/>
                  <a:pt x="42973" y="1619"/>
                  <a:pt x="44560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1876BD71-CB63-2459-7BC5-64F6F76C6988}"/>
              </a:ext>
            </a:extLst>
          </p:cNvPr>
          <p:cNvSpPr/>
          <p:nvPr/>
        </p:nvSpPr>
        <p:spPr>
          <a:xfrm>
            <a:off x="5333996" y="5361368"/>
            <a:ext cx="192789" cy="224365"/>
          </a:xfrm>
          <a:custGeom>
            <a:avLst/>
            <a:gdLst>
              <a:gd name="connsiteX0" fmla="*/ 4 w 192789"/>
              <a:gd name="connsiteY0" fmla="*/ 67882 h 224365"/>
              <a:gd name="connsiteX1" fmla="*/ 50804 w 192789"/>
              <a:gd name="connsiteY1" fmla="*/ 26607 h 224365"/>
              <a:gd name="connsiteX2" fmla="*/ 120654 w 192789"/>
              <a:gd name="connsiteY2" fmla="*/ 7557 h 224365"/>
              <a:gd name="connsiteX3" fmla="*/ 88904 w 192789"/>
              <a:gd name="connsiteY3" fmla="*/ 10732 h 224365"/>
              <a:gd name="connsiteX4" fmla="*/ 149229 w 192789"/>
              <a:gd name="connsiteY4" fmla="*/ 1207 h 224365"/>
              <a:gd name="connsiteX5" fmla="*/ 180979 w 192789"/>
              <a:gd name="connsiteY5" fmla="*/ 42482 h 224365"/>
              <a:gd name="connsiteX6" fmla="*/ 180979 w 192789"/>
              <a:gd name="connsiteY6" fmla="*/ 20257 h 224365"/>
              <a:gd name="connsiteX7" fmla="*/ 190504 w 192789"/>
              <a:gd name="connsiteY7" fmla="*/ 115507 h 224365"/>
              <a:gd name="connsiteX8" fmla="*/ 190504 w 192789"/>
              <a:gd name="connsiteY8" fmla="*/ 150432 h 224365"/>
              <a:gd name="connsiteX9" fmla="*/ 165104 w 192789"/>
              <a:gd name="connsiteY9" fmla="*/ 223457 h 224365"/>
              <a:gd name="connsiteX10" fmla="*/ 174629 w 192789"/>
              <a:gd name="connsiteY10" fmla="*/ 188532 h 224365"/>
              <a:gd name="connsiteX11" fmla="*/ 184154 w 192789"/>
              <a:gd name="connsiteY11" fmla="*/ 147257 h 224365"/>
              <a:gd name="connsiteX12" fmla="*/ 187329 w 192789"/>
              <a:gd name="connsiteY12" fmla="*/ 115507 h 224365"/>
              <a:gd name="connsiteX13" fmla="*/ 165104 w 192789"/>
              <a:gd name="connsiteY13" fmla="*/ 20257 h 224365"/>
              <a:gd name="connsiteX14" fmla="*/ 34929 w 192789"/>
              <a:gd name="connsiteY14" fmla="*/ 7557 h 224365"/>
              <a:gd name="connsiteX15" fmla="*/ 47629 w 192789"/>
              <a:gd name="connsiteY15" fmla="*/ 10732 h 224365"/>
              <a:gd name="connsiteX16" fmla="*/ 4 w 192789"/>
              <a:gd name="connsiteY16" fmla="*/ 67882 h 22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2789" h="224365">
                <a:moveTo>
                  <a:pt x="4" y="67882"/>
                </a:moveTo>
                <a:cubicBezTo>
                  <a:pt x="533" y="70528"/>
                  <a:pt x="30696" y="36661"/>
                  <a:pt x="50804" y="26607"/>
                </a:cubicBezTo>
                <a:cubicBezTo>
                  <a:pt x="70912" y="16553"/>
                  <a:pt x="114304" y="10203"/>
                  <a:pt x="120654" y="7557"/>
                </a:cubicBezTo>
                <a:cubicBezTo>
                  <a:pt x="127004" y="4911"/>
                  <a:pt x="84142" y="11790"/>
                  <a:pt x="88904" y="10732"/>
                </a:cubicBezTo>
                <a:cubicBezTo>
                  <a:pt x="93666" y="9674"/>
                  <a:pt x="133883" y="-4085"/>
                  <a:pt x="149229" y="1207"/>
                </a:cubicBezTo>
                <a:cubicBezTo>
                  <a:pt x="164575" y="6499"/>
                  <a:pt x="175687" y="39307"/>
                  <a:pt x="180979" y="42482"/>
                </a:cubicBezTo>
                <a:cubicBezTo>
                  <a:pt x="186271" y="45657"/>
                  <a:pt x="179392" y="8086"/>
                  <a:pt x="180979" y="20257"/>
                </a:cubicBezTo>
                <a:cubicBezTo>
                  <a:pt x="182566" y="32428"/>
                  <a:pt x="188917" y="93811"/>
                  <a:pt x="190504" y="115507"/>
                </a:cubicBezTo>
                <a:cubicBezTo>
                  <a:pt x="192091" y="137203"/>
                  <a:pt x="194737" y="132440"/>
                  <a:pt x="190504" y="150432"/>
                </a:cubicBezTo>
                <a:cubicBezTo>
                  <a:pt x="186271" y="168424"/>
                  <a:pt x="167750" y="217107"/>
                  <a:pt x="165104" y="223457"/>
                </a:cubicBezTo>
                <a:cubicBezTo>
                  <a:pt x="162458" y="229807"/>
                  <a:pt x="171454" y="201232"/>
                  <a:pt x="174629" y="188532"/>
                </a:cubicBezTo>
                <a:cubicBezTo>
                  <a:pt x="177804" y="175832"/>
                  <a:pt x="182037" y="159428"/>
                  <a:pt x="184154" y="147257"/>
                </a:cubicBezTo>
                <a:cubicBezTo>
                  <a:pt x="186271" y="135086"/>
                  <a:pt x="190504" y="136674"/>
                  <a:pt x="187329" y="115507"/>
                </a:cubicBezTo>
                <a:cubicBezTo>
                  <a:pt x="184154" y="94340"/>
                  <a:pt x="190504" y="38249"/>
                  <a:pt x="165104" y="20257"/>
                </a:cubicBezTo>
                <a:cubicBezTo>
                  <a:pt x="139704" y="2265"/>
                  <a:pt x="34929" y="7557"/>
                  <a:pt x="34929" y="7557"/>
                </a:cubicBezTo>
                <a:cubicBezTo>
                  <a:pt x="15350" y="5970"/>
                  <a:pt x="50275" y="3853"/>
                  <a:pt x="47629" y="10732"/>
                </a:cubicBezTo>
                <a:cubicBezTo>
                  <a:pt x="44983" y="17611"/>
                  <a:pt x="-525" y="65236"/>
                  <a:pt x="4" y="67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FA474EFE-18A9-3F7F-EA66-BD4C692CD5C4}"/>
              </a:ext>
            </a:extLst>
          </p:cNvPr>
          <p:cNvSpPr/>
          <p:nvPr/>
        </p:nvSpPr>
        <p:spPr>
          <a:xfrm>
            <a:off x="5374158" y="5403624"/>
            <a:ext cx="61461" cy="70360"/>
          </a:xfrm>
          <a:custGeom>
            <a:avLst/>
            <a:gdLst>
              <a:gd name="connsiteX0" fmla="*/ 61442 w 61461"/>
              <a:gd name="connsiteY0" fmla="*/ 226 h 70360"/>
              <a:gd name="connsiteX1" fmla="*/ 7467 w 61461"/>
              <a:gd name="connsiteY1" fmla="*/ 44676 h 70360"/>
              <a:gd name="connsiteX2" fmla="*/ 1117 w 61461"/>
              <a:gd name="connsiteY2" fmla="*/ 70076 h 70360"/>
              <a:gd name="connsiteX3" fmla="*/ 13817 w 61461"/>
              <a:gd name="connsiteY3" fmla="*/ 28801 h 70360"/>
              <a:gd name="connsiteX4" fmla="*/ 61442 w 61461"/>
              <a:gd name="connsiteY4" fmla="*/ 226 h 7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61" h="70360">
                <a:moveTo>
                  <a:pt x="61442" y="226"/>
                </a:moveTo>
                <a:cubicBezTo>
                  <a:pt x="60384" y="2872"/>
                  <a:pt x="17521" y="33034"/>
                  <a:pt x="7467" y="44676"/>
                </a:cubicBezTo>
                <a:cubicBezTo>
                  <a:pt x="-2587" y="56318"/>
                  <a:pt x="59" y="72722"/>
                  <a:pt x="1117" y="70076"/>
                </a:cubicBezTo>
                <a:cubicBezTo>
                  <a:pt x="2175" y="67430"/>
                  <a:pt x="6938" y="38855"/>
                  <a:pt x="13817" y="28801"/>
                </a:cubicBezTo>
                <a:cubicBezTo>
                  <a:pt x="20696" y="18747"/>
                  <a:pt x="62500" y="-2420"/>
                  <a:pt x="61442" y="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0CE8F7E6-CCE9-B52D-A35E-50A85CBC53FD}"/>
              </a:ext>
            </a:extLst>
          </p:cNvPr>
          <p:cNvSpPr/>
          <p:nvPr/>
        </p:nvSpPr>
        <p:spPr>
          <a:xfrm>
            <a:off x="5516266" y="5349870"/>
            <a:ext cx="46432" cy="192228"/>
          </a:xfrm>
          <a:custGeom>
            <a:avLst/>
            <a:gdLst>
              <a:gd name="connsiteX0" fmla="*/ 46334 w 46432"/>
              <a:gd name="connsiteY0" fmla="*/ 5 h 192228"/>
              <a:gd name="connsiteX1" fmla="*/ 1884 w 46432"/>
              <a:gd name="connsiteY1" fmla="*/ 69855 h 192228"/>
              <a:gd name="connsiteX2" fmla="*/ 8234 w 46432"/>
              <a:gd name="connsiteY2" fmla="*/ 190505 h 192228"/>
              <a:gd name="connsiteX3" fmla="*/ 8234 w 46432"/>
              <a:gd name="connsiteY3" fmla="*/ 136530 h 192228"/>
              <a:gd name="connsiteX4" fmla="*/ 14584 w 46432"/>
              <a:gd name="connsiteY4" fmla="*/ 73030 h 192228"/>
              <a:gd name="connsiteX5" fmla="*/ 46334 w 46432"/>
              <a:gd name="connsiteY5" fmla="*/ 5 h 19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32" h="192228">
                <a:moveTo>
                  <a:pt x="46334" y="5"/>
                </a:moveTo>
                <a:cubicBezTo>
                  <a:pt x="44217" y="-524"/>
                  <a:pt x="8234" y="38105"/>
                  <a:pt x="1884" y="69855"/>
                </a:cubicBezTo>
                <a:cubicBezTo>
                  <a:pt x="-4466" y="101605"/>
                  <a:pt x="7176" y="179393"/>
                  <a:pt x="8234" y="190505"/>
                </a:cubicBezTo>
                <a:cubicBezTo>
                  <a:pt x="9292" y="201617"/>
                  <a:pt x="7176" y="156109"/>
                  <a:pt x="8234" y="136530"/>
                </a:cubicBezTo>
                <a:cubicBezTo>
                  <a:pt x="9292" y="116951"/>
                  <a:pt x="13526" y="89434"/>
                  <a:pt x="14584" y="73030"/>
                </a:cubicBezTo>
                <a:cubicBezTo>
                  <a:pt x="15642" y="56626"/>
                  <a:pt x="48451" y="534"/>
                  <a:pt x="4633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5C9C5A79-AA31-F3BC-02B6-82649384E95E}"/>
              </a:ext>
            </a:extLst>
          </p:cNvPr>
          <p:cNvSpPr/>
          <p:nvPr/>
        </p:nvSpPr>
        <p:spPr>
          <a:xfrm>
            <a:off x="5632174" y="5333973"/>
            <a:ext cx="35390" cy="187352"/>
          </a:xfrm>
          <a:custGeom>
            <a:avLst/>
            <a:gdLst>
              <a:gd name="connsiteX0" fmla="*/ 276 w 35390"/>
              <a:gd name="connsiteY0" fmla="*/ 27 h 187352"/>
              <a:gd name="connsiteX1" fmla="*/ 25676 w 35390"/>
              <a:gd name="connsiteY1" fmla="*/ 92102 h 187352"/>
              <a:gd name="connsiteX2" fmla="*/ 35201 w 35390"/>
              <a:gd name="connsiteY2" fmla="*/ 133377 h 187352"/>
              <a:gd name="connsiteX3" fmla="*/ 32026 w 35390"/>
              <a:gd name="connsiteY3" fmla="*/ 187352 h 187352"/>
              <a:gd name="connsiteX4" fmla="*/ 32026 w 35390"/>
              <a:gd name="connsiteY4" fmla="*/ 133377 h 187352"/>
              <a:gd name="connsiteX5" fmla="*/ 12976 w 35390"/>
              <a:gd name="connsiteY5" fmla="*/ 82577 h 187352"/>
              <a:gd name="connsiteX6" fmla="*/ 276 w 35390"/>
              <a:gd name="connsiteY6" fmla="*/ 27 h 18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90" h="187352">
                <a:moveTo>
                  <a:pt x="276" y="27"/>
                </a:moveTo>
                <a:cubicBezTo>
                  <a:pt x="2393" y="1615"/>
                  <a:pt x="19855" y="69877"/>
                  <a:pt x="25676" y="92102"/>
                </a:cubicBezTo>
                <a:cubicBezTo>
                  <a:pt x="31497" y="114327"/>
                  <a:pt x="34143" y="117502"/>
                  <a:pt x="35201" y="133377"/>
                </a:cubicBezTo>
                <a:cubicBezTo>
                  <a:pt x="36259" y="149252"/>
                  <a:pt x="32555" y="187352"/>
                  <a:pt x="32026" y="187352"/>
                </a:cubicBezTo>
                <a:cubicBezTo>
                  <a:pt x="31497" y="187352"/>
                  <a:pt x="35201" y="150840"/>
                  <a:pt x="32026" y="133377"/>
                </a:cubicBezTo>
                <a:cubicBezTo>
                  <a:pt x="28851" y="115915"/>
                  <a:pt x="17209" y="100039"/>
                  <a:pt x="12976" y="82577"/>
                </a:cubicBezTo>
                <a:cubicBezTo>
                  <a:pt x="8743" y="65115"/>
                  <a:pt x="-1841" y="-1561"/>
                  <a:pt x="276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825AC391-A45C-2AAB-7C8F-94507FD9931E}"/>
              </a:ext>
            </a:extLst>
          </p:cNvPr>
          <p:cNvSpPr/>
          <p:nvPr/>
        </p:nvSpPr>
        <p:spPr>
          <a:xfrm>
            <a:off x="5698724" y="5282763"/>
            <a:ext cx="134457" cy="203687"/>
          </a:xfrm>
          <a:custGeom>
            <a:avLst/>
            <a:gdLst>
              <a:gd name="connsiteX0" fmla="*/ 133751 w 134457"/>
              <a:gd name="connsiteY0" fmla="*/ 437 h 203687"/>
              <a:gd name="connsiteX1" fmla="*/ 105176 w 134457"/>
              <a:gd name="connsiteY1" fmla="*/ 76637 h 203687"/>
              <a:gd name="connsiteX2" fmla="*/ 86126 w 134457"/>
              <a:gd name="connsiteY2" fmla="*/ 108387 h 203687"/>
              <a:gd name="connsiteX3" fmla="*/ 41676 w 134457"/>
              <a:gd name="connsiteY3" fmla="*/ 146487 h 203687"/>
              <a:gd name="connsiteX4" fmla="*/ 401 w 134457"/>
              <a:gd name="connsiteY4" fmla="*/ 203637 h 203687"/>
              <a:gd name="connsiteX5" fmla="*/ 22626 w 134457"/>
              <a:gd name="connsiteY5" fmla="*/ 156012 h 203687"/>
              <a:gd name="connsiteX6" fmla="*/ 54376 w 134457"/>
              <a:gd name="connsiteY6" fmla="*/ 124262 h 203687"/>
              <a:gd name="connsiteX7" fmla="*/ 73426 w 134457"/>
              <a:gd name="connsiteY7" fmla="*/ 114737 h 203687"/>
              <a:gd name="connsiteX8" fmla="*/ 133751 w 134457"/>
              <a:gd name="connsiteY8" fmla="*/ 437 h 20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457" h="203687">
                <a:moveTo>
                  <a:pt x="133751" y="437"/>
                </a:moveTo>
                <a:cubicBezTo>
                  <a:pt x="139043" y="-5913"/>
                  <a:pt x="113113" y="58645"/>
                  <a:pt x="105176" y="76637"/>
                </a:cubicBezTo>
                <a:cubicBezTo>
                  <a:pt x="97238" y="94629"/>
                  <a:pt x="96709" y="96745"/>
                  <a:pt x="86126" y="108387"/>
                </a:cubicBezTo>
                <a:cubicBezTo>
                  <a:pt x="75543" y="120029"/>
                  <a:pt x="55963" y="130612"/>
                  <a:pt x="41676" y="146487"/>
                </a:cubicBezTo>
                <a:cubicBezTo>
                  <a:pt x="27388" y="162362"/>
                  <a:pt x="3576" y="202050"/>
                  <a:pt x="401" y="203637"/>
                </a:cubicBezTo>
                <a:cubicBezTo>
                  <a:pt x="-2774" y="205224"/>
                  <a:pt x="13630" y="169241"/>
                  <a:pt x="22626" y="156012"/>
                </a:cubicBezTo>
                <a:cubicBezTo>
                  <a:pt x="31622" y="142783"/>
                  <a:pt x="54376" y="124262"/>
                  <a:pt x="54376" y="124262"/>
                </a:cubicBezTo>
                <a:cubicBezTo>
                  <a:pt x="62843" y="117383"/>
                  <a:pt x="62843" y="130612"/>
                  <a:pt x="73426" y="114737"/>
                </a:cubicBezTo>
                <a:cubicBezTo>
                  <a:pt x="84009" y="98862"/>
                  <a:pt x="128459" y="6787"/>
                  <a:pt x="133751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A4A94AE4-6462-342E-F2DA-7BDA52FFD8FA}"/>
              </a:ext>
            </a:extLst>
          </p:cNvPr>
          <p:cNvSpPr/>
          <p:nvPr/>
        </p:nvSpPr>
        <p:spPr>
          <a:xfrm>
            <a:off x="5730682" y="5314824"/>
            <a:ext cx="29010" cy="101732"/>
          </a:xfrm>
          <a:custGeom>
            <a:avLst/>
            <a:gdLst>
              <a:gd name="connsiteX0" fmla="*/ 193 w 29010"/>
              <a:gd name="connsiteY0" fmla="*/ 126 h 101732"/>
              <a:gd name="connsiteX1" fmla="*/ 16068 w 29010"/>
              <a:gd name="connsiteY1" fmla="*/ 54101 h 101732"/>
              <a:gd name="connsiteX2" fmla="*/ 12893 w 29010"/>
              <a:gd name="connsiteY2" fmla="*/ 101726 h 101732"/>
              <a:gd name="connsiteX3" fmla="*/ 19243 w 29010"/>
              <a:gd name="connsiteY3" fmla="*/ 50926 h 101732"/>
              <a:gd name="connsiteX4" fmla="*/ 25593 w 29010"/>
              <a:gd name="connsiteY4" fmla="*/ 92201 h 101732"/>
              <a:gd name="connsiteX5" fmla="*/ 28768 w 29010"/>
              <a:gd name="connsiteY5" fmla="*/ 69976 h 101732"/>
              <a:gd name="connsiteX6" fmla="*/ 193 w 29010"/>
              <a:gd name="connsiteY6" fmla="*/ 126 h 10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10" h="101732">
                <a:moveTo>
                  <a:pt x="193" y="126"/>
                </a:moveTo>
                <a:cubicBezTo>
                  <a:pt x="-1924" y="-2520"/>
                  <a:pt x="13951" y="37168"/>
                  <a:pt x="16068" y="54101"/>
                </a:cubicBezTo>
                <a:cubicBezTo>
                  <a:pt x="18185" y="71034"/>
                  <a:pt x="12364" y="102255"/>
                  <a:pt x="12893" y="101726"/>
                </a:cubicBezTo>
                <a:cubicBezTo>
                  <a:pt x="13422" y="101197"/>
                  <a:pt x="17126" y="52514"/>
                  <a:pt x="19243" y="50926"/>
                </a:cubicBezTo>
                <a:cubicBezTo>
                  <a:pt x="21360" y="49338"/>
                  <a:pt x="24006" y="89026"/>
                  <a:pt x="25593" y="92201"/>
                </a:cubicBezTo>
                <a:cubicBezTo>
                  <a:pt x="27180" y="95376"/>
                  <a:pt x="29826" y="82676"/>
                  <a:pt x="28768" y="69976"/>
                </a:cubicBezTo>
                <a:cubicBezTo>
                  <a:pt x="27710" y="57276"/>
                  <a:pt x="2310" y="2772"/>
                  <a:pt x="193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BA84CB70-2F84-975F-B4E3-D1CCE1A42F86}"/>
              </a:ext>
            </a:extLst>
          </p:cNvPr>
          <p:cNvSpPr/>
          <p:nvPr/>
        </p:nvSpPr>
        <p:spPr>
          <a:xfrm>
            <a:off x="5689335" y="5317925"/>
            <a:ext cx="28109" cy="130708"/>
          </a:xfrm>
          <a:custGeom>
            <a:avLst/>
            <a:gdLst>
              <a:gd name="connsiteX0" fmla="*/ 25665 w 28109"/>
              <a:gd name="connsiteY0" fmla="*/ 200 h 130708"/>
              <a:gd name="connsiteX1" fmla="*/ 25665 w 28109"/>
              <a:gd name="connsiteY1" fmla="*/ 66875 h 130708"/>
              <a:gd name="connsiteX2" fmla="*/ 265 w 28109"/>
              <a:gd name="connsiteY2" fmla="*/ 130375 h 130708"/>
              <a:gd name="connsiteX3" fmla="*/ 12965 w 28109"/>
              <a:gd name="connsiteY3" fmla="*/ 89100 h 130708"/>
              <a:gd name="connsiteX4" fmla="*/ 25665 w 28109"/>
              <a:gd name="connsiteY4" fmla="*/ 200 h 130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09" h="130708">
                <a:moveTo>
                  <a:pt x="25665" y="200"/>
                </a:moveTo>
                <a:cubicBezTo>
                  <a:pt x="27782" y="-3504"/>
                  <a:pt x="29898" y="45179"/>
                  <a:pt x="25665" y="66875"/>
                </a:cubicBezTo>
                <a:cubicBezTo>
                  <a:pt x="21432" y="88571"/>
                  <a:pt x="2382" y="126671"/>
                  <a:pt x="265" y="130375"/>
                </a:cubicBezTo>
                <a:cubicBezTo>
                  <a:pt x="-1852" y="134079"/>
                  <a:pt x="9261" y="106033"/>
                  <a:pt x="12965" y="89100"/>
                </a:cubicBezTo>
                <a:cubicBezTo>
                  <a:pt x="16669" y="72167"/>
                  <a:pt x="23548" y="3904"/>
                  <a:pt x="25665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AC00E136-0379-8154-561C-DF92B1A3AC95}"/>
              </a:ext>
            </a:extLst>
          </p:cNvPr>
          <p:cNvSpPr/>
          <p:nvPr/>
        </p:nvSpPr>
        <p:spPr>
          <a:xfrm>
            <a:off x="5076821" y="5352957"/>
            <a:ext cx="73055" cy="200146"/>
          </a:xfrm>
          <a:custGeom>
            <a:avLst/>
            <a:gdLst>
              <a:gd name="connsiteX0" fmla="*/ 4 w 73055"/>
              <a:gd name="connsiteY0" fmla="*/ 93 h 200146"/>
              <a:gd name="connsiteX1" fmla="*/ 50804 w 73055"/>
              <a:gd name="connsiteY1" fmla="*/ 98518 h 200146"/>
              <a:gd name="connsiteX2" fmla="*/ 57154 w 73055"/>
              <a:gd name="connsiteY2" fmla="*/ 146143 h 200146"/>
              <a:gd name="connsiteX3" fmla="*/ 50804 w 73055"/>
              <a:gd name="connsiteY3" fmla="*/ 200118 h 200146"/>
              <a:gd name="connsiteX4" fmla="*/ 69854 w 73055"/>
              <a:gd name="connsiteY4" fmla="*/ 152493 h 200146"/>
              <a:gd name="connsiteX5" fmla="*/ 73029 w 73055"/>
              <a:gd name="connsiteY5" fmla="*/ 82643 h 200146"/>
              <a:gd name="connsiteX6" fmla="*/ 69854 w 73055"/>
              <a:gd name="connsiteY6" fmla="*/ 117568 h 200146"/>
              <a:gd name="connsiteX7" fmla="*/ 50804 w 73055"/>
              <a:gd name="connsiteY7" fmla="*/ 47718 h 200146"/>
              <a:gd name="connsiteX8" fmla="*/ 53979 w 73055"/>
              <a:gd name="connsiteY8" fmla="*/ 79468 h 200146"/>
              <a:gd name="connsiteX9" fmla="*/ 4 w 73055"/>
              <a:gd name="connsiteY9" fmla="*/ 93 h 20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055" h="200146">
                <a:moveTo>
                  <a:pt x="4" y="93"/>
                </a:moveTo>
                <a:cubicBezTo>
                  <a:pt x="-525" y="3268"/>
                  <a:pt x="41279" y="74176"/>
                  <a:pt x="50804" y="98518"/>
                </a:cubicBezTo>
                <a:cubicBezTo>
                  <a:pt x="60329" y="122860"/>
                  <a:pt x="57154" y="129210"/>
                  <a:pt x="57154" y="146143"/>
                </a:cubicBezTo>
                <a:cubicBezTo>
                  <a:pt x="57154" y="163076"/>
                  <a:pt x="48687" y="199060"/>
                  <a:pt x="50804" y="200118"/>
                </a:cubicBezTo>
                <a:cubicBezTo>
                  <a:pt x="52921" y="201176"/>
                  <a:pt x="66150" y="172072"/>
                  <a:pt x="69854" y="152493"/>
                </a:cubicBezTo>
                <a:cubicBezTo>
                  <a:pt x="73558" y="132914"/>
                  <a:pt x="73029" y="88464"/>
                  <a:pt x="73029" y="82643"/>
                </a:cubicBezTo>
                <a:cubicBezTo>
                  <a:pt x="73029" y="76822"/>
                  <a:pt x="73558" y="123389"/>
                  <a:pt x="69854" y="117568"/>
                </a:cubicBezTo>
                <a:cubicBezTo>
                  <a:pt x="66150" y="111747"/>
                  <a:pt x="53450" y="54068"/>
                  <a:pt x="50804" y="47718"/>
                </a:cubicBezTo>
                <a:cubicBezTo>
                  <a:pt x="48158" y="41368"/>
                  <a:pt x="58741" y="83172"/>
                  <a:pt x="53979" y="79468"/>
                </a:cubicBezTo>
                <a:cubicBezTo>
                  <a:pt x="49217" y="75764"/>
                  <a:pt x="533" y="-3082"/>
                  <a:pt x="4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C893D84-9D43-B30F-9F91-5BE5D3B2707D}"/>
              </a:ext>
            </a:extLst>
          </p:cNvPr>
          <p:cNvSpPr/>
          <p:nvPr/>
        </p:nvSpPr>
        <p:spPr>
          <a:xfrm>
            <a:off x="4991066" y="5334000"/>
            <a:ext cx="50839" cy="215982"/>
          </a:xfrm>
          <a:custGeom>
            <a:avLst/>
            <a:gdLst>
              <a:gd name="connsiteX0" fmla="*/ 50834 w 50839"/>
              <a:gd name="connsiteY0" fmla="*/ 0 h 215982"/>
              <a:gd name="connsiteX1" fmla="*/ 6384 w 50839"/>
              <a:gd name="connsiteY1" fmla="*/ 92075 h 215982"/>
              <a:gd name="connsiteX2" fmla="*/ 9559 w 50839"/>
              <a:gd name="connsiteY2" fmla="*/ 136525 h 215982"/>
              <a:gd name="connsiteX3" fmla="*/ 9559 w 50839"/>
              <a:gd name="connsiteY3" fmla="*/ 79375 h 215982"/>
              <a:gd name="connsiteX4" fmla="*/ 3209 w 50839"/>
              <a:gd name="connsiteY4" fmla="*/ 139700 h 215982"/>
              <a:gd name="connsiteX5" fmla="*/ 12734 w 50839"/>
              <a:gd name="connsiteY5" fmla="*/ 215900 h 215982"/>
              <a:gd name="connsiteX6" fmla="*/ 12734 w 50839"/>
              <a:gd name="connsiteY6" fmla="*/ 152400 h 215982"/>
              <a:gd name="connsiteX7" fmla="*/ 3209 w 50839"/>
              <a:gd name="connsiteY7" fmla="*/ 57150 h 215982"/>
              <a:gd name="connsiteX8" fmla="*/ 3209 w 50839"/>
              <a:gd name="connsiteY8" fmla="*/ 92075 h 215982"/>
              <a:gd name="connsiteX9" fmla="*/ 50834 w 50839"/>
              <a:gd name="connsiteY9" fmla="*/ 0 h 21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39" h="215982">
                <a:moveTo>
                  <a:pt x="50834" y="0"/>
                </a:moveTo>
                <a:cubicBezTo>
                  <a:pt x="51363" y="0"/>
                  <a:pt x="13263" y="69321"/>
                  <a:pt x="6384" y="92075"/>
                </a:cubicBezTo>
                <a:cubicBezTo>
                  <a:pt x="-495" y="114829"/>
                  <a:pt x="9030" y="138642"/>
                  <a:pt x="9559" y="136525"/>
                </a:cubicBezTo>
                <a:cubicBezTo>
                  <a:pt x="10088" y="134408"/>
                  <a:pt x="10617" y="78846"/>
                  <a:pt x="9559" y="79375"/>
                </a:cubicBezTo>
                <a:cubicBezTo>
                  <a:pt x="8501" y="79904"/>
                  <a:pt x="2680" y="116946"/>
                  <a:pt x="3209" y="139700"/>
                </a:cubicBezTo>
                <a:cubicBezTo>
                  <a:pt x="3738" y="162454"/>
                  <a:pt x="11146" y="213783"/>
                  <a:pt x="12734" y="215900"/>
                </a:cubicBezTo>
                <a:cubicBezTo>
                  <a:pt x="14322" y="218017"/>
                  <a:pt x="14321" y="178858"/>
                  <a:pt x="12734" y="152400"/>
                </a:cubicBezTo>
                <a:cubicBezTo>
                  <a:pt x="11146" y="125942"/>
                  <a:pt x="4796" y="67204"/>
                  <a:pt x="3209" y="57150"/>
                </a:cubicBezTo>
                <a:cubicBezTo>
                  <a:pt x="1622" y="47096"/>
                  <a:pt x="-3141" y="98954"/>
                  <a:pt x="3209" y="92075"/>
                </a:cubicBezTo>
                <a:cubicBezTo>
                  <a:pt x="9559" y="85196"/>
                  <a:pt x="50305" y="0"/>
                  <a:pt x="5083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EC624F07-9ED0-8796-1D09-5C3F68DDBE35}"/>
              </a:ext>
            </a:extLst>
          </p:cNvPr>
          <p:cNvSpPr/>
          <p:nvPr/>
        </p:nvSpPr>
        <p:spPr>
          <a:xfrm>
            <a:off x="4999847" y="5360789"/>
            <a:ext cx="157446" cy="116119"/>
          </a:xfrm>
          <a:custGeom>
            <a:avLst/>
            <a:gdLst>
              <a:gd name="connsiteX0" fmla="*/ 778 w 157446"/>
              <a:gd name="connsiteY0" fmla="*/ 24011 h 116119"/>
              <a:gd name="connsiteX1" fmla="*/ 73803 w 157446"/>
              <a:gd name="connsiteY1" fmla="*/ 1786 h 116119"/>
              <a:gd name="connsiteX2" fmla="*/ 111903 w 157446"/>
              <a:gd name="connsiteY2" fmla="*/ 4961 h 116119"/>
              <a:gd name="connsiteX3" fmla="*/ 130953 w 157446"/>
              <a:gd name="connsiteY3" fmla="*/ 33536 h 116119"/>
              <a:gd name="connsiteX4" fmla="*/ 156353 w 157446"/>
              <a:gd name="connsiteY4" fmla="*/ 116086 h 116119"/>
              <a:gd name="connsiteX5" fmla="*/ 150003 w 157446"/>
              <a:gd name="connsiteY5" fmla="*/ 43061 h 116119"/>
              <a:gd name="connsiteX6" fmla="*/ 124603 w 157446"/>
              <a:gd name="connsiteY6" fmla="*/ 1786 h 116119"/>
              <a:gd name="connsiteX7" fmla="*/ 778 w 157446"/>
              <a:gd name="connsiteY7" fmla="*/ 24011 h 116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446" h="116119">
                <a:moveTo>
                  <a:pt x="778" y="24011"/>
                </a:moveTo>
                <a:cubicBezTo>
                  <a:pt x="-7689" y="24011"/>
                  <a:pt x="55282" y="4961"/>
                  <a:pt x="73803" y="1786"/>
                </a:cubicBezTo>
                <a:cubicBezTo>
                  <a:pt x="92324" y="-1389"/>
                  <a:pt x="102378" y="-331"/>
                  <a:pt x="111903" y="4961"/>
                </a:cubicBezTo>
                <a:cubicBezTo>
                  <a:pt x="121428" y="10253"/>
                  <a:pt x="123545" y="15015"/>
                  <a:pt x="130953" y="33536"/>
                </a:cubicBezTo>
                <a:cubicBezTo>
                  <a:pt x="138361" y="52057"/>
                  <a:pt x="153178" y="114499"/>
                  <a:pt x="156353" y="116086"/>
                </a:cubicBezTo>
                <a:cubicBezTo>
                  <a:pt x="159528" y="117673"/>
                  <a:pt x="155295" y="62111"/>
                  <a:pt x="150003" y="43061"/>
                </a:cubicBezTo>
                <a:cubicBezTo>
                  <a:pt x="144711" y="24011"/>
                  <a:pt x="151061" y="9194"/>
                  <a:pt x="124603" y="1786"/>
                </a:cubicBezTo>
                <a:cubicBezTo>
                  <a:pt x="98145" y="-5622"/>
                  <a:pt x="9245" y="24011"/>
                  <a:pt x="778" y="24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B3C91B82-B3A7-F46C-450E-B36B97B3924E}"/>
              </a:ext>
            </a:extLst>
          </p:cNvPr>
          <p:cNvSpPr/>
          <p:nvPr/>
        </p:nvSpPr>
        <p:spPr>
          <a:xfrm>
            <a:off x="4989564" y="5400146"/>
            <a:ext cx="147817" cy="162811"/>
          </a:xfrm>
          <a:custGeom>
            <a:avLst/>
            <a:gdLst>
              <a:gd name="connsiteX0" fmla="*/ 4711 w 147817"/>
              <a:gd name="connsiteY0" fmla="*/ 529 h 162811"/>
              <a:gd name="connsiteX1" fmla="*/ 1536 w 147817"/>
              <a:gd name="connsiteY1" fmla="*/ 86254 h 162811"/>
              <a:gd name="connsiteX2" fmla="*/ 1536 w 147817"/>
              <a:gd name="connsiteY2" fmla="*/ 124354 h 162811"/>
              <a:gd name="connsiteX3" fmla="*/ 20586 w 147817"/>
              <a:gd name="connsiteY3" fmla="*/ 156104 h 162811"/>
              <a:gd name="connsiteX4" fmla="*/ 52336 w 147817"/>
              <a:gd name="connsiteY4" fmla="*/ 162454 h 162811"/>
              <a:gd name="connsiteX5" fmla="*/ 147586 w 147817"/>
              <a:gd name="connsiteY5" fmla="*/ 149754 h 162811"/>
              <a:gd name="connsiteX6" fmla="*/ 77736 w 147817"/>
              <a:gd name="connsiteY6" fmla="*/ 162454 h 162811"/>
              <a:gd name="connsiteX7" fmla="*/ 33286 w 147817"/>
              <a:gd name="connsiteY7" fmla="*/ 152929 h 162811"/>
              <a:gd name="connsiteX8" fmla="*/ 14236 w 147817"/>
              <a:gd name="connsiteY8" fmla="*/ 130704 h 162811"/>
              <a:gd name="connsiteX9" fmla="*/ 4711 w 147817"/>
              <a:gd name="connsiteY9" fmla="*/ 529 h 162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817" h="162811">
                <a:moveTo>
                  <a:pt x="4711" y="529"/>
                </a:moveTo>
                <a:cubicBezTo>
                  <a:pt x="2594" y="-6879"/>
                  <a:pt x="2065" y="65617"/>
                  <a:pt x="1536" y="86254"/>
                </a:cubicBezTo>
                <a:cubicBezTo>
                  <a:pt x="1007" y="106891"/>
                  <a:pt x="-1639" y="112712"/>
                  <a:pt x="1536" y="124354"/>
                </a:cubicBezTo>
                <a:cubicBezTo>
                  <a:pt x="4711" y="135996"/>
                  <a:pt x="12119" y="149754"/>
                  <a:pt x="20586" y="156104"/>
                </a:cubicBezTo>
                <a:cubicBezTo>
                  <a:pt x="29053" y="162454"/>
                  <a:pt x="31169" y="163512"/>
                  <a:pt x="52336" y="162454"/>
                </a:cubicBezTo>
                <a:cubicBezTo>
                  <a:pt x="73503" y="161396"/>
                  <a:pt x="143353" y="149754"/>
                  <a:pt x="147586" y="149754"/>
                </a:cubicBezTo>
                <a:cubicBezTo>
                  <a:pt x="151819" y="149754"/>
                  <a:pt x="96786" y="161925"/>
                  <a:pt x="77736" y="162454"/>
                </a:cubicBezTo>
                <a:cubicBezTo>
                  <a:pt x="58686" y="162983"/>
                  <a:pt x="43869" y="158221"/>
                  <a:pt x="33286" y="152929"/>
                </a:cubicBezTo>
                <a:cubicBezTo>
                  <a:pt x="22703" y="147637"/>
                  <a:pt x="18469" y="148696"/>
                  <a:pt x="14236" y="130704"/>
                </a:cubicBezTo>
                <a:cubicBezTo>
                  <a:pt x="10003" y="112712"/>
                  <a:pt x="6828" y="7937"/>
                  <a:pt x="4711" y="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4A33A326-1EC4-7698-A8F1-95A56041ECA5}"/>
              </a:ext>
            </a:extLst>
          </p:cNvPr>
          <p:cNvSpPr/>
          <p:nvPr/>
        </p:nvSpPr>
        <p:spPr>
          <a:xfrm>
            <a:off x="5082590" y="5445120"/>
            <a:ext cx="55053" cy="80027"/>
          </a:xfrm>
          <a:custGeom>
            <a:avLst/>
            <a:gdLst>
              <a:gd name="connsiteX0" fmla="*/ 25985 w 55053"/>
              <a:gd name="connsiteY0" fmla="*/ 5 h 80027"/>
              <a:gd name="connsiteX1" fmla="*/ 41860 w 55053"/>
              <a:gd name="connsiteY1" fmla="*/ 53980 h 80027"/>
              <a:gd name="connsiteX2" fmla="*/ 585 w 55053"/>
              <a:gd name="connsiteY2" fmla="*/ 79380 h 80027"/>
              <a:gd name="connsiteX3" fmla="*/ 16460 w 55053"/>
              <a:gd name="connsiteY3" fmla="*/ 73030 h 80027"/>
              <a:gd name="connsiteX4" fmla="*/ 54560 w 55053"/>
              <a:gd name="connsiteY4" fmla="*/ 57155 h 80027"/>
              <a:gd name="connsiteX5" fmla="*/ 25985 w 55053"/>
              <a:gd name="connsiteY5" fmla="*/ 5 h 80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053" h="80027">
                <a:moveTo>
                  <a:pt x="25985" y="5"/>
                </a:moveTo>
                <a:cubicBezTo>
                  <a:pt x="23868" y="-524"/>
                  <a:pt x="46093" y="40751"/>
                  <a:pt x="41860" y="53980"/>
                </a:cubicBezTo>
                <a:cubicBezTo>
                  <a:pt x="37627" y="67209"/>
                  <a:pt x="585" y="79380"/>
                  <a:pt x="585" y="79380"/>
                </a:cubicBezTo>
                <a:cubicBezTo>
                  <a:pt x="-3648" y="82555"/>
                  <a:pt x="16460" y="73030"/>
                  <a:pt x="16460" y="73030"/>
                </a:cubicBezTo>
                <a:cubicBezTo>
                  <a:pt x="25456" y="69326"/>
                  <a:pt x="49798" y="65093"/>
                  <a:pt x="54560" y="57155"/>
                </a:cubicBezTo>
                <a:cubicBezTo>
                  <a:pt x="59323" y="49218"/>
                  <a:pt x="28102" y="534"/>
                  <a:pt x="2598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71EC2A13-13B0-4AE6-DC4D-9E63FC7E60F7}"/>
              </a:ext>
            </a:extLst>
          </p:cNvPr>
          <p:cNvSpPr/>
          <p:nvPr/>
        </p:nvSpPr>
        <p:spPr>
          <a:xfrm>
            <a:off x="5524448" y="5492675"/>
            <a:ext cx="155671" cy="58338"/>
          </a:xfrm>
          <a:custGeom>
            <a:avLst/>
            <a:gdLst>
              <a:gd name="connsiteX0" fmla="*/ 155627 w 155671"/>
              <a:gd name="connsiteY0" fmla="*/ 75 h 58338"/>
              <a:gd name="connsiteX1" fmla="*/ 54027 w 155671"/>
              <a:gd name="connsiteY1" fmla="*/ 57225 h 58338"/>
              <a:gd name="connsiteX2" fmla="*/ 52 w 155671"/>
              <a:gd name="connsiteY2" fmla="*/ 38175 h 58338"/>
              <a:gd name="connsiteX3" fmla="*/ 44502 w 155671"/>
              <a:gd name="connsiteY3" fmla="*/ 41350 h 58338"/>
              <a:gd name="connsiteX4" fmla="*/ 66727 w 155671"/>
              <a:gd name="connsiteY4" fmla="*/ 44525 h 58338"/>
              <a:gd name="connsiteX5" fmla="*/ 155627 w 155671"/>
              <a:gd name="connsiteY5" fmla="*/ 75 h 58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671" h="58338">
                <a:moveTo>
                  <a:pt x="155627" y="75"/>
                </a:moveTo>
                <a:cubicBezTo>
                  <a:pt x="153510" y="2192"/>
                  <a:pt x="79956" y="50875"/>
                  <a:pt x="54027" y="57225"/>
                </a:cubicBezTo>
                <a:cubicBezTo>
                  <a:pt x="28098" y="63575"/>
                  <a:pt x="1639" y="40821"/>
                  <a:pt x="52" y="38175"/>
                </a:cubicBezTo>
                <a:cubicBezTo>
                  <a:pt x="-1536" y="35529"/>
                  <a:pt x="33390" y="40292"/>
                  <a:pt x="44502" y="41350"/>
                </a:cubicBezTo>
                <a:cubicBezTo>
                  <a:pt x="55614" y="42408"/>
                  <a:pt x="50323" y="48229"/>
                  <a:pt x="66727" y="44525"/>
                </a:cubicBezTo>
                <a:cubicBezTo>
                  <a:pt x="83131" y="40821"/>
                  <a:pt x="157744" y="-2042"/>
                  <a:pt x="155627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CA7B5CC2-902C-50F7-E5A1-BF25B706638A}"/>
              </a:ext>
            </a:extLst>
          </p:cNvPr>
          <p:cNvSpPr/>
          <p:nvPr/>
        </p:nvSpPr>
        <p:spPr>
          <a:xfrm>
            <a:off x="4902188" y="5295823"/>
            <a:ext cx="99385" cy="214395"/>
          </a:xfrm>
          <a:custGeom>
            <a:avLst/>
            <a:gdLst>
              <a:gd name="connsiteX0" fmla="*/ 12 w 99385"/>
              <a:gd name="connsiteY0" fmla="*/ 77 h 214395"/>
              <a:gd name="connsiteX1" fmla="*/ 82562 w 99385"/>
              <a:gd name="connsiteY1" fmla="*/ 98502 h 214395"/>
              <a:gd name="connsiteX2" fmla="*/ 98437 w 99385"/>
              <a:gd name="connsiteY2" fmla="*/ 212802 h 214395"/>
              <a:gd name="connsiteX3" fmla="*/ 95262 w 99385"/>
              <a:gd name="connsiteY3" fmla="*/ 162002 h 214395"/>
              <a:gd name="connsiteX4" fmla="*/ 76212 w 99385"/>
              <a:gd name="connsiteY4" fmla="*/ 114377 h 214395"/>
              <a:gd name="connsiteX5" fmla="*/ 12 w 99385"/>
              <a:gd name="connsiteY5" fmla="*/ 77 h 21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385" h="214395">
                <a:moveTo>
                  <a:pt x="12" y="77"/>
                </a:moveTo>
                <a:cubicBezTo>
                  <a:pt x="1070" y="-2569"/>
                  <a:pt x="66158" y="63048"/>
                  <a:pt x="82562" y="98502"/>
                </a:cubicBezTo>
                <a:cubicBezTo>
                  <a:pt x="98966" y="133956"/>
                  <a:pt x="96320" y="202219"/>
                  <a:pt x="98437" y="212802"/>
                </a:cubicBezTo>
                <a:cubicBezTo>
                  <a:pt x="100554" y="223385"/>
                  <a:pt x="98966" y="178406"/>
                  <a:pt x="95262" y="162002"/>
                </a:cubicBezTo>
                <a:cubicBezTo>
                  <a:pt x="91558" y="145598"/>
                  <a:pt x="87854" y="136073"/>
                  <a:pt x="76212" y="114377"/>
                </a:cubicBezTo>
                <a:cubicBezTo>
                  <a:pt x="64570" y="92681"/>
                  <a:pt x="-1046" y="2723"/>
                  <a:pt x="12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841F8D51-AC2D-D5E1-6CDD-E7F448B2CC5F}"/>
              </a:ext>
            </a:extLst>
          </p:cNvPr>
          <p:cNvSpPr/>
          <p:nvPr/>
        </p:nvSpPr>
        <p:spPr>
          <a:xfrm>
            <a:off x="4835489" y="5295888"/>
            <a:ext cx="109804" cy="133362"/>
          </a:xfrm>
          <a:custGeom>
            <a:avLst/>
            <a:gdLst>
              <a:gd name="connsiteX0" fmla="*/ 36 w 109804"/>
              <a:gd name="connsiteY0" fmla="*/ 12 h 133362"/>
              <a:gd name="connsiteX1" fmla="*/ 88936 w 109804"/>
              <a:gd name="connsiteY1" fmla="*/ 63512 h 133362"/>
              <a:gd name="connsiteX2" fmla="*/ 95286 w 109804"/>
              <a:gd name="connsiteY2" fmla="*/ 85737 h 133362"/>
              <a:gd name="connsiteX3" fmla="*/ 107986 w 109804"/>
              <a:gd name="connsiteY3" fmla="*/ 133362 h 133362"/>
              <a:gd name="connsiteX4" fmla="*/ 104811 w 109804"/>
              <a:gd name="connsiteY4" fmla="*/ 85737 h 133362"/>
              <a:gd name="connsiteX5" fmla="*/ 101636 w 109804"/>
              <a:gd name="connsiteY5" fmla="*/ 69862 h 133362"/>
              <a:gd name="connsiteX6" fmla="*/ 36 w 109804"/>
              <a:gd name="connsiteY6" fmla="*/ 12 h 13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04" h="133362">
                <a:moveTo>
                  <a:pt x="36" y="12"/>
                </a:moveTo>
                <a:cubicBezTo>
                  <a:pt x="-2081" y="-1046"/>
                  <a:pt x="88936" y="63512"/>
                  <a:pt x="88936" y="63512"/>
                </a:cubicBezTo>
                <a:cubicBezTo>
                  <a:pt x="104811" y="77800"/>
                  <a:pt x="92111" y="74095"/>
                  <a:pt x="95286" y="85737"/>
                </a:cubicBezTo>
                <a:cubicBezTo>
                  <a:pt x="98461" y="97379"/>
                  <a:pt x="106399" y="133362"/>
                  <a:pt x="107986" y="133362"/>
                </a:cubicBezTo>
                <a:cubicBezTo>
                  <a:pt x="109573" y="133362"/>
                  <a:pt x="104811" y="85737"/>
                  <a:pt x="104811" y="85737"/>
                </a:cubicBezTo>
                <a:cubicBezTo>
                  <a:pt x="103753" y="75154"/>
                  <a:pt x="118569" y="81504"/>
                  <a:pt x="101636" y="69862"/>
                </a:cubicBezTo>
                <a:lnTo>
                  <a:pt x="36" y="1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E5E16D58-1DE8-E44B-9CC8-1FCE267DB41B}"/>
              </a:ext>
            </a:extLst>
          </p:cNvPr>
          <p:cNvSpPr/>
          <p:nvPr/>
        </p:nvSpPr>
        <p:spPr>
          <a:xfrm>
            <a:off x="4818067" y="5295881"/>
            <a:ext cx="65977" cy="238650"/>
          </a:xfrm>
          <a:custGeom>
            <a:avLst/>
            <a:gdLst>
              <a:gd name="connsiteX0" fmla="*/ 33333 w 65977"/>
              <a:gd name="connsiteY0" fmla="*/ 19 h 238650"/>
              <a:gd name="connsiteX1" fmla="*/ 1583 w 65977"/>
              <a:gd name="connsiteY1" fmla="*/ 120669 h 238650"/>
              <a:gd name="connsiteX2" fmla="*/ 11108 w 65977"/>
              <a:gd name="connsiteY2" fmla="*/ 158769 h 238650"/>
              <a:gd name="connsiteX3" fmla="*/ 65083 w 65977"/>
              <a:gd name="connsiteY3" fmla="*/ 238144 h 238650"/>
              <a:gd name="connsiteX4" fmla="*/ 42858 w 65977"/>
              <a:gd name="connsiteY4" fmla="*/ 190519 h 238650"/>
              <a:gd name="connsiteX5" fmla="*/ 17458 w 65977"/>
              <a:gd name="connsiteY5" fmla="*/ 146069 h 238650"/>
              <a:gd name="connsiteX6" fmla="*/ 14283 w 65977"/>
              <a:gd name="connsiteY6" fmla="*/ 130194 h 238650"/>
              <a:gd name="connsiteX7" fmla="*/ 33333 w 65977"/>
              <a:gd name="connsiteY7" fmla="*/ 19 h 23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977" h="238650">
                <a:moveTo>
                  <a:pt x="33333" y="19"/>
                </a:moveTo>
                <a:cubicBezTo>
                  <a:pt x="31216" y="-1569"/>
                  <a:pt x="5287" y="94211"/>
                  <a:pt x="1583" y="120669"/>
                </a:cubicBezTo>
                <a:cubicBezTo>
                  <a:pt x="-2121" y="147127"/>
                  <a:pt x="525" y="139190"/>
                  <a:pt x="11108" y="158769"/>
                </a:cubicBezTo>
                <a:cubicBezTo>
                  <a:pt x="21691" y="178348"/>
                  <a:pt x="59791" y="232852"/>
                  <a:pt x="65083" y="238144"/>
                </a:cubicBezTo>
                <a:cubicBezTo>
                  <a:pt x="70375" y="243436"/>
                  <a:pt x="50795" y="205865"/>
                  <a:pt x="42858" y="190519"/>
                </a:cubicBezTo>
                <a:cubicBezTo>
                  <a:pt x="34921" y="175173"/>
                  <a:pt x="17458" y="146069"/>
                  <a:pt x="17458" y="146069"/>
                </a:cubicBezTo>
                <a:cubicBezTo>
                  <a:pt x="12695" y="136015"/>
                  <a:pt x="13754" y="148186"/>
                  <a:pt x="14283" y="130194"/>
                </a:cubicBezTo>
                <a:cubicBezTo>
                  <a:pt x="14812" y="112202"/>
                  <a:pt x="35450" y="1607"/>
                  <a:pt x="33333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6CED462F-55E1-2F83-82A7-6C5C02123F14}"/>
              </a:ext>
            </a:extLst>
          </p:cNvPr>
          <p:cNvSpPr/>
          <p:nvPr/>
        </p:nvSpPr>
        <p:spPr>
          <a:xfrm>
            <a:off x="4854509" y="5441420"/>
            <a:ext cx="155802" cy="108496"/>
          </a:xfrm>
          <a:custGeom>
            <a:avLst/>
            <a:gdLst>
              <a:gd name="connsiteX0" fmla="*/ 155641 w 155802"/>
              <a:gd name="connsiteY0" fmla="*/ 530 h 108496"/>
              <a:gd name="connsiteX1" fmla="*/ 117541 w 155802"/>
              <a:gd name="connsiteY1" fmla="*/ 35455 h 108496"/>
              <a:gd name="connsiteX2" fmla="*/ 95316 w 155802"/>
              <a:gd name="connsiteY2" fmla="*/ 67205 h 108496"/>
              <a:gd name="connsiteX3" fmla="*/ 76266 w 155802"/>
              <a:gd name="connsiteY3" fmla="*/ 89430 h 108496"/>
              <a:gd name="connsiteX4" fmla="*/ 66 w 155802"/>
              <a:gd name="connsiteY4" fmla="*/ 108480 h 108496"/>
              <a:gd name="connsiteX5" fmla="*/ 63566 w 155802"/>
              <a:gd name="connsiteY5" fmla="*/ 86255 h 108496"/>
              <a:gd name="connsiteX6" fmla="*/ 101666 w 155802"/>
              <a:gd name="connsiteY6" fmla="*/ 64030 h 108496"/>
              <a:gd name="connsiteX7" fmla="*/ 155641 w 155802"/>
              <a:gd name="connsiteY7" fmla="*/ 530 h 10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802" h="108496">
                <a:moveTo>
                  <a:pt x="155641" y="530"/>
                </a:moveTo>
                <a:cubicBezTo>
                  <a:pt x="158287" y="-4232"/>
                  <a:pt x="127595" y="24343"/>
                  <a:pt x="117541" y="35455"/>
                </a:cubicBezTo>
                <a:cubicBezTo>
                  <a:pt x="107487" y="46567"/>
                  <a:pt x="102195" y="58209"/>
                  <a:pt x="95316" y="67205"/>
                </a:cubicBezTo>
                <a:cubicBezTo>
                  <a:pt x="88437" y="76201"/>
                  <a:pt x="92141" y="82551"/>
                  <a:pt x="76266" y="89430"/>
                </a:cubicBezTo>
                <a:cubicBezTo>
                  <a:pt x="60391" y="96309"/>
                  <a:pt x="2183" y="109009"/>
                  <a:pt x="66" y="108480"/>
                </a:cubicBezTo>
                <a:cubicBezTo>
                  <a:pt x="-2051" y="107951"/>
                  <a:pt x="46633" y="93663"/>
                  <a:pt x="63566" y="86255"/>
                </a:cubicBezTo>
                <a:cubicBezTo>
                  <a:pt x="80499" y="78847"/>
                  <a:pt x="90024" y="73555"/>
                  <a:pt x="101666" y="64030"/>
                </a:cubicBezTo>
                <a:cubicBezTo>
                  <a:pt x="113308" y="54505"/>
                  <a:pt x="152995" y="5292"/>
                  <a:pt x="155641" y="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6519D289-CDB6-9E84-47DE-DD7567D5675E}"/>
              </a:ext>
            </a:extLst>
          </p:cNvPr>
          <p:cNvSpPr/>
          <p:nvPr/>
        </p:nvSpPr>
        <p:spPr>
          <a:xfrm>
            <a:off x="4791008" y="5321271"/>
            <a:ext cx="50911" cy="142965"/>
          </a:xfrm>
          <a:custGeom>
            <a:avLst/>
            <a:gdLst>
              <a:gd name="connsiteX0" fmla="*/ 67 w 50911"/>
              <a:gd name="connsiteY0" fmla="*/ 29 h 142965"/>
              <a:gd name="connsiteX1" fmla="*/ 25467 w 50911"/>
              <a:gd name="connsiteY1" fmla="*/ 85754 h 142965"/>
              <a:gd name="connsiteX2" fmla="*/ 50867 w 50911"/>
              <a:gd name="connsiteY2" fmla="*/ 142904 h 142965"/>
              <a:gd name="connsiteX3" fmla="*/ 19117 w 50911"/>
              <a:gd name="connsiteY3" fmla="*/ 95279 h 142965"/>
              <a:gd name="connsiteX4" fmla="*/ 67 w 50911"/>
              <a:gd name="connsiteY4" fmla="*/ 29 h 14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11" h="142965">
                <a:moveTo>
                  <a:pt x="67" y="29"/>
                </a:moveTo>
                <a:cubicBezTo>
                  <a:pt x="1125" y="-1559"/>
                  <a:pt x="17000" y="61942"/>
                  <a:pt x="25467" y="85754"/>
                </a:cubicBezTo>
                <a:cubicBezTo>
                  <a:pt x="33934" y="109566"/>
                  <a:pt x="51925" y="141316"/>
                  <a:pt x="50867" y="142904"/>
                </a:cubicBezTo>
                <a:cubicBezTo>
                  <a:pt x="49809" y="144492"/>
                  <a:pt x="27584" y="114858"/>
                  <a:pt x="19117" y="95279"/>
                </a:cubicBezTo>
                <a:cubicBezTo>
                  <a:pt x="10650" y="75700"/>
                  <a:pt x="-991" y="1617"/>
                  <a:pt x="67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1A89A0DE-2D1E-F831-5222-D0008462CA2A}"/>
              </a:ext>
            </a:extLst>
          </p:cNvPr>
          <p:cNvSpPr/>
          <p:nvPr/>
        </p:nvSpPr>
        <p:spPr>
          <a:xfrm>
            <a:off x="4683091" y="5292673"/>
            <a:ext cx="44565" cy="171536"/>
          </a:xfrm>
          <a:custGeom>
            <a:avLst/>
            <a:gdLst>
              <a:gd name="connsiteX0" fmla="*/ 25434 w 44565"/>
              <a:gd name="connsiteY0" fmla="*/ 52 h 171536"/>
              <a:gd name="connsiteX1" fmla="*/ 19084 w 44565"/>
              <a:gd name="connsiteY1" fmla="*/ 82602 h 171536"/>
              <a:gd name="connsiteX2" fmla="*/ 31784 w 44565"/>
              <a:gd name="connsiteY2" fmla="*/ 130227 h 171536"/>
              <a:gd name="connsiteX3" fmla="*/ 44484 w 44565"/>
              <a:gd name="connsiteY3" fmla="*/ 171502 h 171536"/>
              <a:gd name="connsiteX4" fmla="*/ 25434 w 44565"/>
              <a:gd name="connsiteY4" fmla="*/ 136577 h 171536"/>
              <a:gd name="connsiteX5" fmla="*/ 34 w 44565"/>
              <a:gd name="connsiteY5" fmla="*/ 95302 h 171536"/>
              <a:gd name="connsiteX6" fmla="*/ 25434 w 44565"/>
              <a:gd name="connsiteY6" fmla="*/ 52 h 17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65" h="171536">
                <a:moveTo>
                  <a:pt x="25434" y="52"/>
                </a:moveTo>
                <a:cubicBezTo>
                  <a:pt x="28609" y="-2065"/>
                  <a:pt x="18026" y="60906"/>
                  <a:pt x="19084" y="82602"/>
                </a:cubicBezTo>
                <a:cubicBezTo>
                  <a:pt x="20142" y="104298"/>
                  <a:pt x="27551" y="115410"/>
                  <a:pt x="31784" y="130227"/>
                </a:cubicBezTo>
                <a:cubicBezTo>
                  <a:pt x="36017" y="145044"/>
                  <a:pt x="45542" y="170444"/>
                  <a:pt x="44484" y="171502"/>
                </a:cubicBezTo>
                <a:cubicBezTo>
                  <a:pt x="43426" y="172560"/>
                  <a:pt x="32842" y="149277"/>
                  <a:pt x="25434" y="136577"/>
                </a:cubicBezTo>
                <a:cubicBezTo>
                  <a:pt x="18026" y="123877"/>
                  <a:pt x="1092" y="114881"/>
                  <a:pt x="34" y="95302"/>
                </a:cubicBezTo>
                <a:cubicBezTo>
                  <a:pt x="-1024" y="75723"/>
                  <a:pt x="22259" y="2169"/>
                  <a:pt x="25434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8CE8784A-053D-E2CA-E605-3C6A67BC67E8}"/>
              </a:ext>
            </a:extLst>
          </p:cNvPr>
          <p:cNvSpPr/>
          <p:nvPr/>
        </p:nvSpPr>
        <p:spPr>
          <a:xfrm>
            <a:off x="4733922" y="5302042"/>
            <a:ext cx="79505" cy="152659"/>
          </a:xfrm>
          <a:custGeom>
            <a:avLst/>
            <a:gdLst>
              <a:gd name="connsiteX0" fmla="*/ 3 w 79505"/>
              <a:gd name="connsiteY0" fmla="*/ 208 h 152659"/>
              <a:gd name="connsiteX1" fmla="*/ 69853 w 79505"/>
              <a:gd name="connsiteY1" fmla="*/ 95458 h 152659"/>
              <a:gd name="connsiteX2" fmla="*/ 73028 w 79505"/>
              <a:gd name="connsiteY2" fmla="*/ 152608 h 152659"/>
              <a:gd name="connsiteX3" fmla="*/ 79378 w 79505"/>
              <a:gd name="connsiteY3" fmla="*/ 104983 h 152659"/>
              <a:gd name="connsiteX4" fmla="*/ 66678 w 79505"/>
              <a:gd name="connsiteY4" fmla="*/ 70058 h 152659"/>
              <a:gd name="connsiteX5" fmla="*/ 3 w 79505"/>
              <a:gd name="connsiteY5" fmla="*/ 208 h 15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05" h="152659">
                <a:moveTo>
                  <a:pt x="3" y="208"/>
                </a:moveTo>
                <a:cubicBezTo>
                  <a:pt x="532" y="4441"/>
                  <a:pt x="57682" y="70058"/>
                  <a:pt x="69853" y="95458"/>
                </a:cubicBezTo>
                <a:cubicBezTo>
                  <a:pt x="82024" y="120858"/>
                  <a:pt x="71441" y="151021"/>
                  <a:pt x="73028" y="152608"/>
                </a:cubicBezTo>
                <a:cubicBezTo>
                  <a:pt x="74615" y="154195"/>
                  <a:pt x="80436" y="118741"/>
                  <a:pt x="79378" y="104983"/>
                </a:cubicBezTo>
                <a:cubicBezTo>
                  <a:pt x="78320" y="91225"/>
                  <a:pt x="78849" y="82758"/>
                  <a:pt x="66678" y="70058"/>
                </a:cubicBezTo>
                <a:cubicBezTo>
                  <a:pt x="54507" y="57358"/>
                  <a:pt x="-526" y="-4025"/>
                  <a:pt x="3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70138398-9819-48FF-F290-94EB167EA888}"/>
              </a:ext>
            </a:extLst>
          </p:cNvPr>
          <p:cNvSpPr/>
          <p:nvPr/>
        </p:nvSpPr>
        <p:spPr>
          <a:xfrm>
            <a:off x="4730746" y="5340248"/>
            <a:ext cx="60553" cy="102080"/>
          </a:xfrm>
          <a:custGeom>
            <a:avLst/>
            <a:gdLst>
              <a:gd name="connsiteX0" fmla="*/ 4 w 60553"/>
              <a:gd name="connsiteY0" fmla="*/ 102 h 102080"/>
              <a:gd name="connsiteX1" fmla="*/ 57154 w 60553"/>
              <a:gd name="connsiteY1" fmla="*/ 63602 h 102080"/>
              <a:gd name="connsiteX2" fmla="*/ 53979 w 60553"/>
              <a:gd name="connsiteY2" fmla="*/ 101702 h 102080"/>
              <a:gd name="connsiteX3" fmla="*/ 53979 w 60553"/>
              <a:gd name="connsiteY3" fmla="*/ 79477 h 102080"/>
              <a:gd name="connsiteX4" fmla="*/ 4 w 60553"/>
              <a:gd name="connsiteY4" fmla="*/ 102 h 10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53" h="102080">
                <a:moveTo>
                  <a:pt x="4" y="102"/>
                </a:moveTo>
                <a:cubicBezTo>
                  <a:pt x="533" y="-2544"/>
                  <a:pt x="48158" y="46669"/>
                  <a:pt x="57154" y="63602"/>
                </a:cubicBezTo>
                <a:cubicBezTo>
                  <a:pt x="66150" y="80535"/>
                  <a:pt x="54508" y="99056"/>
                  <a:pt x="53979" y="101702"/>
                </a:cubicBezTo>
                <a:cubicBezTo>
                  <a:pt x="53450" y="104348"/>
                  <a:pt x="57683" y="92706"/>
                  <a:pt x="53979" y="79477"/>
                </a:cubicBezTo>
                <a:cubicBezTo>
                  <a:pt x="50275" y="66248"/>
                  <a:pt x="-525" y="2748"/>
                  <a:pt x="4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C33F2CEF-9561-EE72-0F7F-87487F5DC0AC}"/>
              </a:ext>
            </a:extLst>
          </p:cNvPr>
          <p:cNvSpPr/>
          <p:nvPr/>
        </p:nvSpPr>
        <p:spPr>
          <a:xfrm>
            <a:off x="4698613" y="5422068"/>
            <a:ext cx="131344" cy="49868"/>
          </a:xfrm>
          <a:custGeom>
            <a:avLst/>
            <a:gdLst>
              <a:gd name="connsiteX0" fmla="*/ 387 w 131344"/>
              <a:gd name="connsiteY0" fmla="*/ 35757 h 49868"/>
              <a:gd name="connsiteX1" fmla="*/ 67062 w 131344"/>
              <a:gd name="connsiteY1" fmla="*/ 48457 h 49868"/>
              <a:gd name="connsiteX2" fmla="*/ 130562 w 131344"/>
              <a:gd name="connsiteY2" fmla="*/ 832 h 49868"/>
              <a:gd name="connsiteX3" fmla="*/ 98812 w 131344"/>
              <a:gd name="connsiteY3" fmla="*/ 19882 h 49868"/>
              <a:gd name="connsiteX4" fmla="*/ 387 w 131344"/>
              <a:gd name="connsiteY4" fmla="*/ 35757 h 4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344" h="49868">
                <a:moveTo>
                  <a:pt x="387" y="35757"/>
                </a:moveTo>
                <a:cubicBezTo>
                  <a:pt x="-4905" y="40520"/>
                  <a:pt x="45366" y="54278"/>
                  <a:pt x="67062" y="48457"/>
                </a:cubicBezTo>
                <a:cubicBezTo>
                  <a:pt x="88758" y="42636"/>
                  <a:pt x="125270" y="5594"/>
                  <a:pt x="130562" y="832"/>
                </a:cubicBezTo>
                <a:cubicBezTo>
                  <a:pt x="135854" y="-3931"/>
                  <a:pt x="113100" y="13003"/>
                  <a:pt x="98812" y="19882"/>
                </a:cubicBezTo>
                <a:cubicBezTo>
                  <a:pt x="84525" y="26761"/>
                  <a:pt x="5679" y="30994"/>
                  <a:pt x="387" y="35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048EEF56-1377-34A1-D138-01F6FA2BD63D}"/>
              </a:ext>
            </a:extLst>
          </p:cNvPr>
          <p:cNvSpPr/>
          <p:nvPr/>
        </p:nvSpPr>
        <p:spPr>
          <a:xfrm>
            <a:off x="4583500" y="5238566"/>
            <a:ext cx="59517" cy="195478"/>
          </a:xfrm>
          <a:custGeom>
            <a:avLst/>
            <a:gdLst>
              <a:gd name="connsiteX0" fmla="*/ 13900 w 59517"/>
              <a:gd name="connsiteY0" fmla="*/ 184 h 195478"/>
              <a:gd name="connsiteX1" fmla="*/ 4375 w 59517"/>
              <a:gd name="connsiteY1" fmla="*/ 85909 h 195478"/>
              <a:gd name="connsiteX2" fmla="*/ 4375 w 59517"/>
              <a:gd name="connsiteY2" fmla="*/ 120834 h 195478"/>
              <a:gd name="connsiteX3" fmla="*/ 58350 w 59517"/>
              <a:gd name="connsiteY3" fmla="*/ 193859 h 195478"/>
              <a:gd name="connsiteX4" fmla="*/ 39300 w 59517"/>
              <a:gd name="connsiteY4" fmla="*/ 168459 h 195478"/>
              <a:gd name="connsiteX5" fmla="*/ 13900 w 59517"/>
              <a:gd name="connsiteY5" fmla="*/ 133534 h 195478"/>
              <a:gd name="connsiteX6" fmla="*/ 10725 w 59517"/>
              <a:gd name="connsiteY6" fmla="*/ 111309 h 195478"/>
              <a:gd name="connsiteX7" fmla="*/ 13900 w 59517"/>
              <a:gd name="connsiteY7" fmla="*/ 184 h 195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517" h="195478">
                <a:moveTo>
                  <a:pt x="13900" y="184"/>
                </a:moveTo>
                <a:cubicBezTo>
                  <a:pt x="12842" y="-4049"/>
                  <a:pt x="5962" y="65801"/>
                  <a:pt x="4375" y="85909"/>
                </a:cubicBezTo>
                <a:cubicBezTo>
                  <a:pt x="2787" y="106017"/>
                  <a:pt x="-4621" y="102842"/>
                  <a:pt x="4375" y="120834"/>
                </a:cubicBezTo>
                <a:cubicBezTo>
                  <a:pt x="13371" y="138826"/>
                  <a:pt x="52529" y="185922"/>
                  <a:pt x="58350" y="193859"/>
                </a:cubicBezTo>
                <a:cubicBezTo>
                  <a:pt x="64171" y="201796"/>
                  <a:pt x="46708" y="178513"/>
                  <a:pt x="39300" y="168459"/>
                </a:cubicBezTo>
                <a:cubicBezTo>
                  <a:pt x="31892" y="158405"/>
                  <a:pt x="18663" y="143059"/>
                  <a:pt x="13900" y="133534"/>
                </a:cubicBezTo>
                <a:cubicBezTo>
                  <a:pt x="9137" y="124009"/>
                  <a:pt x="13371" y="127713"/>
                  <a:pt x="10725" y="111309"/>
                </a:cubicBezTo>
                <a:cubicBezTo>
                  <a:pt x="8079" y="94905"/>
                  <a:pt x="14958" y="4417"/>
                  <a:pt x="13900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2E1929B9-E815-6D1B-8C60-816783979A5F}"/>
              </a:ext>
            </a:extLst>
          </p:cNvPr>
          <p:cNvSpPr/>
          <p:nvPr/>
        </p:nvSpPr>
        <p:spPr>
          <a:xfrm>
            <a:off x="4594183" y="5235395"/>
            <a:ext cx="102391" cy="190689"/>
          </a:xfrm>
          <a:custGeom>
            <a:avLst/>
            <a:gdLst>
              <a:gd name="connsiteX0" fmla="*/ 42 w 102391"/>
              <a:gd name="connsiteY0" fmla="*/ 180 h 190689"/>
              <a:gd name="connsiteX1" fmla="*/ 34967 w 102391"/>
              <a:gd name="connsiteY1" fmla="*/ 63680 h 190689"/>
              <a:gd name="connsiteX2" fmla="*/ 76242 w 102391"/>
              <a:gd name="connsiteY2" fmla="*/ 127180 h 190689"/>
              <a:gd name="connsiteX3" fmla="*/ 101642 w 102391"/>
              <a:gd name="connsiteY3" fmla="*/ 165280 h 190689"/>
              <a:gd name="connsiteX4" fmla="*/ 47667 w 102391"/>
              <a:gd name="connsiteY4" fmla="*/ 190680 h 190689"/>
              <a:gd name="connsiteX5" fmla="*/ 73067 w 102391"/>
              <a:gd name="connsiteY5" fmla="*/ 168455 h 190689"/>
              <a:gd name="connsiteX6" fmla="*/ 82592 w 102391"/>
              <a:gd name="connsiteY6" fmla="*/ 158930 h 190689"/>
              <a:gd name="connsiteX7" fmla="*/ 28617 w 102391"/>
              <a:gd name="connsiteY7" fmla="*/ 47805 h 190689"/>
              <a:gd name="connsiteX8" fmla="*/ 42 w 102391"/>
              <a:gd name="connsiteY8" fmla="*/ 180 h 19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391" h="190689">
                <a:moveTo>
                  <a:pt x="42" y="180"/>
                </a:moveTo>
                <a:cubicBezTo>
                  <a:pt x="1100" y="2826"/>
                  <a:pt x="22267" y="42513"/>
                  <a:pt x="34967" y="63680"/>
                </a:cubicBezTo>
                <a:cubicBezTo>
                  <a:pt x="47667" y="84847"/>
                  <a:pt x="65130" y="110247"/>
                  <a:pt x="76242" y="127180"/>
                </a:cubicBezTo>
                <a:cubicBezTo>
                  <a:pt x="87354" y="144113"/>
                  <a:pt x="106405" y="154697"/>
                  <a:pt x="101642" y="165280"/>
                </a:cubicBezTo>
                <a:cubicBezTo>
                  <a:pt x="96880" y="175863"/>
                  <a:pt x="52430" y="190151"/>
                  <a:pt x="47667" y="190680"/>
                </a:cubicBezTo>
                <a:cubicBezTo>
                  <a:pt x="42905" y="191209"/>
                  <a:pt x="73067" y="168455"/>
                  <a:pt x="73067" y="168455"/>
                </a:cubicBezTo>
                <a:cubicBezTo>
                  <a:pt x="78888" y="163163"/>
                  <a:pt x="90000" y="179038"/>
                  <a:pt x="82592" y="158930"/>
                </a:cubicBezTo>
                <a:cubicBezTo>
                  <a:pt x="75184" y="138822"/>
                  <a:pt x="39200" y="71088"/>
                  <a:pt x="28617" y="47805"/>
                </a:cubicBezTo>
                <a:cubicBezTo>
                  <a:pt x="18034" y="24522"/>
                  <a:pt x="-1016" y="-2466"/>
                  <a:pt x="42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83DB5C0E-ADB5-2E5A-48F3-200FFE035751}"/>
              </a:ext>
            </a:extLst>
          </p:cNvPr>
          <p:cNvSpPr/>
          <p:nvPr/>
        </p:nvSpPr>
        <p:spPr>
          <a:xfrm>
            <a:off x="4644992" y="5543500"/>
            <a:ext cx="593025" cy="228055"/>
          </a:xfrm>
          <a:custGeom>
            <a:avLst/>
            <a:gdLst>
              <a:gd name="connsiteX0" fmla="*/ 33 w 593025"/>
              <a:gd name="connsiteY0" fmla="*/ 50 h 228055"/>
              <a:gd name="connsiteX1" fmla="*/ 266733 w 593025"/>
              <a:gd name="connsiteY1" fmla="*/ 123875 h 228055"/>
              <a:gd name="connsiteX2" fmla="*/ 355633 w 593025"/>
              <a:gd name="connsiteY2" fmla="*/ 149275 h 228055"/>
              <a:gd name="connsiteX3" fmla="*/ 336583 w 593025"/>
              <a:gd name="connsiteY3" fmla="*/ 123875 h 228055"/>
              <a:gd name="connsiteX4" fmla="*/ 431833 w 593025"/>
              <a:gd name="connsiteY4" fmla="*/ 168325 h 228055"/>
              <a:gd name="connsiteX5" fmla="*/ 584233 w 593025"/>
              <a:gd name="connsiteY5" fmla="*/ 225475 h 228055"/>
              <a:gd name="connsiteX6" fmla="*/ 549308 w 593025"/>
              <a:gd name="connsiteY6" fmla="*/ 209600 h 228055"/>
              <a:gd name="connsiteX7" fmla="*/ 339758 w 593025"/>
              <a:gd name="connsiteY7" fmla="*/ 133400 h 228055"/>
              <a:gd name="connsiteX8" fmla="*/ 257208 w 593025"/>
              <a:gd name="connsiteY8" fmla="*/ 120700 h 228055"/>
              <a:gd name="connsiteX9" fmla="*/ 187358 w 593025"/>
              <a:gd name="connsiteY9" fmla="*/ 79425 h 228055"/>
              <a:gd name="connsiteX10" fmla="*/ 247683 w 593025"/>
              <a:gd name="connsiteY10" fmla="*/ 108000 h 228055"/>
              <a:gd name="connsiteX11" fmla="*/ 33 w 593025"/>
              <a:gd name="connsiteY11" fmla="*/ 50 h 22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3025" h="228055">
                <a:moveTo>
                  <a:pt x="33" y="50"/>
                </a:moveTo>
                <a:cubicBezTo>
                  <a:pt x="3208" y="2696"/>
                  <a:pt x="207466" y="99004"/>
                  <a:pt x="266733" y="123875"/>
                </a:cubicBezTo>
                <a:cubicBezTo>
                  <a:pt x="326000" y="148746"/>
                  <a:pt x="343991" y="149275"/>
                  <a:pt x="355633" y="149275"/>
                </a:cubicBezTo>
                <a:cubicBezTo>
                  <a:pt x="367275" y="149275"/>
                  <a:pt x="323883" y="120700"/>
                  <a:pt x="336583" y="123875"/>
                </a:cubicBezTo>
                <a:cubicBezTo>
                  <a:pt x="349283" y="127050"/>
                  <a:pt x="390558" y="151392"/>
                  <a:pt x="431833" y="168325"/>
                </a:cubicBezTo>
                <a:cubicBezTo>
                  <a:pt x="473108" y="185258"/>
                  <a:pt x="564654" y="218596"/>
                  <a:pt x="584233" y="225475"/>
                </a:cubicBezTo>
                <a:cubicBezTo>
                  <a:pt x="603812" y="232354"/>
                  <a:pt x="590054" y="224946"/>
                  <a:pt x="549308" y="209600"/>
                </a:cubicBezTo>
                <a:cubicBezTo>
                  <a:pt x="508562" y="194254"/>
                  <a:pt x="388441" y="148217"/>
                  <a:pt x="339758" y="133400"/>
                </a:cubicBezTo>
                <a:cubicBezTo>
                  <a:pt x="291075" y="118583"/>
                  <a:pt x="282608" y="129696"/>
                  <a:pt x="257208" y="120700"/>
                </a:cubicBezTo>
                <a:cubicBezTo>
                  <a:pt x="231808" y="111704"/>
                  <a:pt x="188946" y="81542"/>
                  <a:pt x="187358" y="79425"/>
                </a:cubicBezTo>
                <a:cubicBezTo>
                  <a:pt x="185770" y="77308"/>
                  <a:pt x="273612" y="116996"/>
                  <a:pt x="247683" y="108000"/>
                </a:cubicBezTo>
                <a:cubicBezTo>
                  <a:pt x="221754" y="99004"/>
                  <a:pt x="-3142" y="-2596"/>
                  <a:pt x="33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687B3A5C-1ACF-6D9C-1EAA-4080F497DBFB}"/>
              </a:ext>
            </a:extLst>
          </p:cNvPr>
          <p:cNvSpPr/>
          <p:nvPr/>
        </p:nvSpPr>
        <p:spPr>
          <a:xfrm>
            <a:off x="5822946" y="5400635"/>
            <a:ext cx="101613" cy="136605"/>
          </a:xfrm>
          <a:custGeom>
            <a:avLst/>
            <a:gdLst>
              <a:gd name="connsiteX0" fmla="*/ 101604 w 101613"/>
              <a:gd name="connsiteY0" fmla="*/ 40 h 136605"/>
              <a:gd name="connsiteX1" fmla="*/ 63504 w 101613"/>
              <a:gd name="connsiteY1" fmla="*/ 66715 h 136605"/>
              <a:gd name="connsiteX2" fmla="*/ 4 w 101613"/>
              <a:gd name="connsiteY2" fmla="*/ 136565 h 136605"/>
              <a:gd name="connsiteX3" fmla="*/ 66679 w 101613"/>
              <a:gd name="connsiteY3" fmla="*/ 76240 h 136605"/>
              <a:gd name="connsiteX4" fmla="*/ 101604 w 101613"/>
              <a:gd name="connsiteY4" fmla="*/ 40 h 13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13" h="136605">
                <a:moveTo>
                  <a:pt x="101604" y="40"/>
                </a:moveTo>
                <a:cubicBezTo>
                  <a:pt x="101075" y="-1547"/>
                  <a:pt x="80437" y="43961"/>
                  <a:pt x="63504" y="66715"/>
                </a:cubicBezTo>
                <a:cubicBezTo>
                  <a:pt x="46571" y="89469"/>
                  <a:pt x="-525" y="134978"/>
                  <a:pt x="4" y="136565"/>
                </a:cubicBezTo>
                <a:cubicBezTo>
                  <a:pt x="533" y="138152"/>
                  <a:pt x="52392" y="93173"/>
                  <a:pt x="66679" y="76240"/>
                </a:cubicBezTo>
                <a:cubicBezTo>
                  <a:pt x="80966" y="59307"/>
                  <a:pt x="102133" y="1627"/>
                  <a:pt x="101604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F2B6DABE-EA69-23AD-F134-FB126157D89A}"/>
              </a:ext>
            </a:extLst>
          </p:cNvPr>
          <p:cNvSpPr/>
          <p:nvPr/>
        </p:nvSpPr>
        <p:spPr>
          <a:xfrm>
            <a:off x="5924424" y="5349862"/>
            <a:ext cx="67397" cy="146247"/>
          </a:xfrm>
          <a:custGeom>
            <a:avLst/>
            <a:gdLst>
              <a:gd name="connsiteX0" fmla="*/ 60451 w 67397"/>
              <a:gd name="connsiteY0" fmla="*/ 13 h 146247"/>
              <a:gd name="connsiteX1" fmla="*/ 63626 w 67397"/>
              <a:gd name="connsiteY1" fmla="*/ 79388 h 146247"/>
              <a:gd name="connsiteX2" fmla="*/ 126 w 67397"/>
              <a:gd name="connsiteY2" fmla="*/ 146063 h 146247"/>
              <a:gd name="connsiteX3" fmla="*/ 47751 w 67397"/>
              <a:gd name="connsiteY3" fmla="*/ 98438 h 146247"/>
              <a:gd name="connsiteX4" fmla="*/ 63626 w 67397"/>
              <a:gd name="connsiteY4" fmla="*/ 73038 h 146247"/>
              <a:gd name="connsiteX5" fmla="*/ 60451 w 67397"/>
              <a:gd name="connsiteY5" fmla="*/ 13 h 14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97" h="146247">
                <a:moveTo>
                  <a:pt x="60451" y="13"/>
                </a:moveTo>
                <a:cubicBezTo>
                  <a:pt x="60451" y="1071"/>
                  <a:pt x="73680" y="55046"/>
                  <a:pt x="63626" y="79388"/>
                </a:cubicBezTo>
                <a:cubicBezTo>
                  <a:pt x="53572" y="103730"/>
                  <a:pt x="2772" y="142888"/>
                  <a:pt x="126" y="146063"/>
                </a:cubicBezTo>
                <a:cubicBezTo>
                  <a:pt x="-2520" y="149238"/>
                  <a:pt x="37168" y="110609"/>
                  <a:pt x="47751" y="98438"/>
                </a:cubicBezTo>
                <a:cubicBezTo>
                  <a:pt x="58334" y="86267"/>
                  <a:pt x="59922" y="86796"/>
                  <a:pt x="63626" y="73038"/>
                </a:cubicBezTo>
                <a:cubicBezTo>
                  <a:pt x="67330" y="59280"/>
                  <a:pt x="60451" y="-1045"/>
                  <a:pt x="60451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F70B6EE0-A9A9-8C2B-A9E9-FDE47958D0EF}"/>
              </a:ext>
            </a:extLst>
          </p:cNvPr>
          <p:cNvSpPr/>
          <p:nvPr/>
        </p:nvSpPr>
        <p:spPr>
          <a:xfrm>
            <a:off x="5965539" y="5139389"/>
            <a:ext cx="88988" cy="188264"/>
          </a:xfrm>
          <a:custGeom>
            <a:avLst/>
            <a:gdLst>
              <a:gd name="connsiteX0" fmla="*/ 28861 w 88988"/>
              <a:gd name="connsiteY0" fmla="*/ 936 h 188264"/>
              <a:gd name="connsiteX1" fmla="*/ 70136 w 88988"/>
              <a:gd name="connsiteY1" fmla="*/ 102536 h 188264"/>
              <a:gd name="connsiteX2" fmla="*/ 86011 w 88988"/>
              <a:gd name="connsiteY2" fmla="*/ 181911 h 188264"/>
              <a:gd name="connsiteX3" fmla="*/ 54261 w 88988"/>
              <a:gd name="connsiteY3" fmla="*/ 181911 h 188264"/>
              <a:gd name="connsiteX4" fmla="*/ 286 w 88988"/>
              <a:gd name="connsiteY4" fmla="*/ 178736 h 188264"/>
              <a:gd name="connsiteX5" fmla="*/ 79661 w 88988"/>
              <a:gd name="connsiteY5" fmla="*/ 188261 h 188264"/>
              <a:gd name="connsiteX6" fmla="*/ 82836 w 88988"/>
              <a:gd name="connsiteY6" fmla="*/ 166036 h 188264"/>
              <a:gd name="connsiteX7" fmla="*/ 28861 w 88988"/>
              <a:gd name="connsiteY7" fmla="*/ 936 h 188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88" h="188264">
                <a:moveTo>
                  <a:pt x="28861" y="936"/>
                </a:moveTo>
                <a:cubicBezTo>
                  <a:pt x="26744" y="-9647"/>
                  <a:pt x="60611" y="72374"/>
                  <a:pt x="70136" y="102536"/>
                </a:cubicBezTo>
                <a:cubicBezTo>
                  <a:pt x="79661" y="132698"/>
                  <a:pt x="88657" y="168682"/>
                  <a:pt x="86011" y="181911"/>
                </a:cubicBezTo>
                <a:cubicBezTo>
                  <a:pt x="83365" y="195140"/>
                  <a:pt x="68549" y="182440"/>
                  <a:pt x="54261" y="181911"/>
                </a:cubicBezTo>
                <a:cubicBezTo>
                  <a:pt x="39974" y="181382"/>
                  <a:pt x="-3947" y="177678"/>
                  <a:pt x="286" y="178736"/>
                </a:cubicBezTo>
                <a:cubicBezTo>
                  <a:pt x="4519" y="179794"/>
                  <a:pt x="79661" y="188261"/>
                  <a:pt x="79661" y="188261"/>
                </a:cubicBezTo>
                <a:cubicBezTo>
                  <a:pt x="93419" y="186144"/>
                  <a:pt x="89715" y="196198"/>
                  <a:pt x="82836" y="166036"/>
                </a:cubicBezTo>
                <a:cubicBezTo>
                  <a:pt x="75957" y="135874"/>
                  <a:pt x="30978" y="11519"/>
                  <a:pt x="28861" y="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6E90E131-08EB-B545-CAE2-3DD0C1855BA4}"/>
              </a:ext>
            </a:extLst>
          </p:cNvPr>
          <p:cNvSpPr/>
          <p:nvPr/>
        </p:nvSpPr>
        <p:spPr>
          <a:xfrm>
            <a:off x="5860536" y="5305169"/>
            <a:ext cx="143455" cy="86108"/>
          </a:xfrm>
          <a:custGeom>
            <a:avLst/>
            <a:gdLst>
              <a:gd name="connsiteX0" fmla="*/ 143389 w 143455"/>
              <a:gd name="connsiteY0" fmla="*/ 256 h 86108"/>
              <a:gd name="connsiteX1" fmla="*/ 44964 w 143455"/>
              <a:gd name="connsiteY1" fmla="*/ 12956 h 86108"/>
              <a:gd name="connsiteX2" fmla="*/ 514 w 143455"/>
              <a:gd name="connsiteY2" fmla="*/ 85981 h 86108"/>
              <a:gd name="connsiteX3" fmla="*/ 19564 w 143455"/>
              <a:gd name="connsiteY3" fmla="*/ 32006 h 86108"/>
              <a:gd name="connsiteX4" fmla="*/ 29089 w 143455"/>
              <a:gd name="connsiteY4" fmla="*/ 16131 h 86108"/>
              <a:gd name="connsiteX5" fmla="*/ 143389 w 143455"/>
              <a:gd name="connsiteY5" fmla="*/ 256 h 86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455" h="86108">
                <a:moveTo>
                  <a:pt x="143389" y="256"/>
                </a:moveTo>
                <a:cubicBezTo>
                  <a:pt x="146035" y="-273"/>
                  <a:pt x="68776" y="-1331"/>
                  <a:pt x="44964" y="12956"/>
                </a:cubicBezTo>
                <a:cubicBezTo>
                  <a:pt x="21152" y="27243"/>
                  <a:pt x="4747" y="82806"/>
                  <a:pt x="514" y="85981"/>
                </a:cubicBezTo>
                <a:cubicBezTo>
                  <a:pt x="-3719" y="89156"/>
                  <a:pt x="19564" y="32006"/>
                  <a:pt x="19564" y="32006"/>
                </a:cubicBezTo>
                <a:cubicBezTo>
                  <a:pt x="24326" y="20364"/>
                  <a:pt x="12685" y="19835"/>
                  <a:pt x="29089" y="16131"/>
                </a:cubicBezTo>
                <a:cubicBezTo>
                  <a:pt x="45493" y="12427"/>
                  <a:pt x="140743" y="785"/>
                  <a:pt x="143389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09084DF0-FC89-A55A-C774-A4A790C98D54}"/>
              </a:ext>
            </a:extLst>
          </p:cNvPr>
          <p:cNvSpPr/>
          <p:nvPr/>
        </p:nvSpPr>
        <p:spPr>
          <a:xfrm>
            <a:off x="4457545" y="5305414"/>
            <a:ext cx="158923" cy="212736"/>
          </a:xfrm>
          <a:custGeom>
            <a:avLst/>
            <a:gdLst>
              <a:gd name="connsiteX0" fmla="*/ 155 w 158923"/>
              <a:gd name="connsiteY0" fmla="*/ 11 h 212736"/>
              <a:gd name="connsiteX1" fmla="*/ 54130 w 158923"/>
              <a:gd name="connsiteY1" fmla="*/ 104786 h 212736"/>
              <a:gd name="connsiteX2" fmla="*/ 149380 w 158923"/>
              <a:gd name="connsiteY2" fmla="*/ 200036 h 212736"/>
              <a:gd name="connsiteX3" fmla="*/ 114455 w 158923"/>
              <a:gd name="connsiteY3" fmla="*/ 158761 h 212736"/>
              <a:gd name="connsiteX4" fmla="*/ 158905 w 158923"/>
              <a:gd name="connsiteY4" fmla="*/ 212736 h 212736"/>
              <a:gd name="connsiteX5" fmla="*/ 108105 w 158923"/>
              <a:gd name="connsiteY5" fmla="*/ 158761 h 212736"/>
              <a:gd name="connsiteX6" fmla="*/ 70005 w 158923"/>
              <a:gd name="connsiteY6" fmla="*/ 111136 h 212736"/>
              <a:gd name="connsiteX7" fmla="*/ 155 w 158923"/>
              <a:gd name="connsiteY7" fmla="*/ 11 h 212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923" h="212736">
                <a:moveTo>
                  <a:pt x="155" y="11"/>
                </a:moveTo>
                <a:cubicBezTo>
                  <a:pt x="-2491" y="-1047"/>
                  <a:pt x="29259" y="71449"/>
                  <a:pt x="54130" y="104786"/>
                </a:cubicBezTo>
                <a:cubicBezTo>
                  <a:pt x="79001" y="138123"/>
                  <a:pt x="139326" y="191040"/>
                  <a:pt x="149380" y="200036"/>
                </a:cubicBezTo>
                <a:cubicBezTo>
                  <a:pt x="159434" y="209032"/>
                  <a:pt x="112867" y="156644"/>
                  <a:pt x="114455" y="158761"/>
                </a:cubicBezTo>
                <a:cubicBezTo>
                  <a:pt x="116043" y="160878"/>
                  <a:pt x="159963" y="212736"/>
                  <a:pt x="158905" y="212736"/>
                </a:cubicBezTo>
                <a:cubicBezTo>
                  <a:pt x="157847" y="212736"/>
                  <a:pt x="122922" y="175694"/>
                  <a:pt x="108105" y="158761"/>
                </a:cubicBezTo>
                <a:cubicBezTo>
                  <a:pt x="93288" y="141828"/>
                  <a:pt x="85351" y="132303"/>
                  <a:pt x="70005" y="111136"/>
                </a:cubicBezTo>
                <a:cubicBezTo>
                  <a:pt x="54659" y="89969"/>
                  <a:pt x="2801" y="1069"/>
                  <a:pt x="15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26E0A77C-870F-E956-7E45-06AB76C92228}"/>
              </a:ext>
            </a:extLst>
          </p:cNvPr>
          <p:cNvSpPr/>
          <p:nvPr/>
        </p:nvSpPr>
        <p:spPr>
          <a:xfrm>
            <a:off x="5312060" y="5546718"/>
            <a:ext cx="225170" cy="40041"/>
          </a:xfrm>
          <a:custGeom>
            <a:avLst/>
            <a:gdLst>
              <a:gd name="connsiteX0" fmla="*/ 2890 w 225170"/>
              <a:gd name="connsiteY0" fmla="*/ 7 h 40041"/>
              <a:gd name="connsiteX1" fmla="*/ 63215 w 225170"/>
              <a:gd name="connsiteY1" fmla="*/ 31757 h 40041"/>
              <a:gd name="connsiteX2" fmla="*/ 180690 w 225170"/>
              <a:gd name="connsiteY2" fmla="*/ 38107 h 40041"/>
              <a:gd name="connsiteX3" fmla="*/ 225140 w 225170"/>
              <a:gd name="connsiteY3" fmla="*/ 3182 h 40041"/>
              <a:gd name="connsiteX4" fmla="*/ 187040 w 225170"/>
              <a:gd name="connsiteY4" fmla="*/ 25407 h 40041"/>
              <a:gd name="connsiteX5" fmla="*/ 152115 w 225170"/>
              <a:gd name="connsiteY5" fmla="*/ 34932 h 40041"/>
              <a:gd name="connsiteX6" fmla="*/ 2890 w 225170"/>
              <a:gd name="connsiteY6" fmla="*/ 7 h 4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170" h="40041">
                <a:moveTo>
                  <a:pt x="2890" y="7"/>
                </a:moveTo>
                <a:cubicBezTo>
                  <a:pt x="-11927" y="-522"/>
                  <a:pt x="33582" y="25407"/>
                  <a:pt x="63215" y="31757"/>
                </a:cubicBezTo>
                <a:cubicBezTo>
                  <a:pt x="92848" y="38107"/>
                  <a:pt x="153703" y="42869"/>
                  <a:pt x="180690" y="38107"/>
                </a:cubicBezTo>
                <a:cubicBezTo>
                  <a:pt x="207677" y="33345"/>
                  <a:pt x="224082" y="5299"/>
                  <a:pt x="225140" y="3182"/>
                </a:cubicBezTo>
                <a:cubicBezTo>
                  <a:pt x="226198" y="1065"/>
                  <a:pt x="199211" y="20115"/>
                  <a:pt x="187040" y="25407"/>
                </a:cubicBezTo>
                <a:cubicBezTo>
                  <a:pt x="174869" y="30699"/>
                  <a:pt x="178573" y="36520"/>
                  <a:pt x="152115" y="34932"/>
                </a:cubicBezTo>
                <a:cubicBezTo>
                  <a:pt x="125657" y="33345"/>
                  <a:pt x="17707" y="536"/>
                  <a:pt x="2890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BEFFBE56-D192-24DE-265A-F99AA25D65A9}"/>
              </a:ext>
            </a:extLst>
          </p:cNvPr>
          <p:cNvSpPr/>
          <p:nvPr/>
        </p:nvSpPr>
        <p:spPr>
          <a:xfrm>
            <a:off x="6559518" y="4111613"/>
            <a:ext cx="106139" cy="470566"/>
          </a:xfrm>
          <a:custGeom>
            <a:avLst/>
            <a:gdLst>
              <a:gd name="connsiteX0" fmla="*/ 32 w 106139"/>
              <a:gd name="connsiteY0" fmla="*/ 12 h 470566"/>
              <a:gd name="connsiteX1" fmla="*/ 73057 w 106139"/>
              <a:gd name="connsiteY1" fmla="*/ 222262 h 470566"/>
              <a:gd name="connsiteX2" fmla="*/ 104807 w 106139"/>
              <a:gd name="connsiteY2" fmla="*/ 466737 h 470566"/>
              <a:gd name="connsiteX3" fmla="*/ 98457 w 106139"/>
              <a:gd name="connsiteY3" fmla="*/ 361962 h 470566"/>
              <a:gd name="connsiteX4" fmla="*/ 82582 w 106139"/>
              <a:gd name="connsiteY4" fmla="*/ 231787 h 470566"/>
              <a:gd name="connsiteX5" fmla="*/ 32 w 106139"/>
              <a:gd name="connsiteY5" fmla="*/ 12 h 470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139" h="470566">
                <a:moveTo>
                  <a:pt x="32" y="12"/>
                </a:moveTo>
                <a:cubicBezTo>
                  <a:pt x="-1555" y="-1575"/>
                  <a:pt x="55595" y="144475"/>
                  <a:pt x="73057" y="222262"/>
                </a:cubicBezTo>
                <a:cubicBezTo>
                  <a:pt x="90519" y="300049"/>
                  <a:pt x="100574" y="443454"/>
                  <a:pt x="104807" y="466737"/>
                </a:cubicBezTo>
                <a:cubicBezTo>
                  <a:pt x="109040" y="490020"/>
                  <a:pt x="102161" y="401120"/>
                  <a:pt x="98457" y="361962"/>
                </a:cubicBezTo>
                <a:cubicBezTo>
                  <a:pt x="94753" y="322804"/>
                  <a:pt x="96869" y="289995"/>
                  <a:pt x="82582" y="231787"/>
                </a:cubicBezTo>
                <a:cubicBezTo>
                  <a:pt x="68295" y="173579"/>
                  <a:pt x="1619" y="1599"/>
                  <a:pt x="3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3F35FB21-B8A6-B680-4F42-6A7BA704533F}"/>
              </a:ext>
            </a:extLst>
          </p:cNvPr>
          <p:cNvSpPr/>
          <p:nvPr/>
        </p:nvSpPr>
        <p:spPr>
          <a:xfrm>
            <a:off x="6562613" y="4494686"/>
            <a:ext cx="66815" cy="509115"/>
          </a:xfrm>
          <a:custGeom>
            <a:avLst/>
            <a:gdLst>
              <a:gd name="connsiteX0" fmla="*/ 112 w 66815"/>
              <a:gd name="connsiteY0" fmla="*/ 1114 h 509115"/>
              <a:gd name="connsiteX1" fmla="*/ 50912 w 66815"/>
              <a:gd name="connsiteY1" fmla="*/ 232889 h 509115"/>
              <a:gd name="connsiteX2" fmla="*/ 50912 w 66815"/>
              <a:gd name="connsiteY2" fmla="*/ 340839 h 509115"/>
              <a:gd name="connsiteX3" fmla="*/ 112 w 66815"/>
              <a:gd name="connsiteY3" fmla="*/ 509114 h 509115"/>
              <a:gd name="connsiteX4" fmla="*/ 66787 w 66815"/>
              <a:gd name="connsiteY4" fmla="*/ 337664 h 509115"/>
              <a:gd name="connsiteX5" fmla="*/ 112 w 66815"/>
              <a:gd name="connsiteY5" fmla="*/ 1114 h 509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815" h="509115">
                <a:moveTo>
                  <a:pt x="112" y="1114"/>
                </a:moveTo>
                <a:cubicBezTo>
                  <a:pt x="-2534" y="-16349"/>
                  <a:pt x="42445" y="176268"/>
                  <a:pt x="50912" y="232889"/>
                </a:cubicBezTo>
                <a:cubicBezTo>
                  <a:pt x="59379" y="289510"/>
                  <a:pt x="59379" y="294802"/>
                  <a:pt x="50912" y="340839"/>
                </a:cubicBezTo>
                <a:cubicBezTo>
                  <a:pt x="42445" y="386876"/>
                  <a:pt x="-2534" y="509643"/>
                  <a:pt x="112" y="509114"/>
                </a:cubicBezTo>
                <a:cubicBezTo>
                  <a:pt x="2758" y="508585"/>
                  <a:pt x="65200" y="420214"/>
                  <a:pt x="66787" y="337664"/>
                </a:cubicBezTo>
                <a:cubicBezTo>
                  <a:pt x="68374" y="255114"/>
                  <a:pt x="2758" y="18577"/>
                  <a:pt x="112" y="1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4199A1B1-23E7-0BF7-922A-2FE3B7861D1E}"/>
              </a:ext>
            </a:extLst>
          </p:cNvPr>
          <p:cNvSpPr/>
          <p:nvPr/>
        </p:nvSpPr>
        <p:spPr>
          <a:xfrm>
            <a:off x="6341441" y="5050251"/>
            <a:ext cx="202170" cy="420060"/>
          </a:xfrm>
          <a:custGeom>
            <a:avLst/>
            <a:gdLst>
              <a:gd name="connsiteX0" fmla="*/ 199059 w 202170"/>
              <a:gd name="connsiteY0" fmla="*/ 7524 h 420060"/>
              <a:gd name="connsiteX1" fmla="*/ 148259 w 202170"/>
              <a:gd name="connsiteY1" fmla="*/ 90074 h 420060"/>
              <a:gd name="connsiteX2" fmla="*/ 2209 w 202170"/>
              <a:gd name="connsiteY2" fmla="*/ 417099 h 420060"/>
              <a:gd name="connsiteX3" fmla="*/ 68884 w 202170"/>
              <a:gd name="connsiteY3" fmla="*/ 239299 h 420060"/>
              <a:gd name="connsiteX4" fmla="*/ 199059 w 202170"/>
              <a:gd name="connsiteY4" fmla="*/ 7524 h 42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170" h="420060">
                <a:moveTo>
                  <a:pt x="199059" y="7524"/>
                </a:moveTo>
                <a:cubicBezTo>
                  <a:pt x="212288" y="-17347"/>
                  <a:pt x="181067" y="21812"/>
                  <a:pt x="148259" y="90074"/>
                </a:cubicBezTo>
                <a:cubicBezTo>
                  <a:pt x="115451" y="158336"/>
                  <a:pt x="15438" y="392228"/>
                  <a:pt x="2209" y="417099"/>
                </a:cubicBezTo>
                <a:cubicBezTo>
                  <a:pt x="-11020" y="441970"/>
                  <a:pt x="38192" y="303857"/>
                  <a:pt x="68884" y="239299"/>
                </a:cubicBezTo>
                <a:cubicBezTo>
                  <a:pt x="99576" y="174741"/>
                  <a:pt x="185830" y="32395"/>
                  <a:pt x="199059" y="7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DDE5D1CD-1DFA-4853-A69B-486D760275D2}"/>
              </a:ext>
            </a:extLst>
          </p:cNvPr>
          <p:cNvSpPr/>
          <p:nvPr/>
        </p:nvSpPr>
        <p:spPr>
          <a:xfrm>
            <a:off x="5991138" y="5562471"/>
            <a:ext cx="295400" cy="400399"/>
          </a:xfrm>
          <a:custGeom>
            <a:avLst/>
            <a:gdLst>
              <a:gd name="connsiteX0" fmla="*/ 295362 w 295400"/>
              <a:gd name="connsiteY0" fmla="*/ 129 h 400399"/>
              <a:gd name="connsiteX1" fmla="*/ 104862 w 295400"/>
              <a:gd name="connsiteY1" fmla="*/ 247779 h 400399"/>
              <a:gd name="connsiteX2" fmla="*/ 87 w 295400"/>
              <a:gd name="connsiteY2" fmla="*/ 400179 h 400399"/>
              <a:gd name="connsiteX3" fmla="*/ 120737 w 295400"/>
              <a:gd name="connsiteY3" fmla="*/ 216029 h 400399"/>
              <a:gd name="connsiteX4" fmla="*/ 295362 w 295400"/>
              <a:gd name="connsiteY4" fmla="*/ 129 h 400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400" h="400399">
                <a:moveTo>
                  <a:pt x="295362" y="129"/>
                </a:moveTo>
                <a:cubicBezTo>
                  <a:pt x="292716" y="5421"/>
                  <a:pt x="154074" y="181104"/>
                  <a:pt x="104862" y="247779"/>
                </a:cubicBezTo>
                <a:cubicBezTo>
                  <a:pt x="55649" y="314454"/>
                  <a:pt x="-2559" y="405471"/>
                  <a:pt x="87" y="400179"/>
                </a:cubicBezTo>
                <a:cubicBezTo>
                  <a:pt x="2733" y="394887"/>
                  <a:pt x="76287" y="278471"/>
                  <a:pt x="120737" y="216029"/>
                </a:cubicBezTo>
                <a:cubicBezTo>
                  <a:pt x="165187" y="153587"/>
                  <a:pt x="298008" y="-5163"/>
                  <a:pt x="295362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3C4A6CAA-CADD-53E6-DFAD-8D87E84BB48F}"/>
              </a:ext>
            </a:extLst>
          </p:cNvPr>
          <p:cNvSpPr/>
          <p:nvPr/>
        </p:nvSpPr>
        <p:spPr>
          <a:xfrm>
            <a:off x="5667239" y="5864211"/>
            <a:ext cx="292508" cy="301665"/>
          </a:xfrm>
          <a:custGeom>
            <a:avLst/>
            <a:gdLst>
              <a:gd name="connsiteX0" fmla="*/ 292236 w 292508"/>
              <a:gd name="connsiteY0" fmla="*/ 14 h 301665"/>
              <a:gd name="connsiteX1" fmla="*/ 165236 w 292508"/>
              <a:gd name="connsiteY1" fmla="*/ 184164 h 301665"/>
              <a:gd name="connsiteX2" fmla="*/ 136 w 292508"/>
              <a:gd name="connsiteY2" fmla="*/ 301639 h 301665"/>
              <a:gd name="connsiteX3" fmla="*/ 193811 w 292508"/>
              <a:gd name="connsiteY3" fmla="*/ 174639 h 301665"/>
              <a:gd name="connsiteX4" fmla="*/ 292236 w 292508"/>
              <a:gd name="connsiteY4" fmla="*/ 14 h 30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508" h="301665">
                <a:moveTo>
                  <a:pt x="292236" y="14"/>
                </a:moveTo>
                <a:cubicBezTo>
                  <a:pt x="287474" y="1601"/>
                  <a:pt x="213919" y="133893"/>
                  <a:pt x="165236" y="184164"/>
                </a:cubicBezTo>
                <a:cubicBezTo>
                  <a:pt x="116553" y="234435"/>
                  <a:pt x="-4626" y="303226"/>
                  <a:pt x="136" y="301639"/>
                </a:cubicBezTo>
                <a:cubicBezTo>
                  <a:pt x="4898" y="300052"/>
                  <a:pt x="149361" y="221206"/>
                  <a:pt x="193811" y="174639"/>
                </a:cubicBezTo>
                <a:cubicBezTo>
                  <a:pt x="238261" y="128072"/>
                  <a:pt x="296998" y="-1573"/>
                  <a:pt x="292236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779765CF-72B1-EDB4-12C6-F86E21D76443}"/>
              </a:ext>
            </a:extLst>
          </p:cNvPr>
          <p:cNvSpPr/>
          <p:nvPr/>
        </p:nvSpPr>
        <p:spPr>
          <a:xfrm>
            <a:off x="5137144" y="6140445"/>
            <a:ext cx="435842" cy="53980"/>
          </a:xfrm>
          <a:custGeom>
            <a:avLst/>
            <a:gdLst>
              <a:gd name="connsiteX0" fmla="*/ 6 w 435842"/>
              <a:gd name="connsiteY0" fmla="*/ 5 h 53980"/>
              <a:gd name="connsiteX1" fmla="*/ 209556 w 435842"/>
              <a:gd name="connsiteY1" fmla="*/ 47630 h 53980"/>
              <a:gd name="connsiteX2" fmla="*/ 431806 w 435842"/>
              <a:gd name="connsiteY2" fmla="*/ 44455 h 53980"/>
              <a:gd name="connsiteX3" fmla="*/ 342906 w 435842"/>
              <a:gd name="connsiteY3" fmla="*/ 53980 h 53980"/>
              <a:gd name="connsiteX4" fmla="*/ 215906 w 435842"/>
              <a:gd name="connsiteY4" fmla="*/ 44455 h 53980"/>
              <a:gd name="connsiteX5" fmla="*/ 6 w 435842"/>
              <a:gd name="connsiteY5" fmla="*/ 5 h 5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842" h="53980">
                <a:moveTo>
                  <a:pt x="6" y="5"/>
                </a:moveTo>
                <a:cubicBezTo>
                  <a:pt x="-1052" y="534"/>
                  <a:pt x="137589" y="40222"/>
                  <a:pt x="209556" y="47630"/>
                </a:cubicBezTo>
                <a:cubicBezTo>
                  <a:pt x="281523" y="55038"/>
                  <a:pt x="409581" y="43397"/>
                  <a:pt x="431806" y="44455"/>
                </a:cubicBezTo>
                <a:cubicBezTo>
                  <a:pt x="454031" y="45513"/>
                  <a:pt x="378889" y="53980"/>
                  <a:pt x="342906" y="53980"/>
                </a:cubicBezTo>
                <a:cubicBezTo>
                  <a:pt x="306923" y="53980"/>
                  <a:pt x="266706" y="51334"/>
                  <a:pt x="215906" y="44455"/>
                </a:cubicBezTo>
                <a:cubicBezTo>
                  <a:pt x="165106" y="37576"/>
                  <a:pt x="1064" y="-524"/>
                  <a:pt x="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E4F1CB46-DC00-BD85-853B-78A2FDCA5CBA}"/>
              </a:ext>
            </a:extLst>
          </p:cNvPr>
          <p:cNvSpPr/>
          <p:nvPr/>
        </p:nvSpPr>
        <p:spPr>
          <a:xfrm>
            <a:off x="4591050" y="5959475"/>
            <a:ext cx="586413" cy="282511"/>
          </a:xfrm>
          <a:custGeom>
            <a:avLst/>
            <a:gdLst>
              <a:gd name="connsiteX0" fmla="*/ 0 w 586413"/>
              <a:gd name="connsiteY0" fmla="*/ 0 h 282511"/>
              <a:gd name="connsiteX1" fmla="*/ 241300 w 586413"/>
              <a:gd name="connsiteY1" fmla="*/ 152400 h 282511"/>
              <a:gd name="connsiteX2" fmla="*/ 577850 w 586413"/>
              <a:gd name="connsiteY2" fmla="*/ 279400 h 282511"/>
              <a:gd name="connsiteX3" fmla="*/ 479425 w 586413"/>
              <a:gd name="connsiteY3" fmla="*/ 241300 h 282511"/>
              <a:gd name="connsiteX4" fmla="*/ 406400 w 586413"/>
              <a:gd name="connsiteY4" fmla="*/ 215900 h 282511"/>
              <a:gd name="connsiteX5" fmla="*/ 339725 w 586413"/>
              <a:gd name="connsiteY5" fmla="*/ 193675 h 282511"/>
              <a:gd name="connsiteX6" fmla="*/ 269875 w 586413"/>
              <a:gd name="connsiteY6" fmla="*/ 155575 h 282511"/>
              <a:gd name="connsiteX7" fmla="*/ 0 w 586413"/>
              <a:gd name="connsiteY7" fmla="*/ 0 h 28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6413" h="282511">
                <a:moveTo>
                  <a:pt x="0" y="0"/>
                </a:moveTo>
                <a:cubicBezTo>
                  <a:pt x="72496" y="52916"/>
                  <a:pt x="144992" y="105833"/>
                  <a:pt x="241300" y="152400"/>
                </a:cubicBezTo>
                <a:cubicBezTo>
                  <a:pt x="337608" y="198967"/>
                  <a:pt x="538163" y="264583"/>
                  <a:pt x="577850" y="279400"/>
                </a:cubicBezTo>
                <a:cubicBezTo>
                  <a:pt x="617537" y="294217"/>
                  <a:pt x="508000" y="251883"/>
                  <a:pt x="479425" y="241300"/>
                </a:cubicBezTo>
                <a:cubicBezTo>
                  <a:pt x="450850" y="230717"/>
                  <a:pt x="406400" y="215900"/>
                  <a:pt x="406400" y="215900"/>
                </a:cubicBezTo>
                <a:cubicBezTo>
                  <a:pt x="383117" y="207963"/>
                  <a:pt x="362479" y="203729"/>
                  <a:pt x="339725" y="193675"/>
                </a:cubicBezTo>
                <a:cubicBezTo>
                  <a:pt x="316971" y="183621"/>
                  <a:pt x="269875" y="155575"/>
                  <a:pt x="269875" y="1555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56B93FAB-A24E-DB67-6290-2F89280D86CB}"/>
              </a:ext>
            </a:extLst>
          </p:cNvPr>
          <p:cNvSpPr/>
          <p:nvPr/>
        </p:nvSpPr>
        <p:spPr>
          <a:xfrm>
            <a:off x="4232183" y="5600504"/>
            <a:ext cx="177946" cy="308177"/>
          </a:xfrm>
          <a:custGeom>
            <a:avLst/>
            <a:gdLst>
              <a:gd name="connsiteX0" fmla="*/ 92 w 177946"/>
              <a:gd name="connsiteY0" fmla="*/ 196 h 308177"/>
              <a:gd name="connsiteX1" fmla="*/ 57242 w 177946"/>
              <a:gd name="connsiteY1" fmla="*/ 162121 h 308177"/>
              <a:gd name="connsiteX2" fmla="*/ 177892 w 177946"/>
              <a:gd name="connsiteY2" fmla="*/ 308171 h 308177"/>
              <a:gd name="connsiteX3" fmla="*/ 41367 w 177946"/>
              <a:gd name="connsiteY3" fmla="*/ 168471 h 308177"/>
              <a:gd name="connsiteX4" fmla="*/ 82642 w 177946"/>
              <a:gd name="connsiteY4" fmla="*/ 212921 h 308177"/>
              <a:gd name="connsiteX5" fmla="*/ 44542 w 177946"/>
              <a:gd name="connsiteY5" fmla="*/ 130371 h 308177"/>
              <a:gd name="connsiteX6" fmla="*/ 92 w 177946"/>
              <a:gd name="connsiteY6" fmla="*/ 196 h 30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7946" h="308177">
                <a:moveTo>
                  <a:pt x="92" y="196"/>
                </a:moveTo>
                <a:cubicBezTo>
                  <a:pt x="2209" y="5488"/>
                  <a:pt x="27609" y="110792"/>
                  <a:pt x="57242" y="162121"/>
                </a:cubicBezTo>
                <a:cubicBezTo>
                  <a:pt x="86875" y="213450"/>
                  <a:pt x="180538" y="307113"/>
                  <a:pt x="177892" y="308171"/>
                </a:cubicBezTo>
                <a:cubicBezTo>
                  <a:pt x="175246" y="309229"/>
                  <a:pt x="57242" y="184346"/>
                  <a:pt x="41367" y="168471"/>
                </a:cubicBezTo>
                <a:cubicBezTo>
                  <a:pt x="25492" y="152596"/>
                  <a:pt x="82113" y="219271"/>
                  <a:pt x="82642" y="212921"/>
                </a:cubicBezTo>
                <a:cubicBezTo>
                  <a:pt x="83171" y="206571"/>
                  <a:pt x="56184" y="162650"/>
                  <a:pt x="44542" y="130371"/>
                </a:cubicBezTo>
                <a:cubicBezTo>
                  <a:pt x="32900" y="98092"/>
                  <a:pt x="-2025" y="-5096"/>
                  <a:pt x="92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AE3A6338-CB6C-98DE-B5FD-A2EE6E773411}"/>
              </a:ext>
            </a:extLst>
          </p:cNvPr>
          <p:cNvSpPr/>
          <p:nvPr/>
        </p:nvSpPr>
        <p:spPr>
          <a:xfrm>
            <a:off x="3795096" y="4381348"/>
            <a:ext cx="97456" cy="416100"/>
          </a:xfrm>
          <a:custGeom>
            <a:avLst/>
            <a:gdLst>
              <a:gd name="connsiteX0" fmla="*/ 49829 w 97456"/>
              <a:gd name="connsiteY0" fmla="*/ 152 h 416100"/>
              <a:gd name="connsiteX1" fmla="*/ 11729 w 97456"/>
              <a:gd name="connsiteY1" fmla="*/ 225577 h 416100"/>
              <a:gd name="connsiteX2" fmla="*/ 97454 w 97456"/>
              <a:gd name="connsiteY2" fmla="*/ 416077 h 416100"/>
              <a:gd name="connsiteX3" fmla="*/ 8554 w 97456"/>
              <a:gd name="connsiteY3" fmla="*/ 238277 h 416100"/>
              <a:gd name="connsiteX4" fmla="*/ 8554 w 97456"/>
              <a:gd name="connsiteY4" fmla="*/ 190652 h 416100"/>
              <a:gd name="connsiteX5" fmla="*/ 49829 w 97456"/>
              <a:gd name="connsiteY5" fmla="*/ 152 h 4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56" h="416100">
                <a:moveTo>
                  <a:pt x="49829" y="152"/>
                </a:moveTo>
                <a:cubicBezTo>
                  <a:pt x="50358" y="5973"/>
                  <a:pt x="3791" y="156256"/>
                  <a:pt x="11729" y="225577"/>
                </a:cubicBezTo>
                <a:cubicBezTo>
                  <a:pt x="19667" y="294898"/>
                  <a:pt x="97983" y="413960"/>
                  <a:pt x="97454" y="416077"/>
                </a:cubicBezTo>
                <a:cubicBezTo>
                  <a:pt x="96925" y="418194"/>
                  <a:pt x="23371" y="275848"/>
                  <a:pt x="8554" y="238277"/>
                </a:cubicBezTo>
                <a:cubicBezTo>
                  <a:pt x="-6263" y="200706"/>
                  <a:pt x="1146" y="223989"/>
                  <a:pt x="8554" y="190652"/>
                </a:cubicBezTo>
                <a:cubicBezTo>
                  <a:pt x="15962" y="157315"/>
                  <a:pt x="49300" y="-5669"/>
                  <a:pt x="49829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BCDC2E9B-70D5-57BB-76A7-A088D7894B35}"/>
              </a:ext>
            </a:extLst>
          </p:cNvPr>
          <p:cNvSpPr/>
          <p:nvPr/>
        </p:nvSpPr>
        <p:spPr>
          <a:xfrm>
            <a:off x="3825455" y="4987698"/>
            <a:ext cx="311897" cy="116941"/>
          </a:xfrm>
          <a:custGeom>
            <a:avLst/>
            <a:gdLst>
              <a:gd name="connsiteX0" fmla="*/ 420 w 311897"/>
              <a:gd name="connsiteY0" fmla="*/ 227 h 116941"/>
              <a:gd name="connsiteX1" fmla="*/ 159170 w 311897"/>
              <a:gd name="connsiteY1" fmla="*/ 111352 h 116941"/>
              <a:gd name="connsiteX2" fmla="*/ 311570 w 311897"/>
              <a:gd name="connsiteY2" fmla="*/ 101827 h 116941"/>
              <a:gd name="connsiteX3" fmla="*/ 197270 w 311897"/>
              <a:gd name="connsiteY3" fmla="*/ 114527 h 116941"/>
              <a:gd name="connsiteX4" fmla="*/ 114720 w 311897"/>
              <a:gd name="connsiteY4" fmla="*/ 82777 h 116941"/>
              <a:gd name="connsiteX5" fmla="*/ 420 w 311897"/>
              <a:gd name="connsiteY5" fmla="*/ 227 h 11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97" h="116941">
                <a:moveTo>
                  <a:pt x="420" y="227"/>
                </a:moveTo>
                <a:cubicBezTo>
                  <a:pt x="7828" y="4990"/>
                  <a:pt x="107312" y="94419"/>
                  <a:pt x="159170" y="111352"/>
                </a:cubicBezTo>
                <a:cubicBezTo>
                  <a:pt x="211028" y="128285"/>
                  <a:pt x="305220" y="101298"/>
                  <a:pt x="311570" y="101827"/>
                </a:cubicBezTo>
                <a:cubicBezTo>
                  <a:pt x="317920" y="102356"/>
                  <a:pt x="230078" y="117702"/>
                  <a:pt x="197270" y="114527"/>
                </a:cubicBezTo>
                <a:cubicBezTo>
                  <a:pt x="164462" y="111352"/>
                  <a:pt x="143824" y="98652"/>
                  <a:pt x="114720" y="82777"/>
                </a:cubicBezTo>
                <a:cubicBezTo>
                  <a:pt x="85616" y="66902"/>
                  <a:pt x="-6988" y="-4536"/>
                  <a:pt x="420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F3A804FA-A07D-84F8-76D2-E8BBF3EA8ACA}"/>
              </a:ext>
            </a:extLst>
          </p:cNvPr>
          <p:cNvSpPr/>
          <p:nvPr/>
        </p:nvSpPr>
        <p:spPr>
          <a:xfrm>
            <a:off x="3964323" y="5346691"/>
            <a:ext cx="112457" cy="254019"/>
          </a:xfrm>
          <a:custGeom>
            <a:avLst/>
            <a:gdLst>
              <a:gd name="connsiteX0" fmla="*/ 1252 w 112457"/>
              <a:gd name="connsiteY0" fmla="*/ 9 h 254019"/>
              <a:gd name="connsiteX1" fmla="*/ 33002 w 112457"/>
              <a:gd name="connsiteY1" fmla="*/ 136534 h 254019"/>
              <a:gd name="connsiteX2" fmla="*/ 112377 w 112457"/>
              <a:gd name="connsiteY2" fmla="*/ 254009 h 254019"/>
              <a:gd name="connsiteX3" fmla="*/ 17127 w 112457"/>
              <a:gd name="connsiteY3" fmla="*/ 130184 h 254019"/>
              <a:gd name="connsiteX4" fmla="*/ 1252 w 112457"/>
              <a:gd name="connsiteY4" fmla="*/ 9 h 254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57" h="254019">
                <a:moveTo>
                  <a:pt x="1252" y="9"/>
                </a:moveTo>
                <a:cubicBezTo>
                  <a:pt x="3898" y="1067"/>
                  <a:pt x="14481" y="94201"/>
                  <a:pt x="33002" y="136534"/>
                </a:cubicBezTo>
                <a:cubicBezTo>
                  <a:pt x="51523" y="178867"/>
                  <a:pt x="115023" y="255067"/>
                  <a:pt x="112377" y="254009"/>
                </a:cubicBezTo>
                <a:cubicBezTo>
                  <a:pt x="109731" y="252951"/>
                  <a:pt x="35648" y="169342"/>
                  <a:pt x="17127" y="130184"/>
                </a:cubicBezTo>
                <a:cubicBezTo>
                  <a:pt x="-1394" y="91026"/>
                  <a:pt x="-1394" y="-1049"/>
                  <a:pt x="1252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A74278AF-7624-E90D-B92D-D1BE04297BB8}"/>
              </a:ext>
            </a:extLst>
          </p:cNvPr>
          <p:cNvSpPr/>
          <p:nvPr/>
        </p:nvSpPr>
        <p:spPr>
          <a:xfrm>
            <a:off x="3608358" y="4533897"/>
            <a:ext cx="36576" cy="473328"/>
          </a:xfrm>
          <a:custGeom>
            <a:avLst/>
            <a:gdLst>
              <a:gd name="connsiteX0" fmla="*/ 36542 w 36576"/>
              <a:gd name="connsiteY0" fmla="*/ 3 h 473328"/>
              <a:gd name="connsiteX1" fmla="*/ 7967 w 36576"/>
              <a:gd name="connsiteY1" fmla="*/ 260353 h 473328"/>
              <a:gd name="connsiteX2" fmla="*/ 1617 w 36576"/>
              <a:gd name="connsiteY2" fmla="*/ 307978 h 473328"/>
              <a:gd name="connsiteX3" fmla="*/ 33367 w 36576"/>
              <a:gd name="connsiteY3" fmla="*/ 473078 h 473328"/>
              <a:gd name="connsiteX4" fmla="*/ 1617 w 36576"/>
              <a:gd name="connsiteY4" fmla="*/ 266703 h 473328"/>
              <a:gd name="connsiteX5" fmla="*/ 36542 w 36576"/>
              <a:gd name="connsiteY5" fmla="*/ 3 h 4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" h="473328">
                <a:moveTo>
                  <a:pt x="36542" y="3"/>
                </a:moveTo>
                <a:cubicBezTo>
                  <a:pt x="37600" y="-1055"/>
                  <a:pt x="13788" y="209024"/>
                  <a:pt x="7967" y="260353"/>
                </a:cubicBezTo>
                <a:cubicBezTo>
                  <a:pt x="2146" y="311682"/>
                  <a:pt x="-2616" y="272524"/>
                  <a:pt x="1617" y="307978"/>
                </a:cubicBezTo>
                <a:cubicBezTo>
                  <a:pt x="5850" y="343432"/>
                  <a:pt x="33367" y="479957"/>
                  <a:pt x="33367" y="473078"/>
                </a:cubicBezTo>
                <a:cubicBezTo>
                  <a:pt x="33367" y="466199"/>
                  <a:pt x="4263" y="339199"/>
                  <a:pt x="1617" y="266703"/>
                </a:cubicBezTo>
                <a:cubicBezTo>
                  <a:pt x="-1029" y="194207"/>
                  <a:pt x="35484" y="1061"/>
                  <a:pt x="3654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FDB9E159-0AB8-F183-BBC0-A859F24EAFE0}"/>
              </a:ext>
            </a:extLst>
          </p:cNvPr>
          <p:cNvSpPr/>
          <p:nvPr/>
        </p:nvSpPr>
        <p:spPr>
          <a:xfrm>
            <a:off x="3708706" y="4033531"/>
            <a:ext cx="81702" cy="402258"/>
          </a:xfrm>
          <a:custGeom>
            <a:avLst/>
            <a:gdLst>
              <a:gd name="connsiteX0" fmla="*/ 81629 w 81702"/>
              <a:gd name="connsiteY0" fmla="*/ 153 h 402258"/>
              <a:gd name="connsiteX1" fmla="*/ 15262 w 81702"/>
              <a:gd name="connsiteY1" fmla="*/ 206630 h 402258"/>
              <a:gd name="connsiteX2" fmla="*/ 30010 w 81702"/>
              <a:gd name="connsiteY2" fmla="*/ 402046 h 402258"/>
              <a:gd name="connsiteX3" fmla="*/ 513 w 81702"/>
              <a:gd name="connsiteY3" fmla="*/ 239814 h 402258"/>
              <a:gd name="connsiteX4" fmla="*/ 81629 w 81702"/>
              <a:gd name="connsiteY4" fmla="*/ 153 h 402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02" h="402258">
                <a:moveTo>
                  <a:pt x="81629" y="153"/>
                </a:moveTo>
                <a:cubicBezTo>
                  <a:pt x="84087" y="-5378"/>
                  <a:pt x="23865" y="139648"/>
                  <a:pt x="15262" y="206630"/>
                </a:cubicBezTo>
                <a:cubicBezTo>
                  <a:pt x="6659" y="273612"/>
                  <a:pt x="32468" y="396515"/>
                  <a:pt x="30010" y="402046"/>
                </a:cubicBezTo>
                <a:cubicBezTo>
                  <a:pt x="27552" y="407577"/>
                  <a:pt x="-4403" y="303724"/>
                  <a:pt x="513" y="239814"/>
                </a:cubicBezTo>
                <a:cubicBezTo>
                  <a:pt x="5429" y="175904"/>
                  <a:pt x="79171" y="5684"/>
                  <a:pt x="81629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2FFCA61B-C7A4-688F-C7CC-C978C1B777DE}"/>
              </a:ext>
            </a:extLst>
          </p:cNvPr>
          <p:cNvSpPr/>
          <p:nvPr/>
        </p:nvSpPr>
        <p:spPr>
          <a:xfrm>
            <a:off x="4236428" y="4229046"/>
            <a:ext cx="227897" cy="147553"/>
          </a:xfrm>
          <a:custGeom>
            <a:avLst/>
            <a:gdLst>
              <a:gd name="connsiteX0" fmla="*/ 46 w 227897"/>
              <a:gd name="connsiteY0" fmla="*/ 54 h 147553"/>
              <a:gd name="connsiteX1" fmla="*/ 184401 w 227897"/>
              <a:gd name="connsiteY1" fmla="*/ 51673 h 147553"/>
              <a:gd name="connsiteX2" fmla="*/ 224959 w 227897"/>
              <a:gd name="connsiteY2" fmla="*/ 147538 h 147553"/>
              <a:gd name="connsiteX3" fmla="*/ 202837 w 227897"/>
              <a:gd name="connsiteY3" fmla="*/ 44299 h 147553"/>
              <a:gd name="connsiteX4" fmla="*/ 46 w 227897"/>
              <a:gd name="connsiteY4" fmla="*/ 54 h 14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897" h="147553">
                <a:moveTo>
                  <a:pt x="46" y="54"/>
                </a:moveTo>
                <a:cubicBezTo>
                  <a:pt x="-3027" y="1283"/>
                  <a:pt x="146916" y="27092"/>
                  <a:pt x="184401" y="51673"/>
                </a:cubicBezTo>
                <a:cubicBezTo>
                  <a:pt x="221886" y="76254"/>
                  <a:pt x="221886" y="148767"/>
                  <a:pt x="224959" y="147538"/>
                </a:cubicBezTo>
                <a:cubicBezTo>
                  <a:pt x="228032" y="146309"/>
                  <a:pt x="235406" y="70109"/>
                  <a:pt x="202837" y="44299"/>
                </a:cubicBezTo>
                <a:cubicBezTo>
                  <a:pt x="170268" y="18489"/>
                  <a:pt x="3119" y="-1175"/>
                  <a:pt x="46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5DCBC63A-3052-5923-164E-09210021912E}"/>
              </a:ext>
            </a:extLst>
          </p:cNvPr>
          <p:cNvSpPr/>
          <p:nvPr/>
        </p:nvSpPr>
        <p:spPr>
          <a:xfrm>
            <a:off x="3904434" y="4176928"/>
            <a:ext cx="247822" cy="85360"/>
          </a:xfrm>
          <a:custGeom>
            <a:avLst/>
            <a:gdLst>
              <a:gd name="connsiteX0" fmla="*/ 201 w 247822"/>
              <a:gd name="connsiteY0" fmla="*/ 85356 h 85360"/>
              <a:gd name="connsiteX1" fmla="*/ 177182 w 247822"/>
              <a:gd name="connsiteY1" fmla="*/ 11614 h 85360"/>
              <a:gd name="connsiteX2" fmla="*/ 247237 w 247822"/>
              <a:gd name="connsiteY2" fmla="*/ 553 h 85360"/>
              <a:gd name="connsiteX3" fmla="*/ 143998 w 247822"/>
              <a:gd name="connsiteY3" fmla="*/ 15301 h 85360"/>
              <a:gd name="connsiteX4" fmla="*/ 201 w 247822"/>
              <a:gd name="connsiteY4" fmla="*/ 85356 h 8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822" h="85360">
                <a:moveTo>
                  <a:pt x="201" y="85356"/>
                </a:moveTo>
                <a:cubicBezTo>
                  <a:pt x="5732" y="84742"/>
                  <a:pt x="136009" y="25748"/>
                  <a:pt x="177182" y="11614"/>
                </a:cubicBezTo>
                <a:cubicBezTo>
                  <a:pt x="218355" y="-2520"/>
                  <a:pt x="252768" y="-61"/>
                  <a:pt x="247237" y="553"/>
                </a:cubicBezTo>
                <a:cubicBezTo>
                  <a:pt x="241706" y="1167"/>
                  <a:pt x="183327" y="4240"/>
                  <a:pt x="143998" y="15301"/>
                </a:cubicBezTo>
                <a:cubicBezTo>
                  <a:pt x="104669" y="26362"/>
                  <a:pt x="-5330" y="85970"/>
                  <a:pt x="201" y="85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144B9802-76C0-7360-D28C-DC4B4836E656}"/>
              </a:ext>
            </a:extLst>
          </p:cNvPr>
          <p:cNvSpPr/>
          <p:nvPr/>
        </p:nvSpPr>
        <p:spPr>
          <a:xfrm>
            <a:off x="4133172" y="4479804"/>
            <a:ext cx="99585" cy="136473"/>
          </a:xfrm>
          <a:custGeom>
            <a:avLst/>
            <a:gdLst>
              <a:gd name="connsiteX0" fmla="*/ 81180 w 99585"/>
              <a:gd name="connsiteY0" fmla="*/ 19 h 136473"/>
              <a:gd name="connsiteX1" fmla="*/ 81180 w 99585"/>
              <a:gd name="connsiteY1" fmla="*/ 77448 h 136473"/>
              <a:gd name="connsiteX2" fmla="*/ 63 w 99585"/>
              <a:gd name="connsiteY2" fmla="*/ 136441 h 136473"/>
              <a:gd name="connsiteX3" fmla="*/ 95928 w 99585"/>
              <a:gd name="connsiteY3" fmla="*/ 84822 h 136473"/>
              <a:gd name="connsiteX4" fmla="*/ 81180 w 99585"/>
              <a:gd name="connsiteY4" fmla="*/ 19 h 13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85" h="136473">
                <a:moveTo>
                  <a:pt x="81180" y="19"/>
                </a:moveTo>
                <a:cubicBezTo>
                  <a:pt x="78722" y="-1210"/>
                  <a:pt x="94699" y="54711"/>
                  <a:pt x="81180" y="77448"/>
                </a:cubicBezTo>
                <a:cubicBezTo>
                  <a:pt x="67661" y="100185"/>
                  <a:pt x="-2395" y="135212"/>
                  <a:pt x="63" y="136441"/>
                </a:cubicBezTo>
                <a:cubicBezTo>
                  <a:pt x="2521" y="137670"/>
                  <a:pt x="83023" y="103258"/>
                  <a:pt x="95928" y="84822"/>
                </a:cubicBezTo>
                <a:cubicBezTo>
                  <a:pt x="108833" y="66386"/>
                  <a:pt x="83638" y="1248"/>
                  <a:pt x="81180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22148496-7381-3D14-A950-CCEF674C85D9}"/>
              </a:ext>
            </a:extLst>
          </p:cNvPr>
          <p:cNvSpPr/>
          <p:nvPr/>
        </p:nvSpPr>
        <p:spPr>
          <a:xfrm>
            <a:off x="4310206" y="4608871"/>
            <a:ext cx="153831" cy="125361"/>
          </a:xfrm>
          <a:custGeom>
            <a:avLst/>
            <a:gdLst>
              <a:gd name="connsiteX0" fmla="*/ 151181 w 153831"/>
              <a:gd name="connsiteY0" fmla="*/ 0 h 125361"/>
              <a:gd name="connsiteX1" fmla="*/ 136433 w 153831"/>
              <a:gd name="connsiteY1" fmla="*/ 92177 h 125361"/>
              <a:gd name="connsiteX2" fmla="*/ 10 w 153831"/>
              <a:gd name="connsiteY2" fmla="*/ 125361 h 125361"/>
              <a:gd name="connsiteX3" fmla="*/ 129059 w 153831"/>
              <a:gd name="connsiteY3" fmla="*/ 92177 h 125361"/>
              <a:gd name="connsiteX4" fmla="*/ 151181 w 153831"/>
              <a:gd name="connsiteY4" fmla="*/ 0 h 12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831" h="125361">
                <a:moveTo>
                  <a:pt x="151181" y="0"/>
                </a:moveTo>
                <a:cubicBezTo>
                  <a:pt x="152410" y="0"/>
                  <a:pt x="161628" y="71284"/>
                  <a:pt x="136433" y="92177"/>
                </a:cubicBezTo>
                <a:cubicBezTo>
                  <a:pt x="111238" y="113070"/>
                  <a:pt x="1239" y="125361"/>
                  <a:pt x="10" y="125361"/>
                </a:cubicBezTo>
                <a:cubicBezTo>
                  <a:pt x="-1219" y="125361"/>
                  <a:pt x="102635" y="109383"/>
                  <a:pt x="129059" y="92177"/>
                </a:cubicBezTo>
                <a:cubicBezTo>
                  <a:pt x="155483" y="74971"/>
                  <a:pt x="149952" y="0"/>
                  <a:pt x="15118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E789FEB6-A4F8-1E07-1E80-4CAB81F81D41}"/>
              </a:ext>
            </a:extLst>
          </p:cNvPr>
          <p:cNvSpPr/>
          <p:nvPr/>
        </p:nvSpPr>
        <p:spPr>
          <a:xfrm>
            <a:off x="4175984" y="4745098"/>
            <a:ext cx="97481" cy="107371"/>
          </a:xfrm>
          <a:custGeom>
            <a:avLst/>
            <a:gdLst>
              <a:gd name="connsiteX0" fmla="*/ 97361 w 97481"/>
              <a:gd name="connsiteY0" fmla="*/ 196 h 107371"/>
              <a:gd name="connsiteX1" fmla="*/ 8871 w 97481"/>
              <a:gd name="connsiteY1" fmla="*/ 66563 h 107371"/>
              <a:gd name="connsiteX2" fmla="*/ 5184 w 97481"/>
              <a:gd name="connsiteY2" fmla="*/ 107121 h 107371"/>
              <a:gd name="connsiteX3" fmla="*/ 27306 w 97481"/>
              <a:gd name="connsiteY3" fmla="*/ 48128 h 107371"/>
              <a:gd name="connsiteX4" fmla="*/ 97361 w 97481"/>
              <a:gd name="connsiteY4" fmla="*/ 196 h 107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81" h="107371">
                <a:moveTo>
                  <a:pt x="97361" y="196"/>
                </a:moveTo>
                <a:cubicBezTo>
                  <a:pt x="94289" y="3268"/>
                  <a:pt x="24234" y="48742"/>
                  <a:pt x="8871" y="66563"/>
                </a:cubicBezTo>
                <a:cubicBezTo>
                  <a:pt x="-6492" y="84384"/>
                  <a:pt x="2112" y="110193"/>
                  <a:pt x="5184" y="107121"/>
                </a:cubicBezTo>
                <a:cubicBezTo>
                  <a:pt x="8256" y="104049"/>
                  <a:pt x="10714" y="65334"/>
                  <a:pt x="27306" y="48128"/>
                </a:cubicBezTo>
                <a:cubicBezTo>
                  <a:pt x="43898" y="30922"/>
                  <a:pt x="100433" y="-2876"/>
                  <a:pt x="97361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02890EB9-6048-2140-D466-89F9BFA3B7C2}"/>
              </a:ext>
            </a:extLst>
          </p:cNvPr>
          <p:cNvSpPr/>
          <p:nvPr/>
        </p:nvSpPr>
        <p:spPr>
          <a:xfrm>
            <a:off x="6293130" y="4586742"/>
            <a:ext cx="92960" cy="165930"/>
          </a:xfrm>
          <a:custGeom>
            <a:avLst/>
            <a:gdLst>
              <a:gd name="connsiteX0" fmla="*/ 92922 w 92960"/>
              <a:gd name="connsiteY0" fmla="*/ 6 h 165930"/>
              <a:gd name="connsiteX1" fmla="*/ 15493 w 92960"/>
              <a:gd name="connsiteY1" fmla="*/ 73748 h 165930"/>
              <a:gd name="connsiteX2" fmla="*/ 8118 w 92960"/>
              <a:gd name="connsiteY2" fmla="*/ 165926 h 165930"/>
              <a:gd name="connsiteX3" fmla="*/ 4431 w 92960"/>
              <a:gd name="connsiteY3" fmla="*/ 70061 h 165930"/>
              <a:gd name="connsiteX4" fmla="*/ 92922 w 92960"/>
              <a:gd name="connsiteY4" fmla="*/ 6 h 16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60" h="165930">
                <a:moveTo>
                  <a:pt x="92922" y="6"/>
                </a:moveTo>
                <a:cubicBezTo>
                  <a:pt x="94766" y="621"/>
                  <a:pt x="29627" y="46095"/>
                  <a:pt x="15493" y="73748"/>
                </a:cubicBezTo>
                <a:cubicBezTo>
                  <a:pt x="1359" y="101401"/>
                  <a:pt x="9962" y="166541"/>
                  <a:pt x="8118" y="165926"/>
                </a:cubicBezTo>
                <a:cubicBezTo>
                  <a:pt x="6274" y="165312"/>
                  <a:pt x="-6630" y="96485"/>
                  <a:pt x="4431" y="70061"/>
                </a:cubicBezTo>
                <a:cubicBezTo>
                  <a:pt x="15492" y="43637"/>
                  <a:pt x="91078" y="-609"/>
                  <a:pt x="9292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422E61B5-F910-0632-A37A-FF9741244E48}"/>
              </a:ext>
            </a:extLst>
          </p:cNvPr>
          <p:cNvSpPr/>
          <p:nvPr/>
        </p:nvSpPr>
        <p:spPr>
          <a:xfrm>
            <a:off x="6223324" y="5209470"/>
            <a:ext cx="48998" cy="214702"/>
          </a:xfrm>
          <a:custGeom>
            <a:avLst/>
            <a:gdLst>
              <a:gd name="connsiteX0" fmla="*/ 44741 w 48998"/>
              <a:gd name="connsiteY0" fmla="*/ 398 h 214702"/>
              <a:gd name="connsiteX1" fmla="*/ 44741 w 48998"/>
              <a:gd name="connsiteY1" fmla="*/ 96262 h 214702"/>
              <a:gd name="connsiteX2" fmla="*/ 495 w 48998"/>
              <a:gd name="connsiteY2" fmla="*/ 214249 h 214702"/>
              <a:gd name="connsiteX3" fmla="*/ 22618 w 48998"/>
              <a:gd name="connsiteY3" fmla="*/ 133133 h 214702"/>
              <a:gd name="connsiteX4" fmla="*/ 44741 w 48998"/>
              <a:gd name="connsiteY4" fmla="*/ 398 h 214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98" h="214702">
                <a:moveTo>
                  <a:pt x="44741" y="398"/>
                </a:moveTo>
                <a:cubicBezTo>
                  <a:pt x="48428" y="-5747"/>
                  <a:pt x="52115" y="60620"/>
                  <a:pt x="44741" y="96262"/>
                </a:cubicBezTo>
                <a:cubicBezTo>
                  <a:pt x="37367" y="131904"/>
                  <a:pt x="4182" y="208104"/>
                  <a:pt x="495" y="214249"/>
                </a:cubicBezTo>
                <a:cubicBezTo>
                  <a:pt x="-3192" y="220394"/>
                  <a:pt x="14629" y="162630"/>
                  <a:pt x="22618" y="133133"/>
                </a:cubicBezTo>
                <a:cubicBezTo>
                  <a:pt x="30607" y="103636"/>
                  <a:pt x="41054" y="6543"/>
                  <a:pt x="44741" y="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B8775C55-299A-0005-9FEA-BAACE20EAB35}"/>
              </a:ext>
            </a:extLst>
          </p:cNvPr>
          <p:cNvSpPr/>
          <p:nvPr/>
        </p:nvSpPr>
        <p:spPr>
          <a:xfrm>
            <a:off x="5585921" y="4217959"/>
            <a:ext cx="81268" cy="210509"/>
          </a:xfrm>
          <a:custGeom>
            <a:avLst/>
            <a:gdLst>
              <a:gd name="connsiteX0" fmla="*/ 31 w 81268"/>
              <a:gd name="connsiteY0" fmla="*/ 80 h 210509"/>
              <a:gd name="connsiteX1" fmla="*/ 47963 w 81268"/>
              <a:gd name="connsiteY1" fmla="*/ 121754 h 210509"/>
              <a:gd name="connsiteX2" fmla="*/ 81147 w 81268"/>
              <a:gd name="connsiteY2" fmla="*/ 210244 h 210509"/>
              <a:gd name="connsiteX3" fmla="*/ 59024 w 81268"/>
              <a:gd name="connsiteY3" fmla="*/ 147564 h 210509"/>
              <a:gd name="connsiteX4" fmla="*/ 55337 w 81268"/>
              <a:gd name="connsiteY4" fmla="*/ 103318 h 210509"/>
              <a:gd name="connsiteX5" fmla="*/ 31 w 81268"/>
              <a:gd name="connsiteY5" fmla="*/ 80 h 21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68" h="210509">
                <a:moveTo>
                  <a:pt x="31" y="80"/>
                </a:moveTo>
                <a:cubicBezTo>
                  <a:pt x="-1198" y="3153"/>
                  <a:pt x="34444" y="86727"/>
                  <a:pt x="47963" y="121754"/>
                </a:cubicBezTo>
                <a:cubicBezTo>
                  <a:pt x="61482" y="156781"/>
                  <a:pt x="79304" y="205942"/>
                  <a:pt x="81147" y="210244"/>
                </a:cubicBezTo>
                <a:cubicBezTo>
                  <a:pt x="82991" y="214546"/>
                  <a:pt x="63326" y="165385"/>
                  <a:pt x="59024" y="147564"/>
                </a:cubicBezTo>
                <a:cubicBezTo>
                  <a:pt x="54722" y="129743"/>
                  <a:pt x="63326" y="123597"/>
                  <a:pt x="55337" y="103318"/>
                </a:cubicBezTo>
                <a:cubicBezTo>
                  <a:pt x="47348" y="83039"/>
                  <a:pt x="1260" y="-2993"/>
                  <a:pt x="31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3C656AE9-D6F3-B00C-75AC-216CBC58950A}"/>
              </a:ext>
            </a:extLst>
          </p:cNvPr>
          <p:cNvSpPr/>
          <p:nvPr/>
        </p:nvSpPr>
        <p:spPr>
          <a:xfrm>
            <a:off x="6387792" y="4162704"/>
            <a:ext cx="68321" cy="254506"/>
          </a:xfrm>
          <a:custGeom>
            <a:avLst/>
            <a:gdLst>
              <a:gd name="connsiteX0" fmla="*/ 68314 w 68321"/>
              <a:gd name="connsiteY0" fmla="*/ 28 h 254506"/>
              <a:gd name="connsiteX1" fmla="*/ 20382 w 68321"/>
              <a:gd name="connsiteY1" fmla="*/ 125390 h 254506"/>
              <a:gd name="connsiteX2" fmla="*/ 9321 w 68321"/>
              <a:gd name="connsiteY2" fmla="*/ 254438 h 254506"/>
              <a:gd name="connsiteX3" fmla="*/ 1947 w 68321"/>
              <a:gd name="connsiteY3" fmla="*/ 143825 h 254506"/>
              <a:gd name="connsiteX4" fmla="*/ 1947 w 68321"/>
              <a:gd name="connsiteY4" fmla="*/ 177009 h 254506"/>
              <a:gd name="connsiteX5" fmla="*/ 24069 w 68321"/>
              <a:gd name="connsiteY5" fmla="*/ 114328 h 254506"/>
              <a:gd name="connsiteX6" fmla="*/ 68314 w 68321"/>
              <a:gd name="connsiteY6" fmla="*/ 28 h 254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321" h="254506">
                <a:moveTo>
                  <a:pt x="68314" y="28"/>
                </a:moveTo>
                <a:cubicBezTo>
                  <a:pt x="67699" y="1872"/>
                  <a:pt x="30214" y="82988"/>
                  <a:pt x="20382" y="125390"/>
                </a:cubicBezTo>
                <a:cubicBezTo>
                  <a:pt x="10550" y="167792"/>
                  <a:pt x="12393" y="251366"/>
                  <a:pt x="9321" y="254438"/>
                </a:cubicBezTo>
                <a:cubicBezTo>
                  <a:pt x="6249" y="257510"/>
                  <a:pt x="3176" y="156730"/>
                  <a:pt x="1947" y="143825"/>
                </a:cubicBezTo>
                <a:cubicBezTo>
                  <a:pt x="718" y="130920"/>
                  <a:pt x="-1740" y="181925"/>
                  <a:pt x="1947" y="177009"/>
                </a:cubicBezTo>
                <a:cubicBezTo>
                  <a:pt x="5634" y="172093"/>
                  <a:pt x="14851" y="142596"/>
                  <a:pt x="24069" y="114328"/>
                </a:cubicBezTo>
                <a:cubicBezTo>
                  <a:pt x="33287" y="86060"/>
                  <a:pt x="68929" y="-1816"/>
                  <a:pt x="6831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54FA7551-BFAE-B195-7AF1-3CEE0A64D0FF}"/>
              </a:ext>
            </a:extLst>
          </p:cNvPr>
          <p:cNvSpPr/>
          <p:nvPr/>
        </p:nvSpPr>
        <p:spPr>
          <a:xfrm>
            <a:off x="6162747" y="4523805"/>
            <a:ext cx="68545" cy="192364"/>
          </a:xfrm>
          <a:custGeom>
            <a:avLst/>
            <a:gdLst>
              <a:gd name="connsiteX0" fmla="*/ 68447 w 68545"/>
              <a:gd name="connsiteY0" fmla="*/ 263 h 192364"/>
              <a:gd name="connsiteX1" fmla="*/ 16827 w 68545"/>
              <a:gd name="connsiteY1" fmla="*/ 92440 h 192364"/>
              <a:gd name="connsiteX2" fmla="*/ 9453 w 68545"/>
              <a:gd name="connsiteY2" fmla="*/ 191992 h 192364"/>
              <a:gd name="connsiteX3" fmla="*/ 2079 w 68545"/>
              <a:gd name="connsiteY3" fmla="*/ 121937 h 192364"/>
              <a:gd name="connsiteX4" fmla="*/ 68447 w 68545"/>
              <a:gd name="connsiteY4" fmla="*/ 263 h 19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45" h="192364">
                <a:moveTo>
                  <a:pt x="68447" y="263"/>
                </a:moveTo>
                <a:cubicBezTo>
                  <a:pt x="70905" y="-4653"/>
                  <a:pt x="26659" y="60485"/>
                  <a:pt x="16827" y="92440"/>
                </a:cubicBezTo>
                <a:cubicBezTo>
                  <a:pt x="6995" y="124395"/>
                  <a:pt x="11911" y="187076"/>
                  <a:pt x="9453" y="191992"/>
                </a:cubicBezTo>
                <a:cubicBezTo>
                  <a:pt x="6995" y="196908"/>
                  <a:pt x="-4681" y="152048"/>
                  <a:pt x="2079" y="121937"/>
                </a:cubicBezTo>
                <a:cubicBezTo>
                  <a:pt x="8839" y="91826"/>
                  <a:pt x="65989" y="5179"/>
                  <a:pt x="68447" y="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6200BDCB-B3DA-DBD2-C6C6-8DFC75E38CD0}"/>
              </a:ext>
            </a:extLst>
          </p:cNvPr>
          <p:cNvSpPr/>
          <p:nvPr/>
        </p:nvSpPr>
        <p:spPr>
          <a:xfrm>
            <a:off x="4477369" y="4405259"/>
            <a:ext cx="433844" cy="63905"/>
          </a:xfrm>
          <a:custGeom>
            <a:avLst/>
            <a:gdLst>
              <a:gd name="connsiteX0" fmla="*/ 2454 w 433844"/>
              <a:gd name="connsiteY0" fmla="*/ 63502 h 63905"/>
              <a:gd name="connsiteX1" fmla="*/ 219992 w 433844"/>
              <a:gd name="connsiteY1" fmla="*/ 4509 h 63905"/>
              <a:gd name="connsiteX2" fmla="*/ 433844 w 433844"/>
              <a:gd name="connsiteY2" fmla="*/ 4509 h 63905"/>
              <a:gd name="connsiteX3" fmla="*/ 312170 w 433844"/>
              <a:gd name="connsiteY3" fmla="*/ 8196 h 63905"/>
              <a:gd name="connsiteX4" fmla="*/ 242115 w 433844"/>
              <a:gd name="connsiteY4" fmla="*/ 11883 h 63905"/>
              <a:gd name="connsiteX5" fmla="*/ 109379 w 433844"/>
              <a:gd name="connsiteY5" fmla="*/ 30318 h 63905"/>
              <a:gd name="connsiteX6" fmla="*/ 2454 w 433844"/>
              <a:gd name="connsiteY6" fmla="*/ 63502 h 6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844" h="63905">
                <a:moveTo>
                  <a:pt x="2454" y="63502"/>
                </a:moveTo>
                <a:cubicBezTo>
                  <a:pt x="20889" y="59201"/>
                  <a:pt x="148094" y="14341"/>
                  <a:pt x="219992" y="4509"/>
                </a:cubicBezTo>
                <a:cubicBezTo>
                  <a:pt x="291890" y="-5323"/>
                  <a:pt x="418481" y="3895"/>
                  <a:pt x="433844" y="4509"/>
                </a:cubicBezTo>
                <a:lnTo>
                  <a:pt x="312170" y="8196"/>
                </a:lnTo>
                <a:cubicBezTo>
                  <a:pt x="280215" y="9425"/>
                  <a:pt x="275913" y="8196"/>
                  <a:pt x="242115" y="11883"/>
                </a:cubicBezTo>
                <a:cubicBezTo>
                  <a:pt x="208317" y="15570"/>
                  <a:pt x="144406" y="24173"/>
                  <a:pt x="109379" y="30318"/>
                </a:cubicBezTo>
                <a:cubicBezTo>
                  <a:pt x="74352" y="36463"/>
                  <a:pt x="-15981" y="67803"/>
                  <a:pt x="2454" y="63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8E959453-79D4-B650-EA89-71608B1FC785}"/>
              </a:ext>
            </a:extLst>
          </p:cNvPr>
          <p:cNvSpPr/>
          <p:nvPr/>
        </p:nvSpPr>
        <p:spPr>
          <a:xfrm>
            <a:off x="3505300" y="3986949"/>
            <a:ext cx="115063" cy="541786"/>
          </a:xfrm>
          <a:custGeom>
            <a:avLst/>
            <a:gdLst>
              <a:gd name="connsiteX0" fmla="*/ 114978 w 115063"/>
              <a:gd name="connsiteY0" fmla="*/ 333 h 541786"/>
              <a:gd name="connsiteX1" fmla="*/ 21671 w 115063"/>
              <a:gd name="connsiteY1" fmla="*/ 230488 h 541786"/>
              <a:gd name="connsiteX2" fmla="*/ 34112 w 115063"/>
              <a:gd name="connsiteY2" fmla="*/ 541508 h 541786"/>
              <a:gd name="connsiteX3" fmla="*/ 3010 w 115063"/>
              <a:gd name="connsiteY3" fmla="*/ 280251 h 541786"/>
              <a:gd name="connsiteX4" fmla="*/ 114978 w 115063"/>
              <a:gd name="connsiteY4" fmla="*/ 333 h 541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63" h="541786">
                <a:moveTo>
                  <a:pt x="114978" y="333"/>
                </a:moveTo>
                <a:cubicBezTo>
                  <a:pt x="118088" y="-7961"/>
                  <a:pt x="35149" y="140292"/>
                  <a:pt x="21671" y="230488"/>
                </a:cubicBezTo>
                <a:cubicBezTo>
                  <a:pt x="8193" y="320684"/>
                  <a:pt x="37222" y="533214"/>
                  <a:pt x="34112" y="541508"/>
                </a:cubicBezTo>
                <a:cubicBezTo>
                  <a:pt x="31002" y="549802"/>
                  <a:pt x="-11504" y="370447"/>
                  <a:pt x="3010" y="280251"/>
                </a:cubicBezTo>
                <a:cubicBezTo>
                  <a:pt x="17524" y="190055"/>
                  <a:pt x="111868" y="8627"/>
                  <a:pt x="114978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51DCDCD9-687A-DDB9-B4BE-73B1C6FDD7C1}"/>
              </a:ext>
            </a:extLst>
          </p:cNvPr>
          <p:cNvSpPr/>
          <p:nvPr/>
        </p:nvSpPr>
        <p:spPr>
          <a:xfrm>
            <a:off x="4534334" y="2357529"/>
            <a:ext cx="491801" cy="348356"/>
          </a:xfrm>
          <a:custGeom>
            <a:avLst/>
            <a:gdLst>
              <a:gd name="connsiteX0" fmla="*/ 491756 w 491801"/>
              <a:gd name="connsiteY0" fmla="*/ 6 h 348356"/>
              <a:gd name="connsiteX1" fmla="*/ 130972 w 491801"/>
              <a:gd name="connsiteY1" fmla="*/ 174177 h 348356"/>
              <a:gd name="connsiteX2" fmla="*/ 344 w 491801"/>
              <a:gd name="connsiteY2" fmla="*/ 348349 h 348356"/>
              <a:gd name="connsiteX3" fmla="*/ 106090 w 491801"/>
              <a:gd name="connsiteY3" fmla="*/ 180398 h 348356"/>
              <a:gd name="connsiteX4" fmla="*/ 491756 w 491801"/>
              <a:gd name="connsiteY4" fmla="*/ 6 h 34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801" h="348356">
                <a:moveTo>
                  <a:pt x="491756" y="6"/>
                </a:moveTo>
                <a:cubicBezTo>
                  <a:pt x="495903" y="-1031"/>
                  <a:pt x="212874" y="116120"/>
                  <a:pt x="130972" y="174177"/>
                </a:cubicBezTo>
                <a:cubicBezTo>
                  <a:pt x="49070" y="232234"/>
                  <a:pt x="4491" y="347312"/>
                  <a:pt x="344" y="348349"/>
                </a:cubicBezTo>
                <a:cubicBezTo>
                  <a:pt x="-3803" y="349386"/>
                  <a:pt x="29372" y="237419"/>
                  <a:pt x="106090" y="180398"/>
                </a:cubicBezTo>
                <a:cubicBezTo>
                  <a:pt x="182808" y="123377"/>
                  <a:pt x="487609" y="1043"/>
                  <a:pt x="491756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EB870259-A350-CAA1-F8DD-535C2E6D1CF7}"/>
              </a:ext>
            </a:extLst>
          </p:cNvPr>
          <p:cNvSpPr/>
          <p:nvPr/>
        </p:nvSpPr>
        <p:spPr>
          <a:xfrm>
            <a:off x="4267125" y="2805396"/>
            <a:ext cx="137507" cy="192871"/>
          </a:xfrm>
          <a:custGeom>
            <a:avLst/>
            <a:gdLst>
              <a:gd name="connsiteX0" fmla="*/ 118263 w 137507"/>
              <a:gd name="connsiteY0" fmla="*/ 8 h 192871"/>
              <a:gd name="connsiteX1" fmla="*/ 130704 w 137507"/>
              <a:gd name="connsiteY1" fmla="*/ 130637 h 192871"/>
              <a:gd name="connsiteX2" fmla="*/ 75 w 137507"/>
              <a:gd name="connsiteY2" fmla="*/ 192841 h 192871"/>
              <a:gd name="connsiteX3" fmla="*/ 112042 w 137507"/>
              <a:gd name="connsiteY3" fmla="*/ 136857 h 192871"/>
              <a:gd name="connsiteX4" fmla="*/ 118263 w 137507"/>
              <a:gd name="connsiteY4" fmla="*/ 8 h 192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507" h="192871">
                <a:moveTo>
                  <a:pt x="118263" y="8"/>
                </a:moveTo>
                <a:cubicBezTo>
                  <a:pt x="121373" y="-1029"/>
                  <a:pt x="150402" y="98498"/>
                  <a:pt x="130704" y="130637"/>
                </a:cubicBezTo>
                <a:cubicBezTo>
                  <a:pt x="111006" y="162776"/>
                  <a:pt x="3185" y="191804"/>
                  <a:pt x="75" y="192841"/>
                </a:cubicBezTo>
                <a:cubicBezTo>
                  <a:pt x="-3035" y="193878"/>
                  <a:pt x="91307" y="167959"/>
                  <a:pt x="112042" y="136857"/>
                </a:cubicBezTo>
                <a:cubicBezTo>
                  <a:pt x="132777" y="105755"/>
                  <a:pt x="115153" y="1045"/>
                  <a:pt x="11826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998622A0-38E9-3BB7-A741-B6BD41DFB596}"/>
              </a:ext>
            </a:extLst>
          </p:cNvPr>
          <p:cNvSpPr/>
          <p:nvPr/>
        </p:nvSpPr>
        <p:spPr>
          <a:xfrm>
            <a:off x="4140084" y="3177058"/>
            <a:ext cx="454384" cy="67809"/>
          </a:xfrm>
          <a:custGeom>
            <a:avLst/>
            <a:gdLst>
              <a:gd name="connsiteX0" fmla="*/ 116 w 454384"/>
              <a:gd name="connsiteY0" fmla="*/ 67792 h 67809"/>
              <a:gd name="connsiteX1" fmla="*/ 212841 w 454384"/>
              <a:gd name="connsiteY1" fmla="*/ 13817 h 67809"/>
              <a:gd name="connsiteX2" fmla="*/ 450966 w 454384"/>
              <a:gd name="connsiteY2" fmla="*/ 13817 h 67809"/>
              <a:gd name="connsiteX3" fmla="*/ 346191 w 454384"/>
              <a:gd name="connsiteY3" fmla="*/ 1117 h 67809"/>
              <a:gd name="connsiteX4" fmla="*/ 241416 w 454384"/>
              <a:gd name="connsiteY4" fmla="*/ 7467 h 67809"/>
              <a:gd name="connsiteX5" fmla="*/ 116 w 454384"/>
              <a:gd name="connsiteY5" fmla="*/ 67792 h 67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4384" h="67809">
                <a:moveTo>
                  <a:pt x="116" y="67792"/>
                </a:moveTo>
                <a:cubicBezTo>
                  <a:pt x="-4646" y="68850"/>
                  <a:pt x="137699" y="22813"/>
                  <a:pt x="212841" y="13817"/>
                </a:cubicBezTo>
                <a:cubicBezTo>
                  <a:pt x="287983" y="4821"/>
                  <a:pt x="428741" y="15934"/>
                  <a:pt x="450966" y="13817"/>
                </a:cubicBezTo>
                <a:cubicBezTo>
                  <a:pt x="473191" y="11700"/>
                  <a:pt x="381116" y="2175"/>
                  <a:pt x="346191" y="1117"/>
                </a:cubicBezTo>
                <a:cubicBezTo>
                  <a:pt x="311266" y="59"/>
                  <a:pt x="301212" y="-2587"/>
                  <a:pt x="241416" y="7467"/>
                </a:cubicBezTo>
                <a:cubicBezTo>
                  <a:pt x="181620" y="17521"/>
                  <a:pt x="4878" y="66734"/>
                  <a:pt x="116" y="677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032B87CB-93EC-9FEF-CA31-023B61F3840B}"/>
              </a:ext>
            </a:extLst>
          </p:cNvPr>
          <p:cNvSpPr/>
          <p:nvPr/>
        </p:nvSpPr>
        <p:spPr>
          <a:xfrm>
            <a:off x="5203416" y="3298811"/>
            <a:ext cx="54405" cy="328086"/>
          </a:xfrm>
          <a:custGeom>
            <a:avLst/>
            <a:gdLst>
              <a:gd name="connsiteX0" fmla="*/ 54384 w 54405"/>
              <a:gd name="connsiteY0" fmla="*/ 14 h 328086"/>
              <a:gd name="connsiteX1" fmla="*/ 9934 w 54405"/>
              <a:gd name="connsiteY1" fmla="*/ 174639 h 328086"/>
              <a:gd name="connsiteX2" fmla="*/ 16284 w 54405"/>
              <a:gd name="connsiteY2" fmla="*/ 327039 h 328086"/>
              <a:gd name="connsiteX3" fmla="*/ 3584 w 54405"/>
              <a:gd name="connsiteY3" fmla="*/ 238139 h 328086"/>
              <a:gd name="connsiteX4" fmla="*/ 3584 w 54405"/>
              <a:gd name="connsiteY4" fmla="*/ 165114 h 328086"/>
              <a:gd name="connsiteX5" fmla="*/ 54384 w 54405"/>
              <a:gd name="connsiteY5" fmla="*/ 14 h 32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05" h="328086">
                <a:moveTo>
                  <a:pt x="54384" y="14"/>
                </a:moveTo>
                <a:cubicBezTo>
                  <a:pt x="55442" y="1602"/>
                  <a:pt x="16284" y="120135"/>
                  <a:pt x="9934" y="174639"/>
                </a:cubicBezTo>
                <a:cubicBezTo>
                  <a:pt x="3584" y="229143"/>
                  <a:pt x="17342" y="316456"/>
                  <a:pt x="16284" y="327039"/>
                </a:cubicBezTo>
                <a:cubicBezTo>
                  <a:pt x="15226" y="337622"/>
                  <a:pt x="5701" y="265127"/>
                  <a:pt x="3584" y="238139"/>
                </a:cubicBezTo>
                <a:cubicBezTo>
                  <a:pt x="1467" y="211152"/>
                  <a:pt x="-3295" y="198452"/>
                  <a:pt x="3584" y="165114"/>
                </a:cubicBezTo>
                <a:cubicBezTo>
                  <a:pt x="10463" y="131776"/>
                  <a:pt x="53326" y="-1574"/>
                  <a:pt x="54384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5B5055FF-464A-BA4F-9D71-A58DAD556A55}"/>
              </a:ext>
            </a:extLst>
          </p:cNvPr>
          <p:cNvSpPr/>
          <p:nvPr/>
        </p:nvSpPr>
        <p:spPr>
          <a:xfrm>
            <a:off x="5410094" y="3238237"/>
            <a:ext cx="49950" cy="293109"/>
          </a:xfrm>
          <a:custGeom>
            <a:avLst/>
            <a:gdLst>
              <a:gd name="connsiteX0" fmla="*/ 106 w 49950"/>
              <a:gd name="connsiteY0" fmla="*/ 263 h 293109"/>
              <a:gd name="connsiteX1" fmla="*/ 35031 w 49950"/>
              <a:gd name="connsiteY1" fmla="*/ 171713 h 293109"/>
              <a:gd name="connsiteX2" fmla="*/ 41381 w 49950"/>
              <a:gd name="connsiteY2" fmla="*/ 292363 h 293109"/>
              <a:gd name="connsiteX3" fmla="*/ 47731 w 49950"/>
              <a:gd name="connsiteY3" fmla="*/ 212988 h 293109"/>
              <a:gd name="connsiteX4" fmla="*/ 106 w 49950"/>
              <a:gd name="connsiteY4" fmla="*/ 263 h 293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50" h="293109">
                <a:moveTo>
                  <a:pt x="106" y="263"/>
                </a:moveTo>
                <a:cubicBezTo>
                  <a:pt x="-2011" y="-6616"/>
                  <a:pt x="28152" y="123030"/>
                  <a:pt x="35031" y="171713"/>
                </a:cubicBezTo>
                <a:cubicBezTo>
                  <a:pt x="41910" y="220396"/>
                  <a:pt x="39264" y="285484"/>
                  <a:pt x="41381" y="292363"/>
                </a:cubicBezTo>
                <a:cubicBezTo>
                  <a:pt x="43498" y="299242"/>
                  <a:pt x="54610" y="257438"/>
                  <a:pt x="47731" y="212988"/>
                </a:cubicBezTo>
                <a:cubicBezTo>
                  <a:pt x="40852" y="168538"/>
                  <a:pt x="2223" y="7142"/>
                  <a:pt x="106" y="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9E3300A3-4394-BB31-AEFC-F906A1621E24}"/>
              </a:ext>
            </a:extLst>
          </p:cNvPr>
          <p:cNvSpPr/>
          <p:nvPr/>
        </p:nvSpPr>
        <p:spPr>
          <a:xfrm>
            <a:off x="5102504" y="2533650"/>
            <a:ext cx="94973" cy="282911"/>
          </a:xfrm>
          <a:custGeom>
            <a:avLst/>
            <a:gdLst>
              <a:gd name="connsiteX0" fmla="*/ 94971 w 94973"/>
              <a:gd name="connsiteY0" fmla="*/ 0 h 282911"/>
              <a:gd name="connsiteX1" fmla="*/ 9246 w 94973"/>
              <a:gd name="connsiteY1" fmla="*/ 120650 h 282911"/>
              <a:gd name="connsiteX2" fmla="*/ 88621 w 94973"/>
              <a:gd name="connsiteY2" fmla="*/ 282575 h 282911"/>
              <a:gd name="connsiteX3" fmla="*/ 12421 w 94973"/>
              <a:gd name="connsiteY3" fmla="*/ 161925 h 282911"/>
              <a:gd name="connsiteX4" fmla="*/ 6071 w 94973"/>
              <a:gd name="connsiteY4" fmla="*/ 120650 h 282911"/>
              <a:gd name="connsiteX5" fmla="*/ 94971 w 94973"/>
              <a:gd name="connsiteY5" fmla="*/ 0 h 28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973" h="282911">
                <a:moveTo>
                  <a:pt x="94971" y="0"/>
                </a:moveTo>
                <a:cubicBezTo>
                  <a:pt x="95500" y="0"/>
                  <a:pt x="10304" y="73554"/>
                  <a:pt x="9246" y="120650"/>
                </a:cubicBezTo>
                <a:cubicBezTo>
                  <a:pt x="8188" y="167746"/>
                  <a:pt x="88092" y="275696"/>
                  <a:pt x="88621" y="282575"/>
                </a:cubicBezTo>
                <a:cubicBezTo>
                  <a:pt x="89150" y="289454"/>
                  <a:pt x="26179" y="188913"/>
                  <a:pt x="12421" y="161925"/>
                </a:cubicBezTo>
                <a:cubicBezTo>
                  <a:pt x="-1337" y="134938"/>
                  <a:pt x="-3983" y="143933"/>
                  <a:pt x="6071" y="120650"/>
                </a:cubicBezTo>
                <a:cubicBezTo>
                  <a:pt x="16125" y="97367"/>
                  <a:pt x="94442" y="0"/>
                  <a:pt x="9497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6E51A860-D9C4-082A-71EE-2E96ECEB53D4}"/>
              </a:ext>
            </a:extLst>
          </p:cNvPr>
          <p:cNvSpPr/>
          <p:nvPr/>
        </p:nvSpPr>
        <p:spPr>
          <a:xfrm>
            <a:off x="5441944" y="2365338"/>
            <a:ext cx="170621" cy="379769"/>
          </a:xfrm>
          <a:custGeom>
            <a:avLst/>
            <a:gdLst>
              <a:gd name="connsiteX0" fmla="*/ 6 w 170621"/>
              <a:gd name="connsiteY0" fmla="*/ 37 h 379769"/>
              <a:gd name="connsiteX1" fmla="*/ 149231 w 170621"/>
              <a:gd name="connsiteY1" fmla="*/ 327062 h 379769"/>
              <a:gd name="connsiteX2" fmla="*/ 155581 w 170621"/>
              <a:gd name="connsiteY2" fmla="*/ 349287 h 379769"/>
              <a:gd name="connsiteX3" fmla="*/ 6 w 170621"/>
              <a:gd name="connsiteY3" fmla="*/ 37 h 379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621" h="379769">
                <a:moveTo>
                  <a:pt x="6" y="37"/>
                </a:moveTo>
                <a:cubicBezTo>
                  <a:pt x="-1052" y="-3667"/>
                  <a:pt x="123302" y="268854"/>
                  <a:pt x="149231" y="327062"/>
                </a:cubicBezTo>
                <a:cubicBezTo>
                  <a:pt x="175160" y="385270"/>
                  <a:pt x="177806" y="399029"/>
                  <a:pt x="155581" y="349287"/>
                </a:cubicBezTo>
                <a:lnTo>
                  <a:pt x="6" y="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C0906078-0F34-2262-2107-6332CE3A737E}"/>
              </a:ext>
            </a:extLst>
          </p:cNvPr>
          <p:cNvSpPr/>
          <p:nvPr/>
        </p:nvSpPr>
        <p:spPr>
          <a:xfrm>
            <a:off x="5651437" y="2832100"/>
            <a:ext cx="95331" cy="152400"/>
          </a:xfrm>
          <a:custGeom>
            <a:avLst/>
            <a:gdLst>
              <a:gd name="connsiteX0" fmla="*/ 95313 w 95331"/>
              <a:gd name="connsiteY0" fmla="*/ 0 h 152400"/>
              <a:gd name="connsiteX1" fmla="*/ 34988 w 95331"/>
              <a:gd name="connsiteY1" fmla="*/ 76200 h 152400"/>
              <a:gd name="connsiteX2" fmla="*/ 63 w 95331"/>
              <a:gd name="connsiteY2" fmla="*/ 152400 h 152400"/>
              <a:gd name="connsiteX3" fmla="*/ 28638 w 95331"/>
              <a:gd name="connsiteY3" fmla="*/ 76200 h 152400"/>
              <a:gd name="connsiteX4" fmla="*/ 95313 w 95331"/>
              <a:gd name="connsiteY4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331" h="152400">
                <a:moveTo>
                  <a:pt x="95313" y="0"/>
                </a:moveTo>
                <a:cubicBezTo>
                  <a:pt x="96371" y="0"/>
                  <a:pt x="50863" y="50800"/>
                  <a:pt x="34988" y="76200"/>
                </a:cubicBezTo>
                <a:cubicBezTo>
                  <a:pt x="19113" y="101600"/>
                  <a:pt x="1121" y="152400"/>
                  <a:pt x="63" y="152400"/>
                </a:cubicBezTo>
                <a:cubicBezTo>
                  <a:pt x="-995" y="152400"/>
                  <a:pt x="11175" y="99483"/>
                  <a:pt x="28638" y="76200"/>
                </a:cubicBezTo>
                <a:cubicBezTo>
                  <a:pt x="46100" y="52917"/>
                  <a:pt x="94255" y="0"/>
                  <a:pt x="9531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8138D053-F36D-3A94-14CB-68955CD1A817}"/>
              </a:ext>
            </a:extLst>
          </p:cNvPr>
          <p:cNvSpPr/>
          <p:nvPr/>
        </p:nvSpPr>
        <p:spPr>
          <a:xfrm>
            <a:off x="5165851" y="2920577"/>
            <a:ext cx="101474" cy="328554"/>
          </a:xfrm>
          <a:custGeom>
            <a:avLst/>
            <a:gdLst>
              <a:gd name="connsiteX0" fmla="*/ 101474 w 101474"/>
              <a:gd name="connsiteY0" fmla="*/ 423 h 328554"/>
              <a:gd name="connsiteX1" fmla="*/ 9399 w 101474"/>
              <a:gd name="connsiteY1" fmla="*/ 222673 h 328554"/>
              <a:gd name="connsiteX2" fmla="*/ 3049 w 101474"/>
              <a:gd name="connsiteY2" fmla="*/ 327448 h 328554"/>
              <a:gd name="connsiteX3" fmla="*/ 9399 w 101474"/>
              <a:gd name="connsiteY3" fmla="*/ 162348 h 328554"/>
              <a:gd name="connsiteX4" fmla="*/ 15749 w 101474"/>
              <a:gd name="connsiteY4" fmla="*/ 136948 h 328554"/>
              <a:gd name="connsiteX5" fmla="*/ 9399 w 101474"/>
              <a:gd name="connsiteY5" fmla="*/ 165523 h 328554"/>
              <a:gd name="connsiteX6" fmla="*/ 101474 w 101474"/>
              <a:gd name="connsiteY6" fmla="*/ 423 h 32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474" h="328554">
                <a:moveTo>
                  <a:pt x="101474" y="423"/>
                </a:moveTo>
                <a:cubicBezTo>
                  <a:pt x="101474" y="9948"/>
                  <a:pt x="25803" y="168169"/>
                  <a:pt x="9399" y="222673"/>
                </a:cubicBezTo>
                <a:cubicBezTo>
                  <a:pt x="-7005" y="277177"/>
                  <a:pt x="3049" y="337502"/>
                  <a:pt x="3049" y="327448"/>
                </a:cubicBezTo>
                <a:cubicBezTo>
                  <a:pt x="3049" y="317394"/>
                  <a:pt x="7282" y="194098"/>
                  <a:pt x="9399" y="162348"/>
                </a:cubicBezTo>
                <a:cubicBezTo>
                  <a:pt x="11516" y="130598"/>
                  <a:pt x="15749" y="136419"/>
                  <a:pt x="15749" y="136948"/>
                </a:cubicBezTo>
                <a:cubicBezTo>
                  <a:pt x="15749" y="137477"/>
                  <a:pt x="-4359" y="186161"/>
                  <a:pt x="9399" y="165523"/>
                </a:cubicBezTo>
                <a:cubicBezTo>
                  <a:pt x="23157" y="144885"/>
                  <a:pt x="101474" y="-9102"/>
                  <a:pt x="101474" y="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BA5612EF-0FA3-38F3-0A6C-96FCE73478B5}"/>
              </a:ext>
            </a:extLst>
          </p:cNvPr>
          <p:cNvSpPr/>
          <p:nvPr/>
        </p:nvSpPr>
        <p:spPr>
          <a:xfrm>
            <a:off x="5391147" y="2476351"/>
            <a:ext cx="50845" cy="381177"/>
          </a:xfrm>
          <a:custGeom>
            <a:avLst/>
            <a:gdLst>
              <a:gd name="connsiteX0" fmla="*/ 3178 w 50845"/>
              <a:gd name="connsiteY0" fmla="*/ 149 h 381177"/>
              <a:gd name="connsiteX1" fmla="*/ 3178 w 50845"/>
              <a:gd name="connsiteY1" fmla="*/ 108099 h 381177"/>
              <a:gd name="connsiteX2" fmla="*/ 44453 w 50845"/>
              <a:gd name="connsiteY2" fmla="*/ 273199 h 381177"/>
              <a:gd name="connsiteX3" fmla="*/ 31753 w 50845"/>
              <a:gd name="connsiteY3" fmla="*/ 381149 h 381177"/>
              <a:gd name="connsiteX4" fmla="*/ 50803 w 50845"/>
              <a:gd name="connsiteY4" fmla="*/ 263674 h 381177"/>
              <a:gd name="connsiteX5" fmla="*/ 25403 w 50845"/>
              <a:gd name="connsiteY5" fmla="*/ 174774 h 381177"/>
              <a:gd name="connsiteX6" fmla="*/ 6353 w 50845"/>
              <a:gd name="connsiteY6" fmla="*/ 130324 h 381177"/>
              <a:gd name="connsiteX7" fmla="*/ 3178 w 50845"/>
              <a:gd name="connsiteY7" fmla="*/ 149 h 38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45" h="381177">
                <a:moveTo>
                  <a:pt x="3178" y="149"/>
                </a:moveTo>
                <a:cubicBezTo>
                  <a:pt x="2649" y="-3555"/>
                  <a:pt x="-3701" y="62591"/>
                  <a:pt x="3178" y="108099"/>
                </a:cubicBezTo>
                <a:cubicBezTo>
                  <a:pt x="10057" y="153607"/>
                  <a:pt x="39691" y="227691"/>
                  <a:pt x="44453" y="273199"/>
                </a:cubicBezTo>
                <a:cubicBezTo>
                  <a:pt x="49215" y="318707"/>
                  <a:pt x="30695" y="382737"/>
                  <a:pt x="31753" y="381149"/>
                </a:cubicBezTo>
                <a:cubicBezTo>
                  <a:pt x="32811" y="379561"/>
                  <a:pt x="51861" y="298070"/>
                  <a:pt x="50803" y="263674"/>
                </a:cubicBezTo>
                <a:cubicBezTo>
                  <a:pt x="49745" y="229278"/>
                  <a:pt x="32811" y="196999"/>
                  <a:pt x="25403" y="174774"/>
                </a:cubicBezTo>
                <a:cubicBezTo>
                  <a:pt x="17995" y="152549"/>
                  <a:pt x="9528" y="152549"/>
                  <a:pt x="6353" y="130324"/>
                </a:cubicBezTo>
                <a:cubicBezTo>
                  <a:pt x="3178" y="108099"/>
                  <a:pt x="3707" y="3853"/>
                  <a:pt x="3178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79A6A1D4-FEB3-BD03-AF46-41FEC5421CB7}"/>
              </a:ext>
            </a:extLst>
          </p:cNvPr>
          <p:cNvSpPr/>
          <p:nvPr/>
        </p:nvSpPr>
        <p:spPr>
          <a:xfrm>
            <a:off x="5123854" y="3340086"/>
            <a:ext cx="54591" cy="368362"/>
          </a:xfrm>
          <a:custGeom>
            <a:avLst/>
            <a:gdLst>
              <a:gd name="connsiteX0" fmla="*/ 29171 w 54591"/>
              <a:gd name="connsiteY0" fmla="*/ 14 h 368362"/>
              <a:gd name="connsiteX1" fmla="*/ 596 w 54591"/>
              <a:gd name="connsiteY1" fmla="*/ 161939 h 368362"/>
              <a:gd name="connsiteX2" fmla="*/ 54571 w 54591"/>
              <a:gd name="connsiteY2" fmla="*/ 368314 h 368362"/>
              <a:gd name="connsiteX3" fmla="*/ 6946 w 54591"/>
              <a:gd name="connsiteY3" fmla="*/ 180989 h 368362"/>
              <a:gd name="connsiteX4" fmla="*/ 596 w 54591"/>
              <a:gd name="connsiteY4" fmla="*/ 152414 h 368362"/>
              <a:gd name="connsiteX5" fmla="*/ 29171 w 54591"/>
              <a:gd name="connsiteY5" fmla="*/ 14 h 36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91" h="368362">
                <a:moveTo>
                  <a:pt x="29171" y="14"/>
                </a:moveTo>
                <a:cubicBezTo>
                  <a:pt x="29171" y="1601"/>
                  <a:pt x="-3637" y="100556"/>
                  <a:pt x="596" y="161939"/>
                </a:cubicBezTo>
                <a:cubicBezTo>
                  <a:pt x="4829" y="223322"/>
                  <a:pt x="53513" y="365139"/>
                  <a:pt x="54571" y="368314"/>
                </a:cubicBezTo>
                <a:cubicBezTo>
                  <a:pt x="55629" y="371489"/>
                  <a:pt x="15942" y="216972"/>
                  <a:pt x="6946" y="180989"/>
                </a:cubicBezTo>
                <a:cubicBezTo>
                  <a:pt x="-2050" y="145006"/>
                  <a:pt x="67" y="177285"/>
                  <a:pt x="596" y="152414"/>
                </a:cubicBezTo>
                <a:cubicBezTo>
                  <a:pt x="1125" y="127543"/>
                  <a:pt x="29171" y="-1573"/>
                  <a:pt x="29171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9DEE1B82-5399-BF6F-6C3D-759DAF73F904}"/>
              </a:ext>
            </a:extLst>
          </p:cNvPr>
          <p:cNvSpPr/>
          <p:nvPr/>
        </p:nvSpPr>
        <p:spPr>
          <a:xfrm>
            <a:off x="5458022" y="3031973"/>
            <a:ext cx="60128" cy="200247"/>
          </a:xfrm>
          <a:custGeom>
            <a:avLst/>
            <a:gdLst>
              <a:gd name="connsiteX0" fmla="*/ 22028 w 60128"/>
              <a:gd name="connsiteY0" fmla="*/ 152 h 200247"/>
              <a:gd name="connsiteX1" fmla="*/ 6153 w 60128"/>
              <a:gd name="connsiteY1" fmla="*/ 127152 h 200247"/>
              <a:gd name="connsiteX2" fmla="*/ 60128 w 60128"/>
              <a:gd name="connsiteY2" fmla="*/ 200177 h 200247"/>
              <a:gd name="connsiteX3" fmla="*/ 6153 w 60128"/>
              <a:gd name="connsiteY3" fmla="*/ 139852 h 200247"/>
              <a:gd name="connsiteX4" fmla="*/ 2978 w 60128"/>
              <a:gd name="connsiteY4" fmla="*/ 101752 h 200247"/>
              <a:gd name="connsiteX5" fmla="*/ 22028 w 60128"/>
              <a:gd name="connsiteY5" fmla="*/ 152 h 200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28" h="200247">
                <a:moveTo>
                  <a:pt x="22028" y="152"/>
                </a:moveTo>
                <a:cubicBezTo>
                  <a:pt x="22557" y="4385"/>
                  <a:pt x="-197" y="93815"/>
                  <a:pt x="6153" y="127152"/>
                </a:cubicBezTo>
                <a:cubicBezTo>
                  <a:pt x="12503" y="160490"/>
                  <a:pt x="60128" y="198060"/>
                  <a:pt x="60128" y="200177"/>
                </a:cubicBezTo>
                <a:cubicBezTo>
                  <a:pt x="60128" y="202294"/>
                  <a:pt x="15678" y="156256"/>
                  <a:pt x="6153" y="139852"/>
                </a:cubicBezTo>
                <a:cubicBezTo>
                  <a:pt x="-3372" y="123448"/>
                  <a:pt x="332" y="122389"/>
                  <a:pt x="2978" y="101752"/>
                </a:cubicBezTo>
                <a:cubicBezTo>
                  <a:pt x="5624" y="81115"/>
                  <a:pt x="21499" y="-4081"/>
                  <a:pt x="22028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FCBE92FF-8D4E-DD04-0877-5CBE71FF1FCE}"/>
              </a:ext>
            </a:extLst>
          </p:cNvPr>
          <p:cNvSpPr/>
          <p:nvPr/>
        </p:nvSpPr>
        <p:spPr>
          <a:xfrm>
            <a:off x="5534619" y="3352742"/>
            <a:ext cx="56638" cy="247709"/>
          </a:xfrm>
          <a:custGeom>
            <a:avLst/>
            <a:gdLst>
              <a:gd name="connsiteX0" fmla="*/ 56556 w 56638"/>
              <a:gd name="connsiteY0" fmla="*/ 58 h 247709"/>
              <a:gd name="connsiteX1" fmla="*/ 18456 w 56638"/>
              <a:gd name="connsiteY1" fmla="*/ 95308 h 247709"/>
              <a:gd name="connsiteX2" fmla="*/ 50206 w 56638"/>
              <a:gd name="connsiteY2" fmla="*/ 247708 h 247709"/>
              <a:gd name="connsiteX3" fmla="*/ 5756 w 56638"/>
              <a:gd name="connsiteY3" fmla="*/ 98483 h 247709"/>
              <a:gd name="connsiteX4" fmla="*/ 5756 w 56638"/>
              <a:gd name="connsiteY4" fmla="*/ 108008 h 247709"/>
              <a:gd name="connsiteX5" fmla="*/ 56556 w 56638"/>
              <a:gd name="connsiteY5" fmla="*/ 58 h 24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638" h="247709">
                <a:moveTo>
                  <a:pt x="56556" y="58"/>
                </a:moveTo>
                <a:cubicBezTo>
                  <a:pt x="58673" y="-2059"/>
                  <a:pt x="19514" y="54033"/>
                  <a:pt x="18456" y="95308"/>
                </a:cubicBezTo>
                <a:cubicBezTo>
                  <a:pt x="17398" y="136583"/>
                  <a:pt x="52323" y="247179"/>
                  <a:pt x="50206" y="247708"/>
                </a:cubicBezTo>
                <a:cubicBezTo>
                  <a:pt x="48089" y="248237"/>
                  <a:pt x="13164" y="121766"/>
                  <a:pt x="5756" y="98483"/>
                </a:cubicBezTo>
                <a:cubicBezTo>
                  <a:pt x="-1652" y="75200"/>
                  <a:pt x="-2182" y="121766"/>
                  <a:pt x="5756" y="108008"/>
                </a:cubicBezTo>
                <a:cubicBezTo>
                  <a:pt x="13693" y="94250"/>
                  <a:pt x="54439" y="2175"/>
                  <a:pt x="56556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11936453-9F84-084F-A0F6-8A63BA3C115E}"/>
              </a:ext>
            </a:extLst>
          </p:cNvPr>
          <p:cNvSpPr/>
          <p:nvPr/>
        </p:nvSpPr>
        <p:spPr>
          <a:xfrm>
            <a:off x="5770473" y="3266789"/>
            <a:ext cx="534407" cy="44866"/>
          </a:xfrm>
          <a:custGeom>
            <a:avLst/>
            <a:gdLst>
              <a:gd name="connsiteX0" fmla="*/ 1677 w 534407"/>
              <a:gd name="connsiteY0" fmla="*/ 41561 h 44866"/>
              <a:gd name="connsiteX1" fmla="*/ 344577 w 534407"/>
              <a:gd name="connsiteY1" fmla="*/ 6636 h 44866"/>
              <a:gd name="connsiteX2" fmla="*/ 306477 w 534407"/>
              <a:gd name="connsiteY2" fmla="*/ 3461 h 44866"/>
              <a:gd name="connsiteX3" fmla="*/ 531902 w 534407"/>
              <a:gd name="connsiteY3" fmla="*/ 44736 h 44866"/>
              <a:gd name="connsiteX4" fmla="*/ 420777 w 534407"/>
              <a:gd name="connsiteY4" fmla="*/ 16161 h 44866"/>
              <a:gd name="connsiteX5" fmla="*/ 319177 w 534407"/>
              <a:gd name="connsiteY5" fmla="*/ 6636 h 44866"/>
              <a:gd name="connsiteX6" fmla="*/ 217577 w 534407"/>
              <a:gd name="connsiteY6" fmla="*/ 6636 h 44866"/>
              <a:gd name="connsiteX7" fmla="*/ 1677 w 534407"/>
              <a:gd name="connsiteY7" fmla="*/ 41561 h 44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4407" h="44866">
                <a:moveTo>
                  <a:pt x="1677" y="41561"/>
                </a:moveTo>
                <a:cubicBezTo>
                  <a:pt x="22844" y="41561"/>
                  <a:pt x="293777" y="12986"/>
                  <a:pt x="344577" y="6636"/>
                </a:cubicBezTo>
                <a:cubicBezTo>
                  <a:pt x="395377" y="286"/>
                  <a:pt x="275256" y="-2889"/>
                  <a:pt x="306477" y="3461"/>
                </a:cubicBezTo>
                <a:cubicBezTo>
                  <a:pt x="337698" y="9811"/>
                  <a:pt x="512852" y="42619"/>
                  <a:pt x="531902" y="44736"/>
                </a:cubicBezTo>
                <a:cubicBezTo>
                  <a:pt x="550952" y="46853"/>
                  <a:pt x="456231" y="22511"/>
                  <a:pt x="420777" y="16161"/>
                </a:cubicBezTo>
                <a:cubicBezTo>
                  <a:pt x="385323" y="9811"/>
                  <a:pt x="353044" y="8223"/>
                  <a:pt x="319177" y="6636"/>
                </a:cubicBezTo>
                <a:cubicBezTo>
                  <a:pt x="285310" y="5049"/>
                  <a:pt x="269435" y="1873"/>
                  <a:pt x="217577" y="6636"/>
                </a:cubicBezTo>
                <a:cubicBezTo>
                  <a:pt x="165719" y="11398"/>
                  <a:pt x="-19490" y="41561"/>
                  <a:pt x="1677" y="41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C70F859B-5A6A-1AF2-1016-F7345FCA517A}"/>
              </a:ext>
            </a:extLst>
          </p:cNvPr>
          <p:cNvSpPr/>
          <p:nvPr/>
        </p:nvSpPr>
        <p:spPr>
          <a:xfrm>
            <a:off x="5816551" y="2504891"/>
            <a:ext cx="242887" cy="279113"/>
          </a:xfrm>
          <a:custGeom>
            <a:avLst/>
            <a:gdLst>
              <a:gd name="connsiteX0" fmla="*/ 49 w 242887"/>
              <a:gd name="connsiteY0" fmla="*/ 184 h 279113"/>
              <a:gd name="connsiteX1" fmla="*/ 206424 w 242887"/>
              <a:gd name="connsiteY1" fmla="*/ 235134 h 279113"/>
              <a:gd name="connsiteX2" fmla="*/ 241349 w 242887"/>
              <a:gd name="connsiteY2" fmla="*/ 276409 h 279113"/>
              <a:gd name="connsiteX3" fmla="*/ 187374 w 242887"/>
              <a:gd name="connsiteY3" fmla="*/ 197034 h 279113"/>
              <a:gd name="connsiteX4" fmla="*/ 49 w 242887"/>
              <a:gd name="connsiteY4" fmla="*/ 184 h 27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887" h="279113">
                <a:moveTo>
                  <a:pt x="49" y="184"/>
                </a:moveTo>
                <a:cubicBezTo>
                  <a:pt x="3224" y="6534"/>
                  <a:pt x="166207" y="189097"/>
                  <a:pt x="206424" y="235134"/>
                </a:cubicBezTo>
                <a:cubicBezTo>
                  <a:pt x="246641" y="281171"/>
                  <a:pt x="244524" y="282759"/>
                  <a:pt x="241349" y="276409"/>
                </a:cubicBezTo>
                <a:cubicBezTo>
                  <a:pt x="238174" y="270059"/>
                  <a:pt x="227062" y="240955"/>
                  <a:pt x="187374" y="197034"/>
                </a:cubicBezTo>
                <a:cubicBezTo>
                  <a:pt x="147687" y="153113"/>
                  <a:pt x="-3126" y="-6166"/>
                  <a:pt x="49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CB644FD1-52A1-B06B-08B6-E0282E298867}"/>
              </a:ext>
            </a:extLst>
          </p:cNvPr>
          <p:cNvSpPr/>
          <p:nvPr/>
        </p:nvSpPr>
        <p:spPr>
          <a:xfrm>
            <a:off x="6042782" y="2889026"/>
            <a:ext cx="59589" cy="200455"/>
          </a:xfrm>
          <a:custGeom>
            <a:avLst/>
            <a:gdLst>
              <a:gd name="connsiteX0" fmla="*/ 2418 w 59589"/>
              <a:gd name="connsiteY0" fmla="*/ 224 h 200455"/>
              <a:gd name="connsiteX1" fmla="*/ 5593 w 59589"/>
              <a:gd name="connsiteY1" fmla="*/ 85949 h 200455"/>
              <a:gd name="connsiteX2" fmla="*/ 59568 w 59589"/>
              <a:gd name="connsiteY2" fmla="*/ 200249 h 200455"/>
              <a:gd name="connsiteX3" fmla="*/ 11943 w 59589"/>
              <a:gd name="connsiteY3" fmla="*/ 111349 h 200455"/>
              <a:gd name="connsiteX4" fmla="*/ 2418 w 59589"/>
              <a:gd name="connsiteY4" fmla="*/ 224 h 20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89" h="200455">
                <a:moveTo>
                  <a:pt x="2418" y="224"/>
                </a:moveTo>
                <a:cubicBezTo>
                  <a:pt x="1360" y="-4009"/>
                  <a:pt x="-3932" y="52612"/>
                  <a:pt x="5593" y="85949"/>
                </a:cubicBezTo>
                <a:cubicBezTo>
                  <a:pt x="15118" y="119287"/>
                  <a:pt x="58510" y="196016"/>
                  <a:pt x="59568" y="200249"/>
                </a:cubicBezTo>
                <a:cubicBezTo>
                  <a:pt x="60626" y="204482"/>
                  <a:pt x="21468" y="142570"/>
                  <a:pt x="11943" y="111349"/>
                </a:cubicBezTo>
                <a:cubicBezTo>
                  <a:pt x="2418" y="80128"/>
                  <a:pt x="3476" y="4457"/>
                  <a:pt x="2418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FA9EAC56-6047-4F39-BFA2-3FDFB3687C50}"/>
              </a:ext>
            </a:extLst>
          </p:cNvPr>
          <p:cNvSpPr/>
          <p:nvPr/>
        </p:nvSpPr>
        <p:spPr>
          <a:xfrm>
            <a:off x="4981040" y="5943563"/>
            <a:ext cx="515505" cy="125507"/>
          </a:xfrm>
          <a:custGeom>
            <a:avLst/>
            <a:gdLst>
              <a:gd name="connsiteX0" fmla="*/ 535 w 515505"/>
              <a:gd name="connsiteY0" fmla="*/ 37 h 125507"/>
              <a:gd name="connsiteX1" fmla="*/ 238660 w 515505"/>
              <a:gd name="connsiteY1" fmla="*/ 41312 h 125507"/>
              <a:gd name="connsiteX2" fmla="*/ 508535 w 515505"/>
              <a:gd name="connsiteY2" fmla="*/ 123862 h 125507"/>
              <a:gd name="connsiteX3" fmla="*/ 441860 w 515505"/>
              <a:gd name="connsiteY3" fmla="*/ 98462 h 125507"/>
              <a:gd name="connsiteX4" fmla="*/ 305335 w 515505"/>
              <a:gd name="connsiteY4" fmla="*/ 47662 h 125507"/>
              <a:gd name="connsiteX5" fmla="*/ 535 w 515505"/>
              <a:gd name="connsiteY5" fmla="*/ 37 h 12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5505" h="125507">
                <a:moveTo>
                  <a:pt x="535" y="37"/>
                </a:moveTo>
                <a:cubicBezTo>
                  <a:pt x="-10577" y="-1021"/>
                  <a:pt x="153993" y="20675"/>
                  <a:pt x="238660" y="41312"/>
                </a:cubicBezTo>
                <a:cubicBezTo>
                  <a:pt x="323327" y="61950"/>
                  <a:pt x="474668" y="114337"/>
                  <a:pt x="508535" y="123862"/>
                </a:cubicBezTo>
                <a:cubicBezTo>
                  <a:pt x="542402" y="133387"/>
                  <a:pt x="441860" y="98462"/>
                  <a:pt x="441860" y="98462"/>
                </a:cubicBezTo>
                <a:cubicBezTo>
                  <a:pt x="407993" y="85762"/>
                  <a:pt x="373597" y="63008"/>
                  <a:pt x="305335" y="47662"/>
                </a:cubicBezTo>
                <a:cubicBezTo>
                  <a:pt x="237073" y="32316"/>
                  <a:pt x="11647" y="1095"/>
                  <a:pt x="535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EF81A735-4D95-EF77-4854-A594E32E86BF}"/>
              </a:ext>
            </a:extLst>
          </p:cNvPr>
          <p:cNvSpPr/>
          <p:nvPr/>
        </p:nvSpPr>
        <p:spPr>
          <a:xfrm>
            <a:off x="4256236" y="5379820"/>
            <a:ext cx="81080" cy="232401"/>
          </a:xfrm>
          <a:custGeom>
            <a:avLst/>
            <a:gdLst>
              <a:gd name="connsiteX0" fmla="*/ 1439 w 81080"/>
              <a:gd name="connsiteY0" fmla="*/ 1805 h 232401"/>
              <a:gd name="connsiteX1" fmla="*/ 14139 w 81080"/>
              <a:gd name="connsiteY1" fmla="*/ 84355 h 232401"/>
              <a:gd name="connsiteX2" fmla="*/ 80814 w 81080"/>
              <a:gd name="connsiteY2" fmla="*/ 230405 h 232401"/>
              <a:gd name="connsiteX3" fmla="*/ 36364 w 81080"/>
              <a:gd name="connsiteY3" fmla="*/ 160555 h 232401"/>
              <a:gd name="connsiteX4" fmla="*/ 1439 w 81080"/>
              <a:gd name="connsiteY4" fmla="*/ 1805 h 23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080" h="232401">
                <a:moveTo>
                  <a:pt x="1439" y="1805"/>
                </a:moveTo>
                <a:cubicBezTo>
                  <a:pt x="-2265" y="-10895"/>
                  <a:pt x="910" y="46255"/>
                  <a:pt x="14139" y="84355"/>
                </a:cubicBezTo>
                <a:cubicBezTo>
                  <a:pt x="27368" y="122455"/>
                  <a:pt x="77110" y="217705"/>
                  <a:pt x="80814" y="230405"/>
                </a:cubicBezTo>
                <a:cubicBezTo>
                  <a:pt x="84518" y="243105"/>
                  <a:pt x="48535" y="192305"/>
                  <a:pt x="36364" y="160555"/>
                </a:cubicBezTo>
                <a:cubicBezTo>
                  <a:pt x="24193" y="128805"/>
                  <a:pt x="5143" y="14505"/>
                  <a:pt x="1439" y="18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1EF3853E-5711-8761-7B84-E057C0576EA9}"/>
              </a:ext>
            </a:extLst>
          </p:cNvPr>
          <p:cNvSpPr/>
          <p:nvPr/>
        </p:nvSpPr>
        <p:spPr>
          <a:xfrm>
            <a:off x="5511776" y="5797407"/>
            <a:ext cx="250979" cy="162442"/>
          </a:xfrm>
          <a:custGeom>
            <a:avLst/>
            <a:gdLst>
              <a:gd name="connsiteX0" fmla="*/ 250849 w 250979"/>
              <a:gd name="connsiteY0" fmla="*/ 143 h 162442"/>
              <a:gd name="connsiteX1" fmla="*/ 187349 w 250979"/>
              <a:gd name="connsiteY1" fmla="*/ 92218 h 162442"/>
              <a:gd name="connsiteX2" fmla="*/ 24 w 250979"/>
              <a:gd name="connsiteY2" fmla="*/ 162068 h 162442"/>
              <a:gd name="connsiteX3" fmla="*/ 174649 w 250979"/>
              <a:gd name="connsiteY3" fmla="*/ 114443 h 162442"/>
              <a:gd name="connsiteX4" fmla="*/ 250849 w 250979"/>
              <a:gd name="connsiteY4" fmla="*/ 143 h 162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979" h="162442">
                <a:moveTo>
                  <a:pt x="250849" y="143"/>
                </a:moveTo>
                <a:cubicBezTo>
                  <a:pt x="252966" y="-3561"/>
                  <a:pt x="229153" y="65231"/>
                  <a:pt x="187349" y="92218"/>
                </a:cubicBezTo>
                <a:cubicBezTo>
                  <a:pt x="145545" y="119206"/>
                  <a:pt x="2141" y="158364"/>
                  <a:pt x="24" y="162068"/>
                </a:cubicBezTo>
                <a:cubicBezTo>
                  <a:pt x="-2093" y="165772"/>
                  <a:pt x="131257" y="141431"/>
                  <a:pt x="174649" y="114443"/>
                </a:cubicBezTo>
                <a:cubicBezTo>
                  <a:pt x="218041" y="87456"/>
                  <a:pt x="248732" y="3847"/>
                  <a:pt x="250849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D5B101A4-94C3-A275-EBC3-70F9EFFA8B49}"/>
              </a:ext>
            </a:extLst>
          </p:cNvPr>
          <p:cNvSpPr/>
          <p:nvPr/>
        </p:nvSpPr>
        <p:spPr>
          <a:xfrm>
            <a:off x="5416365" y="5943502"/>
            <a:ext cx="231799" cy="273271"/>
          </a:xfrm>
          <a:custGeom>
            <a:avLst/>
            <a:gdLst>
              <a:gd name="connsiteX0" fmla="*/ 185 w 231799"/>
              <a:gd name="connsiteY0" fmla="*/ 98 h 273271"/>
              <a:gd name="connsiteX1" fmla="*/ 187510 w 231799"/>
              <a:gd name="connsiteY1" fmla="*/ 127098 h 273271"/>
              <a:gd name="connsiteX2" fmla="*/ 212910 w 231799"/>
              <a:gd name="connsiteY2" fmla="*/ 171548 h 273271"/>
              <a:gd name="connsiteX3" fmla="*/ 177985 w 231799"/>
              <a:gd name="connsiteY3" fmla="*/ 273148 h 273271"/>
              <a:gd name="connsiteX4" fmla="*/ 225610 w 231799"/>
              <a:gd name="connsiteY4" fmla="*/ 149323 h 273271"/>
              <a:gd name="connsiteX5" fmla="*/ 185 w 231799"/>
              <a:gd name="connsiteY5" fmla="*/ 98 h 273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799" h="273271">
                <a:moveTo>
                  <a:pt x="185" y="98"/>
                </a:moveTo>
                <a:cubicBezTo>
                  <a:pt x="-6165" y="-3606"/>
                  <a:pt x="152056" y="98523"/>
                  <a:pt x="187510" y="127098"/>
                </a:cubicBezTo>
                <a:cubicBezTo>
                  <a:pt x="222964" y="155673"/>
                  <a:pt x="214498" y="147206"/>
                  <a:pt x="212910" y="171548"/>
                </a:cubicBezTo>
                <a:cubicBezTo>
                  <a:pt x="211323" y="195890"/>
                  <a:pt x="175868" y="276852"/>
                  <a:pt x="177985" y="273148"/>
                </a:cubicBezTo>
                <a:cubicBezTo>
                  <a:pt x="180102" y="269444"/>
                  <a:pt x="253127" y="194302"/>
                  <a:pt x="225610" y="149323"/>
                </a:cubicBezTo>
                <a:cubicBezTo>
                  <a:pt x="198093" y="104344"/>
                  <a:pt x="6535" y="3802"/>
                  <a:pt x="185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6BFCC26D-0A29-4B2F-0969-17D72973184A}"/>
              </a:ext>
            </a:extLst>
          </p:cNvPr>
          <p:cNvSpPr/>
          <p:nvPr/>
        </p:nvSpPr>
        <p:spPr>
          <a:xfrm>
            <a:off x="4416425" y="5502257"/>
            <a:ext cx="373130" cy="396213"/>
          </a:xfrm>
          <a:custGeom>
            <a:avLst/>
            <a:gdLst>
              <a:gd name="connsiteX0" fmla="*/ 0 w 373130"/>
              <a:gd name="connsiteY0" fmla="*/ 18 h 396213"/>
              <a:gd name="connsiteX1" fmla="*/ 187325 w 373130"/>
              <a:gd name="connsiteY1" fmla="*/ 241318 h 396213"/>
              <a:gd name="connsiteX2" fmla="*/ 371475 w 373130"/>
              <a:gd name="connsiteY2" fmla="*/ 393718 h 396213"/>
              <a:gd name="connsiteX3" fmla="*/ 273050 w 373130"/>
              <a:gd name="connsiteY3" fmla="*/ 330218 h 396213"/>
              <a:gd name="connsiteX4" fmla="*/ 187325 w 373130"/>
              <a:gd name="connsiteY4" fmla="*/ 254018 h 396213"/>
              <a:gd name="connsiteX5" fmla="*/ 0 w 373130"/>
              <a:gd name="connsiteY5" fmla="*/ 18 h 39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130" h="396213">
                <a:moveTo>
                  <a:pt x="0" y="18"/>
                </a:moveTo>
                <a:cubicBezTo>
                  <a:pt x="0" y="-2099"/>
                  <a:pt x="125413" y="175701"/>
                  <a:pt x="187325" y="241318"/>
                </a:cubicBezTo>
                <a:cubicBezTo>
                  <a:pt x="249238" y="306935"/>
                  <a:pt x="357188" y="378901"/>
                  <a:pt x="371475" y="393718"/>
                </a:cubicBezTo>
                <a:cubicBezTo>
                  <a:pt x="385762" y="408535"/>
                  <a:pt x="303742" y="353501"/>
                  <a:pt x="273050" y="330218"/>
                </a:cubicBezTo>
                <a:cubicBezTo>
                  <a:pt x="242358" y="306935"/>
                  <a:pt x="228600" y="305876"/>
                  <a:pt x="187325" y="254018"/>
                </a:cubicBezTo>
                <a:cubicBezTo>
                  <a:pt x="146050" y="202160"/>
                  <a:pt x="0" y="2135"/>
                  <a:pt x="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D2A53BE0-122B-3C5C-265F-C69A619FDE6D}"/>
              </a:ext>
            </a:extLst>
          </p:cNvPr>
          <p:cNvSpPr/>
          <p:nvPr/>
        </p:nvSpPr>
        <p:spPr>
          <a:xfrm>
            <a:off x="4810047" y="5989747"/>
            <a:ext cx="371612" cy="58721"/>
          </a:xfrm>
          <a:custGeom>
            <a:avLst/>
            <a:gdLst>
              <a:gd name="connsiteX0" fmla="*/ 78 w 371612"/>
              <a:gd name="connsiteY0" fmla="*/ 30053 h 58721"/>
              <a:gd name="connsiteX1" fmla="*/ 190578 w 371612"/>
              <a:gd name="connsiteY1" fmla="*/ 4653 h 58721"/>
              <a:gd name="connsiteX2" fmla="*/ 289003 w 371612"/>
              <a:gd name="connsiteY2" fmla="*/ 17353 h 58721"/>
              <a:gd name="connsiteX3" fmla="*/ 371553 w 371612"/>
              <a:gd name="connsiteY3" fmla="*/ 58628 h 58721"/>
              <a:gd name="connsiteX4" fmla="*/ 276303 w 371612"/>
              <a:gd name="connsiteY4" fmla="*/ 4653 h 58721"/>
              <a:gd name="connsiteX5" fmla="*/ 168353 w 371612"/>
              <a:gd name="connsiteY5" fmla="*/ 4653 h 58721"/>
              <a:gd name="connsiteX6" fmla="*/ 78 w 371612"/>
              <a:gd name="connsiteY6" fmla="*/ 30053 h 5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612" h="58721">
                <a:moveTo>
                  <a:pt x="78" y="30053"/>
                </a:moveTo>
                <a:cubicBezTo>
                  <a:pt x="3782" y="30053"/>
                  <a:pt x="142424" y="6770"/>
                  <a:pt x="190578" y="4653"/>
                </a:cubicBezTo>
                <a:cubicBezTo>
                  <a:pt x="238732" y="2536"/>
                  <a:pt x="258841" y="8357"/>
                  <a:pt x="289003" y="17353"/>
                </a:cubicBezTo>
                <a:cubicBezTo>
                  <a:pt x="319166" y="26349"/>
                  <a:pt x="373670" y="60745"/>
                  <a:pt x="371553" y="58628"/>
                </a:cubicBezTo>
                <a:cubicBezTo>
                  <a:pt x="369436" y="56511"/>
                  <a:pt x="310170" y="13649"/>
                  <a:pt x="276303" y="4653"/>
                </a:cubicBezTo>
                <a:cubicBezTo>
                  <a:pt x="242436" y="-4343"/>
                  <a:pt x="211745" y="2007"/>
                  <a:pt x="168353" y="4653"/>
                </a:cubicBezTo>
                <a:cubicBezTo>
                  <a:pt x="124961" y="7299"/>
                  <a:pt x="-3626" y="30053"/>
                  <a:pt x="78" y="30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B789296D-EE61-E405-034E-8BEE86DD10EB}"/>
              </a:ext>
            </a:extLst>
          </p:cNvPr>
          <p:cNvSpPr/>
          <p:nvPr/>
        </p:nvSpPr>
        <p:spPr>
          <a:xfrm>
            <a:off x="4476750" y="5943598"/>
            <a:ext cx="272017" cy="275088"/>
          </a:xfrm>
          <a:custGeom>
            <a:avLst/>
            <a:gdLst>
              <a:gd name="connsiteX0" fmla="*/ 0 w 272017"/>
              <a:gd name="connsiteY0" fmla="*/ 2 h 275088"/>
              <a:gd name="connsiteX1" fmla="*/ 111125 w 272017"/>
              <a:gd name="connsiteY1" fmla="*/ 146052 h 275088"/>
              <a:gd name="connsiteX2" fmla="*/ 269875 w 272017"/>
              <a:gd name="connsiteY2" fmla="*/ 273052 h 275088"/>
              <a:gd name="connsiteX3" fmla="*/ 196850 w 272017"/>
              <a:gd name="connsiteY3" fmla="*/ 219077 h 275088"/>
              <a:gd name="connsiteX4" fmla="*/ 111125 w 272017"/>
              <a:gd name="connsiteY4" fmla="*/ 149227 h 275088"/>
              <a:gd name="connsiteX5" fmla="*/ 0 w 272017"/>
              <a:gd name="connsiteY5" fmla="*/ 2 h 275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017" h="275088">
                <a:moveTo>
                  <a:pt x="0" y="2"/>
                </a:moveTo>
                <a:cubicBezTo>
                  <a:pt x="0" y="-527"/>
                  <a:pt x="66146" y="100544"/>
                  <a:pt x="111125" y="146052"/>
                </a:cubicBezTo>
                <a:cubicBezTo>
                  <a:pt x="156104" y="191560"/>
                  <a:pt x="255588" y="260881"/>
                  <a:pt x="269875" y="273052"/>
                </a:cubicBezTo>
                <a:cubicBezTo>
                  <a:pt x="284162" y="285223"/>
                  <a:pt x="223308" y="239715"/>
                  <a:pt x="196850" y="219077"/>
                </a:cubicBezTo>
                <a:cubicBezTo>
                  <a:pt x="170392" y="198439"/>
                  <a:pt x="141817" y="182035"/>
                  <a:pt x="111125" y="149227"/>
                </a:cubicBezTo>
                <a:cubicBezTo>
                  <a:pt x="80433" y="116419"/>
                  <a:pt x="0" y="531"/>
                  <a:pt x="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C94D9711-1E29-548F-E64A-4375879143A7}"/>
              </a:ext>
            </a:extLst>
          </p:cNvPr>
          <p:cNvSpPr/>
          <p:nvPr/>
        </p:nvSpPr>
        <p:spPr>
          <a:xfrm>
            <a:off x="4268724" y="4832350"/>
            <a:ext cx="160401" cy="307985"/>
          </a:xfrm>
          <a:custGeom>
            <a:avLst/>
            <a:gdLst>
              <a:gd name="connsiteX0" fmla="*/ 160401 w 160401"/>
              <a:gd name="connsiteY0" fmla="*/ 0 h 307985"/>
              <a:gd name="connsiteX1" fmla="*/ 55626 w 160401"/>
              <a:gd name="connsiteY1" fmla="*/ 98425 h 307985"/>
              <a:gd name="connsiteX2" fmla="*/ 23876 w 160401"/>
              <a:gd name="connsiteY2" fmla="*/ 193675 h 307985"/>
              <a:gd name="connsiteX3" fmla="*/ 1651 w 160401"/>
              <a:gd name="connsiteY3" fmla="*/ 307975 h 307985"/>
              <a:gd name="connsiteX4" fmla="*/ 4826 w 160401"/>
              <a:gd name="connsiteY4" fmla="*/ 200025 h 307985"/>
              <a:gd name="connsiteX5" fmla="*/ 30226 w 160401"/>
              <a:gd name="connsiteY5" fmla="*/ 127000 h 307985"/>
              <a:gd name="connsiteX6" fmla="*/ 4826 w 160401"/>
              <a:gd name="connsiteY6" fmla="*/ 212725 h 307985"/>
              <a:gd name="connsiteX7" fmla="*/ 30226 w 160401"/>
              <a:gd name="connsiteY7" fmla="*/ 107950 h 307985"/>
              <a:gd name="connsiteX8" fmla="*/ 55626 w 160401"/>
              <a:gd name="connsiteY8" fmla="*/ 98425 h 307985"/>
              <a:gd name="connsiteX9" fmla="*/ 160401 w 160401"/>
              <a:gd name="connsiteY9" fmla="*/ 0 h 307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401" h="307985">
                <a:moveTo>
                  <a:pt x="160401" y="0"/>
                </a:moveTo>
                <a:cubicBezTo>
                  <a:pt x="160401" y="0"/>
                  <a:pt x="78380" y="66146"/>
                  <a:pt x="55626" y="98425"/>
                </a:cubicBezTo>
                <a:cubicBezTo>
                  <a:pt x="32872" y="130704"/>
                  <a:pt x="32872" y="158750"/>
                  <a:pt x="23876" y="193675"/>
                </a:cubicBezTo>
                <a:cubicBezTo>
                  <a:pt x="14880" y="228600"/>
                  <a:pt x="4826" y="306917"/>
                  <a:pt x="1651" y="307975"/>
                </a:cubicBezTo>
                <a:cubicBezTo>
                  <a:pt x="-1524" y="309033"/>
                  <a:pt x="63" y="230188"/>
                  <a:pt x="4826" y="200025"/>
                </a:cubicBezTo>
                <a:cubicBezTo>
                  <a:pt x="9588" y="169863"/>
                  <a:pt x="30226" y="124883"/>
                  <a:pt x="30226" y="127000"/>
                </a:cubicBezTo>
                <a:cubicBezTo>
                  <a:pt x="30226" y="129117"/>
                  <a:pt x="4826" y="215900"/>
                  <a:pt x="4826" y="212725"/>
                </a:cubicBezTo>
                <a:cubicBezTo>
                  <a:pt x="4826" y="209550"/>
                  <a:pt x="21759" y="127000"/>
                  <a:pt x="30226" y="107950"/>
                </a:cubicBezTo>
                <a:cubicBezTo>
                  <a:pt x="38693" y="88900"/>
                  <a:pt x="37634" y="113242"/>
                  <a:pt x="55626" y="98425"/>
                </a:cubicBezTo>
                <a:cubicBezTo>
                  <a:pt x="73618" y="83608"/>
                  <a:pt x="160401" y="0"/>
                  <a:pt x="16040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2456F600-AD8C-7CB9-F68E-84502E0D5EEA}"/>
              </a:ext>
            </a:extLst>
          </p:cNvPr>
          <p:cNvSpPr/>
          <p:nvPr/>
        </p:nvSpPr>
        <p:spPr>
          <a:xfrm>
            <a:off x="6025670" y="4774902"/>
            <a:ext cx="286625" cy="279864"/>
          </a:xfrm>
          <a:custGeom>
            <a:avLst/>
            <a:gdLst>
              <a:gd name="connsiteX0" fmla="*/ 480 w 286625"/>
              <a:gd name="connsiteY0" fmla="*/ 298 h 279864"/>
              <a:gd name="connsiteX1" fmla="*/ 235430 w 286625"/>
              <a:gd name="connsiteY1" fmla="*/ 127298 h 279864"/>
              <a:gd name="connsiteX2" fmla="*/ 286230 w 286625"/>
              <a:gd name="connsiteY2" fmla="*/ 279698 h 279864"/>
              <a:gd name="connsiteX3" fmla="*/ 257655 w 286625"/>
              <a:gd name="connsiteY3" fmla="*/ 155873 h 279864"/>
              <a:gd name="connsiteX4" fmla="*/ 232255 w 286625"/>
              <a:gd name="connsiteY4" fmla="*/ 101898 h 279864"/>
              <a:gd name="connsiteX5" fmla="*/ 175105 w 286625"/>
              <a:gd name="connsiteY5" fmla="*/ 92373 h 279864"/>
              <a:gd name="connsiteX6" fmla="*/ 480 w 286625"/>
              <a:gd name="connsiteY6" fmla="*/ 298 h 279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625" h="279864">
                <a:moveTo>
                  <a:pt x="480" y="298"/>
                </a:moveTo>
                <a:cubicBezTo>
                  <a:pt x="10534" y="6119"/>
                  <a:pt x="187805" y="80731"/>
                  <a:pt x="235430" y="127298"/>
                </a:cubicBezTo>
                <a:cubicBezTo>
                  <a:pt x="283055" y="173865"/>
                  <a:pt x="282526" y="274936"/>
                  <a:pt x="286230" y="279698"/>
                </a:cubicBezTo>
                <a:cubicBezTo>
                  <a:pt x="289934" y="284460"/>
                  <a:pt x="266651" y="185506"/>
                  <a:pt x="257655" y="155873"/>
                </a:cubicBezTo>
                <a:cubicBezTo>
                  <a:pt x="248659" y="126240"/>
                  <a:pt x="246013" y="112481"/>
                  <a:pt x="232255" y="101898"/>
                </a:cubicBezTo>
                <a:cubicBezTo>
                  <a:pt x="218497" y="91315"/>
                  <a:pt x="208972" y="109306"/>
                  <a:pt x="175105" y="92373"/>
                </a:cubicBezTo>
                <a:cubicBezTo>
                  <a:pt x="141238" y="75440"/>
                  <a:pt x="-9574" y="-5523"/>
                  <a:pt x="480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0D987846-8453-4B8C-A6FF-89E1EA2DA870}"/>
              </a:ext>
            </a:extLst>
          </p:cNvPr>
          <p:cNvSpPr/>
          <p:nvPr/>
        </p:nvSpPr>
        <p:spPr>
          <a:xfrm>
            <a:off x="5864225" y="4387846"/>
            <a:ext cx="229090" cy="210231"/>
          </a:xfrm>
          <a:custGeom>
            <a:avLst/>
            <a:gdLst>
              <a:gd name="connsiteX0" fmla="*/ 0 w 229090"/>
              <a:gd name="connsiteY0" fmla="*/ 4 h 210231"/>
              <a:gd name="connsiteX1" fmla="*/ 136525 w 229090"/>
              <a:gd name="connsiteY1" fmla="*/ 85729 h 210231"/>
              <a:gd name="connsiteX2" fmla="*/ 228600 w 229090"/>
              <a:gd name="connsiteY2" fmla="*/ 209554 h 210231"/>
              <a:gd name="connsiteX3" fmla="*/ 171450 w 229090"/>
              <a:gd name="connsiteY3" fmla="*/ 133354 h 210231"/>
              <a:gd name="connsiteX4" fmla="*/ 136525 w 229090"/>
              <a:gd name="connsiteY4" fmla="*/ 88904 h 210231"/>
              <a:gd name="connsiteX5" fmla="*/ 0 w 229090"/>
              <a:gd name="connsiteY5" fmla="*/ 4 h 210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090" h="210231">
                <a:moveTo>
                  <a:pt x="0" y="4"/>
                </a:moveTo>
                <a:cubicBezTo>
                  <a:pt x="0" y="-525"/>
                  <a:pt x="98425" y="50804"/>
                  <a:pt x="136525" y="85729"/>
                </a:cubicBezTo>
                <a:cubicBezTo>
                  <a:pt x="174625" y="120654"/>
                  <a:pt x="222779" y="201617"/>
                  <a:pt x="228600" y="209554"/>
                </a:cubicBezTo>
                <a:cubicBezTo>
                  <a:pt x="234421" y="217491"/>
                  <a:pt x="186796" y="153462"/>
                  <a:pt x="171450" y="133354"/>
                </a:cubicBezTo>
                <a:cubicBezTo>
                  <a:pt x="156104" y="113246"/>
                  <a:pt x="162454" y="110600"/>
                  <a:pt x="136525" y="88904"/>
                </a:cubicBezTo>
                <a:cubicBezTo>
                  <a:pt x="110596" y="67208"/>
                  <a:pt x="0" y="533"/>
                  <a:pt x="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72BB4DA1-857B-5742-1CE7-B9CD46F10E5A}"/>
              </a:ext>
            </a:extLst>
          </p:cNvPr>
          <p:cNvSpPr/>
          <p:nvPr/>
        </p:nvSpPr>
        <p:spPr>
          <a:xfrm>
            <a:off x="5971690" y="4269107"/>
            <a:ext cx="299460" cy="61636"/>
          </a:xfrm>
          <a:custGeom>
            <a:avLst/>
            <a:gdLst>
              <a:gd name="connsiteX0" fmla="*/ 485 w 299460"/>
              <a:gd name="connsiteY0" fmla="*/ 42543 h 61636"/>
              <a:gd name="connsiteX1" fmla="*/ 200510 w 299460"/>
              <a:gd name="connsiteY1" fmla="*/ 1268 h 61636"/>
              <a:gd name="connsiteX2" fmla="*/ 298935 w 299460"/>
              <a:gd name="connsiteY2" fmla="*/ 61593 h 61636"/>
              <a:gd name="connsiteX3" fmla="*/ 235435 w 299460"/>
              <a:gd name="connsiteY3" fmla="*/ 10793 h 61636"/>
              <a:gd name="connsiteX4" fmla="*/ 146535 w 299460"/>
              <a:gd name="connsiteY4" fmla="*/ 1268 h 61636"/>
              <a:gd name="connsiteX5" fmla="*/ 485 w 299460"/>
              <a:gd name="connsiteY5" fmla="*/ 42543 h 6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460" h="61636">
                <a:moveTo>
                  <a:pt x="485" y="42543"/>
                </a:moveTo>
                <a:cubicBezTo>
                  <a:pt x="9481" y="42543"/>
                  <a:pt x="150768" y="-1907"/>
                  <a:pt x="200510" y="1268"/>
                </a:cubicBezTo>
                <a:cubicBezTo>
                  <a:pt x="250252" y="4443"/>
                  <a:pt x="293114" y="60006"/>
                  <a:pt x="298935" y="61593"/>
                </a:cubicBezTo>
                <a:cubicBezTo>
                  <a:pt x="304756" y="63181"/>
                  <a:pt x="260835" y="20847"/>
                  <a:pt x="235435" y="10793"/>
                </a:cubicBezTo>
                <a:cubicBezTo>
                  <a:pt x="210035" y="739"/>
                  <a:pt x="183047" y="-1907"/>
                  <a:pt x="146535" y="1268"/>
                </a:cubicBezTo>
                <a:cubicBezTo>
                  <a:pt x="110023" y="4443"/>
                  <a:pt x="-8511" y="42543"/>
                  <a:pt x="485" y="42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4FB9C160-70CB-EEAF-BB16-70FEAC41D0EC}"/>
              </a:ext>
            </a:extLst>
          </p:cNvPr>
          <p:cNvSpPr/>
          <p:nvPr/>
        </p:nvSpPr>
        <p:spPr>
          <a:xfrm>
            <a:off x="5505419" y="3749330"/>
            <a:ext cx="83216" cy="213075"/>
          </a:xfrm>
          <a:custGeom>
            <a:avLst/>
            <a:gdLst>
              <a:gd name="connsiteX0" fmla="*/ 31 w 83216"/>
              <a:gd name="connsiteY0" fmla="*/ 345 h 213075"/>
              <a:gd name="connsiteX1" fmla="*/ 76231 w 83216"/>
              <a:gd name="connsiteY1" fmla="*/ 136870 h 213075"/>
              <a:gd name="connsiteX2" fmla="*/ 79406 w 83216"/>
              <a:gd name="connsiteY2" fmla="*/ 213070 h 213075"/>
              <a:gd name="connsiteX3" fmla="*/ 73056 w 83216"/>
              <a:gd name="connsiteY3" fmla="*/ 133695 h 213075"/>
              <a:gd name="connsiteX4" fmla="*/ 66706 w 83216"/>
              <a:gd name="connsiteY4" fmla="*/ 98770 h 213075"/>
              <a:gd name="connsiteX5" fmla="*/ 31 w 83216"/>
              <a:gd name="connsiteY5" fmla="*/ 345 h 21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216" h="213075">
                <a:moveTo>
                  <a:pt x="31" y="345"/>
                </a:moveTo>
                <a:cubicBezTo>
                  <a:pt x="1619" y="6695"/>
                  <a:pt x="63002" y="101416"/>
                  <a:pt x="76231" y="136870"/>
                </a:cubicBezTo>
                <a:cubicBezTo>
                  <a:pt x="89460" y="172324"/>
                  <a:pt x="79935" y="213599"/>
                  <a:pt x="79406" y="213070"/>
                </a:cubicBezTo>
                <a:cubicBezTo>
                  <a:pt x="78877" y="212541"/>
                  <a:pt x="75173" y="152745"/>
                  <a:pt x="73056" y="133695"/>
                </a:cubicBezTo>
                <a:cubicBezTo>
                  <a:pt x="70939" y="114645"/>
                  <a:pt x="76760" y="120466"/>
                  <a:pt x="66706" y="98770"/>
                </a:cubicBezTo>
                <a:cubicBezTo>
                  <a:pt x="56652" y="77074"/>
                  <a:pt x="-1557" y="-6005"/>
                  <a:pt x="31" y="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79B88C4D-A306-3E57-1C05-A2752DD5AD3D}"/>
              </a:ext>
            </a:extLst>
          </p:cNvPr>
          <p:cNvSpPr/>
          <p:nvPr/>
        </p:nvSpPr>
        <p:spPr>
          <a:xfrm>
            <a:off x="5616928" y="3720761"/>
            <a:ext cx="40922" cy="263864"/>
          </a:xfrm>
          <a:custGeom>
            <a:avLst/>
            <a:gdLst>
              <a:gd name="connsiteX0" fmla="*/ 40922 w 40922"/>
              <a:gd name="connsiteY0" fmla="*/ 339 h 263864"/>
              <a:gd name="connsiteX1" fmla="*/ 2822 w 40922"/>
              <a:gd name="connsiteY1" fmla="*/ 162264 h 263864"/>
              <a:gd name="connsiteX2" fmla="*/ 2822 w 40922"/>
              <a:gd name="connsiteY2" fmla="*/ 263864 h 263864"/>
              <a:gd name="connsiteX3" fmla="*/ 2822 w 40922"/>
              <a:gd name="connsiteY3" fmla="*/ 181314 h 263864"/>
              <a:gd name="connsiteX4" fmla="*/ 2822 w 40922"/>
              <a:gd name="connsiteY4" fmla="*/ 120989 h 263864"/>
              <a:gd name="connsiteX5" fmla="*/ 40922 w 40922"/>
              <a:gd name="connsiteY5" fmla="*/ 339 h 26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922" h="263864">
                <a:moveTo>
                  <a:pt x="40922" y="339"/>
                </a:moveTo>
                <a:cubicBezTo>
                  <a:pt x="40922" y="7218"/>
                  <a:pt x="9172" y="118343"/>
                  <a:pt x="2822" y="162264"/>
                </a:cubicBezTo>
                <a:cubicBezTo>
                  <a:pt x="-3528" y="206185"/>
                  <a:pt x="2822" y="263864"/>
                  <a:pt x="2822" y="263864"/>
                </a:cubicBezTo>
                <a:lnTo>
                  <a:pt x="2822" y="181314"/>
                </a:lnTo>
                <a:cubicBezTo>
                  <a:pt x="2822" y="157502"/>
                  <a:pt x="-2999" y="149035"/>
                  <a:pt x="2822" y="120989"/>
                </a:cubicBezTo>
                <a:cubicBezTo>
                  <a:pt x="8643" y="92943"/>
                  <a:pt x="40922" y="-6540"/>
                  <a:pt x="40922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E700ECBF-52B6-197B-3D92-9D52E0E846F4}"/>
              </a:ext>
            </a:extLst>
          </p:cNvPr>
          <p:cNvSpPr/>
          <p:nvPr/>
        </p:nvSpPr>
        <p:spPr>
          <a:xfrm>
            <a:off x="5048220" y="3467098"/>
            <a:ext cx="70038" cy="245181"/>
          </a:xfrm>
          <a:custGeom>
            <a:avLst/>
            <a:gdLst>
              <a:gd name="connsiteX0" fmla="*/ 30 w 70038"/>
              <a:gd name="connsiteY0" fmla="*/ 2 h 245181"/>
              <a:gd name="connsiteX1" fmla="*/ 15905 w 70038"/>
              <a:gd name="connsiteY1" fmla="*/ 123827 h 245181"/>
              <a:gd name="connsiteX2" fmla="*/ 69880 w 70038"/>
              <a:gd name="connsiteY2" fmla="*/ 244477 h 245181"/>
              <a:gd name="connsiteX3" fmla="*/ 31780 w 70038"/>
              <a:gd name="connsiteY3" fmla="*/ 171452 h 245181"/>
              <a:gd name="connsiteX4" fmla="*/ 12730 w 70038"/>
              <a:gd name="connsiteY4" fmla="*/ 127002 h 245181"/>
              <a:gd name="connsiteX5" fmla="*/ 30 w 70038"/>
              <a:gd name="connsiteY5" fmla="*/ 2 h 245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038" h="245181">
                <a:moveTo>
                  <a:pt x="30" y="2"/>
                </a:moveTo>
                <a:cubicBezTo>
                  <a:pt x="559" y="-527"/>
                  <a:pt x="4263" y="83081"/>
                  <a:pt x="15905" y="123827"/>
                </a:cubicBezTo>
                <a:cubicBezTo>
                  <a:pt x="27547" y="164573"/>
                  <a:pt x="67234" y="236540"/>
                  <a:pt x="69880" y="244477"/>
                </a:cubicBezTo>
                <a:cubicBezTo>
                  <a:pt x="72526" y="252414"/>
                  <a:pt x="41305" y="191031"/>
                  <a:pt x="31780" y="171452"/>
                </a:cubicBezTo>
                <a:cubicBezTo>
                  <a:pt x="22255" y="151873"/>
                  <a:pt x="19609" y="148698"/>
                  <a:pt x="12730" y="127002"/>
                </a:cubicBezTo>
                <a:cubicBezTo>
                  <a:pt x="5851" y="105306"/>
                  <a:pt x="-499" y="531"/>
                  <a:pt x="3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4FC15EAD-92F9-7E08-697C-8803720D31AD}"/>
              </a:ext>
            </a:extLst>
          </p:cNvPr>
          <p:cNvSpPr/>
          <p:nvPr/>
        </p:nvSpPr>
        <p:spPr>
          <a:xfrm>
            <a:off x="5209486" y="3852534"/>
            <a:ext cx="59367" cy="344816"/>
          </a:xfrm>
          <a:custGeom>
            <a:avLst/>
            <a:gdLst>
              <a:gd name="connsiteX0" fmla="*/ 689 w 59367"/>
              <a:gd name="connsiteY0" fmla="*/ 1916 h 344816"/>
              <a:gd name="connsiteX1" fmla="*/ 26089 w 59367"/>
              <a:gd name="connsiteY1" fmla="*/ 119391 h 344816"/>
              <a:gd name="connsiteX2" fmla="*/ 54664 w 59367"/>
              <a:gd name="connsiteY2" fmla="*/ 246391 h 344816"/>
              <a:gd name="connsiteX3" fmla="*/ 54664 w 59367"/>
              <a:gd name="connsiteY3" fmla="*/ 262266 h 344816"/>
              <a:gd name="connsiteX4" fmla="*/ 54664 w 59367"/>
              <a:gd name="connsiteY4" fmla="*/ 344816 h 344816"/>
              <a:gd name="connsiteX5" fmla="*/ 54664 w 59367"/>
              <a:gd name="connsiteY5" fmla="*/ 217816 h 344816"/>
              <a:gd name="connsiteX6" fmla="*/ 689 w 59367"/>
              <a:gd name="connsiteY6" fmla="*/ 1916 h 34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67" h="344816">
                <a:moveTo>
                  <a:pt x="689" y="1916"/>
                </a:moveTo>
                <a:cubicBezTo>
                  <a:pt x="-4074" y="-14488"/>
                  <a:pt x="17093" y="78645"/>
                  <a:pt x="26089" y="119391"/>
                </a:cubicBezTo>
                <a:cubicBezTo>
                  <a:pt x="35085" y="160137"/>
                  <a:pt x="54664" y="246391"/>
                  <a:pt x="54664" y="246391"/>
                </a:cubicBezTo>
                <a:cubicBezTo>
                  <a:pt x="59426" y="270203"/>
                  <a:pt x="54664" y="262266"/>
                  <a:pt x="54664" y="262266"/>
                </a:cubicBezTo>
                <a:lnTo>
                  <a:pt x="54664" y="344816"/>
                </a:lnTo>
                <a:cubicBezTo>
                  <a:pt x="54664" y="337408"/>
                  <a:pt x="65247" y="271791"/>
                  <a:pt x="54664" y="217816"/>
                </a:cubicBezTo>
                <a:cubicBezTo>
                  <a:pt x="44081" y="163841"/>
                  <a:pt x="5452" y="18320"/>
                  <a:pt x="689" y="1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E34955D6-9C3F-741D-C616-0A8C74FBDF10}"/>
              </a:ext>
            </a:extLst>
          </p:cNvPr>
          <p:cNvSpPr/>
          <p:nvPr/>
        </p:nvSpPr>
        <p:spPr>
          <a:xfrm>
            <a:off x="4778367" y="3708381"/>
            <a:ext cx="216606" cy="223043"/>
          </a:xfrm>
          <a:custGeom>
            <a:avLst/>
            <a:gdLst>
              <a:gd name="connsiteX0" fmla="*/ 8 w 216606"/>
              <a:gd name="connsiteY0" fmla="*/ 19 h 223043"/>
              <a:gd name="connsiteX1" fmla="*/ 130183 w 216606"/>
              <a:gd name="connsiteY1" fmla="*/ 130194 h 223043"/>
              <a:gd name="connsiteX2" fmla="*/ 215908 w 216606"/>
              <a:gd name="connsiteY2" fmla="*/ 222269 h 223043"/>
              <a:gd name="connsiteX3" fmla="*/ 168283 w 216606"/>
              <a:gd name="connsiteY3" fmla="*/ 171469 h 223043"/>
              <a:gd name="connsiteX4" fmla="*/ 123833 w 216606"/>
              <a:gd name="connsiteY4" fmla="*/ 120669 h 223043"/>
              <a:gd name="connsiteX5" fmla="*/ 8 w 216606"/>
              <a:gd name="connsiteY5" fmla="*/ 19 h 223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606" h="223043">
                <a:moveTo>
                  <a:pt x="8" y="19"/>
                </a:moveTo>
                <a:cubicBezTo>
                  <a:pt x="1066" y="1607"/>
                  <a:pt x="94200" y="93152"/>
                  <a:pt x="130183" y="130194"/>
                </a:cubicBezTo>
                <a:cubicBezTo>
                  <a:pt x="166166" y="167236"/>
                  <a:pt x="209558" y="215390"/>
                  <a:pt x="215908" y="222269"/>
                </a:cubicBezTo>
                <a:cubicBezTo>
                  <a:pt x="222258" y="229148"/>
                  <a:pt x="183629" y="188402"/>
                  <a:pt x="168283" y="171469"/>
                </a:cubicBezTo>
                <a:cubicBezTo>
                  <a:pt x="152937" y="154536"/>
                  <a:pt x="147116" y="146598"/>
                  <a:pt x="123833" y="120669"/>
                </a:cubicBezTo>
                <a:cubicBezTo>
                  <a:pt x="100550" y="94740"/>
                  <a:pt x="-1050" y="-1569"/>
                  <a:pt x="8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4C76B1ED-507C-735D-005B-DAC4006E0FE5}"/>
              </a:ext>
            </a:extLst>
          </p:cNvPr>
          <p:cNvSpPr/>
          <p:nvPr/>
        </p:nvSpPr>
        <p:spPr>
          <a:xfrm>
            <a:off x="5664200" y="3060631"/>
            <a:ext cx="61486" cy="200191"/>
          </a:xfrm>
          <a:custGeom>
            <a:avLst/>
            <a:gdLst>
              <a:gd name="connsiteX0" fmla="*/ 0 w 61486"/>
              <a:gd name="connsiteY0" fmla="*/ 69 h 200191"/>
              <a:gd name="connsiteX1" fmla="*/ 60325 w 61486"/>
              <a:gd name="connsiteY1" fmla="*/ 117544 h 200191"/>
              <a:gd name="connsiteX2" fmla="*/ 41275 w 61486"/>
              <a:gd name="connsiteY2" fmla="*/ 200094 h 200191"/>
              <a:gd name="connsiteX3" fmla="*/ 60325 w 61486"/>
              <a:gd name="connsiteY3" fmla="*/ 101669 h 200191"/>
              <a:gd name="connsiteX4" fmla="*/ 0 w 61486"/>
              <a:gd name="connsiteY4" fmla="*/ 69 h 20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86" h="200191">
                <a:moveTo>
                  <a:pt x="0" y="69"/>
                </a:moveTo>
                <a:cubicBezTo>
                  <a:pt x="0" y="2715"/>
                  <a:pt x="53446" y="84206"/>
                  <a:pt x="60325" y="117544"/>
                </a:cubicBezTo>
                <a:cubicBezTo>
                  <a:pt x="67204" y="150882"/>
                  <a:pt x="41275" y="202740"/>
                  <a:pt x="41275" y="200094"/>
                </a:cubicBezTo>
                <a:cubicBezTo>
                  <a:pt x="41275" y="197448"/>
                  <a:pt x="66146" y="131832"/>
                  <a:pt x="60325" y="101669"/>
                </a:cubicBezTo>
                <a:cubicBezTo>
                  <a:pt x="54504" y="71506"/>
                  <a:pt x="0" y="-2577"/>
                  <a:pt x="0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79E5924E-DB09-06FB-A4B6-35EB4EBA0D62}"/>
              </a:ext>
            </a:extLst>
          </p:cNvPr>
          <p:cNvSpPr/>
          <p:nvPr/>
        </p:nvSpPr>
        <p:spPr>
          <a:xfrm>
            <a:off x="5072685" y="2924139"/>
            <a:ext cx="61330" cy="247734"/>
          </a:xfrm>
          <a:custGeom>
            <a:avLst/>
            <a:gdLst>
              <a:gd name="connsiteX0" fmla="*/ 61290 w 61330"/>
              <a:gd name="connsiteY0" fmla="*/ 36 h 247734"/>
              <a:gd name="connsiteX1" fmla="*/ 10490 w 61330"/>
              <a:gd name="connsiteY1" fmla="*/ 130211 h 247734"/>
              <a:gd name="connsiteX2" fmla="*/ 23190 w 61330"/>
              <a:gd name="connsiteY2" fmla="*/ 247686 h 247734"/>
              <a:gd name="connsiteX3" fmla="*/ 965 w 61330"/>
              <a:gd name="connsiteY3" fmla="*/ 142911 h 247734"/>
              <a:gd name="connsiteX4" fmla="*/ 61290 w 61330"/>
              <a:gd name="connsiteY4" fmla="*/ 36 h 247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30" h="247734">
                <a:moveTo>
                  <a:pt x="61290" y="36"/>
                </a:moveTo>
                <a:cubicBezTo>
                  <a:pt x="62878" y="-2081"/>
                  <a:pt x="16840" y="88936"/>
                  <a:pt x="10490" y="130211"/>
                </a:cubicBezTo>
                <a:cubicBezTo>
                  <a:pt x="4140" y="171486"/>
                  <a:pt x="24778" y="245569"/>
                  <a:pt x="23190" y="247686"/>
                </a:cubicBezTo>
                <a:cubicBezTo>
                  <a:pt x="21602" y="249803"/>
                  <a:pt x="-5385" y="182069"/>
                  <a:pt x="965" y="142911"/>
                </a:cubicBezTo>
                <a:cubicBezTo>
                  <a:pt x="7315" y="103753"/>
                  <a:pt x="59702" y="2153"/>
                  <a:pt x="61290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7E6A7BD7-FF11-26DE-B74C-23A28D0DF998}"/>
              </a:ext>
            </a:extLst>
          </p:cNvPr>
          <p:cNvSpPr/>
          <p:nvPr/>
        </p:nvSpPr>
        <p:spPr>
          <a:xfrm>
            <a:off x="6099167" y="5505372"/>
            <a:ext cx="66693" cy="174818"/>
          </a:xfrm>
          <a:custGeom>
            <a:avLst/>
            <a:gdLst>
              <a:gd name="connsiteX0" fmla="*/ 66683 w 66693"/>
              <a:gd name="connsiteY0" fmla="*/ 78 h 174818"/>
              <a:gd name="connsiteX1" fmla="*/ 34933 w 66693"/>
              <a:gd name="connsiteY1" fmla="*/ 104853 h 174818"/>
              <a:gd name="connsiteX2" fmla="*/ 8 w 66693"/>
              <a:gd name="connsiteY2" fmla="*/ 174703 h 174818"/>
              <a:gd name="connsiteX3" fmla="*/ 38108 w 66693"/>
              <a:gd name="connsiteY3" fmla="*/ 88978 h 174818"/>
              <a:gd name="connsiteX4" fmla="*/ 66683 w 66693"/>
              <a:gd name="connsiteY4" fmla="*/ 78 h 17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93" h="174818">
                <a:moveTo>
                  <a:pt x="66683" y="78"/>
                </a:moveTo>
                <a:cubicBezTo>
                  <a:pt x="66154" y="2724"/>
                  <a:pt x="46045" y="75749"/>
                  <a:pt x="34933" y="104853"/>
                </a:cubicBezTo>
                <a:cubicBezTo>
                  <a:pt x="23820" y="133957"/>
                  <a:pt x="-521" y="177349"/>
                  <a:pt x="8" y="174703"/>
                </a:cubicBezTo>
                <a:cubicBezTo>
                  <a:pt x="537" y="172057"/>
                  <a:pt x="28583" y="115965"/>
                  <a:pt x="38108" y="88978"/>
                </a:cubicBezTo>
                <a:cubicBezTo>
                  <a:pt x="47633" y="61991"/>
                  <a:pt x="67212" y="-2568"/>
                  <a:pt x="66683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CE7F3974-D2B4-762B-2691-F834510583DF}"/>
              </a:ext>
            </a:extLst>
          </p:cNvPr>
          <p:cNvSpPr/>
          <p:nvPr/>
        </p:nvSpPr>
        <p:spPr>
          <a:xfrm>
            <a:off x="4399328" y="4863614"/>
            <a:ext cx="141009" cy="238631"/>
          </a:xfrm>
          <a:custGeom>
            <a:avLst/>
            <a:gdLst>
              <a:gd name="connsiteX0" fmla="*/ 140922 w 141009"/>
              <a:gd name="connsiteY0" fmla="*/ 486 h 238631"/>
              <a:gd name="connsiteX1" fmla="*/ 20272 w 141009"/>
              <a:gd name="connsiteY1" fmla="*/ 140186 h 238631"/>
              <a:gd name="connsiteX2" fmla="*/ 1222 w 141009"/>
              <a:gd name="connsiteY2" fmla="*/ 238611 h 238631"/>
              <a:gd name="connsiteX3" fmla="*/ 32972 w 141009"/>
              <a:gd name="connsiteY3" fmla="*/ 149711 h 238631"/>
              <a:gd name="connsiteX4" fmla="*/ 17097 w 141009"/>
              <a:gd name="connsiteY4" fmla="*/ 152886 h 238631"/>
              <a:gd name="connsiteX5" fmla="*/ 39322 w 141009"/>
              <a:gd name="connsiteY5" fmla="*/ 95736 h 238631"/>
              <a:gd name="connsiteX6" fmla="*/ 140922 w 141009"/>
              <a:gd name="connsiteY6" fmla="*/ 486 h 23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009" h="238631">
                <a:moveTo>
                  <a:pt x="140922" y="486"/>
                </a:moveTo>
                <a:cubicBezTo>
                  <a:pt x="137747" y="7894"/>
                  <a:pt x="43555" y="100499"/>
                  <a:pt x="20272" y="140186"/>
                </a:cubicBezTo>
                <a:cubicBezTo>
                  <a:pt x="-3011" y="179874"/>
                  <a:pt x="-895" y="237023"/>
                  <a:pt x="1222" y="238611"/>
                </a:cubicBezTo>
                <a:cubicBezTo>
                  <a:pt x="3339" y="240199"/>
                  <a:pt x="32972" y="149711"/>
                  <a:pt x="32972" y="149711"/>
                </a:cubicBezTo>
                <a:cubicBezTo>
                  <a:pt x="35618" y="135424"/>
                  <a:pt x="16039" y="161882"/>
                  <a:pt x="17097" y="152886"/>
                </a:cubicBezTo>
                <a:cubicBezTo>
                  <a:pt x="18155" y="143890"/>
                  <a:pt x="18685" y="119019"/>
                  <a:pt x="39322" y="95736"/>
                </a:cubicBezTo>
                <a:cubicBezTo>
                  <a:pt x="59959" y="72453"/>
                  <a:pt x="144097" y="-6922"/>
                  <a:pt x="140922" y="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36127B7F-7E9F-DC05-1724-6FC636BFB6FB}"/>
              </a:ext>
            </a:extLst>
          </p:cNvPr>
          <p:cNvSpPr/>
          <p:nvPr/>
        </p:nvSpPr>
        <p:spPr>
          <a:xfrm>
            <a:off x="4485336" y="5089356"/>
            <a:ext cx="585224" cy="28756"/>
          </a:xfrm>
          <a:custGeom>
            <a:avLst/>
            <a:gdLst>
              <a:gd name="connsiteX0" fmla="*/ 939 w 585224"/>
              <a:gd name="connsiteY0" fmla="*/ 19219 h 28756"/>
              <a:gd name="connsiteX1" fmla="*/ 327964 w 585224"/>
              <a:gd name="connsiteY1" fmla="*/ 169 h 28756"/>
              <a:gd name="connsiteX2" fmla="*/ 261289 w 585224"/>
              <a:gd name="connsiteY2" fmla="*/ 9694 h 28756"/>
              <a:gd name="connsiteX3" fmla="*/ 524814 w 585224"/>
              <a:gd name="connsiteY3" fmla="*/ 6519 h 28756"/>
              <a:gd name="connsiteX4" fmla="*/ 461314 w 585224"/>
              <a:gd name="connsiteY4" fmla="*/ 28744 h 28756"/>
              <a:gd name="connsiteX5" fmla="*/ 585139 w 585224"/>
              <a:gd name="connsiteY5" fmla="*/ 9694 h 28756"/>
              <a:gd name="connsiteX6" fmla="*/ 439089 w 585224"/>
              <a:gd name="connsiteY6" fmla="*/ 9694 h 28756"/>
              <a:gd name="connsiteX7" fmla="*/ 235889 w 585224"/>
              <a:gd name="connsiteY7" fmla="*/ 3344 h 28756"/>
              <a:gd name="connsiteX8" fmla="*/ 939 w 585224"/>
              <a:gd name="connsiteY8" fmla="*/ 19219 h 2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5224" h="28756">
                <a:moveTo>
                  <a:pt x="939" y="19219"/>
                </a:moveTo>
                <a:cubicBezTo>
                  <a:pt x="16285" y="18690"/>
                  <a:pt x="284572" y="1756"/>
                  <a:pt x="327964" y="169"/>
                </a:cubicBezTo>
                <a:cubicBezTo>
                  <a:pt x="371356" y="-1419"/>
                  <a:pt x="228481" y="8636"/>
                  <a:pt x="261289" y="9694"/>
                </a:cubicBezTo>
                <a:cubicBezTo>
                  <a:pt x="294097" y="10752"/>
                  <a:pt x="491477" y="3344"/>
                  <a:pt x="524814" y="6519"/>
                </a:cubicBezTo>
                <a:cubicBezTo>
                  <a:pt x="558151" y="9694"/>
                  <a:pt x="451260" y="28215"/>
                  <a:pt x="461314" y="28744"/>
                </a:cubicBezTo>
                <a:cubicBezTo>
                  <a:pt x="471368" y="29273"/>
                  <a:pt x="588843" y="12869"/>
                  <a:pt x="585139" y="9694"/>
                </a:cubicBezTo>
                <a:cubicBezTo>
                  <a:pt x="581435" y="6519"/>
                  <a:pt x="497297" y="10752"/>
                  <a:pt x="439089" y="9694"/>
                </a:cubicBezTo>
                <a:cubicBezTo>
                  <a:pt x="380881" y="8636"/>
                  <a:pt x="309443" y="4402"/>
                  <a:pt x="235889" y="3344"/>
                </a:cubicBezTo>
                <a:cubicBezTo>
                  <a:pt x="162335" y="2286"/>
                  <a:pt x="-14407" y="19748"/>
                  <a:pt x="939" y="19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38B2C266-B9CF-E66C-FD30-F1DAEA3822C1}"/>
              </a:ext>
            </a:extLst>
          </p:cNvPr>
          <p:cNvSpPr/>
          <p:nvPr/>
        </p:nvSpPr>
        <p:spPr>
          <a:xfrm>
            <a:off x="4664075" y="4841843"/>
            <a:ext cx="83122" cy="162882"/>
          </a:xfrm>
          <a:custGeom>
            <a:avLst/>
            <a:gdLst>
              <a:gd name="connsiteX0" fmla="*/ 69850 w 83122"/>
              <a:gd name="connsiteY0" fmla="*/ 32 h 162882"/>
              <a:gd name="connsiteX1" fmla="*/ 9525 w 83122"/>
              <a:gd name="connsiteY1" fmla="*/ 82582 h 162882"/>
              <a:gd name="connsiteX2" fmla="*/ 82550 w 83122"/>
              <a:gd name="connsiteY2" fmla="*/ 161957 h 162882"/>
              <a:gd name="connsiteX3" fmla="*/ 41275 w 83122"/>
              <a:gd name="connsiteY3" fmla="*/ 123857 h 162882"/>
              <a:gd name="connsiteX4" fmla="*/ 0 w 83122"/>
              <a:gd name="connsiteY4" fmla="*/ 92107 h 162882"/>
              <a:gd name="connsiteX5" fmla="*/ 69850 w 83122"/>
              <a:gd name="connsiteY5" fmla="*/ 32 h 16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122" h="162882">
                <a:moveTo>
                  <a:pt x="69850" y="32"/>
                </a:moveTo>
                <a:cubicBezTo>
                  <a:pt x="71437" y="-1555"/>
                  <a:pt x="7408" y="55595"/>
                  <a:pt x="9525" y="82582"/>
                </a:cubicBezTo>
                <a:cubicBezTo>
                  <a:pt x="11642" y="109570"/>
                  <a:pt x="77258" y="155078"/>
                  <a:pt x="82550" y="161957"/>
                </a:cubicBezTo>
                <a:cubicBezTo>
                  <a:pt x="87842" y="168836"/>
                  <a:pt x="55033" y="135499"/>
                  <a:pt x="41275" y="123857"/>
                </a:cubicBezTo>
                <a:cubicBezTo>
                  <a:pt x="27517" y="112215"/>
                  <a:pt x="0" y="107453"/>
                  <a:pt x="0" y="92107"/>
                </a:cubicBezTo>
                <a:cubicBezTo>
                  <a:pt x="0" y="76761"/>
                  <a:pt x="68263" y="1619"/>
                  <a:pt x="69850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D78DC805-6E09-42AF-1354-3693E9C82845}"/>
              </a:ext>
            </a:extLst>
          </p:cNvPr>
          <p:cNvSpPr/>
          <p:nvPr/>
        </p:nvSpPr>
        <p:spPr>
          <a:xfrm>
            <a:off x="5705473" y="5019672"/>
            <a:ext cx="92340" cy="177807"/>
          </a:xfrm>
          <a:custGeom>
            <a:avLst/>
            <a:gdLst>
              <a:gd name="connsiteX0" fmla="*/ 2 w 92340"/>
              <a:gd name="connsiteY0" fmla="*/ 3 h 177807"/>
              <a:gd name="connsiteX1" fmla="*/ 88902 w 92340"/>
              <a:gd name="connsiteY1" fmla="*/ 98428 h 177807"/>
              <a:gd name="connsiteX2" fmla="*/ 47627 w 92340"/>
              <a:gd name="connsiteY2" fmla="*/ 177803 h 177807"/>
              <a:gd name="connsiteX3" fmla="*/ 92077 w 92340"/>
              <a:gd name="connsiteY3" fmla="*/ 101603 h 177807"/>
              <a:gd name="connsiteX4" fmla="*/ 2 w 92340"/>
              <a:gd name="connsiteY4" fmla="*/ 3 h 177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40" h="177807">
                <a:moveTo>
                  <a:pt x="2" y="3"/>
                </a:moveTo>
                <a:cubicBezTo>
                  <a:pt x="-527" y="-526"/>
                  <a:pt x="80965" y="68795"/>
                  <a:pt x="88902" y="98428"/>
                </a:cubicBezTo>
                <a:cubicBezTo>
                  <a:pt x="96839" y="128061"/>
                  <a:pt x="47098" y="177274"/>
                  <a:pt x="47627" y="177803"/>
                </a:cubicBezTo>
                <a:cubicBezTo>
                  <a:pt x="48156" y="178332"/>
                  <a:pt x="96310" y="129120"/>
                  <a:pt x="92077" y="101603"/>
                </a:cubicBezTo>
                <a:cubicBezTo>
                  <a:pt x="87844" y="74086"/>
                  <a:pt x="531" y="532"/>
                  <a:pt x="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4562F19E-DF8E-CF3A-BF94-16632AD5D1F8}"/>
              </a:ext>
            </a:extLst>
          </p:cNvPr>
          <p:cNvSpPr/>
          <p:nvPr/>
        </p:nvSpPr>
        <p:spPr>
          <a:xfrm>
            <a:off x="5800725" y="5019659"/>
            <a:ext cx="137303" cy="190648"/>
          </a:xfrm>
          <a:custGeom>
            <a:avLst/>
            <a:gdLst>
              <a:gd name="connsiteX0" fmla="*/ 0 w 137303"/>
              <a:gd name="connsiteY0" fmla="*/ 16 h 190648"/>
              <a:gd name="connsiteX1" fmla="*/ 133350 w 137303"/>
              <a:gd name="connsiteY1" fmla="*/ 142891 h 190648"/>
              <a:gd name="connsiteX2" fmla="*/ 104775 w 137303"/>
              <a:gd name="connsiteY2" fmla="*/ 190516 h 190648"/>
              <a:gd name="connsiteX3" fmla="*/ 133350 w 137303"/>
              <a:gd name="connsiteY3" fmla="*/ 152416 h 190648"/>
              <a:gd name="connsiteX4" fmla="*/ 0 w 137303"/>
              <a:gd name="connsiteY4" fmla="*/ 16 h 190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303" h="190648">
                <a:moveTo>
                  <a:pt x="0" y="16"/>
                </a:moveTo>
                <a:cubicBezTo>
                  <a:pt x="0" y="-1571"/>
                  <a:pt x="115888" y="111141"/>
                  <a:pt x="133350" y="142891"/>
                </a:cubicBezTo>
                <a:cubicBezTo>
                  <a:pt x="150812" y="174641"/>
                  <a:pt x="104775" y="188929"/>
                  <a:pt x="104775" y="190516"/>
                </a:cubicBezTo>
                <a:cubicBezTo>
                  <a:pt x="104775" y="192103"/>
                  <a:pt x="148167" y="179404"/>
                  <a:pt x="133350" y="152416"/>
                </a:cubicBezTo>
                <a:cubicBezTo>
                  <a:pt x="118533" y="125428"/>
                  <a:pt x="0" y="1603"/>
                  <a:pt x="0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B6A0A0F9-7AE0-3890-8B3B-B706B90EA705}"/>
              </a:ext>
            </a:extLst>
          </p:cNvPr>
          <p:cNvSpPr/>
          <p:nvPr/>
        </p:nvSpPr>
        <p:spPr>
          <a:xfrm>
            <a:off x="5591151" y="5000623"/>
            <a:ext cx="66714" cy="184236"/>
          </a:xfrm>
          <a:custGeom>
            <a:avLst/>
            <a:gdLst>
              <a:gd name="connsiteX0" fmla="*/ 66699 w 66714"/>
              <a:gd name="connsiteY0" fmla="*/ 2 h 184236"/>
              <a:gd name="connsiteX1" fmla="*/ 12724 w 66714"/>
              <a:gd name="connsiteY1" fmla="*/ 95252 h 184236"/>
              <a:gd name="connsiteX2" fmla="*/ 50824 w 66714"/>
              <a:gd name="connsiteY2" fmla="*/ 184152 h 184236"/>
              <a:gd name="connsiteX3" fmla="*/ 6374 w 66714"/>
              <a:gd name="connsiteY3" fmla="*/ 111127 h 184236"/>
              <a:gd name="connsiteX4" fmla="*/ 6374 w 66714"/>
              <a:gd name="connsiteY4" fmla="*/ 92077 h 184236"/>
              <a:gd name="connsiteX5" fmla="*/ 66699 w 66714"/>
              <a:gd name="connsiteY5" fmla="*/ 2 h 18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14" h="184236">
                <a:moveTo>
                  <a:pt x="66699" y="2"/>
                </a:moveTo>
                <a:cubicBezTo>
                  <a:pt x="67757" y="531"/>
                  <a:pt x="15370" y="64560"/>
                  <a:pt x="12724" y="95252"/>
                </a:cubicBezTo>
                <a:cubicBezTo>
                  <a:pt x="10078" y="125944"/>
                  <a:pt x="51882" y="181506"/>
                  <a:pt x="50824" y="184152"/>
                </a:cubicBezTo>
                <a:cubicBezTo>
                  <a:pt x="49766" y="186798"/>
                  <a:pt x="13782" y="126473"/>
                  <a:pt x="6374" y="111127"/>
                </a:cubicBezTo>
                <a:cubicBezTo>
                  <a:pt x="-1034" y="95781"/>
                  <a:pt x="-3151" y="105835"/>
                  <a:pt x="6374" y="92077"/>
                </a:cubicBezTo>
                <a:cubicBezTo>
                  <a:pt x="15899" y="78319"/>
                  <a:pt x="65641" y="-527"/>
                  <a:pt x="6669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1B21F68D-DFB8-E4BA-F959-C0A7CD4425AE}"/>
              </a:ext>
            </a:extLst>
          </p:cNvPr>
          <p:cNvSpPr/>
          <p:nvPr/>
        </p:nvSpPr>
        <p:spPr>
          <a:xfrm>
            <a:off x="4648060" y="5022443"/>
            <a:ext cx="349944" cy="41682"/>
          </a:xfrm>
          <a:custGeom>
            <a:avLst/>
            <a:gdLst>
              <a:gd name="connsiteX0" fmla="*/ 140 w 349944"/>
              <a:gd name="connsiteY0" fmla="*/ 41682 h 41682"/>
              <a:gd name="connsiteX1" fmla="*/ 228740 w 349944"/>
              <a:gd name="connsiteY1" fmla="*/ 407 h 41682"/>
              <a:gd name="connsiteX2" fmla="*/ 349390 w 349944"/>
              <a:gd name="connsiteY2" fmla="*/ 19457 h 41682"/>
              <a:gd name="connsiteX3" fmla="*/ 263665 w 349944"/>
              <a:gd name="connsiteY3" fmla="*/ 407 h 41682"/>
              <a:gd name="connsiteX4" fmla="*/ 140 w 349944"/>
              <a:gd name="connsiteY4" fmla="*/ 41682 h 4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9944" h="41682">
                <a:moveTo>
                  <a:pt x="140" y="41682"/>
                </a:moveTo>
                <a:cubicBezTo>
                  <a:pt x="-5681" y="41682"/>
                  <a:pt x="170532" y="4111"/>
                  <a:pt x="228740" y="407"/>
                </a:cubicBezTo>
                <a:cubicBezTo>
                  <a:pt x="286948" y="-3297"/>
                  <a:pt x="343569" y="19457"/>
                  <a:pt x="349390" y="19457"/>
                </a:cubicBezTo>
                <a:cubicBezTo>
                  <a:pt x="355211" y="19457"/>
                  <a:pt x="314465" y="-651"/>
                  <a:pt x="263665" y="407"/>
                </a:cubicBezTo>
                <a:cubicBezTo>
                  <a:pt x="212865" y="1465"/>
                  <a:pt x="5961" y="41682"/>
                  <a:pt x="140" y="41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393F7ABA-A2A9-2573-1BCF-8BC36CF8E506}"/>
              </a:ext>
            </a:extLst>
          </p:cNvPr>
          <p:cNvSpPr/>
          <p:nvPr/>
        </p:nvSpPr>
        <p:spPr>
          <a:xfrm>
            <a:off x="5534017" y="5006928"/>
            <a:ext cx="28624" cy="152573"/>
          </a:xfrm>
          <a:custGeom>
            <a:avLst/>
            <a:gdLst>
              <a:gd name="connsiteX0" fmla="*/ 9533 w 28624"/>
              <a:gd name="connsiteY0" fmla="*/ 47 h 152573"/>
              <a:gd name="connsiteX1" fmla="*/ 25408 w 28624"/>
              <a:gd name="connsiteY1" fmla="*/ 92122 h 152573"/>
              <a:gd name="connsiteX2" fmla="*/ 8 w 28624"/>
              <a:gd name="connsiteY2" fmla="*/ 152447 h 152573"/>
              <a:gd name="connsiteX3" fmla="*/ 28583 w 28624"/>
              <a:gd name="connsiteY3" fmla="*/ 104822 h 152573"/>
              <a:gd name="connsiteX4" fmla="*/ 9533 w 28624"/>
              <a:gd name="connsiteY4" fmla="*/ 47 h 15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24" h="152573">
                <a:moveTo>
                  <a:pt x="9533" y="47"/>
                </a:moveTo>
                <a:cubicBezTo>
                  <a:pt x="9004" y="-2070"/>
                  <a:pt x="26996" y="66722"/>
                  <a:pt x="25408" y="92122"/>
                </a:cubicBezTo>
                <a:cubicBezTo>
                  <a:pt x="23821" y="117522"/>
                  <a:pt x="-521" y="150330"/>
                  <a:pt x="8" y="152447"/>
                </a:cubicBezTo>
                <a:cubicBezTo>
                  <a:pt x="537" y="154564"/>
                  <a:pt x="27525" y="129693"/>
                  <a:pt x="28583" y="104822"/>
                </a:cubicBezTo>
                <a:cubicBezTo>
                  <a:pt x="29641" y="79951"/>
                  <a:pt x="10062" y="2164"/>
                  <a:pt x="9533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2D5633AA-695E-7B26-3394-2BF374CEF3F2}"/>
              </a:ext>
            </a:extLst>
          </p:cNvPr>
          <p:cNvSpPr/>
          <p:nvPr/>
        </p:nvSpPr>
        <p:spPr>
          <a:xfrm>
            <a:off x="2740782" y="3528725"/>
            <a:ext cx="153437" cy="180299"/>
          </a:xfrm>
          <a:custGeom>
            <a:avLst/>
            <a:gdLst>
              <a:gd name="connsiteX0" fmla="*/ 2418 w 153437"/>
              <a:gd name="connsiteY0" fmla="*/ 1875 h 180299"/>
              <a:gd name="connsiteX1" fmla="*/ 148468 w 153437"/>
              <a:gd name="connsiteY1" fmla="*/ 176500 h 180299"/>
              <a:gd name="connsiteX2" fmla="*/ 113543 w 153437"/>
              <a:gd name="connsiteY2" fmla="*/ 116175 h 180299"/>
              <a:gd name="connsiteX3" fmla="*/ 56393 w 153437"/>
              <a:gd name="connsiteY3" fmla="*/ 46325 h 180299"/>
              <a:gd name="connsiteX4" fmla="*/ 56393 w 153437"/>
              <a:gd name="connsiteY4" fmla="*/ 81250 h 180299"/>
              <a:gd name="connsiteX5" fmla="*/ 2418 w 153437"/>
              <a:gd name="connsiteY5" fmla="*/ 1875 h 18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437" h="180299">
                <a:moveTo>
                  <a:pt x="2418" y="1875"/>
                </a:moveTo>
                <a:cubicBezTo>
                  <a:pt x="17764" y="17750"/>
                  <a:pt x="129947" y="157450"/>
                  <a:pt x="148468" y="176500"/>
                </a:cubicBezTo>
                <a:cubicBezTo>
                  <a:pt x="166989" y="195550"/>
                  <a:pt x="128889" y="137871"/>
                  <a:pt x="113543" y="116175"/>
                </a:cubicBezTo>
                <a:cubicBezTo>
                  <a:pt x="98197" y="94479"/>
                  <a:pt x="65918" y="52146"/>
                  <a:pt x="56393" y="46325"/>
                </a:cubicBezTo>
                <a:cubicBezTo>
                  <a:pt x="46868" y="40504"/>
                  <a:pt x="63272" y="86542"/>
                  <a:pt x="56393" y="81250"/>
                </a:cubicBezTo>
                <a:cubicBezTo>
                  <a:pt x="49514" y="75958"/>
                  <a:pt x="-12928" y="-14000"/>
                  <a:pt x="2418" y="1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6A65676C-626A-AFBD-70FA-A079CBCF1DE7}"/>
              </a:ext>
            </a:extLst>
          </p:cNvPr>
          <p:cNvSpPr/>
          <p:nvPr/>
        </p:nvSpPr>
        <p:spPr>
          <a:xfrm>
            <a:off x="2488043" y="3482920"/>
            <a:ext cx="198143" cy="407052"/>
          </a:xfrm>
          <a:custGeom>
            <a:avLst/>
            <a:gdLst>
              <a:gd name="connsiteX0" fmla="*/ 198007 w 198143"/>
              <a:gd name="connsiteY0" fmla="*/ 55 h 407052"/>
              <a:gd name="connsiteX1" fmla="*/ 48782 w 198143"/>
              <a:gd name="connsiteY1" fmla="*/ 88955 h 407052"/>
              <a:gd name="connsiteX2" fmla="*/ 1157 w 198143"/>
              <a:gd name="connsiteY2" fmla="*/ 193730 h 407052"/>
              <a:gd name="connsiteX3" fmla="*/ 13857 w 198143"/>
              <a:gd name="connsiteY3" fmla="*/ 149280 h 407052"/>
              <a:gd name="connsiteX4" fmla="*/ 4332 w 198143"/>
              <a:gd name="connsiteY4" fmla="*/ 231830 h 407052"/>
              <a:gd name="connsiteX5" fmla="*/ 32907 w 198143"/>
              <a:gd name="connsiteY5" fmla="*/ 371530 h 407052"/>
              <a:gd name="connsiteX6" fmla="*/ 29732 w 198143"/>
              <a:gd name="connsiteY6" fmla="*/ 403280 h 407052"/>
              <a:gd name="connsiteX7" fmla="*/ 7507 w 198143"/>
              <a:gd name="connsiteY7" fmla="*/ 304855 h 407052"/>
              <a:gd name="connsiteX8" fmla="*/ 10682 w 198143"/>
              <a:gd name="connsiteY8" fmla="*/ 130230 h 407052"/>
              <a:gd name="connsiteX9" fmla="*/ 39257 w 198143"/>
              <a:gd name="connsiteY9" fmla="*/ 79430 h 407052"/>
              <a:gd name="connsiteX10" fmla="*/ 20207 w 198143"/>
              <a:gd name="connsiteY10" fmla="*/ 101655 h 407052"/>
              <a:gd name="connsiteX11" fmla="*/ 198007 w 198143"/>
              <a:gd name="connsiteY11" fmla="*/ 55 h 40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143" h="407052">
                <a:moveTo>
                  <a:pt x="198007" y="55"/>
                </a:moveTo>
                <a:cubicBezTo>
                  <a:pt x="202769" y="-2062"/>
                  <a:pt x="81590" y="56676"/>
                  <a:pt x="48782" y="88955"/>
                </a:cubicBezTo>
                <a:cubicBezTo>
                  <a:pt x="15974" y="121234"/>
                  <a:pt x="6978" y="183676"/>
                  <a:pt x="1157" y="193730"/>
                </a:cubicBezTo>
                <a:cubicBezTo>
                  <a:pt x="-4664" y="203784"/>
                  <a:pt x="13328" y="142930"/>
                  <a:pt x="13857" y="149280"/>
                </a:cubicBezTo>
                <a:cubicBezTo>
                  <a:pt x="14386" y="155630"/>
                  <a:pt x="1157" y="194788"/>
                  <a:pt x="4332" y="231830"/>
                </a:cubicBezTo>
                <a:cubicBezTo>
                  <a:pt x="7507" y="268872"/>
                  <a:pt x="28674" y="342955"/>
                  <a:pt x="32907" y="371530"/>
                </a:cubicBezTo>
                <a:cubicBezTo>
                  <a:pt x="37140" y="400105"/>
                  <a:pt x="33965" y="414393"/>
                  <a:pt x="29732" y="403280"/>
                </a:cubicBezTo>
                <a:cubicBezTo>
                  <a:pt x="25499" y="392168"/>
                  <a:pt x="10682" y="350363"/>
                  <a:pt x="7507" y="304855"/>
                </a:cubicBezTo>
                <a:cubicBezTo>
                  <a:pt x="4332" y="259347"/>
                  <a:pt x="5390" y="167801"/>
                  <a:pt x="10682" y="130230"/>
                </a:cubicBezTo>
                <a:cubicBezTo>
                  <a:pt x="15974" y="92659"/>
                  <a:pt x="37670" y="84192"/>
                  <a:pt x="39257" y="79430"/>
                </a:cubicBezTo>
                <a:cubicBezTo>
                  <a:pt x="40844" y="74668"/>
                  <a:pt x="-7310" y="118059"/>
                  <a:pt x="20207" y="101655"/>
                </a:cubicBezTo>
                <a:cubicBezTo>
                  <a:pt x="47724" y="85251"/>
                  <a:pt x="193245" y="2172"/>
                  <a:pt x="198007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82ED70E4-AE37-A2AE-95D0-1DEA6B7C4A47}"/>
              </a:ext>
            </a:extLst>
          </p:cNvPr>
          <p:cNvSpPr/>
          <p:nvPr/>
        </p:nvSpPr>
        <p:spPr>
          <a:xfrm>
            <a:off x="2520891" y="3910883"/>
            <a:ext cx="6598" cy="373167"/>
          </a:xfrm>
          <a:custGeom>
            <a:avLst/>
            <a:gdLst>
              <a:gd name="connsiteX0" fmla="*/ 3234 w 6598"/>
              <a:gd name="connsiteY0" fmla="*/ 717 h 373167"/>
              <a:gd name="connsiteX1" fmla="*/ 3234 w 6598"/>
              <a:gd name="connsiteY1" fmla="*/ 172167 h 373167"/>
              <a:gd name="connsiteX2" fmla="*/ 59 w 6598"/>
              <a:gd name="connsiteY2" fmla="*/ 372192 h 373167"/>
              <a:gd name="connsiteX3" fmla="*/ 6409 w 6598"/>
              <a:gd name="connsiteY3" fmla="*/ 238842 h 373167"/>
              <a:gd name="connsiteX4" fmla="*/ 3234 w 6598"/>
              <a:gd name="connsiteY4" fmla="*/ 717 h 37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8" h="373167">
                <a:moveTo>
                  <a:pt x="3234" y="717"/>
                </a:moveTo>
                <a:cubicBezTo>
                  <a:pt x="2705" y="-10395"/>
                  <a:pt x="3763" y="110255"/>
                  <a:pt x="3234" y="172167"/>
                </a:cubicBezTo>
                <a:cubicBezTo>
                  <a:pt x="2705" y="234079"/>
                  <a:pt x="-470" y="361080"/>
                  <a:pt x="59" y="372192"/>
                </a:cubicBezTo>
                <a:cubicBezTo>
                  <a:pt x="588" y="383304"/>
                  <a:pt x="5351" y="297050"/>
                  <a:pt x="6409" y="238842"/>
                </a:cubicBezTo>
                <a:cubicBezTo>
                  <a:pt x="7467" y="180634"/>
                  <a:pt x="3763" y="11829"/>
                  <a:pt x="3234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8A8FC0C7-98C9-0DCC-8315-EC31420507FF}"/>
              </a:ext>
            </a:extLst>
          </p:cNvPr>
          <p:cNvSpPr/>
          <p:nvPr/>
        </p:nvSpPr>
        <p:spPr>
          <a:xfrm>
            <a:off x="2523262" y="4273115"/>
            <a:ext cx="175488" cy="365566"/>
          </a:xfrm>
          <a:custGeom>
            <a:avLst/>
            <a:gdLst>
              <a:gd name="connsiteX0" fmla="*/ 863 w 175488"/>
              <a:gd name="connsiteY0" fmla="*/ 435 h 365566"/>
              <a:gd name="connsiteX1" fmla="*/ 80238 w 175488"/>
              <a:gd name="connsiteY1" fmla="*/ 111560 h 365566"/>
              <a:gd name="connsiteX2" fmla="*/ 115163 w 175488"/>
              <a:gd name="connsiteY2" fmla="*/ 175060 h 365566"/>
              <a:gd name="connsiteX3" fmla="*/ 134213 w 175488"/>
              <a:gd name="connsiteY3" fmla="*/ 213160 h 365566"/>
              <a:gd name="connsiteX4" fmla="*/ 146913 w 175488"/>
              <a:gd name="connsiteY4" fmla="*/ 298885 h 365566"/>
              <a:gd name="connsiteX5" fmla="*/ 175488 w 175488"/>
              <a:gd name="connsiteY5" fmla="*/ 365560 h 365566"/>
              <a:gd name="connsiteX6" fmla="*/ 146913 w 175488"/>
              <a:gd name="connsiteY6" fmla="*/ 302060 h 365566"/>
              <a:gd name="connsiteX7" fmla="*/ 118338 w 175488"/>
              <a:gd name="connsiteY7" fmla="*/ 184585 h 365566"/>
              <a:gd name="connsiteX8" fmla="*/ 42138 w 175488"/>
              <a:gd name="connsiteY8" fmla="*/ 76635 h 365566"/>
              <a:gd name="connsiteX9" fmla="*/ 863 w 175488"/>
              <a:gd name="connsiteY9" fmla="*/ 435 h 36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488" h="365566">
                <a:moveTo>
                  <a:pt x="863" y="435"/>
                </a:moveTo>
                <a:cubicBezTo>
                  <a:pt x="7213" y="6256"/>
                  <a:pt x="61188" y="82456"/>
                  <a:pt x="80238" y="111560"/>
                </a:cubicBezTo>
                <a:cubicBezTo>
                  <a:pt x="99288" y="140664"/>
                  <a:pt x="106167" y="158127"/>
                  <a:pt x="115163" y="175060"/>
                </a:cubicBezTo>
                <a:cubicBezTo>
                  <a:pt x="124159" y="191993"/>
                  <a:pt x="128921" y="192523"/>
                  <a:pt x="134213" y="213160"/>
                </a:cubicBezTo>
                <a:cubicBezTo>
                  <a:pt x="139505" y="233797"/>
                  <a:pt x="140034" y="273485"/>
                  <a:pt x="146913" y="298885"/>
                </a:cubicBezTo>
                <a:cubicBezTo>
                  <a:pt x="153792" y="324285"/>
                  <a:pt x="175488" y="365031"/>
                  <a:pt x="175488" y="365560"/>
                </a:cubicBezTo>
                <a:cubicBezTo>
                  <a:pt x="175488" y="366089"/>
                  <a:pt x="156438" y="332222"/>
                  <a:pt x="146913" y="302060"/>
                </a:cubicBezTo>
                <a:cubicBezTo>
                  <a:pt x="137388" y="271898"/>
                  <a:pt x="135800" y="222156"/>
                  <a:pt x="118338" y="184585"/>
                </a:cubicBezTo>
                <a:cubicBezTo>
                  <a:pt x="100876" y="147014"/>
                  <a:pt x="59601" y="104681"/>
                  <a:pt x="42138" y="76635"/>
                </a:cubicBezTo>
                <a:cubicBezTo>
                  <a:pt x="24676" y="48589"/>
                  <a:pt x="-5487" y="-5386"/>
                  <a:pt x="863" y="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010B0B61-EB3B-B422-8316-F4274E8047B6}"/>
              </a:ext>
            </a:extLst>
          </p:cNvPr>
          <p:cNvSpPr/>
          <p:nvPr/>
        </p:nvSpPr>
        <p:spPr>
          <a:xfrm>
            <a:off x="2685717" y="4599938"/>
            <a:ext cx="133739" cy="146873"/>
          </a:xfrm>
          <a:custGeom>
            <a:avLst/>
            <a:gdLst>
              <a:gd name="connsiteX0" fmla="*/ 333 w 133739"/>
              <a:gd name="connsiteY0" fmla="*/ 637 h 146873"/>
              <a:gd name="connsiteX1" fmla="*/ 98758 w 133739"/>
              <a:gd name="connsiteY1" fmla="*/ 99062 h 146873"/>
              <a:gd name="connsiteX2" fmla="*/ 133683 w 133739"/>
              <a:gd name="connsiteY2" fmla="*/ 146687 h 146873"/>
              <a:gd name="connsiteX3" fmla="*/ 92408 w 133739"/>
              <a:gd name="connsiteY3" fmla="*/ 83187 h 146873"/>
              <a:gd name="connsiteX4" fmla="*/ 67008 w 133739"/>
              <a:gd name="connsiteY4" fmla="*/ 57787 h 146873"/>
              <a:gd name="connsiteX5" fmla="*/ 333 w 133739"/>
              <a:gd name="connsiteY5" fmla="*/ 637 h 146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39" h="146873">
                <a:moveTo>
                  <a:pt x="333" y="637"/>
                </a:moveTo>
                <a:cubicBezTo>
                  <a:pt x="5625" y="7516"/>
                  <a:pt x="76533" y="74720"/>
                  <a:pt x="98758" y="99062"/>
                </a:cubicBezTo>
                <a:cubicBezTo>
                  <a:pt x="120983" y="123404"/>
                  <a:pt x="134741" y="149333"/>
                  <a:pt x="133683" y="146687"/>
                </a:cubicBezTo>
                <a:cubicBezTo>
                  <a:pt x="132625" y="144041"/>
                  <a:pt x="103520" y="98003"/>
                  <a:pt x="92408" y="83187"/>
                </a:cubicBezTo>
                <a:cubicBezTo>
                  <a:pt x="81296" y="68371"/>
                  <a:pt x="79708" y="71016"/>
                  <a:pt x="67008" y="57787"/>
                </a:cubicBezTo>
                <a:cubicBezTo>
                  <a:pt x="54308" y="44558"/>
                  <a:pt x="-4959" y="-6242"/>
                  <a:pt x="333" y="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660848AF-943A-D4CB-22B0-BA8838042655}"/>
              </a:ext>
            </a:extLst>
          </p:cNvPr>
          <p:cNvSpPr/>
          <p:nvPr/>
        </p:nvSpPr>
        <p:spPr>
          <a:xfrm>
            <a:off x="2691554" y="4657362"/>
            <a:ext cx="509003" cy="136926"/>
          </a:xfrm>
          <a:custGeom>
            <a:avLst/>
            <a:gdLst>
              <a:gd name="connsiteX0" fmla="*/ 846 w 509003"/>
              <a:gd name="connsiteY0" fmla="*/ 363 h 136926"/>
              <a:gd name="connsiteX1" fmla="*/ 146896 w 509003"/>
              <a:gd name="connsiteY1" fmla="*/ 82913 h 136926"/>
              <a:gd name="connsiteX2" fmla="*/ 80221 w 509003"/>
              <a:gd name="connsiteY2" fmla="*/ 60688 h 136926"/>
              <a:gd name="connsiteX3" fmla="*/ 213571 w 509003"/>
              <a:gd name="connsiteY3" fmla="*/ 127363 h 136926"/>
              <a:gd name="connsiteX4" fmla="*/ 194521 w 509003"/>
              <a:gd name="connsiteY4" fmla="*/ 108313 h 136926"/>
              <a:gd name="connsiteX5" fmla="*/ 353271 w 509003"/>
              <a:gd name="connsiteY5" fmla="*/ 136888 h 136926"/>
              <a:gd name="connsiteX6" fmla="*/ 508846 w 509003"/>
              <a:gd name="connsiteY6" fmla="*/ 114663 h 136926"/>
              <a:gd name="connsiteX7" fmla="*/ 378671 w 509003"/>
              <a:gd name="connsiteY7" fmla="*/ 124188 h 136926"/>
              <a:gd name="connsiteX8" fmla="*/ 194521 w 509003"/>
              <a:gd name="connsiteY8" fmla="*/ 117838 h 136926"/>
              <a:gd name="connsiteX9" fmla="*/ 226271 w 509003"/>
              <a:gd name="connsiteY9" fmla="*/ 121013 h 136926"/>
              <a:gd name="connsiteX10" fmla="*/ 846 w 509003"/>
              <a:gd name="connsiteY10" fmla="*/ 363 h 136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9003" h="136926">
                <a:moveTo>
                  <a:pt x="846" y="363"/>
                </a:moveTo>
                <a:cubicBezTo>
                  <a:pt x="-12383" y="-5987"/>
                  <a:pt x="133667" y="72859"/>
                  <a:pt x="146896" y="82913"/>
                </a:cubicBezTo>
                <a:cubicBezTo>
                  <a:pt x="160125" y="92967"/>
                  <a:pt x="69109" y="53280"/>
                  <a:pt x="80221" y="60688"/>
                </a:cubicBezTo>
                <a:cubicBezTo>
                  <a:pt x="91334" y="68096"/>
                  <a:pt x="213571" y="127363"/>
                  <a:pt x="213571" y="127363"/>
                </a:cubicBezTo>
                <a:cubicBezTo>
                  <a:pt x="232621" y="135300"/>
                  <a:pt x="171238" y="106726"/>
                  <a:pt x="194521" y="108313"/>
                </a:cubicBezTo>
                <a:cubicBezTo>
                  <a:pt x="217804" y="109901"/>
                  <a:pt x="300884" y="135830"/>
                  <a:pt x="353271" y="136888"/>
                </a:cubicBezTo>
                <a:cubicBezTo>
                  <a:pt x="405658" y="137946"/>
                  <a:pt x="504613" y="116780"/>
                  <a:pt x="508846" y="114663"/>
                </a:cubicBezTo>
                <a:cubicBezTo>
                  <a:pt x="513079" y="112546"/>
                  <a:pt x="431058" y="123659"/>
                  <a:pt x="378671" y="124188"/>
                </a:cubicBezTo>
                <a:cubicBezTo>
                  <a:pt x="326284" y="124717"/>
                  <a:pt x="219921" y="118367"/>
                  <a:pt x="194521" y="117838"/>
                </a:cubicBezTo>
                <a:cubicBezTo>
                  <a:pt x="169121" y="117309"/>
                  <a:pt x="256963" y="139005"/>
                  <a:pt x="226271" y="121013"/>
                </a:cubicBezTo>
                <a:cubicBezTo>
                  <a:pt x="195579" y="103021"/>
                  <a:pt x="14075" y="6713"/>
                  <a:pt x="846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DDDF1BF5-C33D-EB7B-9966-F50D1908FED7}"/>
              </a:ext>
            </a:extLst>
          </p:cNvPr>
          <p:cNvSpPr/>
          <p:nvPr/>
        </p:nvSpPr>
        <p:spPr>
          <a:xfrm>
            <a:off x="2528827" y="3498850"/>
            <a:ext cx="208023" cy="206785"/>
          </a:xfrm>
          <a:custGeom>
            <a:avLst/>
            <a:gdLst>
              <a:gd name="connsiteX0" fmla="*/ 208023 w 208023"/>
              <a:gd name="connsiteY0" fmla="*/ 0 h 206785"/>
              <a:gd name="connsiteX1" fmla="*/ 30223 w 208023"/>
              <a:gd name="connsiteY1" fmla="*/ 98425 h 206785"/>
              <a:gd name="connsiteX2" fmla="*/ 7998 w 208023"/>
              <a:gd name="connsiteY2" fmla="*/ 136525 h 206785"/>
              <a:gd name="connsiteX3" fmla="*/ 4823 w 208023"/>
              <a:gd name="connsiteY3" fmla="*/ 206375 h 206785"/>
              <a:gd name="connsiteX4" fmla="*/ 4823 w 208023"/>
              <a:gd name="connsiteY4" fmla="*/ 101600 h 206785"/>
              <a:gd name="connsiteX5" fmla="*/ 68323 w 208023"/>
              <a:gd name="connsiteY5" fmla="*/ 69850 h 206785"/>
              <a:gd name="connsiteX6" fmla="*/ 208023 w 208023"/>
              <a:gd name="connsiteY6" fmla="*/ 0 h 206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023" h="206785">
                <a:moveTo>
                  <a:pt x="208023" y="0"/>
                </a:moveTo>
                <a:cubicBezTo>
                  <a:pt x="135791" y="37835"/>
                  <a:pt x="63560" y="75671"/>
                  <a:pt x="30223" y="98425"/>
                </a:cubicBezTo>
                <a:cubicBezTo>
                  <a:pt x="-3115" y="121179"/>
                  <a:pt x="12231" y="118533"/>
                  <a:pt x="7998" y="136525"/>
                </a:cubicBezTo>
                <a:cubicBezTo>
                  <a:pt x="3765" y="154517"/>
                  <a:pt x="5352" y="212196"/>
                  <a:pt x="4823" y="206375"/>
                </a:cubicBezTo>
                <a:cubicBezTo>
                  <a:pt x="4294" y="200554"/>
                  <a:pt x="-5760" y="124354"/>
                  <a:pt x="4823" y="101600"/>
                </a:cubicBezTo>
                <a:cubicBezTo>
                  <a:pt x="15406" y="78846"/>
                  <a:pt x="68323" y="69850"/>
                  <a:pt x="68323" y="69850"/>
                </a:cubicBezTo>
                <a:lnTo>
                  <a:pt x="20802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F752F95C-0566-3F53-CD7D-8F0DE1925A02}"/>
              </a:ext>
            </a:extLst>
          </p:cNvPr>
          <p:cNvSpPr/>
          <p:nvPr/>
        </p:nvSpPr>
        <p:spPr>
          <a:xfrm>
            <a:off x="2616052" y="3539429"/>
            <a:ext cx="177958" cy="76896"/>
          </a:xfrm>
          <a:custGeom>
            <a:avLst/>
            <a:gdLst>
              <a:gd name="connsiteX0" fmla="*/ 148 w 177958"/>
              <a:gd name="connsiteY0" fmla="*/ 10221 h 76896"/>
              <a:gd name="connsiteX1" fmla="*/ 76348 w 177958"/>
              <a:gd name="connsiteY1" fmla="*/ 26096 h 76896"/>
              <a:gd name="connsiteX2" fmla="*/ 177948 w 177958"/>
              <a:gd name="connsiteY2" fmla="*/ 76896 h 76896"/>
              <a:gd name="connsiteX3" fmla="*/ 82698 w 177958"/>
              <a:gd name="connsiteY3" fmla="*/ 26096 h 76896"/>
              <a:gd name="connsiteX4" fmla="*/ 57298 w 177958"/>
              <a:gd name="connsiteY4" fmla="*/ 696 h 76896"/>
              <a:gd name="connsiteX5" fmla="*/ 148 w 177958"/>
              <a:gd name="connsiteY5" fmla="*/ 10221 h 7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958" h="76896">
                <a:moveTo>
                  <a:pt x="148" y="10221"/>
                </a:moveTo>
                <a:cubicBezTo>
                  <a:pt x="3323" y="14454"/>
                  <a:pt x="46715" y="14984"/>
                  <a:pt x="76348" y="26096"/>
                </a:cubicBezTo>
                <a:cubicBezTo>
                  <a:pt x="105981" y="37208"/>
                  <a:pt x="176890" y="76896"/>
                  <a:pt x="177948" y="76896"/>
                </a:cubicBezTo>
                <a:cubicBezTo>
                  <a:pt x="179006" y="76896"/>
                  <a:pt x="102806" y="38796"/>
                  <a:pt x="82698" y="26096"/>
                </a:cubicBezTo>
                <a:cubicBezTo>
                  <a:pt x="62590" y="13396"/>
                  <a:pt x="68940" y="3871"/>
                  <a:pt x="57298" y="696"/>
                </a:cubicBezTo>
                <a:cubicBezTo>
                  <a:pt x="45656" y="-2479"/>
                  <a:pt x="-3027" y="5988"/>
                  <a:pt x="148" y="10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BC6C69C0-4274-E7BA-4D41-3799A12FDC41}"/>
              </a:ext>
            </a:extLst>
          </p:cNvPr>
          <p:cNvSpPr/>
          <p:nvPr/>
        </p:nvSpPr>
        <p:spPr>
          <a:xfrm>
            <a:off x="2681909" y="3559003"/>
            <a:ext cx="208063" cy="140052"/>
          </a:xfrm>
          <a:custGeom>
            <a:avLst/>
            <a:gdLst>
              <a:gd name="connsiteX0" fmla="*/ 966 w 208063"/>
              <a:gd name="connsiteY0" fmla="*/ 47797 h 140052"/>
              <a:gd name="connsiteX1" fmla="*/ 96216 w 208063"/>
              <a:gd name="connsiteY1" fmla="*/ 66847 h 140052"/>
              <a:gd name="connsiteX2" fmla="*/ 207341 w 208063"/>
              <a:gd name="connsiteY2" fmla="*/ 139872 h 140052"/>
              <a:gd name="connsiteX3" fmla="*/ 147016 w 208063"/>
              <a:gd name="connsiteY3" fmla="*/ 89072 h 140052"/>
              <a:gd name="connsiteX4" fmla="*/ 39066 w 208063"/>
              <a:gd name="connsiteY4" fmla="*/ 172 h 140052"/>
              <a:gd name="connsiteX5" fmla="*/ 96216 w 208063"/>
              <a:gd name="connsiteY5" fmla="*/ 66847 h 140052"/>
              <a:gd name="connsiteX6" fmla="*/ 156541 w 208063"/>
              <a:gd name="connsiteY6" fmla="*/ 79547 h 140052"/>
              <a:gd name="connsiteX7" fmla="*/ 966 w 208063"/>
              <a:gd name="connsiteY7" fmla="*/ 47797 h 14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063" h="140052">
                <a:moveTo>
                  <a:pt x="966" y="47797"/>
                </a:moveTo>
                <a:cubicBezTo>
                  <a:pt x="-9088" y="45680"/>
                  <a:pt x="61820" y="51501"/>
                  <a:pt x="96216" y="66847"/>
                </a:cubicBezTo>
                <a:cubicBezTo>
                  <a:pt x="130612" y="82193"/>
                  <a:pt x="198874" y="136168"/>
                  <a:pt x="207341" y="139872"/>
                </a:cubicBezTo>
                <a:cubicBezTo>
                  <a:pt x="215808" y="143576"/>
                  <a:pt x="147016" y="89072"/>
                  <a:pt x="147016" y="89072"/>
                </a:cubicBezTo>
                <a:cubicBezTo>
                  <a:pt x="118970" y="65789"/>
                  <a:pt x="47533" y="3876"/>
                  <a:pt x="39066" y="172"/>
                </a:cubicBezTo>
                <a:cubicBezTo>
                  <a:pt x="30599" y="-3532"/>
                  <a:pt x="76637" y="53618"/>
                  <a:pt x="96216" y="66847"/>
                </a:cubicBezTo>
                <a:cubicBezTo>
                  <a:pt x="115795" y="80076"/>
                  <a:pt x="165008" y="83780"/>
                  <a:pt x="156541" y="79547"/>
                </a:cubicBezTo>
                <a:cubicBezTo>
                  <a:pt x="148074" y="75314"/>
                  <a:pt x="11020" y="49914"/>
                  <a:pt x="966" y="47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54F12D5B-569D-10B4-106A-962E42ADC494}"/>
              </a:ext>
            </a:extLst>
          </p:cNvPr>
          <p:cNvSpPr/>
          <p:nvPr/>
        </p:nvSpPr>
        <p:spPr>
          <a:xfrm>
            <a:off x="2523714" y="3555897"/>
            <a:ext cx="225985" cy="117590"/>
          </a:xfrm>
          <a:custGeom>
            <a:avLst/>
            <a:gdLst>
              <a:gd name="connsiteX0" fmla="*/ 411 w 225985"/>
              <a:gd name="connsiteY0" fmla="*/ 117578 h 117590"/>
              <a:gd name="connsiteX1" fmla="*/ 102011 w 225985"/>
              <a:gd name="connsiteY1" fmla="*/ 35028 h 117590"/>
              <a:gd name="connsiteX2" fmla="*/ 136936 w 225985"/>
              <a:gd name="connsiteY2" fmla="*/ 103 h 117590"/>
              <a:gd name="connsiteX3" fmla="*/ 48036 w 225985"/>
              <a:gd name="connsiteY3" fmla="*/ 44553 h 117590"/>
              <a:gd name="connsiteX4" fmla="*/ 133761 w 225985"/>
              <a:gd name="connsiteY4" fmla="*/ 38203 h 117590"/>
              <a:gd name="connsiteX5" fmla="*/ 225836 w 225985"/>
              <a:gd name="connsiteY5" fmla="*/ 41378 h 117590"/>
              <a:gd name="connsiteX6" fmla="*/ 111536 w 225985"/>
              <a:gd name="connsiteY6" fmla="*/ 15978 h 117590"/>
              <a:gd name="connsiteX7" fmla="*/ 67086 w 225985"/>
              <a:gd name="connsiteY7" fmla="*/ 41378 h 117590"/>
              <a:gd name="connsiteX8" fmla="*/ 411 w 225985"/>
              <a:gd name="connsiteY8" fmla="*/ 117578 h 11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985" h="117590">
                <a:moveTo>
                  <a:pt x="411" y="117578"/>
                </a:moveTo>
                <a:cubicBezTo>
                  <a:pt x="6232" y="116520"/>
                  <a:pt x="79257" y="54607"/>
                  <a:pt x="102011" y="35028"/>
                </a:cubicBezTo>
                <a:cubicBezTo>
                  <a:pt x="124765" y="15449"/>
                  <a:pt x="145932" y="-1484"/>
                  <a:pt x="136936" y="103"/>
                </a:cubicBezTo>
                <a:cubicBezTo>
                  <a:pt x="127940" y="1690"/>
                  <a:pt x="48565" y="38203"/>
                  <a:pt x="48036" y="44553"/>
                </a:cubicBezTo>
                <a:cubicBezTo>
                  <a:pt x="47507" y="50903"/>
                  <a:pt x="104128" y="38732"/>
                  <a:pt x="133761" y="38203"/>
                </a:cubicBezTo>
                <a:cubicBezTo>
                  <a:pt x="163394" y="37674"/>
                  <a:pt x="229540" y="45082"/>
                  <a:pt x="225836" y="41378"/>
                </a:cubicBezTo>
                <a:cubicBezTo>
                  <a:pt x="222132" y="37674"/>
                  <a:pt x="137994" y="15978"/>
                  <a:pt x="111536" y="15978"/>
                </a:cubicBezTo>
                <a:cubicBezTo>
                  <a:pt x="85078" y="15978"/>
                  <a:pt x="81902" y="30266"/>
                  <a:pt x="67086" y="41378"/>
                </a:cubicBezTo>
                <a:cubicBezTo>
                  <a:pt x="52270" y="52490"/>
                  <a:pt x="-5410" y="118636"/>
                  <a:pt x="411" y="117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59B1207C-72C0-371B-05D3-3F164FCF0F7B}"/>
              </a:ext>
            </a:extLst>
          </p:cNvPr>
          <p:cNvSpPr/>
          <p:nvPr/>
        </p:nvSpPr>
        <p:spPr>
          <a:xfrm>
            <a:off x="2516911" y="3673467"/>
            <a:ext cx="59871" cy="412785"/>
          </a:xfrm>
          <a:custGeom>
            <a:avLst/>
            <a:gdLst>
              <a:gd name="connsiteX0" fmla="*/ 13564 w 59871"/>
              <a:gd name="connsiteY0" fmla="*/ 8 h 412785"/>
              <a:gd name="connsiteX1" fmla="*/ 7214 w 59871"/>
              <a:gd name="connsiteY1" fmla="*/ 120658 h 412785"/>
              <a:gd name="connsiteX2" fmla="*/ 58014 w 59871"/>
              <a:gd name="connsiteY2" fmla="*/ 241308 h 412785"/>
              <a:gd name="connsiteX3" fmla="*/ 48489 w 59871"/>
              <a:gd name="connsiteY3" fmla="*/ 196858 h 412785"/>
              <a:gd name="connsiteX4" fmla="*/ 45314 w 59871"/>
              <a:gd name="connsiteY4" fmla="*/ 301633 h 412785"/>
              <a:gd name="connsiteX5" fmla="*/ 26264 w 59871"/>
              <a:gd name="connsiteY5" fmla="*/ 412758 h 412785"/>
              <a:gd name="connsiteX6" fmla="*/ 42139 w 59871"/>
              <a:gd name="connsiteY6" fmla="*/ 311158 h 412785"/>
              <a:gd name="connsiteX7" fmla="*/ 7214 w 59871"/>
              <a:gd name="connsiteY7" fmla="*/ 193683 h 412785"/>
              <a:gd name="connsiteX8" fmla="*/ 38964 w 59871"/>
              <a:gd name="connsiteY8" fmla="*/ 257183 h 412785"/>
              <a:gd name="connsiteX9" fmla="*/ 29439 w 59871"/>
              <a:gd name="connsiteY9" fmla="*/ 161933 h 412785"/>
              <a:gd name="connsiteX10" fmla="*/ 864 w 59871"/>
              <a:gd name="connsiteY10" fmla="*/ 114308 h 412785"/>
              <a:gd name="connsiteX11" fmla="*/ 13564 w 59871"/>
              <a:gd name="connsiteY11" fmla="*/ 8 h 41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871" h="412785">
                <a:moveTo>
                  <a:pt x="13564" y="8"/>
                </a:moveTo>
                <a:cubicBezTo>
                  <a:pt x="14622" y="1066"/>
                  <a:pt x="-194" y="80441"/>
                  <a:pt x="7214" y="120658"/>
                </a:cubicBezTo>
                <a:cubicBezTo>
                  <a:pt x="14622" y="160875"/>
                  <a:pt x="51135" y="228608"/>
                  <a:pt x="58014" y="241308"/>
                </a:cubicBezTo>
                <a:cubicBezTo>
                  <a:pt x="64893" y="254008"/>
                  <a:pt x="50606" y="186804"/>
                  <a:pt x="48489" y="196858"/>
                </a:cubicBezTo>
                <a:cubicBezTo>
                  <a:pt x="46372" y="206912"/>
                  <a:pt x="49018" y="265650"/>
                  <a:pt x="45314" y="301633"/>
                </a:cubicBezTo>
                <a:cubicBezTo>
                  <a:pt x="41610" y="337616"/>
                  <a:pt x="26793" y="411171"/>
                  <a:pt x="26264" y="412758"/>
                </a:cubicBezTo>
                <a:cubicBezTo>
                  <a:pt x="25735" y="414345"/>
                  <a:pt x="45314" y="347670"/>
                  <a:pt x="42139" y="311158"/>
                </a:cubicBezTo>
                <a:cubicBezTo>
                  <a:pt x="38964" y="274646"/>
                  <a:pt x="7743" y="202679"/>
                  <a:pt x="7214" y="193683"/>
                </a:cubicBezTo>
                <a:cubicBezTo>
                  <a:pt x="6685" y="184687"/>
                  <a:pt x="35260" y="262475"/>
                  <a:pt x="38964" y="257183"/>
                </a:cubicBezTo>
                <a:cubicBezTo>
                  <a:pt x="42668" y="251891"/>
                  <a:pt x="35789" y="185745"/>
                  <a:pt x="29439" y="161933"/>
                </a:cubicBezTo>
                <a:cubicBezTo>
                  <a:pt x="23089" y="138121"/>
                  <a:pt x="5626" y="134945"/>
                  <a:pt x="864" y="114308"/>
                </a:cubicBezTo>
                <a:cubicBezTo>
                  <a:pt x="-3898" y="93671"/>
                  <a:pt x="12506" y="-1050"/>
                  <a:pt x="13564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50ED7532-B2F1-62F5-304B-9221A6100D93}"/>
              </a:ext>
            </a:extLst>
          </p:cNvPr>
          <p:cNvSpPr/>
          <p:nvPr/>
        </p:nvSpPr>
        <p:spPr>
          <a:xfrm>
            <a:off x="2533248" y="4003554"/>
            <a:ext cx="29176" cy="343828"/>
          </a:xfrm>
          <a:custGeom>
            <a:avLst/>
            <a:gdLst>
              <a:gd name="connsiteX0" fmla="*/ 28977 w 29176"/>
              <a:gd name="connsiteY0" fmla="*/ 121 h 343828"/>
              <a:gd name="connsiteX1" fmla="*/ 13102 w 29176"/>
              <a:gd name="connsiteY1" fmla="*/ 168396 h 343828"/>
              <a:gd name="connsiteX2" fmla="*/ 13102 w 29176"/>
              <a:gd name="connsiteY2" fmla="*/ 216021 h 343828"/>
              <a:gd name="connsiteX3" fmla="*/ 25802 w 29176"/>
              <a:gd name="connsiteY3" fmla="*/ 343021 h 343828"/>
              <a:gd name="connsiteX4" fmla="*/ 13102 w 29176"/>
              <a:gd name="connsiteY4" fmla="*/ 266821 h 343828"/>
              <a:gd name="connsiteX5" fmla="*/ 402 w 29176"/>
              <a:gd name="connsiteY5" fmla="*/ 196971 h 343828"/>
              <a:gd name="connsiteX6" fmla="*/ 28977 w 29176"/>
              <a:gd name="connsiteY6" fmla="*/ 121 h 34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76" h="343828">
                <a:moveTo>
                  <a:pt x="28977" y="121"/>
                </a:moveTo>
                <a:cubicBezTo>
                  <a:pt x="31094" y="-4641"/>
                  <a:pt x="15748" y="132413"/>
                  <a:pt x="13102" y="168396"/>
                </a:cubicBezTo>
                <a:cubicBezTo>
                  <a:pt x="10456" y="204379"/>
                  <a:pt x="10985" y="186917"/>
                  <a:pt x="13102" y="216021"/>
                </a:cubicBezTo>
                <a:cubicBezTo>
                  <a:pt x="15219" y="245125"/>
                  <a:pt x="25802" y="334554"/>
                  <a:pt x="25802" y="343021"/>
                </a:cubicBezTo>
                <a:cubicBezTo>
                  <a:pt x="25802" y="351488"/>
                  <a:pt x="17335" y="291163"/>
                  <a:pt x="13102" y="266821"/>
                </a:cubicBezTo>
                <a:cubicBezTo>
                  <a:pt x="8869" y="242479"/>
                  <a:pt x="-2244" y="235071"/>
                  <a:pt x="402" y="196971"/>
                </a:cubicBezTo>
                <a:cubicBezTo>
                  <a:pt x="3048" y="158871"/>
                  <a:pt x="26860" y="4883"/>
                  <a:pt x="28977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26A0038E-FD18-3CED-A404-9882AA8FA0AC}"/>
              </a:ext>
            </a:extLst>
          </p:cNvPr>
          <p:cNvSpPr/>
          <p:nvPr/>
        </p:nvSpPr>
        <p:spPr>
          <a:xfrm>
            <a:off x="2600313" y="4317991"/>
            <a:ext cx="216989" cy="215952"/>
          </a:xfrm>
          <a:custGeom>
            <a:avLst/>
            <a:gdLst>
              <a:gd name="connsiteX0" fmla="*/ 12 w 216989"/>
              <a:gd name="connsiteY0" fmla="*/ 9 h 215952"/>
              <a:gd name="connsiteX1" fmla="*/ 104787 w 216989"/>
              <a:gd name="connsiteY1" fmla="*/ 107959 h 215952"/>
              <a:gd name="connsiteX2" fmla="*/ 104787 w 216989"/>
              <a:gd name="connsiteY2" fmla="*/ 111134 h 215952"/>
              <a:gd name="connsiteX3" fmla="*/ 193687 w 216989"/>
              <a:gd name="connsiteY3" fmla="*/ 111134 h 215952"/>
              <a:gd name="connsiteX4" fmla="*/ 158762 w 216989"/>
              <a:gd name="connsiteY4" fmla="*/ 215909 h 215952"/>
              <a:gd name="connsiteX5" fmla="*/ 215912 w 216989"/>
              <a:gd name="connsiteY5" fmla="*/ 123834 h 215952"/>
              <a:gd name="connsiteX6" fmla="*/ 98437 w 216989"/>
              <a:gd name="connsiteY6" fmla="*/ 101609 h 215952"/>
              <a:gd name="connsiteX7" fmla="*/ 12 w 216989"/>
              <a:gd name="connsiteY7" fmla="*/ 9 h 215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989" h="215952">
                <a:moveTo>
                  <a:pt x="12" y="9"/>
                </a:moveTo>
                <a:cubicBezTo>
                  <a:pt x="1070" y="1067"/>
                  <a:pt x="104787" y="107959"/>
                  <a:pt x="104787" y="107959"/>
                </a:cubicBezTo>
                <a:cubicBezTo>
                  <a:pt x="122250" y="126480"/>
                  <a:pt x="89970" y="110605"/>
                  <a:pt x="104787" y="111134"/>
                </a:cubicBezTo>
                <a:cubicBezTo>
                  <a:pt x="119604" y="111663"/>
                  <a:pt x="184691" y="93672"/>
                  <a:pt x="193687" y="111134"/>
                </a:cubicBezTo>
                <a:cubicBezTo>
                  <a:pt x="202683" y="128597"/>
                  <a:pt x="155058" y="213792"/>
                  <a:pt x="158762" y="215909"/>
                </a:cubicBezTo>
                <a:cubicBezTo>
                  <a:pt x="162466" y="218026"/>
                  <a:pt x="225966" y="142884"/>
                  <a:pt x="215912" y="123834"/>
                </a:cubicBezTo>
                <a:cubicBezTo>
                  <a:pt x="205858" y="104784"/>
                  <a:pt x="130187" y="118542"/>
                  <a:pt x="98437" y="101609"/>
                </a:cubicBezTo>
                <a:cubicBezTo>
                  <a:pt x="66687" y="84676"/>
                  <a:pt x="-1046" y="-1049"/>
                  <a:pt x="12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6542D01B-EAE9-07A2-7572-5AB6D3414A17}"/>
              </a:ext>
            </a:extLst>
          </p:cNvPr>
          <p:cNvSpPr/>
          <p:nvPr/>
        </p:nvSpPr>
        <p:spPr>
          <a:xfrm>
            <a:off x="2662461" y="4424477"/>
            <a:ext cx="582612" cy="335257"/>
          </a:xfrm>
          <a:custGeom>
            <a:avLst/>
            <a:gdLst>
              <a:gd name="connsiteX0" fmla="*/ 1364 w 582612"/>
              <a:gd name="connsiteY0" fmla="*/ 1473 h 335257"/>
              <a:gd name="connsiteX1" fmla="*/ 39464 w 582612"/>
              <a:gd name="connsiteY1" fmla="*/ 118948 h 335257"/>
              <a:gd name="connsiteX2" fmla="*/ 55339 w 582612"/>
              <a:gd name="connsiteY2" fmla="*/ 188798 h 335257"/>
              <a:gd name="connsiteX3" fmla="*/ 36289 w 582612"/>
              <a:gd name="connsiteY3" fmla="*/ 150698 h 335257"/>
              <a:gd name="connsiteX4" fmla="*/ 131539 w 582612"/>
              <a:gd name="connsiteY4" fmla="*/ 249123 h 335257"/>
              <a:gd name="connsiteX5" fmla="*/ 226789 w 582612"/>
              <a:gd name="connsiteY5" fmla="*/ 325323 h 335257"/>
              <a:gd name="connsiteX6" fmla="*/ 201389 w 582612"/>
              <a:gd name="connsiteY6" fmla="*/ 290398 h 335257"/>
              <a:gd name="connsiteX7" fmla="*/ 474439 w 582612"/>
              <a:gd name="connsiteY7" fmla="*/ 331673 h 335257"/>
              <a:gd name="connsiteX8" fmla="*/ 579214 w 582612"/>
              <a:gd name="connsiteY8" fmla="*/ 331673 h 335257"/>
              <a:gd name="connsiteX9" fmla="*/ 363314 w 582612"/>
              <a:gd name="connsiteY9" fmla="*/ 318973 h 335257"/>
              <a:gd name="connsiteX10" fmla="*/ 217264 w 582612"/>
              <a:gd name="connsiteY10" fmla="*/ 274523 h 335257"/>
              <a:gd name="connsiteX11" fmla="*/ 93439 w 582612"/>
              <a:gd name="connsiteY11" fmla="*/ 207848 h 335257"/>
              <a:gd name="connsiteX12" fmla="*/ 1364 w 582612"/>
              <a:gd name="connsiteY12" fmla="*/ 1473 h 335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2612" h="335257">
                <a:moveTo>
                  <a:pt x="1364" y="1473"/>
                </a:moveTo>
                <a:cubicBezTo>
                  <a:pt x="-7632" y="-13344"/>
                  <a:pt x="30468" y="87727"/>
                  <a:pt x="39464" y="118948"/>
                </a:cubicBezTo>
                <a:cubicBezTo>
                  <a:pt x="48460" y="150169"/>
                  <a:pt x="55868" y="183506"/>
                  <a:pt x="55339" y="188798"/>
                </a:cubicBezTo>
                <a:cubicBezTo>
                  <a:pt x="54810" y="194090"/>
                  <a:pt x="23589" y="140644"/>
                  <a:pt x="36289" y="150698"/>
                </a:cubicBezTo>
                <a:cubicBezTo>
                  <a:pt x="48989" y="160752"/>
                  <a:pt x="99789" y="220019"/>
                  <a:pt x="131539" y="249123"/>
                </a:cubicBezTo>
                <a:cubicBezTo>
                  <a:pt x="163289" y="278227"/>
                  <a:pt x="215147" y="318444"/>
                  <a:pt x="226789" y="325323"/>
                </a:cubicBezTo>
                <a:cubicBezTo>
                  <a:pt x="238431" y="332202"/>
                  <a:pt x="160114" y="289340"/>
                  <a:pt x="201389" y="290398"/>
                </a:cubicBezTo>
                <a:cubicBezTo>
                  <a:pt x="242664" y="291456"/>
                  <a:pt x="411468" y="324794"/>
                  <a:pt x="474439" y="331673"/>
                </a:cubicBezTo>
                <a:cubicBezTo>
                  <a:pt x="537410" y="338552"/>
                  <a:pt x="597735" y="333790"/>
                  <a:pt x="579214" y="331673"/>
                </a:cubicBezTo>
                <a:cubicBezTo>
                  <a:pt x="560693" y="329556"/>
                  <a:pt x="423639" y="328498"/>
                  <a:pt x="363314" y="318973"/>
                </a:cubicBezTo>
                <a:cubicBezTo>
                  <a:pt x="302989" y="309448"/>
                  <a:pt x="262243" y="293044"/>
                  <a:pt x="217264" y="274523"/>
                </a:cubicBezTo>
                <a:cubicBezTo>
                  <a:pt x="172285" y="256002"/>
                  <a:pt x="129422" y="247535"/>
                  <a:pt x="93439" y="207848"/>
                </a:cubicBezTo>
                <a:cubicBezTo>
                  <a:pt x="57456" y="168161"/>
                  <a:pt x="10360" y="16290"/>
                  <a:pt x="1364" y="1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A5236F17-7238-AB37-BC40-C6732D477333}"/>
              </a:ext>
            </a:extLst>
          </p:cNvPr>
          <p:cNvSpPr/>
          <p:nvPr/>
        </p:nvSpPr>
        <p:spPr>
          <a:xfrm>
            <a:off x="2596937" y="3672919"/>
            <a:ext cx="255601" cy="765755"/>
          </a:xfrm>
          <a:custGeom>
            <a:avLst/>
            <a:gdLst>
              <a:gd name="connsiteX0" fmla="*/ 104988 w 255601"/>
              <a:gd name="connsiteY0" fmla="*/ 556 h 765755"/>
              <a:gd name="connsiteX1" fmla="*/ 127213 w 255601"/>
              <a:gd name="connsiteY1" fmla="*/ 197406 h 765755"/>
              <a:gd name="connsiteX2" fmla="*/ 38313 w 255601"/>
              <a:gd name="connsiteY2" fmla="*/ 356156 h 765755"/>
              <a:gd name="connsiteX3" fmla="*/ 213 w 255601"/>
              <a:gd name="connsiteY3" fmla="*/ 505381 h 765755"/>
              <a:gd name="connsiteX4" fmla="*/ 22438 w 255601"/>
              <a:gd name="connsiteY4" fmla="*/ 422831 h 765755"/>
              <a:gd name="connsiteX5" fmla="*/ 12913 w 255601"/>
              <a:gd name="connsiteY5" fmla="*/ 524431 h 765755"/>
              <a:gd name="connsiteX6" fmla="*/ 98638 w 255601"/>
              <a:gd name="connsiteY6" fmla="*/ 610156 h 765755"/>
              <a:gd name="connsiteX7" fmla="*/ 22438 w 255601"/>
              <a:gd name="connsiteY7" fmla="*/ 553006 h 765755"/>
              <a:gd name="connsiteX8" fmla="*/ 136738 w 255601"/>
              <a:gd name="connsiteY8" fmla="*/ 673656 h 765755"/>
              <a:gd name="connsiteX9" fmla="*/ 120863 w 255601"/>
              <a:gd name="connsiteY9" fmla="*/ 711756 h 765755"/>
              <a:gd name="connsiteX10" fmla="*/ 254213 w 255601"/>
              <a:gd name="connsiteY10" fmla="*/ 708581 h 765755"/>
              <a:gd name="connsiteX11" fmla="*/ 190713 w 255601"/>
              <a:gd name="connsiteY11" fmla="*/ 765731 h 765755"/>
              <a:gd name="connsiteX12" fmla="*/ 193888 w 255601"/>
              <a:gd name="connsiteY12" fmla="*/ 714931 h 765755"/>
              <a:gd name="connsiteX13" fmla="*/ 114513 w 255601"/>
              <a:gd name="connsiteY13" fmla="*/ 651431 h 765755"/>
              <a:gd name="connsiteX14" fmla="*/ 25613 w 255601"/>
              <a:gd name="connsiteY14" fmla="*/ 546656 h 765755"/>
              <a:gd name="connsiteX15" fmla="*/ 9738 w 255601"/>
              <a:gd name="connsiteY15" fmla="*/ 486331 h 765755"/>
              <a:gd name="connsiteX16" fmla="*/ 44663 w 255601"/>
              <a:gd name="connsiteY16" fmla="*/ 327581 h 765755"/>
              <a:gd name="connsiteX17" fmla="*/ 101813 w 255601"/>
              <a:gd name="connsiteY17" fmla="*/ 238681 h 765755"/>
              <a:gd name="connsiteX18" fmla="*/ 41488 w 255601"/>
              <a:gd name="connsiteY18" fmla="*/ 283131 h 765755"/>
              <a:gd name="connsiteX19" fmla="*/ 124038 w 255601"/>
              <a:gd name="connsiteY19" fmla="*/ 213281 h 765755"/>
              <a:gd name="connsiteX20" fmla="*/ 130388 w 255601"/>
              <a:gd name="connsiteY20" fmla="*/ 140256 h 765755"/>
              <a:gd name="connsiteX21" fmla="*/ 104988 w 255601"/>
              <a:gd name="connsiteY21" fmla="*/ 556 h 765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5601" h="765755">
                <a:moveTo>
                  <a:pt x="104988" y="556"/>
                </a:moveTo>
                <a:cubicBezTo>
                  <a:pt x="104459" y="10081"/>
                  <a:pt x="138326" y="138139"/>
                  <a:pt x="127213" y="197406"/>
                </a:cubicBezTo>
                <a:cubicBezTo>
                  <a:pt x="116101" y="256673"/>
                  <a:pt x="59480" y="304827"/>
                  <a:pt x="38313" y="356156"/>
                </a:cubicBezTo>
                <a:cubicBezTo>
                  <a:pt x="17146" y="407485"/>
                  <a:pt x="2859" y="494268"/>
                  <a:pt x="213" y="505381"/>
                </a:cubicBezTo>
                <a:cubicBezTo>
                  <a:pt x="-2433" y="516494"/>
                  <a:pt x="20321" y="419656"/>
                  <a:pt x="22438" y="422831"/>
                </a:cubicBezTo>
                <a:cubicBezTo>
                  <a:pt x="24555" y="426006"/>
                  <a:pt x="213" y="493210"/>
                  <a:pt x="12913" y="524431"/>
                </a:cubicBezTo>
                <a:cubicBezTo>
                  <a:pt x="25613" y="555652"/>
                  <a:pt x="97051" y="605394"/>
                  <a:pt x="98638" y="610156"/>
                </a:cubicBezTo>
                <a:cubicBezTo>
                  <a:pt x="100225" y="614918"/>
                  <a:pt x="16088" y="542423"/>
                  <a:pt x="22438" y="553006"/>
                </a:cubicBezTo>
                <a:cubicBezTo>
                  <a:pt x="28788" y="563589"/>
                  <a:pt x="120334" y="647198"/>
                  <a:pt x="136738" y="673656"/>
                </a:cubicBezTo>
                <a:cubicBezTo>
                  <a:pt x="153142" y="700114"/>
                  <a:pt x="101284" y="705935"/>
                  <a:pt x="120863" y="711756"/>
                </a:cubicBezTo>
                <a:cubicBezTo>
                  <a:pt x="140442" y="717577"/>
                  <a:pt x="242571" y="699585"/>
                  <a:pt x="254213" y="708581"/>
                </a:cubicBezTo>
                <a:cubicBezTo>
                  <a:pt x="265855" y="717577"/>
                  <a:pt x="200767" y="764673"/>
                  <a:pt x="190713" y="765731"/>
                </a:cubicBezTo>
                <a:cubicBezTo>
                  <a:pt x="180659" y="766789"/>
                  <a:pt x="206588" y="733981"/>
                  <a:pt x="193888" y="714931"/>
                </a:cubicBezTo>
                <a:cubicBezTo>
                  <a:pt x="181188" y="695881"/>
                  <a:pt x="142559" y="679477"/>
                  <a:pt x="114513" y="651431"/>
                </a:cubicBezTo>
                <a:cubicBezTo>
                  <a:pt x="86467" y="623385"/>
                  <a:pt x="43075" y="574173"/>
                  <a:pt x="25613" y="546656"/>
                </a:cubicBezTo>
                <a:cubicBezTo>
                  <a:pt x="8150" y="519139"/>
                  <a:pt x="6563" y="522843"/>
                  <a:pt x="9738" y="486331"/>
                </a:cubicBezTo>
                <a:cubicBezTo>
                  <a:pt x="12913" y="449819"/>
                  <a:pt x="29317" y="368856"/>
                  <a:pt x="44663" y="327581"/>
                </a:cubicBezTo>
                <a:cubicBezTo>
                  <a:pt x="60009" y="286306"/>
                  <a:pt x="102342" y="246089"/>
                  <a:pt x="101813" y="238681"/>
                </a:cubicBezTo>
                <a:cubicBezTo>
                  <a:pt x="101284" y="231273"/>
                  <a:pt x="37784" y="287364"/>
                  <a:pt x="41488" y="283131"/>
                </a:cubicBezTo>
                <a:cubicBezTo>
                  <a:pt x="45192" y="278898"/>
                  <a:pt x="109221" y="237093"/>
                  <a:pt x="124038" y="213281"/>
                </a:cubicBezTo>
                <a:cubicBezTo>
                  <a:pt x="138855" y="189469"/>
                  <a:pt x="129330" y="174123"/>
                  <a:pt x="130388" y="140256"/>
                </a:cubicBezTo>
                <a:cubicBezTo>
                  <a:pt x="131446" y="106389"/>
                  <a:pt x="105517" y="-8969"/>
                  <a:pt x="104988" y="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8D2C5C60-581F-6A9C-B8F9-2C59AE06A45E}"/>
              </a:ext>
            </a:extLst>
          </p:cNvPr>
          <p:cNvSpPr/>
          <p:nvPr/>
        </p:nvSpPr>
        <p:spPr>
          <a:xfrm>
            <a:off x="2654260" y="3698874"/>
            <a:ext cx="134507" cy="346153"/>
          </a:xfrm>
          <a:custGeom>
            <a:avLst/>
            <a:gdLst>
              <a:gd name="connsiteX0" fmla="*/ 133390 w 134507"/>
              <a:gd name="connsiteY0" fmla="*/ 1 h 346153"/>
              <a:gd name="connsiteX1" fmla="*/ 127040 w 134507"/>
              <a:gd name="connsiteY1" fmla="*/ 149226 h 346153"/>
              <a:gd name="connsiteX2" fmla="*/ 73065 w 134507"/>
              <a:gd name="connsiteY2" fmla="*/ 234951 h 346153"/>
              <a:gd name="connsiteX3" fmla="*/ 40 w 134507"/>
              <a:gd name="connsiteY3" fmla="*/ 346076 h 346153"/>
              <a:gd name="connsiteX4" fmla="*/ 63540 w 134507"/>
              <a:gd name="connsiteY4" fmla="*/ 250826 h 346153"/>
              <a:gd name="connsiteX5" fmla="*/ 120690 w 134507"/>
              <a:gd name="connsiteY5" fmla="*/ 152401 h 346153"/>
              <a:gd name="connsiteX6" fmla="*/ 133390 w 134507"/>
              <a:gd name="connsiteY6" fmla="*/ 1 h 34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507" h="346153">
                <a:moveTo>
                  <a:pt x="133390" y="1"/>
                </a:moveTo>
                <a:cubicBezTo>
                  <a:pt x="134448" y="-528"/>
                  <a:pt x="137094" y="110068"/>
                  <a:pt x="127040" y="149226"/>
                </a:cubicBezTo>
                <a:cubicBezTo>
                  <a:pt x="116986" y="188384"/>
                  <a:pt x="94232" y="202143"/>
                  <a:pt x="73065" y="234951"/>
                </a:cubicBezTo>
                <a:cubicBezTo>
                  <a:pt x="51898" y="267759"/>
                  <a:pt x="1627" y="343430"/>
                  <a:pt x="40" y="346076"/>
                </a:cubicBezTo>
                <a:cubicBezTo>
                  <a:pt x="-1548" y="348722"/>
                  <a:pt x="43432" y="283105"/>
                  <a:pt x="63540" y="250826"/>
                </a:cubicBezTo>
                <a:cubicBezTo>
                  <a:pt x="83648" y="218547"/>
                  <a:pt x="107461" y="186797"/>
                  <a:pt x="120690" y="152401"/>
                </a:cubicBezTo>
                <a:cubicBezTo>
                  <a:pt x="133919" y="118005"/>
                  <a:pt x="132332" y="530"/>
                  <a:pt x="13339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A1F0F6FC-5507-9F38-F5B4-B644544E86F0}"/>
              </a:ext>
            </a:extLst>
          </p:cNvPr>
          <p:cNvSpPr/>
          <p:nvPr/>
        </p:nvSpPr>
        <p:spPr>
          <a:xfrm>
            <a:off x="2851106" y="3714335"/>
            <a:ext cx="102527" cy="213326"/>
          </a:xfrm>
          <a:custGeom>
            <a:avLst/>
            <a:gdLst>
              <a:gd name="connsiteX0" fmla="*/ 44 w 102527"/>
              <a:gd name="connsiteY0" fmla="*/ 415 h 213326"/>
              <a:gd name="connsiteX1" fmla="*/ 98469 w 102527"/>
              <a:gd name="connsiteY1" fmla="*/ 140115 h 213326"/>
              <a:gd name="connsiteX2" fmla="*/ 28619 w 102527"/>
              <a:gd name="connsiteY2" fmla="*/ 213140 h 213326"/>
              <a:gd name="connsiteX3" fmla="*/ 98469 w 102527"/>
              <a:gd name="connsiteY3" fmla="*/ 159165 h 213326"/>
              <a:gd name="connsiteX4" fmla="*/ 85769 w 102527"/>
              <a:gd name="connsiteY4" fmla="*/ 98840 h 213326"/>
              <a:gd name="connsiteX5" fmla="*/ 44 w 102527"/>
              <a:gd name="connsiteY5" fmla="*/ 415 h 21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527" h="213326">
                <a:moveTo>
                  <a:pt x="44" y="415"/>
                </a:moveTo>
                <a:cubicBezTo>
                  <a:pt x="2161" y="7294"/>
                  <a:pt x="93707" y="104661"/>
                  <a:pt x="98469" y="140115"/>
                </a:cubicBezTo>
                <a:cubicBezTo>
                  <a:pt x="103231" y="175569"/>
                  <a:pt x="28619" y="209965"/>
                  <a:pt x="28619" y="213140"/>
                </a:cubicBezTo>
                <a:cubicBezTo>
                  <a:pt x="28619" y="216315"/>
                  <a:pt x="88944" y="178215"/>
                  <a:pt x="98469" y="159165"/>
                </a:cubicBezTo>
                <a:cubicBezTo>
                  <a:pt x="107994" y="140115"/>
                  <a:pt x="99527" y="123711"/>
                  <a:pt x="85769" y="98840"/>
                </a:cubicBezTo>
                <a:cubicBezTo>
                  <a:pt x="72011" y="73969"/>
                  <a:pt x="-2073" y="-6464"/>
                  <a:pt x="44" y="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200E26ED-5F62-87BA-698C-81196CB6901A}"/>
              </a:ext>
            </a:extLst>
          </p:cNvPr>
          <p:cNvSpPr/>
          <p:nvPr/>
        </p:nvSpPr>
        <p:spPr>
          <a:xfrm>
            <a:off x="2662731" y="3914686"/>
            <a:ext cx="290611" cy="130264"/>
          </a:xfrm>
          <a:custGeom>
            <a:avLst/>
            <a:gdLst>
              <a:gd name="connsiteX0" fmla="*/ 283669 w 290611"/>
              <a:gd name="connsiteY0" fmla="*/ 89 h 130264"/>
              <a:gd name="connsiteX1" fmla="*/ 261444 w 290611"/>
              <a:gd name="connsiteY1" fmla="*/ 50889 h 130264"/>
              <a:gd name="connsiteX2" fmla="*/ 112219 w 290611"/>
              <a:gd name="connsiteY2" fmla="*/ 38189 h 130264"/>
              <a:gd name="connsiteX3" fmla="*/ 1094 w 290611"/>
              <a:gd name="connsiteY3" fmla="*/ 130264 h 130264"/>
              <a:gd name="connsiteX4" fmla="*/ 55069 w 290611"/>
              <a:gd name="connsiteY4" fmla="*/ 38189 h 130264"/>
              <a:gd name="connsiteX5" fmla="*/ 48719 w 290611"/>
              <a:gd name="connsiteY5" fmla="*/ 60414 h 130264"/>
              <a:gd name="connsiteX6" fmla="*/ 45544 w 290611"/>
              <a:gd name="connsiteY6" fmla="*/ 63589 h 130264"/>
              <a:gd name="connsiteX7" fmla="*/ 175719 w 290611"/>
              <a:gd name="connsiteY7" fmla="*/ 38189 h 130264"/>
              <a:gd name="connsiteX8" fmla="*/ 283669 w 290611"/>
              <a:gd name="connsiteY8" fmla="*/ 89 h 1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611" h="130264">
                <a:moveTo>
                  <a:pt x="283669" y="89"/>
                </a:moveTo>
                <a:cubicBezTo>
                  <a:pt x="297957" y="2206"/>
                  <a:pt x="290019" y="44539"/>
                  <a:pt x="261444" y="50889"/>
                </a:cubicBezTo>
                <a:cubicBezTo>
                  <a:pt x="232869" y="57239"/>
                  <a:pt x="155611" y="24960"/>
                  <a:pt x="112219" y="38189"/>
                </a:cubicBezTo>
                <a:cubicBezTo>
                  <a:pt x="68827" y="51418"/>
                  <a:pt x="10619" y="130264"/>
                  <a:pt x="1094" y="130264"/>
                </a:cubicBezTo>
                <a:cubicBezTo>
                  <a:pt x="-8431" y="130264"/>
                  <a:pt x="47131" y="49831"/>
                  <a:pt x="55069" y="38189"/>
                </a:cubicBezTo>
                <a:cubicBezTo>
                  <a:pt x="63006" y="26547"/>
                  <a:pt x="50306" y="56181"/>
                  <a:pt x="48719" y="60414"/>
                </a:cubicBezTo>
                <a:cubicBezTo>
                  <a:pt x="47132" y="64647"/>
                  <a:pt x="24377" y="67293"/>
                  <a:pt x="45544" y="63589"/>
                </a:cubicBezTo>
                <a:cubicBezTo>
                  <a:pt x="66711" y="59885"/>
                  <a:pt x="139206" y="42422"/>
                  <a:pt x="175719" y="38189"/>
                </a:cubicBezTo>
                <a:cubicBezTo>
                  <a:pt x="212231" y="33956"/>
                  <a:pt x="269381" y="-2028"/>
                  <a:pt x="283669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FB7EADE5-99F6-3173-187A-63BD46CDC467}"/>
              </a:ext>
            </a:extLst>
          </p:cNvPr>
          <p:cNvSpPr/>
          <p:nvPr/>
        </p:nvSpPr>
        <p:spPr>
          <a:xfrm>
            <a:off x="2621540" y="3905212"/>
            <a:ext cx="249107" cy="423813"/>
          </a:xfrm>
          <a:custGeom>
            <a:avLst/>
            <a:gdLst>
              <a:gd name="connsiteX0" fmla="*/ 48635 w 249107"/>
              <a:gd name="connsiteY0" fmla="*/ 38 h 423813"/>
              <a:gd name="connsiteX1" fmla="*/ 16885 w 249107"/>
              <a:gd name="connsiteY1" fmla="*/ 215938 h 423813"/>
              <a:gd name="connsiteX2" fmla="*/ 45460 w 249107"/>
              <a:gd name="connsiteY2" fmla="*/ 314363 h 423813"/>
              <a:gd name="connsiteX3" fmla="*/ 20060 w 249107"/>
              <a:gd name="connsiteY3" fmla="*/ 282613 h 423813"/>
              <a:gd name="connsiteX4" fmla="*/ 80385 w 249107"/>
              <a:gd name="connsiteY4" fmla="*/ 349288 h 423813"/>
              <a:gd name="connsiteX5" fmla="*/ 131185 w 249107"/>
              <a:gd name="connsiteY5" fmla="*/ 361988 h 423813"/>
              <a:gd name="connsiteX6" fmla="*/ 188335 w 249107"/>
              <a:gd name="connsiteY6" fmla="*/ 301663 h 423813"/>
              <a:gd name="connsiteX7" fmla="*/ 137535 w 249107"/>
              <a:gd name="connsiteY7" fmla="*/ 409613 h 423813"/>
              <a:gd name="connsiteX8" fmla="*/ 248660 w 249107"/>
              <a:gd name="connsiteY8" fmla="*/ 422313 h 423813"/>
              <a:gd name="connsiteX9" fmla="*/ 172460 w 249107"/>
              <a:gd name="connsiteY9" fmla="*/ 409613 h 423813"/>
              <a:gd name="connsiteX10" fmla="*/ 70860 w 249107"/>
              <a:gd name="connsiteY10" fmla="*/ 298488 h 423813"/>
              <a:gd name="connsiteX11" fmla="*/ 35935 w 249107"/>
              <a:gd name="connsiteY11" fmla="*/ 263563 h 423813"/>
              <a:gd name="connsiteX12" fmla="*/ 93085 w 249107"/>
              <a:gd name="connsiteY12" fmla="*/ 82588 h 423813"/>
              <a:gd name="connsiteX13" fmla="*/ 1010 w 249107"/>
              <a:gd name="connsiteY13" fmla="*/ 196888 h 423813"/>
              <a:gd name="connsiteX14" fmla="*/ 48635 w 249107"/>
              <a:gd name="connsiteY14" fmla="*/ 38 h 42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107" h="423813">
                <a:moveTo>
                  <a:pt x="48635" y="38"/>
                </a:moveTo>
                <a:cubicBezTo>
                  <a:pt x="51281" y="3213"/>
                  <a:pt x="17414" y="163551"/>
                  <a:pt x="16885" y="215938"/>
                </a:cubicBezTo>
                <a:cubicBezTo>
                  <a:pt x="16356" y="268325"/>
                  <a:pt x="44931" y="303251"/>
                  <a:pt x="45460" y="314363"/>
                </a:cubicBezTo>
                <a:cubicBezTo>
                  <a:pt x="45989" y="325475"/>
                  <a:pt x="14239" y="276792"/>
                  <a:pt x="20060" y="282613"/>
                </a:cubicBezTo>
                <a:cubicBezTo>
                  <a:pt x="25881" y="288434"/>
                  <a:pt x="61864" y="336059"/>
                  <a:pt x="80385" y="349288"/>
                </a:cubicBezTo>
                <a:cubicBezTo>
                  <a:pt x="98906" y="362517"/>
                  <a:pt x="113193" y="369926"/>
                  <a:pt x="131185" y="361988"/>
                </a:cubicBezTo>
                <a:cubicBezTo>
                  <a:pt x="149177" y="354051"/>
                  <a:pt x="187277" y="293726"/>
                  <a:pt x="188335" y="301663"/>
                </a:cubicBezTo>
                <a:cubicBezTo>
                  <a:pt x="189393" y="309600"/>
                  <a:pt x="127481" y="389505"/>
                  <a:pt x="137535" y="409613"/>
                </a:cubicBezTo>
                <a:cubicBezTo>
                  <a:pt x="147589" y="429721"/>
                  <a:pt x="242839" y="422313"/>
                  <a:pt x="248660" y="422313"/>
                </a:cubicBezTo>
                <a:cubicBezTo>
                  <a:pt x="254481" y="422313"/>
                  <a:pt x="202093" y="430250"/>
                  <a:pt x="172460" y="409613"/>
                </a:cubicBezTo>
                <a:cubicBezTo>
                  <a:pt x="142827" y="388976"/>
                  <a:pt x="93614" y="322830"/>
                  <a:pt x="70860" y="298488"/>
                </a:cubicBezTo>
                <a:cubicBezTo>
                  <a:pt x="48106" y="274146"/>
                  <a:pt x="32231" y="299546"/>
                  <a:pt x="35935" y="263563"/>
                </a:cubicBezTo>
                <a:cubicBezTo>
                  <a:pt x="39639" y="227580"/>
                  <a:pt x="98906" y="93700"/>
                  <a:pt x="93085" y="82588"/>
                </a:cubicBezTo>
                <a:cubicBezTo>
                  <a:pt x="87264" y="71476"/>
                  <a:pt x="10006" y="203238"/>
                  <a:pt x="1010" y="196888"/>
                </a:cubicBezTo>
                <a:cubicBezTo>
                  <a:pt x="-7986" y="190538"/>
                  <a:pt x="45989" y="-3137"/>
                  <a:pt x="48635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4445B39B-6D23-746F-7FDB-FB0FCAABD5DC}"/>
              </a:ext>
            </a:extLst>
          </p:cNvPr>
          <p:cNvSpPr/>
          <p:nvPr/>
        </p:nvSpPr>
        <p:spPr>
          <a:xfrm>
            <a:off x="2771420" y="4263789"/>
            <a:ext cx="197276" cy="309060"/>
          </a:xfrm>
          <a:custGeom>
            <a:avLst/>
            <a:gdLst>
              <a:gd name="connsiteX0" fmla="*/ 197205 w 197276"/>
              <a:gd name="connsiteY0" fmla="*/ 236 h 309060"/>
              <a:gd name="connsiteX1" fmla="*/ 86080 w 197276"/>
              <a:gd name="connsiteY1" fmla="*/ 51036 h 309060"/>
              <a:gd name="connsiteX2" fmla="*/ 79730 w 197276"/>
              <a:gd name="connsiteY2" fmla="*/ 152636 h 309060"/>
              <a:gd name="connsiteX3" fmla="*/ 355 w 197276"/>
              <a:gd name="connsiteY3" fmla="*/ 308211 h 309060"/>
              <a:gd name="connsiteX4" fmla="*/ 51155 w 197276"/>
              <a:gd name="connsiteY4" fmla="*/ 209786 h 309060"/>
              <a:gd name="connsiteX5" fmla="*/ 67030 w 197276"/>
              <a:gd name="connsiteY5" fmla="*/ 98661 h 309060"/>
              <a:gd name="connsiteX6" fmla="*/ 32105 w 197276"/>
              <a:gd name="connsiteY6" fmla="*/ 47861 h 309060"/>
              <a:gd name="connsiteX7" fmla="*/ 57505 w 197276"/>
              <a:gd name="connsiteY7" fmla="*/ 79611 h 309060"/>
              <a:gd name="connsiteX8" fmla="*/ 101955 w 197276"/>
              <a:gd name="connsiteY8" fmla="*/ 35161 h 309060"/>
              <a:gd name="connsiteX9" fmla="*/ 197205 w 197276"/>
              <a:gd name="connsiteY9" fmla="*/ 236 h 30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276" h="309060">
                <a:moveTo>
                  <a:pt x="197205" y="236"/>
                </a:moveTo>
                <a:cubicBezTo>
                  <a:pt x="194559" y="2882"/>
                  <a:pt x="105659" y="25636"/>
                  <a:pt x="86080" y="51036"/>
                </a:cubicBezTo>
                <a:cubicBezTo>
                  <a:pt x="66501" y="76436"/>
                  <a:pt x="94017" y="109774"/>
                  <a:pt x="79730" y="152636"/>
                </a:cubicBezTo>
                <a:cubicBezTo>
                  <a:pt x="65443" y="195498"/>
                  <a:pt x="5118" y="298686"/>
                  <a:pt x="355" y="308211"/>
                </a:cubicBezTo>
                <a:cubicBezTo>
                  <a:pt x="-4408" y="317736"/>
                  <a:pt x="40042" y="244711"/>
                  <a:pt x="51155" y="209786"/>
                </a:cubicBezTo>
                <a:cubicBezTo>
                  <a:pt x="62267" y="174861"/>
                  <a:pt x="70205" y="125649"/>
                  <a:pt x="67030" y="98661"/>
                </a:cubicBezTo>
                <a:cubicBezTo>
                  <a:pt x="63855" y="71673"/>
                  <a:pt x="33692" y="51036"/>
                  <a:pt x="32105" y="47861"/>
                </a:cubicBezTo>
                <a:cubicBezTo>
                  <a:pt x="30518" y="44686"/>
                  <a:pt x="45863" y="81728"/>
                  <a:pt x="57505" y="79611"/>
                </a:cubicBezTo>
                <a:cubicBezTo>
                  <a:pt x="69147" y="77494"/>
                  <a:pt x="75497" y="52624"/>
                  <a:pt x="101955" y="35161"/>
                </a:cubicBezTo>
                <a:cubicBezTo>
                  <a:pt x="128413" y="17698"/>
                  <a:pt x="199851" y="-2410"/>
                  <a:pt x="197205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9E5636A6-3CBF-4779-5440-9A6C5A8E843D}"/>
              </a:ext>
            </a:extLst>
          </p:cNvPr>
          <p:cNvSpPr/>
          <p:nvPr/>
        </p:nvSpPr>
        <p:spPr>
          <a:xfrm>
            <a:off x="2793997" y="4254406"/>
            <a:ext cx="171482" cy="231978"/>
          </a:xfrm>
          <a:custGeom>
            <a:avLst/>
            <a:gdLst>
              <a:gd name="connsiteX0" fmla="*/ 3 w 171482"/>
              <a:gd name="connsiteY0" fmla="*/ 19144 h 231978"/>
              <a:gd name="connsiteX1" fmla="*/ 92078 w 171482"/>
              <a:gd name="connsiteY1" fmla="*/ 101694 h 231978"/>
              <a:gd name="connsiteX2" fmla="*/ 101603 w 171482"/>
              <a:gd name="connsiteY2" fmla="*/ 146144 h 231978"/>
              <a:gd name="connsiteX3" fmla="*/ 41278 w 171482"/>
              <a:gd name="connsiteY3" fmla="*/ 231869 h 231978"/>
              <a:gd name="connsiteX4" fmla="*/ 101603 w 171482"/>
              <a:gd name="connsiteY4" fmla="*/ 165194 h 231978"/>
              <a:gd name="connsiteX5" fmla="*/ 76203 w 171482"/>
              <a:gd name="connsiteY5" fmla="*/ 212819 h 231978"/>
              <a:gd name="connsiteX6" fmla="*/ 152403 w 171482"/>
              <a:gd name="connsiteY6" fmla="*/ 152494 h 231978"/>
              <a:gd name="connsiteX7" fmla="*/ 95253 w 171482"/>
              <a:gd name="connsiteY7" fmla="*/ 184244 h 231978"/>
              <a:gd name="connsiteX8" fmla="*/ 98428 w 171482"/>
              <a:gd name="connsiteY8" fmla="*/ 98519 h 231978"/>
              <a:gd name="connsiteX9" fmla="*/ 171453 w 171482"/>
              <a:gd name="connsiteY9" fmla="*/ 94 h 231978"/>
              <a:gd name="connsiteX10" fmla="*/ 88903 w 171482"/>
              <a:gd name="connsiteY10" fmla="*/ 79469 h 231978"/>
              <a:gd name="connsiteX11" fmla="*/ 3 w 171482"/>
              <a:gd name="connsiteY11" fmla="*/ 19144 h 23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482" h="231978">
                <a:moveTo>
                  <a:pt x="3" y="19144"/>
                </a:moveTo>
                <a:cubicBezTo>
                  <a:pt x="532" y="22848"/>
                  <a:pt x="75145" y="80527"/>
                  <a:pt x="92078" y="101694"/>
                </a:cubicBezTo>
                <a:cubicBezTo>
                  <a:pt x="109011" y="122861"/>
                  <a:pt x="110070" y="124448"/>
                  <a:pt x="101603" y="146144"/>
                </a:cubicBezTo>
                <a:cubicBezTo>
                  <a:pt x="93136" y="167840"/>
                  <a:pt x="41278" y="228694"/>
                  <a:pt x="41278" y="231869"/>
                </a:cubicBezTo>
                <a:cubicBezTo>
                  <a:pt x="41278" y="235044"/>
                  <a:pt x="95782" y="168369"/>
                  <a:pt x="101603" y="165194"/>
                </a:cubicBezTo>
                <a:cubicBezTo>
                  <a:pt x="107424" y="162019"/>
                  <a:pt x="67736" y="214936"/>
                  <a:pt x="76203" y="212819"/>
                </a:cubicBezTo>
                <a:cubicBezTo>
                  <a:pt x="84670" y="210702"/>
                  <a:pt x="149228" y="157256"/>
                  <a:pt x="152403" y="152494"/>
                </a:cubicBezTo>
                <a:cubicBezTo>
                  <a:pt x="155578" y="147732"/>
                  <a:pt x="104249" y="193240"/>
                  <a:pt x="95253" y="184244"/>
                </a:cubicBezTo>
                <a:cubicBezTo>
                  <a:pt x="86257" y="175248"/>
                  <a:pt x="85728" y="129211"/>
                  <a:pt x="98428" y="98519"/>
                </a:cubicBezTo>
                <a:cubicBezTo>
                  <a:pt x="111128" y="67827"/>
                  <a:pt x="173040" y="3269"/>
                  <a:pt x="171453" y="94"/>
                </a:cubicBezTo>
                <a:cubicBezTo>
                  <a:pt x="169866" y="-3081"/>
                  <a:pt x="119066" y="74707"/>
                  <a:pt x="88903" y="79469"/>
                </a:cubicBezTo>
                <a:cubicBezTo>
                  <a:pt x="58741" y="84232"/>
                  <a:pt x="-526" y="15440"/>
                  <a:pt x="3" y="19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96D0DEFD-5AE4-9161-B4C1-E11355E0C7FC}"/>
              </a:ext>
            </a:extLst>
          </p:cNvPr>
          <p:cNvSpPr/>
          <p:nvPr/>
        </p:nvSpPr>
        <p:spPr>
          <a:xfrm>
            <a:off x="2851112" y="3800225"/>
            <a:ext cx="184818" cy="316036"/>
          </a:xfrm>
          <a:custGeom>
            <a:avLst/>
            <a:gdLst>
              <a:gd name="connsiteX0" fmla="*/ 38 w 184818"/>
              <a:gd name="connsiteY0" fmla="*/ 250 h 316036"/>
              <a:gd name="connsiteX1" fmla="*/ 117513 w 184818"/>
              <a:gd name="connsiteY1" fmla="*/ 193925 h 316036"/>
              <a:gd name="connsiteX2" fmla="*/ 146088 w 184818"/>
              <a:gd name="connsiteY2" fmla="*/ 314575 h 316036"/>
              <a:gd name="connsiteX3" fmla="*/ 171488 w 184818"/>
              <a:gd name="connsiteY3" fmla="*/ 257425 h 316036"/>
              <a:gd name="connsiteX4" fmla="*/ 184188 w 184818"/>
              <a:gd name="connsiteY4" fmla="*/ 206625 h 316036"/>
              <a:gd name="connsiteX5" fmla="*/ 152438 w 184818"/>
              <a:gd name="connsiteY5" fmla="*/ 66925 h 316036"/>
              <a:gd name="connsiteX6" fmla="*/ 158788 w 184818"/>
              <a:gd name="connsiteY6" fmla="*/ 130425 h 316036"/>
              <a:gd name="connsiteX7" fmla="*/ 168313 w 184818"/>
              <a:gd name="connsiteY7" fmla="*/ 85975 h 316036"/>
              <a:gd name="connsiteX8" fmla="*/ 161963 w 184818"/>
              <a:gd name="connsiteY8" fmla="*/ 301875 h 316036"/>
              <a:gd name="connsiteX9" fmla="*/ 104813 w 184818"/>
              <a:gd name="connsiteY9" fmla="*/ 155825 h 316036"/>
              <a:gd name="connsiteX10" fmla="*/ 38 w 184818"/>
              <a:gd name="connsiteY10" fmla="*/ 250 h 316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818" h="316036">
                <a:moveTo>
                  <a:pt x="38" y="250"/>
                </a:moveTo>
                <a:cubicBezTo>
                  <a:pt x="2155" y="6600"/>
                  <a:pt x="93171" y="141538"/>
                  <a:pt x="117513" y="193925"/>
                </a:cubicBezTo>
                <a:cubicBezTo>
                  <a:pt x="141855" y="246312"/>
                  <a:pt x="137092" y="303992"/>
                  <a:pt x="146088" y="314575"/>
                </a:cubicBezTo>
                <a:cubicBezTo>
                  <a:pt x="155084" y="325158"/>
                  <a:pt x="165138" y="275417"/>
                  <a:pt x="171488" y="257425"/>
                </a:cubicBezTo>
                <a:cubicBezTo>
                  <a:pt x="177838" y="239433"/>
                  <a:pt x="187363" y="238375"/>
                  <a:pt x="184188" y="206625"/>
                </a:cubicBezTo>
                <a:cubicBezTo>
                  <a:pt x="181013" y="174875"/>
                  <a:pt x="156671" y="79625"/>
                  <a:pt x="152438" y="66925"/>
                </a:cubicBezTo>
                <a:cubicBezTo>
                  <a:pt x="148205" y="54225"/>
                  <a:pt x="156142" y="127250"/>
                  <a:pt x="158788" y="130425"/>
                </a:cubicBezTo>
                <a:cubicBezTo>
                  <a:pt x="161434" y="133600"/>
                  <a:pt x="167784" y="57400"/>
                  <a:pt x="168313" y="85975"/>
                </a:cubicBezTo>
                <a:cubicBezTo>
                  <a:pt x="168842" y="114550"/>
                  <a:pt x="172546" y="290233"/>
                  <a:pt x="161963" y="301875"/>
                </a:cubicBezTo>
                <a:cubicBezTo>
                  <a:pt x="151380" y="313517"/>
                  <a:pt x="126509" y="201863"/>
                  <a:pt x="104813" y="155825"/>
                </a:cubicBezTo>
                <a:cubicBezTo>
                  <a:pt x="83117" y="109788"/>
                  <a:pt x="-2079" y="-6100"/>
                  <a:pt x="38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514FE679-7689-46C3-9639-00432CBD4F08}"/>
              </a:ext>
            </a:extLst>
          </p:cNvPr>
          <p:cNvSpPr/>
          <p:nvPr/>
        </p:nvSpPr>
        <p:spPr>
          <a:xfrm>
            <a:off x="3020952" y="3924085"/>
            <a:ext cx="87376" cy="375430"/>
          </a:xfrm>
          <a:custGeom>
            <a:avLst/>
            <a:gdLst>
              <a:gd name="connsiteX0" fmla="*/ 87373 w 87376"/>
              <a:gd name="connsiteY0" fmla="*/ 215 h 375430"/>
              <a:gd name="connsiteX1" fmla="*/ 7998 w 87376"/>
              <a:gd name="connsiteY1" fmla="*/ 209765 h 375430"/>
              <a:gd name="connsiteX2" fmla="*/ 7998 w 87376"/>
              <a:gd name="connsiteY2" fmla="*/ 374865 h 375430"/>
              <a:gd name="connsiteX3" fmla="*/ 4823 w 87376"/>
              <a:gd name="connsiteY3" fmla="*/ 260565 h 375430"/>
              <a:gd name="connsiteX4" fmla="*/ 4823 w 87376"/>
              <a:gd name="connsiteY4" fmla="*/ 171665 h 375430"/>
              <a:gd name="connsiteX5" fmla="*/ 87373 w 87376"/>
              <a:gd name="connsiteY5" fmla="*/ 215 h 37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76" h="375430">
                <a:moveTo>
                  <a:pt x="87373" y="215"/>
                </a:moveTo>
                <a:cubicBezTo>
                  <a:pt x="87902" y="6565"/>
                  <a:pt x="21227" y="147323"/>
                  <a:pt x="7998" y="209765"/>
                </a:cubicBezTo>
                <a:cubicBezTo>
                  <a:pt x="-5231" y="272207"/>
                  <a:pt x="8527" y="366398"/>
                  <a:pt x="7998" y="374865"/>
                </a:cubicBezTo>
                <a:cubicBezTo>
                  <a:pt x="7469" y="383332"/>
                  <a:pt x="5352" y="294432"/>
                  <a:pt x="4823" y="260565"/>
                </a:cubicBezTo>
                <a:cubicBezTo>
                  <a:pt x="4294" y="226698"/>
                  <a:pt x="-5760" y="213998"/>
                  <a:pt x="4823" y="171665"/>
                </a:cubicBezTo>
                <a:cubicBezTo>
                  <a:pt x="15406" y="129332"/>
                  <a:pt x="86844" y="-6135"/>
                  <a:pt x="87373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CE7221B7-B155-5681-E6A7-3A52750C8103}"/>
              </a:ext>
            </a:extLst>
          </p:cNvPr>
          <p:cNvSpPr/>
          <p:nvPr/>
        </p:nvSpPr>
        <p:spPr>
          <a:xfrm>
            <a:off x="2981603" y="3968699"/>
            <a:ext cx="99675" cy="660322"/>
          </a:xfrm>
          <a:custGeom>
            <a:avLst/>
            <a:gdLst>
              <a:gd name="connsiteX0" fmla="*/ 85447 w 99675"/>
              <a:gd name="connsiteY0" fmla="*/ 51 h 660322"/>
              <a:gd name="connsiteX1" fmla="*/ 18772 w 99675"/>
              <a:gd name="connsiteY1" fmla="*/ 181026 h 660322"/>
              <a:gd name="connsiteX2" fmla="*/ 18772 w 99675"/>
              <a:gd name="connsiteY2" fmla="*/ 301676 h 660322"/>
              <a:gd name="connsiteX3" fmla="*/ 6072 w 99675"/>
              <a:gd name="connsiteY3" fmla="*/ 263576 h 660322"/>
              <a:gd name="connsiteX4" fmla="*/ 72747 w 99675"/>
              <a:gd name="connsiteY4" fmla="*/ 396926 h 660322"/>
              <a:gd name="connsiteX5" fmla="*/ 98147 w 99675"/>
              <a:gd name="connsiteY5" fmla="*/ 657276 h 660322"/>
              <a:gd name="connsiteX6" fmla="*/ 88622 w 99675"/>
              <a:gd name="connsiteY6" fmla="*/ 527101 h 660322"/>
              <a:gd name="connsiteX7" fmla="*/ 21947 w 99675"/>
              <a:gd name="connsiteY7" fmla="*/ 342951 h 660322"/>
              <a:gd name="connsiteX8" fmla="*/ 82272 w 99675"/>
              <a:gd name="connsiteY8" fmla="*/ 454076 h 660322"/>
              <a:gd name="connsiteX9" fmla="*/ 12422 w 99675"/>
              <a:gd name="connsiteY9" fmla="*/ 323901 h 660322"/>
              <a:gd name="connsiteX10" fmla="*/ 15597 w 99675"/>
              <a:gd name="connsiteY10" fmla="*/ 146101 h 660322"/>
              <a:gd name="connsiteX11" fmla="*/ 2897 w 99675"/>
              <a:gd name="connsiteY11" fmla="*/ 161976 h 660322"/>
              <a:gd name="connsiteX12" fmla="*/ 85447 w 99675"/>
              <a:gd name="connsiteY12" fmla="*/ 51 h 660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675" h="660322">
                <a:moveTo>
                  <a:pt x="85447" y="51"/>
                </a:moveTo>
                <a:cubicBezTo>
                  <a:pt x="88093" y="3226"/>
                  <a:pt x="29884" y="130755"/>
                  <a:pt x="18772" y="181026"/>
                </a:cubicBezTo>
                <a:cubicBezTo>
                  <a:pt x="7660" y="231297"/>
                  <a:pt x="20889" y="287918"/>
                  <a:pt x="18772" y="301676"/>
                </a:cubicBezTo>
                <a:cubicBezTo>
                  <a:pt x="16655" y="315434"/>
                  <a:pt x="-2924" y="247701"/>
                  <a:pt x="6072" y="263576"/>
                </a:cubicBezTo>
                <a:cubicBezTo>
                  <a:pt x="15068" y="279451"/>
                  <a:pt x="57401" y="331309"/>
                  <a:pt x="72747" y="396926"/>
                </a:cubicBezTo>
                <a:cubicBezTo>
                  <a:pt x="88093" y="462543"/>
                  <a:pt x="95501" y="635580"/>
                  <a:pt x="98147" y="657276"/>
                </a:cubicBezTo>
                <a:cubicBezTo>
                  <a:pt x="100793" y="678972"/>
                  <a:pt x="101322" y="579489"/>
                  <a:pt x="88622" y="527101"/>
                </a:cubicBezTo>
                <a:cubicBezTo>
                  <a:pt x="75922" y="474714"/>
                  <a:pt x="23005" y="355122"/>
                  <a:pt x="21947" y="342951"/>
                </a:cubicBezTo>
                <a:cubicBezTo>
                  <a:pt x="20889" y="330780"/>
                  <a:pt x="83859" y="457251"/>
                  <a:pt x="82272" y="454076"/>
                </a:cubicBezTo>
                <a:cubicBezTo>
                  <a:pt x="80685" y="450901"/>
                  <a:pt x="23534" y="375230"/>
                  <a:pt x="12422" y="323901"/>
                </a:cubicBezTo>
                <a:cubicBezTo>
                  <a:pt x="1310" y="272572"/>
                  <a:pt x="17184" y="173088"/>
                  <a:pt x="15597" y="146101"/>
                </a:cubicBezTo>
                <a:cubicBezTo>
                  <a:pt x="14010" y="119114"/>
                  <a:pt x="-7686" y="181026"/>
                  <a:pt x="2897" y="161976"/>
                </a:cubicBezTo>
                <a:cubicBezTo>
                  <a:pt x="13480" y="142926"/>
                  <a:pt x="82801" y="-3124"/>
                  <a:pt x="85447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F7B00939-D74A-3589-8156-F327C8B5AAC0}"/>
              </a:ext>
            </a:extLst>
          </p:cNvPr>
          <p:cNvSpPr/>
          <p:nvPr/>
        </p:nvSpPr>
        <p:spPr>
          <a:xfrm>
            <a:off x="4368267" y="1717323"/>
            <a:ext cx="1077382" cy="594378"/>
          </a:xfrm>
          <a:custGeom>
            <a:avLst/>
            <a:gdLst>
              <a:gd name="connsiteX0" fmla="*/ 962384 w 1077382"/>
              <a:gd name="connsiteY0" fmla="*/ 10993 h 594378"/>
              <a:gd name="connsiteX1" fmla="*/ 1047795 w 1077382"/>
              <a:gd name="connsiteY1" fmla="*/ 297372 h 594378"/>
              <a:gd name="connsiteX2" fmla="*/ 952335 w 1077382"/>
              <a:gd name="connsiteY2" fmla="*/ 382782 h 594378"/>
              <a:gd name="connsiteX3" fmla="*/ 972432 w 1077382"/>
              <a:gd name="connsiteY3" fmla="*/ 397855 h 594378"/>
              <a:gd name="connsiteX4" fmla="*/ 781513 w 1077382"/>
              <a:gd name="connsiteY4" fmla="*/ 458145 h 594378"/>
              <a:gd name="connsiteX5" fmla="*/ 500159 w 1077382"/>
              <a:gd name="connsiteY5" fmla="*/ 468193 h 594378"/>
              <a:gd name="connsiteX6" fmla="*/ 665957 w 1077382"/>
              <a:gd name="connsiteY6" fmla="*/ 478242 h 594378"/>
              <a:gd name="connsiteX7" fmla="*/ 304217 w 1077382"/>
              <a:gd name="connsiteY7" fmla="*/ 463169 h 594378"/>
              <a:gd name="connsiteX8" fmla="*/ 2766 w 1077382"/>
              <a:gd name="connsiteY8" fmla="*/ 593798 h 594378"/>
              <a:gd name="connsiteX9" fmla="*/ 168564 w 1077382"/>
              <a:gd name="connsiteY9" fmla="*/ 508387 h 594378"/>
              <a:gd name="connsiteX10" fmla="*/ 404700 w 1077382"/>
              <a:gd name="connsiteY10" fmla="*/ 443073 h 594378"/>
              <a:gd name="connsiteX11" fmla="*/ 454942 w 1077382"/>
              <a:gd name="connsiteY11" fmla="*/ 468193 h 594378"/>
              <a:gd name="connsiteX12" fmla="*/ 791562 w 1077382"/>
              <a:gd name="connsiteY12" fmla="*/ 468193 h 594378"/>
              <a:gd name="connsiteX13" fmla="*/ 711175 w 1077382"/>
              <a:gd name="connsiteY13" fmla="*/ 473218 h 594378"/>
              <a:gd name="connsiteX14" fmla="*/ 892045 w 1077382"/>
              <a:gd name="connsiteY14" fmla="*/ 372734 h 594378"/>
              <a:gd name="connsiteX15" fmla="*/ 796586 w 1077382"/>
              <a:gd name="connsiteY15" fmla="*/ 412928 h 594378"/>
              <a:gd name="connsiteX16" fmla="*/ 1057843 w 1077382"/>
              <a:gd name="connsiteY16" fmla="*/ 332541 h 594378"/>
              <a:gd name="connsiteX17" fmla="*/ 1057843 w 1077382"/>
              <a:gd name="connsiteY17" fmla="*/ 227033 h 594378"/>
              <a:gd name="connsiteX18" fmla="*/ 1052819 w 1077382"/>
              <a:gd name="connsiteY18" fmla="*/ 237081 h 594378"/>
              <a:gd name="connsiteX19" fmla="*/ 972432 w 1077382"/>
              <a:gd name="connsiteY19" fmla="*/ 76308 h 594378"/>
              <a:gd name="connsiteX20" fmla="*/ 962384 w 1077382"/>
              <a:gd name="connsiteY20" fmla="*/ 10993 h 59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77382" h="594378">
                <a:moveTo>
                  <a:pt x="962384" y="10993"/>
                </a:moveTo>
                <a:cubicBezTo>
                  <a:pt x="974944" y="47837"/>
                  <a:pt x="1049470" y="235407"/>
                  <a:pt x="1047795" y="297372"/>
                </a:cubicBezTo>
                <a:cubicBezTo>
                  <a:pt x="1046120" y="359337"/>
                  <a:pt x="964896" y="366035"/>
                  <a:pt x="952335" y="382782"/>
                </a:cubicBezTo>
                <a:cubicBezTo>
                  <a:pt x="939774" y="399529"/>
                  <a:pt x="1000902" y="385295"/>
                  <a:pt x="972432" y="397855"/>
                </a:cubicBezTo>
                <a:cubicBezTo>
                  <a:pt x="943962" y="410416"/>
                  <a:pt x="860225" y="446422"/>
                  <a:pt x="781513" y="458145"/>
                </a:cubicBezTo>
                <a:cubicBezTo>
                  <a:pt x="702801" y="469868"/>
                  <a:pt x="519418" y="464844"/>
                  <a:pt x="500159" y="468193"/>
                </a:cubicBezTo>
                <a:cubicBezTo>
                  <a:pt x="480900" y="471542"/>
                  <a:pt x="698614" y="479079"/>
                  <a:pt x="665957" y="478242"/>
                </a:cubicBezTo>
                <a:cubicBezTo>
                  <a:pt x="633300" y="477405"/>
                  <a:pt x="414749" y="443910"/>
                  <a:pt x="304217" y="463169"/>
                </a:cubicBezTo>
                <a:cubicBezTo>
                  <a:pt x="193685" y="482428"/>
                  <a:pt x="25375" y="586262"/>
                  <a:pt x="2766" y="593798"/>
                </a:cubicBezTo>
                <a:cubicBezTo>
                  <a:pt x="-19843" y="601334"/>
                  <a:pt x="101575" y="533508"/>
                  <a:pt x="168564" y="508387"/>
                </a:cubicBezTo>
                <a:cubicBezTo>
                  <a:pt x="235553" y="483266"/>
                  <a:pt x="356970" y="449772"/>
                  <a:pt x="404700" y="443073"/>
                </a:cubicBezTo>
                <a:cubicBezTo>
                  <a:pt x="452430" y="436374"/>
                  <a:pt x="390465" y="464006"/>
                  <a:pt x="454942" y="468193"/>
                </a:cubicBezTo>
                <a:cubicBezTo>
                  <a:pt x="519419" y="472380"/>
                  <a:pt x="748857" y="467356"/>
                  <a:pt x="791562" y="468193"/>
                </a:cubicBezTo>
                <a:cubicBezTo>
                  <a:pt x="834267" y="469030"/>
                  <a:pt x="694428" y="489128"/>
                  <a:pt x="711175" y="473218"/>
                </a:cubicBezTo>
                <a:cubicBezTo>
                  <a:pt x="727922" y="457308"/>
                  <a:pt x="877810" y="382782"/>
                  <a:pt x="892045" y="372734"/>
                </a:cubicBezTo>
                <a:cubicBezTo>
                  <a:pt x="906280" y="362686"/>
                  <a:pt x="768953" y="419627"/>
                  <a:pt x="796586" y="412928"/>
                </a:cubicBezTo>
                <a:cubicBezTo>
                  <a:pt x="824219" y="406229"/>
                  <a:pt x="1014300" y="363524"/>
                  <a:pt x="1057843" y="332541"/>
                </a:cubicBezTo>
                <a:cubicBezTo>
                  <a:pt x="1101386" y="301559"/>
                  <a:pt x="1058680" y="242943"/>
                  <a:pt x="1057843" y="227033"/>
                </a:cubicBezTo>
                <a:cubicBezTo>
                  <a:pt x="1057006" y="211123"/>
                  <a:pt x="1067054" y="262202"/>
                  <a:pt x="1052819" y="237081"/>
                </a:cubicBezTo>
                <a:cubicBezTo>
                  <a:pt x="1038584" y="211960"/>
                  <a:pt x="986667" y="113989"/>
                  <a:pt x="972432" y="76308"/>
                </a:cubicBezTo>
                <a:cubicBezTo>
                  <a:pt x="958197" y="38627"/>
                  <a:pt x="949824" y="-25851"/>
                  <a:pt x="962384" y="10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1412F7E4-249C-3B4C-094D-5F9504B9CEF9}"/>
              </a:ext>
            </a:extLst>
          </p:cNvPr>
          <p:cNvSpPr/>
          <p:nvPr/>
        </p:nvSpPr>
        <p:spPr>
          <a:xfrm>
            <a:off x="4339419" y="1915459"/>
            <a:ext cx="1077439" cy="407036"/>
          </a:xfrm>
          <a:custGeom>
            <a:avLst/>
            <a:gdLst>
              <a:gd name="connsiteX0" fmla="*/ 1076643 w 1077439"/>
              <a:gd name="connsiteY0" fmla="*/ 114308 h 407036"/>
              <a:gd name="connsiteX1" fmla="*/ 750071 w 1077439"/>
              <a:gd name="connsiteY1" fmla="*/ 74115 h 407036"/>
              <a:gd name="connsiteX2" fmla="*/ 529007 w 1077439"/>
              <a:gd name="connsiteY2" fmla="*/ 8800 h 407036"/>
              <a:gd name="connsiteX3" fmla="*/ 112001 w 1077439"/>
              <a:gd name="connsiteY3" fmla="*/ 254985 h 407036"/>
              <a:gd name="connsiteX4" fmla="*/ 197412 w 1077439"/>
              <a:gd name="connsiteY4" fmla="*/ 174598 h 407036"/>
              <a:gd name="connsiteX5" fmla="*/ 1469 w 1077439"/>
              <a:gd name="connsiteY5" fmla="*/ 405710 h 407036"/>
              <a:gd name="connsiteX6" fmla="*/ 122049 w 1077439"/>
              <a:gd name="connsiteY6" fmla="*/ 260009 h 407036"/>
              <a:gd name="connsiteX7" fmla="*/ 378282 w 1077439"/>
              <a:gd name="connsiteY7" fmla="*/ 69090 h 407036"/>
              <a:gd name="connsiteX8" fmla="*/ 569201 w 1077439"/>
              <a:gd name="connsiteY8" fmla="*/ 8800 h 407036"/>
              <a:gd name="connsiteX9" fmla="*/ 649588 w 1077439"/>
              <a:gd name="connsiteY9" fmla="*/ 13825 h 407036"/>
              <a:gd name="connsiteX10" fmla="*/ 1076643 w 1077439"/>
              <a:gd name="connsiteY10" fmla="*/ 114308 h 407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7439" h="407036">
                <a:moveTo>
                  <a:pt x="1076643" y="114308"/>
                </a:moveTo>
                <a:cubicBezTo>
                  <a:pt x="1093390" y="124356"/>
                  <a:pt x="841344" y="91700"/>
                  <a:pt x="750071" y="74115"/>
                </a:cubicBezTo>
                <a:cubicBezTo>
                  <a:pt x="658798" y="56530"/>
                  <a:pt x="635352" y="-21345"/>
                  <a:pt x="529007" y="8800"/>
                </a:cubicBezTo>
                <a:cubicBezTo>
                  <a:pt x="422662" y="38945"/>
                  <a:pt x="167267" y="227352"/>
                  <a:pt x="112001" y="254985"/>
                </a:cubicBezTo>
                <a:cubicBezTo>
                  <a:pt x="56735" y="282618"/>
                  <a:pt x="215834" y="149477"/>
                  <a:pt x="197412" y="174598"/>
                </a:cubicBezTo>
                <a:cubicBezTo>
                  <a:pt x="178990" y="199719"/>
                  <a:pt x="14029" y="391475"/>
                  <a:pt x="1469" y="405710"/>
                </a:cubicBezTo>
                <a:cubicBezTo>
                  <a:pt x="-11092" y="419945"/>
                  <a:pt x="59247" y="316112"/>
                  <a:pt x="122049" y="260009"/>
                </a:cubicBezTo>
                <a:cubicBezTo>
                  <a:pt x="184851" y="203906"/>
                  <a:pt x="303757" y="110958"/>
                  <a:pt x="378282" y="69090"/>
                </a:cubicBezTo>
                <a:cubicBezTo>
                  <a:pt x="452807" y="27222"/>
                  <a:pt x="523983" y="18011"/>
                  <a:pt x="569201" y="8800"/>
                </a:cubicBezTo>
                <a:cubicBezTo>
                  <a:pt x="614419" y="-411"/>
                  <a:pt x="561665" y="-7109"/>
                  <a:pt x="649588" y="13825"/>
                </a:cubicBezTo>
                <a:cubicBezTo>
                  <a:pt x="737511" y="34759"/>
                  <a:pt x="1059896" y="104260"/>
                  <a:pt x="1076643" y="114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25EFCBAF-E1C5-1E31-47D1-7B1BA5D063C7}"/>
              </a:ext>
            </a:extLst>
          </p:cNvPr>
          <p:cNvSpPr/>
          <p:nvPr/>
        </p:nvSpPr>
        <p:spPr>
          <a:xfrm>
            <a:off x="3895101" y="2230710"/>
            <a:ext cx="651888" cy="1739481"/>
          </a:xfrm>
          <a:custGeom>
            <a:avLst/>
            <a:gdLst>
              <a:gd name="connsiteX0" fmla="*/ 651778 w 651888"/>
              <a:gd name="connsiteY0" fmla="*/ 24 h 1739481"/>
              <a:gd name="connsiteX1" fmla="*/ 485980 w 651888"/>
              <a:gd name="connsiteY1" fmla="*/ 160798 h 1739481"/>
              <a:gd name="connsiteX2" fmla="*/ 325207 w 651888"/>
              <a:gd name="connsiteY2" fmla="*/ 472297 h 1739481"/>
              <a:gd name="connsiteX3" fmla="*/ 470908 w 651888"/>
              <a:gd name="connsiteY3" fmla="*/ 145725 h 1739481"/>
              <a:gd name="connsiteX4" fmla="*/ 340279 w 651888"/>
              <a:gd name="connsiteY4" fmla="*/ 406982 h 1739481"/>
              <a:gd name="connsiteX5" fmla="*/ 214675 w 651888"/>
              <a:gd name="connsiteY5" fmla="*/ 708433 h 1739481"/>
              <a:gd name="connsiteX6" fmla="*/ 84046 w 651888"/>
              <a:gd name="connsiteY6" fmla="*/ 1075198 h 1739481"/>
              <a:gd name="connsiteX7" fmla="*/ 119215 w 651888"/>
              <a:gd name="connsiteY7" fmla="*/ 974714 h 1739481"/>
              <a:gd name="connsiteX8" fmla="*/ 84046 w 651888"/>
              <a:gd name="connsiteY8" fmla="*/ 1281189 h 1739481"/>
              <a:gd name="connsiteX9" fmla="*/ 3659 w 651888"/>
              <a:gd name="connsiteY9" fmla="*/ 1723316 h 1739481"/>
              <a:gd name="connsiteX10" fmla="*/ 18732 w 651888"/>
              <a:gd name="connsiteY10" fmla="*/ 1612785 h 1739481"/>
              <a:gd name="connsiteX11" fmla="*/ 63950 w 651888"/>
              <a:gd name="connsiteY11" fmla="*/ 1321382 h 1739481"/>
              <a:gd name="connsiteX12" fmla="*/ 219699 w 651888"/>
              <a:gd name="connsiteY12" fmla="*/ 643119 h 1739481"/>
              <a:gd name="connsiteX13" fmla="*/ 460859 w 651888"/>
              <a:gd name="connsiteY13" fmla="*/ 170846 h 1739481"/>
              <a:gd name="connsiteX14" fmla="*/ 651778 w 651888"/>
              <a:gd name="connsiteY14" fmla="*/ 24 h 1739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1888" h="1739481">
                <a:moveTo>
                  <a:pt x="651778" y="24"/>
                </a:moveTo>
                <a:cubicBezTo>
                  <a:pt x="655965" y="-1651"/>
                  <a:pt x="540408" y="82086"/>
                  <a:pt x="485980" y="160798"/>
                </a:cubicBezTo>
                <a:cubicBezTo>
                  <a:pt x="431552" y="239510"/>
                  <a:pt x="327719" y="474809"/>
                  <a:pt x="325207" y="472297"/>
                </a:cubicBezTo>
                <a:cubicBezTo>
                  <a:pt x="322695" y="469785"/>
                  <a:pt x="468396" y="156611"/>
                  <a:pt x="470908" y="145725"/>
                </a:cubicBezTo>
                <a:cubicBezTo>
                  <a:pt x="473420" y="134839"/>
                  <a:pt x="382984" y="313197"/>
                  <a:pt x="340279" y="406982"/>
                </a:cubicBezTo>
                <a:cubicBezTo>
                  <a:pt x="297573" y="500767"/>
                  <a:pt x="257380" y="597064"/>
                  <a:pt x="214675" y="708433"/>
                </a:cubicBezTo>
                <a:cubicBezTo>
                  <a:pt x="171970" y="819802"/>
                  <a:pt x="99956" y="1030818"/>
                  <a:pt x="84046" y="1075198"/>
                </a:cubicBezTo>
                <a:cubicBezTo>
                  <a:pt x="68136" y="1119578"/>
                  <a:pt x="119215" y="940382"/>
                  <a:pt x="119215" y="974714"/>
                </a:cubicBezTo>
                <a:cubicBezTo>
                  <a:pt x="119215" y="1009046"/>
                  <a:pt x="103305" y="1156422"/>
                  <a:pt x="84046" y="1281189"/>
                </a:cubicBezTo>
                <a:cubicBezTo>
                  <a:pt x="64787" y="1405956"/>
                  <a:pt x="14545" y="1668050"/>
                  <a:pt x="3659" y="1723316"/>
                </a:cubicBezTo>
                <a:cubicBezTo>
                  <a:pt x="-7227" y="1778582"/>
                  <a:pt x="8684" y="1679774"/>
                  <a:pt x="18732" y="1612785"/>
                </a:cubicBezTo>
                <a:cubicBezTo>
                  <a:pt x="28780" y="1545796"/>
                  <a:pt x="30456" y="1482993"/>
                  <a:pt x="63950" y="1321382"/>
                </a:cubicBezTo>
                <a:cubicBezTo>
                  <a:pt x="97444" y="1159771"/>
                  <a:pt x="153548" y="834875"/>
                  <a:pt x="219699" y="643119"/>
                </a:cubicBezTo>
                <a:cubicBezTo>
                  <a:pt x="285850" y="451363"/>
                  <a:pt x="394707" y="276354"/>
                  <a:pt x="460859" y="170846"/>
                </a:cubicBezTo>
                <a:cubicBezTo>
                  <a:pt x="527011" y="65338"/>
                  <a:pt x="647591" y="1699"/>
                  <a:pt x="651778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F82B3177-61CE-9A66-6EA8-7B820E8FFD3B}"/>
              </a:ext>
            </a:extLst>
          </p:cNvPr>
          <p:cNvSpPr/>
          <p:nvPr/>
        </p:nvSpPr>
        <p:spPr>
          <a:xfrm>
            <a:off x="4752311" y="1934206"/>
            <a:ext cx="608633" cy="222465"/>
          </a:xfrm>
          <a:custGeom>
            <a:avLst/>
            <a:gdLst>
              <a:gd name="connsiteX0" fmla="*/ 608485 w 608633"/>
              <a:gd name="connsiteY0" fmla="*/ 102 h 222465"/>
              <a:gd name="connsiteX1" fmla="*/ 276889 w 608633"/>
              <a:gd name="connsiteY1" fmla="*/ 80489 h 222465"/>
              <a:gd name="connsiteX2" fmla="*/ 5584 w 608633"/>
              <a:gd name="connsiteY2" fmla="*/ 221165 h 222465"/>
              <a:gd name="connsiteX3" fmla="*/ 111091 w 608633"/>
              <a:gd name="connsiteY3" fmla="*/ 145803 h 222465"/>
              <a:gd name="connsiteX4" fmla="*/ 317082 w 608633"/>
              <a:gd name="connsiteY4" fmla="*/ 65416 h 222465"/>
              <a:gd name="connsiteX5" fmla="*/ 608485 w 608633"/>
              <a:gd name="connsiteY5" fmla="*/ 102 h 22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3" h="222465">
                <a:moveTo>
                  <a:pt x="608485" y="102"/>
                </a:moveTo>
                <a:cubicBezTo>
                  <a:pt x="601786" y="2614"/>
                  <a:pt x="377372" y="43645"/>
                  <a:pt x="276889" y="80489"/>
                </a:cubicBezTo>
                <a:cubicBezTo>
                  <a:pt x="176406" y="117333"/>
                  <a:pt x="33217" y="210279"/>
                  <a:pt x="5584" y="221165"/>
                </a:cubicBezTo>
                <a:cubicBezTo>
                  <a:pt x="-22049" y="232051"/>
                  <a:pt x="59175" y="171761"/>
                  <a:pt x="111091" y="145803"/>
                </a:cubicBezTo>
                <a:cubicBezTo>
                  <a:pt x="163007" y="119845"/>
                  <a:pt x="240045" y="88862"/>
                  <a:pt x="317082" y="65416"/>
                </a:cubicBezTo>
                <a:cubicBezTo>
                  <a:pt x="394119" y="41970"/>
                  <a:pt x="615184" y="-2410"/>
                  <a:pt x="608485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141E0A42-F5AE-5B22-A569-990EC3626EC8}"/>
              </a:ext>
            </a:extLst>
          </p:cNvPr>
          <p:cNvSpPr/>
          <p:nvPr/>
        </p:nvSpPr>
        <p:spPr>
          <a:xfrm>
            <a:off x="3695918" y="2111190"/>
            <a:ext cx="817598" cy="1917829"/>
          </a:xfrm>
          <a:custGeom>
            <a:avLst/>
            <a:gdLst>
              <a:gd name="connsiteX0" fmla="*/ 815792 w 817598"/>
              <a:gd name="connsiteY0" fmla="*/ 3988 h 1917829"/>
              <a:gd name="connsiteX1" fmla="*/ 479172 w 817598"/>
              <a:gd name="connsiteY1" fmla="*/ 496357 h 1917829"/>
              <a:gd name="connsiteX2" fmla="*/ 353568 w 817598"/>
              <a:gd name="connsiteY2" fmla="*/ 817905 h 1917829"/>
              <a:gd name="connsiteX3" fmla="*/ 368640 w 817598"/>
              <a:gd name="connsiteY3" fmla="*/ 692300 h 1917829"/>
              <a:gd name="connsiteX4" fmla="*/ 303326 w 817598"/>
              <a:gd name="connsiteY4" fmla="*/ 988726 h 1917829"/>
              <a:gd name="connsiteX5" fmla="*/ 207867 w 817598"/>
              <a:gd name="connsiteY5" fmla="*/ 1466023 h 1917829"/>
              <a:gd name="connsiteX6" fmla="*/ 202842 w 817598"/>
              <a:gd name="connsiteY6" fmla="*/ 1486120 h 1917829"/>
              <a:gd name="connsiteX7" fmla="*/ 107383 w 817598"/>
              <a:gd name="connsiteY7" fmla="*/ 1752401 h 1917829"/>
              <a:gd name="connsiteX8" fmla="*/ 37045 w 817598"/>
              <a:gd name="connsiteY8" fmla="*/ 1867957 h 1917829"/>
              <a:gd name="connsiteX9" fmla="*/ 1875 w 817598"/>
              <a:gd name="connsiteY9" fmla="*/ 1913175 h 1917829"/>
              <a:gd name="connsiteX10" fmla="*/ 92311 w 817598"/>
              <a:gd name="connsiteY10" fmla="*/ 1762450 h 1917829"/>
              <a:gd name="connsiteX11" fmla="*/ 293278 w 817598"/>
              <a:gd name="connsiteY11" fmla="*/ 1049017 h 1917829"/>
              <a:gd name="connsiteX12" fmla="*/ 403809 w 817598"/>
              <a:gd name="connsiteY12" fmla="*/ 697324 h 1917829"/>
              <a:gd name="connsiteX13" fmla="*/ 604777 w 817598"/>
              <a:gd name="connsiteY13" fmla="*/ 285342 h 1917829"/>
              <a:gd name="connsiteX14" fmla="*/ 815792 w 817598"/>
              <a:gd name="connsiteY14" fmla="*/ 3988 h 191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7598" h="1917829">
                <a:moveTo>
                  <a:pt x="815792" y="3988"/>
                </a:moveTo>
                <a:cubicBezTo>
                  <a:pt x="794858" y="39157"/>
                  <a:pt x="556209" y="360704"/>
                  <a:pt x="479172" y="496357"/>
                </a:cubicBezTo>
                <a:cubicBezTo>
                  <a:pt x="402135" y="632010"/>
                  <a:pt x="371990" y="785248"/>
                  <a:pt x="353568" y="817905"/>
                </a:cubicBezTo>
                <a:cubicBezTo>
                  <a:pt x="335146" y="850562"/>
                  <a:pt x="377014" y="663830"/>
                  <a:pt x="368640" y="692300"/>
                </a:cubicBezTo>
                <a:cubicBezTo>
                  <a:pt x="360266" y="720770"/>
                  <a:pt x="330121" y="859772"/>
                  <a:pt x="303326" y="988726"/>
                </a:cubicBezTo>
                <a:cubicBezTo>
                  <a:pt x="276531" y="1117680"/>
                  <a:pt x="207867" y="1466023"/>
                  <a:pt x="207867" y="1466023"/>
                </a:cubicBezTo>
                <a:cubicBezTo>
                  <a:pt x="191120" y="1548922"/>
                  <a:pt x="219589" y="1438390"/>
                  <a:pt x="202842" y="1486120"/>
                </a:cubicBezTo>
                <a:cubicBezTo>
                  <a:pt x="186095" y="1533850"/>
                  <a:pt x="135016" y="1688762"/>
                  <a:pt x="107383" y="1752401"/>
                </a:cubicBezTo>
                <a:cubicBezTo>
                  <a:pt x="79750" y="1816040"/>
                  <a:pt x="54630" y="1841161"/>
                  <a:pt x="37045" y="1867957"/>
                </a:cubicBezTo>
                <a:cubicBezTo>
                  <a:pt x="19460" y="1894753"/>
                  <a:pt x="-7336" y="1930760"/>
                  <a:pt x="1875" y="1913175"/>
                </a:cubicBezTo>
                <a:cubicBezTo>
                  <a:pt x="11086" y="1895590"/>
                  <a:pt x="43744" y="1906476"/>
                  <a:pt x="92311" y="1762450"/>
                </a:cubicBezTo>
                <a:cubicBezTo>
                  <a:pt x="140878" y="1618424"/>
                  <a:pt x="241362" y="1226538"/>
                  <a:pt x="293278" y="1049017"/>
                </a:cubicBezTo>
                <a:cubicBezTo>
                  <a:pt x="345194" y="871496"/>
                  <a:pt x="351892" y="824603"/>
                  <a:pt x="403809" y="697324"/>
                </a:cubicBezTo>
                <a:cubicBezTo>
                  <a:pt x="455725" y="570045"/>
                  <a:pt x="539463" y="395874"/>
                  <a:pt x="604777" y="285342"/>
                </a:cubicBezTo>
                <a:cubicBezTo>
                  <a:pt x="670091" y="174810"/>
                  <a:pt x="836726" y="-31181"/>
                  <a:pt x="815792" y="3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AA30ABAE-A12A-A433-F8CB-CB37202FC7CE}"/>
              </a:ext>
            </a:extLst>
          </p:cNvPr>
          <p:cNvSpPr/>
          <p:nvPr/>
        </p:nvSpPr>
        <p:spPr>
          <a:xfrm>
            <a:off x="3262672" y="2073435"/>
            <a:ext cx="1192701" cy="1280636"/>
          </a:xfrm>
          <a:custGeom>
            <a:avLst/>
            <a:gdLst>
              <a:gd name="connsiteX0" fmla="*/ 1183724 w 1192701"/>
              <a:gd name="connsiteY0" fmla="*/ 6574 h 1280636"/>
              <a:gd name="connsiteX1" fmla="*/ 264299 w 1192701"/>
              <a:gd name="connsiteY1" fmla="*/ 760200 h 1280636"/>
              <a:gd name="connsiteX2" fmla="*/ 384880 w 1192701"/>
              <a:gd name="connsiteY2" fmla="*/ 629572 h 1280636"/>
              <a:gd name="connsiteX3" fmla="*/ 28163 w 1192701"/>
              <a:gd name="connsiteY3" fmla="*/ 1232473 h 1280636"/>
              <a:gd name="connsiteX4" fmla="*/ 23139 w 1192701"/>
              <a:gd name="connsiteY4" fmla="*/ 1242521 h 1280636"/>
              <a:gd name="connsiteX5" fmla="*/ 445170 w 1192701"/>
              <a:gd name="connsiteY5" fmla="*/ 584354 h 1280636"/>
              <a:gd name="connsiteX6" fmla="*/ 786814 w 1192701"/>
              <a:gd name="connsiteY6" fmla="*/ 343194 h 1280636"/>
              <a:gd name="connsiteX7" fmla="*/ 736572 w 1192701"/>
              <a:gd name="connsiteY7" fmla="*/ 388411 h 1280636"/>
              <a:gd name="connsiteX8" fmla="*/ 1183724 w 1192701"/>
              <a:gd name="connsiteY8" fmla="*/ 6574 h 128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2701" h="1280636">
                <a:moveTo>
                  <a:pt x="1183724" y="6574"/>
                </a:moveTo>
                <a:cubicBezTo>
                  <a:pt x="1105012" y="68539"/>
                  <a:pt x="397440" y="656367"/>
                  <a:pt x="264299" y="760200"/>
                </a:cubicBezTo>
                <a:cubicBezTo>
                  <a:pt x="131158" y="864033"/>
                  <a:pt x="424236" y="550860"/>
                  <a:pt x="384880" y="629572"/>
                </a:cubicBezTo>
                <a:cubicBezTo>
                  <a:pt x="345524" y="708284"/>
                  <a:pt x="28163" y="1232473"/>
                  <a:pt x="28163" y="1232473"/>
                </a:cubicBezTo>
                <a:cubicBezTo>
                  <a:pt x="-32127" y="1334631"/>
                  <a:pt x="23139" y="1242521"/>
                  <a:pt x="23139" y="1242521"/>
                </a:cubicBezTo>
                <a:cubicBezTo>
                  <a:pt x="92640" y="1134501"/>
                  <a:pt x="317891" y="734242"/>
                  <a:pt x="445170" y="584354"/>
                </a:cubicBezTo>
                <a:cubicBezTo>
                  <a:pt x="572449" y="434466"/>
                  <a:pt x="738247" y="375851"/>
                  <a:pt x="786814" y="343194"/>
                </a:cubicBezTo>
                <a:cubicBezTo>
                  <a:pt x="835381" y="310537"/>
                  <a:pt x="673770" y="436978"/>
                  <a:pt x="736572" y="388411"/>
                </a:cubicBezTo>
                <a:cubicBezTo>
                  <a:pt x="799374" y="339844"/>
                  <a:pt x="1262436" y="-55391"/>
                  <a:pt x="1183724" y="6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56F03D51-B805-F578-21F5-7392FAAD2F59}"/>
              </a:ext>
            </a:extLst>
          </p:cNvPr>
          <p:cNvSpPr/>
          <p:nvPr/>
        </p:nvSpPr>
        <p:spPr>
          <a:xfrm>
            <a:off x="3219264" y="3350755"/>
            <a:ext cx="111910" cy="497156"/>
          </a:xfrm>
          <a:custGeom>
            <a:avLst/>
            <a:gdLst>
              <a:gd name="connsiteX0" fmla="*/ 111765 w 111910"/>
              <a:gd name="connsiteY0" fmla="*/ 370 h 497156"/>
              <a:gd name="connsiteX1" fmla="*/ 41426 w 111910"/>
              <a:gd name="connsiteY1" fmla="*/ 161144 h 497156"/>
              <a:gd name="connsiteX2" fmla="*/ 1233 w 111910"/>
              <a:gd name="connsiteY2" fmla="*/ 492740 h 497156"/>
              <a:gd name="connsiteX3" fmla="*/ 11281 w 111910"/>
              <a:gd name="connsiteY3" fmla="*/ 342014 h 497156"/>
              <a:gd name="connsiteX4" fmla="*/ 21329 w 111910"/>
              <a:gd name="connsiteY4" fmla="*/ 201337 h 497156"/>
              <a:gd name="connsiteX5" fmla="*/ 111765 w 111910"/>
              <a:gd name="connsiteY5" fmla="*/ 370 h 49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910" h="497156">
                <a:moveTo>
                  <a:pt x="111765" y="370"/>
                </a:moveTo>
                <a:cubicBezTo>
                  <a:pt x="115115" y="-6329"/>
                  <a:pt x="59848" y="79082"/>
                  <a:pt x="41426" y="161144"/>
                </a:cubicBezTo>
                <a:cubicBezTo>
                  <a:pt x="23004" y="243206"/>
                  <a:pt x="6257" y="462595"/>
                  <a:pt x="1233" y="492740"/>
                </a:cubicBezTo>
                <a:cubicBezTo>
                  <a:pt x="-3791" y="522885"/>
                  <a:pt x="7932" y="390581"/>
                  <a:pt x="11281" y="342014"/>
                </a:cubicBezTo>
                <a:cubicBezTo>
                  <a:pt x="14630" y="293447"/>
                  <a:pt x="3744" y="256603"/>
                  <a:pt x="21329" y="201337"/>
                </a:cubicBezTo>
                <a:cubicBezTo>
                  <a:pt x="38914" y="146071"/>
                  <a:pt x="108415" y="7069"/>
                  <a:pt x="111765" y="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E7E17C92-3B5F-48FE-B8C7-06D2CC0D425E}"/>
              </a:ext>
            </a:extLst>
          </p:cNvPr>
          <p:cNvSpPr/>
          <p:nvPr/>
        </p:nvSpPr>
        <p:spPr>
          <a:xfrm>
            <a:off x="2873631" y="3329140"/>
            <a:ext cx="332725" cy="539475"/>
          </a:xfrm>
          <a:custGeom>
            <a:avLst/>
            <a:gdLst>
              <a:gd name="connsiteX0" fmla="*/ 316721 w 332725"/>
              <a:gd name="connsiteY0" fmla="*/ 11937 h 539475"/>
              <a:gd name="connsiteX1" fmla="*/ 331793 w 332725"/>
              <a:gd name="connsiteY1" fmla="*/ 268170 h 539475"/>
              <a:gd name="connsiteX2" fmla="*/ 286576 w 332725"/>
              <a:gd name="connsiteY2" fmla="*/ 373678 h 539475"/>
              <a:gd name="connsiteX3" fmla="*/ 165995 w 332725"/>
              <a:gd name="connsiteY3" fmla="*/ 539475 h 539475"/>
              <a:gd name="connsiteX4" fmla="*/ 316721 w 332725"/>
              <a:gd name="connsiteY4" fmla="*/ 373678 h 539475"/>
              <a:gd name="connsiteX5" fmla="*/ 211213 w 332725"/>
              <a:gd name="connsiteY5" fmla="*/ 449040 h 539475"/>
              <a:gd name="connsiteX6" fmla="*/ 198 w 332725"/>
              <a:gd name="connsiteY6" fmla="*/ 474161 h 539475"/>
              <a:gd name="connsiteX7" fmla="*/ 251406 w 332725"/>
              <a:gd name="connsiteY7" fmla="*/ 438992 h 539475"/>
              <a:gd name="connsiteX8" fmla="*/ 306672 w 332725"/>
              <a:gd name="connsiteY8" fmla="*/ 398798 h 539475"/>
              <a:gd name="connsiteX9" fmla="*/ 311696 w 332725"/>
              <a:gd name="connsiteY9" fmla="*/ 238025 h 539475"/>
              <a:gd name="connsiteX10" fmla="*/ 311696 w 332725"/>
              <a:gd name="connsiteY10" fmla="*/ 62179 h 539475"/>
              <a:gd name="connsiteX11" fmla="*/ 316721 w 332725"/>
              <a:gd name="connsiteY11" fmla="*/ 11937 h 53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2725" h="539475">
                <a:moveTo>
                  <a:pt x="316721" y="11937"/>
                </a:moveTo>
                <a:cubicBezTo>
                  <a:pt x="320070" y="46269"/>
                  <a:pt x="336817" y="207880"/>
                  <a:pt x="331793" y="268170"/>
                </a:cubicBezTo>
                <a:cubicBezTo>
                  <a:pt x="326769" y="328460"/>
                  <a:pt x="314209" y="328461"/>
                  <a:pt x="286576" y="373678"/>
                </a:cubicBezTo>
                <a:cubicBezTo>
                  <a:pt x="258943" y="418895"/>
                  <a:pt x="160971" y="539475"/>
                  <a:pt x="165995" y="539475"/>
                </a:cubicBezTo>
                <a:cubicBezTo>
                  <a:pt x="171019" y="539475"/>
                  <a:pt x="309185" y="388751"/>
                  <a:pt x="316721" y="373678"/>
                </a:cubicBezTo>
                <a:cubicBezTo>
                  <a:pt x="324257" y="358606"/>
                  <a:pt x="263967" y="432293"/>
                  <a:pt x="211213" y="449040"/>
                </a:cubicBezTo>
                <a:cubicBezTo>
                  <a:pt x="158459" y="465787"/>
                  <a:pt x="-6501" y="475836"/>
                  <a:pt x="198" y="474161"/>
                </a:cubicBezTo>
                <a:cubicBezTo>
                  <a:pt x="6897" y="472486"/>
                  <a:pt x="200327" y="451553"/>
                  <a:pt x="251406" y="438992"/>
                </a:cubicBezTo>
                <a:cubicBezTo>
                  <a:pt x="302485" y="426432"/>
                  <a:pt x="296624" y="432292"/>
                  <a:pt x="306672" y="398798"/>
                </a:cubicBezTo>
                <a:cubicBezTo>
                  <a:pt x="316720" y="365304"/>
                  <a:pt x="310859" y="294128"/>
                  <a:pt x="311696" y="238025"/>
                </a:cubicBezTo>
                <a:cubicBezTo>
                  <a:pt x="312533" y="181922"/>
                  <a:pt x="310858" y="99860"/>
                  <a:pt x="311696" y="62179"/>
                </a:cubicBezTo>
                <a:cubicBezTo>
                  <a:pt x="312534" y="24498"/>
                  <a:pt x="313372" y="-22395"/>
                  <a:pt x="316721" y="11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6EC457D3-3AEC-90A2-EC04-EE4D30DE925D}"/>
              </a:ext>
            </a:extLst>
          </p:cNvPr>
          <p:cNvSpPr/>
          <p:nvPr/>
        </p:nvSpPr>
        <p:spPr>
          <a:xfrm>
            <a:off x="2488969" y="2934119"/>
            <a:ext cx="1017906" cy="613975"/>
          </a:xfrm>
          <a:custGeom>
            <a:avLst/>
            <a:gdLst>
              <a:gd name="connsiteX0" fmla="*/ 1017906 w 1017906"/>
              <a:gd name="connsiteY0" fmla="*/ 0 h 613975"/>
              <a:gd name="connsiteX1" fmla="*/ 661189 w 1017906"/>
              <a:gd name="connsiteY1" fmla="*/ 316523 h 613975"/>
              <a:gd name="connsiteX2" fmla="*/ 394908 w 1017906"/>
              <a:gd name="connsiteY2" fmla="*/ 497393 h 613975"/>
              <a:gd name="connsiteX3" fmla="*/ 178868 w 1017906"/>
              <a:gd name="connsiteY3" fmla="*/ 547635 h 613975"/>
              <a:gd name="connsiteX4" fmla="*/ 8046 w 1017906"/>
              <a:gd name="connsiteY4" fmla="*/ 612949 h 613975"/>
              <a:gd name="connsiteX5" fmla="*/ 445150 w 1017906"/>
              <a:gd name="connsiteY5" fmla="*/ 492369 h 613975"/>
              <a:gd name="connsiteX6" fmla="*/ 641093 w 1017906"/>
              <a:gd name="connsiteY6" fmla="*/ 326571 h 613975"/>
              <a:gd name="connsiteX7" fmla="*/ 580802 w 1017906"/>
              <a:gd name="connsiteY7" fmla="*/ 371789 h 613975"/>
              <a:gd name="connsiteX8" fmla="*/ 1017906 w 1017906"/>
              <a:gd name="connsiteY8" fmla="*/ 0 h 61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7906" h="613975">
                <a:moveTo>
                  <a:pt x="1017906" y="0"/>
                </a:moveTo>
                <a:cubicBezTo>
                  <a:pt x="891464" y="116812"/>
                  <a:pt x="765022" y="233624"/>
                  <a:pt x="661189" y="316523"/>
                </a:cubicBezTo>
                <a:cubicBezTo>
                  <a:pt x="557356" y="399422"/>
                  <a:pt x="475295" y="458874"/>
                  <a:pt x="394908" y="497393"/>
                </a:cubicBezTo>
                <a:cubicBezTo>
                  <a:pt x="314521" y="535912"/>
                  <a:pt x="243345" y="528376"/>
                  <a:pt x="178868" y="547635"/>
                </a:cubicBezTo>
                <a:cubicBezTo>
                  <a:pt x="114391" y="566894"/>
                  <a:pt x="-36334" y="622160"/>
                  <a:pt x="8046" y="612949"/>
                </a:cubicBezTo>
                <a:cubicBezTo>
                  <a:pt x="52426" y="603738"/>
                  <a:pt x="339642" y="540099"/>
                  <a:pt x="445150" y="492369"/>
                </a:cubicBezTo>
                <a:cubicBezTo>
                  <a:pt x="550658" y="444639"/>
                  <a:pt x="618484" y="346668"/>
                  <a:pt x="641093" y="326571"/>
                </a:cubicBezTo>
                <a:cubicBezTo>
                  <a:pt x="663702" y="306474"/>
                  <a:pt x="580802" y="371789"/>
                  <a:pt x="580802" y="371789"/>
                </a:cubicBezTo>
                <a:lnTo>
                  <a:pt x="101790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3EE5904B-9CAB-EAE8-B003-469512FE751D}"/>
              </a:ext>
            </a:extLst>
          </p:cNvPr>
          <p:cNvSpPr/>
          <p:nvPr/>
        </p:nvSpPr>
        <p:spPr>
          <a:xfrm>
            <a:off x="3724138" y="741296"/>
            <a:ext cx="1223512" cy="376680"/>
          </a:xfrm>
          <a:custGeom>
            <a:avLst/>
            <a:gdLst>
              <a:gd name="connsiteX0" fmla="*/ 3800 w 1223512"/>
              <a:gd name="connsiteY0" fmla="*/ 374071 h 376680"/>
              <a:gd name="connsiteX1" fmla="*/ 375589 w 1223512"/>
              <a:gd name="connsiteY1" fmla="*/ 183152 h 376680"/>
              <a:gd name="connsiteX2" fmla="*/ 697137 w 1223512"/>
              <a:gd name="connsiteY2" fmla="*/ 92717 h 376680"/>
              <a:gd name="connsiteX3" fmla="*/ 440904 w 1223512"/>
              <a:gd name="connsiteY3" fmla="*/ 142959 h 376680"/>
              <a:gd name="connsiteX4" fmla="*/ 1013660 w 1223512"/>
              <a:gd name="connsiteY4" fmla="*/ 2282 h 376680"/>
              <a:gd name="connsiteX5" fmla="*/ 1219651 w 1223512"/>
              <a:gd name="connsiteY5" fmla="*/ 52524 h 376680"/>
              <a:gd name="connsiteX6" fmla="*/ 1134240 w 1223512"/>
              <a:gd name="connsiteY6" fmla="*/ 7306 h 376680"/>
              <a:gd name="connsiteX7" fmla="*/ 963418 w 1223512"/>
              <a:gd name="connsiteY7" fmla="*/ 22379 h 376680"/>
              <a:gd name="connsiteX8" fmla="*/ 496170 w 1223512"/>
              <a:gd name="connsiteY8" fmla="*/ 117838 h 376680"/>
              <a:gd name="connsiteX9" fmla="*/ 199743 w 1223512"/>
              <a:gd name="connsiteY9" fmla="*/ 283636 h 376680"/>
              <a:gd name="connsiteX10" fmla="*/ 3800 w 1223512"/>
              <a:gd name="connsiteY10" fmla="*/ 374071 h 37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3512" h="376680">
                <a:moveTo>
                  <a:pt x="3800" y="374071"/>
                </a:moveTo>
                <a:cubicBezTo>
                  <a:pt x="33108" y="357324"/>
                  <a:pt x="260033" y="230044"/>
                  <a:pt x="375589" y="183152"/>
                </a:cubicBezTo>
                <a:cubicBezTo>
                  <a:pt x="491145" y="136260"/>
                  <a:pt x="686251" y="99416"/>
                  <a:pt x="697137" y="92717"/>
                </a:cubicBezTo>
                <a:cubicBezTo>
                  <a:pt x="708023" y="86018"/>
                  <a:pt x="388150" y="158031"/>
                  <a:pt x="440904" y="142959"/>
                </a:cubicBezTo>
                <a:cubicBezTo>
                  <a:pt x="493658" y="127887"/>
                  <a:pt x="883869" y="17354"/>
                  <a:pt x="1013660" y="2282"/>
                </a:cubicBezTo>
                <a:cubicBezTo>
                  <a:pt x="1143451" y="-12790"/>
                  <a:pt x="1199554" y="51687"/>
                  <a:pt x="1219651" y="52524"/>
                </a:cubicBezTo>
                <a:cubicBezTo>
                  <a:pt x="1239748" y="53361"/>
                  <a:pt x="1176945" y="12330"/>
                  <a:pt x="1134240" y="7306"/>
                </a:cubicBezTo>
                <a:cubicBezTo>
                  <a:pt x="1091535" y="2282"/>
                  <a:pt x="1069763" y="3957"/>
                  <a:pt x="963418" y="22379"/>
                </a:cubicBezTo>
                <a:cubicBezTo>
                  <a:pt x="857073" y="40801"/>
                  <a:pt x="623449" y="74295"/>
                  <a:pt x="496170" y="117838"/>
                </a:cubicBezTo>
                <a:cubicBezTo>
                  <a:pt x="368891" y="161381"/>
                  <a:pt x="277618" y="244280"/>
                  <a:pt x="199743" y="283636"/>
                </a:cubicBezTo>
                <a:cubicBezTo>
                  <a:pt x="121868" y="322992"/>
                  <a:pt x="-25508" y="390818"/>
                  <a:pt x="3800" y="374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06A586DD-1441-F605-5AA2-C9B6DD283DD4}"/>
              </a:ext>
            </a:extLst>
          </p:cNvPr>
          <p:cNvSpPr/>
          <p:nvPr/>
        </p:nvSpPr>
        <p:spPr>
          <a:xfrm>
            <a:off x="3320873" y="1123082"/>
            <a:ext cx="585524" cy="258571"/>
          </a:xfrm>
          <a:custGeom>
            <a:avLst/>
            <a:gdLst>
              <a:gd name="connsiteX0" fmla="*/ 557791 w 585524"/>
              <a:gd name="connsiteY0" fmla="*/ 12382 h 258571"/>
              <a:gd name="connsiteX1" fmla="*/ 165905 w 585524"/>
              <a:gd name="connsiteY1" fmla="*/ 168131 h 258571"/>
              <a:gd name="connsiteX2" fmla="*/ 216147 w 585524"/>
              <a:gd name="connsiteY2" fmla="*/ 148034 h 258571"/>
              <a:gd name="connsiteX3" fmla="*/ 107 w 585524"/>
              <a:gd name="connsiteY3" fmla="*/ 258566 h 258571"/>
              <a:gd name="connsiteX4" fmla="*/ 186002 w 585524"/>
              <a:gd name="connsiteY4" fmla="*/ 153059 h 258571"/>
              <a:gd name="connsiteX5" fmla="*/ 105615 w 585524"/>
              <a:gd name="connsiteY5" fmla="*/ 173155 h 258571"/>
              <a:gd name="connsiteX6" fmla="*/ 507549 w 585524"/>
              <a:gd name="connsiteY6" fmla="*/ 27454 h 258571"/>
              <a:gd name="connsiteX7" fmla="*/ 557791 w 585524"/>
              <a:gd name="connsiteY7" fmla="*/ 12382 h 25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524" h="258571">
                <a:moveTo>
                  <a:pt x="557791" y="12382"/>
                </a:moveTo>
                <a:cubicBezTo>
                  <a:pt x="500850" y="35828"/>
                  <a:pt x="222846" y="145522"/>
                  <a:pt x="165905" y="168131"/>
                </a:cubicBezTo>
                <a:cubicBezTo>
                  <a:pt x="108964" y="190740"/>
                  <a:pt x="243780" y="132962"/>
                  <a:pt x="216147" y="148034"/>
                </a:cubicBezTo>
                <a:cubicBezTo>
                  <a:pt x="188514" y="163107"/>
                  <a:pt x="5131" y="257729"/>
                  <a:pt x="107" y="258566"/>
                </a:cubicBezTo>
                <a:cubicBezTo>
                  <a:pt x="-4917" y="259403"/>
                  <a:pt x="168417" y="167294"/>
                  <a:pt x="186002" y="153059"/>
                </a:cubicBezTo>
                <a:cubicBezTo>
                  <a:pt x="203587" y="138824"/>
                  <a:pt x="52024" y="194089"/>
                  <a:pt x="105615" y="173155"/>
                </a:cubicBezTo>
                <a:cubicBezTo>
                  <a:pt x="159206" y="152221"/>
                  <a:pt x="438048" y="53412"/>
                  <a:pt x="507549" y="27454"/>
                </a:cubicBezTo>
                <a:cubicBezTo>
                  <a:pt x="577050" y="1496"/>
                  <a:pt x="614732" y="-11064"/>
                  <a:pt x="557791" y="12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8BDBDC28-B854-C88B-2678-51E67797E22A}"/>
              </a:ext>
            </a:extLst>
          </p:cNvPr>
          <p:cNvSpPr/>
          <p:nvPr/>
        </p:nvSpPr>
        <p:spPr>
          <a:xfrm>
            <a:off x="2742890" y="1347067"/>
            <a:ext cx="906303" cy="895668"/>
          </a:xfrm>
          <a:custGeom>
            <a:avLst/>
            <a:gdLst>
              <a:gd name="connsiteX0" fmla="*/ 904662 w 906303"/>
              <a:gd name="connsiteY0" fmla="*/ 4436 h 895668"/>
              <a:gd name="connsiteX1" fmla="*/ 482631 w 906303"/>
              <a:gd name="connsiteY1" fmla="*/ 250621 h 895668"/>
              <a:gd name="connsiteX2" fmla="*/ 171132 w 906303"/>
              <a:gd name="connsiteY2" fmla="*/ 587241 h 895668"/>
              <a:gd name="connsiteX3" fmla="*/ 281664 w 906303"/>
              <a:gd name="connsiteY3" fmla="*/ 441540 h 895668"/>
              <a:gd name="connsiteX4" fmla="*/ 310 w 906303"/>
              <a:gd name="connsiteY4" fmla="*/ 893715 h 895668"/>
              <a:gd name="connsiteX5" fmla="*/ 231422 w 906303"/>
              <a:gd name="connsiteY5" fmla="*/ 592265 h 895668"/>
              <a:gd name="connsiteX6" fmla="*/ 457510 w 906303"/>
              <a:gd name="connsiteY6" fmla="*/ 275742 h 895668"/>
              <a:gd name="connsiteX7" fmla="*/ 387172 w 906303"/>
              <a:gd name="connsiteY7" fmla="*/ 325984 h 895668"/>
              <a:gd name="connsiteX8" fmla="*/ 618284 w 906303"/>
              <a:gd name="connsiteY8" fmla="*/ 109944 h 895668"/>
              <a:gd name="connsiteX9" fmla="*/ 904662 w 906303"/>
              <a:gd name="connsiteY9" fmla="*/ 4436 h 895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6303" h="895668">
                <a:moveTo>
                  <a:pt x="904662" y="4436"/>
                </a:moveTo>
                <a:cubicBezTo>
                  <a:pt x="882053" y="27882"/>
                  <a:pt x="604886" y="153487"/>
                  <a:pt x="482631" y="250621"/>
                </a:cubicBezTo>
                <a:cubicBezTo>
                  <a:pt x="360376" y="347755"/>
                  <a:pt x="204626" y="555421"/>
                  <a:pt x="171132" y="587241"/>
                </a:cubicBezTo>
                <a:cubicBezTo>
                  <a:pt x="137637" y="619061"/>
                  <a:pt x="310134" y="390461"/>
                  <a:pt x="281664" y="441540"/>
                </a:cubicBezTo>
                <a:cubicBezTo>
                  <a:pt x="253194" y="492619"/>
                  <a:pt x="8684" y="868594"/>
                  <a:pt x="310" y="893715"/>
                </a:cubicBezTo>
                <a:cubicBezTo>
                  <a:pt x="-8064" y="918836"/>
                  <a:pt x="155222" y="695260"/>
                  <a:pt x="231422" y="592265"/>
                </a:cubicBezTo>
                <a:cubicBezTo>
                  <a:pt x="307622" y="489270"/>
                  <a:pt x="431552" y="320122"/>
                  <a:pt x="457510" y="275742"/>
                </a:cubicBezTo>
                <a:cubicBezTo>
                  <a:pt x="483468" y="231362"/>
                  <a:pt x="360376" y="353617"/>
                  <a:pt x="387172" y="325984"/>
                </a:cubicBezTo>
                <a:cubicBezTo>
                  <a:pt x="413968" y="298351"/>
                  <a:pt x="526174" y="164373"/>
                  <a:pt x="618284" y="109944"/>
                </a:cubicBezTo>
                <a:cubicBezTo>
                  <a:pt x="710394" y="55515"/>
                  <a:pt x="927271" y="-19010"/>
                  <a:pt x="904662" y="4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D2ECCE52-215A-2F0A-F1DC-BC608F9AEA05}"/>
              </a:ext>
            </a:extLst>
          </p:cNvPr>
          <p:cNvSpPr/>
          <p:nvPr/>
        </p:nvSpPr>
        <p:spPr>
          <a:xfrm>
            <a:off x="2609617" y="1813455"/>
            <a:ext cx="545579" cy="1161391"/>
          </a:xfrm>
          <a:custGeom>
            <a:avLst/>
            <a:gdLst>
              <a:gd name="connsiteX0" fmla="*/ 545565 w 545579"/>
              <a:gd name="connsiteY0" fmla="*/ 272 h 1161391"/>
              <a:gd name="connsiteX1" fmla="*/ 128559 w 545579"/>
              <a:gd name="connsiteY1" fmla="*/ 562980 h 1161391"/>
              <a:gd name="connsiteX2" fmla="*/ 2954 w 545579"/>
              <a:gd name="connsiteY2" fmla="*/ 1155833 h 1161391"/>
              <a:gd name="connsiteX3" fmla="*/ 48172 w 545579"/>
              <a:gd name="connsiteY3" fmla="*/ 839310 h 1161391"/>
              <a:gd name="connsiteX4" fmla="*/ 143631 w 545579"/>
              <a:gd name="connsiteY4" fmla="*/ 492642 h 1161391"/>
              <a:gd name="connsiteX5" fmla="*/ 545565 w 545579"/>
              <a:gd name="connsiteY5" fmla="*/ 272 h 1161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579" h="1161391">
                <a:moveTo>
                  <a:pt x="545565" y="272"/>
                </a:moveTo>
                <a:cubicBezTo>
                  <a:pt x="543053" y="11995"/>
                  <a:pt x="218994" y="370387"/>
                  <a:pt x="128559" y="562980"/>
                </a:cubicBezTo>
                <a:cubicBezTo>
                  <a:pt x="38124" y="755573"/>
                  <a:pt x="16352" y="1109778"/>
                  <a:pt x="2954" y="1155833"/>
                </a:cubicBezTo>
                <a:cubicBezTo>
                  <a:pt x="-10444" y="1201888"/>
                  <a:pt x="24726" y="949842"/>
                  <a:pt x="48172" y="839310"/>
                </a:cubicBezTo>
                <a:cubicBezTo>
                  <a:pt x="71618" y="728778"/>
                  <a:pt x="58220" y="627457"/>
                  <a:pt x="143631" y="492642"/>
                </a:cubicBezTo>
                <a:cubicBezTo>
                  <a:pt x="229042" y="357827"/>
                  <a:pt x="548077" y="-11451"/>
                  <a:pt x="545565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99EC0EC1-9705-0230-F00C-FCCEEE0B6220}"/>
              </a:ext>
            </a:extLst>
          </p:cNvPr>
          <p:cNvSpPr/>
          <p:nvPr/>
        </p:nvSpPr>
        <p:spPr>
          <a:xfrm>
            <a:off x="2500238" y="2139235"/>
            <a:ext cx="841698" cy="1408575"/>
          </a:xfrm>
          <a:custGeom>
            <a:avLst/>
            <a:gdLst>
              <a:gd name="connsiteX0" fmla="*/ 840839 w 841698"/>
              <a:gd name="connsiteY0" fmla="*/ 1064 h 1408575"/>
              <a:gd name="connsiteX1" fmla="*/ 102285 w 841698"/>
              <a:gd name="connsiteY1" fmla="*/ 950633 h 1408575"/>
              <a:gd name="connsiteX2" fmla="*/ 6826 w 841698"/>
              <a:gd name="connsiteY2" fmla="*/ 1201842 h 1408575"/>
              <a:gd name="connsiteX3" fmla="*/ 107309 w 841698"/>
              <a:gd name="connsiteY3" fmla="*/ 910440 h 1408575"/>
              <a:gd name="connsiteX4" fmla="*/ 36971 w 841698"/>
              <a:gd name="connsiteY4" fmla="*/ 1116431 h 1408575"/>
              <a:gd name="connsiteX5" fmla="*/ 102285 w 841698"/>
              <a:gd name="connsiteY5" fmla="*/ 1407833 h 1408575"/>
              <a:gd name="connsiteX6" fmla="*/ 72140 w 841698"/>
              <a:gd name="connsiteY6" fmla="*/ 1196818 h 1408575"/>
              <a:gd name="connsiteX7" fmla="*/ 41995 w 841698"/>
              <a:gd name="connsiteY7" fmla="*/ 1091310 h 1408575"/>
              <a:gd name="connsiteX8" fmla="*/ 348470 w 841698"/>
              <a:gd name="connsiteY8" fmla="*/ 614013 h 1408575"/>
              <a:gd name="connsiteX9" fmla="*/ 253010 w 841698"/>
              <a:gd name="connsiteY9" fmla="*/ 759714 h 1408575"/>
              <a:gd name="connsiteX10" fmla="*/ 840839 w 841698"/>
              <a:gd name="connsiteY10" fmla="*/ 1064 h 140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1698" h="1408575">
                <a:moveTo>
                  <a:pt x="840839" y="1064"/>
                </a:moveTo>
                <a:cubicBezTo>
                  <a:pt x="815718" y="32884"/>
                  <a:pt x="241287" y="750503"/>
                  <a:pt x="102285" y="950633"/>
                </a:cubicBezTo>
                <a:cubicBezTo>
                  <a:pt x="-36717" y="1150763"/>
                  <a:pt x="5989" y="1208541"/>
                  <a:pt x="6826" y="1201842"/>
                </a:cubicBezTo>
                <a:cubicBezTo>
                  <a:pt x="7663" y="1195143"/>
                  <a:pt x="102285" y="924675"/>
                  <a:pt x="107309" y="910440"/>
                </a:cubicBezTo>
                <a:cubicBezTo>
                  <a:pt x="112333" y="896205"/>
                  <a:pt x="37808" y="1033532"/>
                  <a:pt x="36971" y="1116431"/>
                </a:cubicBezTo>
                <a:cubicBezTo>
                  <a:pt x="36134" y="1199330"/>
                  <a:pt x="96424" y="1394435"/>
                  <a:pt x="102285" y="1407833"/>
                </a:cubicBezTo>
                <a:cubicBezTo>
                  <a:pt x="108146" y="1421231"/>
                  <a:pt x="82188" y="1249572"/>
                  <a:pt x="72140" y="1196818"/>
                </a:cubicBezTo>
                <a:cubicBezTo>
                  <a:pt x="62092" y="1144064"/>
                  <a:pt x="-4060" y="1188444"/>
                  <a:pt x="41995" y="1091310"/>
                </a:cubicBezTo>
                <a:cubicBezTo>
                  <a:pt x="88050" y="994176"/>
                  <a:pt x="313301" y="669279"/>
                  <a:pt x="348470" y="614013"/>
                </a:cubicBezTo>
                <a:cubicBezTo>
                  <a:pt x="383639" y="558747"/>
                  <a:pt x="173461" y="858523"/>
                  <a:pt x="253010" y="759714"/>
                </a:cubicBezTo>
                <a:cubicBezTo>
                  <a:pt x="332559" y="660905"/>
                  <a:pt x="865960" y="-30756"/>
                  <a:pt x="840839" y="1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1109DEF3-40A3-216C-AB99-7330346DFEB8}"/>
              </a:ext>
            </a:extLst>
          </p:cNvPr>
          <p:cNvSpPr/>
          <p:nvPr/>
        </p:nvSpPr>
        <p:spPr>
          <a:xfrm>
            <a:off x="4722583" y="736667"/>
            <a:ext cx="986391" cy="303143"/>
          </a:xfrm>
          <a:custGeom>
            <a:avLst/>
            <a:gdLst>
              <a:gd name="connsiteX0" fmla="*/ 142 w 986391"/>
              <a:gd name="connsiteY0" fmla="*/ 112419 h 303143"/>
              <a:gd name="connsiteX1" fmla="*/ 467391 w 986391"/>
              <a:gd name="connsiteY1" fmla="*/ 16959 h 303143"/>
              <a:gd name="connsiteX2" fmla="*/ 683430 w 986391"/>
              <a:gd name="connsiteY2" fmla="*/ 72225 h 303143"/>
              <a:gd name="connsiteX3" fmla="*/ 603043 w 986391"/>
              <a:gd name="connsiteY3" fmla="*/ 16959 h 303143"/>
              <a:gd name="connsiteX4" fmla="*/ 979857 w 986391"/>
              <a:gd name="connsiteY4" fmla="*/ 298313 h 303143"/>
              <a:gd name="connsiteX5" fmla="*/ 824107 w 986391"/>
              <a:gd name="connsiteY5" fmla="*/ 182757 h 303143"/>
              <a:gd name="connsiteX6" fmla="*/ 592995 w 986391"/>
              <a:gd name="connsiteY6" fmla="*/ 27008 h 303143"/>
              <a:gd name="connsiteX7" fmla="*/ 517632 w 986391"/>
              <a:gd name="connsiteY7" fmla="*/ 6911 h 303143"/>
              <a:gd name="connsiteX8" fmla="*/ 142 w 986391"/>
              <a:gd name="connsiteY8" fmla="*/ 112419 h 30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6391" h="303143">
                <a:moveTo>
                  <a:pt x="142" y="112419"/>
                </a:moveTo>
                <a:cubicBezTo>
                  <a:pt x="-8231" y="114094"/>
                  <a:pt x="353510" y="23658"/>
                  <a:pt x="467391" y="16959"/>
                </a:cubicBezTo>
                <a:cubicBezTo>
                  <a:pt x="581272" y="10260"/>
                  <a:pt x="660821" y="72225"/>
                  <a:pt x="683430" y="72225"/>
                </a:cubicBezTo>
                <a:cubicBezTo>
                  <a:pt x="706039" y="72225"/>
                  <a:pt x="553639" y="-20722"/>
                  <a:pt x="603043" y="16959"/>
                </a:cubicBezTo>
                <a:cubicBezTo>
                  <a:pt x="652447" y="54640"/>
                  <a:pt x="979857" y="298313"/>
                  <a:pt x="979857" y="298313"/>
                </a:cubicBezTo>
                <a:cubicBezTo>
                  <a:pt x="1016701" y="325946"/>
                  <a:pt x="888584" y="227975"/>
                  <a:pt x="824107" y="182757"/>
                </a:cubicBezTo>
                <a:cubicBezTo>
                  <a:pt x="759630" y="137540"/>
                  <a:pt x="644074" y="56316"/>
                  <a:pt x="592995" y="27008"/>
                </a:cubicBezTo>
                <a:cubicBezTo>
                  <a:pt x="541916" y="-2300"/>
                  <a:pt x="615603" y="-5649"/>
                  <a:pt x="517632" y="6911"/>
                </a:cubicBezTo>
                <a:cubicBezTo>
                  <a:pt x="419661" y="19471"/>
                  <a:pt x="8515" y="110744"/>
                  <a:pt x="142" y="112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2C0287B5-5F51-A8A2-421E-FE576C72FE16}"/>
              </a:ext>
            </a:extLst>
          </p:cNvPr>
          <p:cNvSpPr/>
          <p:nvPr/>
        </p:nvSpPr>
        <p:spPr>
          <a:xfrm>
            <a:off x="5039217" y="989501"/>
            <a:ext cx="950975" cy="401580"/>
          </a:xfrm>
          <a:custGeom>
            <a:avLst/>
            <a:gdLst>
              <a:gd name="connsiteX0" fmla="*/ 31 w 950975"/>
              <a:gd name="connsiteY0" fmla="*/ 120842 h 401580"/>
              <a:gd name="connsiteX1" fmla="*/ 381869 w 950975"/>
              <a:gd name="connsiteY1" fmla="*/ 20358 h 401580"/>
              <a:gd name="connsiteX2" fmla="*/ 929504 w 950975"/>
              <a:gd name="connsiteY2" fmla="*/ 382099 h 401580"/>
              <a:gd name="connsiteX3" fmla="*/ 829020 w 950975"/>
              <a:gd name="connsiteY3" fmla="*/ 336881 h 401580"/>
              <a:gd name="connsiteX4" fmla="*/ 723513 w 950975"/>
              <a:gd name="connsiteY4" fmla="*/ 201229 h 401580"/>
              <a:gd name="connsiteX5" fmla="*/ 788827 w 950975"/>
              <a:gd name="connsiteY5" fmla="*/ 276591 h 401580"/>
              <a:gd name="connsiteX6" fmla="*/ 572787 w 950975"/>
              <a:gd name="connsiteY6" fmla="*/ 50503 h 401580"/>
              <a:gd name="connsiteX7" fmla="*/ 643126 w 950975"/>
              <a:gd name="connsiteY7" fmla="*/ 135914 h 401580"/>
              <a:gd name="connsiteX8" fmla="*/ 361772 w 950975"/>
              <a:gd name="connsiteY8" fmla="*/ 262 h 401580"/>
              <a:gd name="connsiteX9" fmla="*/ 31 w 950975"/>
              <a:gd name="connsiteY9" fmla="*/ 120842 h 401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0975" h="401580">
                <a:moveTo>
                  <a:pt x="31" y="120842"/>
                </a:moveTo>
                <a:cubicBezTo>
                  <a:pt x="3380" y="124191"/>
                  <a:pt x="226957" y="-23185"/>
                  <a:pt x="381869" y="20358"/>
                </a:cubicBezTo>
                <a:cubicBezTo>
                  <a:pt x="536781" y="63901"/>
                  <a:pt x="854979" y="329345"/>
                  <a:pt x="929504" y="382099"/>
                </a:cubicBezTo>
                <a:cubicBezTo>
                  <a:pt x="1004029" y="434853"/>
                  <a:pt x="863352" y="367026"/>
                  <a:pt x="829020" y="336881"/>
                </a:cubicBezTo>
                <a:cubicBezTo>
                  <a:pt x="794688" y="306736"/>
                  <a:pt x="730212" y="211277"/>
                  <a:pt x="723513" y="201229"/>
                </a:cubicBezTo>
                <a:cubicBezTo>
                  <a:pt x="716814" y="191181"/>
                  <a:pt x="813948" y="301712"/>
                  <a:pt x="788827" y="276591"/>
                </a:cubicBezTo>
                <a:cubicBezTo>
                  <a:pt x="763706" y="251470"/>
                  <a:pt x="597070" y="73949"/>
                  <a:pt x="572787" y="50503"/>
                </a:cubicBezTo>
                <a:cubicBezTo>
                  <a:pt x="548504" y="27057"/>
                  <a:pt x="678295" y="144287"/>
                  <a:pt x="643126" y="135914"/>
                </a:cubicBezTo>
                <a:cubicBezTo>
                  <a:pt x="607957" y="127541"/>
                  <a:pt x="465605" y="6961"/>
                  <a:pt x="361772" y="262"/>
                </a:cubicBezTo>
                <a:cubicBezTo>
                  <a:pt x="257939" y="-6437"/>
                  <a:pt x="-3318" y="117493"/>
                  <a:pt x="31" y="120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59B6A73B-DCC0-BA37-58E3-722A1A2B6C44}"/>
              </a:ext>
            </a:extLst>
          </p:cNvPr>
          <p:cNvSpPr/>
          <p:nvPr/>
        </p:nvSpPr>
        <p:spPr>
          <a:xfrm>
            <a:off x="4947934" y="1307273"/>
            <a:ext cx="1508142" cy="627582"/>
          </a:xfrm>
          <a:custGeom>
            <a:avLst/>
            <a:gdLst>
              <a:gd name="connsiteX0" fmla="*/ 879 w 1508142"/>
              <a:gd name="connsiteY0" fmla="*/ 109545 h 627582"/>
              <a:gd name="connsiteX1" fmla="*/ 643974 w 1508142"/>
              <a:gd name="connsiteY1" fmla="*/ 24134 h 627582"/>
              <a:gd name="connsiteX2" fmla="*/ 1086101 w 1508142"/>
              <a:gd name="connsiteY2" fmla="*/ 154762 h 627582"/>
              <a:gd name="connsiteX3" fmla="*/ 1005714 w 1508142"/>
              <a:gd name="connsiteY3" fmla="*/ 114569 h 627582"/>
              <a:gd name="connsiteX4" fmla="*/ 1508132 w 1508142"/>
              <a:gd name="connsiteY4" fmla="*/ 627035 h 627582"/>
              <a:gd name="connsiteX5" fmla="*/ 990642 w 1508142"/>
              <a:gd name="connsiteY5" fmla="*/ 4037 h 627582"/>
              <a:gd name="connsiteX6" fmla="*/ 1266971 w 1508142"/>
              <a:gd name="connsiteY6" fmla="*/ 345681 h 627582"/>
              <a:gd name="connsiteX7" fmla="*/ 885134 w 1508142"/>
              <a:gd name="connsiteY7" fmla="*/ 74375 h 627582"/>
              <a:gd name="connsiteX8" fmla="*/ 513345 w 1508142"/>
              <a:gd name="connsiteY8" fmla="*/ 34182 h 627582"/>
              <a:gd name="connsiteX9" fmla="*/ 879 w 1508142"/>
              <a:gd name="connsiteY9" fmla="*/ 109545 h 62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08142" h="627582">
                <a:moveTo>
                  <a:pt x="879" y="109545"/>
                </a:moveTo>
                <a:cubicBezTo>
                  <a:pt x="22651" y="107870"/>
                  <a:pt x="463104" y="16598"/>
                  <a:pt x="643974" y="24134"/>
                </a:cubicBezTo>
                <a:cubicBezTo>
                  <a:pt x="824844" y="31670"/>
                  <a:pt x="1025811" y="139689"/>
                  <a:pt x="1086101" y="154762"/>
                </a:cubicBezTo>
                <a:cubicBezTo>
                  <a:pt x="1146391" y="169835"/>
                  <a:pt x="935376" y="35857"/>
                  <a:pt x="1005714" y="114569"/>
                </a:cubicBezTo>
                <a:cubicBezTo>
                  <a:pt x="1076052" y="193281"/>
                  <a:pt x="1510644" y="645457"/>
                  <a:pt x="1508132" y="627035"/>
                </a:cubicBezTo>
                <a:cubicBezTo>
                  <a:pt x="1505620" y="608613"/>
                  <a:pt x="1030836" y="50929"/>
                  <a:pt x="990642" y="4037"/>
                </a:cubicBezTo>
                <a:cubicBezTo>
                  <a:pt x="950449" y="-42855"/>
                  <a:pt x="1284556" y="333958"/>
                  <a:pt x="1266971" y="345681"/>
                </a:cubicBezTo>
                <a:cubicBezTo>
                  <a:pt x="1249386" y="357404"/>
                  <a:pt x="1010738" y="126292"/>
                  <a:pt x="885134" y="74375"/>
                </a:cubicBezTo>
                <a:cubicBezTo>
                  <a:pt x="759530" y="22458"/>
                  <a:pt x="659046" y="34182"/>
                  <a:pt x="513345" y="34182"/>
                </a:cubicBezTo>
                <a:cubicBezTo>
                  <a:pt x="367644" y="34182"/>
                  <a:pt x="-20893" y="111220"/>
                  <a:pt x="879" y="109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42969E70-2069-1543-AF38-E77695BDC5ED}"/>
              </a:ext>
            </a:extLst>
          </p:cNvPr>
          <p:cNvSpPr/>
          <p:nvPr/>
        </p:nvSpPr>
        <p:spPr>
          <a:xfrm>
            <a:off x="5117450" y="1671790"/>
            <a:ext cx="734080" cy="329224"/>
          </a:xfrm>
          <a:custGeom>
            <a:avLst/>
            <a:gdLst>
              <a:gd name="connsiteX0" fmla="*/ 2185 w 734080"/>
              <a:gd name="connsiteY0" fmla="*/ 21357 h 329224"/>
              <a:gd name="connsiteX1" fmla="*/ 303636 w 734080"/>
              <a:gd name="connsiteY1" fmla="*/ 61551 h 329224"/>
              <a:gd name="connsiteX2" fmla="*/ 730691 w 734080"/>
              <a:gd name="connsiteY2" fmla="*/ 327832 h 329224"/>
              <a:gd name="connsiteX3" fmla="*/ 494554 w 734080"/>
              <a:gd name="connsiteY3" fmla="*/ 162034 h 329224"/>
              <a:gd name="connsiteX4" fmla="*/ 328757 w 734080"/>
              <a:gd name="connsiteY4" fmla="*/ 66575 h 329224"/>
              <a:gd name="connsiteX5" fmla="*/ 178031 w 734080"/>
              <a:gd name="connsiteY5" fmla="*/ 1261 h 329224"/>
              <a:gd name="connsiteX6" fmla="*/ 2185 w 734080"/>
              <a:gd name="connsiteY6" fmla="*/ 21357 h 329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080" h="329224">
                <a:moveTo>
                  <a:pt x="2185" y="21357"/>
                </a:moveTo>
                <a:cubicBezTo>
                  <a:pt x="23119" y="31405"/>
                  <a:pt x="182218" y="10472"/>
                  <a:pt x="303636" y="61551"/>
                </a:cubicBezTo>
                <a:cubicBezTo>
                  <a:pt x="425054" y="112630"/>
                  <a:pt x="698871" y="311085"/>
                  <a:pt x="730691" y="327832"/>
                </a:cubicBezTo>
                <a:cubicBezTo>
                  <a:pt x="762511" y="344579"/>
                  <a:pt x="561543" y="205577"/>
                  <a:pt x="494554" y="162034"/>
                </a:cubicBezTo>
                <a:cubicBezTo>
                  <a:pt x="427565" y="118491"/>
                  <a:pt x="381511" y="93371"/>
                  <a:pt x="328757" y="66575"/>
                </a:cubicBezTo>
                <a:cubicBezTo>
                  <a:pt x="276003" y="39780"/>
                  <a:pt x="239996" y="7122"/>
                  <a:pt x="178031" y="1261"/>
                </a:cubicBezTo>
                <a:cubicBezTo>
                  <a:pt x="116066" y="-4600"/>
                  <a:pt x="-18749" y="11309"/>
                  <a:pt x="2185" y="21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B5FD59C0-73EA-DF0A-7CA5-8A4EAE4E47A2}"/>
              </a:ext>
            </a:extLst>
          </p:cNvPr>
          <p:cNvSpPr/>
          <p:nvPr/>
        </p:nvSpPr>
        <p:spPr>
          <a:xfrm>
            <a:off x="5471327" y="1989574"/>
            <a:ext cx="807941" cy="625066"/>
          </a:xfrm>
          <a:custGeom>
            <a:avLst/>
            <a:gdLst>
              <a:gd name="connsiteX0" fmla="*/ 0 w 807941"/>
              <a:gd name="connsiteY0" fmla="*/ 0 h 625066"/>
              <a:gd name="connsiteX1" fmla="*/ 341644 w 807941"/>
              <a:gd name="connsiteY1" fmla="*/ 231112 h 625066"/>
              <a:gd name="connsiteX2" fmla="*/ 643095 w 807941"/>
              <a:gd name="connsiteY2" fmla="*/ 442127 h 625066"/>
              <a:gd name="connsiteX3" fmla="*/ 562708 w 807941"/>
              <a:gd name="connsiteY3" fmla="*/ 396910 h 625066"/>
              <a:gd name="connsiteX4" fmla="*/ 803869 w 807941"/>
              <a:gd name="connsiteY4" fmla="*/ 622997 h 625066"/>
              <a:gd name="connsiteX5" fmla="*/ 678264 w 807941"/>
              <a:gd name="connsiteY5" fmla="*/ 487345 h 625066"/>
              <a:gd name="connsiteX6" fmla="*/ 236137 w 807941"/>
              <a:gd name="connsiteY6" fmla="*/ 135652 h 625066"/>
              <a:gd name="connsiteX7" fmla="*/ 286378 w 807941"/>
              <a:gd name="connsiteY7" fmla="*/ 160773 h 625066"/>
              <a:gd name="connsiteX8" fmla="*/ 0 w 807941"/>
              <a:gd name="connsiteY8" fmla="*/ 0 h 62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941" h="625066">
                <a:moveTo>
                  <a:pt x="0" y="0"/>
                </a:moveTo>
                <a:lnTo>
                  <a:pt x="341644" y="231112"/>
                </a:lnTo>
                <a:cubicBezTo>
                  <a:pt x="448826" y="304800"/>
                  <a:pt x="606251" y="414494"/>
                  <a:pt x="643095" y="442127"/>
                </a:cubicBezTo>
                <a:cubicBezTo>
                  <a:pt x="679939" y="469760"/>
                  <a:pt x="535912" y="366765"/>
                  <a:pt x="562708" y="396910"/>
                </a:cubicBezTo>
                <a:cubicBezTo>
                  <a:pt x="589504" y="427055"/>
                  <a:pt x="784610" y="607925"/>
                  <a:pt x="803869" y="622997"/>
                </a:cubicBezTo>
                <a:cubicBezTo>
                  <a:pt x="823128" y="638069"/>
                  <a:pt x="772886" y="568569"/>
                  <a:pt x="678264" y="487345"/>
                </a:cubicBezTo>
                <a:cubicBezTo>
                  <a:pt x="583642" y="406121"/>
                  <a:pt x="301451" y="190081"/>
                  <a:pt x="236137" y="135652"/>
                </a:cubicBezTo>
                <a:cubicBezTo>
                  <a:pt x="170823" y="81223"/>
                  <a:pt x="286378" y="160773"/>
                  <a:pt x="286378" y="16077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602AC01D-96F4-F064-675A-AB48A2327833}"/>
              </a:ext>
            </a:extLst>
          </p:cNvPr>
          <p:cNvSpPr/>
          <p:nvPr/>
        </p:nvSpPr>
        <p:spPr>
          <a:xfrm>
            <a:off x="5556737" y="1899115"/>
            <a:ext cx="741184" cy="830955"/>
          </a:xfrm>
          <a:custGeom>
            <a:avLst/>
            <a:gdLst>
              <a:gd name="connsiteX0" fmla="*/ 1 w 741184"/>
              <a:gd name="connsiteY0" fmla="*/ 23 h 830955"/>
              <a:gd name="connsiteX1" fmla="*/ 607927 w 741184"/>
              <a:gd name="connsiteY1" fmla="*/ 472296 h 830955"/>
              <a:gd name="connsiteX2" fmla="*/ 738555 w 741184"/>
              <a:gd name="connsiteY2" fmla="*/ 829012 h 830955"/>
              <a:gd name="connsiteX3" fmla="*/ 688314 w 741184"/>
              <a:gd name="connsiteY3" fmla="*/ 607949 h 830955"/>
              <a:gd name="connsiteX4" fmla="*/ 602903 w 741184"/>
              <a:gd name="connsiteY4" fmla="*/ 452199 h 830955"/>
              <a:gd name="connsiteX5" fmla="*/ 1 w 741184"/>
              <a:gd name="connsiteY5" fmla="*/ 23 h 83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1184" h="830955">
                <a:moveTo>
                  <a:pt x="1" y="23"/>
                </a:moveTo>
                <a:cubicBezTo>
                  <a:pt x="838" y="3372"/>
                  <a:pt x="484835" y="334131"/>
                  <a:pt x="607927" y="472296"/>
                </a:cubicBezTo>
                <a:cubicBezTo>
                  <a:pt x="731019" y="610461"/>
                  <a:pt x="725157" y="806403"/>
                  <a:pt x="738555" y="829012"/>
                </a:cubicBezTo>
                <a:cubicBezTo>
                  <a:pt x="751953" y="851621"/>
                  <a:pt x="710923" y="670751"/>
                  <a:pt x="688314" y="607949"/>
                </a:cubicBezTo>
                <a:cubicBezTo>
                  <a:pt x="665705" y="545147"/>
                  <a:pt x="712597" y="552682"/>
                  <a:pt x="602903" y="452199"/>
                </a:cubicBezTo>
                <a:cubicBezTo>
                  <a:pt x="493209" y="351716"/>
                  <a:pt x="-836" y="-3326"/>
                  <a:pt x="1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5F4A9D07-64F7-290B-938B-A88281840082}"/>
              </a:ext>
            </a:extLst>
          </p:cNvPr>
          <p:cNvSpPr/>
          <p:nvPr/>
        </p:nvSpPr>
        <p:spPr>
          <a:xfrm>
            <a:off x="6236678" y="2466870"/>
            <a:ext cx="315409" cy="1529574"/>
          </a:xfrm>
          <a:custGeom>
            <a:avLst/>
            <a:gdLst>
              <a:gd name="connsiteX0" fmla="*/ 3348 w 315409"/>
              <a:gd name="connsiteY0" fmla="*/ 0 h 1529574"/>
              <a:gd name="connsiteX1" fmla="*/ 43542 w 315409"/>
              <a:gd name="connsiteY1" fmla="*/ 432079 h 1529574"/>
              <a:gd name="connsiteX2" fmla="*/ 23445 w 315409"/>
              <a:gd name="connsiteY2" fmla="*/ 276330 h 1529574"/>
              <a:gd name="connsiteX3" fmla="*/ 83735 w 315409"/>
              <a:gd name="connsiteY3" fmla="*/ 477297 h 1529574"/>
              <a:gd name="connsiteX4" fmla="*/ 214364 w 315409"/>
              <a:gd name="connsiteY4" fmla="*/ 1045029 h 1529574"/>
              <a:gd name="connsiteX5" fmla="*/ 184219 w 315409"/>
              <a:gd name="connsiteY5" fmla="*/ 989763 h 1529574"/>
              <a:gd name="connsiteX6" fmla="*/ 314847 w 315409"/>
              <a:gd name="connsiteY6" fmla="*/ 1517301 h 1529574"/>
              <a:gd name="connsiteX7" fmla="*/ 234460 w 315409"/>
              <a:gd name="connsiteY7" fmla="*/ 1371600 h 1529574"/>
              <a:gd name="connsiteX8" fmla="*/ 309823 w 315409"/>
              <a:gd name="connsiteY8" fmla="*/ 1487156 h 1529574"/>
              <a:gd name="connsiteX9" fmla="*/ 164122 w 315409"/>
              <a:gd name="connsiteY9" fmla="*/ 1060101 h 1529574"/>
              <a:gd name="connsiteX10" fmla="*/ 88759 w 315409"/>
              <a:gd name="connsiteY10" fmla="*/ 698361 h 1529574"/>
              <a:gd name="connsiteX11" fmla="*/ 38518 w 315409"/>
              <a:gd name="connsiteY11" fmla="*/ 512466 h 1529574"/>
              <a:gd name="connsiteX12" fmla="*/ 194267 w 315409"/>
              <a:gd name="connsiteY12" fmla="*/ 1009860 h 1529574"/>
              <a:gd name="connsiteX13" fmla="*/ 13397 w 315409"/>
              <a:gd name="connsiteY13" fmla="*/ 306475 h 1529574"/>
              <a:gd name="connsiteX14" fmla="*/ 13397 w 315409"/>
              <a:gd name="connsiteY14" fmla="*/ 50242 h 1529574"/>
              <a:gd name="connsiteX15" fmla="*/ 3348 w 315409"/>
              <a:gd name="connsiteY15" fmla="*/ 0 h 1529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5409" h="1529574">
                <a:moveTo>
                  <a:pt x="3348" y="0"/>
                </a:moveTo>
                <a:cubicBezTo>
                  <a:pt x="21770" y="193012"/>
                  <a:pt x="40193" y="386024"/>
                  <a:pt x="43542" y="432079"/>
                </a:cubicBezTo>
                <a:cubicBezTo>
                  <a:pt x="46891" y="478134"/>
                  <a:pt x="16746" y="268794"/>
                  <a:pt x="23445" y="276330"/>
                </a:cubicBezTo>
                <a:cubicBezTo>
                  <a:pt x="30144" y="283866"/>
                  <a:pt x="51915" y="349181"/>
                  <a:pt x="83735" y="477297"/>
                </a:cubicBezTo>
                <a:cubicBezTo>
                  <a:pt x="115555" y="605413"/>
                  <a:pt x="197617" y="959618"/>
                  <a:pt x="214364" y="1045029"/>
                </a:cubicBezTo>
                <a:cubicBezTo>
                  <a:pt x="231111" y="1130440"/>
                  <a:pt x="167472" y="911051"/>
                  <a:pt x="184219" y="989763"/>
                </a:cubicBezTo>
                <a:cubicBezTo>
                  <a:pt x="200966" y="1068475"/>
                  <a:pt x="306474" y="1453662"/>
                  <a:pt x="314847" y="1517301"/>
                </a:cubicBezTo>
                <a:cubicBezTo>
                  <a:pt x="323220" y="1580940"/>
                  <a:pt x="235297" y="1376624"/>
                  <a:pt x="234460" y="1371600"/>
                </a:cubicBezTo>
                <a:cubicBezTo>
                  <a:pt x="233623" y="1366576"/>
                  <a:pt x="321546" y="1539072"/>
                  <a:pt x="309823" y="1487156"/>
                </a:cubicBezTo>
                <a:cubicBezTo>
                  <a:pt x="298100" y="1435240"/>
                  <a:pt x="200966" y="1191567"/>
                  <a:pt x="164122" y="1060101"/>
                </a:cubicBezTo>
                <a:cubicBezTo>
                  <a:pt x="127278" y="928635"/>
                  <a:pt x="109693" y="789633"/>
                  <a:pt x="88759" y="698361"/>
                </a:cubicBezTo>
                <a:cubicBezTo>
                  <a:pt x="67825" y="607089"/>
                  <a:pt x="20933" y="460550"/>
                  <a:pt x="38518" y="512466"/>
                </a:cubicBezTo>
                <a:cubicBezTo>
                  <a:pt x="56103" y="564382"/>
                  <a:pt x="198454" y="1044192"/>
                  <a:pt x="194267" y="1009860"/>
                </a:cubicBezTo>
                <a:cubicBezTo>
                  <a:pt x="190080" y="975528"/>
                  <a:pt x="43542" y="466411"/>
                  <a:pt x="13397" y="306475"/>
                </a:cubicBezTo>
                <a:cubicBezTo>
                  <a:pt x="-16748" y="146539"/>
                  <a:pt x="13397" y="50242"/>
                  <a:pt x="13397" y="50242"/>
                </a:cubicBezTo>
                <a:lnTo>
                  <a:pt x="334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7AEF32BC-C24C-69B1-E477-691492E1DA87}"/>
              </a:ext>
            </a:extLst>
          </p:cNvPr>
          <p:cNvSpPr/>
          <p:nvPr/>
        </p:nvSpPr>
        <p:spPr>
          <a:xfrm>
            <a:off x="6048522" y="2092057"/>
            <a:ext cx="737222" cy="2143427"/>
          </a:xfrm>
          <a:custGeom>
            <a:avLst/>
            <a:gdLst>
              <a:gd name="connsiteX0" fmla="*/ 586 w 737222"/>
              <a:gd name="connsiteY0" fmla="*/ 3024 h 2143427"/>
              <a:gd name="connsiteX1" fmla="*/ 342230 w 737222"/>
              <a:gd name="connsiteY1" fmla="*/ 681288 h 2143427"/>
              <a:gd name="connsiteX2" fmla="*/ 703970 w 737222"/>
              <a:gd name="connsiteY2" fmla="*/ 2012695 h 2143427"/>
              <a:gd name="connsiteX3" fmla="*/ 678849 w 737222"/>
              <a:gd name="connsiteY3" fmla="*/ 1937332 h 2143427"/>
              <a:gd name="connsiteX4" fmla="*/ 332181 w 737222"/>
              <a:gd name="connsiteY4" fmla="*/ 631046 h 2143427"/>
              <a:gd name="connsiteX5" fmla="*/ 261843 w 737222"/>
              <a:gd name="connsiteY5" fmla="*/ 440128 h 2143427"/>
              <a:gd name="connsiteX6" fmla="*/ 586 w 737222"/>
              <a:gd name="connsiteY6" fmla="*/ 3024 h 2143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7222" h="2143427">
                <a:moveTo>
                  <a:pt x="586" y="3024"/>
                </a:moveTo>
                <a:cubicBezTo>
                  <a:pt x="13984" y="43217"/>
                  <a:pt x="224999" y="346343"/>
                  <a:pt x="342230" y="681288"/>
                </a:cubicBezTo>
                <a:cubicBezTo>
                  <a:pt x="459461" y="1016233"/>
                  <a:pt x="647867" y="1803354"/>
                  <a:pt x="703970" y="2012695"/>
                </a:cubicBezTo>
                <a:cubicBezTo>
                  <a:pt x="760073" y="2222036"/>
                  <a:pt x="740814" y="2167607"/>
                  <a:pt x="678849" y="1937332"/>
                </a:cubicBezTo>
                <a:cubicBezTo>
                  <a:pt x="616884" y="1707057"/>
                  <a:pt x="401682" y="880580"/>
                  <a:pt x="332181" y="631046"/>
                </a:cubicBezTo>
                <a:cubicBezTo>
                  <a:pt x="262680" y="381512"/>
                  <a:pt x="316272" y="545636"/>
                  <a:pt x="261843" y="440128"/>
                </a:cubicBezTo>
                <a:cubicBezTo>
                  <a:pt x="207414" y="334620"/>
                  <a:pt x="-12812" y="-37169"/>
                  <a:pt x="586" y="3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14A96018-AFF1-497D-DE0C-061E481AE30A}"/>
              </a:ext>
            </a:extLst>
          </p:cNvPr>
          <p:cNvSpPr/>
          <p:nvPr/>
        </p:nvSpPr>
        <p:spPr>
          <a:xfrm>
            <a:off x="6031094" y="1608650"/>
            <a:ext cx="703203" cy="929471"/>
          </a:xfrm>
          <a:custGeom>
            <a:avLst/>
            <a:gdLst>
              <a:gd name="connsiteX0" fmla="*/ 2941 w 703203"/>
              <a:gd name="connsiteY0" fmla="*/ 4110 h 929471"/>
              <a:gd name="connsiteX1" fmla="*/ 550576 w 703203"/>
              <a:gd name="connsiteY1" fmla="*/ 657253 h 929471"/>
              <a:gd name="connsiteX2" fmla="*/ 701302 w 703203"/>
              <a:gd name="connsiteY2" fmla="*/ 928559 h 929471"/>
              <a:gd name="connsiteX3" fmla="*/ 615891 w 703203"/>
              <a:gd name="connsiteY3" fmla="*/ 732616 h 929471"/>
              <a:gd name="connsiteX4" fmla="*/ 344585 w 703203"/>
              <a:gd name="connsiteY4" fmla="*/ 395996 h 929471"/>
              <a:gd name="connsiteX5" fmla="*/ 2941 w 703203"/>
              <a:gd name="connsiteY5" fmla="*/ 4110 h 92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203" h="929471">
                <a:moveTo>
                  <a:pt x="2941" y="4110"/>
                </a:moveTo>
                <a:cubicBezTo>
                  <a:pt x="37273" y="47653"/>
                  <a:pt x="434183" y="503178"/>
                  <a:pt x="550576" y="657253"/>
                </a:cubicBezTo>
                <a:cubicBezTo>
                  <a:pt x="666969" y="811328"/>
                  <a:pt x="690416" y="915999"/>
                  <a:pt x="701302" y="928559"/>
                </a:cubicBezTo>
                <a:cubicBezTo>
                  <a:pt x="712188" y="941119"/>
                  <a:pt x="675344" y="821377"/>
                  <a:pt x="615891" y="732616"/>
                </a:cubicBezTo>
                <a:cubicBezTo>
                  <a:pt x="556438" y="643855"/>
                  <a:pt x="445068" y="517414"/>
                  <a:pt x="344585" y="395996"/>
                </a:cubicBezTo>
                <a:cubicBezTo>
                  <a:pt x="244102" y="274578"/>
                  <a:pt x="-31391" y="-39433"/>
                  <a:pt x="2941" y="4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F5EF8F4F-0BFC-B153-3B43-CC6A45C9EADC}"/>
              </a:ext>
            </a:extLst>
          </p:cNvPr>
          <p:cNvSpPr/>
          <p:nvPr/>
        </p:nvSpPr>
        <p:spPr>
          <a:xfrm>
            <a:off x="6591421" y="2610857"/>
            <a:ext cx="259037" cy="964404"/>
          </a:xfrm>
          <a:custGeom>
            <a:avLst/>
            <a:gdLst>
              <a:gd name="connsiteX0" fmla="*/ 298 w 259037"/>
              <a:gd name="connsiteY0" fmla="*/ 1714 h 964404"/>
              <a:gd name="connsiteX1" fmla="*/ 140975 w 259037"/>
              <a:gd name="connsiteY1" fmla="*/ 458914 h 964404"/>
              <a:gd name="connsiteX2" fmla="*/ 256531 w 259037"/>
              <a:gd name="connsiteY2" fmla="*/ 956308 h 964404"/>
              <a:gd name="connsiteX3" fmla="*/ 211313 w 259037"/>
              <a:gd name="connsiteY3" fmla="*/ 735244 h 964404"/>
              <a:gd name="connsiteX4" fmla="*/ 105805 w 259037"/>
              <a:gd name="connsiteY4" fmla="*/ 318238 h 964404"/>
              <a:gd name="connsiteX5" fmla="*/ 298 w 259037"/>
              <a:gd name="connsiteY5" fmla="*/ 1714 h 96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037" h="964404">
                <a:moveTo>
                  <a:pt x="298" y="1714"/>
                </a:moveTo>
                <a:cubicBezTo>
                  <a:pt x="6160" y="25160"/>
                  <a:pt x="98270" y="299815"/>
                  <a:pt x="140975" y="458914"/>
                </a:cubicBezTo>
                <a:cubicBezTo>
                  <a:pt x="183680" y="618013"/>
                  <a:pt x="244808" y="910253"/>
                  <a:pt x="256531" y="956308"/>
                </a:cubicBezTo>
                <a:cubicBezTo>
                  <a:pt x="268254" y="1002363"/>
                  <a:pt x="236434" y="841589"/>
                  <a:pt x="211313" y="735244"/>
                </a:cubicBezTo>
                <a:cubicBezTo>
                  <a:pt x="186192" y="628899"/>
                  <a:pt x="135113" y="435469"/>
                  <a:pt x="105805" y="318238"/>
                </a:cubicBezTo>
                <a:cubicBezTo>
                  <a:pt x="76497" y="201007"/>
                  <a:pt x="-5564" y="-21732"/>
                  <a:pt x="298" y="1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DF9F3C01-302E-7762-FD12-5495D4BE54E2}"/>
              </a:ext>
            </a:extLst>
          </p:cNvPr>
          <p:cNvSpPr/>
          <p:nvPr/>
        </p:nvSpPr>
        <p:spPr>
          <a:xfrm>
            <a:off x="6611766" y="2903965"/>
            <a:ext cx="125591" cy="1079617"/>
          </a:xfrm>
          <a:custGeom>
            <a:avLst/>
            <a:gdLst>
              <a:gd name="connsiteX0" fmla="*/ 49 w 125591"/>
              <a:gd name="connsiteY0" fmla="*/ 9 h 1079617"/>
              <a:gd name="connsiteX1" fmla="*/ 105557 w 125591"/>
              <a:gd name="connsiteY1" fmla="*/ 663200 h 1079617"/>
              <a:gd name="connsiteX2" fmla="*/ 80436 w 125591"/>
              <a:gd name="connsiteY2" fmla="*/ 1075182 h 1079617"/>
              <a:gd name="connsiteX3" fmla="*/ 105557 w 125591"/>
              <a:gd name="connsiteY3" fmla="*/ 869191 h 1079617"/>
              <a:gd name="connsiteX4" fmla="*/ 120630 w 125591"/>
              <a:gd name="connsiteY4" fmla="*/ 678272 h 1079617"/>
              <a:gd name="connsiteX5" fmla="*/ 49 w 125591"/>
              <a:gd name="connsiteY5" fmla="*/ 9 h 107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591" h="1079617">
                <a:moveTo>
                  <a:pt x="49" y="9"/>
                </a:moveTo>
                <a:cubicBezTo>
                  <a:pt x="-2463" y="-2503"/>
                  <a:pt x="92159" y="484005"/>
                  <a:pt x="105557" y="663200"/>
                </a:cubicBezTo>
                <a:cubicBezTo>
                  <a:pt x="118955" y="842395"/>
                  <a:pt x="80436" y="1040850"/>
                  <a:pt x="80436" y="1075182"/>
                </a:cubicBezTo>
                <a:cubicBezTo>
                  <a:pt x="80436" y="1109514"/>
                  <a:pt x="98858" y="935343"/>
                  <a:pt x="105557" y="869191"/>
                </a:cubicBezTo>
                <a:cubicBezTo>
                  <a:pt x="112256" y="803039"/>
                  <a:pt x="135702" y="818111"/>
                  <a:pt x="120630" y="678272"/>
                </a:cubicBezTo>
                <a:cubicBezTo>
                  <a:pt x="105558" y="538433"/>
                  <a:pt x="2561" y="2521"/>
                  <a:pt x="49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601BCFBE-4759-1C7D-70FD-DBACA29D9773}"/>
              </a:ext>
            </a:extLst>
          </p:cNvPr>
          <p:cNvSpPr/>
          <p:nvPr/>
        </p:nvSpPr>
        <p:spPr>
          <a:xfrm>
            <a:off x="6618866" y="2473936"/>
            <a:ext cx="145640" cy="778108"/>
          </a:xfrm>
          <a:custGeom>
            <a:avLst/>
            <a:gdLst>
              <a:gd name="connsiteX0" fmla="*/ 8022 w 145640"/>
              <a:gd name="connsiteY0" fmla="*/ 33128 h 778108"/>
              <a:gd name="connsiteX1" fmla="*/ 133626 w 145640"/>
              <a:gd name="connsiteY1" fmla="*/ 515449 h 778108"/>
              <a:gd name="connsiteX2" fmla="*/ 128602 w 145640"/>
              <a:gd name="connsiteY2" fmla="*/ 776706 h 778108"/>
              <a:gd name="connsiteX3" fmla="*/ 133626 w 145640"/>
              <a:gd name="connsiteY3" fmla="*/ 625980 h 778108"/>
              <a:gd name="connsiteX4" fmla="*/ 138650 w 145640"/>
              <a:gd name="connsiteY4" fmla="*/ 475255 h 778108"/>
              <a:gd name="connsiteX5" fmla="*/ 28119 w 145640"/>
              <a:gd name="connsiteY5" fmla="*/ 88394 h 778108"/>
              <a:gd name="connsiteX6" fmla="*/ 8022 w 145640"/>
              <a:gd name="connsiteY6" fmla="*/ 33128 h 778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640" h="778108">
                <a:moveTo>
                  <a:pt x="8022" y="33128"/>
                </a:moveTo>
                <a:cubicBezTo>
                  <a:pt x="25606" y="104304"/>
                  <a:pt x="113529" y="391519"/>
                  <a:pt x="133626" y="515449"/>
                </a:cubicBezTo>
                <a:cubicBezTo>
                  <a:pt x="153723" y="639379"/>
                  <a:pt x="128602" y="758284"/>
                  <a:pt x="128602" y="776706"/>
                </a:cubicBezTo>
                <a:cubicBezTo>
                  <a:pt x="128602" y="795128"/>
                  <a:pt x="133626" y="625980"/>
                  <a:pt x="133626" y="625980"/>
                </a:cubicBezTo>
                <a:cubicBezTo>
                  <a:pt x="135301" y="575738"/>
                  <a:pt x="156235" y="564853"/>
                  <a:pt x="138650" y="475255"/>
                </a:cubicBezTo>
                <a:cubicBezTo>
                  <a:pt x="121066" y="385657"/>
                  <a:pt x="52403" y="159570"/>
                  <a:pt x="28119" y="88394"/>
                </a:cubicBezTo>
                <a:cubicBezTo>
                  <a:pt x="3835" y="17218"/>
                  <a:pt x="-9562" y="-38048"/>
                  <a:pt x="8022" y="33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A2316EB7-CC74-0634-6BD2-660606FBB167}"/>
              </a:ext>
            </a:extLst>
          </p:cNvPr>
          <p:cNvSpPr/>
          <p:nvPr/>
        </p:nvSpPr>
        <p:spPr>
          <a:xfrm>
            <a:off x="6702200" y="3124698"/>
            <a:ext cx="118854" cy="1246557"/>
          </a:xfrm>
          <a:custGeom>
            <a:avLst/>
            <a:gdLst>
              <a:gd name="connsiteX0" fmla="*/ 51 w 118854"/>
              <a:gd name="connsiteY0" fmla="*/ 339 h 1246557"/>
              <a:gd name="connsiteX1" fmla="*/ 95510 w 118854"/>
              <a:gd name="connsiteY1" fmla="*/ 693676 h 1246557"/>
              <a:gd name="connsiteX2" fmla="*/ 45268 w 118854"/>
              <a:gd name="connsiteY2" fmla="*/ 1246335 h 1246557"/>
              <a:gd name="connsiteX3" fmla="*/ 105558 w 118854"/>
              <a:gd name="connsiteY3" fmla="*/ 758990 h 1246557"/>
              <a:gd name="connsiteX4" fmla="*/ 110582 w 118854"/>
              <a:gd name="connsiteY4" fmla="*/ 603240 h 1246557"/>
              <a:gd name="connsiteX5" fmla="*/ 51 w 118854"/>
              <a:gd name="connsiteY5" fmla="*/ 339 h 124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854" h="1246557">
                <a:moveTo>
                  <a:pt x="51" y="339"/>
                </a:moveTo>
                <a:cubicBezTo>
                  <a:pt x="-2461" y="15412"/>
                  <a:pt x="87974" y="486010"/>
                  <a:pt x="95510" y="693676"/>
                </a:cubicBezTo>
                <a:cubicBezTo>
                  <a:pt x="103046" y="901342"/>
                  <a:pt x="43593" y="1235449"/>
                  <a:pt x="45268" y="1246335"/>
                </a:cubicBezTo>
                <a:cubicBezTo>
                  <a:pt x="46943" y="1257221"/>
                  <a:pt x="94672" y="866172"/>
                  <a:pt x="105558" y="758990"/>
                </a:cubicBezTo>
                <a:cubicBezTo>
                  <a:pt x="116444" y="651808"/>
                  <a:pt x="126492" y="730519"/>
                  <a:pt x="110582" y="603240"/>
                </a:cubicBezTo>
                <a:cubicBezTo>
                  <a:pt x="94672" y="475961"/>
                  <a:pt x="2563" y="-14734"/>
                  <a:pt x="51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78E20BE9-1075-623F-872C-BADB883B916E}"/>
              </a:ext>
            </a:extLst>
          </p:cNvPr>
          <p:cNvSpPr/>
          <p:nvPr/>
        </p:nvSpPr>
        <p:spPr>
          <a:xfrm>
            <a:off x="3339426" y="3854116"/>
            <a:ext cx="142272" cy="939514"/>
          </a:xfrm>
          <a:custGeom>
            <a:avLst/>
            <a:gdLst>
              <a:gd name="connsiteX0" fmla="*/ 36163 w 142272"/>
              <a:gd name="connsiteY0" fmla="*/ 37 h 939514"/>
              <a:gd name="connsiteX1" fmla="*/ 27617 w 142272"/>
              <a:gd name="connsiteY1" fmla="*/ 512785 h 939514"/>
              <a:gd name="connsiteX2" fmla="*/ 138712 w 142272"/>
              <a:gd name="connsiteY2" fmla="*/ 931529 h 939514"/>
              <a:gd name="connsiteX3" fmla="*/ 104529 w 142272"/>
              <a:gd name="connsiteY3" fmla="*/ 769159 h 939514"/>
              <a:gd name="connsiteX4" fmla="*/ 1980 w 142272"/>
              <a:gd name="connsiteY4" fmla="*/ 538422 h 939514"/>
              <a:gd name="connsiteX5" fmla="*/ 36163 w 142272"/>
              <a:gd name="connsiteY5" fmla="*/ 37 h 939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272" h="939514">
                <a:moveTo>
                  <a:pt x="36163" y="37"/>
                </a:moveTo>
                <a:cubicBezTo>
                  <a:pt x="40436" y="-4236"/>
                  <a:pt x="10525" y="357536"/>
                  <a:pt x="27617" y="512785"/>
                </a:cubicBezTo>
                <a:cubicBezTo>
                  <a:pt x="44709" y="668034"/>
                  <a:pt x="125893" y="888800"/>
                  <a:pt x="138712" y="931529"/>
                </a:cubicBezTo>
                <a:cubicBezTo>
                  <a:pt x="151531" y="974258"/>
                  <a:pt x="127318" y="834677"/>
                  <a:pt x="104529" y="769159"/>
                </a:cubicBezTo>
                <a:cubicBezTo>
                  <a:pt x="81740" y="703641"/>
                  <a:pt x="13374" y="668033"/>
                  <a:pt x="1980" y="538422"/>
                </a:cubicBezTo>
                <a:cubicBezTo>
                  <a:pt x="-9414" y="408811"/>
                  <a:pt x="31890" y="4310"/>
                  <a:pt x="36163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A23C52B0-4C3B-EC44-3528-33658DC2BBD9}"/>
              </a:ext>
            </a:extLst>
          </p:cNvPr>
          <p:cNvSpPr/>
          <p:nvPr/>
        </p:nvSpPr>
        <p:spPr>
          <a:xfrm>
            <a:off x="3512178" y="5007564"/>
            <a:ext cx="243741" cy="476953"/>
          </a:xfrm>
          <a:custGeom>
            <a:avLst/>
            <a:gdLst>
              <a:gd name="connsiteX0" fmla="*/ 143 w 243741"/>
              <a:gd name="connsiteY0" fmla="*/ 272 h 476953"/>
              <a:gd name="connsiteX1" fmla="*/ 77056 w 243741"/>
              <a:gd name="connsiteY1" fmla="*/ 205371 h 476953"/>
              <a:gd name="connsiteX2" fmla="*/ 239426 w 243741"/>
              <a:gd name="connsiteY2" fmla="*/ 470290 h 476953"/>
              <a:gd name="connsiteX3" fmla="*/ 188151 w 243741"/>
              <a:gd name="connsiteY3" fmla="*/ 384832 h 476953"/>
              <a:gd name="connsiteX4" fmla="*/ 94147 w 243741"/>
              <a:gd name="connsiteY4" fmla="*/ 248100 h 476953"/>
              <a:gd name="connsiteX5" fmla="*/ 143 w 243741"/>
              <a:gd name="connsiteY5" fmla="*/ 272 h 476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741" h="476953">
                <a:moveTo>
                  <a:pt x="143" y="272"/>
                </a:moveTo>
                <a:cubicBezTo>
                  <a:pt x="-2705" y="-6849"/>
                  <a:pt x="37176" y="127035"/>
                  <a:pt x="77056" y="205371"/>
                </a:cubicBezTo>
                <a:cubicBezTo>
                  <a:pt x="116936" y="283707"/>
                  <a:pt x="220910" y="440380"/>
                  <a:pt x="239426" y="470290"/>
                </a:cubicBezTo>
                <a:cubicBezTo>
                  <a:pt x="257942" y="500200"/>
                  <a:pt x="212364" y="421864"/>
                  <a:pt x="188151" y="384832"/>
                </a:cubicBezTo>
                <a:cubicBezTo>
                  <a:pt x="163938" y="347800"/>
                  <a:pt x="124057" y="310769"/>
                  <a:pt x="94147" y="248100"/>
                </a:cubicBezTo>
                <a:cubicBezTo>
                  <a:pt x="64237" y="185431"/>
                  <a:pt x="2991" y="7393"/>
                  <a:pt x="143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7B7D88AB-2D92-DF8C-89C1-1EAB062F992E}"/>
              </a:ext>
            </a:extLst>
          </p:cNvPr>
          <p:cNvSpPr/>
          <p:nvPr/>
        </p:nvSpPr>
        <p:spPr>
          <a:xfrm>
            <a:off x="3328049" y="4705566"/>
            <a:ext cx="299857" cy="754920"/>
          </a:xfrm>
          <a:custGeom>
            <a:avLst/>
            <a:gdLst>
              <a:gd name="connsiteX0" fmla="*/ 13357 w 299857"/>
              <a:gd name="connsiteY0" fmla="*/ 28804 h 754920"/>
              <a:gd name="connsiteX1" fmla="*/ 115906 w 299857"/>
              <a:gd name="connsiteY1" fmla="*/ 447548 h 754920"/>
              <a:gd name="connsiteX2" fmla="*/ 295368 w 299857"/>
              <a:gd name="connsiteY2" fmla="*/ 746651 h 754920"/>
              <a:gd name="connsiteX3" fmla="*/ 235547 w 299857"/>
              <a:gd name="connsiteY3" fmla="*/ 652647 h 754920"/>
              <a:gd name="connsiteX4" fmla="*/ 124452 w 299857"/>
              <a:gd name="connsiteY4" fmla="*/ 456094 h 754920"/>
              <a:gd name="connsiteX5" fmla="*/ 13357 w 299857"/>
              <a:gd name="connsiteY5" fmla="*/ 80079 h 754920"/>
              <a:gd name="connsiteX6" fmla="*/ 13357 w 299857"/>
              <a:gd name="connsiteY6" fmla="*/ 28804 h 75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857" h="754920">
                <a:moveTo>
                  <a:pt x="13357" y="28804"/>
                </a:moveTo>
                <a:cubicBezTo>
                  <a:pt x="30448" y="90049"/>
                  <a:pt x="68904" y="327907"/>
                  <a:pt x="115906" y="447548"/>
                </a:cubicBezTo>
                <a:cubicBezTo>
                  <a:pt x="162908" y="567189"/>
                  <a:pt x="275428" y="712468"/>
                  <a:pt x="295368" y="746651"/>
                </a:cubicBezTo>
                <a:cubicBezTo>
                  <a:pt x="315308" y="780834"/>
                  <a:pt x="264033" y="701073"/>
                  <a:pt x="235547" y="652647"/>
                </a:cubicBezTo>
                <a:cubicBezTo>
                  <a:pt x="207061" y="604221"/>
                  <a:pt x="161484" y="551522"/>
                  <a:pt x="124452" y="456094"/>
                </a:cubicBezTo>
                <a:cubicBezTo>
                  <a:pt x="87420" y="360666"/>
                  <a:pt x="31873" y="147021"/>
                  <a:pt x="13357" y="80079"/>
                </a:cubicBezTo>
                <a:cubicBezTo>
                  <a:pt x="-5159" y="13137"/>
                  <a:pt x="-3734" y="-32441"/>
                  <a:pt x="13357" y="28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77F45A91-E149-E90A-F938-DB8F90AD211A}"/>
              </a:ext>
            </a:extLst>
          </p:cNvPr>
          <p:cNvSpPr/>
          <p:nvPr/>
        </p:nvSpPr>
        <p:spPr>
          <a:xfrm>
            <a:off x="3922513" y="5717053"/>
            <a:ext cx="489569" cy="412849"/>
          </a:xfrm>
          <a:custGeom>
            <a:avLst/>
            <a:gdLst>
              <a:gd name="connsiteX0" fmla="*/ 7 w 489569"/>
              <a:gd name="connsiteY0" fmla="*/ 83 h 412849"/>
              <a:gd name="connsiteX1" fmla="*/ 264926 w 489569"/>
              <a:gd name="connsiteY1" fmla="*/ 239366 h 412849"/>
              <a:gd name="connsiteX2" fmla="*/ 487117 w 489569"/>
              <a:gd name="connsiteY2" fmla="*/ 410282 h 412849"/>
              <a:gd name="connsiteX3" fmla="*/ 376022 w 489569"/>
              <a:gd name="connsiteY3" fmla="*/ 333369 h 412849"/>
              <a:gd name="connsiteX4" fmla="*/ 256380 w 489569"/>
              <a:gd name="connsiteY4" fmla="*/ 213728 h 412849"/>
              <a:gd name="connsiteX5" fmla="*/ 7 w 489569"/>
              <a:gd name="connsiteY5" fmla="*/ 83 h 412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9569" h="412849">
                <a:moveTo>
                  <a:pt x="7" y="83"/>
                </a:moveTo>
                <a:cubicBezTo>
                  <a:pt x="1431" y="4356"/>
                  <a:pt x="183741" y="170999"/>
                  <a:pt x="264926" y="239366"/>
                </a:cubicBezTo>
                <a:cubicBezTo>
                  <a:pt x="346111" y="307733"/>
                  <a:pt x="468601" y="394615"/>
                  <a:pt x="487117" y="410282"/>
                </a:cubicBezTo>
                <a:cubicBezTo>
                  <a:pt x="505633" y="425949"/>
                  <a:pt x="414478" y="366128"/>
                  <a:pt x="376022" y="333369"/>
                </a:cubicBezTo>
                <a:cubicBezTo>
                  <a:pt x="337566" y="300610"/>
                  <a:pt x="317625" y="270700"/>
                  <a:pt x="256380" y="213728"/>
                </a:cubicBezTo>
                <a:cubicBezTo>
                  <a:pt x="195135" y="156756"/>
                  <a:pt x="-1417" y="-4190"/>
                  <a:pt x="7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403C8B31-DB66-3A38-771F-BC5DD057FDB4}"/>
              </a:ext>
            </a:extLst>
          </p:cNvPr>
          <p:cNvSpPr/>
          <p:nvPr/>
        </p:nvSpPr>
        <p:spPr>
          <a:xfrm>
            <a:off x="2650995" y="4844831"/>
            <a:ext cx="693754" cy="1746379"/>
          </a:xfrm>
          <a:custGeom>
            <a:avLst/>
            <a:gdLst>
              <a:gd name="connsiteX0" fmla="*/ 677615 w 693754"/>
              <a:gd name="connsiteY0" fmla="*/ 17455 h 1746379"/>
              <a:gd name="connsiteX1" fmla="*/ 401843 w 693754"/>
              <a:gd name="connsiteY1" fmla="*/ 322255 h 1746379"/>
              <a:gd name="connsiteX2" fmla="*/ 285729 w 693754"/>
              <a:gd name="connsiteY2" fmla="*/ 419017 h 1746379"/>
              <a:gd name="connsiteX3" fmla="*/ 416357 w 693754"/>
              <a:gd name="connsiteY3" fmla="*/ 264198 h 1746379"/>
              <a:gd name="connsiteX4" fmla="*/ 343786 w 693754"/>
              <a:gd name="connsiteY4" fmla="*/ 380312 h 1746379"/>
              <a:gd name="connsiteX5" fmla="*/ 130910 w 693754"/>
              <a:gd name="connsiteY5" fmla="*/ 951207 h 1746379"/>
              <a:gd name="connsiteX6" fmla="*/ 77691 w 693754"/>
              <a:gd name="connsiteY6" fmla="*/ 1464045 h 1746379"/>
              <a:gd name="connsiteX7" fmla="*/ 77691 w 693754"/>
              <a:gd name="connsiteY7" fmla="*/ 1343093 h 1746379"/>
              <a:gd name="connsiteX8" fmla="*/ 281 w 693754"/>
              <a:gd name="connsiteY8" fmla="*/ 1744655 h 1746379"/>
              <a:gd name="connsiteX9" fmla="*/ 53500 w 693754"/>
              <a:gd name="connsiteY9" fmla="*/ 1464045 h 1746379"/>
              <a:gd name="connsiteX10" fmla="*/ 101881 w 693754"/>
              <a:gd name="connsiteY10" fmla="*/ 902826 h 1746379"/>
              <a:gd name="connsiteX11" fmla="*/ 92205 w 693754"/>
              <a:gd name="connsiteY11" fmla="*/ 1023779 h 1746379"/>
              <a:gd name="connsiteX12" fmla="*/ 358300 w 693754"/>
              <a:gd name="connsiteY12" fmla="*/ 394826 h 1746379"/>
              <a:gd name="connsiteX13" fmla="*/ 300243 w 693754"/>
              <a:gd name="connsiteY13" fmla="*/ 462559 h 1746379"/>
              <a:gd name="connsiteX14" fmla="*/ 624395 w 693754"/>
              <a:gd name="connsiteY14" fmla="*/ 80350 h 1746379"/>
              <a:gd name="connsiteX15" fmla="*/ 677615 w 693754"/>
              <a:gd name="connsiteY15" fmla="*/ 17455 h 174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3754" h="1746379">
                <a:moveTo>
                  <a:pt x="677615" y="17455"/>
                </a:moveTo>
                <a:cubicBezTo>
                  <a:pt x="640523" y="57772"/>
                  <a:pt x="467157" y="255328"/>
                  <a:pt x="401843" y="322255"/>
                </a:cubicBezTo>
                <a:cubicBezTo>
                  <a:pt x="336529" y="389182"/>
                  <a:pt x="283310" y="428693"/>
                  <a:pt x="285729" y="419017"/>
                </a:cubicBezTo>
                <a:cubicBezTo>
                  <a:pt x="288148" y="409341"/>
                  <a:pt x="406681" y="270649"/>
                  <a:pt x="416357" y="264198"/>
                </a:cubicBezTo>
                <a:cubicBezTo>
                  <a:pt x="426033" y="257747"/>
                  <a:pt x="391360" y="265811"/>
                  <a:pt x="343786" y="380312"/>
                </a:cubicBezTo>
                <a:cubicBezTo>
                  <a:pt x="296211" y="494814"/>
                  <a:pt x="175259" y="770585"/>
                  <a:pt x="130910" y="951207"/>
                </a:cubicBezTo>
                <a:cubicBezTo>
                  <a:pt x="86561" y="1131829"/>
                  <a:pt x="86561" y="1398731"/>
                  <a:pt x="77691" y="1464045"/>
                </a:cubicBezTo>
                <a:cubicBezTo>
                  <a:pt x="68821" y="1529359"/>
                  <a:pt x="90593" y="1296325"/>
                  <a:pt x="77691" y="1343093"/>
                </a:cubicBezTo>
                <a:cubicBezTo>
                  <a:pt x="64789" y="1389861"/>
                  <a:pt x="4313" y="1724496"/>
                  <a:pt x="281" y="1744655"/>
                </a:cubicBezTo>
                <a:cubicBezTo>
                  <a:pt x="-3751" y="1764814"/>
                  <a:pt x="36567" y="1604350"/>
                  <a:pt x="53500" y="1464045"/>
                </a:cubicBezTo>
                <a:cubicBezTo>
                  <a:pt x="70433" y="1323740"/>
                  <a:pt x="95430" y="976204"/>
                  <a:pt x="101881" y="902826"/>
                </a:cubicBezTo>
                <a:cubicBezTo>
                  <a:pt x="108332" y="829448"/>
                  <a:pt x="49469" y="1108446"/>
                  <a:pt x="92205" y="1023779"/>
                </a:cubicBezTo>
                <a:cubicBezTo>
                  <a:pt x="134941" y="939112"/>
                  <a:pt x="323627" y="488363"/>
                  <a:pt x="358300" y="394826"/>
                </a:cubicBezTo>
                <a:cubicBezTo>
                  <a:pt x="392973" y="301289"/>
                  <a:pt x="300243" y="462559"/>
                  <a:pt x="300243" y="462559"/>
                </a:cubicBezTo>
                <a:lnTo>
                  <a:pt x="624395" y="80350"/>
                </a:lnTo>
                <a:cubicBezTo>
                  <a:pt x="684065" y="10198"/>
                  <a:pt x="714707" y="-22862"/>
                  <a:pt x="677615" y="17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8FFF1DD0-8F6D-9F25-1308-C8A8035EDD2E}"/>
              </a:ext>
            </a:extLst>
          </p:cNvPr>
          <p:cNvSpPr/>
          <p:nvPr/>
        </p:nvSpPr>
        <p:spPr>
          <a:xfrm>
            <a:off x="3031319" y="6056999"/>
            <a:ext cx="282779" cy="599069"/>
          </a:xfrm>
          <a:custGeom>
            <a:avLst/>
            <a:gdLst>
              <a:gd name="connsiteX0" fmla="*/ 282776 w 282779"/>
              <a:gd name="connsiteY0" fmla="*/ 296 h 599069"/>
              <a:gd name="connsiteX1" fmla="*/ 84414 w 282779"/>
              <a:gd name="connsiteY1" fmla="*/ 213172 h 599069"/>
              <a:gd name="connsiteX2" fmla="*/ 7005 w 282779"/>
              <a:gd name="connsiteY2" fmla="*/ 585706 h 599069"/>
              <a:gd name="connsiteX3" fmla="*/ 11843 w 282779"/>
              <a:gd name="connsiteY3" fmla="*/ 484106 h 599069"/>
              <a:gd name="connsiteX4" fmla="*/ 79576 w 282779"/>
              <a:gd name="connsiteY4" fmla="*/ 174468 h 599069"/>
              <a:gd name="connsiteX5" fmla="*/ 282776 w 282779"/>
              <a:gd name="connsiteY5" fmla="*/ 296 h 59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779" h="599069">
                <a:moveTo>
                  <a:pt x="282776" y="296"/>
                </a:moveTo>
                <a:cubicBezTo>
                  <a:pt x="283582" y="6747"/>
                  <a:pt x="130376" y="115604"/>
                  <a:pt x="84414" y="213172"/>
                </a:cubicBezTo>
                <a:cubicBezTo>
                  <a:pt x="38452" y="310740"/>
                  <a:pt x="19100" y="540550"/>
                  <a:pt x="7005" y="585706"/>
                </a:cubicBezTo>
                <a:cubicBezTo>
                  <a:pt x="-5090" y="630862"/>
                  <a:pt x="-252" y="552646"/>
                  <a:pt x="11843" y="484106"/>
                </a:cubicBezTo>
                <a:cubicBezTo>
                  <a:pt x="23938" y="415566"/>
                  <a:pt x="37646" y="255103"/>
                  <a:pt x="79576" y="174468"/>
                </a:cubicBezTo>
                <a:cubicBezTo>
                  <a:pt x="121506" y="93833"/>
                  <a:pt x="281970" y="-6155"/>
                  <a:pt x="282776" y="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880C01A3-79B8-1D58-E6AD-F6972E03E3EF}"/>
              </a:ext>
            </a:extLst>
          </p:cNvPr>
          <p:cNvSpPr/>
          <p:nvPr/>
        </p:nvSpPr>
        <p:spPr>
          <a:xfrm>
            <a:off x="2790807" y="5457220"/>
            <a:ext cx="317303" cy="1592683"/>
          </a:xfrm>
          <a:custGeom>
            <a:avLst/>
            <a:gdLst>
              <a:gd name="connsiteX0" fmla="*/ 315250 w 317303"/>
              <a:gd name="connsiteY0" fmla="*/ 9828 h 1592683"/>
              <a:gd name="connsiteX1" fmla="*/ 68507 w 317303"/>
              <a:gd name="connsiteY1" fmla="*/ 841980 h 1592683"/>
              <a:gd name="connsiteX2" fmla="*/ 49155 w 317303"/>
              <a:gd name="connsiteY2" fmla="*/ 1340304 h 1592683"/>
              <a:gd name="connsiteX3" fmla="*/ 92698 w 317303"/>
              <a:gd name="connsiteY3" fmla="*/ 1591885 h 1592683"/>
              <a:gd name="connsiteX4" fmla="*/ 53993 w 317303"/>
              <a:gd name="connsiteY4" fmla="*/ 1403199 h 1592683"/>
              <a:gd name="connsiteX5" fmla="*/ 10450 w 317303"/>
              <a:gd name="connsiteY5" fmla="*/ 962932 h 1592683"/>
              <a:gd name="connsiteX6" fmla="*/ 10450 w 317303"/>
              <a:gd name="connsiteY6" fmla="*/ 1045180 h 1592683"/>
              <a:gd name="connsiteX7" fmla="*/ 126564 w 317303"/>
              <a:gd name="connsiteY7" fmla="*/ 450094 h 1592683"/>
              <a:gd name="connsiteX8" fmla="*/ 49155 w 317303"/>
              <a:gd name="connsiteY8" fmla="*/ 754894 h 1592683"/>
              <a:gd name="connsiteX9" fmla="*/ 179783 w 317303"/>
              <a:gd name="connsiteY9" fmla="*/ 406551 h 1592683"/>
              <a:gd name="connsiteX10" fmla="*/ 315250 w 317303"/>
              <a:gd name="connsiteY10" fmla="*/ 9828 h 1592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7303" h="1592683">
                <a:moveTo>
                  <a:pt x="315250" y="9828"/>
                </a:moveTo>
                <a:cubicBezTo>
                  <a:pt x="296704" y="82400"/>
                  <a:pt x="112856" y="620234"/>
                  <a:pt x="68507" y="841980"/>
                </a:cubicBezTo>
                <a:cubicBezTo>
                  <a:pt x="24158" y="1063726"/>
                  <a:pt x="45123" y="1215320"/>
                  <a:pt x="49155" y="1340304"/>
                </a:cubicBezTo>
                <a:cubicBezTo>
                  <a:pt x="53187" y="1465288"/>
                  <a:pt x="91892" y="1581403"/>
                  <a:pt x="92698" y="1591885"/>
                </a:cubicBezTo>
                <a:cubicBezTo>
                  <a:pt x="93504" y="1602367"/>
                  <a:pt x="67701" y="1508025"/>
                  <a:pt x="53993" y="1403199"/>
                </a:cubicBezTo>
                <a:cubicBezTo>
                  <a:pt x="40285" y="1298373"/>
                  <a:pt x="17707" y="1022602"/>
                  <a:pt x="10450" y="962932"/>
                </a:cubicBezTo>
                <a:cubicBezTo>
                  <a:pt x="3193" y="903262"/>
                  <a:pt x="-8902" y="1130653"/>
                  <a:pt x="10450" y="1045180"/>
                </a:cubicBezTo>
                <a:cubicBezTo>
                  <a:pt x="29802" y="959707"/>
                  <a:pt x="120113" y="498475"/>
                  <a:pt x="126564" y="450094"/>
                </a:cubicBezTo>
                <a:cubicBezTo>
                  <a:pt x="133015" y="401713"/>
                  <a:pt x="40285" y="762151"/>
                  <a:pt x="49155" y="754894"/>
                </a:cubicBezTo>
                <a:cubicBezTo>
                  <a:pt x="58025" y="747637"/>
                  <a:pt x="137853" y="526697"/>
                  <a:pt x="179783" y="406551"/>
                </a:cubicBezTo>
                <a:cubicBezTo>
                  <a:pt x="221713" y="286405"/>
                  <a:pt x="333796" y="-62744"/>
                  <a:pt x="315250" y="9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903E8778-67E9-6DA7-ADA5-B2BEAB0AE73D}"/>
              </a:ext>
            </a:extLst>
          </p:cNvPr>
          <p:cNvSpPr/>
          <p:nvPr/>
        </p:nvSpPr>
        <p:spPr>
          <a:xfrm>
            <a:off x="5731281" y="6200411"/>
            <a:ext cx="30933" cy="961308"/>
          </a:xfrm>
          <a:custGeom>
            <a:avLst/>
            <a:gdLst>
              <a:gd name="connsiteX0" fmla="*/ 16376 w 30933"/>
              <a:gd name="connsiteY0" fmla="*/ 2027 h 961308"/>
              <a:gd name="connsiteX1" fmla="*/ 30890 w 30933"/>
              <a:gd name="connsiteY1" fmla="*/ 224579 h 961308"/>
              <a:gd name="connsiteX2" fmla="*/ 11538 w 30933"/>
              <a:gd name="connsiteY2" fmla="*/ 514865 h 961308"/>
              <a:gd name="connsiteX3" fmla="*/ 11538 w 30933"/>
              <a:gd name="connsiteY3" fmla="*/ 437456 h 961308"/>
              <a:gd name="connsiteX4" fmla="*/ 1862 w 30933"/>
              <a:gd name="connsiteY4" fmla="*/ 611627 h 961308"/>
              <a:gd name="connsiteX5" fmla="*/ 1862 w 30933"/>
              <a:gd name="connsiteY5" fmla="*/ 959970 h 961308"/>
              <a:gd name="connsiteX6" fmla="*/ 11538 w 30933"/>
              <a:gd name="connsiteY6" fmla="*/ 722903 h 961308"/>
              <a:gd name="connsiteX7" fmla="*/ 1862 w 30933"/>
              <a:gd name="connsiteY7" fmla="*/ 500351 h 961308"/>
              <a:gd name="connsiteX8" fmla="*/ 1862 w 30933"/>
              <a:gd name="connsiteY8" fmla="*/ 355208 h 961308"/>
              <a:gd name="connsiteX9" fmla="*/ 16376 w 30933"/>
              <a:gd name="connsiteY9" fmla="*/ 2027 h 96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933" h="961308">
                <a:moveTo>
                  <a:pt x="16376" y="2027"/>
                </a:moveTo>
                <a:cubicBezTo>
                  <a:pt x="21214" y="-19744"/>
                  <a:pt x="31696" y="139106"/>
                  <a:pt x="30890" y="224579"/>
                </a:cubicBezTo>
                <a:cubicBezTo>
                  <a:pt x="30084" y="310052"/>
                  <a:pt x="14763" y="479386"/>
                  <a:pt x="11538" y="514865"/>
                </a:cubicBezTo>
                <a:cubicBezTo>
                  <a:pt x="8313" y="550344"/>
                  <a:pt x="13151" y="421329"/>
                  <a:pt x="11538" y="437456"/>
                </a:cubicBezTo>
                <a:cubicBezTo>
                  <a:pt x="9925" y="453583"/>
                  <a:pt x="3475" y="524541"/>
                  <a:pt x="1862" y="611627"/>
                </a:cubicBezTo>
                <a:cubicBezTo>
                  <a:pt x="249" y="698713"/>
                  <a:pt x="249" y="941424"/>
                  <a:pt x="1862" y="959970"/>
                </a:cubicBezTo>
                <a:cubicBezTo>
                  <a:pt x="3475" y="978516"/>
                  <a:pt x="11538" y="799506"/>
                  <a:pt x="11538" y="722903"/>
                </a:cubicBezTo>
                <a:cubicBezTo>
                  <a:pt x="11538" y="646300"/>
                  <a:pt x="3475" y="561633"/>
                  <a:pt x="1862" y="500351"/>
                </a:cubicBezTo>
                <a:cubicBezTo>
                  <a:pt x="249" y="439069"/>
                  <a:pt x="-1363" y="432617"/>
                  <a:pt x="1862" y="355208"/>
                </a:cubicBezTo>
                <a:cubicBezTo>
                  <a:pt x="5087" y="277799"/>
                  <a:pt x="11538" y="23798"/>
                  <a:pt x="16376" y="2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08593065-478A-4807-1EAC-609FF0D1617D}"/>
              </a:ext>
            </a:extLst>
          </p:cNvPr>
          <p:cNvSpPr/>
          <p:nvPr/>
        </p:nvSpPr>
        <p:spPr>
          <a:xfrm>
            <a:off x="5413824" y="6390720"/>
            <a:ext cx="127788" cy="514894"/>
          </a:xfrm>
          <a:custGeom>
            <a:avLst/>
            <a:gdLst>
              <a:gd name="connsiteX0" fmla="*/ 5 w 127788"/>
              <a:gd name="connsiteY0" fmla="*/ 404 h 514894"/>
              <a:gd name="connsiteX1" fmla="*/ 91928 w 127788"/>
              <a:gd name="connsiteY1" fmla="*/ 237470 h 514894"/>
              <a:gd name="connsiteX2" fmla="*/ 33871 w 127788"/>
              <a:gd name="connsiteY2" fmla="*/ 508404 h 514894"/>
              <a:gd name="connsiteX3" fmla="*/ 48386 w 127788"/>
              <a:gd name="connsiteY3" fmla="*/ 406804 h 514894"/>
              <a:gd name="connsiteX4" fmla="*/ 125795 w 127788"/>
              <a:gd name="connsiteY4" fmla="*/ 145547 h 514894"/>
              <a:gd name="connsiteX5" fmla="*/ 96766 w 127788"/>
              <a:gd name="connsiteY5" fmla="*/ 179413 h 514894"/>
              <a:gd name="connsiteX6" fmla="*/ 5 w 127788"/>
              <a:gd name="connsiteY6" fmla="*/ 404 h 514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88" h="514894">
                <a:moveTo>
                  <a:pt x="5" y="404"/>
                </a:moveTo>
                <a:cubicBezTo>
                  <a:pt x="-801" y="10080"/>
                  <a:pt x="86284" y="152803"/>
                  <a:pt x="91928" y="237470"/>
                </a:cubicBezTo>
                <a:cubicBezTo>
                  <a:pt x="97572" y="322137"/>
                  <a:pt x="41128" y="480182"/>
                  <a:pt x="33871" y="508404"/>
                </a:cubicBezTo>
                <a:cubicBezTo>
                  <a:pt x="26614" y="536626"/>
                  <a:pt x="33065" y="467280"/>
                  <a:pt x="48386" y="406804"/>
                </a:cubicBezTo>
                <a:cubicBezTo>
                  <a:pt x="63707" y="346328"/>
                  <a:pt x="117732" y="183446"/>
                  <a:pt x="125795" y="145547"/>
                </a:cubicBezTo>
                <a:cubicBezTo>
                  <a:pt x="133858" y="107648"/>
                  <a:pt x="116118" y="201184"/>
                  <a:pt x="96766" y="179413"/>
                </a:cubicBezTo>
                <a:cubicBezTo>
                  <a:pt x="77414" y="157642"/>
                  <a:pt x="811" y="-9272"/>
                  <a:pt x="5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4BEBB742-607F-45E7-1F09-8426AFD808A8}"/>
              </a:ext>
            </a:extLst>
          </p:cNvPr>
          <p:cNvSpPr/>
          <p:nvPr/>
        </p:nvSpPr>
        <p:spPr>
          <a:xfrm>
            <a:off x="5522826" y="6313463"/>
            <a:ext cx="148676" cy="726982"/>
          </a:xfrm>
          <a:custGeom>
            <a:avLst/>
            <a:gdLst>
              <a:gd name="connsiteX0" fmla="*/ 36145 w 148676"/>
              <a:gd name="connsiteY0" fmla="*/ 251 h 726982"/>
              <a:gd name="connsiteX1" fmla="*/ 132907 w 148676"/>
              <a:gd name="connsiteY1" fmla="*/ 300213 h 726982"/>
              <a:gd name="connsiteX2" fmla="*/ 2279 w 148676"/>
              <a:gd name="connsiteY2" fmla="*/ 716289 h 726982"/>
              <a:gd name="connsiteX3" fmla="*/ 55498 w 148676"/>
              <a:gd name="connsiteY3" fmla="*/ 585661 h 726982"/>
              <a:gd name="connsiteX4" fmla="*/ 128069 w 148676"/>
              <a:gd name="connsiteY4" fmla="*/ 387299 h 726982"/>
              <a:gd name="connsiteX5" fmla="*/ 142584 w 148676"/>
              <a:gd name="connsiteY5" fmla="*/ 300213 h 726982"/>
              <a:gd name="connsiteX6" fmla="*/ 142584 w 148676"/>
              <a:gd name="connsiteY6" fmla="*/ 184099 h 726982"/>
              <a:gd name="connsiteX7" fmla="*/ 142584 w 148676"/>
              <a:gd name="connsiteY7" fmla="*/ 246994 h 726982"/>
              <a:gd name="connsiteX8" fmla="*/ 36145 w 148676"/>
              <a:gd name="connsiteY8" fmla="*/ 251 h 72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676" h="726982">
                <a:moveTo>
                  <a:pt x="36145" y="251"/>
                </a:moveTo>
                <a:cubicBezTo>
                  <a:pt x="34532" y="9121"/>
                  <a:pt x="138551" y="180873"/>
                  <a:pt x="132907" y="300213"/>
                </a:cubicBezTo>
                <a:cubicBezTo>
                  <a:pt x="127263" y="419553"/>
                  <a:pt x="15181" y="668714"/>
                  <a:pt x="2279" y="716289"/>
                </a:cubicBezTo>
                <a:cubicBezTo>
                  <a:pt x="-10623" y="763864"/>
                  <a:pt x="34533" y="640493"/>
                  <a:pt x="55498" y="585661"/>
                </a:cubicBezTo>
                <a:cubicBezTo>
                  <a:pt x="76463" y="530829"/>
                  <a:pt x="113555" y="434874"/>
                  <a:pt x="128069" y="387299"/>
                </a:cubicBezTo>
                <a:cubicBezTo>
                  <a:pt x="142583" y="339724"/>
                  <a:pt x="140165" y="334080"/>
                  <a:pt x="142584" y="300213"/>
                </a:cubicBezTo>
                <a:cubicBezTo>
                  <a:pt x="145003" y="266346"/>
                  <a:pt x="142584" y="184099"/>
                  <a:pt x="142584" y="184099"/>
                </a:cubicBezTo>
                <a:cubicBezTo>
                  <a:pt x="142584" y="175229"/>
                  <a:pt x="156292" y="274410"/>
                  <a:pt x="142584" y="246994"/>
                </a:cubicBezTo>
                <a:cubicBezTo>
                  <a:pt x="128876" y="219578"/>
                  <a:pt x="37758" y="-8619"/>
                  <a:pt x="36145" y="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9F1AEFD9-088E-93CF-B852-F1D1ABC3E88C}"/>
              </a:ext>
            </a:extLst>
          </p:cNvPr>
          <p:cNvSpPr/>
          <p:nvPr/>
        </p:nvSpPr>
        <p:spPr>
          <a:xfrm>
            <a:off x="3066560" y="4426281"/>
            <a:ext cx="360189" cy="1452007"/>
          </a:xfrm>
          <a:custGeom>
            <a:avLst/>
            <a:gdLst>
              <a:gd name="connsiteX0" fmla="*/ 78202 w 360189"/>
              <a:gd name="connsiteY0" fmla="*/ 576 h 1452007"/>
              <a:gd name="connsiteX1" fmla="*/ 5630 w 360189"/>
              <a:gd name="connsiteY1" fmla="*/ 339243 h 1452007"/>
              <a:gd name="connsiteX2" fmla="*/ 213669 w 360189"/>
              <a:gd name="connsiteY2" fmla="*/ 929490 h 1452007"/>
              <a:gd name="connsiteX3" fmla="*/ 218507 w 360189"/>
              <a:gd name="connsiteY3" fmla="*/ 866595 h 1452007"/>
              <a:gd name="connsiteX4" fmla="*/ 339459 w 360189"/>
              <a:gd name="connsiteY4" fmla="*/ 1103662 h 1452007"/>
              <a:gd name="connsiteX5" fmla="*/ 339459 w 360189"/>
              <a:gd name="connsiteY5" fmla="*/ 1190748 h 1452007"/>
              <a:gd name="connsiteX6" fmla="*/ 305592 w 360189"/>
              <a:gd name="connsiteY6" fmla="*/ 1452005 h 1452007"/>
              <a:gd name="connsiteX7" fmla="*/ 353973 w 360189"/>
              <a:gd name="connsiteY7" fmla="*/ 1185909 h 1452007"/>
              <a:gd name="connsiteX8" fmla="*/ 324945 w 360189"/>
              <a:gd name="connsiteY8" fmla="*/ 1011738 h 1452007"/>
              <a:gd name="connsiteX9" fmla="*/ 44335 w 360189"/>
              <a:gd name="connsiteY9" fmla="*/ 576309 h 1452007"/>
              <a:gd name="connsiteX10" fmla="*/ 792 w 360189"/>
              <a:gd name="connsiteY10" fmla="*/ 445681 h 1452007"/>
              <a:gd name="connsiteX11" fmla="*/ 20145 w 360189"/>
              <a:gd name="connsiteY11" fmla="*/ 261833 h 1452007"/>
              <a:gd name="connsiteX12" fmla="*/ 78202 w 360189"/>
              <a:gd name="connsiteY12" fmla="*/ 576 h 145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0189" h="1452007">
                <a:moveTo>
                  <a:pt x="78202" y="576"/>
                </a:moveTo>
                <a:cubicBezTo>
                  <a:pt x="75783" y="13478"/>
                  <a:pt x="-16948" y="184424"/>
                  <a:pt x="5630" y="339243"/>
                </a:cubicBezTo>
                <a:cubicBezTo>
                  <a:pt x="28208" y="494062"/>
                  <a:pt x="178190" y="841598"/>
                  <a:pt x="213669" y="929490"/>
                </a:cubicBezTo>
                <a:cubicBezTo>
                  <a:pt x="249148" y="1017382"/>
                  <a:pt x="197542" y="837566"/>
                  <a:pt x="218507" y="866595"/>
                </a:cubicBezTo>
                <a:cubicBezTo>
                  <a:pt x="239472" y="895624"/>
                  <a:pt x="319300" y="1049637"/>
                  <a:pt x="339459" y="1103662"/>
                </a:cubicBezTo>
                <a:cubicBezTo>
                  <a:pt x="359618" y="1157687"/>
                  <a:pt x="345104" y="1132691"/>
                  <a:pt x="339459" y="1190748"/>
                </a:cubicBezTo>
                <a:cubicBezTo>
                  <a:pt x="333815" y="1248805"/>
                  <a:pt x="303173" y="1452812"/>
                  <a:pt x="305592" y="1452005"/>
                </a:cubicBezTo>
                <a:cubicBezTo>
                  <a:pt x="308011" y="1451199"/>
                  <a:pt x="350748" y="1259287"/>
                  <a:pt x="353973" y="1185909"/>
                </a:cubicBezTo>
                <a:cubicBezTo>
                  <a:pt x="357198" y="1112531"/>
                  <a:pt x="376551" y="1113338"/>
                  <a:pt x="324945" y="1011738"/>
                </a:cubicBezTo>
                <a:cubicBezTo>
                  <a:pt x="273339" y="910138"/>
                  <a:pt x="98360" y="670652"/>
                  <a:pt x="44335" y="576309"/>
                </a:cubicBezTo>
                <a:cubicBezTo>
                  <a:pt x="-9690" y="481966"/>
                  <a:pt x="4824" y="498094"/>
                  <a:pt x="792" y="445681"/>
                </a:cubicBezTo>
                <a:cubicBezTo>
                  <a:pt x="-3240" y="393268"/>
                  <a:pt x="8856" y="328760"/>
                  <a:pt x="20145" y="261833"/>
                </a:cubicBezTo>
                <a:cubicBezTo>
                  <a:pt x="31434" y="194906"/>
                  <a:pt x="80621" y="-12326"/>
                  <a:pt x="78202" y="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AC51BBF3-FB54-0006-DECF-51156B187AF0}"/>
              </a:ext>
            </a:extLst>
          </p:cNvPr>
          <p:cNvSpPr/>
          <p:nvPr/>
        </p:nvSpPr>
        <p:spPr>
          <a:xfrm>
            <a:off x="5229175" y="6397836"/>
            <a:ext cx="203458" cy="1243359"/>
          </a:xfrm>
          <a:custGeom>
            <a:avLst/>
            <a:gdLst>
              <a:gd name="connsiteX0" fmla="*/ 203250 w 203458"/>
              <a:gd name="connsiteY0" fmla="*/ 2964 h 1243359"/>
              <a:gd name="connsiteX1" fmla="*/ 82600 w 203458"/>
              <a:gd name="connsiteY1" fmla="*/ 387139 h 1243359"/>
              <a:gd name="connsiteX2" fmla="*/ 98475 w 203458"/>
              <a:gd name="connsiteY2" fmla="*/ 329989 h 1243359"/>
              <a:gd name="connsiteX3" fmla="*/ 50850 w 203458"/>
              <a:gd name="connsiteY3" fmla="*/ 720514 h 1243359"/>
              <a:gd name="connsiteX4" fmla="*/ 54025 w 203458"/>
              <a:gd name="connsiteY4" fmla="*/ 669714 h 1243359"/>
              <a:gd name="connsiteX5" fmla="*/ 28625 w 203458"/>
              <a:gd name="connsiteY5" fmla="*/ 1225339 h 1243359"/>
              <a:gd name="connsiteX6" fmla="*/ 50 w 203458"/>
              <a:gd name="connsiteY6" fmla="*/ 1114214 h 1243359"/>
              <a:gd name="connsiteX7" fmla="*/ 22275 w 203458"/>
              <a:gd name="connsiteY7" fmla="*/ 1180889 h 1243359"/>
              <a:gd name="connsiteX8" fmla="*/ 44500 w 203458"/>
              <a:gd name="connsiteY8" fmla="*/ 1104689 h 1243359"/>
              <a:gd name="connsiteX9" fmla="*/ 88950 w 203458"/>
              <a:gd name="connsiteY9" fmla="*/ 428414 h 1243359"/>
              <a:gd name="connsiteX10" fmla="*/ 108000 w 203458"/>
              <a:gd name="connsiteY10" fmla="*/ 307764 h 1243359"/>
              <a:gd name="connsiteX11" fmla="*/ 111175 w 203458"/>
              <a:gd name="connsiteY11" fmla="*/ 212514 h 1243359"/>
              <a:gd name="connsiteX12" fmla="*/ 203250 w 203458"/>
              <a:gd name="connsiteY12" fmla="*/ 2964 h 124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458" h="1243359">
                <a:moveTo>
                  <a:pt x="203250" y="2964"/>
                </a:moveTo>
                <a:cubicBezTo>
                  <a:pt x="198488" y="32068"/>
                  <a:pt x="100062" y="332635"/>
                  <a:pt x="82600" y="387139"/>
                </a:cubicBezTo>
                <a:cubicBezTo>
                  <a:pt x="65138" y="441643"/>
                  <a:pt x="103767" y="274427"/>
                  <a:pt x="98475" y="329989"/>
                </a:cubicBezTo>
                <a:cubicBezTo>
                  <a:pt x="93183" y="385551"/>
                  <a:pt x="58258" y="663893"/>
                  <a:pt x="50850" y="720514"/>
                </a:cubicBezTo>
                <a:cubicBezTo>
                  <a:pt x="43442" y="777135"/>
                  <a:pt x="57729" y="585577"/>
                  <a:pt x="54025" y="669714"/>
                </a:cubicBezTo>
                <a:cubicBezTo>
                  <a:pt x="50321" y="753851"/>
                  <a:pt x="37621" y="1151256"/>
                  <a:pt x="28625" y="1225339"/>
                </a:cubicBezTo>
                <a:cubicBezTo>
                  <a:pt x="19629" y="1299422"/>
                  <a:pt x="1108" y="1121622"/>
                  <a:pt x="50" y="1114214"/>
                </a:cubicBezTo>
                <a:cubicBezTo>
                  <a:pt x="-1008" y="1106806"/>
                  <a:pt x="14867" y="1182476"/>
                  <a:pt x="22275" y="1180889"/>
                </a:cubicBezTo>
                <a:cubicBezTo>
                  <a:pt x="29683" y="1179302"/>
                  <a:pt x="33387" y="1230102"/>
                  <a:pt x="44500" y="1104689"/>
                </a:cubicBezTo>
                <a:cubicBezTo>
                  <a:pt x="55612" y="979277"/>
                  <a:pt x="78367" y="561235"/>
                  <a:pt x="88950" y="428414"/>
                </a:cubicBezTo>
                <a:cubicBezTo>
                  <a:pt x="99533" y="295593"/>
                  <a:pt x="104296" y="343747"/>
                  <a:pt x="108000" y="307764"/>
                </a:cubicBezTo>
                <a:cubicBezTo>
                  <a:pt x="111704" y="271781"/>
                  <a:pt x="92654" y="257493"/>
                  <a:pt x="111175" y="212514"/>
                </a:cubicBezTo>
                <a:cubicBezTo>
                  <a:pt x="129696" y="167535"/>
                  <a:pt x="208012" y="-26140"/>
                  <a:pt x="203250" y="2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54B956D4-D9FF-FA8E-28EF-BBC6C47149D4}"/>
              </a:ext>
            </a:extLst>
          </p:cNvPr>
          <p:cNvSpPr/>
          <p:nvPr/>
        </p:nvSpPr>
        <p:spPr>
          <a:xfrm>
            <a:off x="3594081" y="5489461"/>
            <a:ext cx="151472" cy="1215750"/>
          </a:xfrm>
          <a:custGeom>
            <a:avLst/>
            <a:gdLst>
              <a:gd name="connsiteX0" fmla="*/ 19 w 151472"/>
              <a:gd name="connsiteY0" fmla="*/ 114 h 1215750"/>
              <a:gd name="connsiteX1" fmla="*/ 114319 w 151472"/>
              <a:gd name="connsiteY1" fmla="*/ 422389 h 1215750"/>
              <a:gd name="connsiteX2" fmla="*/ 107969 w 151472"/>
              <a:gd name="connsiteY2" fmla="*/ 368414 h 1215750"/>
              <a:gd name="connsiteX3" fmla="*/ 111144 w 151472"/>
              <a:gd name="connsiteY3" fmla="*/ 581139 h 1215750"/>
              <a:gd name="connsiteX4" fmla="*/ 146069 w 151472"/>
              <a:gd name="connsiteY4" fmla="*/ 1158989 h 1215750"/>
              <a:gd name="connsiteX5" fmla="*/ 146069 w 151472"/>
              <a:gd name="connsiteY5" fmla="*/ 1120889 h 1215750"/>
              <a:gd name="connsiteX6" fmla="*/ 95269 w 151472"/>
              <a:gd name="connsiteY6" fmla="*/ 511289 h 1215750"/>
              <a:gd name="connsiteX7" fmla="*/ 104794 w 151472"/>
              <a:gd name="connsiteY7" fmla="*/ 381114 h 1215750"/>
              <a:gd name="connsiteX8" fmla="*/ 19 w 151472"/>
              <a:gd name="connsiteY8" fmla="*/ 114 h 121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472" h="1215750">
                <a:moveTo>
                  <a:pt x="19" y="114"/>
                </a:moveTo>
                <a:cubicBezTo>
                  <a:pt x="1606" y="6993"/>
                  <a:pt x="96327" y="361006"/>
                  <a:pt x="114319" y="422389"/>
                </a:cubicBezTo>
                <a:cubicBezTo>
                  <a:pt x="132311" y="483772"/>
                  <a:pt x="108498" y="341956"/>
                  <a:pt x="107969" y="368414"/>
                </a:cubicBezTo>
                <a:cubicBezTo>
                  <a:pt x="107440" y="394872"/>
                  <a:pt x="104794" y="449377"/>
                  <a:pt x="111144" y="581139"/>
                </a:cubicBezTo>
                <a:cubicBezTo>
                  <a:pt x="117494" y="712901"/>
                  <a:pt x="140248" y="1069031"/>
                  <a:pt x="146069" y="1158989"/>
                </a:cubicBezTo>
                <a:cubicBezTo>
                  <a:pt x="151890" y="1248947"/>
                  <a:pt x="154536" y="1228839"/>
                  <a:pt x="146069" y="1120889"/>
                </a:cubicBezTo>
                <a:cubicBezTo>
                  <a:pt x="137602" y="1012939"/>
                  <a:pt x="102148" y="634585"/>
                  <a:pt x="95269" y="511289"/>
                </a:cubicBezTo>
                <a:cubicBezTo>
                  <a:pt x="88390" y="387993"/>
                  <a:pt x="115906" y="463664"/>
                  <a:pt x="104794" y="381114"/>
                </a:cubicBezTo>
                <a:cubicBezTo>
                  <a:pt x="93682" y="298564"/>
                  <a:pt x="-1568" y="-6765"/>
                  <a:pt x="19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FBF82C15-2C2B-80A4-88B0-E8E8F7E1DFAE}"/>
              </a:ext>
            </a:extLst>
          </p:cNvPr>
          <p:cNvSpPr/>
          <p:nvPr/>
        </p:nvSpPr>
        <p:spPr>
          <a:xfrm>
            <a:off x="3460392" y="3524701"/>
            <a:ext cx="204594" cy="890561"/>
          </a:xfrm>
          <a:custGeom>
            <a:avLst/>
            <a:gdLst>
              <a:gd name="connsiteX0" fmla="*/ 203558 w 204594"/>
              <a:gd name="connsiteY0" fmla="*/ 5899 h 890561"/>
              <a:gd name="connsiteX1" fmla="*/ 47983 w 204594"/>
              <a:gd name="connsiteY1" fmla="*/ 564699 h 890561"/>
              <a:gd name="connsiteX2" fmla="*/ 16233 w 204594"/>
              <a:gd name="connsiteY2" fmla="*/ 885374 h 890561"/>
              <a:gd name="connsiteX3" fmla="*/ 25758 w 204594"/>
              <a:gd name="connsiteY3" fmla="*/ 739324 h 890561"/>
              <a:gd name="connsiteX4" fmla="*/ 54333 w 204594"/>
              <a:gd name="connsiteY4" fmla="*/ 431349 h 890561"/>
              <a:gd name="connsiteX5" fmla="*/ 358 w 204594"/>
              <a:gd name="connsiteY5" fmla="*/ 567874 h 890561"/>
              <a:gd name="connsiteX6" fmla="*/ 86083 w 204594"/>
              <a:gd name="connsiteY6" fmla="*/ 317049 h 890561"/>
              <a:gd name="connsiteX7" fmla="*/ 114658 w 204594"/>
              <a:gd name="connsiteY7" fmla="*/ 272599 h 890561"/>
              <a:gd name="connsiteX8" fmla="*/ 203558 w 204594"/>
              <a:gd name="connsiteY8" fmla="*/ 5899 h 89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594" h="890561">
                <a:moveTo>
                  <a:pt x="203558" y="5899"/>
                </a:moveTo>
                <a:cubicBezTo>
                  <a:pt x="192446" y="54582"/>
                  <a:pt x="79204" y="418120"/>
                  <a:pt x="47983" y="564699"/>
                </a:cubicBezTo>
                <a:cubicBezTo>
                  <a:pt x="16762" y="711278"/>
                  <a:pt x="19937" y="856270"/>
                  <a:pt x="16233" y="885374"/>
                </a:cubicBezTo>
                <a:cubicBezTo>
                  <a:pt x="12529" y="914478"/>
                  <a:pt x="19408" y="814995"/>
                  <a:pt x="25758" y="739324"/>
                </a:cubicBezTo>
                <a:cubicBezTo>
                  <a:pt x="32108" y="663653"/>
                  <a:pt x="58566" y="459924"/>
                  <a:pt x="54333" y="431349"/>
                </a:cubicBezTo>
                <a:cubicBezTo>
                  <a:pt x="50100" y="402774"/>
                  <a:pt x="-4934" y="586924"/>
                  <a:pt x="358" y="567874"/>
                </a:cubicBezTo>
                <a:cubicBezTo>
                  <a:pt x="5650" y="548824"/>
                  <a:pt x="67033" y="366262"/>
                  <a:pt x="86083" y="317049"/>
                </a:cubicBezTo>
                <a:cubicBezTo>
                  <a:pt x="105133" y="267837"/>
                  <a:pt x="96137" y="320753"/>
                  <a:pt x="114658" y="272599"/>
                </a:cubicBezTo>
                <a:cubicBezTo>
                  <a:pt x="133179" y="224445"/>
                  <a:pt x="214670" y="-42784"/>
                  <a:pt x="203558" y="5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58F52A11-23E5-C6B7-EAA2-2877B80ACF64}"/>
              </a:ext>
            </a:extLst>
          </p:cNvPr>
          <p:cNvSpPr/>
          <p:nvPr/>
        </p:nvSpPr>
        <p:spPr>
          <a:xfrm>
            <a:off x="3145891" y="6219560"/>
            <a:ext cx="389653" cy="293060"/>
          </a:xfrm>
          <a:custGeom>
            <a:avLst/>
            <a:gdLst>
              <a:gd name="connsiteX0" fmla="*/ 384709 w 389653"/>
              <a:gd name="connsiteY0" fmla="*/ 265 h 293060"/>
              <a:gd name="connsiteX1" fmla="*/ 213259 w 389653"/>
              <a:gd name="connsiteY1" fmla="*/ 12965 h 293060"/>
              <a:gd name="connsiteX2" fmla="*/ 19584 w 389653"/>
              <a:gd name="connsiteY2" fmla="*/ 22490 h 293060"/>
              <a:gd name="connsiteX3" fmla="*/ 44984 w 389653"/>
              <a:gd name="connsiteY3" fmla="*/ 66940 h 293060"/>
              <a:gd name="connsiteX4" fmla="*/ 114834 w 389653"/>
              <a:gd name="connsiteY4" fmla="*/ 159015 h 293060"/>
              <a:gd name="connsiteX5" fmla="*/ 86259 w 389653"/>
              <a:gd name="connsiteY5" fmla="*/ 139965 h 293060"/>
              <a:gd name="connsiteX6" fmla="*/ 194209 w 389653"/>
              <a:gd name="connsiteY6" fmla="*/ 292365 h 293060"/>
              <a:gd name="connsiteX7" fmla="*/ 98959 w 389653"/>
              <a:gd name="connsiteY7" fmla="*/ 190765 h 293060"/>
              <a:gd name="connsiteX8" fmla="*/ 6884 w 389653"/>
              <a:gd name="connsiteY8" fmla="*/ 57415 h 293060"/>
              <a:gd name="connsiteX9" fmla="*/ 60859 w 389653"/>
              <a:gd name="connsiteY9" fmla="*/ 28840 h 293060"/>
              <a:gd name="connsiteX10" fmla="*/ 13234 w 389653"/>
              <a:gd name="connsiteY10" fmla="*/ 25665 h 293060"/>
              <a:gd name="connsiteX11" fmla="*/ 384709 w 389653"/>
              <a:gd name="connsiteY11" fmla="*/ 265 h 29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9653" h="293060">
                <a:moveTo>
                  <a:pt x="384709" y="265"/>
                </a:moveTo>
                <a:cubicBezTo>
                  <a:pt x="418046" y="-1852"/>
                  <a:pt x="274113" y="9261"/>
                  <a:pt x="213259" y="12965"/>
                </a:cubicBezTo>
                <a:cubicBezTo>
                  <a:pt x="152405" y="16669"/>
                  <a:pt x="47630" y="13494"/>
                  <a:pt x="19584" y="22490"/>
                </a:cubicBezTo>
                <a:cubicBezTo>
                  <a:pt x="-8462" y="31486"/>
                  <a:pt x="29109" y="44186"/>
                  <a:pt x="44984" y="66940"/>
                </a:cubicBezTo>
                <a:cubicBezTo>
                  <a:pt x="60859" y="89694"/>
                  <a:pt x="107955" y="146844"/>
                  <a:pt x="114834" y="159015"/>
                </a:cubicBezTo>
                <a:cubicBezTo>
                  <a:pt x="121713" y="171186"/>
                  <a:pt x="73030" y="117740"/>
                  <a:pt x="86259" y="139965"/>
                </a:cubicBezTo>
                <a:cubicBezTo>
                  <a:pt x="99488" y="162190"/>
                  <a:pt x="192092" y="283898"/>
                  <a:pt x="194209" y="292365"/>
                </a:cubicBezTo>
                <a:cubicBezTo>
                  <a:pt x="196326" y="300832"/>
                  <a:pt x="130180" y="229923"/>
                  <a:pt x="98959" y="190765"/>
                </a:cubicBezTo>
                <a:cubicBezTo>
                  <a:pt x="67738" y="151607"/>
                  <a:pt x="13234" y="84402"/>
                  <a:pt x="6884" y="57415"/>
                </a:cubicBezTo>
                <a:cubicBezTo>
                  <a:pt x="534" y="30428"/>
                  <a:pt x="59801" y="34131"/>
                  <a:pt x="60859" y="28840"/>
                </a:cubicBezTo>
                <a:cubicBezTo>
                  <a:pt x="61917" y="23549"/>
                  <a:pt x="-34391" y="27782"/>
                  <a:pt x="13234" y="25665"/>
                </a:cubicBezTo>
                <a:cubicBezTo>
                  <a:pt x="60859" y="23548"/>
                  <a:pt x="351372" y="2382"/>
                  <a:pt x="384709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2E04BD8E-EF03-B87D-FFEC-50B1ED99A1CE}"/>
              </a:ext>
            </a:extLst>
          </p:cNvPr>
          <p:cNvSpPr/>
          <p:nvPr/>
        </p:nvSpPr>
        <p:spPr>
          <a:xfrm>
            <a:off x="3194538" y="6253927"/>
            <a:ext cx="517450" cy="424394"/>
          </a:xfrm>
          <a:custGeom>
            <a:avLst/>
            <a:gdLst>
              <a:gd name="connsiteX0" fmla="*/ 209062 w 517450"/>
              <a:gd name="connsiteY0" fmla="*/ 19873 h 424394"/>
              <a:gd name="connsiteX1" fmla="*/ 40787 w 517450"/>
              <a:gd name="connsiteY1" fmla="*/ 7173 h 424394"/>
              <a:gd name="connsiteX2" fmla="*/ 75712 w 517450"/>
              <a:gd name="connsiteY2" fmla="*/ 73848 h 424394"/>
              <a:gd name="connsiteX3" fmla="*/ 40787 w 517450"/>
              <a:gd name="connsiteY3" fmla="*/ 61148 h 424394"/>
              <a:gd name="connsiteX4" fmla="*/ 205887 w 517450"/>
              <a:gd name="connsiteY4" fmla="*/ 207198 h 424394"/>
              <a:gd name="connsiteX5" fmla="*/ 167787 w 517450"/>
              <a:gd name="connsiteY5" fmla="*/ 184973 h 424394"/>
              <a:gd name="connsiteX6" fmla="*/ 380512 w 517450"/>
              <a:gd name="connsiteY6" fmla="*/ 337373 h 424394"/>
              <a:gd name="connsiteX7" fmla="*/ 517037 w 517450"/>
              <a:gd name="connsiteY7" fmla="*/ 423098 h 424394"/>
              <a:gd name="connsiteX8" fmla="*/ 412262 w 517450"/>
              <a:gd name="connsiteY8" fmla="*/ 372298 h 424394"/>
              <a:gd name="connsiteX9" fmla="*/ 132862 w 517450"/>
              <a:gd name="connsiteY9" fmla="*/ 162748 h 424394"/>
              <a:gd name="connsiteX10" fmla="*/ 21737 w 517450"/>
              <a:gd name="connsiteY10" fmla="*/ 26223 h 424394"/>
              <a:gd name="connsiteX11" fmla="*/ 21737 w 517450"/>
              <a:gd name="connsiteY11" fmla="*/ 3998 h 424394"/>
              <a:gd name="connsiteX12" fmla="*/ 9037 w 517450"/>
              <a:gd name="connsiteY12" fmla="*/ 823 h 424394"/>
              <a:gd name="connsiteX13" fmla="*/ 209062 w 517450"/>
              <a:gd name="connsiteY13" fmla="*/ 19873 h 42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7450" h="424394">
                <a:moveTo>
                  <a:pt x="209062" y="19873"/>
                </a:moveTo>
                <a:cubicBezTo>
                  <a:pt x="214353" y="20931"/>
                  <a:pt x="63012" y="-1823"/>
                  <a:pt x="40787" y="7173"/>
                </a:cubicBezTo>
                <a:cubicBezTo>
                  <a:pt x="18562" y="16169"/>
                  <a:pt x="75712" y="64852"/>
                  <a:pt x="75712" y="73848"/>
                </a:cubicBezTo>
                <a:cubicBezTo>
                  <a:pt x="75712" y="82844"/>
                  <a:pt x="19091" y="38923"/>
                  <a:pt x="40787" y="61148"/>
                </a:cubicBezTo>
                <a:cubicBezTo>
                  <a:pt x="62483" y="83373"/>
                  <a:pt x="184720" y="186561"/>
                  <a:pt x="205887" y="207198"/>
                </a:cubicBezTo>
                <a:cubicBezTo>
                  <a:pt x="227054" y="227836"/>
                  <a:pt x="138683" y="163277"/>
                  <a:pt x="167787" y="184973"/>
                </a:cubicBezTo>
                <a:cubicBezTo>
                  <a:pt x="196891" y="206669"/>
                  <a:pt x="322304" y="297686"/>
                  <a:pt x="380512" y="337373"/>
                </a:cubicBezTo>
                <a:cubicBezTo>
                  <a:pt x="438720" y="377060"/>
                  <a:pt x="511745" y="417277"/>
                  <a:pt x="517037" y="423098"/>
                </a:cubicBezTo>
                <a:cubicBezTo>
                  <a:pt x="522329" y="428919"/>
                  <a:pt x="476291" y="415690"/>
                  <a:pt x="412262" y="372298"/>
                </a:cubicBezTo>
                <a:cubicBezTo>
                  <a:pt x="348233" y="328906"/>
                  <a:pt x="197950" y="220427"/>
                  <a:pt x="132862" y="162748"/>
                </a:cubicBezTo>
                <a:cubicBezTo>
                  <a:pt x="67774" y="105069"/>
                  <a:pt x="40258" y="52681"/>
                  <a:pt x="21737" y="26223"/>
                </a:cubicBezTo>
                <a:cubicBezTo>
                  <a:pt x="3216" y="-235"/>
                  <a:pt x="21737" y="3998"/>
                  <a:pt x="21737" y="3998"/>
                </a:cubicBezTo>
                <a:cubicBezTo>
                  <a:pt x="19620" y="-235"/>
                  <a:pt x="-16363" y="-765"/>
                  <a:pt x="9037" y="823"/>
                </a:cubicBezTo>
                <a:cubicBezTo>
                  <a:pt x="34437" y="2410"/>
                  <a:pt x="203771" y="18815"/>
                  <a:pt x="209062" y="19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DDA41F1E-B473-A673-C48F-FBFB22487F6F}"/>
              </a:ext>
            </a:extLst>
          </p:cNvPr>
          <p:cNvSpPr/>
          <p:nvPr/>
        </p:nvSpPr>
        <p:spPr>
          <a:xfrm>
            <a:off x="2857500" y="6217731"/>
            <a:ext cx="315442" cy="979994"/>
          </a:xfrm>
          <a:custGeom>
            <a:avLst/>
            <a:gdLst>
              <a:gd name="connsiteX0" fmla="*/ 314325 w 315442"/>
              <a:gd name="connsiteY0" fmla="*/ 2094 h 979994"/>
              <a:gd name="connsiteX1" fmla="*/ 250825 w 315442"/>
              <a:gd name="connsiteY1" fmla="*/ 211644 h 979994"/>
              <a:gd name="connsiteX2" fmla="*/ 200025 w 315442"/>
              <a:gd name="connsiteY2" fmla="*/ 383094 h 979994"/>
              <a:gd name="connsiteX3" fmla="*/ 234950 w 315442"/>
              <a:gd name="connsiteY3" fmla="*/ 316419 h 979994"/>
              <a:gd name="connsiteX4" fmla="*/ 139700 w 315442"/>
              <a:gd name="connsiteY4" fmla="*/ 468819 h 979994"/>
              <a:gd name="connsiteX5" fmla="*/ 95250 w 315442"/>
              <a:gd name="connsiteY5" fmla="*/ 554544 h 979994"/>
              <a:gd name="connsiteX6" fmla="*/ 82550 w 315442"/>
              <a:gd name="connsiteY6" fmla="*/ 586294 h 979994"/>
              <a:gd name="connsiteX7" fmla="*/ 22225 w 315442"/>
              <a:gd name="connsiteY7" fmla="*/ 843469 h 979994"/>
              <a:gd name="connsiteX8" fmla="*/ 0 w 315442"/>
              <a:gd name="connsiteY8" fmla="*/ 913319 h 979994"/>
              <a:gd name="connsiteX9" fmla="*/ 22225 w 315442"/>
              <a:gd name="connsiteY9" fmla="*/ 872044 h 979994"/>
              <a:gd name="connsiteX10" fmla="*/ 22225 w 315442"/>
              <a:gd name="connsiteY10" fmla="*/ 910144 h 979994"/>
              <a:gd name="connsiteX11" fmla="*/ 66675 w 315442"/>
              <a:gd name="connsiteY11" fmla="*/ 979994 h 979994"/>
              <a:gd name="connsiteX12" fmla="*/ 28575 w 315442"/>
              <a:gd name="connsiteY12" fmla="*/ 910144 h 979994"/>
              <a:gd name="connsiteX13" fmla="*/ 25400 w 315442"/>
              <a:gd name="connsiteY13" fmla="*/ 830769 h 979994"/>
              <a:gd name="connsiteX14" fmla="*/ 88900 w 315442"/>
              <a:gd name="connsiteY14" fmla="*/ 595819 h 979994"/>
              <a:gd name="connsiteX15" fmla="*/ 212725 w 315442"/>
              <a:gd name="connsiteY15" fmla="*/ 300544 h 979994"/>
              <a:gd name="connsiteX16" fmla="*/ 193675 w 315442"/>
              <a:gd name="connsiteY16" fmla="*/ 348169 h 979994"/>
              <a:gd name="connsiteX17" fmla="*/ 314325 w 315442"/>
              <a:gd name="connsiteY17" fmla="*/ 2094 h 97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5442" h="979994">
                <a:moveTo>
                  <a:pt x="314325" y="2094"/>
                </a:moveTo>
                <a:cubicBezTo>
                  <a:pt x="323850" y="-20660"/>
                  <a:pt x="269875" y="148144"/>
                  <a:pt x="250825" y="211644"/>
                </a:cubicBezTo>
                <a:cubicBezTo>
                  <a:pt x="231775" y="275144"/>
                  <a:pt x="202671" y="365631"/>
                  <a:pt x="200025" y="383094"/>
                </a:cubicBezTo>
                <a:cubicBezTo>
                  <a:pt x="197379" y="400557"/>
                  <a:pt x="245004" y="302132"/>
                  <a:pt x="234950" y="316419"/>
                </a:cubicBezTo>
                <a:cubicBezTo>
                  <a:pt x="224896" y="330706"/>
                  <a:pt x="162983" y="429132"/>
                  <a:pt x="139700" y="468819"/>
                </a:cubicBezTo>
                <a:cubicBezTo>
                  <a:pt x="116417" y="508507"/>
                  <a:pt x="104775" y="534965"/>
                  <a:pt x="95250" y="554544"/>
                </a:cubicBezTo>
                <a:cubicBezTo>
                  <a:pt x="85725" y="574123"/>
                  <a:pt x="94721" y="538140"/>
                  <a:pt x="82550" y="586294"/>
                </a:cubicBezTo>
                <a:cubicBezTo>
                  <a:pt x="70379" y="634448"/>
                  <a:pt x="35983" y="788965"/>
                  <a:pt x="22225" y="843469"/>
                </a:cubicBezTo>
                <a:cubicBezTo>
                  <a:pt x="8467" y="897973"/>
                  <a:pt x="0" y="908557"/>
                  <a:pt x="0" y="913319"/>
                </a:cubicBezTo>
                <a:cubicBezTo>
                  <a:pt x="0" y="918081"/>
                  <a:pt x="18521" y="872573"/>
                  <a:pt x="22225" y="872044"/>
                </a:cubicBezTo>
                <a:cubicBezTo>
                  <a:pt x="25929" y="871515"/>
                  <a:pt x="14817" y="892152"/>
                  <a:pt x="22225" y="910144"/>
                </a:cubicBezTo>
                <a:cubicBezTo>
                  <a:pt x="29633" y="928136"/>
                  <a:pt x="65617" y="979994"/>
                  <a:pt x="66675" y="979994"/>
                </a:cubicBezTo>
                <a:cubicBezTo>
                  <a:pt x="67733" y="979994"/>
                  <a:pt x="35454" y="935015"/>
                  <a:pt x="28575" y="910144"/>
                </a:cubicBezTo>
                <a:cubicBezTo>
                  <a:pt x="21696" y="885273"/>
                  <a:pt x="15346" y="883157"/>
                  <a:pt x="25400" y="830769"/>
                </a:cubicBezTo>
                <a:cubicBezTo>
                  <a:pt x="35454" y="778382"/>
                  <a:pt x="57679" y="684190"/>
                  <a:pt x="88900" y="595819"/>
                </a:cubicBezTo>
                <a:cubicBezTo>
                  <a:pt x="120121" y="507448"/>
                  <a:pt x="195262" y="341819"/>
                  <a:pt x="212725" y="300544"/>
                </a:cubicBezTo>
                <a:cubicBezTo>
                  <a:pt x="230187" y="259269"/>
                  <a:pt x="176213" y="394206"/>
                  <a:pt x="193675" y="348169"/>
                </a:cubicBezTo>
                <a:cubicBezTo>
                  <a:pt x="211137" y="302132"/>
                  <a:pt x="304800" y="24848"/>
                  <a:pt x="314325" y="2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22CE2B50-28F7-3BA8-2C57-2B1F6C66F526}"/>
              </a:ext>
            </a:extLst>
          </p:cNvPr>
          <p:cNvSpPr/>
          <p:nvPr/>
        </p:nvSpPr>
        <p:spPr>
          <a:xfrm>
            <a:off x="3087374" y="6375165"/>
            <a:ext cx="78135" cy="270940"/>
          </a:xfrm>
          <a:custGeom>
            <a:avLst/>
            <a:gdLst>
              <a:gd name="connsiteX0" fmla="*/ 78101 w 78135"/>
              <a:gd name="connsiteY0" fmla="*/ 235 h 270940"/>
              <a:gd name="connsiteX1" fmla="*/ 14601 w 78135"/>
              <a:gd name="connsiteY1" fmla="*/ 143110 h 270940"/>
              <a:gd name="connsiteX2" fmla="*/ 14601 w 78135"/>
              <a:gd name="connsiteY2" fmla="*/ 270110 h 270940"/>
              <a:gd name="connsiteX3" fmla="*/ 5076 w 78135"/>
              <a:gd name="connsiteY3" fmla="*/ 197085 h 270940"/>
              <a:gd name="connsiteX4" fmla="*/ 5076 w 78135"/>
              <a:gd name="connsiteY4" fmla="*/ 178035 h 270940"/>
              <a:gd name="connsiteX5" fmla="*/ 78101 w 78135"/>
              <a:gd name="connsiteY5" fmla="*/ 235 h 270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135" h="270940">
                <a:moveTo>
                  <a:pt x="78101" y="235"/>
                </a:moveTo>
                <a:cubicBezTo>
                  <a:pt x="79689" y="-5586"/>
                  <a:pt x="25184" y="98131"/>
                  <a:pt x="14601" y="143110"/>
                </a:cubicBezTo>
                <a:cubicBezTo>
                  <a:pt x="4018" y="188089"/>
                  <a:pt x="16188" y="261114"/>
                  <a:pt x="14601" y="270110"/>
                </a:cubicBezTo>
                <a:cubicBezTo>
                  <a:pt x="13014" y="279106"/>
                  <a:pt x="6663" y="212431"/>
                  <a:pt x="5076" y="197085"/>
                </a:cubicBezTo>
                <a:cubicBezTo>
                  <a:pt x="3488" y="181739"/>
                  <a:pt x="-5507" y="205022"/>
                  <a:pt x="5076" y="178035"/>
                </a:cubicBezTo>
                <a:cubicBezTo>
                  <a:pt x="15659" y="151048"/>
                  <a:pt x="76513" y="6056"/>
                  <a:pt x="78101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86F19ECE-53C8-382D-2FEA-0F58A494CB3A}"/>
              </a:ext>
            </a:extLst>
          </p:cNvPr>
          <p:cNvSpPr/>
          <p:nvPr/>
        </p:nvSpPr>
        <p:spPr>
          <a:xfrm>
            <a:off x="3708395" y="6667495"/>
            <a:ext cx="444745" cy="327193"/>
          </a:xfrm>
          <a:custGeom>
            <a:avLst/>
            <a:gdLst>
              <a:gd name="connsiteX0" fmla="*/ 5 w 444745"/>
              <a:gd name="connsiteY0" fmla="*/ 5 h 327193"/>
              <a:gd name="connsiteX1" fmla="*/ 228605 w 444745"/>
              <a:gd name="connsiteY1" fmla="*/ 165105 h 327193"/>
              <a:gd name="connsiteX2" fmla="*/ 196855 w 444745"/>
              <a:gd name="connsiteY2" fmla="*/ 136530 h 327193"/>
              <a:gd name="connsiteX3" fmla="*/ 349255 w 444745"/>
              <a:gd name="connsiteY3" fmla="*/ 241305 h 327193"/>
              <a:gd name="connsiteX4" fmla="*/ 444505 w 444745"/>
              <a:gd name="connsiteY4" fmla="*/ 327030 h 327193"/>
              <a:gd name="connsiteX5" fmla="*/ 371480 w 444745"/>
              <a:gd name="connsiteY5" fmla="*/ 260355 h 327193"/>
              <a:gd name="connsiteX6" fmla="*/ 222255 w 444745"/>
              <a:gd name="connsiteY6" fmla="*/ 171455 h 327193"/>
              <a:gd name="connsiteX7" fmla="*/ 5 w 444745"/>
              <a:gd name="connsiteY7" fmla="*/ 5 h 327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745" h="327193">
                <a:moveTo>
                  <a:pt x="5" y="5"/>
                </a:moveTo>
                <a:cubicBezTo>
                  <a:pt x="1063" y="-1053"/>
                  <a:pt x="195797" y="142351"/>
                  <a:pt x="228605" y="165105"/>
                </a:cubicBezTo>
                <a:cubicBezTo>
                  <a:pt x="261413" y="187859"/>
                  <a:pt x="176747" y="123830"/>
                  <a:pt x="196855" y="136530"/>
                </a:cubicBezTo>
                <a:cubicBezTo>
                  <a:pt x="216963" y="149230"/>
                  <a:pt x="307980" y="209555"/>
                  <a:pt x="349255" y="241305"/>
                </a:cubicBezTo>
                <a:cubicBezTo>
                  <a:pt x="390530" y="273055"/>
                  <a:pt x="440801" y="323855"/>
                  <a:pt x="444505" y="327030"/>
                </a:cubicBezTo>
                <a:cubicBezTo>
                  <a:pt x="448209" y="330205"/>
                  <a:pt x="408522" y="286284"/>
                  <a:pt x="371480" y="260355"/>
                </a:cubicBezTo>
                <a:cubicBezTo>
                  <a:pt x="334438" y="234426"/>
                  <a:pt x="283638" y="212730"/>
                  <a:pt x="222255" y="171455"/>
                </a:cubicBezTo>
                <a:cubicBezTo>
                  <a:pt x="160872" y="130180"/>
                  <a:pt x="-1053" y="1063"/>
                  <a:pt x="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30BCF1C4-FA67-0988-249A-9E8CA2DB5EB8}"/>
              </a:ext>
            </a:extLst>
          </p:cNvPr>
          <p:cNvSpPr/>
          <p:nvPr/>
        </p:nvSpPr>
        <p:spPr>
          <a:xfrm>
            <a:off x="3284607" y="6403054"/>
            <a:ext cx="769124" cy="559530"/>
          </a:xfrm>
          <a:custGeom>
            <a:avLst/>
            <a:gdLst>
              <a:gd name="connsiteX0" fmla="*/ 1518 w 769124"/>
              <a:gd name="connsiteY0" fmla="*/ 921 h 559530"/>
              <a:gd name="connsiteX1" fmla="*/ 261868 w 769124"/>
              <a:gd name="connsiteY1" fmla="*/ 219996 h 559530"/>
              <a:gd name="connsiteX2" fmla="*/ 201543 w 769124"/>
              <a:gd name="connsiteY2" fmla="*/ 175546 h 559530"/>
              <a:gd name="connsiteX3" fmla="*/ 452368 w 769124"/>
              <a:gd name="connsiteY3" fmla="*/ 334296 h 559530"/>
              <a:gd name="connsiteX4" fmla="*/ 538093 w 769124"/>
              <a:gd name="connsiteY4" fmla="*/ 397796 h 559530"/>
              <a:gd name="connsiteX5" fmla="*/ 436493 w 769124"/>
              <a:gd name="connsiteY5" fmla="*/ 350171 h 559530"/>
              <a:gd name="connsiteX6" fmla="*/ 611118 w 769124"/>
              <a:gd name="connsiteY6" fmla="*/ 432721 h 559530"/>
              <a:gd name="connsiteX7" fmla="*/ 763518 w 769124"/>
              <a:gd name="connsiteY7" fmla="*/ 556546 h 559530"/>
              <a:gd name="connsiteX8" fmla="*/ 693668 w 769124"/>
              <a:gd name="connsiteY8" fmla="*/ 499396 h 559530"/>
              <a:gd name="connsiteX9" fmla="*/ 306318 w 769124"/>
              <a:gd name="connsiteY9" fmla="*/ 267621 h 559530"/>
              <a:gd name="connsiteX10" fmla="*/ 360293 w 769124"/>
              <a:gd name="connsiteY10" fmla="*/ 289846 h 559530"/>
              <a:gd name="connsiteX11" fmla="*/ 163443 w 769124"/>
              <a:gd name="connsiteY11" fmla="*/ 146971 h 559530"/>
              <a:gd name="connsiteX12" fmla="*/ 1518 w 769124"/>
              <a:gd name="connsiteY12" fmla="*/ 921 h 55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9124" h="559530">
                <a:moveTo>
                  <a:pt x="1518" y="921"/>
                </a:moveTo>
                <a:cubicBezTo>
                  <a:pt x="17922" y="13092"/>
                  <a:pt x="228531" y="190892"/>
                  <a:pt x="261868" y="219996"/>
                </a:cubicBezTo>
                <a:cubicBezTo>
                  <a:pt x="295205" y="249100"/>
                  <a:pt x="169793" y="156496"/>
                  <a:pt x="201543" y="175546"/>
                </a:cubicBezTo>
                <a:cubicBezTo>
                  <a:pt x="233293" y="194596"/>
                  <a:pt x="396276" y="297254"/>
                  <a:pt x="452368" y="334296"/>
                </a:cubicBezTo>
                <a:cubicBezTo>
                  <a:pt x="508460" y="371338"/>
                  <a:pt x="540739" y="395150"/>
                  <a:pt x="538093" y="397796"/>
                </a:cubicBezTo>
                <a:cubicBezTo>
                  <a:pt x="535447" y="400442"/>
                  <a:pt x="436493" y="350171"/>
                  <a:pt x="436493" y="350171"/>
                </a:cubicBezTo>
                <a:cubicBezTo>
                  <a:pt x="448664" y="355992"/>
                  <a:pt x="556614" y="398325"/>
                  <a:pt x="611118" y="432721"/>
                </a:cubicBezTo>
                <a:cubicBezTo>
                  <a:pt x="665622" y="467117"/>
                  <a:pt x="749760" y="545433"/>
                  <a:pt x="763518" y="556546"/>
                </a:cubicBezTo>
                <a:cubicBezTo>
                  <a:pt x="777276" y="567659"/>
                  <a:pt x="769868" y="547550"/>
                  <a:pt x="693668" y="499396"/>
                </a:cubicBezTo>
                <a:cubicBezTo>
                  <a:pt x="617468" y="451242"/>
                  <a:pt x="361881" y="302546"/>
                  <a:pt x="306318" y="267621"/>
                </a:cubicBezTo>
                <a:cubicBezTo>
                  <a:pt x="250756" y="232696"/>
                  <a:pt x="384105" y="309954"/>
                  <a:pt x="360293" y="289846"/>
                </a:cubicBezTo>
                <a:cubicBezTo>
                  <a:pt x="336481" y="269738"/>
                  <a:pt x="221122" y="193538"/>
                  <a:pt x="163443" y="146971"/>
                </a:cubicBezTo>
                <a:cubicBezTo>
                  <a:pt x="105764" y="100404"/>
                  <a:pt x="-14886" y="-11250"/>
                  <a:pt x="1518" y="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D406CA9C-2E98-802D-A1C5-FE1E7DEBBD24}"/>
              </a:ext>
            </a:extLst>
          </p:cNvPr>
          <p:cNvSpPr/>
          <p:nvPr/>
        </p:nvSpPr>
        <p:spPr>
          <a:xfrm>
            <a:off x="4146545" y="6984893"/>
            <a:ext cx="636756" cy="536662"/>
          </a:xfrm>
          <a:custGeom>
            <a:avLst/>
            <a:gdLst>
              <a:gd name="connsiteX0" fmla="*/ 5 w 636756"/>
              <a:gd name="connsiteY0" fmla="*/ 107 h 536662"/>
              <a:gd name="connsiteX1" fmla="*/ 200030 w 636756"/>
              <a:gd name="connsiteY1" fmla="*/ 181082 h 536662"/>
              <a:gd name="connsiteX2" fmla="*/ 374655 w 636756"/>
              <a:gd name="connsiteY2" fmla="*/ 339832 h 536662"/>
              <a:gd name="connsiteX3" fmla="*/ 336555 w 636756"/>
              <a:gd name="connsiteY3" fmla="*/ 289032 h 536662"/>
              <a:gd name="connsiteX4" fmla="*/ 635005 w 636756"/>
              <a:gd name="connsiteY4" fmla="*/ 533507 h 536662"/>
              <a:gd name="connsiteX5" fmla="*/ 450855 w 636756"/>
              <a:gd name="connsiteY5" fmla="*/ 416032 h 536662"/>
              <a:gd name="connsiteX6" fmla="*/ 263530 w 636756"/>
              <a:gd name="connsiteY6" fmla="*/ 244582 h 536662"/>
              <a:gd name="connsiteX7" fmla="*/ 193680 w 636756"/>
              <a:gd name="connsiteY7" fmla="*/ 155682 h 536662"/>
              <a:gd name="connsiteX8" fmla="*/ 5 w 636756"/>
              <a:gd name="connsiteY8" fmla="*/ 107 h 536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756" h="536662">
                <a:moveTo>
                  <a:pt x="5" y="107"/>
                </a:moveTo>
                <a:cubicBezTo>
                  <a:pt x="1063" y="4340"/>
                  <a:pt x="200030" y="181082"/>
                  <a:pt x="200030" y="181082"/>
                </a:cubicBezTo>
                <a:cubicBezTo>
                  <a:pt x="262472" y="237703"/>
                  <a:pt x="351901" y="321840"/>
                  <a:pt x="374655" y="339832"/>
                </a:cubicBezTo>
                <a:cubicBezTo>
                  <a:pt x="397409" y="357824"/>
                  <a:pt x="293163" y="256753"/>
                  <a:pt x="336555" y="289032"/>
                </a:cubicBezTo>
                <a:cubicBezTo>
                  <a:pt x="379947" y="321311"/>
                  <a:pt x="615955" y="512341"/>
                  <a:pt x="635005" y="533507"/>
                </a:cubicBezTo>
                <a:cubicBezTo>
                  <a:pt x="654055" y="554673"/>
                  <a:pt x="512767" y="464186"/>
                  <a:pt x="450855" y="416032"/>
                </a:cubicBezTo>
                <a:cubicBezTo>
                  <a:pt x="388943" y="367878"/>
                  <a:pt x="306392" y="287973"/>
                  <a:pt x="263530" y="244582"/>
                </a:cubicBezTo>
                <a:cubicBezTo>
                  <a:pt x="220668" y="201191"/>
                  <a:pt x="242893" y="193782"/>
                  <a:pt x="193680" y="155682"/>
                </a:cubicBezTo>
                <a:cubicBezTo>
                  <a:pt x="144468" y="117582"/>
                  <a:pt x="-1053" y="-4126"/>
                  <a:pt x="5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A304AEB8-5D6B-99C9-F913-0B1FD03CB2BC}"/>
              </a:ext>
            </a:extLst>
          </p:cNvPr>
          <p:cNvSpPr/>
          <p:nvPr/>
        </p:nvSpPr>
        <p:spPr>
          <a:xfrm>
            <a:off x="4062436" y="6952707"/>
            <a:ext cx="716441" cy="612207"/>
          </a:xfrm>
          <a:custGeom>
            <a:avLst/>
            <a:gdLst>
              <a:gd name="connsiteX0" fmla="*/ 1564 w 716441"/>
              <a:gd name="connsiteY0" fmla="*/ 543 h 612207"/>
              <a:gd name="connsiteX1" fmla="*/ 169839 w 716441"/>
              <a:gd name="connsiteY1" fmla="*/ 159293 h 612207"/>
              <a:gd name="connsiteX2" fmla="*/ 312714 w 716441"/>
              <a:gd name="connsiteY2" fmla="*/ 260893 h 612207"/>
              <a:gd name="connsiteX3" fmla="*/ 284139 w 716441"/>
              <a:gd name="connsiteY3" fmla="*/ 248193 h 612207"/>
              <a:gd name="connsiteX4" fmla="*/ 388914 w 716441"/>
              <a:gd name="connsiteY4" fmla="*/ 365668 h 612207"/>
              <a:gd name="connsiteX5" fmla="*/ 709589 w 716441"/>
              <a:gd name="connsiteY5" fmla="*/ 603793 h 612207"/>
              <a:gd name="connsiteX6" fmla="*/ 582589 w 716441"/>
              <a:gd name="connsiteY6" fmla="*/ 527593 h 612207"/>
              <a:gd name="connsiteX7" fmla="*/ 284139 w 716441"/>
              <a:gd name="connsiteY7" fmla="*/ 232318 h 612207"/>
              <a:gd name="connsiteX8" fmla="*/ 96814 w 716441"/>
              <a:gd name="connsiteY8" fmla="*/ 111668 h 612207"/>
              <a:gd name="connsiteX9" fmla="*/ 1564 w 716441"/>
              <a:gd name="connsiteY9" fmla="*/ 543 h 61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6441" h="612207">
                <a:moveTo>
                  <a:pt x="1564" y="543"/>
                </a:moveTo>
                <a:cubicBezTo>
                  <a:pt x="13735" y="8480"/>
                  <a:pt x="117981" y="115901"/>
                  <a:pt x="169839" y="159293"/>
                </a:cubicBezTo>
                <a:cubicBezTo>
                  <a:pt x="221697" y="202685"/>
                  <a:pt x="293664" y="246076"/>
                  <a:pt x="312714" y="260893"/>
                </a:cubicBezTo>
                <a:cubicBezTo>
                  <a:pt x="331764" y="275710"/>
                  <a:pt x="271439" y="230731"/>
                  <a:pt x="284139" y="248193"/>
                </a:cubicBezTo>
                <a:cubicBezTo>
                  <a:pt x="296839" y="265656"/>
                  <a:pt x="318006" y="306401"/>
                  <a:pt x="388914" y="365668"/>
                </a:cubicBezTo>
                <a:cubicBezTo>
                  <a:pt x="459822" y="424935"/>
                  <a:pt x="677310" y="576806"/>
                  <a:pt x="709589" y="603793"/>
                </a:cubicBezTo>
                <a:cubicBezTo>
                  <a:pt x="741868" y="630780"/>
                  <a:pt x="653497" y="589505"/>
                  <a:pt x="582589" y="527593"/>
                </a:cubicBezTo>
                <a:cubicBezTo>
                  <a:pt x="511681" y="465681"/>
                  <a:pt x="365101" y="301639"/>
                  <a:pt x="284139" y="232318"/>
                </a:cubicBezTo>
                <a:cubicBezTo>
                  <a:pt x="203177" y="162997"/>
                  <a:pt x="142851" y="149768"/>
                  <a:pt x="96814" y="111668"/>
                </a:cubicBezTo>
                <a:cubicBezTo>
                  <a:pt x="50777" y="73568"/>
                  <a:pt x="-10607" y="-7394"/>
                  <a:pt x="1564" y="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F44AC3F4-250A-73A0-1A52-514FC9FAAC49}"/>
              </a:ext>
            </a:extLst>
          </p:cNvPr>
          <p:cNvSpPr/>
          <p:nvPr/>
        </p:nvSpPr>
        <p:spPr>
          <a:xfrm>
            <a:off x="4754216" y="7476858"/>
            <a:ext cx="764027" cy="667298"/>
          </a:xfrm>
          <a:custGeom>
            <a:avLst/>
            <a:gdLst>
              <a:gd name="connsiteX0" fmla="*/ 5109 w 764027"/>
              <a:gd name="connsiteY0" fmla="*/ 3442 h 667298"/>
              <a:gd name="connsiteX1" fmla="*/ 122584 w 764027"/>
              <a:gd name="connsiteY1" fmla="*/ 133617 h 667298"/>
              <a:gd name="connsiteX2" fmla="*/ 313084 w 764027"/>
              <a:gd name="connsiteY2" fmla="*/ 292367 h 667298"/>
              <a:gd name="connsiteX3" fmla="*/ 278159 w 764027"/>
              <a:gd name="connsiteY3" fmla="*/ 270142 h 667298"/>
              <a:gd name="connsiteX4" fmla="*/ 509934 w 764027"/>
              <a:gd name="connsiteY4" fmla="*/ 463817 h 667298"/>
              <a:gd name="connsiteX5" fmla="*/ 563909 w 764027"/>
              <a:gd name="connsiteY5" fmla="*/ 517792 h 667298"/>
              <a:gd name="connsiteX6" fmla="*/ 535334 w 764027"/>
              <a:gd name="connsiteY6" fmla="*/ 489217 h 667298"/>
              <a:gd name="connsiteX7" fmla="*/ 725834 w 764027"/>
              <a:gd name="connsiteY7" fmla="*/ 641617 h 667298"/>
              <a:gd name="connsiteX8" fmla="*/ 757584 w 764027"/>
              <a:gd name="connsiteY8" fmla="*/ 660667 h 667298"/>
              <a:gd name="connsiteX9" fmla="*/ 640109 w 764027"/>
              <a:gd name="connsiteY9" fmla="*/ 571767 h 667298"/>
              <a:gd name="connsiteX10" fmla="*/ 367059 w 764027"/>
              <a:gd name="connsiteY10" fmla="*/ 387617 h 667298"/>
              <a:gd name="connsiteX11" fmla="*/ 395634 w 764027"/>
              <a:gd name="connsiteY11" fmla="*/ 400317 h 667298"/>
              <a:gd name="connsiteX12" fmla="*/ 290859 w 764027"/>
              <a:gd name="connsiteY12" fmla="*/ 276492 h 667298"/>
              <a:gd name="connsiteX13" fmla="*/ 5109 w 764027"/>
              <a:gd name="connsiteY13" fmla="*/ 3442 h 66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64027" h="667298">
                <a:moveTo>
                  <a:pt x="5109" y="3442"/>
                </a:moveTo>
                <a:cubicBezTo>
                  <a:pt x="-22937" y="-20371"/>
                  <a:pt x="71255" y="85463"/>
                  <a:pt x="122584" y="133617"/>
                </a:cubicBezTo>
                <a:cubicBezTo>
                  <a:pt x="173913" y="181771"/>
                  <a:pt x="287155" y="269613"/>
                  <a:pt x="313084" y="292367"/>
                </a:cubicBezTo>
                <a:cubicBezTo>
                  <a:pt x="339013" y="315121"/>
                  <a:pt x="245351" y="241567"/>
                  <a:pt x="278159" y="270142"/>
                </a:cubicBezTo>
                <a:cubicBezTo>
                  <a:pt x="310967" y="298717"/>
                  <a:pt x="462309" y="422542"/>
                  <a:pt x="509934" y="463817"/>
                </a:cubicBezTo>
                <a:cubicBezTo>
                  <a:pt x="557559" y="505092"/>
                  <a:pt x="563909" y="517792"/>
                  <a:pt x="563909" y="517792"/>
                </a:cubicBezTo>
                <a:cubicBezTo>
                  <a:pt x="568142" y="522025"/>
                  <a:pt x="508346" y="468579"/>
                  <a:pt x="535334" y="489217"/>
                </a:cubicBezTo>
                <a:cubicBezTo>
                  <a:pt x="562322" y="509855"/>
                  <a:pt x="688792" y="613042"/>
                  <a:pt x="725834" y="641617"/>
                </a:cubicBezTo>
                <a:cubicBezTo>
                  <a:pt x="762876" y="670192"/>
                  <a:pt x="771871" y="672309"/>
                  <a:pt x="757584" y="660667"/>
                </a:cubicBezTo>
                <a:cubicBezTo>
                  <a:pt x="743297" y="649025"/>
                  <a:pt x="705196" y="617275"/>
                  <a:pt x="640109" y="571767"/>
                </a:cubicBezTo>
                <a:cubicBezTo>
                  <a:pt x="575022" y="526259"/>
                  <a:pt x="407805" y="416192"/>
                  <a:pt x="367059" y="387617"/>
                </a:cubicBezTo>
                <a:cubicBezTo>
                  <a:pt x="326313" y="359042"/>
                  <a:pt x="408334" y="418838"/>
                  <a:pt x="395634" y="400317"/>
                </a:cubicBezTo>
                <a:cubicBezTo>
                  <a:pt x="382934" y="381796"/>
                  <a:pt x="362826" y="341050"/>
                  <a:pt x="290859" y="276492"/>
                </a:cubicBezTo>
                <a:cubicBezTo>
                  <a:pt x="218892" y="211934"/>
                  <a:pt x="33155" y="27255"/>
                  <a:pt x="5109" y="34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15EDB96C-5BA5-0CE4-B4E9-FFBE1DDF999B}"/>
              </a:ext>
            </a:extLst>
          </p:cNvPr>
          <p:cNvSpPr/>
          <p:nvPr/>
        </p:nvSpPr>
        <p:spPr>
          <a:xfrm>
            <a:off x="4721961" y="7458792"/>
            <a:ext cx="483557" cy="511328"/>
          </a:xfrm>
          <a:custGeom>
            <a:avLst/>
            <a:gdLst>
              <a:gd name="connsiteX0" fmla="*/ 2439 w 483557"/>
              <a:gd name="connsiteY0" fmla="*/ 2458 h 511328"/>
              <a:gd name="connsiteX1" fmla="*/ 199289 w 483557"/>
              <a:gd name="connsiteY1" fmla="*/ 240583 h 511328"/>
              <a:gd name="connsiteX2" fmla="*/ 138964 w 483557"/>
              <a:gd name="connsiteY2" fmla="*/ 177083 h 511328"/>
              <a:gd name="connsiteX3" fmla="*/ 361214 w 483557"/>
              <a:gd name="connsiteY3" fmla="*/ 348533 h 511328"/>
              <a:gd name="connsiteX4" fmla="*/ 481864 w 483557"/>
              <a:gd name="connsiteY4" fmla="*/ 510458 h 511328"/>
              <a:gd name="connsiteX5" fmla="*/ 412014 w 483557"/>
              <a:gd name="connsiteY5" fmla="*/ 402508 h 511328"/>
              <a:gd name="connsiteX6" fmla="*/ 151664 w 483557"/>
              <a:gd name="connsiteY6" fmla="*/ 183433 h 511328"/>
              <a:gd name="connsiteX7" fmla="*/ 91339 w 483557"/>
              <a:gd name="connsiteY7" fmla="*/ 119933 h 511328"/>
              <a:gd name="connsiteX8" fmla="*/ 2439 w 483557"/>
              <a:gd name="connsiteY8" fmla="*/ 2458 h 511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3557" h="511328">
                <a:moveTo>
                  <a:pt x="2439" y="2458"/>
                </a:moveTo>
                <a:cubicBezTo>
                  <a:pt x="20431" y="22566"/>
                  <a:pt x="176535" y="211479"/>
                  <a:pt x="199289" y="240583"/>
                </a:cubicBezTo>
                <a:cubicBezTo>
                  <a:pt x="222043" y="269687"/>
                  <a:pt x="111977" y="159091"/>
                  <a:pt x="138964" y="177083"/>
                </a:cubicBezTo>
                <a:cubicBezTo>
                  <a:pt x="165951" y="195075"/>
                  <a:pt x="304064" y="292971"/>
                  <a:pt x="361214" y="348533"/>
                </a:cubicBezTo>
                <a:cubicBezTo>
                  <a:pt x="418364" y="404095"/>
                  <a:pt x="473397" y="501462"/>
                  <a:pt x="481864" y="510458"/>
                </a:cubicBezTo>
                <a:cubicBezTo>
                  <a:pt x="490331" y="519454"/>
                  <a:pt x="467047" y="457012"/>
                  <a:pt x="412014" y="402508"/>
                </a:cubicBezTo>
                <a:cubicBezTo>
                  <a:pt x="356981" y="348004"/>
                  <a:pt x="205110" y="230529"/>
                  <a:pt x="151664" y="183433"/>
                </a:cubicBezTo>
                <a:cubicBezTo>
                  <a:pt x="98218" y="136337"/>
                  <a:pt x="111447" y="148508"/>
                  <a:pt x="91339" y="119933"/>
                </a:cubicBezTo>
                <a:cubicBezTo>
                  <a:pt x="71231" y="91358"/>
                  <a:pt x="-15553" y="-17650"/>
                  <a:pt x="2439" y="2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4269CB53-1F03-1352-DEFD-0E039352D7B5}"/>
              </a:ext>
            </a:extLst>
          </p:cNvPr>
          <p:cNvSpPr/>
          <p:nvPr/>
        </p:nvSpPr>
        <p:spPr>
          <a:xfrm>
            <a:off x="5260765" y="8007252"/>
            <a:ext cx="212935" cy="346238"/>
          </a:xfrm>
          <a:custGeom>
            <a:avLst/>
            <a:gdLst>
              <a:gd name="connsiteX0" fmla="*/ 210 w 212935"/>
              <a:gd name="connsiteY0" fmla="*/ 98 h 346238"/>
              <a:gd name="connsiteX1" fmla="*/ 162135 w 212935"/>
              <a:gd name="connsiteY1" fmla="*/ 108048 h 346238"/>
              <a:gd name="connsiteX2" fmla="*/ 174835 w 212935"/>
              <a:gd name="connsiteY2" fmla="*/ 222348 h 346238"/>
              <a:gd name="connsiteX3" fmla="*/ 203410 w 212935"/>
              <a:gd name="connsiteY3" fmla="*/ 181073 h 346238"/>
              <a:gd name="connsiteX4" fmla="*/ 149435 w 212935"/>
              <a:gd name="connsiteY4" fmla="*/ 346173 h 346238"/>
              <a:gd name="connsiteX5" fmla="*/ 193885 w 212935"/>
              <a:gd name="connsiteY5" fmla="*/ 200123 h 346238"/>
              <a:gd name="connsiteX6" fmla="*/ 200235 w 212935"/>
              <a:gd name="connsiteY6" fmla="*/ 127098 h 346238"/>
              <a:gd name="connsiteX7" fmla="*/ 210 w 212935"/>
              <a:gd name="connsiteY7" fmla="*/ 98 h 34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935" h="346238">
                <a:moveTo>
                  <a:pt x="210" y="98"/>
                </a:moveTo>
                <a:cubicBezTo>
                  <a:pt x="-6140" y="-3077"/>
                  <a:pt x="133031" y="71006"/>
                  <a:pt x="162135" y="108048"/>
                </a:cubicBezTo>
                <a:cubicBezTo>
                  <a:pt x="191239" y="145090"/>
                  <a:pt x="167956" y="210177"/>
                  <a:pt x="174835" y="222348"/>
                </a:cubicBezTo>
                <a:cubicBezTo>
                  <a:pt x="181714" y="234519"/>
                  <a:pt x="207643" y="160436"/>
                  <a:pt x="203410" y="181073"/>
                </a:cubicBezTo>
                <a:cubicBezTo>
                  <a:pt x="199177" y="201710"/>
                  <a:pt x="151022" y="342998"/>
                  <a:pt x="149435" y="346173"/>
                </a:cubicBezTo>
                <a:cubicBezTo>
                  <a:pt x="147848" y="349348"/>
                  <a:pt x="185418" y="236636"/>
                  <a:pt x="193885" y="200123"/>
                </a:cubicBezTo>
                <a:cubicBezTo>
                  <a:pt x="202352" y="163611"/>
                  <a:pt x="228281" y="157260"/>
                  <a:pt x="200235" y="127098"/>
                </a:cubicBezTo>
                <a:cubicBezTo>
                  <a:pt x="172189" y="96936"/>
                  <a:pt x="6560" y="3273"/>
                  <a:pt x="210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4A1862AC-493D-60DD-E3A5-34FB27F538A4}"/>
              </a:ext>
            </a:extLst>
          </p:cNvPr>
          <p:cNvSpPr/>
          <p:nvPr/>
        </p:nvSpPr>
        <p:spPr>
          <a:xfrm>
            <a:off x="5368918" y="8035647"/>
            <a:ext cx="133945" cy="454900"/>
          </a:xfrm>
          <a:custGeom>
            <a:avLst/>
            <a:gdLst>
              <a:gd name="connsiteX0" fmla="*/ 7 w 133945"/>
              <a:gd name="connsiteY0" fmla="*/ 278 h 454900"/>
              <a:gd name="connsiteX1" fmla="*/ 123832 w 133945"/>
              <a:gd name="connsiteY1" fmla="*/ 101878 h 454900"/>
              <a:gd name="connsiteX2" fmla="*/ 95257 w 133945"/>
              <a:gd name="connsiteY2" fmla="*/ 213003 h 454900"/>
              <a:gd name="connsiteX3" fmla="*/ 127007 w 133945"/>
              <a:gd name="connsiteY3" fmla="*/ 149503 h 454900"/>
              <a:gd name="connsiteX4" fmla="*/ 53982 w 133945"/>
              <a:gd name="connsiteY4" fmla="*/ 327303 h 454900"/>
              <a:gd name="connsiteX5" fmla="*/ 19057 w 133945"/>
              <a:gd name="connsiteY5" fmla="*/ 454303 h 454900"/>
              <a:gd name="connsiteX6" fmla="*/ 34932 w 133945"/>
              <a:gd name="connsiteY6" fmla="*/ 368578 h 454900"/>
              <a:gd name="connsiteX7" fmla="*/ 104782 w 133945"/>
              <a:gd name="connsiteY7" fmla="*/ 222528 h 454900"/>
              <a:gd name="connsiteX8" fmla="*/ 130182 w 133945"/>
              <a:gd name="connsiteY8" fmla="*/ 133628 h 454900"/>
              <a:gd name="connsiteX9" fmla="*/ 7 w 133945"/>
              <a:gd name="connsiteY9" fmla="*/ 278 h 45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945" h="454900">
                <a:moveTo>
                  <a:pt x="7" y="278"/>
                </a:moveTo>
                <a:cubicBezTo>
                  <a:pt x="-1051" y="-5013"/>
                  <a:pt x="107957" y="66424"/>
                  <a:pt x="123832" y="101878"/>
                </a:cubicBezTo>
                <a:cubicBezTo>
                  <a:pt x="139707" y="137332"/>
                  <a:pt x="94728" y="205066"/>
                  <a:pt x="95257" y="213003"/>
                </a:cubicBezTo>
                <a:cubicBezTo>
                  <a:pt x="95786" y="220941"/>
                  <a:pt x="133886" y="130453"/>
                  <a:pt x="127007" y="149503"/>
                </a:cubicBezTo>
                <a:cubicBezTo>
                  <a:pt x="120128" y="168553"/>
                  <a:pt x="71974" y="276503"/>
                  <a:pt x="53982" y="327303"/>
                </a:cubicBezTo>
                <a:cubicBezTo>
                  <a:pt x="35990" y="378103"/>
                  <a:pt x="22232" y="447424"/>
                  <a:pt x="19057" y="454303"/>
                </a:cubicBezTo>
                <a:cubicBezTo>
                  <a:pt x="15882" y="461182"/>
                  <a:pt x="20645" y="407207"/>
                  <a:pt x="34932" y="368578"/>
                </a:cubicBezTo>
                <a:cubicBezTo>
                  <a:pt x="49219" y="329949"/>
                  <a:pt x="88907" y="261686"/>
                  <a:pt x="104782" y="222528"/>
                </a:cubicBezTo>
                <a:cubicBezTo>
                  <a:pt x="120657" y="183370"/>
                  <a:pt x="142882" y="168553"/>
                  <a:pt x="130182" y="133628"/>
                </a:cubicBezTo>
                <a:cubicBezTo>
                  <a:pt x="117482" y="98703"/>
                  <a:pt x="1065" y="5569"/>
                  <a:pt x="7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7DF075B8-364C-031E-02AB-1234AA436EAA}"/>
              </a:ext>
            </a:extLst>
          </p:cNvPr>
          <p:cNvSpPr/>
          <p:nvPr/>
        </p:nvSpPr>
        <p:spPr>
          <a:xfrm>
            <a:off x="2951045" y="6699213"/>
            <a:ext cx="128705" cy="539850"/>
          </a:xfrm>
          <a:custGeom>
            <a:avLst/>
            <a:gdLst>
              <a:gd name="connsiteX0" fmla="*/ 128705 w 128705"/>
              <a:gd name="connsiteY0" fmla="*/ 37 h 539850"/>
              <a:gd name="connsiteX1" fmla="*/ 42980 w 128705"/>
              <a:gd name="connsiteY1" fmla="*/ 142912 h 539850"/>
              <a:gd name="connsiteX2" fmla="*/ 17580 w 128705"/>
              <a:gd name="connsiteY2" fmla="*/ 339762 h 539850"/>
              <a:gd name="connsiteX3" fmla="*/ 33455 w 128705"/>
              <a:gd name="connsiteY3" fmla="*/ 241337 h 539850"/>
              <a:gd name="connsiteX4" fmla="*/ 4880 w 128705"/>
              <a:gd name="connsiteY4" fmla="*/ 536612 h 539850"/>
              <a:gd name="connsiteX5" fmla="*/ 17580 w 128705"/>
              <a:gd name="connsiteY5" fmla="*/ 384212 h 539850"/>
              <a:gd name="connsiteX6" fmla="*/ 11230 w 128705"/>
              <a:gd name="connsiteY6" fmla="*/ 158787 h 539850"/>
              <a:gd name="connsiteX7" fmla="*/ 1705 w 128705"/>
              <a:gd name="connsiteY7" fmla="*/ 250862 h 539850"/>
              <a:gd name="connsiteX8" fmla="*/ 49330 w 128705"/>
              <a:gd name="connsiteY8" fmla="*/ 44487 h 539850"/>
              <a:gd name="connsiteX9" fmla="*/ 42980 w 128705"/>
              <a:gd name="connsiteY9" fmla="*/ 155612 h 539850"/>
              <a:gd name="connsiteX10" fmla="*/ 128705 w 128705"/>
              <a:gd name="connsiteY10" fmla="*/ 37 h 5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705" h="539850">
                <a:moveTo>
                  <a:pt x="128705" y="37"/>
                </a:moveTo>
                <a:cubicBezTo>
                  <a:pt x="128705" y="-2080"/>
                  <a:pt x="61501" y="86291"/>
                  <a:pt x="42980" y="142912"/>
                </a:cubicBezTo>
                <a:cubicBezTo>
                  <a:pt x="24459" y="199533"/>
                  <a:pt x="19167" y="323358"/>
                  <a:pt x="17580" y="339762"/>
                </a:cubicBezTo>
                <a:cubicBezTo>
                  <a:pt x="15993" y="356166"/>
                  <a:pt x="35572" y="208529"/>
                  <a:pt x="33455" y="241337"/>
                </a:cubicBezTo>
                <a:cubicBezTo>
                  <a:pt x="31338" y="274145"/>
                  <a:pt x="7526" y="512800"/>
                  <a:pt x="4880" y="536612"/>
                </a:cubicBezTo>
                <a:cubicBezTo>
                  <a:pt x="2234" y="560424"/>
                  <a:pt x="16522" y="447183"/>
                  <a:pt x="17580" y="384212"/>
                </a:cubicBezTo>
                <a:cubicBezTo>
                  <a:pt x="18638" y="321241"/>
                  <a:pt x="13876" y="181012"/>
                  <a:pt x="11230" y="158787"/>
                </a:cubicBezTo>
                <a:cubicBezTo>
                  <a:pt x="8584" y="136562"/>
                  <a:pt x="-4645" y="269912"/>
                  <a:pt x="1705" y="250862"/>
                </a:cubicBezTo>
                <a:cubicBezTo>
                  <a:pt x="8055" y="231812"/>
                  <a:pt x="42451" y="60362"/>
                  <a:pt x="49330" y="44487"/>
                </a:cubicBezTo>
                <a:cubicBezTo>
                  <a:pt x="56209" y="28612"/>
                  <a:pt x="29222" y="167783"/>
                  <a:pt x="42980" y="155612"/>
                </a:cubicBezTo>
                <a:cubicBezTo>
                  <a:pt x="56738" y="143441"/>
                  <a:pt x="128705" y="2154"/>
                  <a:pt x="128705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2E18D943-A86E-C14D-1F55-BDE3C313C472}"/>
              </a:ext>
            </a:extLst>
          </p:cNvPr>
          <p:cNvSpPr/>
          <p:nvPr/>
        </p:nvSpPr>
        <p:spPr>
          <a:xfrm>
            <a:off x="2944353" y="7219098"/>
            <a:ext cx="392673" cy="325586"/>
          </a:xfrm>
          <a:custGeom>
            <a:avLst/>
            <a:gdLst>
              <a:gd name="connsiteX0" fmla="*/ 2047 w 392673"/>
              <a:gd name="connsiteY0" fmla="*/ 852 h 325586"/>
              <a:gd name="connsiteX1" fmla="*/ 265572 w 392673"/>
              <a:gd name="connsiteY1" fmla="*/ 200877 h 325586"/>
              <a:gd name="connsiteX2" fmla="*/ 389397 w 392673"/>
              <a:gd name="connsiteY2" fmla="*/ 324702 h 325586"/>
              <a:gd name="connsiteX3" fmla="*/ 329072 w 392673"/>
              <a:gd name="connsiteY3" fmla="*/ 245327 h 325586"/>
              <a:gd name="connsiteX4" fmla="*/ 46497 w 392673"/>
              <a:gd name="connsiteY4" fmla="*/ 45302 h 325586"/>
              <a:gd name="connsiteX5" fmla="*/ 138572 w 392673"/>
              <a:gd name="connsiteY5" fmla="*/ 124677 h 325586"/>
              <a:gd name="connsiteX6" fmla="*/ 2047 w 392673"/>
              <a:gd name="connsiteY6" fmla="*/ 852 h 325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673" h="325586">
                <a:moveTo>
                  <a:pt x="2047" y="852"/>
                </a:moveTo>
                <a:cubicBezTo>
                  <a:pt x="23214" y="13552"/>
                  <a:pt x="201014" y="146902"/>
                  <a:pt x="265572" y="200877"/>
                </a:cubicBezTo>
                <a:cubicBezTo>
                  <a:pt x="330130" y="254852"/>
                  <a:pt x="378814" y="317294"/>
                  <a:pt x="389397" y="324702"/>
                </a:cubicBezTo>
                <a:cubicBezTo>
                  <a:pt x="399980" y="332110"/>
                  <a:pt x="386222" y="291894"/>
                  <a:pt x="329072" y="245327"/>
                </a:cubicBezTo>
                <a:cubicBezTo>
                  <a:pt x="271922" y="198760"/>
                  <a:pt x="78247" y="65410"/>
                  <a:pt x="46497" y="45302"/>
                </a:cubicBezTo>
                <a:cubicBezTo>
                  <a:pt x="14747" y="25194"/>
                  <a:pt x="146510" y="127852"/>
                  <a:pt x="138572" y="124677"/>
                </a:cubicBezTo>
                <a:cubicBezTo>
                  <a:pt x="130634" y="121502"/>
                  <a:pt x="-19120" y="-11848"/>
                  <a:pt x="2047" y="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1A63B6BA-6BE4-3F0F-12D8-3DC37D29B9E1}"/>
              </a:ext>
            </a:extLst>
          </p:cNvPr>
          <p:cNvSpPr/>
          <p:nvPr/>
        </p:nvSpPr>
        <p:spPr>
          <a:xfrm>
            <a:off x="3374908" y="7556454"/>
            <a:ext cx="684160" cy="518876"/>
          </a:xfrm>
          <a:custGeom>
            <a:avLst/>
            <a:gdLst>
              <a:gd name="connsiteX0" fmla="*/ 117 w 684160"/>
              <a:gd name="connsiteY0" fmla="*/ 46 h 518876"/>
              <a:gd name="connsiteX1" fmla="*/ 327142 w 684160"/>
              <a:gd name="connsiteY1" fmla="*/ 238171 h 518876"/>
              <a:gd name="connsiteX2" fmla="*/ 279517 w 684160"/>
              <a:gd name="connsiteY2" fmla="*/ 212771 h 518876"/>
              <a:gd name="connsiteX3" fmla="*/ 600192 w 684160"/>
              <a:gd name="connsiteY3" fmla="*/ 466771 h 518876"/>
              <a:gd name="connsiteX4" fmla="*/ 577967 w 684160"/>
              <a:gd name="connsiteY4" fmla="*/ 444546 h 518876"/>
              <a:gd name="connsiteX5" fmla="*/ 682742 w 684160"/>
              <a:gd name="connsiteY5" fmla="*/ 517571 h 518876"/>
              <a:gd name="connsiteX6" fmla="*/ 489067 w 684160"/>
              <a:gd name="connsiteY6" fmla="*/ 371521 h 518876"/>
              <a:gd name="connsiteX7" fmla="*/ 292217 w 684160"/>
              <a:gd name="connsiteY7" fmla="*/ 219121 h 518876"/>
              <a:gd name="connsiteX8" fmla="*/ 117 w 684160"/>
              <a:gd name="connsiteY8" fmla="*/ 46 h 518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4160" h="518876">
                <a:moveTo>
                  <a:pt x="117" y="46"/>
                </a:moveTo>
                <a:cubicBezTo>
                  <a:pt x="5938" y="3221"/>
                  <a:pt x="280575" y="202717"/>
                  <a:pt x="327142" y="238171"/>
                </a:cubicBezTo>
                <a:cubicBezTo>
                  <a:pt x="373709" y="273625"/>
                  <a:pt x="234009" y="174671"/>
                  <a:pt x="279517" y="212771"/>
                </a:cubicBezTo>
                <a:cubicBezTo>
                  <a:pt x="325025" y="250871"/>
                  <a:pt x="550450" y="428142"/>
                  <a:pt x="600192" y="466771"/>
                </a:cubicBezTo>
                <a:cubicBezTo>
                  <a:pt x="649934" y="505400"/>
                  <a:pt x="564209" y="436079"/>
                  <a:pt x="577967" y="444546"/>
                </a:cubicBezTo>
                <a:cubicBezTo>
                  <a:pt x="591725" y="453013"/>
                  <a:pt x="697559" y="529742"/>
                  <a:pt x="682742" y="517571"/>
                </a:cubicBezTo>
                <a:cubicBezTo>
                  <a:pt x="667925" y="505400"/>
                  <a:pt x="489067" y="371521"/>
                  <a:pt x="489067" y="371521"/>
                </a:cubicBezTo>
                <a:cubicBezTo>
                  <a:pt x="423980" y="321779"/>
                  <a:pt x="377942" y="279446"/>
                  <a:pt x="292217" y="219121"/>
                </a:cubicBezTo>
                <a:cubicBezTo>
                  <a:pt x="206492" y="158796"/>
                  <a:pt x="-5704" y="-3129"/>
                  <a:pt x="117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ADF9DE5E-2CF4-DD28-2993-A71C477CE8A3}"/>
              </a:ext>
            </a:extLst>
          </p:cNvPr>
          <p:cNvSpPr/>
          <p:nvPr/>
        </p:nvSpPr>
        <p:spPr>
          <a:xfrm>
            <a:off x="3352917" y="7526456"/>
            <a:ext cx="663764" cy="539671"/>
          </a:xfrm>
          <a:custGeom>
            <a:avLst/>
            <a:gdLst>
              <a:gd name="connsiteX0" fmla="*/ 6233 w 663764"/>
              <a:gd name="connsiteY0" fmla="*/ 4644 h 539671"/>
              <a:gd name="connsiteX1" fmla="*/ 387233 w 663764"/>
              <a:gd name="connsiteY1" fmla="*/ 338019 h 539671"/>
              <a:gd name="connsiteX2" fmla="*/ 660283 w 663764"/>
              <a:gd name="connsiteY2" fmla="*/ 534869 h 539671"/>
              <a:gd name="connsiteX3" fmla="*/ 517408 w 663764"/>
              <a:gd name="connsiteY3" fmla="*/ 452319 h 539671"/>
              <a:gd name="connsiteX4" fmla="*/ 174508 w 663764"/>
              <a:gd name="connsiteY4" fmla="*/ 163394 h 539671"/>
              <a:gd name="connsiteX5" fmla="*/ 6233 w 663764"/>
              <a:gd name="connsiteY5" fmla="*/ 4644 h 53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3764" h="539671">
                <a:moveTo>
                  <a:pt x="6233" y="4644"/>
                </a:moveTo>
                <a:cubicBezTo>
                  <a:pt x="41687" y="33748"/>
                  <a:pt x="278225" y="249648"/>
                  <a:pt x="387233" y="338019"/>
                </a:cubicBezTo>
                <a:cubicBezTo>
                  <a:pt x="496241" y="426390"/>
                  <a:pt x="638587" y="515819"/>
                  <a:pt x="660283" y="534869"/>
                </a:cubicBezTo>
                <a:cubicBezTo>
                  <a:pt x="681979" y="553919"/>
                  <a:pt x="598370" y="514231"/>
                  <a:pt x="517408" y="452319"/>
                </a:cubicBezTo>
                <a:cubicBezTo>
                  <a:pt x="436446" y="390407"/>
                  <a:pt x="254412" y="236948"/>
                  <a:pt x="174508" y="163394"/>
                </a:cubicBezTo>
                <a:cubicBezTo>
                  <a:pt x="94604" y="89840"/>
                  <a:pt x="-29221" y="-24460"/>
                  <a:pt x="6233" y="4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7AC05712-BE93-1D57-2420-C1C92B721505}"/>
              </a:ext>
            </a:extLst>
          </p:cNvPr>
          <p:cNvSpPr/>
          <p:nvPr/>
        </p:nvSpPr>
        <p:spPr>
          <a:xfrm>
            <a:off x="3882883" y="7994650"/>
            <a:ext cx="643820" cy="487454"/>
          </a:xfrm>
          <a:custGeom>
            <a:avLst/>
            <a:gdLst>
              <a:gd name="connsiteX0" fmla="*/ 142 w 643820"/>
              <a:gd name="connsiteY0" fmla="*/ 0 h 487454"/>
              <a:gd name="connsiteX1" fmla="*/ 206517 w 643820"/>
              <a:gd name="connsiteY1" fmla="*/ 136525 h 487454"/>
              <a:gd name="connsiteX2" fmla="*/ 409717 w 643820"/>
              <a:gd name="connsiteY2" fmla="*/ 257175 h 487454"/>
              <a:gd name="connsiteX3" fmla="*/ 635142 w 643820"/>
              <a:gd name="connsiteY3" fmla="*/ 479425 h 487454"/>
              <a:gd name="connsiteX4" fmla="*/ 577992 w 643820"/>
              <a:gd name="connsiteY4" fmla="*/ 422275 h 487454"/>
              <a:gd name="connsiteX5" fmla="*/ 397017 w 643820"/>
              <a:gd name="connsiteY5" fmla="*/ 266700 h 487454"/>
              <a:gd name="connsiteX6" fmla="*/ 419242 w 643820"/>
              <a:gd name="connsiteY6" fmla="*/ 282575 h 487454"/>
              <a:gd name="connsiteX7" fmla="*/ 238267 w 643820"/>
              <a:gd name="connsiteY7" fmla="*/ 136525 h 487454"/>
              <a:gd name="connsiteX8" fmla="*/ 142 w 643820"/>
              <a:gd name="connsiteY8" fmla="*/ 0 h 48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3820" h="487454">
                <a:moveTo>
                  <a:pt x="142" y="0"/>
                </a:moveTo>
                <a:cubicBezTo>
                  <a:pt x="-5150" y="0"/>
                  <a:pt x="138255" y="93663"/>
                  <a:pt x="206517" y="136525"/>
                </a:cubicBezTo>
                <a:cubicBezTo>
                  <a:pt x="274779" y="179387"/>
                  <a:pt x="338280" y="200025"/>
                  <a:pt x="409717" y="257175"/>
                </a:cubicBezTo>
                <a:cubicBezTo>
                  <a:pt x="481154" y="314325"/>
                  <a:pt x="607096" y="451908"/>
                  <a:pt x="635142" y="479425"/>
                </a:cubicBezTo>
                <a:cubicBezTo>
                  <a:pt x="663188" y="506942"/>
                  <a:pt x="617679" y="457729"/>
                  <a:pt x="577992" y="422275"/>
                </a:cubicBezTo>
                <a:cubicBezTo>
                  <a:pt x="538305" y="386821"/>
                  <a:pt x="423475" y="289983"/>
                  <a:pt x="397017" y="266700"/>
                </a:cubicBezTo>
                <a:cubicBezTo>
                  <a:pt x="370559" y="243417"/>
                  <a:pt x="445700" y="304271"/>
                  <a:pt x="419242" y="282575"/>
                </a:cubicBezTo>
                <a:cubicBezTo>
                  <a:pt x="392784" y="260879"/>
                  <a:pt x="302825" y="178329"/>
                  <a:pt x="238267" y="136525"/>
                </a:cubicBezTo>
                <a:cubicBezTo>
                  <a:pt x="173709" y="94721"/>
                  <a:pt x="5434" y="0"/>
                  <a:pt x="14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024A1C0B-4092-EA93-569F-F2C190AF52DA}"/>
              </a:ext>
            </a:extLst>
          </p:cNvPr>
          <p:cNvSpPr/>
          <p:nvPr/>
        </p:nvSpPr>
        <p:spPr>
          <a:xfrm>
            <a:off x="4050479" y="8041972"/>
            <a:ext cx="493796" cy="450532"/>
          </a:xfrm>
          <a:custGeom>
            <a:avLst/>
            <a:gdLst>
              <a:gd name="connsiteX0" fmla="*/ 821 w 493796"/>
              <a:gd name="connsiteY0" fmla="*/ 303 h 450532"/>
              <a:gd name="connsiteX1" fmla="*/ 257996 w 493796"/>
              <a:gd name="connsiteY1" fmla="*/ 206678 h 450532"/>
              <a:gd name="connsiteX2" fmla="*/ 486596 w 493796"/>
              <a:gd name="connsiteY2" fmla="*/ 444803 h 450532"/>
              <a:gd name="connsiteX3" fmla="*/ 413571 w 493796"/>
              <a:gd name="connsiteY3" fmla="*/ 359078 h 450532"/>
              <a:gd name="connsiteX4" fmla="*/ 184971 w 493796"/>
              <a:gd name="connsiteY4" fmla="*/ 165403 h 450532"/>
              <a:gd name="connsiteX5" fmla="*/ 821 w 493796"/>
              <a:gd name="connsiteY5" fmla="*/ 303 h 450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3796" h="450532">
                <a:moveTo>
                  <a:pt x="821" y="303"/>
                </a:moveTo>
                <a:cubicBezTo>
                  <a:pt x="12992" y="7182"/>
                  <a:pt x="177034" y="132595"/>
                  <a:pt x="257996" y="206678"/>
                </a:cubicBezTo>
                <a:cubicBezTo>
                  <a:pt x="338959" y="280761"/>
                  <a:pt x="460667" y="419403"/>
                  <a:pt x="486596" y="444803"/>
                </a:cubicBezTo>
                <a:cubicBezTo>
                  <a:pt x="512525" y="470203"/>
                  <a:pt x="463842" y="405645"/>
                  <a:pt x="413571" y="359078"/>
                </a:cubicBezTo>
                <a:cubicBezTo>
                  <a:pt x="363300" y="312511"/>
                  <a:pt x="255350" y="225728"/>
                  <a:pt x="184971" y="165403"/>
                </a:cubicBezTo>
                <a:cubicBezTo>
                  <a:pt x="114592" y="105078"/>
                  <a:pt x="-11350" y="-6576"/>
                  <a:pt x="821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09A46FAF-DEE7-A5F2-5699-768B6919D67E}"/>
              </a:ext>
            </a:extLst>
          </p:cNvPr>
          <p:cNvSpPr/>
          <p:nvPr/>
        </p:nvSpPr>
        <p:spPr>
          <a:xfrm>
            <a:off x="2339162" y="7219642"/>
            <a:ext cx="588549" cy="578510"/>
          </a:xfrm>
          <a:custGeom>
            <a:avLst/>
            <a:gdLst>
              <a:gd name="connsiteX0" fmla="*/ 588188 w 588549"/>
              <a:gd name="connsiteY0" fmla="*/ 308 h 578510"/>
              <a:gd name="connsiteX1" fmla="*/ 248463 w 588549"/>
              <a:gd name="connsiteY1" fmla="*/ 352733 h 578510"/>
              <a:gd name="connsiteX2" fmla="*/ 813 w 588549"/>
              <a:gd name="connsiteY2" fmla="*/ 578158 h 578510"/>
              <a:gd name="connsiteX3" fmla="*/ 175438 w 588549"/>
              <a:gd name="connsiteY3" fmla="*/ 400358 h 578510"/>
              <a:gd name="connsiteX4" fmla="*/ 356413 w 588549"/>
              <a:gd name="connsiteY4" fmla="*/ 232083 h 578510"/>
              <a:gd name="connsiteX5" fmla="*/ 315138 w 588549"/>
              <a:gd name="connsiteY5" fmla="*/ 289233 h 578510"/>
              <a:gd name="connsiteX6" fmla="*/ 588188 w 588549"/>
              <a:gd name="connsiteY6" fmla="*/ 308 h 57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549" h="578510">
                <a:moveTo>
                  <a:pt x="588188" y="308"/>
                </a:moveTo>
                <a:cubicBezTo>
                  <a:pt x="577076" y="10891"/>
                  <a:pt x="346359" y="256425"/>
                  <a:pt x="248463" y="352733"/>
                </a:cubicBezTo>
                <a:cubicBezTo>
                  <a:pt x="150567" y="449041"/>
                  <a:pt x="12984" y="570221"/>
                  <a:pt x="813" y="578158"/>
                </a:cubicBezTo>
                <a:cubicBezTo>
                  <a:pt x="-11358" y="586095"/>
                  <a:pt x="116171" y="458037"/>
                  <a:pt x="175438" y="400358"/>
                </a:cubicBezTo>
                <a:cubicBezTo>
                  <a:pt x="234705" y="342679"/>
                  <a:pt x="333130" y="250604"/>
                  <a:pt x="356413" y="232083"/>
                </a:cubicBezTo>
                <a:cubicBezTo>
                  <a:pt x="379696" y="213562"/>
                  <a:pt x="279684" y="323629"/>
                  <a:pt x="315138" y="289233"/>
                </a:cubicBezTo>
                <a:cubicBezTo>
                  <a:pt x="350592" y="254837"/>
                  <a:pt x="599300" y="-10275"/>
                  <a:pt x="588188" y="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0ACC0A64-1641-123B-44FF-367C49E21C48}"/>
              </a:ext>
            </a:extLst>
          </p:cNvPr>
          <p:cNvSpPr/>
          <p:nvPr/>
        </p:nvSpPr>
        <p:spPr>
          <a:xfrm>
            <a:off x="1759449" y="7693020"/>
            <a:ext cx="656746" cy="806797"/>
          </a:xfrm>
          <a:custGeom>
            <a:avLst/>
            <a:gdLst>
              <a:gd name="connsiteX0" fmla="*/ 656726 w 656746"/>
              <a:gd name="connsiteY0" fmla="*/ 5 h 806797"/>
              <a:gd name="connsiteX1" fmla="*/ 561476 w 656746"/>
              <a:gd name="connsiteY1" fmla="*/ 180980 h 806797"/>
              <a:gd name="connsiteX2" fmla="*/ 323351 w 656746"/>
              <a:gd name="connsiteY2" fmla="*/ 422280 h 806797"/>
              <a:gd name="connsiteX3" fmla="*/ 364626 w 656746"/>
              <a:gd name="connsiteY3" fmla="*/ 349255 h 806797"/>
              <a:gd name="connsiteX4" fmla="*/ 148726 w 656746"/>
              <a:gd name="connsiteY4" fmla="*/ 596905 h 806797"/>
              <a:gd name="connsiteX5" fmla="*/ 5851 w 656746"/>
              <a:gd name="connsiteY5" fmla="*/ 803280 h 806797"/>
              <a:gd name="connsiteX6" fmla="*/ 66176 w 656746"/>
              <a:gd name="connsiteY6" fmla="*/ 695330 h 806797"/>
              <a:gd name="connsiteX7" fmla="*/ 409076 w 656746"/>
              <a:gd name="connsiteY7" fmla="*/ 307980 h 806797"/>
              <a:gd name="connsiteX8" fmla="*/ 380501 w 656746"/>
              <a:gd name="connsiteY8" fmla="*/ 361955 h 806797"/>
              <a:gd name="connsiteX9" fmla="*/ 507501 w 656746"/>
              <a:gd name="connsiteY9" fmla="*/ 238130 h 806797"/>
              <a:gd name="connsiteX10" fmla="*/ 583701 w 656746"/>
              <a:gd name="connsiteY10" fmla="*/ 130180 h 806797"/>
              <a:gd name="connsiteX11" fmla="*/ 555126 w 656746"/>
              <a:gd name="connsiteY11" fmla="*/ 174630 h 806797"/>
              <a:gd name="connsiteX12" fmla="*/ 656726 w 656746"/>
              <a:gd name="connsiteY12" fmla="*/ 5 h 806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6746" h="806797">
                <a:moveTo>
                  <a:pt x="656726" y="5"/>
                </a:moveTo>
                <a:cubicBezTo>
                  <a:pt x="657784" y="1063"/>
                  <a:pt x="617038" y="110601"/>
                  <a:pt x="561476" y="180980"/>
                </a:cubicBezTo>
                <a:cubicBezTo>
                  <a:pt x="505914" y="251359"/>
                  <a:pt x="356159" y="394234"/>
                  <a:pt x="323351" y="422280"/>
                </a:cubicBezTo>
                <a:cubicBezTo>
                  <a:pt x="290543" y="450326"/>
                  <a:pt x="393730" y="320151"/>
                  <a:pt x="364626" y="349255"/>
                </a:cubicBezTo>
                <a:cubicBezTo>
                  <a:pt x="335522" y="378359"/>
                  <a:pt x="208522" y="521234"/>
                  <a:pt x="148726" y="596905"/>
                </a:cubicBezTo>
                <a:cubicBezTo>
                  <a:pt x="88930" y="672576"/>
                  <a:pt x="19609" y="786876"/>
                  <a:pt x="5851" y="803280"/>
                </a:cubicBezTo>
                <a:cubicBezTo>
                  <a:pt x="-7907" y="819684"/>
                  <a:pt x="-1028" y="777880"/>
                  <a:pt x="66176" y="695330"/>
                </a:cubicBezTo>
                <a:cubicBezTo>
                  <a:pt x="133380" y="612780"/>
                  <a:pt x="356689" y="363542"/>
                  <a:pt x="409076" y="307980"/>
                </a:cubicBezTo>
                <a:cubicBezTo>
                  <a:pt x="461463" y="252418"/>
                  <a:pt x="364097" y="373597"/>
                  <a:pt x="380501" y="361955"/>
                </a:cubicBezTo>
                <a:cubicBezTo>
                  <a:pt x="396905" y="350313"/>
                  <a:pt x="473634" y="276759"/>
                  <a:pt x="507501" y="238130"/>
                </a:cubicBezTo>
                <a:cubicBezTo>
                  <a:pt x="541368" y="199501"/>
                  <a:pt x="575764" y="140763"/>
                  <a:pt x="583701" y="130180"/>
                </a:cubicBezTo>
                <a:cubicBezTo>
                  <a:pt x="591638" y="119597"/>
                  <a:pt x="540309" y="192622"/>
                  <a:pt x="555126" y="174630"/>
                </a:cubicBezTo>
                <a:cubicBezTo>
                  <a:pt x="569943" y="156638"/>
                  <a:pt x="655668" y="-1053"/>
                  <a:pt x="65672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A32F3CCF-5DC9-BDFD-1EA0-9FC377B2E967}"/>
              </a:ext>
            </a:extLst>
          </p:cNvPr>
          <p:cNvSpPr/>
          <p:nvPr/>
        </p:nvSpPr>
        <p:spPr>
          <a:xfrm>
            <a:off x="1879455" y="7467216"/>
            <a:ext cx="1376026" cy="984660"/>
          </a:xfrm>
          <a:custGeom>
            <a:avLst/>
            <a:gdLst>
              <a:gd name="connsiteX0" fmla="*/ 145 w 1376026"/>
              <a:gd name="connsiteY0" fmla="*/ 984634 h 984660"/>
              <a:gd name="connsiteX1" fmla="*/ 152545 w 1376026"/>
              <a:gd name="connsiteY1" fmla="*/ 835409 h 984660"/>
              <a:gd name="connsiteX2" fmla="*/ 104920 w 1376026"/>
              <a:gd name="connsiteY2" fmla="*/ 841759 h 984660"/>
              <a:gd name="connsiteX3" fmla="*/ 285895 w 1376026"/>
              <a:gd name="connsiteY3" fmla="*/ 838584 h 984660"/>
              <a:gd name="connsiteX4" fmla="*/ 241445 w 1376026"/>
              <a:gd name="connsiteY4" fmla="*/ 778259 h 984660"/>
              <a:gd name="connsiteX5" fmla="*/ 441470 w 1376026"/>
              <a:gd name="connsiteY5" fmla="*/ 581409 h 984660"/>
              <a:gd name="connsiteX6" fmla="*/ 384320 w 1376026"/>
              <a:gd name="connsiteY6" fmla="*/ 616334 h 984660"/>
              <a:gd name="connsiteX7" fmla="*/ 577995 w 1376026"/>
              <a:gd name="connsiteY7" fmla="*/ 530609 h 984660"/>
              <a:gd name="connsiteX8" fmla="*/ 695470 w 1376026"/>
              <a:gd name="connsiteY8" fmla="*/ 425834 h 984660"/>
              <a:gd name="connsiteX9" fmla="*/ 616095 w 1376026"/>
              <a:gd name="connsiteY9" fmla="*/ 448059 h 984660"/>
              <a:gd name="connsiteX10" fmla="*/ 1032020 w 1376026"/>
              <a:gd name="connsiteY10" fmla="*/ 340109 h 984660"/>
              <a:gd name="connsiteX11" fmla="*/ 863745 w 1376026"/>
              <a:gd name="connsiteY11" fmla="*/ 390909 h 984660"/>
              <a:gd name="connsiteX12" fmla="*/ 1184420 w 1376026"/>
              <a:gd name="connsiteY12" fmla="*/ 244859 h 984660"/>
              <a:gd name="connsiteX13" fmla="*/ 1209820 w 1376026"/>
              <a:gd name="connsiteY13" fmla="*/ 143259 h 984660"/>
              <a:gd name="connsiteX14" fmla="*/ 1203470 w 1376026"/>
              <a:gd name="connsiteY14" fmla="*/ 149609 h 984660"/>
              <a:gd name="connsiteX15" fmla="*/ 1374920 w 1376026"/>
              <a:gd name="connsiteY15" fmla="*/ 384 h 984660"/>
              <a:gd name="connsiteX16" fmla="*/ 1108220 w 1376026"/>
              <a:gd name="connsiteY16" fmla="*/ 200409 h 984660"/>
              <a:gd name="connsiteX17" fmla="*/ 1320945 w 1376026"/>
              <a:gd name="connsiteY17" fmla="*/ 35309 h 984660"/>
              <a:gd name="connsiteX18" fmla="*/ 1165370 w 1376026"/>
              <a:gd name="connsiteY18" fmla="*/ 146434 h 984660"/>
              <a:gd name="connsiteX19" fmla="*/ 1193945 w 1376026"/>
              <a:gd name="connsiteY19" fmla="*/ 219459 h 984660"/>
              <a:gd name="connsiteX20" fmla="*/ 1127270 w 1376026"/>
              <a:gd name="connsiteY20" fmla="*/ 308359 h 984660"/>
              <a:gd name="connsiteX21" fmla="*/ 803420 w 1376026"/>
              <a:gd name="connsiteY21" fmla="*/ 352809 h 984660"/>
              <a:gd name="connsiteX22" fmla="*/ 673245 w 1376026"/>
              <a:gd name="connsiteY22" fmla="*/ 416309 h 984660"/>
              <a:gd name="connsiteX23" fmla="*/ 1089170 w 1376026"/>
              <a:gd name="connsiteY23" fmla="*/ 276609 h 984660"/>
              <a:gd name="connsiteX24" fmla="*/ 654195 w 1376026"/>
              <a:gd name="connsiteY24" fmla="*/ 444884 h 984660"/>
              <a:gd name="connsiteX25" fmla="*/ 352570 w 1376026"/>
              <a:gd name="connsiteY25" fmla="*/ 632209 h 984660"/>
              <a:gd name="connsiteX26" fmla="*/ 187470 w 1376026"/>
              <a:gd name="connsiteY26" fmla="*/ 810009 h 984660"/>
              <a:gd name="connsiteX27" fmla="*/ 311295 w 1376026"/>
              <a:gd name="connsiteY27" fmla="*/ 759209 h 984660"/>
              <a:gd name="connsiteX28" fmla="*/ 184295 w 1376026"/>
              <a:gd name="connsiteY28" fmla="*/ 822709 h 984660"/>
              <a:gd name="connsiteX29" fmla="*/ 145 w 1376026"/>
              <a:gd name="connsiteY29" fmla="*/ 984634 h 984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376026" h="984660">
                <a:moveTo>
                  <a:pt x="145" y="984634"/>
                </a:moveTo>
                <a:cubicBezTo>
                  <a:pt x="-5147" y="986751"/>
                  <a:pt x="135083" y="859221"/>
                  <a:pt x="152545" y="835409"/>
                </a:cubicBezTo>
                <a:cubicBezTo>
                  <a:pt x="170007" y="811597"/>
                  <a:pt x="104920" y="841759"/>
                  <a:pt x="104920" y="841759"/>
                </a:cubicBezTo>
                <a:cubicBezTo>
                  <a:pt x="127145" y="842288"/>
                  <a:pt x="263141" y="849167"/>
                  <a:pt x="285895" y="838584"/>
                </a:cubicBezTo>
                <a:cubicBezTo>
                  <a:pt x="308649" y="828001"/>
                  <a:pt x="215516" y="821121"/>
                  <a:pt x="241445" y="778259"/>
                </a:cubicBezTo>
                <a:cubicBezTo>
                  <a:pt x="267374" y="735396"/>
                  <a:pt x="417658" y="608396"/>
                  <a:pt x="441470" y="581409"/>
                </a:cubicBezTo>
                <a:cubicBezTo>
                  <a:pt x="465282" y="554422"/>
                  <a:pt x="361566" y="624801"/>
                  <a:pt x="384320" y="616334"/>
                </a:cubicBezTo>
                <a:cubicBezTo>
                  <a:pt x="407074" y="607867"/>
                  <a:pt x="526137" y="562359"/>
                  <a:pt x="577995" y="530609"/>
                </a:cubicBezTo>
                <a:cubicBezTo>
                  <a:pt x="629853" y="498859"/>
                  <a:pt x="689120" y="439592"/>
                  <a:pt x="695470" y="425834"/>
                </a:cubicBezTo>
                <a:cubicBezTo>
                  <a:pt x="701820" y="412076"/>
                  <a:pt x="616095" y="448059"/>
                  <a:pt x="616095" y="448059"/>
                </a:cubicBezTo>
                <a:lnTo>
                  <a:pt x="1032020" y="340109"/>
                </a:lnTo>
                <a:cubicBezTo>
                  <a:pt x="1073295" y="330584"/>
                  <a:pt x="838345" y="406784"/>
                  <a:pt x="863745" y="390909"/>
                </a:cubicBezTo>
                <a:cubicBezTo>
                  <a:pt x="889145" y="375034"/>
                  <a:pt x="1126741" y="286134"/>
                  <a:pt x="1184420" y="244859"/>
                </a:cubicBezTo>
                <a:cubicBezTo>
                  <a:pt x="1242099" y="203584"/>
                  <a:pt x="1206645" y="159134"/>
                  <a:pt x="1209820" y="143259"/>
                </a:cubicBezTo>
                <a:cubicBezTo>
                  <a:pt x="1212995" y="127384"/>
                  <a:pt x="1203470" y="149609"/>
                  <a:pt x="1203470" y="149609"/>
                </a:cubicBezTo>
                <a:cubicBezTo>
                  <a:pt x="1230987" y="125797"/>
                  <a:pt x="1390795" y="-8083"/>
                  <a:pt x="1374920" y="384"/>
                </a:cubicBezTo>
                <a:cubicBezTo>
                  <a:pt x="1359045" y="8851"/>
                  <a:pt x="1117216" y="194588"/>
                  <a:pt x="1108220" y="200409"/>
                </a:cubicBezTo>
                <a:cubicBezTo>
                  <a:pt x="1099224" y="206230"/>
                  <a:pt x="1311420" y="44305"/>
                  <a:pt x="1320945" y="35309"/>
                </a:cubicBezTo>
                <a:cubicBezTo>
                  <a:pt x="1330470" y="26313"/>
                  <a:pt x="1186537" y="115742"/>
                  <a:pt x="1165370" y="146434"/>
                </a:cubicBezTo>
                <a:cubicBezTo>
                  <a:pt x="1144203" y="177126"/>
                  <a:pt x="1200295" y="192472"/>
                  <a:pt x="1193945" y="219459"/>
                </a:cubicBezTo>
                <a:cubicBezTo>
                  <a:pt x="1187595" y="246446"/>
                  <a:pt x="1192357" y="286134"/>
                  <a:pt x="1127270" y="308359"/>
                </a:cubicBezTo>
                <a:cubicBezTo>
                  <a:pt x="1062183" y="330584"/>
                  <a:pt x="879091" y="334817"/>
                  <a:pt x="803420" y="352809"/>
                </a:cubicBezTo>
                <a:cubicBezTo>
                  <a:pt x="727749" y="370801"/>
                  <a:pt x="625620" y="429009"/>
                  <a:pt x="673245" y="416309"/>
                </a:cubicBezTo>
                <a:cubicBezTo>
                  <a:pt x="720870" y="403609"/>
                  <a:pt x="1092345" y="271847"/>
                  <a:pt x="1089170" y="276609"/>
                </a:cubicBezTo>
                <a:cubicBezTo>
                  <a:pt x="1085995" y="281371"/>
                  <a:pt x="776962" y="385617"/>
                  <a:pt x="654195" y="444884"/>
                </a:cubicBezTo>
                <a:cubicBezTo>
                  <a:pt x="531428" y="504151"/>
                  <a:pt x="430357" y="571355"/>
                  <a:pt x="352570" y="632209"/>
                </a:cubicBezTo>
                <a:cubicBezTo>
                  <a:pt x="274783" y="693063"/>
                  <a:pt x="194349" y="788843"/>
                  <a:pt x="187470" y="810009"/>
                </a:cubicBezTo>
                <a:cubicBezTo>
                  <a:pt x="180591" y="831175"/>
                  <a:pt x="311824" y="757092"/>
                  <a:pt x="311295" y="759209"/>
                </a:cubicBezTo>
                <a:cubicBezTo>
                  <a:pt x="310766" y="761326"/>
                  <a:pt x="235624" y="785667"/>
                  <a:pt x="184295" y="822709"/>
                </a:cubicBezTo>
                <a:cubicBezTo>
                  <a:pt x="132966" y="859751"/>
                  <a:pt x="5437" y="982517"/>
                  <a:pt x="145" y="984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6FA48A7C-AE9A-425A-9CB8-008FE1D8F2B9}"/>
              </a:ext>
            </a:extLst>
          </p:cNvPr>
          <p:cNvSpPr/>
          <p:nvPr/>
        </p:nvSpPr>
        <p:spPr>
          <a:xfrm>
            <a:off x="2687288" y="7181709"/>
            <a:ext cx="411521" cy="300639"/>
          </a:xfrm>
          <a:custGeom>
            <a:avLst/>
            <a:gdLst>
              <a:gd name="connsiteX0" fmla="*/ 328962 w 411521"/>
              <a:gd name="connsiteY0" fmla="*/ 141 h 300639"/>
              <a:gd name="connsiteX1" fmla="*/ 189262 w 411521"/>
              <a:gd name="connsiteY1" fmla="*/ 120791 h 300639"/>
              <a:gd name="connsiteX2" fmla="*/ 119412 w 411521"/>
              <a:gd name="connsiteY2" fmla="*/ 206516 h 300639"/>
              <a:gd name="connsiteX3" fmla="*/ 132112 w 411521"/>
              <a:gd name="connsiteY3" fmla="*/ 184291 h 300639"/>
              <a:gd name="connsiteX4" fmla="*/ 94012 w 411521"/>
              <a:gd name="connsiteY4" fmla="*/ 238266 h 300639"/>
              <a:gd name="connsiteX5" fmla="*/ 255937 w 411521"/>
              <a:gd name="connsiteY5" fmla="*/ 181116 h 300639"/>
              <a:gd name="connsiteX6" fmla="*/ 411512 w 411521"/>
              <a:gd name="connsiteY6" fmla="*/ 168416 h 300639"/>
              <a:gd name="connsiteX7" fmla="*/ 262287 w 411521"/>
              <a:gd name="connsiteY7" fmla="*/ 206516 h 300639"/>
              <a:gd name="connsiteX8" fmla="*/ 62262 w 411521"/>
              <a:gd name="connsiteY8" fmla="*/ 266841 h 300639"/>
              <a:gd name="connsiteX9" fmla="*/ 1937 w 411521"/>
              <a:gd name="connsiteY9" fmla="*/ 298591 h 300639"/>
              <a:gd name="connsiteX10" fmla="*/ 119412 w 411521"/>
              <a:gd name="connsiteY10" fmla="*/ 209691 h 300639"/>
              <a:gd name="connsiteX11" fmla="*/ 201962 w 411521"/>
              <a:gd name="connsiteY11" fmla="*/ 98566 h 300639"/>
              <a:gd name="connsiteX12" fmla="*/ 328962 w 411521"/>
              <a:gd name="connsiteY12" fmla="*/ 141 h 300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1521" h="300639">
                <a:moveTo>
                  <a:pt x="328962" y="141"/>
                </a:moveTo>
                <a:cubicBezTo>
                  <a:pt x="326845" y="3845"/>
                  <a:pt x="224187" y="86395"/>
                  <a:pt x="189262" y="120791"/>
                </a:cubicBezTo>
                <a:cubicBezTo>
                  <a:pt x="154337" y="155187"/>
                  <a:pt x="128937" y="195933"/>
                  <a:pt x="119412" y="206516"/>
                </a:cubicBezTo>
                <a:cubicBezTo>
                  <a:pt x="109887" y="217099"/>
                  <a:pt x="136345" y="178999"/>
                  <a:pt x="132112" y="184291"/>
                </a:cubicBezTo>
                <a:cubicBezTo>
                  <a:pt x="127879" y="189583"/>
                  <a:pt x="73375" y="238795"/>
                  <a:pt x="94012" y="238266"/>
                </a:cubicBezTo>
                <a:cubicBezTo>
                  <a:pt x="114649" y="237737"/>
                  <a:pt x="203020" y="192758"/>
                  <a:pt x="255937" y="181116"/>
                </a:cubicBezTo>
                <a:cubicBezTo>
                  <a:pt x="308854" y="169474"/>
                  <a:pt x="410454" y="164183"/>
                  <a:pt x="411512" y="168416"/>
                </a:cubicBezTo>
                <a:cubicBezTo>
                  <a:pt x="412570" y="172649"/>
                  <a:pt x="320495" y="190112"/>
                  <a:pt x="262287" y="206516"/>
                </a:cubicBezTo>
                <a:cubicBezTo>
                  <a:pt x="204079" y="222920"/>
                  <a:pt x="105654" y="251495"/>
                  <a:pt x="62262" y="266841"/>
                </a:cubicBezTo>
                <a:cubicBezTo>
                  <a:pt x="18870" y="282187"/>
                  <a:pt x="-7588" y="308116"/>
                  <a:pt x="1937" y="298591"/>
                </a:cubicBezTo>
                <a:cubicBezTo>
                  <a:pt x="11462" y="289066"/>
                  <a:pt x="86075" y="243028"/>
                  <a:pt x="119412" y="209691"/>
                </a:cubicBezTo>
                <a:cubicBezTo>
                  <a:pt x="152749" y="176354"/>
                  <a:pt x="170212" y="130845"/>
                  <a:pt x="201962" y="98566"/>
                </a:cubicBezTo>
                <a:cubicBezTo>
                  <a:pt x="233712" y="66287"/>
                  <a:pt x="331079" y="-3563"/>
                  <a:pt x="328962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EF327BBC-9E63-EB19-93F5-2C592283612E}"/>
              </a:ext>
            </a:extLst>
          </p:cNvPr>
          <p:cNvSpPr/>
          <p:nvPr/>
        </p:nvSpPr>
        <p:spPr>
          <a:xfrm>
            <a:off x="2984492" y="7162796"/>
            <a:ext cx="345642" cy="331225"/>
          </a:xfrm>
          <a:custGeom>
            <a:avLst/>
            <a:gdLst>
              <a:gd name="connsiteX0" fmla="*/ 8 w 345642"/>
              <a:gd name="connsiteY0" fmla="*/ 4 h 331225"/>
              <a:gd name="connsiteX1" fmla="*/ 244483 w 345642"/>
              <a:gd name="connsiteY1" fmla="*/ 212729 h 331225"/>
              <a:gd name="connsiteX2" fmla="*/ 165108 w 345642"/>
              <a:gd name="connsiteY2" fmla="*/ 158754 h 331225"/>
              <a:gd name="connsiteX3" fmla="*/ 342908 w 345642"/>
              <a:gd name="connsiteY3" fmla="*/ 330204 h 331225"/>
              <a:gd name="connsiteX4" fmla="*/ 254008 w 345642"/>
              <a:gd name="connsiteY4" fmla="*/ 219079 h 331225"/>
              <a:gd name="connsiteX5" fmla="*/ 8 w 345642"/>
              <a:gd name="connsiteY5" fmla="*/ 4 h 33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642" h="331225">
                <a:moveTo>
                  <a:pt x="8" y="4"/>
                </a:moveTo>
                <a:cubicBezTo>
                  <a:pt x="-1580" y="-1054"/>
                  <a:pt x="216966" y="186271"/>
                  <a:pt x="244483" y="212729"/>
                </a:cubicBezTo>
                <a:cubicBezTo>
                  <a:pt x="272000" y="239187"/>
                  <a:pt x="148704" y="139175"/>
                  <a:pt x="165108" y="158754"/>
                </a:cubicBezTo>
                <a:cubicBezTo>
                  <a:pt x="181512" y="178333"/>
                  <a:pt x="328091" y="320150"/>
                  <a:pt x="342908" y="330204"/>
                </a:cubicBezTo>
                <a:cubicBezTo>
                  <a:pt x="357725" y="340258"/>
                  <a:pt x="310099" y="274112"/>
                  <a:pt x="254008" y="219079"/>
                </a:cubicBezTo>
                <a:cubicBezTo>
                  <a:pt x="197917" y="164046"/>
                  <a:pt x="1596" y="1062"/>
                  <a:pt x="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85CD7483-21B6-5811-89DB-2BC53CE218C3}"/>
              </a:ext>
            </a:extLst>
          </p:cNvPr>
          <p:cNvSpPr/>
          <p:nvPr/>
        </p:nvSpPr>
        <p:spPr>
          <a:xfrm>
            <a:off x="3154795" y="7418775"/>
            <a:ext cx="1000950" cy="1054654"/>
          </a:xfrm>
          <a:custGeom>
            <a:avLst/>
            <a:gdLst>
              <a:gd name="connsiteX0" fmla="*/ 1155 w 1000950"/>
              <a:gd name="connsiteY0" fmla="*/ 1200 h 1054654"/>
              <a:gd name="connsiteX1" fmla="*/ 442480 w 1000950"/>
              <a:gd name="connsiteY1" fmla="*/ 420300 h 1054654"/>
              <a:gd name="connsiteX2" fmla="*/ 429780 w 1000950"/>
              <a:gd name="connsiteY2" fmla="*/ 388550 h 1054654"/>
              <a:gd name="connsiteX3" fmla="*/ 648855 w 1000950"/>
              <a:gd name="connsiteY3" fmla="*/ 563175 h 1054654"/>
              <a:gd name="connsiteX4" fmla="*/ 566305 w 1000950"/>
              <a:gd name="connsiteY4" fmla="*/ 509200 h 1054654"/>
              <a:gd name="connsiteX5" fmla="*/ 686955 w 1000950"/>
              <a:gd name="connsiteY5" fmla="*/ 683825 h 1054654"/>
              <a:gd name="connsiteX6" fmla="*/ 991755 w 1000950"/>
              <a:gd name="connsiteY6" fmla="*/ 1042600 h 1054654"/>
              <a:gd name="connsiteX7" fmla="*/ 886980 w 1000950"/>
              <a:gd name="connsiteY7" fmla="*/ 921950 h 1054654"/>
              <a:gd name="connsiteX8" fmla="*/ 537730 w 1000950"/>
              <a:gd name="connsiteY8" fmla="*/ 458400 h 1054654"/>
              <a:gd name="connsiteX9" fmla="*/ 321830 w 1000950"/>
              <a:gd name="connsiteY9" fmla="*/ 299650 h 1054654"/>
              <a:gd name="connsiteX10" fmla="*/ 1155 w 1000950"/>
              <a:gd name="connsiteY10" fmla="*/ 1200 h 1054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0950" h="1054654">
                <a:moveTo>
                  <a:pt x="1155" y="1200"/>
                </a:moveTo>
                <a:cubicBezTo>
                  <a:pt x="21263" y="21308"/>
                  <a:pt x="371043" y="355742"/>
                  <a:pt x="442480" y="420300"/>
                </a:cubicBezTo>
                <a:cubicBezTo>
                  <a:pt x="513917" y="484858"/>
                  <a:pt x="395384" y="364738"/>
                  <a:pt x="429780" y="388550"/>
                </a:cubicBezTo>
                <a:cubicBezTo>
                  <a:pt x="464176" y="412363"/>
                  <a:pt x="626101" y="543067"/>
                  <a:pt x="648855" y="563175"/>
                </a:cubicBezTo>
                <a:cubicBezTo>
                  <a:pt x="671609" y="583283"/>
                  <a:pt x="559955" y="489092"/>
                  <a:pt x="566305" y="509200"/>
                </a:cubicBezTo>
                <a:cubicBezTo>
                  <a:pt x="572655" y="529308"/>
                  <a:pt x="616047" y="594925"/>
                  <a:pt x="686955" y="683825"/>
                </a:cubicBezTo>
                <a:cubicBezTo>
                  <a:pt x="757863" y="772725"/>
                  <a:pt x="958418" y="1002913"/>
                  <a:pt x="991755" y="1042600"/>
                </a:cubicBezTo>
                <a:cubicBezTo>
                  <a:pt x="1025092" y="1082287"/>
                  <a:pt x="962651" y="1019317"/>
                  <a:pt x="886980" y="921950"/>
                </a:cubicBezTo>
                <a:cubicBezTo>
                  <a:pt x="811309" y="824583"/>
                  <a:pt x="631922" y="562117"/>
                  <a:pt x="537730" y="458400"/>
                </a:cubicBezTo>
                <a:cubicBezTo>
                  <a:pt x="443538" y="354683"/>
                  <a:pt x="414963" y="380083"/>
                  <a:pt x="321830" y="299650"/>
                </a:cubicBezTo>
                <a:cubicBezTo>
                  <a:pt x="228697" y="219217"/>
                  <a:pt x="-18953" y="-18908"/>
                  <a:pt x="1155" y="1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AE6F61F3-42EA-A69F-F75D-3ED69C4BD49F}"/>
              </a:ext>
            </a:extLst>
          </p:cNvPr>
          <p:cNvSpPr/>
          <p:nvPr/>
        </p:nvSpPr>
        <p:spPr>
          <a:xfrm>
            <a:off x="3310696" y="7634969"/>
            <a:ext cx="732028" cy="818015"/>
          </a:xfrm>
          <a:custGeom>
            <a:avLst/>
            <a:gdLst>
              <a:gd name="connsiteX0" fmla="*/ 829 w 732028"/>
              <a:gd name="connsiteY0" fmla="*/ 906 h 818015"/>
              <a:gd name="connsiteX1" fmla="*/ 410404 w 732028"/>
              <a:gd name="connsiteY1" fmla="*/ 404131 h 818015"/>
              <a:gd name="connsiteX2" fmla="*/ 327854 w 732028"/>
              <a:gd name="connsiteY2" fmla="*/ 343806 h 818015"/>
              <a:gd name="connsiteX3" fmla="*/ 731079 w 732028"/>
              <a:gd name="connsiteY3" fmla="*/ 816881 h 818015"/>
              <a:gd name="connsiteX4" fmla="*/ 435804 w 732028"/>
              <a:gd name="connsiteY4" fmla="*/ 470806 h 818015"/>
              <a:gd name="connsiteX5" fmla="*/ 308804 w 732028"/>
              <a:gd name="connsiteY5" fmla="*/ 299356 h 818015"/>
              <a:gd name="connsiteX6" fmla="*/ 829 w 732028"/>
              <a:gd name="connsiteY6" fmla="*/ 906 h 818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2028" h="818015">
                <a:moveTo>
                  <a:pt x="829" y="906"/>
                </a:moveTo>
                <a:cubicBezTo>
                  <a:pt x="17762" y="18368"/>
                  <a:pt x="355900" y="346981"/>
                  <a:pt x="410404" y="404131"/>
                </a:cubicBezTo>
                <a:cubicBezTo>
                  <a:pt x="464908" y="461281"/>
                  <a:pt x="274408" y="275014"/>
                  <a:pt x="327854" y="343806"/>
                </a:cubicBezTo>
                <a:cubicBezTo>
                  <a:pt x="381300" y="412598"/>
                  <a:pt x="731079" y="816881"/>
                  <a:pt x="731079" y="816881"/>
                </a:cubicBezTo>
                <a:cubicBezTo>
                  <a:pt x="749071" y="838048"/>
                  <a:pt x="506183" y="557060"/>
                  <a:pt x="435804" y="470806"/>
                </a:cubicBezTo>
                <a:cubicBezTo>
                  <a:pt x="365425" y="384552"/>
                  <a:pt x="386592" y="375556"/>
                  <a:pt x="308804" y="299356"/>
                </a:cubicBezTo>
                <a:cubicBezTo>
                  <a:pt x="231016" y="223156"/>
                  <a:pt x="-16104" y="-16556"/>
                  <a:pt x="829" y="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E41BD640-17CB-F723-9E99-DDA11A774CDC}"/>
              </a:ext>
            </a:extLst>
          </p:cNvPr>
          <p:cNvSpPr/>
          <p:nvPr/>
        </p:nvSpPr>
        <p:spPr>
          <a:xfrm>
            <a:off x="3127374" y="7664446"/>
            <a:ext cx="145496" cy="301667"/>
          </a:xfrm>
          <a:custGeom>
            <a:avLst/>
            <a:gdLst>
              <a:gd name="connsiteX0" fmla="*/ 1 w 145496"/>
              <a:gd name="connsiteY0" fmla="*/ 4 h 301667"/>
              <a:gd name="connsiteX1" fmla="*/ 139701 w 145496"/>
              <a:gd name="connsiteY1" fmla="*/ 231779 h 301667"/>
              <a:gd name="connsiteX2" fmla="*/ 120651 w 145496"/>
              <a:gd name="connsiteY2" fmla="*/ 301629 h 301667"/>
              <a:gd name="connsiteX3" fmla="*/ 136526 w 145496"/>
              <a:gd name="connsiteY3" fmla="*/ 225429 h 301667"/>
              <a:gd name="connsiteX4" fmla="*/ 1 w 145496"/>
              <a:gd name="connsiteY4" fmla="*/ 4 h 30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96" h="301667">
                <a:moveTo>
                  <a:pt x="1" y="4"/>
                </a:moveTo>
                <a:cubicBezTo>
                  <a:pt x="530" y="1062"/>
                  <a:pt x="119593" y="181508"/>
                  <a:pt x="139701" y="231779"/>
                </a:cubicBezTo>
                <a:cubicBezTo>
                  <a:pt x="159809" y="282050"/>
                  <a:pt x="121180" y="302687"/>
                  <a:pt x="120651" y="301629"/>
                </a:cubicBezTo>
                <a:cubicBezTo>
                  <a:pt x="120122" y="300571"/>
                  <a:pt x="157164" y="271467"/>
                  <a:pt x="136526" y="225429"/>
                </a:cubicBezTo>
                <a:cubicBezTo>
                  <a:pt x="115889" y="179392"/>
                  <a:pt x="-528" y="-1054"/>
                  <a:pt x="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FBBBAE1F-A2BD-5F17-8BC1-DE70FA5230BA}"/>
              </a:ext>
            </a:extLst>
          </p:cNvPr>
          <p:cNvSpPr/>
          <p:nvPr/>
        </p:nvSpPr>
        <p:spPr>
          <a:xfrm>
            <a:off x="2718741" y="7876451"/>
            <a:ext cx="1201857" cy="635925"/>
          </a:xfrm>
          <a:custGeom>
            <a:avLst/>
            <a:gdLst>
              <a:gd name="connsiteX0" fmla="*/ 5409 w 1201857"/>
              <a:gd name="connsiteY0" fmla="*/ 724 h 635925"/>
              <a:gd name="connsiteX1" fmla="*/ 602309 w 1201857"/>
              <a:gd name="connsiteY1" fmla="*/ 153124 h 635925"/>
              <a:gd name="connsiteX2" fmla="*/ 557859 w 1201857"/>
              <a:gd name="connsiteY2" fmla="*/ 127724 h 635925"/>
              <a:gd name="connsiteX3" fmla="*/ 986484 w 1201857"/>
              <a:gd name="connsiteY3" fmla="*/ 435699 h 635925"/>
              <a:gd name="connsiteX4" fmla="*/ 1199209 w 1201857"/>
              <a:gd name="connsiteY4" fmla="*/ 635724 h 635925"/>
              <a:gd name="connsiteX5" fmla="*/ 1059509 w 1201857"/>
              <a:gd name="connsiteY5" fmla="*/ 464274 h 635925"/>
              <a:gd name="connsiteX6" fmla="*/ 449909 w 1201857"/>
              <a:gd name="connsiteY6" fmla="*/ 61049 h 635925"/>
              <a:gd name="connsiteX7" fmla="*/ 287984 w 1201857"/>
              <a:gd name="connsiteY7" fmla="*/ 45174 h 635925"/>
              <a:gd name="connsiteX8" fmla="*/ 427684 w 1201857"/>
              <a:gd name="connsiteY8" fmla="*/ 51524 h 635925"/>
              <a:gd name="connsiteX9" fmla="*/ 468959 w 1201857"/>
              <a:gd name="connsiteY9" fmla="*/ 89624 h 635925"/>
              <a:gd name="connsiteX10" fmla="*/ 160984 w 1201857"/>
              <a:gd name="connsiteY10" fmla="*/ 13424 h 635925"/>
              <a:gd name="connsiteX11" fmla="*/ 300684 w 1201857"/>
              <a:gd name="connsiteY11" fmla="*/ 92799 h 635925"/>
              <a:gd name="connsiteX12" fmla="*/ 5409 w 1201857"/>
              <a:gd name="connsiteY12" fmla="*/ 724 h 63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1857" h="635925">
                <a:moveTo>
                  <a:pt x="5409" y="724"/>
                </a:moveTo>
                <a:cubicBezTo>
                  <a:pt x="55680" y="10778"/>
                  <a:pt x="510234" y="131957"/>
                  <a:pt x="602309" y="153124"/>
                </a:cubicBezTo>
                <a:cubicBezTo>
                  <a:pt x="694384" y="174291"/>
                  <a:pt x="493830" y="80628"/>
                  <a:pt x="557859" y="127724"/>
                </a:cubicBezTo>
                <a:cubicBezTo>
                  <a:pt x="621888" y="174820"/>
                  <a:pt x="879592" y="351032"/>
                  <a:pt x="986484" y="435699"/>
                </a:cubicBezTo>
                <a:cubicBezTo>
                  <a:pt x="1093376" y="520366"/>
                  <a:pt x="1187038" y="630962"/>
                  <a:pt x="1199209" y="635724"/>
                </a:cubicBezTo>
                <a:cubicBezTo>
                  <a:pt x="1211380" y="640486"/>
                  <a:pt x="1184392" y="560053"/>
                  <a:pt x="1059509" y="464274"/>
                </a:cubicBezTo>
                <a:cubicBezTo>
                  <a:pt x="934626" y="368495"/>
                  <a:pt x="578497" y="130899"/>
                  <a:pt x="449909" y="61049"/>
                </a:cubicBezTo>
                <a:cubicBezTo>
                  <a:pt x="321321" y="-8801"/>
                  <a:pt x="291688" y="46761"/>
                  <a:pt x="287984" y="45174"/>
                </a:cubicBezTo>
                <a:cubicBezTo>
                  <a:pt x="284280" y="43587"/>
                  <a:pt x="397522" y="44116"/>
                  <a:pt x="427684" y="51524"/>
                </a:cubicBezTo>
                <a:cubicBezTo>
                  <a:pt x="457846" y="58932"/>
                  <a:pt x="513409" y="95974"/>
                  <a:pt x="468959" y="89624"/>
                </a:cubicBezTo>
                <a:cubicBezTo>
                  <a:pt x="424509" y="83274"/>
                  <a:pt x="189030" y="12895"/>
                  <a:pt x="160984" y="13424"/>
                </a:cubicBezTo>
                <a:cubicBezTo>
                  <a:pt x="132938" y="13953"/>
                  <a:pt x="330317" y="97032"/>
                  <a:pt x="300684" y="92799"/>
                </a:cubicBezTo>
                <a:cubicBezTo>
                  <a:pt x="271051" y="88566"/>
                  <a:pt x="-44862" y="-9330"/>
                  <a:pt x="5409" y="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45C69C95-02B7-CCF8-3A39-EB1F5FFB96AC}"/>
              </a:ext>
            </a:extLst>
          </p:cNvPr>
          <p:cNvSpPr/>
          <p:nvPr/>
        </p:nvSpPr>
        <p:spPr>
          <a:xfrm>
            <a:off x="2586770" y="7997561"/>
            <a:ext cx="1113223" cy="439676"/>
          </a:xfrm>
          <a:custGeom>
            <a:avLst/>
            <a:gdLst>
              <a:gd name="connsiteX0" fmla="*/ 855 w 1113223"/>
              <a:gd name="connsiteY0" fmla="*/ 63764 h 439676"/>
              <a:gd name="connsiteX1" fmla="*/ 483455 w 1113223"/>
              <a:gd name="connsiteY1" fmla="*/ 66939 h 439676"/>
              <a:gd name="connsiteX2" fmla="*/ 1102580 w 1113223"/>
              <a:gd name="connsiteY2" fmla="*/ 435239 h 439676"/>
              <a:gd name="connsiteX3" fmla="*/ 839055 w 1113223"/>
              <a:gd name="connsiteY3" fmla="*/ 254264 h 439676"/>
              <a:gd name="connsiteX4" fmla="*/ 378680 w 1113223"/>
              <a:gd name="connsiteY4" fmla="*/ 9789 h 439676"/>
              <a:gd name="connsiteX5" fmla="*/ 855 w 1113223"/>
              <a:gd name="connsiteY5" fmla="*/ 63764 h 43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3223" h="439676">
                <a:moveTo>
                  <a:pt x="855" y="63764"/>
                </a:moveTo>
                <a:cubicBezTo>
                  <a:pt x="18318" y="73289"/>
                  <a:pt x="299834" y="5026"/>
                  <a:pt x="483455" y="66939"/>
                </a:cubicBezTo>
                <a:cubicBezTo>
                  <a:pt x="667076" y="128852"/>
                  <a:pt x="1043313" y="404018"/>
                  <a:pt x="1102580" y="435239"/>
                </a:cubicBezTo>
                <a:cubicBezTo>
                  <a:pt x="1161847" y="466460"/>
                  <a:pt x="959705" y="325172"/>
                  <a:pt x="839055" y="254264"/>
                </a:cubicBezTo>
                <a:cubicBezTo>
                  <a:pt x="718405" y="183356"/>
                  <a:pt x="519968" y="47360"/>
                  <a:pt x="378680" y="9789"/>
                </a:cubicBezTo>
                <a:cubicBezTo>
                  <a:pt x="237393" y="-27782"/>
                  <a:pt x="-16608" y="54239"/>
                  <a:pt x="855" y="63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C46F49E3-7A2B-3811-DFD5-93640D047F60}"/>
              </a:ext>
            </a:extLst>
          </p:cNvPr>
          <p:cNvSpPr/>
          <p:nvPr/>
        </p:nvSpPr>
        <p:spPr>
          <a:xfrm>
            <a:off x="5031825" y="3628722"/>
            <a:ext cx="142435" cy="406227"/>
          </a:xfrm>
          <a:custGeom>
            <a:avLst/>
            <a:gdLst>
              <a:gd name="connsiteX0" fmla="*/ 550 w 142435"/>
              <a:gd name="connsiteY0" fmla="*/ 303 h 406227"/>
              <a:gd name="connsiteX1" fmla="*/ 57700 w 142435"/>
              <a:gd name="connsiteY1" fmla="*/ 140003 h 406227"/>
              <a:gd name="connsiteX2" fmla="*/ 127550 w 142435"/>
              <a:gd name="connsiteY2" fmla="*/ 206678 h 406227"/>
              <a:gd name="connsiteX3" fmla="*/ 124375 w 142435"/>
              <a:gd name="connsiteY3" fmla="*/ 403528 h 406227"/>
              <a:gd name="connsiteX4" fmla="*/ 140250 w 142435"/>
              <a:gd name="connsiteY4" fmla="*/ 314628 h 406227"/>
              <a:gd name="connsiteX5" fmla="*/ 137075 w 142435"/>
              <a:gd name="connsiteY5" fmla="*/ 222553 h 406227"/>
              <a:gd name="connsiteX6" fmla="*/ 92625 w 142435"/>
              <a:gd name="connsiteY6" fmla="*/ 181278 h 406227"/>
              <a:gd name="connsiteX7" fmla="*/ 550 w 142435"/>
              <a:gd name="connsiteY7" fmla="*/ 303 h 40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435" h="406227">
                <a:moveTo>
                  <a:pt x="550" y="303"/>
                </a:moveTo>
                <a:cubicBezTo>
                  <a:pt x="-5271" y="-6576"/>
                  <a:pt x="36533" y="105607"/>
                  <a:pt x="57700" y="140003"/>
                </a:cubicBezTo>
                <a:cubicBezTo>
                  <a:pt x="78867" y="174399"/>
                  <a:pt x="116438" y="162757"/>
                  <a:pt x="127550" y="206678"/>
                </a:cubicBezTo>
                <a:cubicBezTo>
                  <a:pt x="138662" y="250599"/>
                  <a:pt x="122258" y="385536"/>
                  <a:pt x="124375" y="403528"/>
                </a:cubicBezTo>
                <a:cubicBezTo>
                  <a:pt x="126492" y="421520"/>
                  <a:pt x="138133" y="344790"/>
                  <a:pt x="140250" y="314628"/>
                </a:cubicBezTo>
                <a:cubicBezTo>
                  <a:pt x="142367" y="284466"/>
                  <a:pt x="145013" y="244778"/>
                  <a:pt x="137075" y="222553"/>
                </a:cubicBezTo>
                <a:cubicBezTo>
                  <a:pt x="129138" y="200328"/>
                  <a:pt x="113262" y="213028"/>
                  <a:pt x="92625" y="181278"/>
                </a:cubicBezTo>
                <a:cubicBezTo>
                  <a:pt x="71988" y="149528"/>
                  <a:pt x="6371" y="7182"/>
                  <a:pt x="550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C8E6F008-68D7-BD00-C330-2E78B0A2CBC8}"/>
              </a:ext>
            </a:extLst>
          </p:cNvPr>
          <p:cNvSpPr/>
          <p:nvPr/>
        </p:nvSpPr>
        <p:spPr>
          <a:xfrm>
            <a:off x="5656245" y="3683000"/>
            <a:ext cx="293705" cy="160187"/>
          </a:xfrm>
          <a:custGeom>
            <a:avLst/>
            <a:gdLst>
              <a:gd name="connsiteX0" fmla="*/ 293705 w 293705"/>
              <a:gd name="connsiteY0" fmla="*/ 0 h 160187"/>
              <a:gd name="connsiteX1" fmla="*/ 119080 w 293705"/>
              <a:gd name="connsiteY1" fmla="*/ 60325 h 160187"/>
              <a:gd name="connsiteX2" fmla="*/ 1605 w 293705"/>
              <a:gd name="connsiteY2" fmla="*/ 158750 h 160187"/>
              <a:gd name="connsiteX3" fmla="*/ 55580 w 293705"/>
              <a:gd name="connsiteY3" fmla="*/ 114300 h 160187"/>
              <a:gd name="connsiteX4" fmla="*/ 122255 w 293705"/>
              <a:gd name="connsiteY4" fmla="*/ 50800 h 160187"/>
              <a:gd name="connsiteX5" fmla="*/ 84155 w 293705"/>
              <a:gd name="connsiteY5" fmla="*/ 63500 h 160187"/>
              <a:gd name="connsiteX6" fmla="*/ 293705 w 293705"/>
              <a:gd name="connsiteY6" fmla="*/ 0 h 16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705" h="160187">
                <a:moveTo>
                  <a:pt x="293705" y="0"/>
                </a:moveTo>
                <a:cubicBezTo>
                  <a:pt x="230734" y="16933"/>
                  <a:pt x="167763" y="33867"/>
                  <a:pt x="119080" y="60325"/>
                </a:cubicBezTo>
                <a:cubicBezTo>
                  <a:pt x="70397" y="86783"/>
                  <a:pt x="12188" y="149754"/>
                  <a:pt x="1605" y="158750"/>
                </a:cubicBezTo>
                <a:cubicBezTo>
                  <a:pt x="-8978" y="167746"/>
                  <a:pt x="35472" y="132292"/>
                  <a:pt x="55580" y="114300"/>
                </a:cubicBezTo>
                <a:cubicBezTo>
                  <a:pt x="75688" y="96308"/>
                  <a:pt x="117492" y="59267"/>
                  <a:pt x="122255" y="50800"/>
                </a:cubicBezTo>
                <a:cubicBezTo>
                  <a:pt x="127018" y="42333"/>
                  <a:pt x="84155" y="63500"/>
                  <a:pt x="84155" y="63500"/>
                </a:cubicBezTo>
                <a:lnTo>
                  <a:pt x="29370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D6EAD8B0-BD65-9985-A2DA-B7CFE049759A}"/>
              </a:ext>
            </a:extLst>
          </p:cNvPr>
          <p:cNvSpPr/>
          <p:nvPr/>
        </p:nvSpPr>
        <p:spPr>
          <a:xfrm>
            <a:off x="4997428" y="4400516"/>
            <a:ext cx="158857" cy="28609"/>
          </a:xfrm>
          <a:custGeom>
            <a:avLst/>
            <a:gdLst>
              <a:gd name="connsiteX0" fmla="*/ 22 w 158857"/>
              <a:gd name="connsiteY0" fmla="*/ 28609 h 28609"/>
              <a:gd name="connsiteX1" fmla="*/ 107972 w 158857"/>
              <a:gd name="connsiteY1" fmla="*/ 34 h 28609"/>
              <a:gd name="connsiteX2" fmla="*/ 158772 w 158857"/>
              <a:gd name="connsiteY2" fmla="*/ 22259 h 28609"/>
              <a:gd name="connsiteX3" fmla="*/ 117497 w 158857"/>
              <a:gd name="connsiteY3" fmla="*/ 34 h 28609"/>
              <a:gd name="connsiteX4" fmla="*/ 22 w 158857"/>
              <a:gd name="connsiteY4" fmla="*/ 28609 h 28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857" h="28609">
                <a:moveTo>
                  <a:pt x="22" y="28609"/>
                </a:moveTo>
                <a:cubicBezTo>
                  <a:pt x="-1565" y="28609"/>
                  <a:pt x="81514" y="1092"/>
                  <a:pt x="107972" y="34"/>
                </a:cubicBezTo>
                <a:cubicBezTo>
                  <a:pt x="134430" y="-1024"/>
                  <a:pt x="157185" y="22259"/>
                  <a:pt x="158772" y="22259"/>
                </a:cubicBezTo>
                <a:cubicBezTo>
                  <a:pt x="160359" y="22259"/>
                  <a:pt x="139722" y="34"/>
                  <a:pt x="117497" y="34"/>
                </a:cubicBezTo>
                <a:cubicBezTo>
                  <a:pt x="95272" y="34"/>
                  <a:pt x="1609" y="28609"/>
                  <a:pt x="22" y="28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9E63979C-192E-F7AD-4D71-E4ECDD5233EC}"/>
              </a:ext>
            </a:extLst>
          </p:cNvPr>
          <p:cNvSpPr/>
          <p:nvPr/>
        </p:nvSpPr>
        <p:spPr>
          <a:xfrm>
            <a:off x="5028479" y="4228504"/>
            <a:ext cx="177286" cy="61737"/>
          </a:xfrm>
          <a:custGeom>
            <a:avLst/>
            <a:gdLst>
              <a:gd name="connsiteX0" fmla="*/ 721 w 177286"/>
              <a:gd name="connsiteY0" fmla="*/ 60921 h 61737"/>
              <a:gd name="connsiteX1" fmla="*/ 89621 w 177286"/>
              <a:gd name="connsiteY1" fmla="*/ 45046 h 61737"/>
              <a:gd name="connsiteX2" fmla="*/ 175346 w 177286"/>
              <a:gd name="connsiteY2" fmla="*/ 596 h 61737"/>
              <a:gd name="connsiteX3" fmla="*/ 140421 w 177286"/>
              <a:gd name="connsiteY3" fmla="*/ 22821 h 61737"/>
              <a:gd name="connsiteX4" fmla="*/ 721 w 177286"/>
              <a:gd name="connsiteY4" fmla="*/ 60921 h 6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286" h="61737">
                <a:moveTo>
                  <a:pt x="721" y="60921"/>
                </a:moveTo>
                <a:cubicBezTo>
                  <a:pt x="-7746" y="64625"/>
                  <a:pt x="60517" y="55100"/>
                  <a:pt x="89621" y="45046"/>
                </a:cubicBezTo>
                <a:cubicBezTo>
                  <a:pt x="118725" y="34992"/>
                  <a:pt x="166879" y="4300"/>
                  <a:pt x="175346" y="596"/>
                </a:cubicBezTo>
                <a:cubicBezTo>
                  <a:pt x="183813" y="-3108"/>
                  <a:pt x="163175" y="11179"/>
                  <a:pt x="140421" y="22821"/>
                </a:cubicBezTo>
                <a:cubicBezTo>
                  <a:pt x="117667" y="34463"/>
                  <a:pt x="9188" y="57217"/>
                  <a:pt x="721" y="60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27BED4A5-84ED-263E-18B4-0CCDE0A7848A}"/>
              </a:ext>
            </a:extLst>
          </p:cNvPr>
          <p:cNvSpPr/>
          <p:nvPr/>
        </p:nvSpPr>
        <p:spPr>
          <a:xfrm>
            <a:off x="5518147" y="3927449"/>
            <a:ext cx="74623" cy="209979"/>
          </a:xfrm>
          <a:custGeom>
            <a:avLst/>
            <a:gdLst>
              <a:gd name="connsiteX0" fmla="*/ 3 w 74623"/>
              <a:gd name="connsiteY0" fmla="*/ 26 h 209979"/>
              <a:gd name="connsiteX1" fmla="*/ 66678 w 74623"/>
              <a:gd name="connsiteY1" fmla="*/ 171476 h 209979"/>
              <a:gd name="connsiteX2" fmla="*/ 73028 w 74623"/>
              <a:gd name="connsiteY2" fmla="*/ 209576 h 209979"/>
              <a:gd name="connsiteX3" fmla="*/ 63503 w 74623"/>
              <a:gd name="connsiteY3" fmla="*/ 158776 h 209979"/>
              <a:gd name="connsiteX4" fmla="*/ 3 w 74623"/>
              <a:gd name="connsiteY4" fmla="*/ 26 h 209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23" h="209979">
                <a:moveTo>
                  <a:pt x="3" y="26"/>
                </a:moveTo>
                <a:cubicBezTo>
                  <a:pt x="532" y="2143"/>
                  <a:pt x="54507" y="136551"/>
                  <a:pt x="66678" y="171476"/>
                </a:cubicBezTo>
                <a:cubicBezTo>
                  <a:pt x="78849" y="206401"/>
                  <a:pt x="73557" y="211693"/>
                  <a:pt x="73028" y="209576"/>
                </a:cubicBezTo>
                <a:cubicBezTo>
                  <a:pt x="72499" y="207459"/>
                  <a:pt x="73028" y="192114"/>
                  <a:pt x="63503" y="158776"/>
                </a:cubicBezTo>
                <a:cubicBezTo>
                  <a:pt x="53978" y="125439"/>
                  <a:pt x="-526" y="-2091"/>
                  <a:pt x="3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8B063D20-F9B3-6AB9-D6F9-A243917DEEBF}"/>
              </a:ext>
            </a:extLst>
          </p:cNvPr>
          <p:cNvSpPr/>
          <p:nvPr/>
        </p:nvSpPr>
        <p:spPr>
          <a:xfrm>
            <a:off x="5657746" y="4444922"/>
            <a:ext cx="121950" cy="104990"/>
          </a:xfrm>
          <a:custGeom>
            <a:avLst/>
            <a:gdLst>
              <a:gd name="connsiteX0" fmla="*/ 104 w 121950"/>
              <a:gd name="connsiteY0" fmla="*/ 78 h 104990"/>
              <a:gd name="connsiteX1" fmla="*/ 101704 w 121950"/>
              <a:gd name="connsiteY1" fmla="*/ 66753 h 104990"/>
              <a:gd name="connsiteX2" fmla="*/ 120754 w 121950"/>
              <a:gd name="connsiteY2" fmla="*/ 104853 h 104990"/>
              <a:gd name="connsiteX3" fmla="*/ 82654 w 121950"/>
              <a:gd name="connsiteY3" fmla="*/ 54053 h 104990"/>
              <a:gd name="connsiteX4" fmla="*/ 104 w 121950"/>
              <a:gd name="connsiteY4" fmla="*/ 78 h 10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0" h="104990">
                <a:moveTo>
                  <a:pt x="104" y="78"/>
                </a:moveTo>
                <a:cubicBezTo>
                  <a:pt x="3279" y="2195"/>
                  <a:pt x="81596" y="49291"/>
                  <a:pt x="101704" y="66753"/>
                </a:cubicBezTo>
                <a:cubicBezTo>
                  <a:pt x="121812" y="84215"/>
                  <a:pt x="123929" y="106970"/>
                  <a:pt x="120754" y="104853"/>
                </a:cubicBezTo>
                <a:cubicBezTo>
                  <a:pt x="117579" y="102736"/>
                  <a:pt x="98529" y="68870"/>
                  <a:pt x="82654" y="54053"/>
                </a:cubicBezTo>
                <a:cubicBezTo>
                  <a:pt x="66779" y="39236"/>
                  <a:pt x="-3071" y="-2039"/>
                  <a:pt x="104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EE9A6279-ADC9-934C-1E3C-46EE5126AFD9}"/>
              </a:ext>
            </a:extLst>
          </p:cNvPr>
          <p:cNvSpPr/>
          <p:nvPr/>
        </p:nvSpPr>
        <p:spPr>
          <a:xfrm>
            <a:off x="5340549" y="6970833"/>
            <a:ext cx="219372" cy="1168265"/>
          </a:xfrm>
          <a:custGeom>
            <a:avLst/>
            <a:gdLst>
              <a:gd name="connsiteX0" fmla="*/ 3283 w 219372"/>
              <a:gd name="connsiteY0" fmla="*/ 5154 h 1168265"/>
              <a:gd name="connsiteX1" fmla="*/ 140935 w 219372"/>
              <a:gd name="connsiteY1" fmla="*/ 462354 h 1168265"/>
              <a:gd name="connsiteX2" fmla="*/ 136019 w 219372"/>
              <a:gd name="connsiteY2" fmla="*/ 388612 h 1168265"/>
              <a:gd name="connsiteX3" fmla="*/ 190096 w 219372"/>
              <a:gd name="connsiteY3" fmla="*/ 698328 h 1168265"/>
              <a:gd name="connsiteX4" fmla="*/ 199928 w 219372"/>
              <a:gd name="connsiteY4" fmla="*/ 1047373 h 1168265"/>
              <a:gd name="connsiteX5" fmla="*/ 140935 w 219372"/>
              <a:gd name="connsiteY5" fmla="*/ 1165361 h 1168265"/>
              <a:gd name="connsiteX6" fmla="*/ 170432 w 219372"/>
              <a:gd name="connsiteY6" fmla="*/ 1116199 h 1168265"/>
              <a:gd name="connsiteX7" fmla="*/ 214677 w 219372"/>
              <a:gd name="connsiteY7" fmla="*/ 944135 h 1168265"/>
              <a:gd name="connsiteX8" fmla="*/ 47528 w 219372"/>
              <a:gd name="connsiteY8" fmla="*/ 182135 h 1168265"/>
              <a:gd name="connsiteX9" fmla="*/ 42612 w 219372"/>
              <a:gd name="connsiteY9" fmla="*/ 211632 h 1168265"/>
              <a:gd name="connsiteX10" fmla="*/ 3283 w 219372"/>
              <a:gd name="connsiteY10" fmla="*/ 5154 h 116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372" h="1168265">
                <a:moveTo>
                  <a:pt x="3283" y="5154"/>
                </a:moveTo>
                <a:cubicBezTo>
                  <a:pt x="19670" y="46941"/>
                  <a:pt x="118812" y="398444"/>
                  <a:pt x="140935" y="462354"/>
                </a:cubicBezTo>
                <a:cubicBezTo>
                  <a:pt x="163058" y="526264"/>
                  <a:pt x="127826" y="349283"/>
                  <a:pt x="136019" y="388612"/>
                </a:cubicBezTo>
                <a:cubicBezTo>
                  <a:pt x="144212" y="427941"/>
                  <a:pt x="179445" y="588535"/>
                  <a:pt x="190096" y="698328"/>
                </a:cubicBezTo>
                <a:cubicBezTo>
                  <a:pt x="200747" y="808121"/>
                  <a:pt x="208121" y="969534"/>
                  <a:pt x="199928" y="1047373"/>
                </a:cubicBezTo>
                <a:cubicBezTo>
                  <a:pt x="191735" y="1125212"/>
                  <a:pt x="145851" y="1153890"/>
                  <a:pt x="140935" y="1165361"/>
                </a:cubicBezTo>
                <a:cubicBezTo>
                  <a:pt x="136019" y="1176832"/>
                  <a:pt x="158142" y="1153070"/>
                  <a:pt x="170432" y="1116199"/>
                </a:cubicBezTo>
                <a:cubicBezTo>
                  <a:pt x="182722" y="1079328"/>
                  <a:pt x="235161" y="1099812"/>
                  <a:pt x="214677" y="944135"/>
                </a:cubicBezTo>
                <a:cubicBezTo>
                  <a:pt x="194193" y="788458"/>
                  <a:pt x="47528" y="182135"/>
                  <a:pt x="47528" y="182135"/>
                </a:cubicBezTo>
                <a:cubicBezTo>
                  <a:pt x="18851" y="60051"/>
                  <a:pt x="48347" y="234574"/>
                  <a:pt x="42612" y="211632"/>
                </a:cubicBezTo>
                <a:cubicBezTo>
                  <a:pt x="36877" y="188690"/>
                  <a:pt x="-13104" y="-36633"/>
                  <a:pt x="3283" y="5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9D6380B8-4CC3-C0CB-568B-2234988C7145}"/>
              </a:ext>
            </a:extLst>
          </p:cNvPr>
          <p:cNvSpPr/>
          <p:nvPr/>
        </p:nvSpPr>
        <p:spPr>
          <a:xfrm>
            <a:off x="5368163" y="6911903"/>
            <a:ext cx="216743" cy="546246"/>
          </a:xfrm>
          <a:custGeom>
            <a:avLst/>
            <a:gdLst>
              <a:gd name="connsiteX0" fmla="*/ 250 w 216743"/>
              <a:gd name="connsiteY0" fmla="*/ 174 h 546246"/>
              <a:gd name="connsiteX1" fmla="*/ 83824 w 216743"/>
              <a:gd name="connsiteY1" fmla="*/ 295142 h 546246"/>
              <a:gd name="connsiteX2" fmla="*/ 118237 w 216743"/>
              <a:gd name="connsiteY2" fmla="*/ 447542 h 546246"/>
              <a:gd name="connsiteX3" fmla="*/ 113321 w 216743"/>
              <a:gd name="connsiteY3" fmla="*/ 344303 h 546246"/>
              <a:gd name="connsiteX4" fmla="*/ 216560 w 216743"/>
              <a:gd name="connsiteY4" fmla="*/ 545865 h 546246"/>
              <a:gd name="connsiteX5" fmla="*/ 137902 w 216743"/>
              <a:gd name="connsiteY5" fmla="*/ 393465 h 546246"/>
              <a:gd name="connsiteX6" fmla="*/ 113321 w 216743"/>
              <a:gd name="connsiteY6" fmla="*/ 339387 h 546246"/>
              <a:gd name="connsiteX7" fmla="*/ 250 w 216743"/>
              <a:gd name="connsiteY7" fmla="*/ 174 h 54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743" h="546246">
                <a:moveTo>
                  <a:pt x="250" y="174"/>
                </a:moveTo>
                <a:cubicBezTo>
                  <a:pt x="-4666" y="-7200"/>
                  <a:pt x="64159" y="220581"/>
                  <a:pt x="83824" y="295142"/>
                </a:cubicBezTo>
                <a:cubicBezTo>
                  <a:pt x="103489" y="369703"/>
                  <a:pt x="113321" y="439349"/>
                  <a:pt x="118237" y="447542"/>
                </a:cubicBezTo>
                <a:cubicBezTo>
                  <a:pt x="123153" y="455735"/>
                  <a:pt x="96934" y="327916"/>
                  <a:pt x="113321" y="344303"/>
                </a:cubicBezTo>
                <a:cubicBezTo>
                  <a:pt x="129708" y="360690"/>
                  <a:pt x="212463" y="537671"/>
                  <a:pt x="216560" y="545865"/>
                </a:cubicBezTo>
                <a:cubicBezTo>
                  <a:pt x="220657" y="554059"/>
                  <a:pt x="155109" y="427878"/>
                  <a:pt x="137902" y="393465"/>
                </a:cubicBezTo>
                <a:cubicBezTo>
                  <a:pt x="120695" y="359052"/>
                  <a:pt x="134624" y="401658"/>
                  <a:pt x="113321" y="339387"/>
                </a:cubicBezTo>
                <a:cubicBezTo>
                  <a:pt x="92018" y="277116"/>
                  <a:pt x="5166" y="7548"/>
                  <a:pt x="250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C89D71AF-F0AE-FA10-6E9F-8C425D8A76CF}"/>
              </a:ext>
            </a:extLst>
          </p:cNvPr>
          <p:cNvSpPr/>
          <p:nvPr/>
        </p:nvSpPr>
        <p:spPr>
          <a:xfrm>
            <a:off x="5359713" y="6828267"/>
            <a:ext cx="283174" cy="708041"/>
          </a:xfrm>
          <a:custGeom>
            <a:avLst/>
            <a:gdLst>
              <a:gd name="connsiteX0" fmla="*/ 8700 w 283174"/>
              <a:gd name="connsiteY0" fmla="*/ 19901 h 708041"/>
              <a:gd name="connsiteX1" fmla="*/ 200429 w 283174"/>
              <a:gd name="connsiteY1" fmla="*/ 423023 h 708041"/>
              <a:gd name="connsiteX2" fmla="*/ 279087 w 283174"/>
              <a:gd name="connsiteY2" fmla="*/ 703243 h 708041"/>
              <a:gd name="connsiteX3" fmla="*/ 254506 w 283174"/>
              <a:gd name="connsiteY3" fmla="*/ 570507 h 708041"/>
              <a:gd name="connsiteX4" fmla="*/ 107022 w 283174"/>
              <a:gd name="connsiteY4" fmla="*/ 201798 h 708041"/>
              <a:gd name="connsiteX5" fmla="*/ 38197 w 283174"/>
              <a:gd name="connsiteY5" fmla="*/ 73978 h 708041"/>
              <a:gd name="connsiteX6" fmla="*/ 8700 w 283174"/>
              <a:gd name="connsiteY6" fmla="*/ 19901 h 70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174" h="708041">
                <a:moveTo>
                  <a:pt x="8700" y="19901"/>
                </a:moveTo>
                <a:cubicBezTo>
                  <a:pt x="35739" y="78075"/>
                  <a:pt x="155364" y="309133"/>
                  <a:pt x="200429" y="423023"/>
                </a:cubicBezTo>
                <a:cubicBezTo>
                  <a:pt x="245494" y="536913"/>
                  <a:pt x="270074" y="678662"/>
                  <a:pt x="279087" y="703243"/>
                </a:cubicBezTo>
                <a:cubicBezTo>
                  <a:pt x="288100" y="727824"/>
                  <a:pt x="283184" y="654081"/>
                  <a:pt x="254506" y="570507"/>
                </a:cubicBezTo>
                <a:cubicBezTo>
                  <a:pt x="225829" y="486933"/>
                  <a:pt x="143073" y="284553"/>
                  <a:pt x="107022" y="201798"/>
                </a:cubicBezTo>
                <a:cubicBezTo>
                  <a:pt x="70971" y="119043"/>
                  <a:pt x="51307" y="101017"/>
                  <a:pt x="38197" y="73978"/>
                </a:cubicBezTo>
                <a:cubicBezTo>
                  <a:pt x="25087" y="46939"/>
                  <a:pt x="-18339" y="-38273"/>
                  <a:pt x="8700" y="19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03CC9860-8C63-A095-5322-B738307A072C}"/>
              </a:ext>
            </a:extLst>
          </p:cNvPr>
          <p:cNvSpPr/>
          <p:nvPr/>
        </p:nvSpPr>
        <p:spPr>
          <a:xfrm>
            <a:off x="5638800" y="7551652"/>
            <a:ext cx="21121" cy="402645"/>
          </a:xfrm>
          <a:custGeom>
            <a:avLst/>
            <a:gdLst>
              <a:gd name="connsiteX0" fmla="*/ 0 w 21121"/>
              <a:gd name="connsiteY0" fmla="*/ 4438 h 402645"/>
              <a:gd name="connsiteX1" fmla="*/ 19665 w 21121"/>
              <a:gd name="connsiteY1" fmla="*/ 299406 h 402645"/>
              <a:gd name="connsiteX2" fmla="*/ 19665 w 21121"/>
              <a:gd name="connsiteY2" fmla="*/ 402645 h 402645"/>
              <a:gd name="connsiteX3" fmla="*/ 19665 w 21121"/>
              <a:gd name="connsiteY3" fmla="*/ 299406 h 402645"/>
              <a:gd name="connsiteX4" fmla="*/ 19665 w 21121"/>
              <a:gd name="connsiteY4" fmla="*/ 132258 h 402645"/>
              <a:gd name="connsiteX5" fmla="*/ 0 w 21121"/>
              <a:gd name="connsiteY5" fmla="*/ 4438 h 40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21" h="402645">
                <a:moveTo>
                  <a:pt x="0" y="4438"/>
                </a:moveTo>
                <a:cubicBezTo>
                  <a:pt x="0" y="32296"/>
                  <a:pt x="16388" y="233038"/>
                  <a:pt x="19665" y="299406"/>
                </a:cubicBezTo>
                <a:cubicBezTo>
                  <a:pt x="22943" y="365774"/>
                  <a:pt x="19665" y="402645"/>
                  <a:pt x="19665" y="402645"/>
                </a:cubicBezTo>
                <a:lnTo>
                  <a:pt x="19665" y="299406"/>
                </a:lnTo>
                <a:cubicBezTo>
                  <a:pt x="19665" y="254342"/>
                  <a:pt x="20484" y="177322"/>
                  <a:pt x="19665" y="132258"/>
                </a:cubicBezTo>
                <a:cubicBezTo>
                  <a:pt x="18846" y="87194"/>
                  <a:pt x="0" y="-23420"/>
                  <a:pt x="0" y="4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ED081E32-56CB-0C69-5B54-80DA8ABA32AC}"/>
              </a:ext>
            </a:extLst>
          </p:cNvPr>
          <p:cNvSpPr/>
          <p:nvPr/>
        </p:nvSpPr>
        <p:spPr>
          <a:xfrm>
            <a:off x="5368413" y="8154934"/>
            <a:ext cx="486697" cy="267183"/>
          </a:xfrm>
          <a:custGeom>
            <a:avLst/>
            <a:gdLst>
              <a:gd name="connsiteX0" fmla="*/ 0 w 486697"/>
              <a:gd name="connsiteY0" fmla="*/ 5840 h 267183"/>
              <a:gd name="connsiteX1" fmla="*/ 221226 w 486697"/>
              <a:gd name="connsiteY1" fmla="*/ 10756 h 267183"/>
              <a:gd name="connsiteX2" fmla="*/ 270387 w 486697"/>
              <a:gd name="connsiteY2" fmla="*/ 104163 h 267183"/>
              <a:gd name="connsiteX3" fmla="*/ 285135 w 486697"/>
              <a:gd name="connsiteY3" fmla="*/ 69750 h 267183"/>
              <a:gd name="connsiteX4" fmla="*/ 324464 w 486697"/>
              <a:gd name="connsiteY4" fmla="*/ 148408 h 267183"/>
              <a:gd name="connsiteX5" fmla="*/ 486697 w 486697"/>
              <a:gd name="connsiteY5" fmla="*/ 266395 h 267183"/>
              <a:gd name="connsiteX6" fmla="*/ 324464 w 486697"/>
              <a:gd name="connsiteY6" fmla="*/ 192653 h 267183"/>
              <a:gd name="connsiteX7" fmla="*/ 324464 w 486697"/>
              <a:gd name="connsiteY7" fmla="*/ 55001 h 267183"/>
              <a:gd name="connsiteX8" fmla="*/ 231058 w 486697"/>
              <a:gd name="connsiteY8" fmla="*/ 10756 h 267183"/>
              <a:gd name="connsiteX9" fmla="*/ 270387 w 486697"/>
              <a:gd name="connsiteY9" fmla="*/ 15672 h 267183"/>
              <a:gd name="connsiteX10" fmla="*/ 0 w 486697"/>
              <a:gd name="connsiteY10" fmla="*/ 5840 h 267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6697" h="267183">
                <a:moveTo>
                  <a:pt x="0" y="5840"/>
                </a:moveTo>
                <a:cubicBezTo>
                  <a:pt x="88081" y="104"/>
                  <a:pt x="176162" y="-5631"/>
                  <a:pt x="221226" y="10756"/>
                </a:cubicBezTo>
                <a:cubicBezTo>
                  <a:pt x="266291" y="27143"/>
                  <a:pt x="259735" y="94331"/>
                  <a:pt x="270387" y="104163"/>
                </a:cubicBezTo>
                <a:cubicBezTo>
                  <a:pt x="281039" y="113995"/>
                  <a:pt x="276122" y="62376"/>
                  <a:pt x="285135" y="69750"/>
                </a:cubicBezTo>
                <a:cubicBezTo>
                  <a:pt x="294148" y="77124"/>
                  <a:pt x="290870" y="115634"/>
                  <a:pt x="324464" y="148408"/>
                </a:cubicBezTo>
                <a:cubicBezTo>
                  <a:pt x="358058" y="181182"/>
                  <a:pt x="486697" y="259021"/>
                  <a:pt x="486697" y="266395"/>
                </a:cubicBezTo>
                <a:cubicBezTo>
                  <a:pt x="486697" y="273769"/>
                  <a:pt x="351503" y="227885"/>
                  <a:pt x="324464" y="192653"/>
                </a:cubicBezTo>
                <a:cubicBezTo>
                  <a:pt x="297425" y="157421"/>
                  <a:pt x="340032" y="85317"/>
                  <a:pt x="324464" y="55001"/>
                </a:cubicBezTo>
                <a:cubicBezTo>
                  <a:pt x="308896" y="24685"/>
                  <a:pt x="240071" y="17311"/>
                  <a:pt x="231058" y="10756"/>
                </a:cubicBezTo>
                <a:cubicBezTo>
                  <a:pt x="222045" y="4201"/>
                  <a:pt x="270387" y="15672"/>
                  <a:pt x="270387" y="15672"/>
                </a:cubicBezTo>
                <a:lnTo>
                  <a:pt x="0" y="584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E6D51DCC-69D9-BF77-1B45-982433EA12E5}"/>
              </a:ext>
            </a:extLst>
          </p:cNvPr>
          <p:cNvSpPr/>
          <p:nvPr/>
        </p:nvSpPr>
        <p:spPr>
          <a:xfrm>
            <a:off x="5591905" y="7372171"/>
            <a:ext cx="667622" cy="121186"/>
          </a:xfrm>
          <a:custGeom>
            <a:avLst/>
            <a:gdLst>
              <a:gd name="connsiteX0" fmla="*/ 2650 w 667622"/>
              <a:gd name="connsiteY0" fmla="*/ 6939 h 121186"/>
              <a:gd name="connsiteX1" fmla="*/ 194379 w 667622"/>
              <a:gd name="connsiteY1" fmla="*/ 2023 h 121186"/>
              <a:gd name="connsiteX2" fmla="*/ 327114 w 667622"/>
              <a:gd name="connsiteY2" fmla="*/ 6939 h 121186"/>
              <a:gd name="connsiteX3" fmla="*/ 233708 w 667622"/>
              <a:gd name="connsiteY3" fmla="*/ 2023 h 121186"/>
              <a:gd name="connsiteX4" fmla="*/ 430353 w 667622"/>
              <a:gd name="connsiteY4" fmla="*/ 46268 h 121186"/>
              <a:gd name="connsiteX5" fmla="*/ 666327 w 667622"/>
              <a:gd name="connsiteY5" fmla="*/ 120010 h 121186"/>
              <a:gd name="connsiteX6" fmla="*/ 513927 w 667622"/>
              <a:gd name="connsiteY6" fmla="*/ 85597 h 121186"/>
              <a:gd name="connsiteX7" fmla="*/ 277953 w 667622"/>
              <a:gd name="connsiteY7" fmla="*/ 6939 h 121186"/>
              <a:gd name="connsiteX8" fmla="*/ 96056 w 667622"/>
              <a:gd name="connsiteY8" fmla="*/ 2023 h 121186"/>
              <a:gd name="connsiteX9" fmla="*/ 2650 w 667622"/>
              <a:gd name="connsiteY9" fmla="*/ 6939 h 12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7622" h="121186">
                <a:moveTo>
                  <a:pt x="2650" y="6939"/>
                </a:moveTo>
                <a:cubicBezTo>
                  <a:pt x="19037" y="6939"/>
                  <a:pt x="140302" y="2023"/>
                  <a:pt x="194379" y="2023"/>
                </a:cubicBezTo>
                <a:cubicBezTo>
                  <a:pt x="248456" y="2023"/>
                  <a:pt x="320559" y="6939"/>
                  <a:pt x="327114" y="6939"/>
                </a:cubicBezTo>
                <a:cubicBezTo>
                  <a:pt x="333669" y="6939"/>
                  <a:pt x="216502" y="-4532"/>
                  <a:pt x="233708" y="2023"/>
                </a:cubicBezTo>
                <a:cubicBezTo>
                  <a:pt x="250914" y="8578"/>
                  <a:pt x="358250" y="26604"/>
                  <a:pt x="430353" y="46268"/>
                </a:cubicBezTo>
                <a:cubicBezTo>
                  <a:pt x="502456" y="65932"/>
                  <a:pt x="652398" y="113455"/>
                  <a:pt x="666327" y="120010"/>
                </a:cubicBezTo>
                <a:cubicBezTo>
                  <a:pt x="680256" y="126565"/>
                  <a:pt x="578656" y="104442"/>
                  <a:pt x="513927" y="85597"/>
                </a:cubicBezTo>
                <a:cubicBezTo>
                  <a:pt x="449198" y="66752"/>
                  <a:pt x="347598" y="20868"/>
                  <a:pt x="277953" y="6939"/>
                </a:cubicBezTo>
                <a:cubicBezTo>
                  <a:pt x="208308" y="-6990"/>
                  <a:pt x="142759" y="5301"/>
                  <a:pt x="96056" y="2023"/>
                </a:cubicBezTo>
                <a:cubicBezTo>
                  <a:pt x="49353" y="-1255"/>
                  <a:pt x="-13737" y="6939"/>
                  <a:pt x="2650" y="6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75D06E06-9A81-58E4-8B79-BD9827D8CEA7}"/>
              </a:ext>
            </a:extLst>
          </p:cNvPr>
          <p:cNvSpPr/>
          <p:nvPr/>
        </p:nvSpPr>
        <p:spPr>
          <a:xfrm>
            <a:off x="5602873" y="7293113"/>
            <a:ext cx="689065" cy="185187"/>
          </a:xfrm>
          <a:custGeom>
            <a:avLst/>
            <a:gdLst>
              <a:gd name="connsiteX0" fmla="*/ 1514 w 689065"/>
              <a:gd name="connsiteY0" fmla="*/ 61416 h 185187"/>
              <a:gd name="connsiteX1" fmla="*/ 129333 w 689065"/>
              <a:gd name="connsiteY1" fmla="*/ 17171 h 185187"/>
              <a:gd name="connsiteX2" fmla="*/ 276817 w 689065"/>
              <a:gd name="connsiteY2" fmla="*/ 66332 h 185187"/>
              <a:gd name="connsiteX3" fmla="*/ 227656 w 689065"/>
              <a:gd name="connsiteY3" fmla="*/ 51584 h 185187"/>
              <a:gd name="connsiteX4" fmla="*/ 389888 w 689065"/>
              <a:gd name="connsiteY4" fmla="*/ 90913 h 185187"/>
              <a:gd name="connsiteX5" fmla="*/ 684856 w 689065"/>
              <a:gd name="connsiteY5" fmla="*/ 184319 h 185187"/>
              <a:gd name="connsiteX6" fmla="*/ 571785 w 689065"/>
              <a:gd name="connsiteY6" fmla="*/ 140074 h 185187"/>
              <a:gd name="connsiteX7" fmla="*/ 252237 w 689065"/>
              <a:gd name="connsiteY7" fmla="*/ 12255 h 185187"/>
              <a:gd name="connsiteX8" fmla="*/ 158830 w 689065"/>
              <a:gd name="connsiteY8" fmla="*/ 7339 h 185187"/>
              <a:gd name="connsiteX9" fmla="*/ 217824 w 689065"/>
              <a:gd name="connsiteY9" fmla="*/ 31919 h 185187"/>
              <a:gd name="connsiteX10" fmla="*/ 1514 w 689065"/>
              <a:gd name="connsiteY10" fmla="*/ 61416 h 18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9065" h="185187">
                <a:moveTo>
                  <a:pt x="1514" y="61416"/>
                </a:moveTo>
                <a:cubicBezTo>
                  <a:pt x="-13234" y="58958"/>
                  <a:pt x="83449" y="16352"/>
                  <a:pt x="129333" y="17171"/>
                </a:cubicBezTo>
                <a:cubicBezTo>
                  <a:pt x="175217" y="17990"/>
                  <a:pt x="260430" y="60596"/>
                  <a:pt x="276817" y="66332"/>
                </a:cubicBezTo>
                <a:cubicBezTo>
                  <a:pt x="293204" y="72068"/>
                  <a:pt x="208811" y="47487"/>
                  <a:pt x="227656" y="51584"/>
                </a:cubicBezTo>
                <a:cubicBezTo>
                  <a:pt x="246501" y="55681"/>
                  <a:pt x="313688" y="68791"/>
                  <a:pt x="389888" y="90913"/>
                </a:cubicBezTo>
                <a:cubicBezTo>
                  <a:pt x="466088" y="113035"/>
                  <a:pt x="654540" y="176126"/>
                  <a:pt x="684856" y="184319"/>
                </a:cubicBezTo>
                <a:cubicBezTo>
                  <a:pt x="715172" y="192512"/>
                  <a:pt x="571785" y="140074"/>
                  <a:pt x="571785" y="140074"/>
                </a:cubicBezTo>
                <a:cubicBezTo>
                  <a:pt x="499682" y="111397"/>
                  <a:pt x="321063" y="34377"/>
                  <a:pt x="252237" y="12255"/>
                </a:cubicBezTo>
                <a:cubicBezTo>
                  <a:pt x="183411" y="-9867"/>
                  <a:pt x="164566" y="4062"/>
                  <a:pt x="158830" y="7339"/>
                </a:cubicBezTo>
                <a:cubicBezTo>
                  <a:pt x="153094" y="10616"/>
                  <a:pt x="248960" y="22906"/>
                  <a:pt x="217824" y="31919"/>
                </a:cubicBezTo>
                <a:cubicBezTo>
                  <a:pt x="186689" y="40932"/>
                  <a:pt x="16262" y="63874"/>
                  <a:pt x="1514" y="61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DEE70CEA-25BB-01EC-E21D-714BBEE907DB}"/>
              </a:ext>
            </a:extLst>
          </p:cNvPr>
          <p:cNvSpPr/>
          <p:nvPr/>
        </p:nvSpPr>
        <p:spPr>
          <a:xfrm>
            <a:off x="5602897" y="7496983"/>
            <a:ext cx="85497" cy="710952"/>
          </a:xfrm>
          <a:custGeom>
            <a:avLst/>
            <a:gdLst>
              <a:gd name="connsiteX0" fmla="*/ 6406 w 85497"/>
              <a:gd name="connsiteY0" fmla="*/ 114 h 710952"/>
              <a:gd name="connsiteX1" fmla="*/ 35903 w 85497"/>
              <a:gd name="connsiteY1" fmla="*/ 344243 h 710952"/>
              <a:gd name="connsiteX2" fmla="*/ 50651 w 85497"/>
              <a:gd name="connsiteY2" fmla="*/ 442565 h 710952"/>
              <a:gd name="connsiteX3" fmla="*/ 45735 w 85497"/>
              <a:gd name="connsiteY3" fmla="*/ 393404 h 710952"/>
              <a:gd name="connsiteX4" fmla="*/ 50651 w 85497"/>
              <a:gd name="connsiteY4" fmla="*/ 575301 h 710952"/>
              <a:gd name="connsiteX5" fmla="*/ 85064 w 85497"/>
              <a:gd name="connsiteY5" fmla="*/ 708036 h 710952"/>
              <a:gd name="connsiteX6" fmla="*/ 65400 w 85497"/>
              <a:gd name="connsiteY6" fmla="*/ 649043 h 710952"/>
              <a:gd name="connsiteX7" fmla="*/ 1490 w 85497"/>
              <a:gd name="connsiteY7" fmla="*/ 447482 h 710952"/>
              <a:gd name="connsiteX8" fmla="*/ 21155 w 85497"/>
              <a:gd name="connsiteY8" fmla="*/ 506475 h 710952"/>
              <a:gd name="connsiteX9" fmla="*/ 30987 w 85497"/>
              <a:gd name="connsiteY9" fmla="*/ 324578 h 710952"/>
              <a:gd name="connsiteX10" fmla="*/ 35903 w 85497"/>
              <a:gd name="connsiteY10" fmla="*/ 383572 h 710952"/>
              <a:gd name="connsiteX11" fmla="*/ 6406 w 85497"/>
              <a:gd name="connsiteY11" fmla="*/ 114 h 71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497" h="710952">
                <a:moveTo>
                  <a:pt x="6406" y="114"/>
                </a:moveTo>
                <a:cubicBezTo>
                  <a:pt x="6406" y="-6441"/>
                  <a:pt x="28529" y="270501"/>
                  <a:pt x="35903" y="344243"/>
                </a:cubicBezTo>
                <a:cubicBezTo>
                  <a:pt x="43277" y="417985"/>
                  <a:pt x="49012" y="434372"/>
                  <a:pt x="50651" y="442565"/>
                </a:cubicBezTo>
                <a:cubicBezTo>
                  <a:pt x="52290" y="450758"/>
                  <a:pt x="45735" y="371281"/>
                  <a:pt x="45735" y="393404"/>
                </a:cubicBezTo>
                <a:cubicBezTo>
                  <a:pt x="45735" y="415527"/>
                  <a:pt x="44096" y="522862"/>
                  <a:pt x="50651" y="575301"/>
                </a:cubicBezTo>
                <a:cubicBezTo>
                  <a:pt x="57206" y="627740"/>
                  <a:pt x="82606" y="695746"/>
                  <a:pt x="85064" y="708036"/>
                </a:cubicBezTo>
                <a:cubicBezTo>
                  <a:pt x="87522" y="720326"/>
                  <a:pt x="79329" y="692469"/>
                  <a:pt x="65400" y="649043"/>
                </a:cubicBezTo>
                <a:cubicBezTo>
                  <a:pt x="51471" y="605617"/>
                  <a:pt x="8864" y="471243"/>
                  <a:pt x="1490" y="447482"/>
                </a:cubicBezTo>
                <a:cubicBezTo>
                  <a:pt x="-5884" y="423721"/>
                  <a:pt x="16239" y="526959"/>
                  <a:pt x="21155" y="506475"/>
                </a:cubicBezTo>
                <a:cubicBezTo>
                  <a:pt x="26071" y="485991"/>
                  <a:pt x="28529" y="345062"/>
                  <a:pt x="30987" y="324578"/>
                </a:cubicBezTo>
                <a:cubicBezTo>
                  <a:pt x="33445" y="304094"/>
                  <a:pt x="37542" y="431094"/>
                  <a:pt x="35903" y="383572"/>
                </a:cubicBezTo>
                <a:cubicBezTo>
                  <a:pt x="34264" y="336050"/>
                  <a:pt x="6406" y="6669"/>
                  <a:pt x="6406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E047DD01-DC5E-D926-566B-91EB366FBC5E}"/>
              </a:ext>
            </a:extLst>
          </p:cNvPr>
          <p:cNvSpPr/>
          <p:nvPr/>
        </p:nvSpPr>
        <p:spPr>
          <a:xfrm>
            <a:off x="5710514" y="7682695"/>
            <a:ext cx="343178" cy="750660"/>
          </a:xfrm>
          <a:custGeom>
            <a:avLst/>
            <a:gdLst>
              <a:gd name="connsiteX0" fmla="*/ 2028 w 343178"/>
              <a:gd name="connsiteY0" fmla="*/ 1215 h 750660"/>
              <a:gd name="connsiteX1" fmla="*/ 16776 w 343178"/>
              <a:gd name="connsiteY1" fmla="*/ 163447 h 750660"/>
              <a:gd name="connsiteX2" fmla="*/ 110183 w 343178"/>
              <a:gd name="connsiteY2" fmla="*/ 404337 h 750660"/>
              <a:gd name="connsiteX3" fmla="*/ 90518 w 343178"/>
              <a:gd name="connsiteY3" fmla="*/ 355176 h 750660"/>
              <a:gd name="connsiteX4" fmla="*/ 208505 w 343178"/>
              <a:gd name="connsiteY4" fmla="*/ 497744 h 750660"/>
              <a:gd name="connsiteX5" fmla="*/ 341241 w 343178"/>
              <a:gd name="connsiteY5" fmla="*/ 743550 h 750660"/>
              <a:gd name="connsiteX6" fmla="*/ 277331 w 343178"/>
              <a:gd name="connsiteY6" fmla="*/ 659976 h 750660"/>
              <a:gd name="connsiteX7" fmla="*/ 139680 w 343178"/>
              <a:gd name="connsiteY7" fmla="*/ 409253 h 750660"/>
              <a:gd name="connsiteX8" fmla="*/ 41357 w 343178"/>
              <a:gd name="connsiteY8" fmla="*/ 247021 h 750660"/>
              <a:gd name="connsiteX9" fmla="*/ 2028 w 343178"/>
              <a:gd name="connsiteY9" fmla="*/ 1215 h 75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178" h="750660">
                <a:moveTo>
                  <a:pt x="2028" y="1215"/>
                </a:moveTo>
                <a:cubicBezTo>
                  <a:pt x="-2069" y="-12714"/>
                  <a:pt x="-1250" y="96260"/>
                  <a:pt x="16776" y="163447"/>
                </a:cubicBezTo>
                <a:cubicBezTo>
                  <a:pt x="34802" y="230634"/>
                  <a:pt x="97893" y="372382"/>
                  <a:pt x="110183" y="404337"/>
                </a:cubicBezTo>
                <a:cubicBezTo>
                  <a:pt x="122473" y="436292"/>
                  <a:pt x="74131" y="339608"/>
                  <a:pt x="90518" y="355176"/>
                </a:cubicBezTo>
                <a:cubicBezTo>
                  <a:pt x="106905" y="370744"/>
                  <a:pt x="166718" y="433015"/>
                  <a:pt x="208505" y="497744"/>
                </a:cubicBezTo>
                <a:cubicBezTo>
                  <a:pt x="250292" y="562473"/>
                  <a:pt x="329770" y="716511"/>
                  <a:pt x="341241" y="743550"/>
                </a:cubicBezTo>
                <a:cubicBezTo>
                  <a:pt x="352712" y="770589"/>
                  <a:pt x="310925" y="715692"/>
                  <a:pt x="277331" y="659976"/>
                </a:cubicBezTo>
                <a:cubicBezTo>
                  <a:pt x="243737" y="604260"/>
                  <a:pt x="179009" y="478079"/>
                  <a:pt x="139680" y="409253"/>
                </a:cubicBezTo>
                <a:cubicBezTo>
                  <a:pt x="100351" y="340427"/>
                  <a:pt x="62660" y="310111"/>
                  <a:pt x="41357" y="247021"/>
                </a:cubicBezTo>
                <a:cubicBezTo>
                  <a:pt x="20054" y="183931"/>
                  <a:pt x="6125" y="15144"/>
                  <a:pt x="2028" y="1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3628F9EA-6A4F-32F1-F2D9-C44441F07A0C}"/>
              </a:ext>
            </a:extLst>
          </p:cNvPr>
          <p:cNvSpPr/>
          <p:nvPr/>
        </p:nvSpPr>
        <p:spPr>
          <a:xfrm>
            <a:off x="5606267" y="7634421"/>
            <a:ext cx="478327" cy="826700"/>
          </a:xfrm>
          <a:custGeom>
            <a:avLst/>
            <a:gdLst>
              <a:gd name="connsiteX0" fmla="*/ 3036 w 478327"/>
              <a:gd name="connsiteY0" fmla="*/ 5244 h 826700"/>
              <a:gd name="connsiteX1" fmla="*/ 317668 w 478327"/>
              <a:gd name="connsiteY1" fmla="*/ 462444 h 826700"/>
              <a:gd name="connsiteX2" fmla="*/ 391410 w 478327"/>
              <a:gd name="connsiteY2" fmla="*/ 624676 h 826700"/>
              <a:gd name="connsiteX3" fmla="*/ 474985 w 478327"/>
              <a:gd name="connsiteY3" fmla="*/ 821321 h 826700"/>
              <a:gd name="connsiteX4" fmla="*/ 445488 w 478327"/>
              <a:gd name="connsiteY4" fmla="*/ 742663 h 826700"/>
              <a:gd name="connsiteX5" fmla="*/ 298004 w 478327"/>
              <a:gd name="connsiteY5" fmla="*/ 447695 h 826700"/>
              <a:gd name="connsiteX6" fmla="*/ 165268 w 478327"/>
              <a:gd name="connsiteY6" fmla="*/ 226469 h 826700"/>
              <a:gd name="connsiteX7" fmla="*/ 3036 w 478327"/>
              <a:gd name="connsiteY7" fmla="*/ 5244 h 82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8327" h="826700">
                <a:moveTo>
                  <a:pt x="3036" y="5244"/>
                </a:moveTo>
                <a:cubicBezTo>
                  <a:pt x="28436" y="44573"/>
                  <a:pt x="252939" y="359205"/>
                  <a:pt x="317668" y="462444"/>
                </a:cubicBezTo>
                <a:cubicBezTo>
                  <a:pt x="382397" y="565683"/>
                  <a:pt x="365191" y="564863"/>
                  <a:pt x="391410" y="624676"/>
                </a:cubicBezTo>
                <a:cubicBezTo>
                  <a:pt x="417630" y="684489"/>
                  <a:pt x="465972" y="801657"/>
                  <a:pt x="474985" y="821321"/>
                </a:cubicBezTo>
                <a:cubicBezTo>
                  <a:pt x="483998" y="840985"/>
                  <a:pt x="474985" y="804934"/>
                  <a:pt x="445488" y="742663"/>
                </a:cubicBezTo>
                <a:cubicBezTo>
                  <a:pt x="415991" y="680392"/>
                  <a:pt x="344707" y="533727"/>
                  <a:pt x="298004" y="447695"/>
                </a:cubicBezTo>
                <a:cubicBezTo>
                  <a:pt x="251301" y="361663"/>
                  <a:pt x="211971" y="294476"/>
                  <a:pt x="165268" y="226469"/>
                </a:cubicBezTo>
                <a:cubicBezTo>
                  <a:pt x="118565" y="158463"/>
                  <a:pt x="-22364" y="-34085"/>
                  <a:pt x="3036" y="5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F6E8E3FC-CB1E-3A77-E4A2-7E4BA8A807AB}"/>
              </a:ext>
            </a:extLst>
          </p:cNvPr>
          <p:cNvSpPr/>
          <p:nvPr/>
        </p:nvSpPr>
        <p:spPr>
          <a:xfrm>
            <a:off x="5604173" y="7280710"/>
            <a:ext cx="654100" cy="1022632"/>
          </a:xfrm>
          <a:custGeom>
            <a:avLst/>
            <a:gdLst>
              <a:gd name="connsiteX0" fmla="*/ 214 w 654100"/>
              <a:gd name="connsiteY0" fmla="*/ 77 h 1022632"/>
              <a:gd name="connsiteX1" fmla="*/ 64124 w 654100"/>
              <a:gd name="connsiteY1" fmla="*/ 319625 h 1022632"/>
              <a:gd name="connsiteX2" fmla="*/ 69040 w 654100"/>
              <a:gd name="connsiteY2" fmla="*/ 349122 h 1022632"/>
              <a:gd name="connsiteX3" fmla="*/ 211608 w 654100"/>
              <a:gd name="connsiteY3" fmla="*/ 521187 h 1022632"/>
              <a:gd name="connsiteX4" fmla="*/ 167362 w 654100"/>
              <a:gd name="connsiteY4" fmla="*/ 472025 h 1022632"/>
              <a:gd name="connsiteX5" fmla="*/ 393504 w 654100"/>
              <a:gd name="connsiteY5" fmla="*/ 658838 h 1022632"/>
              <a:gd name="connsiteX6" fmla="*/ 585233 w 654100"/>
              <a:gd name="connsiteY6" fmla="*/ 875148 h 1022632"/>
              <a:gd name="connsiteX7" fmla="*/ 654059 w 654100"/>
              <a:gd name="connsiteY7" fmla="*/ 1022632 h 1022632"/>
              <a:gd name="connsiteX8" fmla="*/ 585233 w 654100"/>
              <a:gd name="connsiteY8" fmla="*/ 875148 h 1022632"/>
              <a:gd name="connsiteX9" fmla="*/ 216524 w 654100"/>
              <a:gd name="connsiteY9" fmla="*/ 481858 h 1022632"/>
              <a:gd name="connsiteX10" fmla="*/ 103453 w 654100"/>
              <a:gd name="connsiteY10" fmla="*/ 363871 h 1022632"/>
              <a:gd name="connsiteX11" fmla="*/ 93621 w 654100"/>
              <a:gd name="connsiteY11" fmla="*/ 422864 h 1022632"/>
              <a:gd name="connsiteX12" fmla="*/ 44459 w 654100"/>
              <a:gd name="connsiteY12" fmla="*/ 290129 h 1022632"/>
              <a:gd name="connsiteX13" fmla="*/ 214 w 654100"/>
              <a:gd name="connsiteY13" fmla="*/ 77 h 1022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4100" h="1022632">
                <a:moveTo>
                  <a:pt x="214" y="77"/>
                </a:moveTo>
                <a:cubicBezTo>
                  <a:pt x="3491" y="4993"/>
                  <a:pt x="52653" y="261451"/>
                  <a:pt x="64124" y="319625"/>
                </a:cubicBezTo>
                <a:cubicBezTo>
                  <a:pt x="75595" y="377799"/>
                  <a:pt x="44459" y="315528"/>
                  <a:pt x="69040" y="349122"/>
                </a:cubicBezTo>
                <a:cubicBezTo>
                  <a:pt x="93621" y="382716"/>
                  <a:pt x="195221" y="500703"/>
                  <a:pt x="211608" y="521187"/>
                </a:cubicBezTo>
                <a:cubicBezTo>
                  <a:pt x="227995" y="541671"/>
                  <a:pt x="137046" y="449083"/>
                  <a:pt x="167362" y="472025"/>
                </a:cubicBezTo>
                <a:cubicBezTo>
                  <a:pt x="197678" y="494967"/>
                  <a:pt x="323859" y="591651"/>
                  <a:pt x="393504" y="658838"/>
                </a:cubicBezTo>
                <a:cubicBezTo>
                  <a:pt x="463149" y="726025"/>
                  <a:pt x="541807" y="814516"/>
                  <a:pt x="585233" y="875148"/>
                </a:cubicBezTo>
                <a:cubicBezTo>
                  <a:pt x="628659" y="935780"/>
                  <a:pt x="654059" y="1022632"/>
                  <a:pt x="654059" y="1022632"/>
                </a:cubicBezTo>
                <a:cubicBezTo>
                  <a:pt x="654059" y="1022632"/>
                  <a:pt x="658156" y="965277"/>
                  <a:pt x="585233" y="875148"/>
                </a:cubicBezTo>
                <a:cubicBezTo>
                  <a:pt x="512311" y="785019"/>
                  <a:pt x="296821" y="567071"/>
                  <a:pt x="216524" y="481858"/>
                </a:cubicBezTo>
                <a:cubicBezTo>
                  <a:pt x="136227" y="396645"/>
                  <a:pt x="123937" y="373703"/>
                  <a:pt x="103453" y="363871"/>
                </a:cubicBezTo>
                <a:cubicBezTo>
                  <a:pt x="82969" y="354039"/>
                  <a:pt x="103453" y="435154"/>
                  <a:pt x="93621" y="422864"/>
                </a:cubicBezTo>
                <a:cubicBezTo>
                  <a:pt x="83789" y="410574"/>
                  <a:pt x="56749" y="354039"/>
                  <a:pt x="44459" y="290129"/>
                </a:cubicBezTo>
                <a:cubicBezTo>
                  <a:pt x="32169" y="226219"/>
                  <a:pt x="-3063" y="-4839"/>
                  <a:pt x="214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D7FDBDA8-1AF9-E438-85B8-C96F730F46CA}"/>
              </a:ext>
            </a:extLst>
          </p:cNvPr>
          <p:cNvSpPr/>
          <p:nvPr/>
        </p:nvSpPr>
        <p:spPr>
          <a:xfrm>
            <a:off x="5603423" y="7328029"/>
            <a:ext cx="413772" cy="684384"/>
          </a:xfrm>
          <a:custGeom>
            <a:avLst/>
            <a:gdLst>
              <a:gd name="connsiteX0" fmla="*/ 964 w 413772"/>
              <a:gd name="connsiteY0" fmla="*/ 1919 h 684384"/>
              <a:gd name="connsiteX1" fmla="*/ 104203 w 413772"/>
              <a:gd name="connsiteY1" fmla="*/ 218229 h 684384"/>
              <a:gd name="connsiteX2" fmla="*/ 123867 w 413772"/>
              <a:gd name="connsiteY2" fmla="*/ 301803 h 684384"/>
              <a:gd name="connsiteX3" fmla="*/ 104203 w 413772"/>
              <a:gd name="connsiteY3" fmla="*/ 277223 h 684384"/>
              <a:gd name="connsiteX4" fmla="*/ 251687 w 413772"/>
              <a:gd name="connsiteY4" fmla="*/ 409958 h 684384"/>
              <a:gd name="connsiteX5" fmla="*/ 409003 w 413772"/>
              <a:gd name="connsiteY5" fmla="*/ 680345 h 684384"/>
              <a:gd name="connsiteX6" fmla="*/ 354925 w 413772"/>
              <a:gd name="connsiteY6" fmla="*/ 557442 h 684384"/>
              <a:gd name="connsiteX7" fmla="*/ 173029 w 413772"/>
              <a:gd name="connsiteY7" fmla="*/ 355881 h 684384"/>
              <a:gd name="connsiteX8" fmla="*/ 964 w 413772"/>
              <a:gd name="connsiteY8" fmla="*/ 1919 h 68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3772" h="684384">
                <a:moveTo>
                  <a:pt x="964" y="1919"/>
                </a:moveTo>
                <a:cubicBezTo>
                  <a:pt x="-10507" y="-21023"/>
                  <a:pt x="83719" y="168248"/>
                  <a:pt x="104203" y="218229"/>
                </a:cubicBezTo>
                <a:cubicBezTo>
                  <a:pt x="124687" y="268210"/>
                  <a:pt x="123867" y="291971"/>
                  <a:pt x="123867" y="301803"/>
                </a:cubicBezTo>
                <a:cubicBezTo>
                  <a:pt x="123867" y="311635"/>
                  <a:pt x="82900" y="259197"/>
                  <a:pt x="104203" y="277223"/>
                </a:cubicBezTo>
                <a:cubicBezTo>
                  <a:pt x="125506" y="295249"/>
                  <a:pt x="200887" y="342771"/>
                  <a:pt x="251687" y="409958"/>
                </a:cubicBezTo>
                <a:cubicBezTo>
                  <a:pt x="302487" y="477145"/>
                  <a:pt x="391797" y="655765"/>
                  <a:pt x="409003" y="680345"/>
                </a:cubicBezTo>
                <a:cubicBezTo>
                  <a:pt x="426209" y="704925"/>
                  <a:pt x="394254" y="611519"/>
                  <a:pt x="354925" y="557442"/>
                </a:cubicBezTo>
                <a:cubicBezTo>
                  <a:pt x="315596" y="503365"/>
                  <a:pt x="226287" y="443552"/>
                  <a:pt x="173029" y="355881"/>
                </a:cubicBezTo>
                <a:cubicBezTo>
                  <a:pt x="119771" y="268210"/>
                  <a:pt x="12435" y="24861"/>
                  <a:pt x="964" y="1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8A4C5A86-3C2B-F125-EC77-540247686B88}"/>
              </a:ext>
            </a:extLst>
          </p:cNvPr>
          <p:cNvSpPr/>
          <p:nvPr/>
        </p:nvSpPr>
        <p:spPr>
          <a:xfrm>
            <a:off x="6247085" y="7398239"/>
            <a:ext cx="303652" cy="354143"/>
          </a:xfrm>
          <a:custGeom>
            <a:avLst/>
            <a:gdLst>
              <a:gd name="connsiteX0" fmla="*/ 1315 w 303652"/>
              <a:gd name="connsiteY0" fmla="*/ 535 h 354143"/>
              <a:gd name="connsiteX1" fmla="*/ 79973 w 303652"/>
              <a:gd name="connsiteY1" fmla="*/ 138187 h 354143"/>
              <a:gd name="connsiteX2" fmla="*/ 296283 w 303652"/>
              <a:gd name="connsiteY2" fmla="*/ 349580 h 354143"/>
              <a:gd name="connsiteX3" fmla="*/ 242205 w 303652"/>
              <a:gd name="connsiteY3" fmla="*/ 275838 h 354143"/>
              <a:gd name="connsiteX4" fmla="*/ 134050 w 303652"/>
              <a:gd name="connsiteY4" fmla="*/ 187348 h 354143"/>
              <a:gd name="connsiteX5" fmla="*/ 1315 w 303652"/>
              <a:gd name="connsiteY5" fmla="*/ 535 h 35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2" h="354143">
                <a:moveTo>
                  <a:pt x="1315" y="535"/>
                </a:moveTo>
                <a:cubicBezTo>
                  <a:pt x="-7698" y="-7658"/>
                  <a:pt x="30812" y="80013"/>
                  <a:pt x="79973" y="138187"/>
                </a:cubicBezTo>
                <a:cubicBezTo>
                  <a:pt x="129134" y="196361"/>
                  <a:pt x="269244" y="326638"/>
                  <a:pt x="296283" y="349580"/>
                </a:cubicBezTo>
                <a:cubicBezTo>
                  <a:pt x="323322" y="372522"/>
                  <a:pt x="269244" y="302877"/>
                  <a:pt x="242205" y="275838"/>
                </a:cubicBezTo>
                <a:cubicBezTo>
                  <a:pt x="215166" y="248799"/>
                  <a:pt x="171740" y="228316"/>
                  <a:pt x="134050" y="187348"/>
                </a:cubicBezTo>
                <a:cubicBezTo>
                  <a:pt x="96360" y="146380"/>
                  <a:pt x="10328" y="8728"/>
                  <a:pt x="1315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9E6CB413-6EC3-C243-3F40-CC2A4C447D07}"/>
              </a:ext>
            </a:extLst>
          </p:cNvPr>
          <p:cNvSpPr/>
          <p:nvPr/>
        </p:nvSpPr>
        <p:spPr>
          <a:xfrm>
            <a:off x="5967819" y="7437628"/>
            <a:ext cx="541317" cy="551985"/>
          </a:xfrm>
          <a:custGeom>
            <a:avLst/>
            <a:gdLst>
              <a:gd name="connsiteX0" fmla="*/ 362 w 541317"/>
              <a:gd name="connsiteY0" fmla="*/ 475 h 551985"/>
              <a:gd name="connsiteX1" fmla="*/ 280581 w 541317"/>
              <a:gd name="connsiteY1" fmla="*/ 265946 h 551985"/>
              <a:gd name="connsiteX2" fmla="*/ 536220 w 541317"/>
              <a:gd name="connsiteY2" fmla="*/ 546166 h 551985"/>
              <a:gd name="connsiteX3" fmla="*/ 457562 w 541317"/>
              <a:gd name="connsiteY3" fmla="*/ 462591 h 551985"/>
              <a:gd name="connsiteX4" fmla="*/ 251084 w 541317"/>
              <a:gd name="connsiteY4" fmla="*/ 236449 h 551985"/>
              <a:gd name="connsiteX5" fmla="*/ 221587 w 541317"/>
              <a:gd name="connsiteY5" fmla="*/ 202037 h 551985"/>
              <a:gd name="connsiteX6" fmla="*/ 362 w 541317"/>
              <a:gd name="connsiteY6" fmla="*/ 475 h 551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1317" h="551985">
                <a:moveTo>
                  <a:pt x="362" y="475"/>
                </a:moveTo>
                <a:cubicBezTo>
                  <a:pt x="10194" y="11127"/>
                  <a:pt x="191271" y="174998"/>
                  <a:pt x="280581" y="265946"/>
                </a:cubicBezTo>
                <a:cubicBezTo>
                  <a:pt x="369891" y="356894"/>
                  <a:pt x="506723" y="513392"/>
                  <a:pt x="536220" y="546166"/>
                </a:cubicBezTo>
                <a:cubicBezTo>
                  <a:pt x="565717" y="578940"/>
                  <a:pt x="457562" y="462591"/>
                  <a:pt x="457562" y="462591"/>
                </a:cubicBezTo>
                <a:lnTo>
                  <a:pt x="251084" y="236449"/>
                </a:lnTo>
                <a:cubicBezTo>
                  <a:pt x="211755" y="193023"/>
                  <a:pt x="259277" y="243005"/>
                  <a:pt x="221587" y="202037"/>
                </a:cubicBezTo>
                <a:cubicBezTo>
                  <a:pt x="183897" y="161069"/>
                  <a:pt x="-9470" y="-10177"/>
                  <a:pt x="362" y="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CE8F4680-2C0D-317A-C186-4139C66265D5}"/>
              </a:ext>
            </a:extLst>
          </p:cNvPr>
          <p:cNvSpPr/>
          <p:nvPr/>
        </p:nvSpPr>
        <p:spPr>
          <a:xfrm>
            <a:off x="6017298" y="7482348"/>
            <a:ext cx="499247" cy="304949"/>
          </a:xfrm>
          <a:custGeom>
            <a:avLst/>
            <a:gdLst>
              <a:gd name="connsiteX0" fmla="*/ 44 w 499247"/>
              <a:gd name="connsiteY0" fmla="*/ 0 h 304949"/>
              <a:gd name="connsiteX1" fmla="*/ 226186 w 499247"/>
              <a:gd name="connsiteY1" fmla="*/ 54078 h 304949"/>
              <a:gd name="connsiteX2" fmla="*/ 309760 w 499247"/>
              <a:gd name="connsiteY2" fmla="*/ 132736 h 304949"/>
              <a:gd name="connsiteX3" fmla="*/ 270431 w 499247"/>
              <a:gd name="connsiteY3" fmla="*/ 98323 h 304949"/>
              <a:gd name="connsiteX4" fmla="*/ 491657 w 499247"/>
              <a:gd name="connsiteY4" fmla="*/ 299884 h 304949"/>
              <a:gd name="connsiteX5" fmla="*/ 427747 w 499247"/>
              <a:gd name="connsiteY5" fmla="*/ 226142 h 304949"/>
              <a:gd name="connsiteX6" fmla="*/ 231102 w 499247"/>
              <a:gd name="connsiteY6" fmla="*/ 29497 h 304949"/>
              <a:gd name="connsiteX7" fmla="*/ 245850 w 499247"/>
              <a:gd name="connsiteY7" fmla="*/ 54078 h 304949"/>
              <a:gd name="connsiteX8" fmla="*/ 44 w 499247"/>
              <a:gd name="connsiteY8" fmla="*/ 0 h 30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9247" h="304949">
                <a:moveTo>
                  <a:pt x="44" y="0"/>
                </a:moveTo>
                <a:cubicBezTo>
                  <a:pt x="-3233" y="0"/>
                  <a:pt x="174567" y="31955"/>
                  <a:pt x="226186" y="54078"/>
                </a:cubicBezTo>
                <a:cubicBezTo>
                  <a:pt x="277805" y="76201"/>
                  <a:pt x="302386" y="125362"/>
                  <a:pt x="309760" y="132736"/>
                </a:cubicBezTo>
                <a:cubicBezTo>
                  <a:pt x="317134" y="140110"/>
                  <a:pt x="270431" y="98323"/>
                  <a:pt x="270431" y="98323"/>
                </a:cubicBezTo>
                <a:cubicBezTo>
                  <a:pt x="300747" y="126181"/>
                  <a:pt x="465438" y="278581"/>
                  <a:pt x="491657" y="299884"/>
                </a:cubicBezTo>
                <a:cubicBezTo>
                  <a:pt x="517876" y="321187"/>
                  <a:pt x="471173" y="271207"/>
                  <a:pt x="427747" y="226142"/>
                </a:cubicBezTo>
                <a:cubicBezTo>
                  <a:pt x="384321" y="181078"/>
                  <a:pt x="231102" y="29497"/>
                  <a:pt x="231102" y="29497"/>
                </a:cubicBezTo>
                <a:cubicBezTo>
                  <a:pt x="200786" y="820"/>
                  <a:pt x="277805" y="58175"/>
                  <a:pt x="245850" y="54078"/>
                </a:cubicBezTo>
                <a:cubicBezTo>
                  <a:pt x="213895" y="49981"/>
                  <a:pt x="3321" y="0"/>
                  <a:pt x="4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BBC852C1-DFEB-F77A-1F14-C74FA5395D7E}"/>
              </a:ext>
            </a:extLst>
          </p:cNvPr>
          <p:cNvSpPr/>
          <p:nvPr/>
        </p:nvSpPr>
        <p:spPr>
          <a:xfrm>
            <a:off x="5706590" y="7407835"/>
            <a:ext cx="772588" cy="639885"/>
          </a:xfrm>
          <a:custGeom>
            <a:avLst/>
            <a:gdLst>
              <a:gd name="connsiteX0" fmla="*/ 5952 w 772588"/>
              <a:gd name="connsiteY0" fmla="*/ 771 h 639885"/>
              <a:gd name="connsiteX1" fmla="*/ 207513 w 772588"/>
              <a:gd name="connsiteY1" fmla="*/ 64681 h 639885"/>
              <a:gd name="connsiteX2" fmla="*/ 153436 w 772588"/>
              <a:gd name="connsiteY2" fmla="*/ 25352 h 639885"/>
              <a:gd name="connsiteX3" fmla="*/ 340249 w 772588"/>
              <a:gd name="connsiteY3" fmla="*/ 153171 h 639885"/>
              <a:gd name="connsiteX4" fmla="*/ 625384 w 772588"/>
              <a:gd name="connsiteY4" fmla="*/ 477636 h 639885"/>
              <a:gd name="connsiteX5" fmla="*/ 576223 w 772588"/>
              <a:gd name="connsiteY5" fmla="*/ 408810 h 639885"/>
              <a:gd name="connsiteX6" fmla="*/ 743371 w 772588"/>
              <a:gd name="connsiteY6" fmla="*/ 580875 h 639885"/>
              <a:gd name="connsiteX7" fmla="*/ 763036 w 772588"/>
              <a:gd name="connsiteY7" fmla="*/ 634952 h 639885"/>
              <a:gd name="connsiteX8" fmla="*/ 640133 w 772588"/>
              <a:gd name="connsiteY8" fmla="*/ 472720 h 639885"/>
              <a:gd name="connsiteX9" fmla="*/ 246842 w 772588"/>
              <a:gd name="connsiteY9" fmla="*/ 74513 h 639885"/>
              <a:gd name="connsiteX10" fmla="*/ 148520 w 772588"/>
              <a:gd name="connsiteY10" fmla="*/ 49933 h 639885"/>
              <a:gd name="connsiteX11" fmla="*/ 60029 w 772588"/>
              <a:gd name="connsiteY11" fmla="*/ 30268 h 639885"/>
              <a:gd name="connsiteX12" fmla="*/ 5952 w 772588"/>
              <a:gd name="connsiteY12" fmla="*/ 771 h 63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2588" h="639885">
                <a:moveTo>
                  <a:pt x="5952" y="771"/>
                </a:moveTo>
                <a:cubicBezTo>
                  <a:pt x="30532" y="6506"/>
                  <a:pt x="182932" y="60584"/>
                  <a:pt x="207513" y="64681"/>
                </a:cubicBezTo>
                <a:cubicBezTo>
                  <a:pt x="232094" y="68778"/>
                  <a:pt x="131313" y="10604"/>
                  <a:pt x="153436" y="25352"/>
                </a:cubicBezTo>
                <a:cubicBezTo>
                  <a:pt x="175559" y="40100"/>
                  <a:pt x="261591" y="77790"/>
                  <a:pt x="340249" y="153171"/>
                </a:cubicBezTo>
                <a:cubicBezTo>
                  <a:pt x="418907" y="228552"/>
                  <a:pt x="586055" y="435030"/>
                  <a:pt x="625384" y="477636"/>
                </a:cubicBezTo>
                <a:cubicBezTo>
                  <a:pt x="664713" y="520242"/>
                  <a:pt x="556559" y="391604"/>
                  <a:pt x="576223" y="408810"/>
                </a:cubicBezTo>
                <a:cubicBezTo>
                  <a:pt x="595887" y="426016"/>
                  <a:pt x="712236" y="543185"/>
                  <a:pt x="743371" y="580875"/>
                </a:cubicBezTo>
                <a:cubicBezTo>
                  <a:pt x="774506" y="618565"/>
                  <a:pt x="780242" y="652978"/>
                  <a:pt x="763036" y="634952"/>
                </a:cubicBezTo>
                <a:cubicBezTo>
                  <a:pt x="745830" y="616926"/>
                  <a:pt x="726165" y="566126"/>
                  <a:pt x="640133" y="472720"/>
                </a:cubicBezTo>
                <a:cubicBezTo>
                  <a:pt x="554101" y="379314"/>
                  <a:pt x="328777" y="144977"/>
                  <a:pt x="246842" y="74513"/>
                </a:cubicBezTo>
                <a:cubicBezTo>
                  <a:pt x="164907" y="4049"/>
                  <a:pt x="179655" y="57307"/>
                  <a:pt x="148520" y="49933"/>
                </a:cubicBezTo>
                <a:cubicBezTo>
                  <a:pt x="117385" y="42559"/>
                  <a:pt x="80513" y="37642"/>
                  <a:pt x="60029" y="30268"/>
                </a:cubicBezTo>
                <a:cubicBezTo>
                  <a:pt x="39545" y="22894"/>
                  <a:pt x="-18628" y="-4964"/>
                  <a:pt x="5952" y="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6A165585-F895-0B50-2166-1725131DF4FB}"/>
              </a:ext>
            </a:extLst>
          </p:cNvPr>
          <p:cNvSpPr/>
          <p:nvPr/>
        </p:nvSpPr>
        <p:spPr>
          <a:xfrm>
            <a:off x="6442287" y="7712020"/>
            <a:ext cx="116375" cy="794630"/>
          </a:xfrm>
          <a:custGeom>
            <a:avLst/>
            <a:gdLst>
              <a:gd name="connsiteX0" fmla="*/ 115829 w 116375"/>
              <a:gd name="connsiteY0" fmla="*/ 1386 h 794630"/>
              <a:gd name="connsiteX1" fmla="*/ 66668 w 116375"/>
              <a:gd name="connsiteY1" fmla="*/ 148870 h 794630"/>
              <a:gd name="connsiteX2" fmla="*/ 32255 w 116375"/>
              <a:gd name="connsiteY2" fmla="*/ 335683 h 794630"/>
              <a:gd name="connsiteX3" fmla="*/ 32255 w 116375"/>
              <a:gd name="connsiteY3" fmla="*/ 276690 h 794630"/>
              <a:gd name="connsiteX4" fmla="*/ 47003 w 116375"/>
              <a:gd name="connsiteY4" fmla="*/ 384845 h 794630"/>
              <a:gd name="connsiteX5" fmla="*/ 47003 w 116375"/>
              <a:gd name="connsiteY5" fmla="*/ 537245 h 794630"/>
              <a:gd name="connsiteX6" fmla="*/ 71584 w 116375"/>
              <a:gd name="connsiteY6" fmla="*/ 792883 h 794630"/>
              <a:gd name="connsiteX7" fmla="*/ 47003 w 116375"/>
              <a:gd name="connsiteY7" fmla="*/ 635567 h 794630"/>
              <a:gd name="connsiteX8" fmla="*/ 2758 w 116375"/>
              <a:gd name="connsiteY8" fmla="*/ 365180 h 794630"/>
              <a:gd name="connsiteX9" fmla="*/ 7674 w 116375"/>
              <a:gd name="connsiteY9" fmla="*/ 414341 h 794630"/>
              <a:gd name="connsiteX10" fmla="*/ 32255 w 116375"/>
              <a:gd name="connsiteY10" fmla="*/ 237361 h 794630"/>
              <a:gd name="connsiteX11" fmla="*/ 115829 w 116375"/>
              <a:gd name="connsiteY11" fmla="*/ 1386 h 794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375" h="794630">
                <a:moveTo>
                  <a:pt x="115829" y="1386"/>
                </a:moveTo>
                <a:cubicBezTo>
                  <a:pt x="121564" y="-13362"/>
                  <a:pt x="80597" y="93154"/>
                  <a:pt x="66668" y="148870"/>
                </a:cubicBezTo>
                <a:cubicBezTo>
                  <a:pt x="52739" y="204586"/>
                  <a:pt x="37990" y="314380"/>
                  <a:pt x="32255" y="335683"/>
                </a:cubicBezTo>
                <a:cubicBezTo>
                  <a:pt x="26519" y="356986"/>
                  <a:pt x="29797" y="268496"/>
                  <a:pt x="32255" y="276690"/>
                </a:cubicBezTo>
                <a:cubicBezTo>
                  <a:pt x="34713" y="284884"/>
                  <a:pt x="44545" y="341419"/>
                  <a:pt x="47003" y="384845"/>
                </a:cubicBezTo>
                <a:cubicBezTo>
                  <a:pt x="49461" y="428271"/>
                  <a:pt x="42906" y="469239"/>
                  <a:pt x="47003" y="537245"/>
                </a:cubicBezTo>
                <a:cubicBezTo>
                  <a:pt x="51100" y="605251"/>
                  <a:pt x="71584" y="776496"/>
                  <a:pt x="71584" y="792883"/>
                </a:cubicBezTo>
                <a:cubicBezTo>
                  <a:pt x="71584" y="809270"/>
                  <a:pt x="58474" y="706851"/>
                  <a:pt x="47003" y="635567"/>
                </a:cubicBezTo>
                <a:cubicBezTo>
                  <a:pt x="35532" y="564283"/>
                  <a:pt x="9313" y="402051"/>
                  <a:pt x="2758" y="365180"/>
                </a:cubicBezTo>
                <a:cubicBezTo>
                  <a:pt x="-3797" y="328309"/>
                  <a:pt x="2758" y="435644"/>
                  <a:pt x="7674" y="414341"/>
                </a:cubicBezTo>
                <a:cubicBezTo>
                  <a:pt x="12590" y="393038"/>
                  <a:pt x="16687" y="301271"/>
                  <a:pt x="32255" y="237361"/>
                </a:cubicBezTo>
                <a:cubicBezTo>
                  <a:pt x="47823" y="173451"/>
                  <a:pt x="110094" y="16134"/>
                  <a:pt x="115829" y="1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6594184E-B9FE-69DD-FB8F-D7C3AAF893ED}"/>
              </a:ext>
            </a:extLst>
          </p:cNvPr>
          <p:cNvSpPr/>
          <p:nvPr/>
        </p:nvSpPr>
        <p:spPr>
          <a:xfrm>
            <a:off x="6474277" y="7619184"/>
            <a:ext cx="88809" cy="884109"/>
          </a:xfrm>
          <a:custGeom>
            <a:avLst/>
            <a:gdLst>
              <a:gd name="connsiteX0" fmla="*/ 88755 w 88809"/>
              <a:gd name="connsiteY0" fmla="*/ 816 h 884109"/>
              <a:gd name="connsiteX1" fmla="*/ 29762 w 88809"/>
              <a:gd name="connsiteY1" fmla="*/ 305616 h 884109"/>
              <a:gd name="connsiteX2" fmla="*/ 5181 w 88809"/>
              <a:gd name="connsiteY2" fmla="*/ 502261 h 884109"/>
              <a:gd name="connsiteX3" fmla="*/ 19929 w 88809"/>
              <a:gd name="connsiteY3" fmla="*/ 423603 h 884109"/>
              <a:gd name="connsiteX4" fmla="*/ 29762 w 88809"/>
              <a:gd name="connsiteY4" fmla="*/ 610416 h 884109"/>
              <a:gd name="connsiteX5" fmla="*/ 59258 w 88809"/>
              <a:gd name="connsiteY5" fmla="*/ 875887 h 884109"/>
              <a:gd name="connsiteX6" fmla="*/ 59258 w 88809"/>
              <a:gd name="connsiteY6" fmla="*/ 782481 h 884109"/>
              <a:gd name="connsiteX7" fmla="*/ 265 w 88809"/>
              <a:gd name="connsiteY7" fmla="*/ 443268 h 884109"/>
              <a:gd name="connsiteX8" fmla="*/ 39594 w 88809"/>
              <a:gd name="connsiteY8" fmla="*/ 222042 h 884109"/>
              <a:gd name="connsiteX9" fmla="*/ 88755 w 88809"/>
              <a:gd name="connsiteY9" fmla="*/ 816 h 88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809" h="884109">
                <a:moveTo>
                  <a:pt x="88755" y="816"/>
                </a:moveTo>
                <a:cubicBezTo>
                  <a:pt x="87116" y="14745"/>
                  <a:pt x="43691" y="222042"/>
                  <a:pt x="29762" y="305616"/>
                </a:cubicBezTo>
                <a:cubicBezTo>
                  <a:pt x="15833" y="389190"/>
                  <a:pt x="6820" y="482597"/>
                  <a:pt x="5181" y="502261"/>
                </a:cubicBezTo>
                <a:cubicBezTo>
                  <a:pt x="3542" y="521925"/>
                  <a:pt x="15832" y="405577"/>
                  <a:pt x="19929" y="423603"/>
                </a:cubicBezTo>
                <a:cubicBezTo>
                  <a:pt x="24026" y="441629"/>
                  <a:pt x="23207" y="535035"/>
                  <a:pt x="29762" y="610416"/>
                </a:cubicBezTo>
                <a:cubicBezTo>
                  <a:pt x="36317" y="685797"/>
                  <a:pt x="54342" y="847210"/>
                  <a:pt x="59258" y="875887"/>
                </a:cubicBezTo>
                <a:cubicBezTo>
                  <a:pt x="64174" y="904564"/>
                  <a:pt x="69090" y="854584"/>
                  <a:pt x="59258" y="782481"/>
                </a:cubicBezTo>
                <a:cubicBezTo>
                  <a:pt x="49426" y="710378"/>
                  <a:pt x="3542" y="536674"/>
                  <a:pt x="265" y="443268"/>
                </a:cubicBezTo>
                <a:cubicBezTo>
                  <a:pt x="-3012" y="349862"/>
                  <a:pt x="24846" y="289229"/>
                  <a:pt x="39594" y="222042"/>
                </a:cubicBezTo>
                <a:cubicBezTo>
                  <a:pt x="54342" y="154855"/>
                  <a:pt x="90394" y="-13113"/>
                  <a:pt x="88755" y="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69EFDD14-8A9B-0636-43BC-B216DBC72E15}"/>
              </a:ext>
            </a:extLst>
          </p:cNvPr>
          <p:cNvSpPr/>
          <p:nvPr/>
        </p:nvSpPr>
        <p:spPr>
          <a:xfrm>
            <a:off x="5987736" y="7792059"/>
            <a:ext cx="520053" cy="742693"/>
          </a:xfrm>
          <a:custGeom>
            <a:avLst/>
            <a:gdLst>
              <a:gd name="connsiteX0" fmla="*/ 109 w 520053"/>
              <a:gd name="connsiteY0" fmla="*/ 6 h 742693"/>
              <a:gd name="connsiteX1" fmla="*/ 299993 w 520053"/>
              <a:gd name="connsiteY1" fmla="*/ 408044 h 742693"/>
              <a:gd name="connsiteX2" fmla="*/ 511387 w 520053"/>
              <a:gd name="connsiteY2" fmla="*/ 727593 h 742693"/>
              <a:gd name="connsiteX3" fmla="*/ 457309 w 520053"/>
              <a:gd name="connsiteY3" fmla="*/ 653851 h 742693"/>
              <a:gd name="connsiteX4" fmla="*/ 255748 w 520053"/>
              <a:gd name="connsiteY4" fmla="*/ 329386 h 742693"/>
              <a:gd name="connsiteX5" fmla="*/ 334406 w 520053"/>
              <a:gd name="connsiteY5" fmla="*/ 417876 h 742693"/>
              <a:gd name="connsiteX6" fmla="*/ 109 w 520053"/>
              <a:gd name="connsiteY6" fmla="*/ 6 h 74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053" h="742693">
                <a:moveTo>
                  <a:pt x="109" y="6"/>
                </a:moveTo>
                <a:cubicBezTo>
                  <a:pt x="-5626" y="-1633"/>
                  <a:pt x="214780" y="286780"/>
                  <a:pt x="299993" y="408044"/>
                </a:cubicBezTo>
                <a:cubicBezTo>
                  <a:pt x="385206" y="529308"/>
                  <a:pt x="485168" y="686625"/>
                  <a:pt x="511387" y="727593"/>
                </a:cubicBezTo>
                <a:cubicBezTo>
                  <a:pt x="537606" y="768561"/>
                  <a:pt x="499915" y="720219"/>
                  <a:pt x="457309" y="653851"/>
                </a:cubicBezTo>
                <a:cubicBezTo>
                  <a:pt x="414703" y="587483"/>
                  <a:pt x="276232" y="368715"/>
                  <a:pt x="255748" y="329386"/>
                </a:cubicBezTo>
                <a:cubicBezTo>
                  <a:pt x="235264" y="290057"/>
                  <a:pt x="375374" y="474412"/>
                  <a:pt x="334406" y="417876"/>
                </a:cubicBezTo>
                <a:cubicBezTo>
                  <a:pt x="293438" y="361341"/>
                  <a:pt x="5844" y="1645"/>
                  <a:pt x="10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B8A23231-4164-6447-309F-5EC798D9C6F9}"/>
              </a:ext>
            </a:extLst>
          </p:cNvPr>
          <p:cNvSpPr/>
          <p:nvPr/>
        </p:nvSpPr>
        <p:spPr>
          <a:xfrm>
            <a:off x="5103429" y="6554530"/>
            <a:ext cx="152376" cy="967562"/>
          </a:xfrm>
          <a:custGeom>
            <a:avLst/>
            <a:gdLst>
              <a:gd name="connsiteX0" fmla="*/ 151913 w 152376"/>
              <a:gd name="connsiteY0" fmla="*/ 3586 h 967562"/>
              <a:gd name="connsiteX1" fmla="*/ 33926 w 152376"/>
              <a:gd name="connsiteY1" fmla="*/ 219896 h 967562"/>
              <a:gd name="connsiteX2" fmla="*/ 38842 w 152376"/>
              <a:gd name="connsiteY2" fmla="*/ 519780 h 967562"/>
              <a:gd name="connsiteX3" fmla="*/ 14261 w 152376"/>
              <a:gd name="connsiteY3" fmla="*/ 396876 h 967562"/>
              <a:gd name="connsiteX4" fmla="*/ 48674 w 152376"/>
              <a:gd name="connsiteY4" fmla="*/ 967147 h 967562"/>
              <a:gd name="connsiteX5" fmla="*/ 4429 w 152376"/>
              <a:gd name="connsiteY5" fmla="*/ 485367 h 967562"/>
              <a:gd name="connsiteX6" fmla="*/ 9345 w 152376"/>
              <a:gd name="connsiteY6" fmla="*/ 278889 h 967562"/>
              <a:gd name="connsiteX7" fmla="*/ 73255 w 152376"/>
              <a:gd name="connsiteY7" fmla="*/ 96993 h 967562"/>
              <a:gd name="connsiteX8" fmla="*/ 151913 w 152376"/>
              <a:gd name="connsiteY8" fmla="*/ 3586 h 96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376" h="967562">
                <a:moveTo>
                  <a:pt x="151913" y="3586"/>
                </a:moveTo>
                <a:cubicBezTo>
                  <a:pt x="145358" y="24070"/>
                  <a:pt x="52771" y="133864"/>
                  <a:pt x="33926" y="219896"/>
                </a:cubicBezTo>
                <a:cubicBezTo>
                  <a:pt x="15081" y="305928"/>
                  <a:pt x="42120" y="490283"/>
                  <a:pt x="38842" y="519780"/>
                </a:cubicBezTo>
                <a:cubicBezTo>
                  <a:pt x="35564" y="549277"/>
                  <a:pt x="12622" y="322315"/>
                  <a:pt x="14261" y="396876"/>
                </a:cubicBezTo>
                <a:cubicBezTo>
                  <a:pt x="15900" y="471437"/>
                  <a:pt x="50313" y="952399"/>
                  <a:pt x="48674" y="967147"/>
                </a:cubicBezTo>
                <a:cubicBezTo>
                  <a:pt x="47035" y="981896"/>
                  <a:pt x="10984" y="600077"/>
                  <a:pt x="4429" y="485367"/>
                </a:cubicBezTo>
                <a:cubicBezTo>
                  <a:pt x="-2126" y="370657"/>
                  <a:pt x="-2126" y="343618"/>
                  <a:pt x="9345" y="278889"/>
                </a:cubicBezTo>
                <a:cubicBezTo>
                  <a:pt x="20816" y="214160"/>
                  <a:pt x="52771" y="138780"/>
                  <a:pt x="73255" y="96993"/>
                </a:cubicBezTo>
                <a:cubicBezTo>
                  <a:pt x="93739" y="55206"/>
                  <a:pt x="158468" y="-16898"/>
                  <a:pt x="151913" y="35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CA261872-C424-97C0-AAFA-A0619E69D25C}"/>
              </a:ext>
            </a:extLst>
          </p:cNvPr>
          <p:cNvSpPr/>
          <p:nvPr/>
        </p:nvSpPr>
        <p:spPr>
          <a:xfrm>
            <a:off x="4513650" y="6472116"/>
            <a:ext cx="550275" cy="1044783"/>
          </a:xfrm>
          <a:custGeom>
            <a:avLst/>
            <a:gdLst>
              <a:gd name="connsiteX0" fmla="*/ 4273 w 550275"/>
              <a:gd name="connsiteY0" fmla="*/ 7342 h 1044783"/>
              <a:gd name="connsiteX1" fmla="*/ 328737 w 550275"/>
              <a:gd name="connsiteY1" fmla="*/ 258065 h 1044783"/>
              <a:gd name="connsiteX2" fmla="*/ 431976 w 550275"/>
              <a:gd name="connsiteY2" fmla="*/ 518619 h 1044783"/>
              <a:gd name="connsiteX3" fmla="*/ 427060 w 550275"/>
              <a:gd name="connsiteY3" fmla="*/ 405549 h 1044783"/>
              <a:gd name="connsiteX4" fmla="*/ 510634 w 550275"/>
              <a:gd name="connsiteY4" fmla="*/ 887329 h 1044783"/>
              <a:gd name="connsiteX5" fmla="*/ 549963 w 550275"/>
              <a:gd name="connsiteY5" fmla="*/ 1044645 h 1044783"/>
              <a:gd name="connsiteX6" fmla="*/ 520466 w 550275"/>
              <a:gd name="connsiteY6" fmla="*/ 902078 h 1044783"/>
              <a:gd name="connsiteX7" fmla="*/ 387731 w 550275"/>
              <a:gd name="connsiteY7" fmla="*/ 351471 h 1044783"/>
              <a:gd name="connsiteX8" fmla="*/ 156673 w 550275"/>
              <a:gd name="connsiteY8" fmla="*/ 90916 h 1044783"/>
              <a:gd name="connsiteX9" fmla="*/ 4273 w 550275"/>
              <a:gd name="connsiteY9" fmla="*/ 7342 h 104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0275" h="1044783">
                <a:moveTo>
                  <a:pt x="4273" y="7342"/>
                </a:moveTo>
                <a:cubicBezTo>
                  <a:pt x="32950" y="35200"/>
                  <a:pt x="257453" y="172852"/>
                  <a:pt x="328737" y="258065"/>
                </a:cubicBezTo>
                <a:cubicBezTo>
                  <a:pt x="400021" y="343278"/>
                  <a:pt x="415589" y="494038"/>
                  <a:pt x="431976" y="518619"/>
                </a:cubicBezTo>
                <a:cubicBezTo>
                  <a:pt x="448363" y="543200"/>
                  <a:pt x="413950" y="344097"/>
                  <a:pt x="427060" y="405549"/>
                </a:cubicBezTo>
                <a:cubicBezTo>
                  <a:pt x="440170" y="467001"/>
                  <a:pt x="490150" y="780813"/>
                  <a:pt x="510634" y="887329"/>
                </a:cubicBezTo>
                <a:cubicBezTo>
                  <a:pt x="531118" y="993845"/>
                  <a:pt x="548324" y="1042187"/>
                  <a:pt x="549963" y="1044645"/>
                </a:cubicBezTo>
                <a:cubicBezTo>
                  <a:pt x="551602" y="1047103"/>
                  <a:pt x="547505" y="1017607"/>
                  <a:pt x="520466" y="902078"/>
                </a:cubicBezTo>
                <a:cubicBezTo>
                  <a:pt x="493427" y="786549"/>
                  <a:pt x="448363" y="486665"/>
                  <a:pt x="387731" y="351471"/>
                </a:cubicBezTo>
                <a:cubicBezTo>
                  <a:pt x="327099" y="216277"/>
                  <a:pt x="214847" y="145813"/>
                  <a:pt x="156673" y="90916"/>
                </a:cubicBezTo>
                <a:cubicBezTo>
                  <a:pt x="98499" y="36019"/>
                  <a:pt x="-24404" y="-20516"/>
                  <a:pt x="4273" y="7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091D5551-0AC2-18E7-F1EC-2255200167FD}"/>
              </a:ext>
            </a:extLst>
          </p:cNvPr>
          <p:cNvSpPr/>
          <p:nvPr/>
        </p:nvSpPr>
        <p:spPr>
          <a:xfrm>
            <a:off x="4505892" y="6626931"/>
            <a:ext cx="101435" cy="461539"/>
          </a:xfrm>
          <a:custGeom>
            <a:avLst/>
            <a:gdLst>
              <a:gd name="connsiteX0" fmla="*/ 2198 w 101435"/>
              <a:gd name="connsiteY0" fmla="*/ 11 h 461539"/>
              <a:gd name="connsiteX1" fmla="*/ 21863 w 101435"/>
              <a:gd name="connsiteY1" fmla="*/ 240901 h 461539"/>
              <a:gd name="connsiteX2" fmla="*/ 100521 w 101435"/>
              <a:gd name="connsiteY2" fmla="*/ 457211 h 461539"/>
              <a:gd name="connsiteX3" fmla="*/ 61192 w 101435"/>
              <a:gd name="connsiteY3" fmla="*/ 373637 h 461539"/>
              <a:gd name="connsiteX4" fmla="*/ 7114 w 101435"/>
              <a:gd name="connsiteY4" fmla="*/ 231069 h 461539"/>
              <a:gd name="connsiteX5" fmla="*/ 2198 w 101435"/>
              <a:gd name="connsiteY5" fmla="*/ 11 h 461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435" h="461539">
                <a:moveTo>
                  <a:pt x="2198" y="11"/>
                </a:moveTo>
                <a:cubicBezTo>
                  <a:pt x="4656" y="1650"/>
                  <a:pt x="5476" y="164701"/>
                  <a:pt x="21863" y="240901"/>
                </a:cubicBezTo>
                <a:cubicBezTo>
                  <a:pt x="38250" y="317101"/>
                  <a:pt x="93966" y="435088"/>
                  <a:pt x="100521" y="457211"/>
                </a:cubicBezTo>
                <a:cubicBezTo>
                  <a:pt x="107076" y="479334"/>
                  <a:pt x="76760" y="411327"/>
                  <a:pt x="61192" y="373637"/>
                </a:cubicBezTo>
                <a:cubicBezTo>
                  <a:pt x="45624" y="335947"/>
                  <a:pt x="16946" y="288424"/>
                  <a:pt x="7114" y="231069"/>
                </a:cubicBezTo>
                <a:cubicBezTo>
                  <a:pt x="-2718" y="173714"/>
                  <a:pt x="-260" y="-1628"/>
                  <a:pt x="2198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1BF64C9B-6831-2677-CD43-13ECF6547CE1}"/>
              </a:ext>
            </a:extLst>
          </p:cNvPr>
          <p:cNvSpPr/>
          <p:nvPr/>
        </p:nvSpPr>
        <p:spPr>
          <a:xfrm>
            <a:off x="4675176" y="6739996"/>
            <a:ext cx="276958" cy="623225"/>
          </a:xfrm>
          <a:custGeom>
            <a:avLst/>
            <a:gdLst>
              <a:gd name="connsiteX0" fmla="*/ 63 w 276958"/>
              <a:gd name="connsiteY0" fmla="*/ 17 h 623225"/>
              <a:gd name="connsiteX1" fmla="*/ 152463 w 276958"/>
              <a:gd name="connsiteY1" fmla="*/ 162249 h 623225"/>
              <a:gd name="connsiteX2" fmla="*/ 191792 w 276958"/>
              <a:gd name="connsiteY2" fmla="*/ 285152 h 623225"/>
              <a:gd name="connsiteX3" fmla="*/ 201624 w 276958"/>
              <a:gd name="connsiteY3" fmla="*/ 344146 h 623225"/>
              <a:gd name="connsiteX4" fmla="*/ 275366 w 276958"/>
              <a:gd name="connsiteY4" fmla="*/ 614533 h 623225"/>
              <a:gd name="connsiteX5" fmla="*/ 245869 w 276958"/>
              <a:gd name="connsiteY5" fmla="*/ 521127 h 623225"/>
              <a:gd name="connsiteX6" fmla="*/ 172127 w 276958"/>
              <a:gd name="connsiteY6" fmla="*/ 172081 h 623225"/>
              <a:gd name="connsiteX7" fmla="*/ 63 w 276958"/>
              <a:gd name="connsiteY7" fmla="*/ 17 h 62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958" h="623225">
                <a:moveTo>
                  <a:pt x="63" y="17"/>
                </a:moveTo>
                <a:cubicBezTo>
                  <a:pt x="-3214" y="-1622"/>
                  <a:pt x="120508" y="114727"/>
                  <a:pt x="152463" y="162249"/>
                </a:cubicBezTo>
                <a:cubicBezTo>
                  <a:pt x="184418" y="209771"/>
                  <a:pt x="183599" y="254836"/>
                  <a:pt x="191792" y="285152"/>
                </a:cubicBezTo>
                <a:cubicBezTo>
                  <a:pt x="199985" y="315468"/>
                  <a:pt x="187695" y="289249"/>
                  <a:pt x="201624" y="344146"/>
                </a:cubicBezTo>
                <a:cubicBezTo>
                  <a:pt x="215553" y="399043"/>
                  <a:pt x="267992" y="585036"/>
                  <a:pt x="275366" y="614533"/>
                </a:cubicBezTo>
                <a:cubicBezTo>
                  <a:pt x="282740" y="644030"/>
                  <a:pt x="263075" y="594869"/>
                  <a:pt x="245869" y="521127"/>
                </a:cubicBezTo>
                <a:cubicBezTo>
                  <a:pt x="228663" y="447385"/>
                  <a:pt x="210637" y="256475"/>
                  <a:pt x="172127" y="172081"/>
                </a:cubicBezTo>
                <a:cubicBezTo>
                  <a:pt x="133617" y="87687"/>
                  <a:pt x="3340" y="1656"/>
                  <a:pt x="63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480B1D0E-C85E-F02D-48E0-2D8A70991DF4}"/>
              </a:ext>
            </a:extLst>
          </p:cNvPr>
          <p:cNvSpPr/>
          <p:nvPr/>
        </p:nvSpPr>
        <p:spPr>
          <a:xfrm>
            <a:off x="3957484" y="6091084"/>
            <a:ext cx="509151" cy="232144"/>
          </a:xfrm>
          <a:custGeom>
            <a:avLst/>
            <a:gdLst>
              <a:gd name="connsiteX0" fmla="*/ 0 w 509151"/>
              <a:gd name="connsiteY0" fmla="*/ 0 h 232144"/>
              <a:gd name="connsiteX1" fmla="*/ 285135 w 509151"/>
              <a:gd name="connsiteY1" fmla="*/ 167148 h 232144"/>
              <a:gd name="connsiteX2" fmla="*/ 506361 w 509151"/>
              <a:gd name="connsiteY2" fmla="*/ 231058 h 232144"/>
              <a:gd name="connsiteX3" fmla="*/ 398206 w 509151"/>
              <a:gd name="connsiteY3" fmla="*/ 201561 h 232144"/>
              <a:gd name="connsiteX4" fmla="*/ 231058 w 509151"/>
              <a:gd name="connsiteY4" fmla="*/ 127819 h 232144"/>
              <a:gd name="connsiteX5" fmla="*/ 0 w 509151"/>
              <a:gd name="connsiteY5" fmla="*/ 0 h 23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151" h="232144">
                <a:moveTo>
                  <a:pt x="0" y="0"/>
                </a:moveTo>
                <a:cubicBezTo>
                  <a:pt x="100371" y="64319"/>
                  <a:pt x="200742" y="128638"/>
                  <a:pt x="285135" y="167148"/>
                </a:cubicBezTo>
                <a:cubicBezTo>
                  <a:pt x="369528" y="205658"/>
                  <a:pt x="487516" y="225323"/>
                  <a:pt x="506361" y="231058"/>
                </a:cubicBezTo>
                <a:cubicBezTo>
                  <a:pt x="525206" y="236793"/>
                  <a:pt x="444090" y="218768"/>
                  <a:pt x="398206" y="201561"/>
                </a:cubicBezTo>
                <a:cubicBezTo>
                  <a:pt x="352322" y="184355"/>
                  <a:pt x="231058" y="127819"/>
                  <a:pt x="231058" y="127819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A355E9C0-88D1-4867-0612-722B418663E9}"/>
              </a:ext>
            </a:extLst>
          </p:cNvPr>
          <p:cNvSpPr/>
          <p:nvPr/>
        </p:nvSpPr>
        <p:spPr>
          <a:xfrm>
            <a:off x="4704734" y="6449930"/>
            <a:ext cx="513381" cy="144881"/>
          </a:xfrm>
          <a:custGeom>
            <a:avLst/>
            <a:gdLst>
              <a:gd name="connsiteX0" fmla="*/ 132737 w 513381"/>
              <a:gd name="connsiteY0" fmla="*/ 142599 h 144881"/>
              <a:gd name="connsiteX1" fmla="*/ 383460 w 513381"/>
              <a:gd name="connsiteY1" fmla="*/ 98354 h 144881"/>
              <a:gd name="connsiteX2" fmla="*/ 511279 w 513381"/>
              <a:gd name="connsiteY2" fmla="*/ 54109 h 144881"/>
              <a:gd name="connsiteX3" fmla="*/ 452285 w 513381"/>
              <a:gd name="connsiteY3" fmla="*/ 73773 h 144881"/>
              <a:gd name="connsiteX4" fmla="*/ 314634 w 513381"/>
              <a:gd name="connsiteY4" fmla="*/ 93438 h 144881"/>
              <a:gd name="connsiteX5" fmla="*/ 1 w 513381"/>
              <a:gd name="connsiteY5" fmla="*/ 31 h 144881"/>
              <a:gd name="connsiteX6" fmla="*/ 309718 w 513381"/>
              <a:gd name="connsiteY6" fmla="*/ 83605 h 144881"/>
              <a:gd name="connsiteX7" fmla="*/ 181898 w 513381"/>
              <a:gd name="connsiteY7" fmla="*/ 132767 h 144881"/>
              <a:gd name="connsiteX8" fmla="*/ 132737 w 513381"/>
              <a:gd name="connsiteY8" fmla="*/ 142599 h 14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3381" h="144881">
                <a:moveTo>
                  <a:pt x="132737" y="142599"/>
                </a:moveTo>
                <a:cubicBezTo>
                  <a:pt x="166331" y="136864"/>
                  <a:pt x="320370" y="113102"/>
                  <a:pt x="383460" y="98354"/>
                </a:cubicBezTo>
                <a:cubicBezTo>
                  <a:pt x="446550" y="83606"/>
                  <a:pt x="499808" y="58206"/>
                  <a:pt x="511279" y="54109"/>
                </a:cubicBezTo>
                <a:cubicBezTo>
                  <a:pt x="522750" y="50012"/>
                  <a:pt x="485059" y="67218"/>
                  <a:pt x="452285" y="73773"/>
                </a:cubicBezTo>
                <a:cubicBezTo>
                  <a:pt x="419511" y="80328"/>
                  <a:pt x="390015" y="105728"/>
                  <a:pt x="314634" y="93438"/>
                </a:cubicBezTo>
                <a:cubicBezTo>
                  <a:pt x="239253" y="81148"/>
                  <a:pt x="820" y="1670"/>
                  <a:pt x="1" y="31"/>
                </a:cubicBezTo>
                <a:cubicBezTo>
                  <a:pt x="-818" y="-1608"/>
                  <a:pt x="279402" y="61482"/>
                  <a:pt x="309718" y="83605"/>
                </a:cubicBezTo>
                <a:cubicBezTo>
                  <a:pt x="340034" y="105728"/>
                  <a:pt x="208937" y="122935"/>
                  <a:pt x="181898" y="132767"/>
                </a:cubicBezTo>
                <a:cubicBezTo>
                  <a:pt x="154859" y="142599"/>
                  <a:pt x="99143" y="148334"/>
                  <a:pt x="132737" y="142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453C3925-EBB7-CD5F-AAA3-F1A0DEE33EBE}"/>
              </a:ext>
            </a:extLst>
          </p:cNvPr>
          <p:cNvSpPr/>
          <p:nvPr/>
        </p:nvSpPr>
        <p:spPr>
          <a:xfrm>
            <a:off x="3829648" y="6027172"/>
            <a:ext cx="516214" cy="481783"/>
          </a:xfrm>
          <a:custGeom>
            <a:avLst/>
            <a:gdLst>
              <a:gd name="connsiteX0" fmla="*/ 17 w 516214"/>
              <a:gd name="connsiteY0" fmla="*/ 2 h 481783"/>
              <a:gd name="connsiteX1" fmla="*/ 147500 w 516214"/>
              <a:gd name="connsiteY1" fmla="*/ 294970 h 481783"/>
              <a:gd name="connsiteX2" fmla="*/ 491629 w 516214"/>
              <a:gd name="connsiteY2" fmla="*/ 457202 h 481783"/>
              <a:gd name="connsiteX3" fmla="*/ 408055 w 516214"/>
              <a:gd name="connsiteY3" fmla="*/ 427705 h 481783"/>
              <a:gd name="connsiteX4" fmla="*/ 516210 w 516214"/>
              <a:gd name="connsiteY4" fmla="*/ 481783 h 481783"/>
              <a:gd name="connsiteX5" fmla="*/ 403139 w 516214"/>
              <a:gd name="connsiteY5" fmla="*/ 427705 h 481783"/>
              <a:gd name="connsiteX6" fmla="*/ 181913 w 516214"/>
              <a:gd name="connsiteY6" fmla="*/ 329383 h 481783"/>
              <a:gd name="connsiteX7" fmla="*/ 137668 w 516214"/>
              <a:gd name="connsiteY7" fmla="*/ 299886 h 481783"/>
              <a:gd name="connsiteX8" fmla="*/ 17 w 516214"/>
              <a:gd name="connsiteY8" fmla="*/ 2 h 48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6214" h="481783">
                <a:moveTo>
                  <a:pt x="17" y="2"/>
                </a:moveTo>
                <a:cubicBezTo>
                  <a:pt x="1656" y="-817"/>
                  <a:pt x="65565" y="218770"/>
                  <a:pt x="147500" y="294970"/>
                </a:cubicBezTo>
                <a:cubicBezTo>
                  <a:pt x="229435" y="371170"/>
                  <a:pt x="448203" y="435080"/>
                  <a:pt x="491629" y="457202"/>
                </a:cubicBezTo>
                <a:cubicBezTo>
                  <a:pt x="535055" y="479324"/>
                  <a:pt x="403958" y="423608"/>
                  <a:pt x="408055" y="427705"/>
                </a:cubicBezTo>
                <a:cubicBezTo>
                  <a:pt x="412152" y="431802"/>
                  <a:pt x="517029" y="481783"/>
                  <a:pt x="516210" y="481783"/>
                </a:cubicBezTo>
                <a:cubicBezTo>
                  <a:pt x="515391" y="481783"/>
                  <a:pt x="458855" y="453105"/>
                  <a:pt x="403139" y="427705"/>
                </a:cubicBezTo>
                <a:cubicBezTo>
                  <a:pt x="347423" y="402305"/>
                  <a:pt x="226158" y="350686"/>
                  <a:pt x="181913" y="329383"/>
                </a:cubicBezTo>
                <a:cubicBezTo>
                  <a:pt x="137668" y="308080"/>
                  <a:pt x="164707" y="347409"/>
                  <a:pt x="137668" y="299886"/>
                </a:cubicBezTo>
                <a:cubicBezTo>
                  <a:pt x="110629" y="252363"/>
                  <a:pt x="-1622" y="821"/>
                  <a:pt x="1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E585B691-CF62-7C70-DE0C-BDAB8AAB2B9D}"/>
              </a:ext>
            </a:extLst>
          </p:cNvPr>
          <p:cNvSpPr/>
          <p:nvPr/>
        </p:nvSpPr>
        <p:spPr>
          <a:xfrm>
            <a:off x="4378043" y="6688839"/>
            <a:ext cx="230846" cy="680782"/>
          </a:xfrm>
          <a:custGeom>
            <a:avLst/>
            <a:gdLst>
              <a:gd name="connsiteX0" fmla="*/ 2228 w 230846"/>
              <a:gd name="connsiteY0" fmla="*/ 2013 h 680782"/>
              <a:gd name="connsiteX1" fmla="*/ 21892 w 230846"/>
              <a:gd name="connsiteY1" fmla="*/ 193742 h 680782"/>
              <a:gd name="connsiteX2" fmla="*/ 125131 w 230846"/>
              <a:gd name="connsiteY2" fmla="*/ 429716 h 680782"/>
              <a:gd name="connsiteX3" fmla="*/ 208705 w 230846"/>
              <a:gd name="connsiteY3" fmla="*/ 577200 h 680782"/>
              <a:gd name="connsiteX4" fmla="*/ 228370 w 230846"/>
              <a:gd name="connsiteY4" fmla="*/ 680438 h 680782"/>
              <a:gd name="connsiteX5" fmla="*/ 164460 w 230846"/>
              <a:gd name="connsiteY5" fmla="*/ 542787 h 680782"/>
              <a:gd name="connsiteX6" fmla="*/ 110383 w 230846"/>
              <a:gd name="connsiteY6" fmla="*/ 410051 h 680782"/>
              <a:gd name="connsiteX7" fmla="*/ 56305 w 230846"/>
              <a:gd name="connsiteY7" fmla="*/ 316645 h 680782"/>
              <a:gd name="connsiteX8" fmla="*/ 2228 w 230846"/>
              <a:gd name="connsiteY8" fmla="*/ 2013 h 68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846" h="680782">
                <a:moveTo>
                  <a:pt x="2228" y="2013"/>
                </a:moveTo>
                <a:cubicBezTo>
                  <a:pt x="-3508" y="-18471"/>
                  <a:pt x="1408" y="122458"/>
                  <a:pt x="21892" y="193742"/>
                </a:cubicBezTo>
                <a:cubicBezTo>
                  <a:pt x="42376" y="265026"/>
                  <a:pt x="93996" y="365806"/>
                  <a:pt x="125131" y="429716"/>
                </a:cubicBezTo>
                <a:cubicBezTo>
                  <a:pt x="156266" y="493626"/>
                  <a:pt x="191499" y="535413"/>
                  <a:pt x="208705" y="577200"/>
                </a:cubicBezTo>
                <a:cubicBezTo>
                  <a:pt x="225911" y="618987"/>
                  <a:pt x="235744" y="686173"/>
                  <a:pt x="228370" y="680438"/>
                </a:cubicBezTo>
                <a:cubicBezTo>
                  <a:pt x="220996" y="674703"/>
                  <a:pt x="184125" y="587852"/>
                  <a:pt x="164460" y="542787"/>
                </a:cubicBezTo>
                <a:cubicBezTo>
                  <a:pt x="144795" y="497722"/>
                  <a:pt x="128409" y="447741"/>
                  <a:pt x="110383" y="410051"/>
                </a:cubicBezTo>
                <a:cubicBezTo>
                  <a:pt x="92357" y="372361"/>
                  <a:pt x="75970" y="379735"/>
                  <a:pt x="56305" y="316645"/>
                </a:cubicBezTo>
                <a:cubicBezTo>
                  <a:pt x="36641" y="253555"/>
                  <a:pt x="7964" y="22497"/>
                  <a:pt x="2228" y="2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FC98EC2E-CAE4-24B0-7A5D-1A894827B12F}"/>
              </a:ext>
            </a:extLst>
          </p:cNvPr>
          <p:cNvSpPr/>
          <p:nvPr/>
        </p:nvSpPr>
        <p:spPr>
          <a:xfrm>
            <a:off x="3750999" y="6105829"/>
            <a:ext cx="144114" cy="436809"/>
          </a:xfrm>
          <a:custGeom>
            <a:avLst/>
            <a:gdLst>
              <a:gd name="connsiteX0" fmla="*/ 7 w 144114"/>
              <a:gd name="connsiteY0" fmla="*/ 3 h 436809"/>
              <a:gd name="connsiteX1" fmla="*/ 88498 w 144114"/>
              <a:gd name="connsiteY1" fmla="*/ 201565 h 436809"/>
              <a:gd name="connsiteX2" fmla="*/ 137659 w 144114"/>
              <a:gd name="connsiteY2" fmla="*/ 432623 h 436809"/>
              <a:gd name="connsiteX3" fmla="*/ 137659 w 144114"/>
              <a:gd name="connsiteY3" fmla="*/ 339216 h 436809"/>
              <a:gd name="connsiteX4" fmla="*/ 83582 w 144114"/>
              <a:gd name="connsiteY4" fmla="*/ 196648 h 436809"/>
              <a:gd name="connsiteX5" fmla="*/ 7 w 144114"/>
              <a:gd name="connsiteY5" fmla="*/ 3 h 43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114" h="436809">
                <a:moveTo>
                  <a:pt x="7" y="3"/>
                </a:moveTo>
                <a:cubicBezTo>
                  <a:pt x="826" y="822"/>
                  <a:pt x="65556" y="129462"/>
                  <a:pt x="88498" y="201565"/>
                </a:cubicBezTo>
                <a:cubicBezTo>
                  <a:pt x="111440" y="273668"/>
                  <a:pt x="129466" y="409681"/>
                  <a:pt x="137659" y="432623"/>
                </a:cubicBezTo>
                <a:cubicBezTo>
                  <a:pt x="145852" y="455565"/>
                  <a:pt x="146672" y="378545"/>
                  <a:pt x="137659" y="339216"/>
                </a:cubicBezTo>
                <a:cubicBezTo>
                  <a:pt x="128646" y="299887"/>
                  <a:pt x="104066" y="246629"/>
                  <a:pt x="83582" y="196648"/>
                </a:cubicBezTo>
                <a:cubicBezTo>
                  <a:pt x="63098" y="146667"/>
                  <a:pt x="-812" y="-816"/>
                  <a:pt x="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0DCBCB5D-5AA6-B93F-3107-B7059389A95B}"/>
              </a:ext>
            </a:extLst>
          </p:cNvPr>
          <p:cNvSpPr/>
          <p:nvPr/>
        </p:nvSpPr>
        <p:spPr>
          <a:xfrm>
            <a:off x="4222190" y="6630772"/>
            <a:ext cx="94346" cy="284503"/>
          </a:xfrm>
          <a:custGeom>
            <a:avLst/>
            <a:gdLst>
              <a:gd name="connsiteX0" fmla="*/ 765 w 94346"/>
              <a:gd name="connsiteY0" fmla="*/ 1086 h 284503"/>
              <a:gd name="connsiteX1" fmla="*/ 20429 w 94346"/>
              <a:gd name="connsiteY1" fmla="*/ 143654 h 284503"/>
              <a:gd name="connsiteX2" fmla="*/ 94171 w 94346"/>
              <a:gd name="connsiteY2" fmla="*/ 281305 h 284503"/>
              <a:gd name="connsiteX3" fmla="*/ 40094 w 94346"/>
              <a:gd name="connsiteY3" fmla="*/ 222312 h 284503"/>
              <a:gd name="connsiteX4" fmla="*/ 765 w 94346"/>
              <a:gd name="connsiteY4" fmla="*/ 1086 h 284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346" h="284503">
                <a:moveTo>
                  <a:pt x="765" y="1086"/>
                </a:moveTo>
                <a:cubicBezTo>
                  <a:pt x="-2512" y="-12024"/>
                  <a:pt x="4861" y="96951"/>
                  <a:pt x="20429" y="143654"/>
                </a:cubicBezTo>
                <a:cubicBezTo>
                  <a:pt x="35997" y="190357"/>
                  <a:pt x="90894" y="268195"/>
                  <a:pt x="94171" y="281305"/>
                </a:cubicBezTo>
                <a:cubicBezTo>
                  <a:pt x="97448" y="294415"/>
                  <a:pt x="54023" y="265738"/>
                  <a:pt x="40094" y="222312"/>
                </a:cubicBezTo>
                <a:cubicBezTo>
                  <a:pt x="26165" y="178886"/>
                  <a:pt x="4042" y="14196"/>
                  <a:pt x="765" y="1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50617627-C390-F5EB-5501-9E2AC9A6375D}"/>
              </a:ext>
            </a:extLst>
          </p:cNvPr>
          <p:cNvSpPr/>
          <p:nvPr/>
        </p:nvSpPr>
        <p:spPr>
          <a:xfrm>
            <a:off x="7073963" y="4891356"/>
            <a:ext cx="255985" cy="602965"/>
          </a:xfrm>
          <a:custGeom>
            <a:avLst/>
            <a:gdLst>
              <a:gd name="connsiteX0" fmla="*/ 255985 w 255985"/>
              <a:gd name="connsiteY0" fmla="*/ 192 h 602965"/>
              <a:gd name="connsiteX1" fmla="*/ 123250 w 255985"/>
              <a:gd name="connsiteY1" fmla="*/ 123096 h 602965"/>
              <a:gd name="connsiteX2" fmla="*/ 34760 w 255985"/>
              <a:gd name="connsiteY2" fmla="*/ 241083 h 602965"/>
              <a:gd name="connsiteX3" fmla="*/ 79005 w 255985"/>
              <a:gd name="connsiteY3" fmla="*/ 201754 h 602965"/>
              <a:gd name="connsiteX4" fmla="*/ 39676 w 255985"/>
              <a:gd name="connsiteY4" fmla="*/ 418063 h 602965"/>
              <a:gd name="connsiteX5" fmla="*/ 5263 w 255985"/>
              <a:gd name="connsiteY5" fmla="*/ 595044 h 602965"/>
              <a:gd name="connsiteX6" fmla="*/ 5263 w 255985"/>
              <a:gd name="connsiteY6" fmla="*/ 540967 h 602965"/>
              <a:gd name="connsiteX7" fmla="*/ 54424 w 255985"/>
              <a:gd name="connsiteY7" fmla="*/ 265663 h 602965"/>
              <a:gd name="connsiteX8" fmla="*/ 142914 w 255985"/>
              <a:gd name="connsiteY8" fmla="*/ 64102 h 602965"/>
              <a:gd name="connsiteX9" fmla="*/ 123250 w 255985"/>
              <a:gd name="connsiteY9" fmla="*/ 93599 h 602965"/>
              <a:gd name="connsiteX10" fmla="*/ 255985 w 255985"/>
              <a:gd name="connsiteY10" fmla="*/ 192 h 60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985" h="602965">
                <a:moveTo>
                  <a:pt x="255985" y="192"/>
                </a:moveTo>
                <a:cubicBezTo>
                  <a:pt x="255985" y="5108"/>
                  <a:pt x="160121" y="82947"/>
                  <a:pt x="123250" y="123096"/>
                </a:cubicBezTo>
                <a:cubicBezTo>
                  <a:pt x="86379" y="163245"/>
                  <a:pt x="42134" y="227973"/>
                  <a:pt x="34760" y="241083"/>
                </a:cubicBezTo>
                <a:cubicBezTo>
                  <a:pt x="27386" y="254193"/>
                  <a:pt x="78186" y="172257"/>
                  <a:pt x="79005" y="201754"/>
                </a:cubicBezTo>
                <a:cubicBezTo>
                  <a:pt x="79824" y="231251"/>
                  <a:pt x="51966" y="352515"/>
                  <a:pt x="39676" y="418063"/>
                </a:cubicBezTo>
                <a:cubicBezTo>
                  <a:pt x="27386" y="483611"/>
                  <a:pt x="10999" y="574560"/>
                  <a:pt x="5263" y="595044"/>
                </a:cubicBezTo>
                <a:cubicBezTo>
                  <a:pt x="-473" y="615528"/>
                  <a:pt x="-2931" y="595864"/>
                  <a:pt x="5263" y="540967"/>
                </a:cubicBezTo>
                <a:cubicBezTo>
                  <a:pt x="13456" y="486070"/>
                  <a:pt x="31482" y="345140"/>
                  <a:pt x="54424" y="265663"/>
                </a:cubicBezTo>
                <a:cubicBezTo>
                  <a:pt x="77366" y="186186"/>
                  <a:pt x="142914" y="64102"/>
                  <a:pt x="142914" y="64102"/>
                </a:cubicBezTo>
                <a:cubicBezTo>
                  <a:pt x="154385" y="35425"/>
                  <a:pt x="109321" y="100973"/>
                  <a:pt x="123250" y="93599"/>
                </a:cubicBezTo>
                <a:cubicBezTo>
                  <a:pt x="137179" y="86225"/>
                  <a:pt x="255985" y="-4724"/>
                  <a:pt x="255985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BBFFF2D4-A19A-0EAE-7DED-4F0FA20A2290}"/>
              </a:ext>
            </a:extLst>
          </p:cNvPr>
          <p:cNvSpPr/>
          <p:nvPr/>
        </p:nvSpPr>
        <p:spPr>
          <a:xfrm>
            <a:off x="7368270" y="4917949"/>
            <a:ext cx="94460" cy="553283"/>
          </a:xfrm>
          <a:custGeom>
            <a:avLst/>
            <a:gdLst>
              <a:gd name="connsiteX0" fmla="*/ 1007 w 94460"/>
              <a:gd name="connsiteY0" fmla="*/ 3096 h 553283"/>
              <a:gd name="connsiteX1" fmla="*/ 74749 w 94460"/>
              <a:gd name="connsiteY1" fmla="*/ 125999 h 553283"/>
              <a:gd name="connsiteX2" fmla="*/ 69833 w 94460"/>
              <a:gd name="connsiteY2" fmla="*/ 273483 h 553283"/>
              <a:gd name="connsiteX3" fmla="*/ 40336 w 94460"/>
              <a:gd name="connsiteY3" fmla="*/ 543870 h 553283"/>
              <a:gd name="connsiteX4" fmla="*/ 45253 w 94460"/>
              <a:gd name="connsiteY4" fmla="*/ 460296 h 553283"/>
              <a:gd name="connsiteX5" fmla="*/ 94414 w 94460"/>
              <a:gd name="connsiteY5" fmla="*/ 160412 h 553283"/>
              <a:gd name="connsiteX6" fmla="*/ 35420 w 94460"/>
              <a:gd name="connsiteY6" fmla="*/ 47341 h 553283"/>
              <a:gd name="connsiteX7" fmla="*/ 1007 w 94460"/>
              <a:gd name="connsiteY7" fmla="*/ 3096 h 55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460" h="553283">
                <a:moveTo>
                  <a:pt x="1007" y="3096"/>
                </a:moveTo>
                <a:cubicBezTo>
                  <a:pt x="7562" y="16206"/>
                  <a:pt x="63278" y="80934"/>
                  <a:pt x="74749" y="125999"/>
                </a:cubicBezTo>
                <a:cubicBezTo>
                  <a:pt x="86220" y="171064"/>
                  <a:pt x="75568" y="203838"/>
                  <a:pt x="69833" y="273483"/>
                </a:cubicBezTo>
                <a:cubicBezTo>
                  <a:pt x="64098" y="343128"/>
                  <a:pt x="44433" y="512735"/>
                  <a:pt x="40336" y="543870"/>
                </a:cubicBezTo>
                <a:cubicBezTo>
                  <a:pt x="36239" y="575005"/>
                  <a:pt x="36240" y="524206"/>
                  <a:pt x="45253" y="460296"/>
                </a:cubicBezTo>
                <a:cubicBezTo>
                  <a:pt x="54266" y="396386"/>
                  <a:pt x="96053" y="229238"/>
                  <a:pt x="94414" y="160412"/>
                </a:cubicBezTo>
                <a:cubicBezTo>
                  <a:pt x="92775" y="91586"/>
                  <a:pt x="49349" y="73560"/>
                  <a:pt x="35420" y="47341"/>
                </a:cubicBezTo>
                <a:cubicBezTo>
                  <a:pt x="21491" y="21122"/>
                  <a:pt x="-5548" y="-10014"/>
                  <a:pt x="1007" y="3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FB7CBBBE-3413-6CDE-AFAD-063874D44DD4}"/>
              </a:ext>
            </a:extLst>
          </p:cNvPr>
          <p:cNvSpPr/>
          <p:nvPr/>
        </p:nvSpPr>
        <p:spPr>
          <a:xfrm>
            <a:off x="7354513" y="4994745"/>
            <a:ext cx="63955" cy="216476"/>
          </a:xfrm>
          <a:custGeom>
            <a:avLst/>
            <a:gdLst>
              <a:gd name="connsiteX0" fmla="*/ 16 w 63955"/>
              <a:gd name="connsiteY0" fmla="*/ 42 h 216476"/>
              <a:gd name="connsiteX1" fmla="*/ 39345 w 63955"/>
              <a:gd name="connsiteY1" fmla="*/ 137694 h 216476"/>
              <a:gd name="connsiteX2" fmla="*/ 63926 w 63955"/>
              <a:gd name="connsiteY2" fmla="*/ 216352 h 216476"/>
              <a:gd name="connsiteX3" fmla="*/ 44261 w 63955"/>
              <a:gd name="connsiteY3" fmla="*/ 152442 h 216476"/>
              <a:gd name="connsiteX4" fmla="*/ 16 w 63955"/>
              <a:gd name="connsiteY4" fmla="*/ 42 h 216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55" h="216476">
                <a:moveTo>
                  <a:pt x="16" y="42"/>
                </a:moveTo>
                <a:cubicBezTo>
                  <a:pt x="-803" y="-2416"/>
                  <a:pt x="28693" y="101642"/>
                  <a:pt x="39345" y="137694"/>
                </a:cubicBezTo>
                <a:cubicBezTo>
                  <a:pt x="49997" y="173746"/>
                  <a:pt x="63107" y="213894"/>
                  <a:pt x="63926" y="216352"/>
                </a:cubicBezTo>
                <a:cubicBezTo>
                  <a:pt x="64745" y="218810"/>
                  <a:pt x="48358" y="184397"/>
                  <a:pt x="44261" y="152442"/>
                </a:cubicBezTo>
                <a:cubicBezTo>
                  <a:pt x="40164" y="120487"/>
                  <a:pt x="835" y="2500"/>
                  <a:pt x="16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92984692-D96E-6895-A6F4-1FA4F300A43B}"/>
              </a:ext>
            </a:extLst>
          </p:cNvPr>
          <p:cNvSpPr/>
          <p:nvPr/>
        </p:nvSpPr>
        <p:spPr>
          <a:xfrm>
            <a:off x="6985636" y="5396125"/>
            <a:ext cx="108892" cy="634913"/>
          </a:xfrm>
          <a:custGeom>
            <a:avLst/>
            <a:gdLst>
              <a:gd name="connsiteX0" fmla="*/ 98506 w 108892"/>
              <a:gd name="connsiteY0" fmla="*/ 6701 h 634913"/>
              <a:gd name="connsiteX1" fmla="*/ 103422 w 108892"/>
              <a:gd name="connsiteY1" fmla="*/ 188598 h 634913"/>
              <a:gd name="connsiteX2" fmla="*/ 19848 w 108892"/>
              <a:gd name="connsiteY2" fmla="*/ 419656 h 634913"/>
              <a:gd name="connsiteX3" fmla="*/ 183 w 108892"/>
              <a:gd name="connsiteY3" fmla="*/ 631049 h 634913"/>
              <a:gd name="connsiteX4" fmla="*/ 10016 w 108892"/>
              <a:gd name="connsiteY4" fmla="*/ 542559 h 634913"/>
              <a:gd name="connsiteX5" fmla="*/ 10016 w 108892"/>
              <a:gd name="connsiteY5" fmla="*/ 370494 h 634913"/>
              <a:gd name="connsiteX6" fmla="*/ 83758 w 108892"/>
              <a:gd name="connsiteY6" fmla="*/ 208262 h 634913"/>
              <a:gd name="connsiteX7" fmla="*/ 108338 w 108892"/>
              <a:gd name="connsiteY7" fmla="*/ 55862 h 634913"/>
              <a:gd name="connsiteX8" fmla="*/ 98506 w 108892"/>
              <a:gd name="connsiteY8" fmla="*/ 6701 h 63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892" h="634913">
                <a:moveTo>
                  <a:pt x="98506" y="6701"/>
                </a:moveTo>
                <a:cubicBezTo>
                  <a:pt x="97687" y="28824"/>
                  <a:pt x="116532" y="119772"/>
                  <a:pt x="103422" y="188598"/>
                </a:cubicBezTo>
                <a:cubicBezTo>
                  <a:pt x="90312" y="257424"/>
                  <a:pt x="37054" y="345914"/>
                  <a:pt x="19848" y="419656"/>
                </a:cubicBezTo>
                <a:cubicBezTo>
                  <a:pt x="2642" y="493398"/>
                  <a:pt x="1822" y="610565"/>
                  <a:pt x="183" y="631049"/>
                </a:cubicBezTo>
                <a:cubicBezTo>
                  <a:pt x="-1456" y="651533"/>
                  <a:pt x="8377" y="585985"/>
                  <a:pt x="10016" y="542559"/>
                </a:cubicBezTo>
                <a:cubicBezTo>
                  <a:pt x="11655" y="499133"/>
                  <a:pt x="-2274" y="426210"/>
                  <a:pt x="10016" y="370494"/>
                </a:cubicBezTo>
                <a:cubicBezTo>
                  <a:pt x="22306" y="314778"/>
                  <a:pt x="67371" y="260701"/>
                  <a:pt x="83758" y="208262"/>
                </a:cubicBezTo>
                <a:cubicBezTo>
                  <a:pt x="100145" y="155823"/>
                  <a:pt x="105061" y="90275"/>
                  <a:pt x="108338" y="55862"/>
                </a:cubicBezTo>
                <a:cubicBezTo>
                  <a:pt x="111615" y="21449"/>
                  <a:pt x="99325" y="-15422"/>
                  <a:pt x="98506" y="6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4B408DE3-C934-7E8C-828C-38288F1CA463}"/>
              </a:ext>
            </a:extLst>
          </p:cNvPr>
          <p:cNvSpPr/>
          <p:nvPr/>
        </p:nvSpPr>
        <p:spPr>
          <a:xfrm>
            <a:off x="7343851" y="5407537"/>
            <a:ext cx="89465" cy="636118"/>
          </a:xfrm>
          <a:custGeom>
            <a:avLst/>
            <a:gdLst>
              <a:gd name="connsiteX0" fmla="*/ 89336 w 89465"/>
              <a:gd name="connsiteY0" fmla="*/ 205 h 636118"/>
              <a:gd name="connsiteX1" fmla="*/ 20510 w 89465"/>
              <a:gd name="connsiteY1" fmla="*/ 290257 h 636118"/>
              <a:gd name="connsiteX2" fmla="*/ 15594 w 89465"/>
              <a:gd name="connsiteY2" fmla="*/ 629469 h 636118"/>
              <a:gd name="connsiteX3" fmla="*/ 30343 w 89465"/>
              <a:gd name="connsiteY3" fmla="*/ 501650 h 636118"/>
              <a:gd name="connsiteX4" fmla="*/ 846 w 89465"/>
              <a:gd name="connsiteY4" fmla="*/ 334502 h 636118"/>
              <a:gd name="connsiteX5" fmla="*/ 89336 w 89465"/>
              <a:gd name="connsiteY5" fmla="*/ 205 h 63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65" h="636118">
                <a:moveTo>
                  <a:pt x="89336" y="205"/>
                </a:moveTo>
                <a:cubicBezTo>
                  <a:pt x="92613" y="-7169"/>
                  <a:pt x="32800" y="185380"/>
                  <a:pt x="20510" y="290257"/>
                </a:cubicBezTo>
                <a:cubicBezTo>
                  <a:pt x="8220" y="395134"/>
                  <a:pt x="13955" y="594237"/>
                  <a:pt x="15594" y="629469"/>
                </a:cubicBezTo>
                <a:cubicBezTo>
                  <a:pt x="17233" y="664701"/>
                  <a:pt x="32801" y="550811"/>
                  <a:pt x="30343" y="501650"/>
                </a:cubicBezTo>
                <a:cubicBezTo>
                  <a:pt x="27885" y="452489"/>
                  <a:pt x="-5709" y="412341"/>
                  <a:pt x="846" y="334502"/>
                </a:cubicBezTo>
                <a:cubicBezTo>
                  <a:pt x="7401" y="256663"/>
                  <a:pt x="86059" y="7579"/>
                  <a:pt x="89336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E9161B22-AD51-7425-B938-DFEA7F4D8C46}"/>
              </a:ext>
            </a:extLst>
          </p:cNvPr>
          <p:cNvSpPr/>
          <p:nvPr/>
        </p:nvSpPr>
        <p:spPr>
          <a:xfrm>
            <a:off x="7256195" y="5038385"/>
            <a:ext cx="58283" cy="248718"/>
          </a:xfrm>
          <a:custGeom>
            <a:avLst/>
            <a:gdLst>
              <a:gd name="connsiteX0" fmla="*/ 11 w 58283"/>
              <a:gd name="connsiteY0" fmla="*/ 647 h 248718"/>
              <a:gd name="connsiteX1" fmla="*/ 54089 w 58283"/>
              <a:gd name="connsiteY1" fmla="*/ 192376 h 248718"/>
              <a:gd name="connsiteX2" fmla="*/ 54089 w 58283"/>
              <a:gd name="connsiteY2" fmla="*/ 246454 h 248718"/>
              <a:gd name="connsiteX3" fmla="*/ 49173 w 58283"/>
              <a:gd name="connsiteY3" fmla="*/ 133383 h 248718"/>
              <a:gd name="connsiteX4" fmla="*/ 11 w 58283"/>
              <a:gd name="connsiteY4" fmla="*/ 647 h 24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83" h="248718">
                <a:moveTo>
                  <a:pt x="11" y="647"/>
                </a:moveTo>
                <a:cubicBezTo>
                  <a:pt x="830" y="10479"/>
                  <a:pt x="45076" y="151408"/>
                  <a:pt x="54089" y="192376"/>
                </a:cubicBezTo>
                <a:cubicBezTo>
                  <a:pt x="63102" y="233344"/>
                  <a:pt x="54908" y="256286"/>
                  <a:pt x="54089" y="246454"/>
                </a:cubicBezTo>
                <a:cubicBezTo>
                  <a:pt x="53270" y="236622"/>
                  <a:pt x="55728" y="171073"/>
                  <a:pt x="49173" y="133383"/>
                </a:cubicBezTo>
                <a:cubicBezTo>
                  <a:pt x="42618" y="95693"/>
                  <a:pt x="-808" y="-9185"/>
                  <a:pt x="11" y="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7DA107D5-0ED8-5049-5A24-BA78902C531F}"/>
              </a:ext>
            </a:extLst>
          </p:cNvPr>
          <p:cNvSpPr/>
          <p:nvPr/>
        </p:nvSpPr>
        <p:spPr>
          <a:xfrm>
            <a:off x="6857321" y="5903607"/>
            <a:ext cx="154313" cy="694401"/>
          </a:xfrm>
          <a:custGeom>
            <a:avLst/>
            <a:gdLst>
              <a:gd name="connsiteX0" fmla="*/ 133414 w 154313"/>
              <a:gd name="connsiteY0" fmla="*/ 5580 h 694401"/>
              <a:gd name="connsiteX1" fmla="*/ 94085 w 154313"/>
              <a:gd name="connsiteY1" fmla="*/ 266135 h 694401"/>
              <a:gd name="connsiteX2" fmla="*/ 79337 w 154313"/>
              <a:gd name="connsiteY2" fmla="*/ 374290 h 694401"/>
              <a:gd name="connsiteX3" fmla="*/ 679 w 154313"/>
              <a:gd name="connsiteY3" fmla="*/ 688922 h 694401"/>
              <a:gd name="connsiteX4" fmla="*/ 44924 w 154313"/>
              <a:gd name="connsiteY4" fmla="*/ 551270 h 694401"/>
              <a:gd name="connsiteX5" fmla="*/ 108834 w 154313"/>
              <a:gd name="connsiteY5" fmla="*/ 261219 h 694401"/>
              <a:gd name="connsiteX6" fmla="*/ 153079 w 154313"/>
              <a:gd name="connsiteY6" fmla="*/ 98987 h 694401"/>
              <a:gd name="connsiteX7" fmla="*/ 133414 w 154313"/>
              <a:gd name="connsiteY7" fmla="*/ 5580 h 694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313" h="694401">
                <a:moveTo>
                  <a:pt x="133414" y="5580"/>
                </a:moveTo>
                <a:cubicBezTo>
                  <a:pt x="123582" y="33438"/>
                  <a:pt x="103098" y="204683"/>
                  <a:pt x="94085" y="266135"/>
                </a:cubicBezTo>
                <a:cubicBezTo>
                  <a:pt x="85072" y="327587"/>
                  <a:pt x="94905" y="303826"/>
                  <a:pt x="79337" y="374290"/>
                </a:cubicBezTo>
                <a:cubicBezTo>
                  <a:pt x="63769" y="444755"/>
                  <a:pt x="6414" y="659425"/>
                  <a:pt x="679" y="688922"/>
                </a:cubicBezTo>
                <a:cubicBezTo>
                  <a:pt x="-5056" y="718419"/>
                  <a:pt x="26898" y="622554"/>
                  <a:pt x="44924" y="551270"/>
                </a:cubicBezTo>
                <a:cubicBezTo>
                  <a:pt x="62950" y="479986"/>
                  <a:pt x="90808" y="336599"/>
                  <a:pt x="108834" y="261219"/>
                </a:cubicBezTo>
                <a:cubicBezTo>
                  <a:pt x="126860" y="185839"/>
                  <a:pt x="147344" y="136677"/>
                  <a:pt x="153079" y="98987"/>
                </a:cubicBezTo>
                <a:cubicBezTo>
                  <a:pt x="158815" y="61297"/>
                  <a:pt x="143246" y="-22278"/>
                  <a:pt x="133414" y="5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7ED4C54E-DB7D-B11D-EEF9-80AF04D4181C}"/>
              </a:ext>
            </a:extLst>
          </p:cNvPr>
          <p:cNvSpPr/>
          <p:nvPr/>
        </p:nvSpPr>
        <p:spPr>
          <a:xfrm>
            <a:off x="7250242" y="5867612"/>
            <a:ext cx="99682" cy="748211"/>
          </a:xfrm>
          <a:custGeom>
            <a:avLst/>
            <a:gdLst>
              <a:gd name="connsiteX0" fmla="*/ 64958 w 99682"/>
              <a:gd name="connsiteY0" fmla="*/ 2246 h 748211"/>
              <a:gd name="connsiteX1" fmla="*/ 94455 w 99682"/>
              <a:gd name="connsiteY1" fmla="*/ 233304 h 748211"/>
              <a:gd name="connsiteX2" fmla="*/ 20713 w 99682"/>
              <a:gd name="connsiteY2" fmla="*/ 479111 h 748211"/>
              <a:gd name="connsiteX3" fmla="*/ 1048 w 99682"/>
              <a:gd name="connsiteY3" fmla="*/ 567601 h 748211"/>
              <a:gd name="connsiteX4" fmla="*/ 45293 w 99682"/>
              <a:gd name="connsiteY4" fmla="*/ 744582 h 748211"/>
              <a:gd name="connsiteX5" fmla="*/ 20713 w 99682"/>
              <a:gd name="connsiteY5" fmla="*/ 675756 h 748211"/>
              <a:gd name="connsiteX6" fmla="*/ 20713 w 99682"/>
              <a:gd name="connsiteY6" fmla="*/ 543020 h 748211"/>
              <a:gd name="connsiteX7" fmla="*/ 74790 w 99682"/>
              <a:gd name="connsiteY7" fmla="*/ 297214 h 748211"/>
              <a:gd name="connsiteX8" fmla="*/ 55126 w 99682"/>
              <a:gd name="connsiteY8" fmla="*/ 439782 h 748211"/>
              <a:gd name="connsiteX9" fmla="*/ 99371 w 99682"/>
              <a:gd name="connsiteY9" fmla="*/ 134982 h 748211"/>
              <a:gd name="connsiteX10" fmla="*/ 64958 w 99682"/>
              <a:gd name="connsiteY10" fmla="*/ 2246 h 74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682" h="748211">
                <a:moveTo>
                  <a:pt x="64958" y="2246"/>
                </a:moveTo>
                <a:cubicBezTo>
                  <a:pt x="64139" y="18633"/>
                  <a:pt x="101829" y="153826"/>
                  <a:pt x="94455" y="233304"/>
                </a:cubicBezTo>
                <a:cubicBezTo>
                  <a:pt x="87081" y="312782"/>
                  <a:pt x="36281" y="423395"/>
                  <a:pt x="20713" y="479111"/>
                </a:cubicBezTo>
                <a:cubicBezTo>
                  <a:pt x="5145" y="534827"/>
                  <a:pt x="-3049" y="523356"/>
                  <a:pt x="1048" y="567601"/>
                </a:cubicBezTo>
                <a:cubicBezTo>
                  <a:pt x="5145" y="611846"/>
                  <a:pt x="42016" y="726556"/>
                  <a:pt x="45293" y="744582"/>
                </a:cubicBezTo>
                <a:cubicBezTo>
                  <a:pt x="48570" y="762608"/>
                  <a:pt x="24810" y="709350"/>
                  <a:pt x="20713" y="675756"/>
                </a:cubicBezTo>
                <a:cubicBezTo>
                  <a:pt x="16616" y="642162"/>
                  <a:pt x="11700" y="606110"/>
                  <a:pt x="20713" y="543020"/>
                </a:cubicBezTo>
                <a:cubicBezTo>
                  <a:pt x="29726" y="479930"/>
                  <a:pt x="69055" y="314420"/>
                  <a:pt x="74790" y="297214"/>
                </a:cubicBezTo>
                <a:cubicBezTo>
                  <a:pt x="80525" y="280008"/>
                  <a:pt x="51029" y="466821"/>
                  <a:pt x="55126" y="439782"/>
                </a:cubicBezTo>
                <a:cubicBezTo>
                  <a:pt x="59223" y="412743"/>
                  <a:pt x="95274" y="207905"/>
                  <a:pt x="99371" y="134982"/>
                </a:cubicBezTo>
                <a:cubicBezTo>
                  <a:pt x="103468" y="62059"/>
                  <a:pt x="65777" y="-14141"/>
                  <a:pt x="64958" y="2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871B1117-0843-39BE-B12F-F694E8413E5E}"/>
              </a:ext>
            </a:extLst>
          </p:cNvPr>
          <p:cNvSpPr/>
          <p:nvPr/>
        </p:nvSpPr>
        <p:spPr>
          <a:xfrm>
            <a:off x="7236328" y="5476288"/>
            <a:ext cx="104535" cy="374089"/>
          </a:xfrm>
          <a:custGeom>
            <a:avLst/>
            <a:gdLst>
              <a:gd name="connsiteX0" fmla="*/ 88704 w 104535"/>
              <a:gd name="connsiteY0" fmla="*/ 280 h 374089"/>
              <a:gd name="connsiteX1" fmla="*/ 93620 w 104535"/>
              <a:gd name="connsiteY1" fmla="*/ 221506 h 374089"/>
              <a:gd name="connsiteX2" fmla="*/ 214 w 104535"/>
              <a:gd name="connsiteY2" fmla="*/ 373906 h 374089"/>
              <a:gd name="connsiteX3" fmla="*/ 69040 w 104535"/>
              <a:gd name="connsiteY3" fmla="*/ 251002 h 374089"/>
              <a:gd name="connsiteX4" fmla="*/ 103453 w 104535"/>
              <a:gd name="connsiteY4" fmla="*/ 177260 h 374089"/>
              <a:gd name="connsiteX5" fmla="*/ 88704 w 104535"/>
              <a:gd name="connsiteY5" fmla="*/ 280 h 374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535" h="374089">
                <a:moveTo>
                  <a:pt x="88704" y="280"/>
                </a:moveTo>
                <a:cubicBezTo>
                  <a:pt x="87065" y="7654"/>
                  <a:pt x="108368" y="159235"/>
                  <a:pt x="93620" y="221506"/>
                </a:cubicBezTo>
                <a:cubicBezTo>
                  <a:pt x="78872" y="283777"/>
                  <a:pt x="4311" y="368990"/>
                  <a:pt x="214" y="373906"/>
                </a:cubicBezTo>
                <a:cubicBezTo>
                  <a:pt x="-3883" y="378822"/>
                  <a:pt x="51833" y="283776"/>
                  <a:pt x="69040" y="251002"/>
                </a:cubicBezTo>
                <a:cubicBezTo>
                  <a:pt x="86247" y="218228"/>
                  <a:pt x="97718" y="221505"/>
                  <a:pt x="103453" y="177260"/>
                </a:cubicBezTo>
                <a:cubicBezTo>
                  <a:pt x="109189" y="133015"/>
                  <a:pt x="90343" y="-7094"/>
                  <a:pt x="88704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C6B09B75-5AEB-66FA-2FBA-B75322F24135}"/>
              </a:ext>
            </a:extLst>
          </p:cNvPr>
          <p:cNvSpPr/>
          <p:nvPr/>
        </p:nvSpPr>
        <p:spPr>
          <a:xfrm>
            <a:off x="7206896" y="6075515"/>
            <a:ext cx="34766" cy="361103"/>
          </a:xfrm>
          <a:custGeom>
            <a:avLst/>
            <a:gdLst>
              <a:gd name="connsiteX0" fmla="*/ 34562 w 34766"/>
              <a:gd name="connsiteY0" fmla="*/ 820 h 361103"/>
              <a:gd name="connsiteX1" fmla="*/ 14898 w 34766"/>
              <a:gd name="connsiteY1" fmla="*/ 187633 h 361103"/>
              <a:gd name="connsiteX2" fmla="*/ 24730 w 34766"/>
              <a:gd name="connsiteY2" fmla="*/ 359698 h 361103"/>
              <a:gd name="connsiteX3" fmla="*/ 14898 w 34766"/>
              <a:gd name="connsiteY3" fmla="*/ 261375 h 361103"/>
              <a:gd name="connsiteX4" fmla="*/ 149 w 34766"/>
              <a:gd name="connsiteY4" fmla="*/ 123724 h 361103"/>
              <a:gd name="connsiteX5" fmla="*/ 34562 w 34766"/>
              <a:gd name="connsiteY5" fmla="*/ 820 h 36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66" h="361103">
                <a:moveTo>
                  <a:pt x="34562" y="820"/>
                </a:moveTo>
                <a:cubicBezTo>
                  <a:pt x="37020" y="11472"/>
                  <a:pt x="16537" y="127820"/>
                  <a:pt x="14898" y="187633"/>
                </a:cubicBezTo>
                <a:cubicBezTo>
                  <a:pt x="13259" y="247446"/>
                  <a:pt x="24730" y="347408"/>
                  <a:pt x="24730" y="359698"/>
                </a:cubicBezTo>
                <a:cubicBezTo>
                  <a:pt x="24730" y="371988"/>
                  <a:pt x="18995" y="300704"/>
                  <a:pt x="14898" y="261375"/>
                </a:cubicBezTo>
                <a:cubicBezTo>
                  <a:pt x="10801" y="222046"/>
                  <a:pt x="-1490" y="161414"/>
                  <a:pt x="149" y="123724"/>
                </a:cubicBezTo>
                <a:cubicBezTo>
                  <a:pt x="1788" y="86034"/>
                  <a:pt x="32104" y="-9832"/>
                  <a:pt x="34562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0C239956-89BB-E100-9FB8-3E5B7D5AA30C}"/>
              </a:ext>
            </a:extLst>
          </p:cNvPr>
          <p:cNvSpPr/>
          <p:nvPr/>
        </p:nvSpPr>
        <p:spPr>
          <a:xfrm>
            <a:off x="6773812" y="6532254"/>
            <a:ext cx="157988" cy="411100"/>
          </a:xfrm>
          <a:custGeom>
            <a:avLst/>
            <a:gdLst>
              <a:gd name="connsiteX0" fmla="*/ 157930 w 157988"/>
              <a:gd name="connsiteY0" fmla="*/ 1281 h 411100"/>
              <a:gd name="connsiteX1" fmla="*/ 49775 w 157988"/>
              <a:gd name="connsiteY1" fmla="*/ 168430 h 411100"/>
              <a:gd name="connsiteX2" fmla="*/ 5530 w 157988"/>
              <a:gd name="connsiteY2" fmla="*/ 399488 h 411100"/>
              <a:gd name="connsiteX3" fmla="*/ 5530 w 157988"/>
              <a:gd name="connsiteY3" fmla="*/ 340494 h 411100"/>
              <a:gd name="connsiteX4" fmla="*/ 49775 w 157988"/>
              <a:gd name="connsiteY4" fmla="*/ 30778 h 411100"/>
              <a:gd name="connsiteX5" fmla="*/ 30111 w 157988"/>
              <a:gd name="connsiteY5" fmla="*/ 178262 h 411100"/>
              <a:gd name="connsiteX6" fmla="*/ 64523 w 157988"/>
              <a:gd name="connsiteY6" fmla="*/ 94688 h 411100"/>
              <a:gd name="connsiteX7" fmla="*/ 157930 w 157988"/>
              <a:gd name="connsiteY7" fmla="*/ 1281 h 41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988" h="411100">
                <a:moveTo>
                  <a:pt x="157930" y="1281"/>
                </a:moveTo>
                <a:cubicBezTo>
                  <a:pt x="155472" y="13571"/>
                  <a:pt x="75175" y="102062"/>
                  <a:pt x="49775" y="168430"/>
                </a:cubicBezTo>
                <a:cubicBezTo>
                  <a:pt x="24375" y="234798"/>
                  <a:pt x="12904" y="370811"/>
                  <a:pt x="5530" y="399488"/>
                </a:cubicBezTo>
                <a:cubicBezTo>
                  <a:pt x="-1844" y="428165"/>
                  <a:pt x="-1844" y="401946"/>
                  <a:pt x="5530" y="340494"/>
                </a:cubicBezTo>
                <a:cubicBezTo>
                  <a:pt x="12904" y="279042"/>
                  <a:pt x="45678" y="57817"/>
                  <a:pt x="49775" y="30778"/>
                </a:cubicBezTo>
                <a:cubicBezTo>
                  <a:pt x="53872" y="3739"/>
                  <a:pt x="27653" y="167610"/>
                  <a:pt x="30111" y="178262"/>
                </a:cubicBezTo>
                <a:cubicBezTo>
                  <a:pt x="32569" y="188914"/>
                  <a:pt x="44859" y="120907"/>
                  <a:pt x="64523" y="94688"/>
                </a:cubicBezTo>
                <a:cubicBezTo>
                  <a:pt x="84187" y="68469"/>
                  <a:pt x="160388" y="-11009"/>
                  <a:pt x="157930" y="1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BDA393C9-0415-AAD1-807A-1719EA248692}"/>
              </a:ext>
            </a:extLst>
          </p:cNvPr>
          <p:cNvSpPr/>
          <p:nvPr/>
        </p:nvSpPr>
        <p:spPr>
          <a:xfrm>
            <a:off x="6793421" y="6503654"/>
            <a:ext cx="21649" cy="275872"/>
          </a:xfrm>
          <a:custGeom>
            <a:avLst/>
            <a:gdLst>
              <a:gd name="connsiteX0" fmla="*/ 15418 w 21649"/>
              <a:gd name="connsiteY0" fmla="*/ 385 h 275872"/>
              <a:gd name="connsiteX1" fmla="*/ 5585 w 21649"/>
              <a:gd name="connsiteY1" fmla="*/ 236359 h 275872"/>
              <a:gd name="connsiteX2" fmla="*/ 669 w 21649"/>
              <a:gd name="connsiteY2" fmla="*/ 270772 h 275872"/>
              <a:gd name="connsiteX3" fmla="*/ 20334 w 21649"/>
              <a:gd name="connsiteY3" fmla="*/ 182281 h 275872"/>
              <a:gd name="connsiteX4" fmla="*/ 15418 w 21649"/>
              <a:gd name="connsiteY4" fmla="*/ 385 h 275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9" h="275872">
                <a:moveTo>
                  <a:pt x="15418" y="385"/>
                </a:moveTo>
                <a:cubicBezTo>
                  <a:pt x="12960" y="9398"/>
                  <a:pt x="8043" y="191295"/>
                  <a:pt x="5585" y="236359"/>
                </a:cubicBezTo>
                <a:cubicBezTo>
                  <a:pt x="3127" y="281423"/>
                  <a:pt x="-1789" y="279785"/>
                  <a:pt x="669" y="270772"/>
                </a:cubicBezTo>
                <a:cubicBezTo>
                  <a:pt x="3127" y="261759"/>
                  <a:pt x="16237" y="221610"/>
                  <a:pt x="20334" y="182281"/>
                </a:cubicBezTo>
                <a:cubicBezTo>
                  <a:pt x="24431" y="142952"/>
                  <a:pt x="17876" y="-8628"/>
                  <a:pt x="15418" y="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2CF641F3-6968-2B2D-6F2B-D16D9F6C3F17}"/>
              </a:ext>
            </a:extLst>
          </p:cNvPr>
          <p:cNvSpPr/>
          <p:nvPr/>
        </p:nvSpPr>
        <p:spPr>
          <a:xfrm>
            <a:off x="6567163" y="6862773"/>
            <a:ext cx="231871" cy="932708"/>
          </a:xfrm>
          <a:custGeom>
            <a:avLst/>
            <a:gdLst>
              <a:gd name="connsiteX0" fmla="*/ 231843 w 231871"/>
              <a:gd name="connsiteY0" fmla="*/ 143 h 932708"/>
              <a:gd name="connsiteX1" fmla="*/ 118772 w 231871"/>
              <a:gd name="connsiteY1" fmla="*/ 206621 h 932708"/>
              <a:gd name="connsiteX2" fmla="*/ 158102 w 231871"/>
              <a:gd name="connsiteY2" fmla="*/ 167292 h 932708"/>
              <a:gd name="connsiteX3" fmla="*/ 69611 w 231871"/>
              <a:gd name="connsiteY3" fmla="*/ 467175 h 932708"/>
              <a:gd name="connsiteX4" fmla="*/ 15534 w 231871"/>
              <a:gd name="connsiteY4" fmla="*/ 781808 h 932708"/>
              <a:gd name="connsiteX5" fmla="*/ 54863 w 231871"/>
              <a:gd name="connsiteY5" fmla="*/ 619575 h 932708"/>
              <a:gd name="connsiteX6" fmla="*/ 10618 w 231871"/>
              <a:gd name="connsiteY6" fmla="*/ 904711 h 932708"/>
              <a:gd name="connsiteX7" fmla="*/ 10618 w 231871"/>
              <a:gd name="connsiteY7" fmla="*/ 840801 h 932708"/>
              <a:gd name="connsiteX8" fmla="*/ 128605 w 231871"/>
              <a:gd name="connsiteY8" fmla="*/ 186956 h 932708"/>
              <a:gd name="connsiteX9" fmla="*/ 231843 w 231871"/>
              <a:gd name="connsiteY9" fmla="*/ 143 h 932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1871" h="932708">
                <a:moveTo>
                  <a:pt x="231843" y="143"/>
                </a:moveTo>
                <a:cubicBezTo>
                  <a:pt x="230204" y="3421"/>
                  <a:pt x="131062" y="178763"/>
                  <a:pt x="118772" y="206621"/>
                </a:cubicBezTo>
                <a:cubicBezTo>
                  <a:pt x="106482" y="234479"/>
                  <a:pt x="166295" y="123866"/>
                  <a:pt x="158102" y="167292"/>
                </a:cubicBezTo>
                <a:cubicBezTo>
                  <a:pt x="149909" y="210718"/>
                  <a:pt x="93372" y="364756"/>
                  <a:pt x="69611" y="467175"/>
                </a:cubicBezTo>
                <a:cubicBezTo>
                  <a:pt x="45850" y="569594"/>
                  <a:pt x="17992" y="756408"/>
                  <a:pt x="15534" y="781808"/>
                </a:cubicBezTo>
                <a:cubicBezTo>
                  <a:pt x="13076" y="807208"/>
                  <a:pt x="55682" y="599091"/>
                  <a:pt x="54863" y="619575"/>
                </a:cubicBezTo>
                <a:cubicBezTo>
                  <a:pt x="54044" y="640059"/>
                  <a:pt x="17992" y="867840"/>
                  <a:pt x="10618" y="904711"/>
                </a:cubicBezTo>
                <a:cubicBezTo>
                  <a:pt x="3244" y="941582"/>
                  <a:pt x="-9046" y="960427"/>
                  <a:pt x="10618" y="840801"/>
                </a:cubicBezTo>
                <a:cubicBezTo>
                  <a:pt x="30282" y="721175"/>
                  <a:pt x="92553" y="324608"/>
                  <a:pt x="128605" y="186956"/>
                </a:cubicBezTo>
                <a:cubicBezTo>
                  <a:pt x="164656" y="49305"/>
                  <a:pt x="233482" y="-3135"/>
                  <a:pt x="231843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64793C29-7A31-89E8-9FF1-CB1EEF6CF48F}"/>
              </a:ext>
            </a:extLst>
          </p:cNvPr>
          <p:cNvSpPr/>
          <p:nvPr/>
        </p:nvSpPr>
        <p:spPr>
          <a:xfrm>
            <a:off x="6503892" y="7461566"/>
            <a:ext cx="171607" cy="1110205"/>
          </a:xfrm>
          <a:custGeom>
            <a:avLst/>
            <a:gdLst>
              <a:gd name="connsiteX0" fmla="*/ 162379 w 171607"/>
              <a:gd name="connsiteY0" fmla="*/ 15866 h 1110205"/>
              <a:gd name="connsiteX1" fmla="*/ 162379 w 171607"/>
              <a:gd name="connsiteY1" fmla="*/ 69944 h 1110205"/>
              <a:gd name="connsiteX2" fmla="*/ 93553 w 171607"/>
              <a:gd name="connsiteY2" fmla="*/ 350163 h 1110205"/>
              <a:gd name="connsiteX3" fmla="*/ 39476 w 171607"/>
              <a:gd name="connsiteY3" fmla="*/ 463234 h 1110205"/>
              <a:gd name="connsiteX4" fmla="*/ 24727 w 171607"/>
              <a:gd name="connsiteY4" fmla="*/ 532060 h 1110205"/>
              <a:gd name="connsiteX5" fmla="*/ 88637 w 171607"/>
              <a:gd name="connsiteY5" fmla="*/ 1077750 h 1110205"/>
              <a:gd name="connsiteX6" fmla="*/ 64056 w 171607"/>
              <a:gd name="connsiteY6" fmla="*/ 989260 h 1110205"/>
              <a:gd name="connsiteX7" fmla="*/ 147 w 171607"/>
              <a:gd name="connsiteY7" fmla="*/ 507479 h 1110205"/>
              <a:gd name="connsiteX8" fmla="*/ 83721 w 171607"/>
              <a:gd name="connsiteY8" fmla="*/ 301002 h 1110205"/>
              <a:gd name="connsiteX9" fmla="*/ 162379 w 171607"/>
              <a:gd name="connsiteY9" fmla="*/ 15866 h 111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607" h="1110205">
                <a:moveTo>
                  <a:pt x="162379" y="15866"/>
                </a:moveTo>
                <a:cubicBezTo>
                  <a:pt x="175489" y="-22644"/>
                  <a:pt x="173850" y="14228"/>
                  <a:pt x="162379" y="69944"/>
                </a:cubicBezTo>
                <a:cubicBezTo>
                  <a:pt x="150908" y="125660"/>
                  <a:pt x="114037" y="284615"/>
                  <a:pt x="93553" y="350163"/>
                </a:cubicBezTo>
                <a:cubicBezTo>
                  <a:pt x="73069" y="415711"/>
                  <a:pt x="50947" y="432918"/>
                  <a:pt x="39476" y="463234"/>
                </a:cubicBezTo>
                <a:cubicBezTo>
                  <a:pt x="28005" y="493550"/>
                  <a:pt x="16533" y="429641"/>
                  <a:pt x="24727" y="532060"/>
                </a:cubicBezTo>
                <a:cubicBezTo>
                  <a:pt x="32920" y="634479"/>
                  <a:pt x="82082" y="1001550"/>
                  <a:pt x="88637" y="1077750"/>
                </a:cubicBezTo>
                <a:cubicBezTo>
                  <a:pt x="95192" y="1153950"/>
                  <a:pt x="78804" y="1084305"/>
                  <a:pt x="64056" y="989260"/>
                </a:cubicBezTo>
                <a:cubicBezTo>
                  <a:pt x="49308" y="894215"/>
                  <a:pt x="-3130" y="622189"/>
                  <a:pt x="147" y="507479"/>
                </a:cubicBezTo>
                <a:cubicBezTo>
                  <a:pt x="3424" y="392769"/>
                  <a:pt x="55044" y="378021"/>
                  <a:pt x="83721" y="301002"/>
                </a:cubicBezTo>
                <a:cubicBezTo>
                  <a:pt x="112398" y="223983"/>
                  <a:pt x="149269" y="54376"/>
                  <a:pt x="162379" y="158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F1C06558-18F7-3DF6-DB85-99DAF4F7E82A}"/>
              </a:ext>
            </a:extLst>
          </p:cNvPr>
          <p:cNvSpPr/>
          <p:nvPr/>
        </p:nvSpPr>
        <p:spPr>
          <a:xfrm>
            <a:off x="7157649" y="5098026"/>
            <a:ext cx="103703" cy="275594"/>
          </a:xfrm>
          <a:custGeom>
            <a:avLst/>
            <a:gdLst>
              <a:gd name="connsiteX0" fmla="*/ 88725 w 103703"/>
              <a:gd name="connsiteY0" fmla="*/ 0 h 275594"/>
              <a:gd name="connsiteX1" fmla="*/ 98557 w 103703"/>
              <a:gd name="connsiteY1" fmla="*/ 191729 h 275594"/>
              <a:gd name="connsiteX2" fmla="*/ 235 w 103703"/>
              <a:gd name="connsiteY2" fmla="*/ 275303 h 275594"/>
              <a:gd name="connsiteX3" fmla="*/ 69061 w 103703"/>
              <a:gd name="connsiteY3" fmla="*/ 221226 h 275594"/>
              <a:gd name="connsiteX4" fmla="*/ 78893 w 103703"/>
              <a:gd name="connsiteY4" fmla="*/ 191729 h 275594"/>
              <a:gd name="connsiteX5" fmla="*/ 88725 w 103703"/>
              <a:gd name="connsiteY5" fmla="*/ 0 h 27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703" h="275594">
                <a:moveTo>
                  <a:pt x="88725" y="0"/>
                </a:moveTo>
                <a:cubicBezTo>
                  <a:pt x="92002" y="0"/>
                  <a:pt x="113305" y="145845"/>
                  <a:pt x="98557" y="191729"/>
                </a:cubicBezTo>
                <a:cubicBezTo>
                  <a:pt x="83809" y="237613"/>
                  <a:pt x="5151" y="270387"/>
                  <a:pt x="235" y="275303"/>
                </a:cubicBezTo>
                <a:cubicBezTo>
                  <a:pt x="-4681" y="280219"/>
                  <a:pt x="69061" y="221226"/>
                  <a:pt x="69061" y="221226"/>
                </a:cubicBezTo>
                <a:cubicBezTo>
                  <a:pt x="82171" y="207297"/>
                  <a:pt x="73977" y="222865"/>
                  <a:pt x="78893" y="191729"/>
                </a:cubicBezTo>
                <a:cubicBezTo>
                  <a:pt x="83809" y="160594"/>
                  <a:pt x="85448" y="0"/>
                  <a:pt x="887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69ED0391-CF48-D5B3-0F4B-B110B82595D7}"/>
              </a:ext>
            </a:extLst>
          </p:cNvPr>
          <p:cNvSpPr/>
          <p:nvPr/>
        </p:nvSpPr>
        <p:spPr>
          <a:xfrm>
            <a:off x="7161578" y="5436485"/>
            <a:ext cx="268018" cy="35227"/>
          </a:xfrm>
          <a:custGeom>
            <a:avLst/>
            <a:gdLst>
              <a:gd name="connsiteX0" fmla="*/ 1222 w 268018"/>
              <a:gd name="connsiteY0" fmla="*/ 754 h 35227"/>
              <a:gd name="connsiteX1" fmla="*/ 168370 w 268018"/>
              <a:gd name="connsiteY1" fmla="*/ 10586 h 35227"/>
              <a:gd name="connsiteX2" fmla="*/ 266693 w 268018"/>
              <a:gd name="connsiteY2" fmla="*/ 754 h 35227"/>
              <a:gd name="connsiteX3" fmla="*/ 99545 w 268018"/>
              <a:gd name="connsiteY3" fmla="*/ 35167 h 35227"/>
              <a:gd name="connsiteX4" fmla="*/ 1222 w 268018"/>
              <a:gd name="connsiteY4" fmla="*/ 754 h 35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018" h="35227">
                <a:moveTo>
                  <a:pt x="1222" y="754"/>
                </a:moveTo>
                <a:cubicBezTo>
                  <a:pt x="12693" y="-3343"/>
                  <a:pt x="124125" y="10586"/>
                  <a:pt x="168370" y="10586"/>
                </a:cubicBezTo>
                <a:cubicBezTo>
                  <a:pt x="212615" y="10586"/>
                  <a:pt x="278164" y="-3343"/>
                  <a:pt x="266693" y="754"/>
                </a:cubicBezTo>
                <a:cubicBezTo>
                  <a:pt x="255222" y="4851"/>
                  <a:pt x="137235" y="33528"/>
                  <a:pt x="99545" y="35167"/>
                </a:cubicBezTo>
                <a:cubicBezTo>
                  <a:pt x="61855" y="36806"/>
                  <a:pt x="-10249" y="4851"/>
                  <a:pt x="1222" y="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6B5E211A-7E23-628D-6849-FCF326EA91FF}"/>
              </a:ext>
            </a:extLst>
          </p:cNvPr>
          <p:cNvSpPr/>
          <p:nvPr/>
        </p:nvSpPr>
        <p:spPr>
          <a:xfrm>
            <a:off x="7028401" y="5869391"/>
            <a:ext cx="345819" cy="50979"/>
          </a:xfrm>
          <a:custGeom>
            <a:avLst/>
            <a:gdLst>
              <a:gd name="connsiteX0" fmla="*/ 345793 w 345819"/>
              <a:gd name="connsiteY0" fmla="*/ 467 h 50979"/>
              <a:gd name="connsiteX1" fmla="*/ 21328 w 345819"/>
              <a:gd name="connsiteY1" fmla="*/ 20132 h 50979"/>
              <a:gd name="connsiteX2" fmla="*/ 188476 w 345819"/>
              <a:gd name="connsiteY2" fmla="*/ 49628 h 50979"/>
              <a:gd name="connsiteX3" fmla="*/ 1664 w 345819"/>
              <a:gd name="connsiteY3" fmla="*/ 39796 h 50979"/>
              <a:gd name="connsiteX4" fmla="*/ 345793 w 345819"/>
              <a:gd name="connsiteY4" fmla="*/ 467 h 5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819" h="50979">
                <a:moveTo>
                  <a:pt x="345793" y="467"/>
                </a:moveTo>
                <a:cubicBezTo>
                  <a:pt x="349070" y="-2810"/>
                  <a:pt x="47547" y="11939"/>
                  <a:pt x="21328" y="20132"/>
                </a:cubicBezTo>
                <a:cubicBezTo>
                  <a:pt x="-4892" y="28326"/>
                  <a:pt x="191753" y="46351"/>
                  <a:pt x="188476" y="49628"/>
                </a:cubicBezTo>
                <a:cubicBezTo>
                  <a:pt x="185199" y="52905"/>
                  <a:pt x="-20459" y="50447"/>
                  <a:pt x="1664" y="39796"/>
                </a:cubicBezTo>
                <a:cubicBezTo>
                  <a:pt x="23787" y="29145"/>
                  <a:pt x="342516" y="3744"/>
                  <a:pt x="345793" y="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8CA26681-2221-2FEA-4DA2-A8CEBCDE781D}"/>
              </a:ext>
            </a:extLst>
          </p:cNvPr>
          <p:cNvSpPr/>
          <p:nvPr/>
        </p:nvSpPr>
        <p:spPr>
          <a:xfrm>
            <a:off x="7010396" y="5968081"/>
            <a:ext cx="231639" cy="69707"/>
          </a:xfrm>
          <a:custGeom>
            <a:avLst/>
            <a:gdLst>
              <a:gd name="connsiteX0" fmla="*/ 4 w 231639"/>
              <a:gd name="connsiteY0" fmla="*/ 100 h 69707"/>
              <a:gd name="connsiteX1" fmla="*/ 147488 w 231639"/>
              <a:gd name="connsiteY1" fmla="*/ 19764 h 69707"/>
              <a:gd name="connsiteX2" fmla="*/ 231062 w 231639"/>
              <a:gd name="connsiteY2" fmla="*/ 68925 h 69707"/>
              <a:gd name="connsiteX3" fmla="*/ 181901 w 231639"/>
              <a:gd name="connsiteY3" fmla="*/ 49261 h 69707"/>
              <a:gd name="connsiteX4" fmla="*/ 132739 w 231639"/>
              <a:gd name="connsiteY4" fmla="*/ 39429 h 69707"/>
              <a:gd name="connsiteX5" fmla="*/ 206481 w 231639"/>
              <a:gd name="connsiteY5" fmla="*/ 59093 h 69707"/>
              <a:gd name="connsiteX6" fmla="*/ 142572 w 231639"/>
              <a:gd name="connsiteY6" fmla="*/ 14848 h 69707"/>
              <a:gd name="connsiteX7" fmla="*/ 4 w 231639"/>
              <a:gd name="connsiteY7" fmla="*/ 100 h 6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639" h="69707">
                <a:moveTo>
                  <a:pt x="4" y="100"/>
                </a:moveTo>
                <a:cubicBezTo>
                  <a:pt x="823" y="919"/>
                  <a:pt x="108978" y="8293"/>
                  <a:pt x="147488" y="19764"/>
                </a:cubicBezTo>
                <a:cubicBezTo>
                  <a:pt x="185998" y="31235"/>
                  <a:pt x="225327" y="64009"/>
                  <a:pt x="231062" y="68925"/>
                </a:cubicBezTo>
                <a:cubicBezTo>
                  <a:pt x="236797" y="73841"/>
                  <a:pt x="198288" y="54177"/>
                  <a:pt x="181901" y="49261"/>
                </a:cubicBezTo>
                <a:cubicBezTo>
                  <a:pt x="165514" y="44345"/>
                  <a:pt x="128642" y="37790"/>
                  <a:pt x="132739" y="39429"/>
                </a:cubicBezTo>
                <a:cubicBezTo>
                  <a:pt x="136836" y="41068"/>
                  <a:pt x="204842" y="63190"/>
                  <a:pt x="206481" y="59093"/>
                </a:cubicBezTo>
                <a:cubicBezTo>
                  <a:pt x="208120" y="54996"/>
                  <a:pt x="170430" y="26319"/>
                  <a:pt x="142572" y="14848"/>
                </a:cubicBezTo>
                <a:cubicBezTo>
                  <a:pt x="114714" y="3377"/>
                  <a:pt x="-815" y="-719"/>
                  <a:pt x="4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A132B890-A687-7D36-7641-D259D50EF2BC}"/>
              </a:ext>
            </a:extLst>
          </p:cNvPr>
          <p:cNvSpPr/>
          <p:nvPr/>
        </p:nvSpPr>
        <p:spPr>
          <a:xfrm>
            <a:off x="7022906" y="6203907"/>
            <a:ext cx="26938" cy="256298"/>
          </a:xfrm>
          <a:custGeom>
            <a:avLst/>
            <a:gdLst>
              <a:gd name="connsiteX0" fmla="*/ 26823 w 26938"/>
              <a:gd name="connsiteY0" fmla="*/ 248 h 256298"/>
              <a:gd name="connsiteX1" fmla="*/ 12075 w 26938"/>
              <a:gd name="connsiteY1" fmla="*/ 147732 h 256298"/>
              <a:gd name="connsiteX2" fmla="*/ 26823 w 26938"/>
              <a:gd name="connsiteY2" fmla="*/ 255887 h 256298"/>
              <a:gd name="connsiteX3" fmla="*/ 2242 w 26938"/>
              <a:gd name="connsiteY3" fmla="*/ 182145 h 256298"/>
              <a:gd name="connsiteX4" fmla="*/ 2242 w 26938"/>
              <a:gd name="connsiteY4" fmla="*/ 113319 h 256298"/>
              <a:gd name="connsiteX5" fmla="*/ 26823 w 26938"/>
              <a:gd name="connsiteY5" fmla="*/ 248 h 256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38" h="256298">
                <a:moveTo>
                  <a:pt x="26823" y="248"/>
                </a:moveTo>
                <a:cubicBezTo>
                  <a:pt x="28462" y="5983"/>
                  <a:pt x="12075" y="105126"/>
                  <a:pt x="12075" y="147732"/>
                </a:cubicBezTo>
                <a:cubicBezTo>
                  <a:pt x="12075" y="190338"/>
                  <a:pt x="28462" y="250152"/>
                  <a:pt x="26823" y="255887"/>
                </a:cubicBezTo>
                <a:cubicBezTo>
                  <a:pt x="25184" y="261622"/>
                  <a:pt x="6339" y="205906"/>
                  <a:pt x="2242" y="182145"/>
                </a:cubicBezTo>
                <a:cubicBezTo>
                  <a:pt x="-1855" y="158384"/>
                  <a:pt x="603" y="137080"/>
                  <a:pt x="2242" y="113319"/>
                </a:cubicBezTo>
                <a:cubicBezTo>
                  <a:pt x="3881" y="89558"/>
                  <a:pt x="25184" y="-5487"/>
                  <a:pt x="26823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ECBC48EF-F009-8AA3-02C9-9E235595D894}"/>
              </a:ext>
            </a:extLst>
          </p:cNvPr>
          <p:cNvSpPr/>
          <p:nvPr/>
        </p:nvSpPr>
        <p:spPr>
          <a:xfrm>
            <a:off x="6897070" y="6424772"/>
            <a:ext cx="300248" cy="315558"/>
          </a:xfrm>
          <a:custGeom>
            <a:avLst/>
            <a:gdLst>
              <a:gd name="connsiteX0" fmla="*/ 300143 w 300248"/>
              <a:gd name="connsiteY0" fmla="*/ 49770 h 315558"/>
              <a:gd name="connsiteX1" fmla="*/ 137911 w 300248"/>
              <a:gd name="connsiteY1" fmla="*/ 133344 h 315558"/>
              <a:gd name="connsiteX2" fmla="*/ 259 w 300248"/>
              <a:gd name="connsiteY2" fmla="*/ 315241 h 315558"/>
              <a:gd name="connsiteX3" fmla="*/ 103498 w 300248"/>
              <a:gd name="connsiteY3" fmla="*/ 172673 h 315558"/>
              <a:gd name="connsiteX4" fmla="*/ 108414 w 300248"/>
              <a:gd name="connsiteY4" fmla="*/ 609 h 315558"/>
              <a:gd name="connsiteX5" fmla="*/ 113330 w 300248"/>
              <a:gd name="connsiteY5" fmla="*/ 113680 h 315558"/>
              <a:gd name="connsiteX6" fmla="*/ 300143 w 300248"/>
              <a:gd name="connsiteY6" fmla="*/ 49770 h 315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248" h="315558">
                <a:moveTo>
                  <a:pt x="300143" y="49770"/>
                </a:moveTo>
                <a:cubicBezTo>
                  <a:pt x="304240" y="53047"/>
                  <a:pt x="187892" y="89099"/>
                  <a:pt x="137911" y="133344"/>
                </a:cubicBezTo>
                <a:cubicBezTo>
                  <a:pt x="87930" y="177589"/>
                  <a:pt x="5994" y="308686"/>
                  <a:pt x="259" y="315241"/>
                </a:cubicBezTo>
                <a:cubicBezTo>
                  <a:pt x="-5477" y="321796"/>
                  <a:pt x="85472" y="225112"/>
                  <a:pt x="103498" y="172673"/>
                </a:cubicBezTo>
                <a:cubicBezTo>
                  <a:pt x="121524" y="120234"/>
                  <a:pt x="106775" y="10441"/>
                  <a:pt x="108414" y="609"/>
                </a:cubicBezTo>
                <a:cubicBezTo>
                  <a:pt x="110053" y="-9223"/>
                  <a:pt x="84653" y="103028"/>
                  <a:pt x="113330" y="113680"/>
                </a:cubicBezTo>
                <a:cubicBezTo>
                  <a:pt x="142007" y="124332"/>
                  <a:pt x="296046" y="46493"/>
                  <a:pt x="300143" y="49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1E65510D-0809-530B-294C-048725CE80CE}"/>
              </a:ext>
            </a:extLst>
          </p:cNvPr>
          <p:cNvSpPr/>
          <p:nvPr/>
        </p:nvSpPr>
        <p:spPr>
          <a:xfrm>
            <a:off x="8438715" y="5035293"/>
            <a:ext cx="283079" cy="607017"/>
          </a:xfrm>
          <a:custGeom>
            <a:avLst/>
            <a:gdLst>
              <a:gd name="connsiteX0" fmla="*/ 165535 w 283079"/>
              <a:gd name="connsiteY0" fmla="*/ 257 h 607017"/>
              <a:gd name="connsiteX1" fmla="*/ 263960 w 283079"/>
              <a:gd name="connsiteY1" fmla="*/ 105032 h 607017"/>
              <a:gd name="connsiteX2" fmla="*/ 263960 w 283079"/>
              <a:gd name="connsiteY2" fmla="*/ 193932 h 607017"/>
              <a:gd name="connsiteX3" fmla="*/ 270310 w 283079"/>
              <a:gd name="connsiteY3" fmla="*/ 181232 h 607017"/>
              <a:gd name="connsiteX4" fmla="*/ 213160 w 283079"/>
              <a:gd name="connsiteY4" fmla="*/ 336807 h 607017"/>
              <a:gd name="connsiteX5" fmla="*/ 140135 w 283079"/>
              <a:gd name="connsiteY5" fmla="*/ 454282 h 607017"/>
              <a:gd name="connsiteX6" fmla="*/ 57585 w 283079"/>
              <a:gd name="connsiteY6" fmla="*/ 600332 h 607017"/>
              <a:gd name="connsiteX7" fmla="*/ 435 w 283079"/>
              <a:gd name="connsiteY7" fmla="*/ 584457 h 607017"/>
              <a:gd name="connsiteX8" fmla="*/ 35360 w 283079"/>
              <a:gd name="connsiteY8" fmla="*/ 603507 h 607017"/>
              <a:gd name="connsiteX9" fmla="*/ 108385 w 283079"/>
              <a:gd name="connsiteY9" fmla="*/ 508257 h 607017"/>
              <a:gd name="connsiteX10" fmla="*/ 267135 w 283079"/>
              <a:gd name="connsiteY10" fmla="*/ 190757 h 607017"/>
              <a:gd name="connsiteX11" fmla="*/ 267135 w 283079"/>
              <a:gd name="connsiteY11" fmla="*/ 136782 h 607017"/>
              <a:gd name="connsiteX12" fmla="*/ 165535 w 283079"/>
              <a:gd name="connsiteY12" fmla="*/ 257 h 60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3079" h="607017">
                <a:moveTo>
                  <a:pt x="165535" y="257"/>
                </a:moveTo>
                <a:cubicBezTo>
                  <a:pt x="165006" y="-5035"/>
                  <a:pt x="247556" y="72753"/>
                  <a:pt x="263960" y="105032"/>
                </a:cubicBezTo>
                <a:cubicBezTo>
                  <a:pt x="280364" y="137311"/>
                  <a:pt x="263960" y="193932"/>
                  <a:pt x="263960" y="193932"/>
                </a:cubicBezTo>
                <a:cubicBezTo>
                  <a:pt x="265018" y="206632"/>
                  <a:pt x="278777" y="157420"/>
                  <a:pt x="270310" y="181232"/>
                </a:cubicBezTo>
                <a:cubicBezTo>
                  <a:pt x="261843" y="205044"/>
                  <a:pt x="234856" y="291299"/>
                  <a:pt x="213160" y="336807"/>
                </a:cubicBezTo>
                <a:cubicBezTo>
                  <a:pt x="191464" y="382315"/>
                  <a:pt x="166064" y="410361"/>
                  <a:pt x="140135" y="454282"/>
                </a:cubicBezTo>
                <a:cubicBezTo>
                  <a:pt x="114206" y="498203"/>
                  <a:pt x="80868" y="578636"/>
                  <a:pt x="57585" y="600332"/>
                </a:cubicBezTo>
                <a:cubicBezTo>
                  <a:pt x="34302" y="622028"/>
                  <a:pt x="4139" y="583928"/>
                  <a:pt x="435" y="584457"/>
                </a:cubicBezTo>
                <a:cubicBezTo>
                  <a:pt x="-3269" y="584986"/>
                  <a:pt x="17368" y="616207"/>
                  <a:pt x="35360" y="603507"/>
                </a:cubicBezTo>
                <a:cubicBezTo>
                  <a:pt x="53352" y="590807"/>
                  <a:pt x="69756" y="577049"/>
                  <a:pt x="108385" y="508257"/>
                </a:cubicBezTo>
                <a:cubicBezTo>
                  <a:pt x="147014" y="439465"/>
                  <a:pt x="240677" y="252669"/>
                  <a:pt x="267135" y="190757"/>
                </a:cubicBezTo>
                <a:cubicBezTo>
                  <a:pt x="293593" y="128845"/>
                  <a:pt x="282481" y="165357"/>
                  <a:pt x="267135" y="136782"/>
                </a:cubicBezTo>
                <a:cubicBezTo>
                  <a:pt x="251789" y="108207"/>
                  <a:pt x="166064" y="5549"/>
                  <a:pt x="165535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42616173-61F8-B2AB-B405-04DDD39260D6}"/>
              </a:ext>
            </a:extLst>
          </p:cNvPr>
          <p:cNvSpPr/>
          <p:nvPr/>
        </p:nvSpPr>
        <p:spPr>
          <a:xfrm>
            <a:off x="8176772" y="5030368"/>
            <a:ext cx="405253" cy="458379"/>
          </a:xfrm>
          <a:custGeom>
            <a:avLst/>
            <a:gdLst>
              <a:gd name="connsiteX0" fmla="*/ 405253 w 405253"/>
              <a:gd name="connsiteY0" fmla="*/ 5182 h 458379"/>
              <a:gd name="connsiteX1" fmla="*/ 313178 w 405253"/>
              <a:gd name="connsiteY1" fmla="*/ 11532 h 458379"/>
              <a:gd name="connsiteX2" fmla="*/ 256028 w 405253"/>
              <a:gd name="connsiteY2" fmla="*/ 36932 h 458379"/>
              <a:gd name="connsiteX3" fmla="*/ 208403 w 405253"/>
              <a:gd name="connsiteY3" fmla="*/ 106782 h 458379"/>
              <a:gd name="connsiteX4" fmla="*/ 119503 w 405253"/>
              <a:gd name="connsiteY4" fmla="*/ 236957 h 458379"/>
              <a:gd name="connsiteX5" fmla="*/ 129028 w 405253"/>
              <a:gd name="connsiteY5" fmla="*/ 211557 h 458379"/>
              <a:gd name="connsiteX6" fmla="*/ 11553 w 405253"/>
              <a:gd name="connsiteY6" fmla="*/ 440157 h 458379"/>
              <a:gd name="connsiteX7" fmla="*/ 30603 w 405253"/>
              <a:gd name="connsiteY7" fmla="*/ 402057 h 458379"/>
              <a:gd name="connsiteX8" fmla="*/ 243328 w 405253"/>
              <a:gd name="connsiteY8" fmla="*/ 68682 h 458379"/>
              <a:gd name="connsiteX9" fmla="*/ 313178 w 405253"/>
              <a:gd name="connsiteY9" fmla="*/ 5182 h 458379"/>
              <a:gd name="connsiteX10" fmla="*/ 405253 w 405253"/>
              <a:gd name="connsiteY10" fmla="*/ 5182 h 45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5253" h="458379">
                <a:moveTo>
                  <a:pt x="405253" y="5182"/>
                </a:moveTo>
                <a:cubicBezTo>
                  <a:pt x="405253" y="6240"/>
                  <a:pt x="338049" y="6240"/>
                  <a:pt x="313178" y="11532"/>
                </a:cubicBezTo>
                <a:cubicBezTo>
                  <a:pt x="288307" y="16824"/>
                  <a:pt x="273490" y="21057"/>
                  <a:pt x="256028" y="36932"/>
                </a:cubicBezTo>
                <a:cubicBezTo>
                  <a:pt x="238566" y="52807"/>
                  <a:pt x="208403" y="106782"/>
                  <a:pt x="208403" y="106782"/>
                </a:cubicBezTo>
                <a:cubicBezTo>
                  <a:pt x="185649" y="140120"/>
                  <a:pt x="132732" y="219495"/>
                  <a:pt x="119503" y="236957"/>
                </a:cubicBezTo>
                <a:cubicBezTo>
                  <a:pt x="106274" y="254420"/>
                  <a:pt x="147020" y="177690"/>
                  <a:pt x="129028" y="211557"/>
                </a:cubicBezTo>
                <a:cubicBezTo>
                  <a:pt x="111036" y="245424"/>
                  <a:pt x="27957" y="408407"/>
                  <a:pt x="11553" y="440157"/>
                </a:cubicBezTo>
                <a:cubicBezTo>
                  <a:pt x="-4851" y="471907"/>
                  <a:pt x="-8026" y="463969"/>
                  <a:pt x="30603" y="402057"/>
                </a:cubicBezTo>
                <a:cubicBezTo>
                  <a:pt x="69232" y="340145"/>
                  <a:pt x="196232" y="134828"/>
                  <a:pt x="243328" y="68682"/>
                </a:cubicBezTo>
                <a:cubicBezTo>
                  <a:pt x="290424" y="2536"/>
                  <a:pt x="287778" y="16294"/>
                  <a:pt x="313178" y="5182"/>
                </a:cubicBezTo>
                <a:cubicBezTo>
                  <a:pt x="338578" y="-5930"/>
                  <a:pt x="405253" y="4124"/>
                  <a:pt x="405253" y="5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4ADD9869-5204-C0F6-56B2-E3A622EC7C66}"/>
              </a:ext>
            </a:extLst>
          </p:cNvPr>
          <p:cNvSpPr/>
          <p:nvPr/>
        </p:nvSpPr>
        <p:spPr>
          <a:xfrm>
            <a:off x="8616950" y="5127377"/>
            <a:ext cx="51061" cy="217514"/>
          </a:xfrm>
          <a:custGeom>
            <a:avLst/>
            <a:gdLst>
              <a:gd name="connsiteX0" fmla="*/ 3175 w 51061"/>
              <a:gd name="connsiteY0" fmla="*/ 248 h 217514"/>
              <a:gd name="connsiteX1" fmla="*/ 38100 w 51061"/>
              <a:gd name="connsiteY1" fmla="*/ 82798 h 217514"/>
              <a:gd name="connsiteX2" fmla="*/ 0 w 51061"/>
              <a:gd name="connsiteY2" fmla="*/ 216148 h 217514"/>
              <a:gd name="connsiteX3" fmla="*/ 38100 w 51061"/>
              <a:gd name="connsiteY3" fmla="*/ 149473 h 217514"/>
              <a:gd name="connsiteX4" fmla="*/ 50800 w 51061"/>
              <a:gd name="connsiteY4" fmla="*/ 108198 h 217514"/>
              <a:gd name="connsiteX5" fmla="*/ 3175 w 51061"/>
              <a:gd name="connsiteY5" fmla="*/ 248 h 217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061" h="217514">
                <a:moveTo>
                  <a:pt x="3175" y="248"/>
                </a:moveTo>
                <a:cubicBezTo>
                  <a:pt x="1058" y="-3985"/>
                  <a:pt x="38629" y="46815"/>
                  <a:pt x="38100" y="82798"/>
                </a:cubicBezTo>
                <a:cubicBezTo>
                  <a:pt x="37571" y="118781"/>
                  <a:pt x="0" y="205036"/>
                  <a:pt x="0" y="216148"/>
                </a:cubicBezTo>
                <a:cubicBezTo>
                  <a:pt x="0" y="227260"/>
                  <a:pt x="29633" y="167465"/>
                  <a:pt x="38100" y="149473"/>
                </a:cubicBezTo>
                <a:cubicBezTo>
                  <a:pt x="46567" y="131481"/>
                  <a:pt x="52387" y="135185"/>
                  <a:pt x="50800" y="108198"/>
                </a:cubicBezTo>
                <a:cubicBezTo>
                  <a:pt x="49213" y="81211"/>
                  <a:pt x="5292" y="4481"/>
                  <a:pt x="3175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4206FA6D-1A52-30A7-0E40-FEC2135F0C83}"/>
              </a:ext>
            </a:extLst>
          </p:cNvPr>
          <p:cNvSpPr/>
          <p:nvPr/>
        </p:nvSpPr>
        <p:spPr>
          <a:xfrm>
            <a:off x="8481960" y="5076573"/>
            <a:ext cx="116834" cy="10019"/>
          </a:xfrm>
          <a:custGeom>
            <a:avLst/>
            <a:gdLst>
              <a:gd name="connsiteX0" fmla="*/ 115940 w 116834"/>
              <a:gd name="connsiteY0" fmla="*/ 6602 h 10019"/>
              <a:gd name="connsiteX1" fmla="*/ 1640 w 116834"/>
              <a:gd name="connsiteY1" fmla="*/ 9777 h 10019"/>
              <a:gd name="connsiteX2" fmla="*/ 52440 w 116834"/>
              <a:gd name="connsiteY2" fmla="*/ 252 h 10019"/>
              <a:gd name="connsiteX3" fmla="*/ 115940 w 116834"/>
              <a:gd name="connsiteY3" fmla="*/ 6602 h 1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834" h="10019">
                <a:moveTo>
                  <a:pt x="115940" y="6602"/>
                </a:moveTo>
                <a:cubicBezTo>
                  <a:pt x="107473" y="8189"/>
                  <a:pt x="12223" y="10835"/>
                  <a:pt x="1640" y="9777"/>
                </a:cubicBezTo>
                <a:cubicBezTo>
                  <a:pt x="-8943" y="8719"/>
                  <a:pt x="34448" y="1839"/>
                  <a:pt x="52440" y="252"/>
                </a:cubicBezTo>
                <a:cubicBezTo>
                  <a:pt x="70432" y="-1336"/>
                  <a:pt x="124407" y="5015"/>
                  <a:pt x="115940" y="6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CE12A233-3AB7-D138-873D-049FBB2A3B29}"/>
              </a:ext>
            </a:extLst>
          </p:cNvPr>
          <p:cNvSpPr/>
          <p:nvPr/>
        </p:nvSpPr>
        <p:spPr>
          <a:xfrm>
            <a:off x="8515305" y="5168561"/>
            <a:ext cx="44667" cy="150758"/>
          </a:xfrm>
          <a:custGeom>
            <a:avLst/>
            <a:gdLst>
              <a:gd name="connsiteX0" fmla="*/ 45 w 44667"/>
              <a:gd name="connsiteY0" fmla="*/ 339 h 150758"/>
              <a:gd name="connsiteX1" fmla="*/ 9570 w 44667"/>
              <a:gd name="connsiteY1" fmla="*/ 67014 h 150758"/>
              <a:gd name="connsiteX2" fmla="*/ 44495 w 44667"/>
              <a:gd name="connsiteY2" fmla="*/ 149564 h 150758"/>
              <a:gd name="connsiteX3" fmla="*/ 22270 w 44667"/>
              <a:gd name="connsiteY3" fmla="*/ 114639 h 150758"/>
              <a:gd name="connsiteX4" fmla="*/ 6395 w 44667"/>
              <a:gd name="connsiteY4" fmla="*/ 95589 h 150758"/>
              <a:gd name="connsiteX5" fmla="*/ 45 w 44667"/>
              <a:gd name="connsiteY5" fmla="*/ 339 h 15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67" h="150758">
                <a:moveTo>
                  <a:pt x="45" y="339"/>
                </a:moveTo>
                <a:cubicBezTo>
                  <a:pt x="574" y="-4424"/>
                  <a:pt x="2162" y="42143"/>
                  <a:pt x="9570" y="67014"/>
                </a:cubicBezTo>
                <a:cubicBezTo>
                  <a:pt x="16978" y="91885"/>
                  <a:pt x="42378" y="141627"/>
                  <a:pt x="44495" y="149564"/>
                </a:cubicBezTo>
                <a:cubicBezTo>
                  <a:pt x="46612" y="157501"/>
                  <a:pt x="28620" y="123635"/>
                  <a:pt x="22270" y="114639"/>
                </a:cubicBezTo>
                <a:cubicBezTo>
                  <a:pt x="15920" y="105643"/>
                  <a:pt x="9041" y="110935"/>
                  <a:pt x="6395" y="95589"/>
                </a:cubicBezTo>
                <a:cubicBezTo>
                  <a:pt x="3749" y="80243"/>
                  <a:pt x="-484" y="5102"/>
                  <a:pt x="45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 1359">
            <a:extLst>
              <a:ext uri="{FF2B5EF4-FFF2-40B4-BE49-F238E27FC236}">
                <a16:creationId xmlns:a16="http://schemas.microsoft.com/office/drawing/2014/main" id="{E7A3952B-B1EB-FEBD-F8ED-B3CED6D5B5B6}"/>
              </a:ext>
            </a:extLst>
          </p:cNvPr>
          <p:cNvSpPr/>
          <p:nvPr/>
        </p:nvSpPr>
        <p:spPr>
          <a:xfrm>
            <a:off x="8537529" y="5127613"/>
            <a:ext cx="55658" cy="172062"/>
          </a:xfrm>
          <a:custGeom>
            <a:avLst/>
            <a:gdLst>
              <a:gd name="connsiteX0" fmla="*/ 46 w 55658"/>
              <a:gd name="connsiteY0" fmla="*/ 12 h 172062"/>
              <a:gd name="connsiteX1" fmla="*/ 44496 w 55658"/>
              <a:gd name="connsiteY1" fmla="*/ 92087 h 172062"/>
              <a:gd name="connsiteX2" fmla="*/ 38146 w 55658"/>
              <a:gd name="connsiteY2" fmla="*/ 171462 h 172062"/>
              <a:gd name="connsiteX3" fmla="*/ 47671 w 55658"/>
              <a:gd name="connsiteY3" fmla="*/ 127012 h 172062"/>
              <a:gd name="connsiteX4" fmla="*/ 54021 w 55658"/>
              <a:gd name="connsiteY4" fmla="*/ 98437 h 172062"/>
              <a:gd name="connsiteX5" fmla="*/ 46 w 55658"/>
              <a:gd name="connsiteY5" fmla="*/ 12 h 172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58" h="172062">
                <a:moveTo>
                  <a:pt x="46" y="12"/>
                </a:moveTo>
                <a:cubicBezTo>
                  <a:pt x="-1542" y="-1046"/>
                  <a:pt x="38146" y="63512"/>
                  <a:pt x="44496" y="92087"/>
                </a:cubicBezTo>
                <a:cubicBezTo>
                  <a:pt x="50846" y="120662"/>
                  <a:pt x="37617" y="165641"/>
                  <a:pt x="38146" y="171462"/>
                </a:cubicBezTo>
                <a:cubicBezTo>
                  <a:pt x="38675" y="177283"/>
                  <a:pt x="45025" y="139183"/>
                  <a:pt x="47671" y="127012"/>
                </a:cubicBezTo>
                <a:cubicBezTo>
                  <a:pt x="50317" y="114841"/>
                  <a:pt x="59313" y="113254"/>
                  <a:pt x="54021" y="98437"/>
                </a:cubicBezTo>
                <a:cubicBezTo>
                  <a:pt x="48729" y="83620"/>
                  <a:pt x="1634" y="1070"/>
                  <a:pt x="4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1B766395-7323-8C1F-AA26-8B297C57F707}"/>
              </a:ext>
            </a:extLst>
          </p:cNvPr>
          <p:cNvSpPr/>
          <p:nvPr/>
        </p:nvSpPr>
        <p:spPr>
          <a:xfrm>
            <a:off x="8355696" y="5143294"/>
            <a:ext cx="172721" cy="230140"/>
          </a:xfrm>
          <a:custGeom>
            <a:avLst/>
            <a:gdLst>
              <a:gd name="connsiteX0" fmla="*/ 172354 w 172721"/>
              <a:gd name="connsiteY0" fmla="*/ 206 h 230140"/>
              <a:gd name="connsiteX1" fmla="*/ 80279 w 172721"/>
              <a:gd name="connsiteY1" fmla="*/ 57356 h 230140"/>
              <a:gd name="connsiteX2" fmla="*/ 48529 w 172721"/>
              <a:gd name="connsiteY2" fmla="*/ 82756 h 230140"/>
              <a:gd name="connsiteX3" fmla="*/ 904 w 172721"/>
              <a:gd name="connsiteY3" fmla="*/ 130381 h 230140"/>
              <a:gd name="connsiteX4" fmla="*/ 16779 w 172721"/>
              <a:gd name="connsiteY4" fmla="*/ 117681 h 230140"/>
              <a:gd name="connsiteX5" fmla="*/ 10429 w 172721"/>
              <a:gd name="connsiteY5" fmla="*/ 228806 h 230140"/>
              <a:gd name="connsiteX6" fmla="*/ 16779 w 172721"/>
              <a:gd name="connsiteY6" fmla="*/ 174831 h 230140"/>
              <a:gd name="connsiteX7" fmla="*/ 23129 w 172721"/>
              <a:gd name="connsiteY7" fmla="*/ 111331 h 230140"/>
              <a:gd name="connsiteX8" fmla="*/ 67579 w 172721"/>
              <a:gd name="connsiteY8" fmla="*/ 60531 h 230140"/>
              <a:gd name="connsiteX9" fmla="*/ 42179 w 172721"/>
              <a:gd name="connsiteY9" fmla="*/ 79581 h 230140"/>
              <a:gd name="connsiteX10" fmla="*/ 172354 w 172721"/>
              <a:gd name="connsiteY10" fmla="*/ 206 h 23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721" h="230140">
                <a:moveTo>
                  <a:pt x="172354" y="206"/>
                </a:moveTo>
                <a:cubicBezTo>
                  <a:pt x="178704" y="-3498"/>
                  <a:pt x="100917" y="43598"/>
                  <a:pt x="80279" y="57356"/>
                </a:cubicBezTo>
                <a:cubicBezTo>
                  <a:pt x="59641" y="71114"/>
                  <a:pt x="61758" y="70585"/>
                  <a:pt x="48529" y="82756"/>
                </a:cubicBezTo>
                <a:cubicBezTo>
                  <a:pt x="35300" y="94927"/>
                  <a:pt x="904" y="130381"/>
                  <a:pt x="904" y="130381"/>
                </a:cubicBezTo>
                <a:cubicBezTo>
                  <a:pt x="-4388" y="136202"/>
                  <a:pt x="15192" y="101277"/>
                  <a:pt x="16779" y="117681"/>
                </a:cubicBezTo>
                <a:cubicBezTo>
                  <a:pt x="18366" y="134085"/>
                  <a:pt x="10429" y="219281"/>
                  <a:pt x="10429" y="228806"/>
                </a:cubicBezTo>
                <a:cubicBezTo>
                  <a:pt x="10429" y="238331"/>
                  <a:pt x="14662" y="194410"/>
                  <a:pt x="16779" y="174831"/>
                </a:cubicBezTo>
                <a:cubicBezTo>
                  <a:pt x="18896" y="155252"/>
                  <a:pt x="14662" y="130381"/>
                  <a:pt x="23129" y="111331"/>
                </a:cubicBezTo>
                <a:cubicBezTo>
                  <a:pt x="31596" y="92281"/>
                  <a:pt x="64404" y="65823"/>
                  <a:pt x="67579" y="60531"/>
                </a:cubicBezTo>
                <a:cubicBezTo>
                  <a:pt x="70754" y="55239"/>
                  <a:pt x="30537" y="86460"/>
                  <a:pt x="42179" y="79581"/>
                </a:cubicBezTo>
                <a:cubicBezTo>
                  <a:pt x="53821" y="72702"/>
                  <a:pt x="166004" y="3910"/>
                  <a:pt x="172354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 1361">
            <a:extLst>
              <a:ext uri="{FF2B5EF4-FFF2-40B4-BE49-F238E27FC236}">
                <a16:creationId xmlns:a16="http://schemas.microsoft.com/office/drawing/2014/main" id="{2283EC0D-0285-1AAB-8DD9-D81C06A5B66A}"/>
              </a:ext>
            </a:extLst>
          </p:cNvPr>
          <p:cNvSpPr/>
          <p:nvPr/>
        </p:nvSpPr>
        <p:spPr>
          <a:xfrm>
            <a:off x="7799976" y="5498838"/>
            <a:ext cx="372868" cy="607665"/>
          </a:xfrm>
          <a:custGeom>
            <a:avLst/>
            <a:gdLst>
              <a:gd name="connsiteX0" fmla="*/ 372474 w 372868"/>
              <a:gd name="connsiteY0" fmla="*/ 262 h 607665"/>
              <a:gd name="connsiteX1" fmla="*/ 296274 w 372868"/>
              <a:gd name="connsiteY1" fmla="*/ 133612 h 607665"/>
              <a:gd name="connsiteX2" fmla="*/ 70849 w 372868"/>
              <a:gd name="connsiteY2" fmla="*/ 378087 h 607665"/>
              <a:gd name="connsiteX3" fmla="*/ 99424 w 372868"/>
              <a:gd name="connsiteY3" fmla="*/ 362212 h 607665"/>
              <a:gd name="connsiteX4" fmla="*/ 16874 w 372868"/>
              <a:gd name="connsiteY4" fmla="*/ 476512 h 607665"/>
              <a:gd name="connsiteX5" fmla="*/ 10524 w 372868"/>
              <a:gd name="connsiteY5" fmla="*/ 603512 h 607665"/>
              <a:gd name="connsiteX6" fmla="*/ 10524 w 372868"/>
              <a:gd name="connsiteY6" fmla="*/ 568587 h 607665"/>
              <a:gd name="connsiteX7" fmla="*/ 7349 w 372868"/>
              <a:gd name="connsiteY7" fmla="*/ 486037 h 607665"/>
              <a:gd name="connsiteX8" fmla="*/ 118474 w 372868"/>
              <a:gd name="connsiteY8" fmla="*/ 359037 h 607665"/>
              <a:gd name="connsiteX9" fmla="*/ 267699 w 372868"/>
              <a:gd name="connsiteY9" fmla="*/ 203462 h 607665"/>
              <a:gd name="connsiteX10" fmla="*/ 207374 w 372868"/>
              <a:gd name="connsiteY10" fmla="*/ 247912 h 607665"/>
              <a:gd name="connsiteX11" fmla="*/ 270874 w 372868"/>
              <a:gd name="connsiteY11" fmla="*/ 165362 h 607665"/>
              <a:gd name="connsiteX12" fmla="*/ 372474 w 372868"/>
              <a:gd name="connsiteY12" fmla="*/ 262 h 607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2868" h="607665">
                <a:moveTo>
                  <a:pt x="372474" y="262"/>
                </a:moveTo>
                <a:cubicBezTo>
                  <a:pt x="376707" y="-5030"/>
                  <a:pt x="346545" y="70641"/>
                  <a:pt x="296274" y="133612"/>
                </a:cubicBezTo>
                <a:cubicBezTo>
                  <a:pt x="246003" y="196583"/>
                  <a:pt x="103657" y="339987"/>
                  <a:pt x="70849" y="378087"/>
                </a:cubicBezTo>
                <a:cubicBezTo>
                  <a:pt x="38041" y="416187"/>
                  <a:pt x="108420" y="345808"/>
                  <a:pt x="99424" y="362212"/>
                </a:cubicBezTo>
                <a:cubicBezTo>
                  <a:pt x="90428" y="378616"/>
                  <a:pt x="31691" y="436295"/>
                  <a:pt x="16874" y="476512"/>
                </a:cubicBezTo>
                <a:cubicBezTo>
                  <a:pt x="2057" y="516729"/>
                  <a:pt x="11582" y="588166"/>
                  <a:pt x="10524" y="603512"/>
                </a:cubicBezTo>
                <a:cubicBezTo>
                  <a:pt x="9466" y="618858"/>
                  <a:pt x="11053" y="588166"/>
                  <a:pt x="10524" y="568587"/>
                </a:cubicBezTo>
                <a:cubicBezTo>
                  <a:pt x="9995" y="549008"/>
                  <a:pt x="-10643" y="520962"/>
                  <a:pt x="7349" y="486037"/>
                </a:cubicBezTo>
                <a:cubicBezTo>
                  <a:pt x="25341" y="451112"/>
                  <a:pt x="75082" y="406133"/>
                  <a:pt x="118474" y="359037"/>
                </a:cubicBezTo>
                <a:cubicBezTo>
                  <a:pt x="161866" y="311941"/>
                  <a:pt x="252882" y="221983"/>
                  <a:pt x="267699" y="203462"/>
                </a:cubicBezTo>
                <a:cubicBezTo>
                  <a:pt x="282516" y="184941"/>
                  <a:pt x="206845" y="254262"/>
                  <a:pt x="207374" y="247912"/>
                </a:cubicBezTo>
                <a:cubicBezTo>
                  <a:pt x="207903" y="241562"/>
                  <a:pt x="241770" y="207695"/>
                  <a:pt x="270874" y="165362"/>
                </a:cubicBezTo>
                <a:cubicBezTo>
                  <a:pt x="299978" y="123029"/>
                  <a:pt x="368241" y="5554"/>
                  <a:pt x="372474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279AF0B1-8115-5C3A-E477-E5DCDF0F0955}"/>
              </a:ext>
            </a:extLst>
          </p:cNvPr>
          <p:cNvSpPr/>
          <p:nvPr/>
        </p:nvSpPr>
        <p:spPr>
          <a:xfrm>
            <a:off x="8294076" y="5597648"/>
            <a:ext cx="205517" cy="392704"/>
          </a:xfrm>
          <a:custGeom>
            <a:avLst/>
            <a:gdLst>
              <a:gd name="connsiteX0" fmla="*/ 199049 w 205517"/>
              <a:gd name="connsiteY0" fmla="*/ 3052 h 392704"/>
              <a:gd name="connsiteX1" fmla="*/ 103799 w 205517"/>
              <a:gd name="connsiteY1" fmla="*/ 161802 h 392704"/>
              <a:gd name="connsiteX2" fmla="*/ 5374 w 205517"/>
              <a:gd name="connsiteY2" fmla="*/ 384052 h 392704"/>
              <a:gd name="connsiteX3" fmla="*/ 21249 w 205517"/>
              <a:gd name="connsiteY3" fmla="*/ 330077 h 392704"/>
              <a:gd name="connsiteX4" fmla="*/ 91099 w 205517"/>
              <a:gd name="connsiteY4" fmla="*/ 168152 h 392704"/>
              <a:gd name="connsiteX5" fmla="*/ 186349 w 205517"/>
              <a:gd name="connsiteY5" fmla="*/ 63377 h 392704"/>
              <a:gd name="connsiteX6" fmla="*/ 199049 w 205517"/>
              <a:gd name="connsiteY6" fmla="*/ 3052 h 392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517" h="392704">
                <a:moveTo>
                  <a:pt x="199049" y="3052"/>
                </a:moveTo>
                <a:cubicBezTo>
                  <a:pt x="185291" y="19456"/>
                  <a:pt x="136078" y="98302"/>
                  <a:pt x="103799" y="161802"/>
                </a:cubicBezTo>
                <a:cubicBezTo>
                  <a:pt x="71520" y="225302"/>
                  <a:pt x="19132" y="356006"/>
                  <a:pt x="5374" y="384052"/>
                </a:cubicBezTo>
                <a:cubicBezTo>
                  <a:pt x="-8384" y="412098"/>
                  <a:pt x="6962" y="366060"/>
                  <a:pt x="21249" y="330077"/>
                </a:cubicBezTo>
                <a:cubicBezTo>
                  <a:pt x="35536" y="294094"/>
                  <a:pt x="63582" y="212602"/>
                  <a:pt x="91099" y="168152"/>
                </a:cubicBezTo>
                <a:cubicBezTo>
                  <a:pt x="118616" y="123702"/>
                  <a:pt x="169945" y="86131"/>
                  <a:pt x="186349" y="63377"/>
                </a:cubicBezTo>
                <a:cubicBezTo>
                  <a:pt x="202753" y="40623"/>
                  <a:pt x="212807" y="-13352"/>
                  <a:pt x="199049" y="3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41647B39-3629-B852-5ED8-1D299145CD59}"/>
              </a:ext>
            </a:extLst>
          </p:cNvPr>
          <p:cNvSpPr/>
          <p:nvPr/>
        </p:nvSpPr>
        <p:spPr>
          <a:xfrm>
            <a:off x="8096446" y="5736674"/>
            <a:ext cx="279439" cy="535362"/>
          </a:xfrm>
          <a:custGeom>
            <a:avLst/>
            <a:gdLst>
              <a:gd name="connsiteX0" fmla="*/ 279204 w 279439"/>
              <a:gd name="connsiteY0" fmla="*/ 551 h 535362"/>
              <a:gd name="connsiteX1" fmla="*/ 212529 w 279439"/>
              <a:gd name="connsiteY1" fmla="*/ 143426 h 535362"/>
              <a:gd name="connsiteX2" fmla="*/ 177604 w 279439"/>
              <a:gd name="connsiteY2" fmla="*/ 216451 h 535362"/>
              <a:gd name="connsiteX3" fmla="*/ 158554 w 279439"/>
              <a:gd name="connsiteY3" fmla="*/ 318051 h 535362"/>
              <a:gd name="connsiteX4" fmla="*/ 9329 w 279439"/>
              <a:gd name="connsiteY4" fmla="*/ 521251 h 535362"/>
              <a:gd name="connsiteX5" fmla="*/ 34729 w 279439"/>
              <a:gd name="connsiteY5" fmla="*/ 492676 h 535362"/>
              <a:gd name="connsiteX6" fmla="*/ 190304 w 279439"/>
              <a:gd name="connsiteY6" fmla="*/ 289476 h 535362"/>
              <a:gd name="connsiteX7" fmla="*/ 187129 w 279439"/>
              <a:gd name="connsiteY7" fmla="*/ 200576 h 535362"/>
              <a:gd name="connsiteX8" fmla="*/ 279204 w 279439"/>
              <a:gd name="connsiteY8" fmla="*/ 551 h 5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9439" h="535362">
                <a:moveTo>
                  <a:pt x="279204" y="551"/>
                </a:moveTo>
                <a:cubicBezTo>
                  <a:pt x="283437" y="-8974"/>
                  <a:pt x="229462" y="107443"/>
                  <a:pt x="212529" y="143426"/>
                </a:cubicBezTo>
                <a:cubicBezTo>
                  <a:pt x="195596" y="179409"/>
                  <a:pt x="186600" y="187347"/>
                  <a:pt x="177604" y="216451"/>
                </a:cubicBezTo>
                <a:cubicBezTo>
                  <a:pt x="168608" y="245555"/>
                  <a:pt x="186600" y="267251"/>
                  <a:pt x="158554" y="318051"/>
                </a:cubicBezTo>
                <a:cubicBezTo>
                  <a:pt x="130508" y="368851"/>
                  <a:pt x="29966" y="492147"/>
                  <a:pt x="9329" y="521251"/>
                </a:cubicBezTo>
                <a:cubicBezTo>
                  <a:pt x="-11309" y="550355"/>
                  <a:pt x="4566" y="531305"/>
                  <a:pt x="34729" y="492676"/>
                </a:cubicBezTo>
                <a:cubicBezTo>
                  <a:pt x="64891" y="454047"/>
                  <a:pt x="164904" y="338159"/>
                  <a:pt x="190304" y="289476"/>
                </a:cubicBezTo>
                <a:cubicBezTo>
                  <a:pt x="215704" y="240793"/>
                  <a:pt x="169137" y="248730"/>
                  <a:pt x="187129" y="200576"/>
                </a:cubicBezTo>
                <a:cubicBezTo>
                  <a:pt x="205121" y="152422"/>
                  <a:pt x="274971" y="10076"/>
                  <a:pt x="279204" y="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F35F8B25-1557-E62B-F0F4-667AC7BAD6E8}"/>
              </a:ext>
            </a:extLst>
          </p:cNvPr>
          <p:cNvSpPr/>
          <p:nvPr/>
        </p:nvSpPr>
        <p:spPr>
          <a:xfrm>
            <a:off x="7252368" y="6035297"/>
            <a:ext cx="593328" cy="576641"/>
          </a:xfrm>
          <a:custGeom>
            <a:avLst/>
            <a:gdLst>
              <a:gd name="connsiteX0" fmla="*/ 593057 w 593328"/>
              <a:gd name="connsiteY0" fmla="*/ 378 h 576641"/>
              <a:gd name="connsiteX1" fmla="*/ 431132 w 593328"/>
              <a:gd name="connsiteY1" fmla="*/ 140078 h 576641"/>
              <a:gd name="connsiteX2" fmla="*/ 329532 w 593328"/>
              <a:gd name="connsiteY2" fmla="*/ 267078 h 576641"/>
              <a:gd name="connsiteX3" fmla="*/ 345407 w 593328"/>
              <a:gd name="connsiteY3" fmla="*/ 244853 h 576641"/>
              <a:gd name="connsiteX4" fmla="*/ 297782 w 593328"/>
              <a:gd name="connsiteY4" fmla="*/ 340103 h 576641"/>
              <a:gd name="connsiteX5" fmla="*/ 202532 w 593328"/>
              <a:gd name="connsiteY5" fmla="*/ 454403 h 576641"/>
              <a:gd name="connsiteX6" fmla="*/ 2507 w 593328"/>
              <a:gd name="connsiteY6" fmla="*/ 575053 h 576641"/>
              <a:gd name="connsiteX7" fmla="*/ 107282 w 593328"/>
              <a:gd name="connsiteY7" fmla="*/ 508378 h 576641"/>
              <a:gd name="connsiteX8" fmla="*/ 351757 w 593328"/>
              <a:gd name="connsiteY8" fmla="*/ 302003 h 576641"/>
              <a:gd name="connsiteX9" fmla="*/ 304132 w 593328"/>
              <a:gd name="connsiteY9" fmla="*/ 311528 h 576641"/>
              <a:gd name="connsiteX10" fmla="*/ 443832 w 593328"/>
              <a:gd name="connsiteY10" fmla="*/ 127378 h 576641"/>
              <a:gd name="connsiteX11" fmla="*/ 469232 w 593328"/>
              <a:gd name="connsiteY11" fmla="*/ 98803 h 576641"/>
              <a:gd name="connsiteX12" fmla="*/ 593057 w 593328"/>
              <a:gd name="connsiteY12" fmla="*/ 378 h 576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3328" h="576641">
                <a:moveTo>
                  <a:pt x="593057" y="378"/>
                </a:moveTo>
                <a:cubicBezTo>
                  <a:pt x="586707" y="7257"/>
                  <a:pt x="475053" y="95628"/>
                  <a:pt x="431132" y="140078"/>
                </a:cubicBezTo>
                <a:cubicBezTo>
                  <a:pt x="387211" y="184528"/>
                  <a:pt x="343819" y="249616"/>
                  <a:pt x="329532" y="267078"/>
                </a:cubicBezTo>
                <a:cubicBezTo>
                  <a:pt x="315245" y="284540"/>
                  <a:pt x="350699" y="232682"/>
                  <a:pt x="345407" y="244853"/>
                </a:cubicBezTo>
                <a:cubicBezTo>
                  <a:pt x="340115" y="257024"/>
                  <a:pt x="321594" y="305178"/>
                  <a:pt x="297782" y="340103"/>
                </a:cubicBezTo>
                <a:cubicBezTo>
                  <a:pt x="273970" y="375028"/>
                  <a:pt x="251744" y="415245"/>
                  <a:pt x="202532" y="454403"/>
                </a:cubicBezTo>
                <a:cubicBezTo>
                  <a:pt x="153319" y="493561"/>
                  <a:pt x="18382" y="566057"/>
                  <a:pt x="2507" y="575053"/>
                </a:cubicBezTo>
                <a:cubicBezTo>
                  <a:pt x="-13368" y="584049"/>
                  <a:pt x="49074" y="553886"/>
                  <a:pt x="107282" y="508378"/>
                </a:cubicBezTo>
                <a:cubicBezTo>
                  <a:pt x="165490" y="462870"/>
                  <a:pt x="318949" y="334811"/>
                  <a:pt x="351757" y="302003"/>
                </a:cubicBezTo>
                <a:cubicBezTo>
                  <a:pt x="384565" y="269195"/>
                  <a:pt x="288786" y="340632"/>
                  <a:pt x="304132" y="311528"/>
                </a:cubicBezTo>
                <a:cubicBezTo>
                  <a:pt x="319478" y="282424"/>
                  <a:pt x="416315" y="162832"/>
                  <a:pt x="443832" y="127378"/>
                </a:cubicBezTo>
                <a:cubicBezTo>
                  <a:pt x="471349" y="91924"/>
                  <a:pt x="445949" y="115207"/>
                  <a:pt x="469232" y="98803"/>
                </a:cubicBezTo>
                <a:cubicBezTo>
                  <a:pt x="492515" y="82399"/>
                  <a:pt x="599407" y="-6501"/>
                  <a:pt x="593057" y="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BE375C6C-BA2A-8539-E70E-0F055A4D96DB}"/>
              </a:ext>
            </a:extLst>
          </p:cNvPr>
          <p:cNvSpPr/>
          <p:nvPr/>
        </p:nvSpPr>
        <p:spPr>
          <a:xfrm>
            <a:off x="7757568" y="6218892"/>
            <a:ext cx="424860" cy="567519"/>
          </a:xfrm>
          <a:custGeom>
            <a:avLst/>
            <a:gdLst>
              <a:gd name="connsiteX0" fmla="*/ 424407 w 424860"/>
              <a:gd name="connsiteY0" fmla="*/ 933 h 567519"/>
              <a:gd name="connsiteX1" fmla="*/ 256132 w 424860"/>
              <a:gd name="connsiteY1" fmla="*/ 150158 h 567519"/>
              <a:gd name="connsiteX2" fmla="*/ 218032 w 424860"/>
              <a:gd name="connsiteY2" fmla="*/ 188258 h 567519"/>
              <a:gd name="connsiteX3" fmla="*/ 246607 w 424860"/>
              <a:gd name="connsiteY3" fmla="*/ 185083 h 567519"/>
              <a:gd name="connsiteX4" fmla="*/ 145007 w 424860"/>
              <a:gd name="connsiteY4" fmla="*/ 312083 h 567519"/>
              <a:gd name="connsiteX5" fmla="*/ 68807 w 424860"/>
              <a:gd name="connsiteY5" fmla="*/ 397808 h 567519"/>
              <a:gd name="connsiteX6" fmla="*/ 11657 w 424860"/>
              <a:gd name="connsiteY6" fmla="*/ 556558 h 567519"/>
              <a:gd name="connsiteX7" fmla="*/ 21182 w 424860"/>
              <a:gd name="connsiteY7" fmla="*/ 515283 h 567519"/>
              <a:gd name="connsiteX8" fmla="*/ 224382 w 424860"/>
              <a:gd name="connsiteY8" fmla="*/ 207308 h 567519"/>
              <a:gd name="connsiteX9" fmla="*/ 198982 w 424860"/>
              <a:gd name="connsiteY9" fmla="*/ 229533 h 567519"/>
              <a:gd name="connsiteX10" fmla="*/ 424407 w 424860"/>
              <a:gd name="connsiteY10" fmla="*/ 933 h 567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4860" h="567519">
                <a:moveTo>
                  <a:pt x="424407" y="933"/>
                </a:moveTo>
                <a:cubicBezTo>
                  <a:pt x="433932" y="-12296"/>
                  <a:pt x="290528" y="118937"/>
                  <a:pt x="256132" y="150158"/>
                </a:cubicBezTo>
                <a:cubicBezTo>
                  <a:pt x="221736" y="181379"/>
                  <a:pt x="219619" y="182437"/>
                  <a:pt x="218032" y="188258"/>
                </a:cubicBezTo>
                <a:cubicBezTo>
                  <a:pt x="216444" y="194079"/>
                  <a:pt x="258778" y="164446"/>
                  <a:pt x="246607" y="185083"/>
                </a:cubicBezTo>
                <a:cubicBezTo>
                  <a:pt x="234436" y="205720"/>
                  <a:pt x="174640" y="276629"/>
                  <a:pt x="145007" y="312083"/>
                </a:cubicBezTo>
                <a:cubicBezTo>
                  <a:pt x="115374" y="347537"/>
                  <a:pt x="91032" y="357062"/>
                  <a:pt x="68807" y="397808"/>
                </a:cubicBezTo>
                <a:cubicBezTo>
                  <a:pt x="46582" y="438554"/>
                  <a:pt x="19595" y="536979"/>
                  <a:pt x="11657" y="556558"/>
                </a:cubicBezTo>
                <a:cubicBezTo>
                  <a:pt x="3719" y="576137"/>
                  <a:pt x="-14272" y="573491"/>
                  <a:pt x="21182" y="515283"/>
                </a:cubicBezTo>
                <a:cubicBezTo>
                  <a:pt x="56636" y="457075"/>
                  <a:pt x="194749" y="254933"/>
                  <a:pt x="224382" y="207308"/>
                </a:cubicBezTo>
                <a:cubicBezTo>
                  <a:pt x="254015" y="159683"/>
                  <a:pt x="168820" y="260225"/>
                  <a:pt x="198982" y="229533"/>
                </a:cubicBezTo>
                <a:cubicBezTo>
                  <a:pt x="229144" y="198841"/>
                  <a:pt x="414882" y="14162"/>
                  <a:pt x="424407" y="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 1366">
            <a:extLst>
              <a:ext uri="{FF2B5EF4-FFF2-40B4-BE49-F238E27FC236}">
                <a16:creationId xmlns:a16="http://schemas.microsoft.com/office/drawing/2014/main" id="{F348FCF2-C6A4-9D78-9EC7-3FE2D4CDB091}"/>
              </a:ext>
            </a:extLst>
          </p:cNvPr>
          <p:cNvSpPr/>
          <p:nvPr/>
        </p:nvSpPr>
        <p:spPr>
          <a:xfrm>
            <a:off x="8083455" y="5742414"/>
            <a:ext cx="249711" cy="359958"/>
          </a:xfrm>
          <a:custGeom>
            <a:avLst/>
            <a:gdLst>
              <a:gd name="connsiteX0" fmla="*/ 247745 w 249711"/>
              <a:gd name="connsiteY0" fmla="*/ 1161 h 359958"/>
              <a:gd name="connsiteX1" fmla="*/ 142970 w 249711"/>
              <a:gd name="connsiteY1" fmla="*/ 248811 h 359958"/>
              <a:gd name="connsiteX2" fmla="*/ 95 w 249711"/>
              <a:gd name="connsiteY2" fmla="*/ 334536 h 359958"/>
              <a:gd name="connsiteX3" fmla="*/ 120745 w 249711"/>
              <a:gd name="connsiteY3" fmla="*/ 274211 h 359958"/>
              <a:gd name="connsiteX4" fmla="*/ 114395 w 249711"/>
              <a:gd name="connsiteY4" fmla="*/ 359936 h 359958"/>
              <a:gd name="connsiteX5" fmla="*/ 120745 w 249711"/>
              <a:gd name="connsiteY5" fmla="*/ 264686 h 359958"/>
              <a:gd name="connsiteX6" fmla="*/ 165195 w 249711"/>
              <a:gd name="connsiteY6" fmla="*/ 169436 h 359958"/>
              <a:gd name="connsiteX7" fmla="*/ 165195 w 249711"/>
              <a:gd name="connsiteY7" fmla="*/ 201186 h 359958"/>
              <a:gd name="connsiteX8" fmla="*/ 209645 w 249711"/>
              <a:gd name="connsiteY8" fmla="*/ 156736 h 359958"/>
              <a:gd name="connsiteX9" fmla="*/ 247745 w 249711"/>
              <a:gd name="connsiteY9" fmla="*/ 1161 h 359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9711" h="359958">
                <a:moveTo>
                  <a:pt x="247745" y="1161"/>
                </a:moveTo>
                <a:cubicBezTo>
                  <a:pt x="236633" y="16507"/>
                  <a:pt x="184245" y="193249"/>
                  <a:pt x="142970" y="248811"/>
                </a:cubicBezTo>
                <a:cubicBezTo>
                  <a:pt x="101695" y="304374"/>
                  <a:pt x="3799" y="330303"/>
                  <a:pt x="95" y="334536"/>
                </a:cubicBezTo>
                <a:cubicBezTo>
                  <a:pt x="-3609" y="338769"/>
                  <a:pt x="101695" y="269978"/>
                  <a:pt x="120745" y="274211"/>
                </a:cubicBezTo>
                <a:cubicBezTo>
                  <a:pt x="139795" y="278444"/>
                  <a:pt x="114395" y="361523"/>
                  <a:pt x="114395" y="359936"/>
                </a:cubicBezTo>
                <a:cubicBezTo>
                  <a:pt x="114395" y="358349"/>
                  <a:pt x="112278" y="296436"/>
                  <a:pt x="120745" y="264686"/>
                </a:cubicBezTo>
                <a:cubicBezTo>
                  <a:pt x="129212" y="232936"/>
                  <a:pt x="157787" y="180019"/>
                  <a:pt x="165195" y="169436"/>
                </a:cubicBezTo>
                <a:cubicBezTo>
                  <a:pt x="172603" y="158853"/>
                  <a:pt x="157787" y="203303"/>
                  <a:pt x="165195" y="201186"/>
                </a:cubicBezTo>
                <a:cubicBezTo>
                  <a:pt x="172603" y="199069"/>
                  <a:pt x="199591" y="186369"/>
                  <a:pt x="209645" y="156736"/>
                </a:cubicBezTo>
                <a:cubicBezTo>
                  <a:pt x="219699" y="127103"/>
                  <a:pt x="258857" y="-14185"/>
                  <a:pt x="247745" y="1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 1367">
            <a:extLst>
              <a:ext uri="{FF2B5EF4-FFF2-40B4-BE49-F238E27FC236}">
                <a16:creationId xmlns:a16="http://schemas.microsoft.com/office/drawing/2014/main" id="{4D199BF5-C283-DE96-7795-B6B85CB95502}"/>
              </a:ext>
            </a:extLst>
          </p:cNvPr>
          <p:cNvSpPr/>
          <p:nvPr/>
        </p:nvSpPr>
        <p:spPr>
          <a:xfrm>
            <a:off x="7754235" y="6283323"/>
            <a:ext cx="243821" cy="498665"/>
          </a:xfrm>
          <a:custGeom>
            <a:avLst/>
            <a:gdLst>
              <a:gd name="connsiteX0" fmla="*/ 243590 w 243821"/>
              <a:gd name="connsiteY0" fmla="*/ 2 h 498665"/>
              <a:gd name="connsiteX1" fmla="*/ 218190 w 243821"/>
              <a:gd name="connsiteY1" fmla="*/ 114302 h 498665"/>
              <a:gd name="connsiteX2" fmla="*/ 119765 w 243821"/>
              <a:gd name="connsiteY2" fmla="*/ 206377 h 498665"/>
              <a:gd name="connsiteX3" fmla="*/ 8640 w 243821"/>
              <a:gd name="connsiteY3" fmla="*/ 492127 h 498665"/>
              <a:gd name="connsiteX4" fmla="*/ 21340 w 243821"/>
              <a:gd name="connsiteY4" fmla="*/ 387352 h 498665"/>
              <a:gd name="connsiteX5" fmla="*/ 132465 w 243821"/>
              <a:gd name="connsiteY5" fmla="*/ 168277 h 498665"/>
              <a:gd name="connsiteX6" fmla="*/ 107065 w 243821"/>
              <a:gd name="connsiteY6" fmla="*/ 222252 h 498665"/>
              <a:gd name="connsiteX7" fmla="*/ 208665 w 243821"/>
              <a:gd name="connsiteY7" fmla="*/ 117477 h 498665"/>
              <a:gd name="connsiteX8" fmla="*/ 243590 w 243821"/>
              <a:gd name="connsiteY8" fmla="*/ 2 h 49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21" h="498665">
                <a:moveTo>
                  <a:pt x="243590" y="2"/>
                </a:moveTo>
                <a:cubicBezTo>
                  <a:pt x="245177" y="-527"/>
                  <a:pt x="238827" y="79906"/>
                  <a:pt x="218190" y="114302"/>
                </a:cubicBezTo>
                <a:cubicBezTo>
                  <a:pt x="197553" y="148698"/>
                  <a:pt x="154690" y="143406"/>
                  <a:pt x="119765" y="206377"/>
                </a:cubicBezTo>
                <a:cubicBezTo>
                  <a:pt x="84840" y="269348"/>
                  <a:pt x="25044" y="461965"/>
                  <a:pt x="8640" y="492127"/>
                </a:cubicBezTo>
                <a:cubicBezTo>
                  <a:pt x="-7764" y="522289"/>
                  <a:pt x="702" y="441327"/>
                  <a:pt x="21340" y="387352"/>
                </a:cubicBezTo>
                <a:cubicBezTo>
                  <a:pt x="41977" y="333377"/>
                  <a:pt x="118177" y="195794"/>
                  <a:pt x="132465" y="168277"/>
                </a:cubicBezTo>
                <a:cubicBezTo>
                  <a:pt x="146752" y="140760"/>
                  <a:pt x="94365" y="230719"/>
                  <a:pt x="107065" y="222252"/>
                </a:cubicBezTo>
                <a:cubicBezTo>
                  <a:pt x="119765" y="213785"/>
                  <a:pt x="187498" y="151873"/>
                  <a:pt x="208665" y="117477"/>
                </a:cubicBezTo>
                <a:cubicBezTo>
                  <a:pt x="229832" y="83081"/>
                  <a:pt x="242003" y="531"/>
                  <a:pt x="24359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73AD771B-46D7-114F-8A19-74D787F2F032}"/>
              </a:ext>
            </a:extLst>
          </p:cNvPr>
          <p:cNvSpPr/>
          <p:nvPr/>
        </p:nvSpPr>
        <p:spPr>
          <a:xfrm>
            <a:off x="8397870" y="5429069"/>
            <a:ext cx="159425" cy="98620"/>
          </a:xfrm>
          <a:custGeom>
            <a:avLst/>
            <a:gdLst>
              <a:gd name="connsiteX0" fmla="*/ 5 w 159425"/>
              <a:gd name="connsiteY0" fmla="*/ 181 h 98620"/>
              <a:gd name="connsiteX1" fmla="*/ 53980 w 159425"/>
              <a:gd name="connsiteY1" fmla="*/ 66856 h 98620"/>
              <a:gd name="connsiteX2" fmla="*/ 95255 w 159425"/>
              <a:gd name="connsiteY2" fmla="*/ 98606 h 98620"/>
              <a:gd name="connsiteX3" fmla="*/ 149230 w 159425"/>
              <a:gd name="connsiteY3" fmla="*/ 70031 h 98620"/>
              <a:gd name="connsiteX4" fmla="*/ 158755 w 159425"/>
              <a:gd name="connsiteY4" fmla="*/ 6531 h 98620"/>
              <a:gd name="connsiteX5" fmla="*/ 139705 w 159425"/>
              <a:gd name="connsiteY5" fmla="*/ 82731 h 98620"/>
              <a:gd name="connsiteX6" fmla="*/ 57155 w 159425"/>
              <a:gd name="connsiteY6" fmla="*/ 89081 h 98620"/>
              <a:gd name="connsiteX7" fmla="*/ 5 w 159425"/>
              <a:gd name="connsiteY7" fmla="*/ 181 h 9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425" h="98620">
                <a:moveTo>
                  <a:pt x="5" y="181"/>
                </a:moveTo>
                <a:cubicBezTo>
                  <a:pt x="-524" y="-3523"/>
                  <a:pt x="38105" y="50452"/>
                  <a:pt x="53980" y="66856"/>
                </a:cubicBezTo>
                <a:cubicBezTo>
                  <a:pt x="69855" y="83260"/>
                  <a:pt x="79380" y="98077"/>
                  <a:pt x="95255" y="98606"/>
                </a:cubicBezTo>
                <a:cubicBezTo>
                  <a:pt x="111130" y="99135"/>
                  <a:pt x="138647" y="85377"/>
                  <a:pt x="149230" y="70031"/>
                </a:cubicBezTo>
                <a:cubicBezTo>
                  <a:pt x="159813" y="54685"/>
                  <a:pt x="160343" y="4414"/>
                  <a:pt x="158755" y="6531"/>
                </a:cubicBezTo>
                <a:cubicBezTo>
                  <a:pt x="157167" y="8648"/>
                  <a:pt x="156638" y="68973"/>
                  <a:pt x="139705" y="82731"/>
                </a:cubicBezTo>
                <a:cubicBezTo>
                  <a:pt x="122772" y="96489"/>
                  <a:pt x="80967" y="102310"/>
                  <a:pt x="57155" y="89081"/>
                </a:cubicBezTo>
                <a:cubicBezTo>
                  <a:pt x="33343" y="75852"/>
                  <a:pt x="534" y="3885"/>
                  <a:pt x="5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2B0E8B3D-6CA7-0EEA-62CA-C6F541A06038}"/>
              </a:ext>
            </a:extLst>
          </p:cNvPr>
          <p:cNvSpPr/>
          <p:nvPr/>
        </p:nvSpPr>
        <p:spPr>
          <a:xfrm>
            <a:off x="8272330" y="5406883"/>
            <a:ext cx="124638" cy="154162"/>
          </a:xfrm>
          <a:custGeom>
            <a:avLst/>
            <a:gdLst>
              <a:gd name="connsiteX0" fmla="*/ 23945 w 124638"/>
              <a:gd name="connsiteY0" fmla="*/ 142 h 154162"/>
              <a:gd name="connsiteX1" fmla="*/ 14420 w 124638"/>
              <a:gd name="connsiteY1" fmla="*/ 73167 h 154162"/>
              <a:gd name="connsiteX2" fmla="*/ 122370 w 124638"/>
              <a:gd name="connsiteY2" fmla="*/ 152542 h 154162"/>
              <a:gd name="connsiteX3" fmla="*/ 81095 w 124638"/>
              <a:gd name="connsiteY3" fmla="*/ 123967 h 154162"/>
              <a:gd name="connsiteX4" fmla="*/ 1720 w 124638"/>
              <a:gd name="connsiteY4" fmla="*/ 92217 h 154162"/>
              <a:gd name="connsiteX5" fmla="*/ 23945 w 124638"/>
              <a:gd name="connsiteY5" fmla="*/ 142 h 15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638" h="154162">
                <a:moveTo>
                  <a:pt x="23945" y="142"/>
                </a:moveTo>
                <a:cubicBezTo>
                  <a:pt x="26062" y="-3033"/>
                  <a:pt x="-1984" y="47767"/>
                  <a:pt x="14420" y="73167"/>
                </a:cubicBezTo>
                <a:cubicBezTo>
                  <a:pt x="30824" y="98567"/>
                  <a:pt x="111258" y="144075"/>
                  <a:pt x="122370" y="152542"/>
                </a:cubicBezTo>
                <a:cubicBezTo>
                  <a:pt x="133482" y="161009"/>
                  <a:pt x="101203" y="134021"/>
                  <a:pt x="81095" y="123967"/>
                </a:cubicBezTo>
                <a:cubicBezTo>
                  <a:pt x="60987" y="113913"/>
                  <a:pt x="10716" y="108621"/>
                  <a:pt x="1720" y="92217"/>
                </a:cubicBezTo>
                <a:cubicBezTo>
                  <a:pt x="-7276" y="75813"/>
                  <a:pt x="21828" y="3317"/>
                  <a:pt x="23945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 1370">
            <a:extLst>
              <a:ext uri="{FF2B5EF4-FFF2-40B4-BE49-F238E27FC236}">
                <a16:creationId xmlns:a16="http://schemas.microsoft.com/office/drawing/2014/main" id="{7A307FA7-31D6-8076-DE2B-7A8CD5922CA3}"/>
              </a:ext>
            </a:extLst>
          </p:cNvPr>
          <p:cNvSpPr/>
          <p:nvPr/>
        </p:nvSpPr>
        <p:spPr>
          <a:xfrm>
            <a:off x="8172333" y="5559420"/>
            <a:ext cx="200413" cy="41285"/>
          </a:xfrm>
          <a:custGeom>
            <a:avLst/>
            <a:gdLst>
              <a:gd name="connsiteX0" fmla="*/ 117 w 200413"/>
              <a:gd name="connsiteY0" fmla="*/ 38105 h 41285"/>
              <a:gd name="connsiteX1" fmla="*/ 114417 w 200413"/>
              <a:gd name="connsiteY1" fmla="*/ 5 h 41285"/>
              <a:gd name="connsiteX2" fmla="*/ 200142 w 200413"/>
              <a:gd name="connsiteY2" fmla="*/ 41280 h 41285"/>
              <a:gd name="connsiteX3" fmla="*/ 136642 w 200413"/>
              <a:gd name="connsiteY3" fmla="*/ 3180 h 41285"/>
              <a:gd name="connsiteX4" fmla="*/ 117 w 200413"/>
              <a:gd name="connsiteY4" fmla="*/ 38105 h 4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413" h="41285">
                <a:moveTo>
                  <a:pt x="117" y="38105"/>
                </a:moveTo>
                <a:cubicBezTo>
                  <a:pt x="-3587" y="37576"/>
                  <a:pt x="81080" y="-524"/>
                  <a:pt x="114417" y="5"/>
                </a:cubicBezTo>
                <a:cubicBezTo>
                  <a:pt x="147754" y="534"/>
                  <a:pt x="196438" y="40751"/>
                  <a:pt x="200142" y="41280"/>
                </a:cubicBezTo>
                <a:cubicBezTo>
                  <a:pt x="203846" y="41809"/>
                  <a:pt x="168921" y="6355"/>
                  <a:pt x="136642" y="3180"/>
                </a:cubicBezTo>
                <a:cubicBezTo>
                  <a:pt x="104363" y="5"/>
                  <a:pt x="3821" y="38634"/>
                  <a:pt x="117" y="38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 1371">
            <a:extLst>
              <a:ext uri="{FF2B5EF4-FFF2-40B4-BE49-F238E27FC236}">
                <a16:creationId xmlns:a16="http://schemas.microsoft.com/office/drawing/2014/main" id="{CE732694-D44F-89BE-28D7-E7CA36E13616}"/>
              </a:ext>
            </a:extLst>
          </p:cNvPr>
          <p:cNvSpPr/>
          <p:nvPr/>
        </p:nvSpPr>
        <p:spPr>
          <a:xfrm>
            <a:off x="8019287" y="5974805"/>
            <a:ext cx="138438" cy="107130"/>
          </a:xfrm>
          <a:custGeom>
            <a:avLst/>
            <a:gdLst>
              <a:gd name="connsiteX0" fmla="*/ 763 w 138438"/>
              <a:gd name="connsiteY0" fmla="*/ 545 h 107130"/>
              <a:gd name="connsiteX1" fmla="*/ 57913 w 138438"/>
              <a:gd name="connsiteY1" fmla="*/ 54520 h 107130"/>
              <a:gd name="connsiteX2" fmla="*/ 137288 w 138438"/>
              <a:gd name="connsiteY2" fmla="*/ 105320 h 107130"/>
              <a:gd name="connsiteX3" fmla="*/ 99188 w 138438"/>
              <a:gd name="connsiteY3" fmla="*/ 89445 h 107130"/>
              <a:gd name="connsiteX4" fmla="*/ 763 w 138438"/>
              <a:gd name="connsiteY4" fmla="*/ 545 h 10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438" h="107130">
                <a:moveTo>
                  <a:pt x="763" y="545"/>
                </a:moveTo>
                <a:cubicBezTo>
                  <a:pt x="-6116" y="-5276"/>
                  <a:pt x="35159" y="37058"/>
                  <a:pt x="57913" y="54520"/>
                </a:cubicBezTo>
                <a:cubicBezTo>
                  <a:pt x="80667" y="71983"/>
                  <a:pt x="130409" y="99499"/>
                  <a:pt x="137288" y="105320"/>
                </a:cubicBezTo>
                <a:cubicBezTo>
                  <a:pt x="144167" y="111141"/>
                  <a:pt x="118767" y="102145"/>
                  <a:pt x="99188" y="89445"/>
                </a:cubicBezTo>
                <a:cubicBezTo>
                  <a:pt x="79609" y="76745"/>
                  <a:pt x="7642" y="6366"/>
                  <a:pt x="763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 1372">
            <a:extLst>
              <a:ext uri="{FF2B5EF4-FFF2-40B4-BE49-F238E27FC236}">
                <a16:creationId xmlns:a16="http://schemas.microsoft.com/office/drawing/2014/main" id="{E326D304-51A2-673F-C31E-EBAA9614AA7D}"/>
              </a:ext>
            </a:extLst>
          </p:cNvPr>
          <p:cNvSpPr/>
          <p:nvPr/>
        </p:nvSpPr>
        <p:spPr>
          <a:xfrm>
            <a:off x="7852337" y="5908411"/>
            <a:ext cx="56744" cy="159281"/>
          </a:xfrm>
          <a:custGeom>
            <a:avLst/>
            <a:gdLst>
              <a:gd name="connsiteX0" fmla="*/ 56588 w 56744"/>
              <a:gd name="connsiteY0" fmla="*/ 264 h 159281"/>
              <a:gd name="connsiteX1" fmla="*/ 18488 w 56744"/>
              <a:gd name="connsiteY1" fmla="*/ 70114 h 159281"/>
              <a:gd name="connsiteX2" fmla="*/ 2613 w 56744"/>
              <a:gd name="connsiteY2" fmla="*/ 159014 h 159281"/>
              <a:gd name="connsiteX3" fmla="*/ 2613 w 56744"/>
              <a:gd name="connsiteY3" fmla="*/ 95514 h 159281"/>
              <a:gd name="connsiteX4" fmla="*/ 56588 w 56744"/>
              <a:gd name="connsiteY4" fmla="*/ 264 h 159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44" h="159281">
                <a:moveTo>
                  <a:pt x="56588" y="264"/>
                </a:moveTo>
                <a:cubicBezTo>
                  <a:pt x="59234" y="-3969"/>
                  <a:pt x="27484" y="43656"/>
                  <a:pt x="18488" y="70114"/>
                </a:cubicBezTo>
                <a:cubicBezTo>
                  <a:pt x="9492" y="96572"/>
                  <a:pt x="5259" y="154781"/>
                  <a:pt x="2613" y="159014"/>
                </a:cubicBezTo>
                <a:cubicBezTo>
                  <a:pt x="-33" y="163247"/>
                  <a:pt x="-1620" y="116151"/>
                  <a:pt x="2613" y="95514"/>
                </a:cubicBezTo>
                <a:cubicBezTo>
                  <a:pt x="6846" y="74877"/>
                  <a:pt x="53942" y="4497"/>
                  <a:pt x="56588" y="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 1373">
            <a:extLst>
              <a:ext uri="{FF2B5EF4-FFF2-40B4-BE49-F238E27FC236}">
                <a16:creationId xmlns:a16="http://schemas.microsoft.com/office/drawing/2014/main" id="{A3181BAE-C9AB-A79A-1320-FA9B65296806}"/>
              </a:ext>
            </a:extLst>
          </p:cNvPr>
          <p:cNvSpPr/>
          <p:nvPr/>
        </p:nvSpPr>
        <p:spPr>
          <a:xfrm>
            <a:off x="7950162" y="6110964"/>
            <a:ext cx="163795" cy="156941"/>
          </a:xfrm>
          <a:custGeom>
            <a:avLst/>
            <a:gdLst>
              <a:gd name="connsiteX0" fmla="*/ 3213 w 163795"/>
              <a:gd name="connsiteY0" fmla="*/ 911 h 156941"/>
              <a:gd name="connsiteX1" fmla="*/ 50838 w 163795"/>
              <a:gd name="connsiteY1" fmla="*/ 42186 h 156941"/>
              <a:gd name="connsiteX2" fmla="*/ 155613 w 163795"/>
              <a:gd name="connsiteY2" fmla="*/ 86636 h 156941"/>
              <a:gd name="connsiteX3" fmla="*/ 101638 w 163795"/>
              <a:gd name="connsiteY3" fmla="*/ 156486 h 156941"/>
              <a:gd name="connsiteX4" fmla="*/ 161963 w 163795"/>
              <a:gd name="connsiteY4" fmla="*/ 115211 h 156941"/>
              <a:gd name="connsiteX5" fmla="*/ 136563 w 163795"/>
              <a:gd name="connsiteY5" fmla="*/ 83461 h 156941"/>
              <a:gd name="connsiteX6" fmla="*/ 3213 w 163795"/>
              <a:gd name="connsiteY6" fmla="*/ 911 h 15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795" h="156941">
                <a:moveTo>
                  <a:pt x="3213" y="911"/>
                </a:moveTo>
                <a:cubicBezTo>
                  <a:pt x="-11075" y="-5968"/>
                  <a:pt x="25438" y="27899"/>
                  <a:pt x="50838" y="42186"/>
                </a:cubicBezTo>
                <a:cubicBezTo>
                  <a:pt x="76238" y="56473"/>
                  <a:pt x="147146" y="67586"/>
                  <a:pt x="155613" y="86636"/>
                </a:cubicBezTo>
                <a:cubicBezTo>
                  <a:pt x="164080" y="105686"/>
                  <a:pt x="100580" y="151724"/>
                  <a:pt x="101638" y="156486"/>
                </a:cubicBezTo>
                <a:cubicBezTo>
                  <a:pt x="102696" y="161248"/>
                  <a:pt x="156142" y="127382"/>
                  <a:pt x="161963" y="115211"/>
                </a:cubicBezTo>
                <a:cubicBezTo>
                  <a:pt x="167784" y="103040"/>
                  <a:pt x="159846" y="98278"/>
                  <a:pt x="136563" y="83461"/>
                </a:cubicBezTo>
                <a:cubicBezTo>
                  <a:pt x="113280" y="68644"/>
                  <a:pt x="17501" y="7790"/>
                  <a:pt x="3213" y="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 1374">
            <a:extLst>
              <a:ext uri="{FF2B5EF4-FFF2-40B4-BE49-F238E27FC236}">
                <a16:creationId xmlns:a16="http://schemas.microsoft.com/office/drawing/2014/main" id="{E6B1D2E8-0E1C-3FE6-B627-2341B23FF218}"/>
              </a:ext>
            </a:extLst>
          </p:cNvPr>
          <p:cNvSpPr/>
          <p:nvPr/>
        </p:nvSpPr>
        <p:spPr>
          <a:xfrm>
            <a:off x="7724339" y="6098906"/>
            <a:ext cx="99445" cy="112238"/>
          </a:xfrm>
          <a:custGeom>
            <a:avLst/>
            <a:gdLst>
              <a:gd name="connsiteX0" fmla="*/ 98861 w 99445"/>
              <a:gd name="connsiteY0" fmla="*/ 269 h 112238"/>
              <a:gd name="connsiteX1" fmla="*/ 67111 w 99445"/>
              <a:gd name="connsiteY1" fmla="*/ 73294 h 112238"/>
              <a:gd name="connsiteX2" fmla="*/ 436 w 99445"/>
              <a:gd name="connsiteY2" fmla="*/ 108219 h 112238"/>
              <a:gd name="connsiteX3" fmla="*/ 41711 w 99445"/>
              <a:gd name="connsiteY3" fmla="*/ 101869 h 112238"/>
              <a:gd name="connsiteX4" fmla="*/ 98861 w 99445"/>
              <a:gd name="connsiteY4" fmla="*/ 269 h 11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445" h="112238">
                <a:moveTo>
                  <a:pt x="98861" y="269"/>
                </a:moveTo>
                <a:cubicBezTo>
                  <a:pt x="103094" y="-4493"/>
                  <a:pt x="83515" y="55302"/>
                  <a:pt x="67111" y="73294"/>
                </a:cubicBezTo>
                <a:cubicBezTo>
                  <a:pt x="50707" y="91286"/>
                  <a:pt x="4669" y="103457"/>
                  <a:pt x="436" y="108219"/>
                </a:cubicBezTo>
                <a:cubicBezTo>
                  <a:pt x="-3797" y="112981"/>
                  <a:pt x="23719" y="116157"/>
                  <a:pt x="41711" y="101869"/>
                </a:cubicBezTo>
                <a:cubicBezTo>
                  <a:pt x="59703" y="87581"/>
                  <a:pt x="94628" y="5031"/>
                  <a:pt x="98861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 1375">
            <a:extLst>
              <a:ext uri="{FF2B5EF4-FFF2-40B4-BE49-F238E27FC236}">
                <a16:creationId xmlns:a16="http://schemas.microsoft.com/office/drawing/2014/main" id="{E3568188-BDE1-4002-CCB2-B3D15E32D153}"/>
              </a:ext>
            </a:extLst>
          </p:cNvPr>
          <p:cNvSpPr/>
          <p:nvPr/>
        </p:nvSpPr>
        <p:spPr>
          <a:xfrm>
            <a:off x="7337425" y="6464272"/>
            <a:ext cx="355855" cy="130203"/>
          </a:xfrm>
          <a:custGeom>
            <a:avLst/>
            <a:gdLst>
              <a:gd name="connsiteX0" fmla="*/ 0 w 355855"/>
              <a:gd name="connsiteY0" fmla="*/ 130203 h 130203"/>
              <a:gd name="connsiteX1" fmla="*/ 136525 w 355855"/>
              <a:gd name="connsiteY1" fmla="*/ 95278 h 130203"/>
              <a:gd name="connsiteX2" fmla="*/ 263525 w 355855"/>
              <a:gd name="connsiteY2" fmla="*/ 22253 h 130203"/>
              <a:gd name="connsiteX3" fmla="*/ 209550 w 355855"/>
              <a:gd name="connsiteY3" fmla="*/ 31778 h 130203"/>
              <a:gd name="connsiteX4" fmla="*/ 355600 w 355855"/>
              <a:gd name="connsiteY4" fmla="*/ 28 h 130203"/>
              <a:gd name="connsiteX5" fmla="*/ 247650 w 355855"/>
              <a:gd name="connsiteY5" fmla="*/ 38128 h 130203"/>
              <a:gd name="connsiteX6" fmla="*/ 0 w 355855"/>
              <a:gd name="connsiteY6" fmla="*/ 130203 h 130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5855" h="130203">
                <a:moveTo>
                  <a:pt x="0" y="130203"/>
                </a:moveTo>
                <a:cubicBezTo>
                  <a:pt x="46302" y="121736"/>
                  <a:pt x="92604" y="113270"/>
                  <a:pt x="136525" y="95278"/>
                </a:cubicBezTo>
                <a:cubicBezTo>
                  <a:pt x="180446" y="77286"/>
                  <a:pt x="251354" y="32836"/>
                  <a:pt x="263525" y="22253"/>
                </a:cubicBezTo>
                <a:cubicBezTo>
                  <a:pt x="275696" y="11670"/>
                  <a:pt x="194204" y="35482"/>
                  <a:pt x="209550" y="31778"/>
                </a:cubicBezTo>
                <a:cubicBezTo>
                  <a:pt x="224896" y="28074"/>
                  <a:pt x="349250" y="-1030"/>
                  <a:pt x="355600" y="28"/>
                </a:cubicBezTo>
                <a:cubicBezTo>
                  <a:pt x="361950" y="1086"/>
                  <a:pt x="247650" y="38128"/>
                  <a:pt x="247650" y="38128"/>
                </a:cubicBezTo>
                <a:lnTo>
                  <a:pt x="0" y="1302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 1376">
            <a:extLst>
              <a:ext uri="{FF2B5EF4-FFF2-40B4-BE49-F238E27FC236}">
                <a16:creationId xmlns:a16="http://schemas.microsoft.com/office/drawing/2014/main" id="{CAF75111-5040-2B99-DDB9-3D0E6DB55EC7}"/>
              </a:ext>
            </a:extLst>
          </p:cNvPr>
          <p:cNvSpPr/>
          <p:nvPr/>
        </p:nvSpPr>
        <p:spPr>
          <a:xfrm>
            <a:off x="7876935" y="6184895"/>
            <a:ext cx="117890" cy="49440"/>
          </a:xfrm>
          <a:custGeom>
            <a:avLst/>
            <a:gdLst>
              <a:gd name="connsiteX0" fmla="*/ 240 w 117890"/>
              <a:gd name="connsiteY0" fmla="*/ 5 h 49440"/>
              <a:gd name="connsiteX1" fmla="*/ 60565 w 117890"/>
              <a:gd name="connsiteY1" fmla="*/ 44455 h 49440"/>
              <a:gd name="connsiteX2" fmla="*/ 117715 w 117890"/>
              <a:gd name="connsiteY2" fmla="*/ 44455 h 49440"/>
              <a:gd name="connsiteX3" fmla="*/ 41515 w 117890"/>
              <a:gd name="connsiteY3" fmla="*/ 47630 h 49440"/>
              <a:gd name="connsiteX4" fmla="*/ 240 w 117890"/>
              <a:gd name="connsiteY4" fmla="*/ 5 h 4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90" h="49440">
                <a:moveTo>
                  <a:pt x="240" y="5"/>
                </a:moveTo>
                <a:cubicBezTo>
                  <a:pt x="3415" y="-524"/>
                  <a:pt x="40986" y="37047"/>
                  <a:pt x="60565" y="44455"/>
                </a:cubicBezTo>
                <a:cubicBezTo>
                  <a:pt x="80144" y="51863"/>
                  <a:pt x="120890" y="43926"/>
                  <a:pt x="117715" y="44455"/>
                </a:cubicBezTo>
                <a:cubicBezTo>
                  <a:pt x="114540" y="44984"/>
                  <a:pt x="56861" y="52922"/>
                  <a:pt x="41515" y="47630"/>
                </a:cubicBezTo>
                <a:cubicBezTo>
                  <a:pt x="26169" y="42338"/>
                  <a:pt x="-2935" y="534"/>
                  <a:pt x="24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 1377">
            <a:extLst>
              <a:ext uri="{FF2B5EF4-FFF2-40B4-BE49-F238E27FC236}">
                <a16:creationId xmlns:a16="http://schemas.microsoft.com/office/drawing/2014/main" id="{BB0FFCBB-471A-54D2-5164-6B69B7AD5B1C}"/>
              </a:ext>
            </a:extLst>
          </p:cNvPr>
          <p:cNvSpPr/>
          <p:nvPr/>
        </p:nvSpPr>
        <p:spPr>
          <a:xfrm>
            <a:off x="7708465" y="6400049"/>
            <a:ext cx="181696" cy="336952"/>
          </a:xfrm>
          <a:custGeom>
            <a:avLst/>
            <a:gdLst>
              <a:gd name="connsiteX0" fmla="*/ 181410 w 181696"/>
              <a:gd name="connsiteY0" fmla="*/ 751 h 336952"/>
              <a:gd name="connsiteX1" fmla="*/ 79810 w 181696"/>
              <a:gd name="connsiteY1" fmla="*/ 115051 h 336952"/>
              <a:gd name="connsiteX2" fmla="*/ 44885 w 181696"/>
              <a:gd name="connsiteY2" fmla="*/ 184901 h 336952"/>
              <a:gd name="connsiteX3" fmla="*/ 73460 w 181696"/>
              <a:gd name="connsiteY3" fmla="*/ 143626 h 336952"/>
              <a:gd name="connsiteX4" fmla="*/ 3610 w 181696"/>
              <a:gd name="connsiteY4" fmla="*/ 334126 h 336952"/>
              <a:gd name="connsiteX5" fmla="*/ 32185 w 181696"/>
              <a:gd name="connsiteY5" fmla="*/ 254751 h 336952"/>
              <a:gd name="connsiteX6" fmla="*/ 13135 w 181696"/>
              <a:gd name="connsiteY6" fmla="*/ 213476 h 336952"/>
              <a:gd name="connsiteX7" fmla="*/ 435 w 181696"/>
              <a:gd name="connsiteY7" fmla="*/ 153151 h 336952"/>
              <a:gd name="connsiteX8" fmla="*/ 29010 w 181696"/>
              <a:gd name="connsiteY8" fmla="*/ 238876 h 336952"/>
              <a:gd name="connsiteX9" fmla="*/ 44885 w 181696"/>
              <a:gd name="connsiteY9" fmla="*/ 175376 h 336952"/>
              <a:gd name="connsiteX10" fmla="*/ 181410 w 181696"/>
              <a:gd name="connsiteY10" fmla="*/ 751 h 336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696" h="336952">
                <a:moveTo>
                  <a:pt x="181410" y="751"/>
                </a:moveTo>
                <a:cubicBezTo>
                  <a:pt x="187231" y="-9303"/>
                  <a:pt x="102564" y="84359"/>
                  <a:pt x="79810" y="115051"/>
                </a:cubicBezTo>
                <a:cubicBezTo>
                  <a:pt x="57056" y="145743"/>
                  <a:pt x="45943" y="180139"/>
                  <a:pt x="44885" y="184901"/>
                </a:cubicBezTo>
                <a:cubicBezTo>
                  <a:pt x="43827" y="189663"/>
                  <a:pt x="80339" y="118755"/>
                  <a:pt x="73460" y="143626"/>
                </a:cubicBezTo>
                <a:cubicBezTo>
                  <a:pt x="66581" y="168497"/>
                  <a:pt x="10489" y="315605"/>
                  <a:pt x="3610" y="334126"/>
                </a:cubicBezTo>
                <a:cubicBezTo>
                  <a:pt x="-3269" y="352647"/>
                  <a:pt x="30597" y="274859"/>
                  <a:pt x="32185" y="254751"/>
                </a:cubicBezTo>
                <a:cubicBezTo>
                  <a:pt x="33772" y="234643"/>
                  <a:pt x="18427" y="230409"/>
                  <a:pt x="13135" y="213476"/>
                </a:cubicBezTo>
                <a:cubicBezTo>
                  <a:pt x="7843" y="196543"/>
                  <a:pt x="-2211" y="148918"/>
                  <a:pt x="435" y="153151"/>
                </a:cubicBezTo>
                <a:cubicBezTo>
                  <a:pt x="3081" y="157384"/>
                  <a:pt x="21602" y="235172"/>
                  <a:pt x="29010" y="238876"/>
                </a:cubicBezTo>
                <a:cubicBezTo>
                  <a:pt x="36418" y="242580"/>
                  <a:pt x="18956" y="210301"/>
                  <a:pt x="44885" y="175376"/>
                </a:cubicBezTo>
                <a:cubicBezTo>
                  <a:pt x="70814" y="140451"/>
                  <a:pt x="175589" y="10805"/>
                  <a:pt x="181410" y="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 1378">
            <a:extLst>
              <a:ext uri="{FF2B5EF4-FFF2-40B4-BE49-F238E27FC236}">
                <a16:creationId xmlns:a16="http://schemas.microsoft.com/office/drawing/2014/main" id="{663E6F88-066D-2E31-285A-A7B9D4A56E4A}"/>
              </a:ext>
            </a:extLst>
          </p:cNvPr>
          <p:cNvSpPr/>
          <p:nvPr/>
        </p:nvSpPr>
        <p:spPr>
          <a:xfrm>
            <a:off x="7222840" y="6607079"/>
            <a:ext cx="511589" cy="120824"/>
          </a:xfrm>
          <a:custGeom>
            <a:avLst/>
            <a:gdLst>
              <a:gd name="connsiteX0" fmla="*/ 285 w 511589"/>
              <a:gd name="connsiteY0" fmla="*/ 96 h 120824"/>
              <a:gd name="connsiteX1" fmla="*/ 317785 w 511589"/>
              <a:gd name="connsiteY1" fmla="*/ 35021 h 120824"/>
              <a:gd name="connsiteX2" fmla="*/ 244760 w 511589"/>
              <a:gd name="connsiteY2" fmla="*/ 22321 h 120824"/>
              <a:gd name="connsiteX3" fmla="*/ 501935 w 511589"/>
              <a:gd name="connsiteY3" fmla="*/ 117571 h 120824"/>
              <a:gd name="connsiteX4" fmla="*/ 444785 w 511589"/>
              <a:gd name="connsiteY4" fmla="*/ 92171 h 120824"/>
              <a:gd name="connsiteX5" fmla="*/ 327310 w 511589"/>
              <a:gd name="connsiteY5" fmla="*/ 28671 h 120824"/>
              <a:gd name="connsiteX6" fmla="*/ 381285 w 511589"/>
              <a:gd name="connsiteY6" fmla="*/ 47721 h 120824"/>
              <a:gd name="connsiteX7" fmla="*/ 285 w 511589"/>
              <a:gd name="connsiteY7" fmla="*/ 96 h 12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589" h="120824">
                <a:moveTo>
                  <a:pt x="285" y="96"/>
                </a:moveTo>
                <a:cubicBezTo>
                  <a:pt x="-10298" y="-2021"/>
                  <a:pt x="277039" y="31317"/>
                  <a:pt x="317785" y="35021"/>
                </a:cubicBezTo>
                <a:cubicBezTo>
                  <a:pt x="358531" y="38725"/>
                  <a:pt x="214068" y="8563"/>
                  <a:pt x="244760" y="22321"/>
                </a:cubicBezTo>
                <a:cubicBezTo>
                  <a:pt x="275452" y="36079"/>
                  <a:pt x="468598" y="105929"/>
                  <a:pt x="501935" y="117571"/>
                </a:cubicBezTo>
                <a:cubicBezTo>
                  <a:pt x="535272" y="129213"/>
                  <a:pt x="473889" y="106988"/>
                  <a:pt x="444785" y="92171"/>
                </a:cubicBezTo>
                <a:cubicBezTo>
                  <a:pt x="415681" y="77354"/>
                  <a:pt x="337893" y="36079"/>
                  <a:pt x="327310" y="28671"/>
                </a:cubicBezTo>
                <a:cubicBezTo>
                  <a:pt x="316727" y="21263"/>
                  <a:pt x="435260" y="51954"/>
                  <a:pt x="381285" y="47721"/>
                </a:cubicBezTo>
                <a:cubicBezTo>
                  <a:pt x="327310" y="43488"/>
                  <a:pt x="10868" y="2213"/>
                  <a:pt x="285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 1379">
            <a:extLst>
              <a:ext uri="{FF2B5EF4-FFF2-40B4-BE49-F238E27FC236}">
                <a16:creationId xmlns:a16="http://schemas.microsoft.com/office/drawing/2014/main" id="{50CFDD64-8B1B-AAEE-10B9-293D50D159E8}"/>
              </a:ext>
            </a:extLst>
          </p:cNvPr>
          <p:cNvSpPr/>
          <p:nvPr/>
        </p:nvSpPr>
        <p:spPr>
          <a:xfrm>
            <a:off x="7448550" y="6597650"/>
            <a:ext cx="188059" cy="6350"/>
          </a:xfrm>
          <a:custGeom>
            <a:avLst/>
            <a:gdLst>
              <a:gd name="connsiteX0" fmla="*/ 0 w 188059"/>
              <a:gd name="connsiteY0" fmla="*/ 6350 h 6350"/>
              <a:gd name="connsiteX1" fmla="*/ 184150 w 188059"/>
              <a:gd name="connsiteY1" fmla="*/ 6350 h 6350"/>
              <a:gd name="connsiteX2" fmla="*/ 130175 w 188059"/>
              <a:gd name="connsiteY2" fmla="*/ 0 h 6350"/>
              <a:gd name="connsiteX3" fmla="*/ 0 w 188059"/>
              <a:gd name="connsiteY3" fmla="*/ 6350 h 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059" h="6350">
                <a:moveTo>
                  <a:pt x="0" y="6350"/>
                </a:moveTo>
                <a:lnTo>
                  <a:pt x="184150" y="6350"/>
                </a:lnTo>
                <a:cubicBezTo>
                  <a:pt x="205846" y="5292"/>
                  <a:pt x="130175" y="0"/>
                  <a:pt x="130175" y="0"/>
                </a:cubicBezTo>
                <a:lnTo>
                  <a:pt x="0" y="63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 1380">
            <a:extLst>
              <a:ext uri="{FF2B5EF4-FFF2-40B4-BE49-F238E27FC236}">
                <a16:creationId xmlns:a16="http://schemas.microsoft.com/office/drawing/2014/main" id="{DB6B9AB3-6800-FC33-429A-D7F892AD16F1}"/>
              </a:ext>
            </a:extLst>
          </p:cNvPr>
          <p:cNvSpPr/>
          <p:nvPr/>
        </p:nvSpPr>
        <p:spPr>
          <a:xfrm>
            <a:off x="7739131" y="6689470"/>
            <a:ext cx="135666" cy="192896"/>
          </a:xfrm>
          <a:custGeom>
            <a:avLst/>
            <a:gdLst>
              <a:gd name="connsiteX0" fmla="*/ 1519 w 135666"/>
              <a:gd name="connsiteY0" fmla="*/ 255 h 192896"/>
              <a:gd name="connsiteX1" fmla="*/ 84069 w 135666"/>
              <a:gd name="connsiteY1" fmla="*/ 130430 h 192896"/>
              <a:gd name="connsiteX2" fmla="*/ 134869 w 135666"/>
              <a:gd name="connsiteY2" fmla="*/ 190755 h 192896"/>
              <a:gd name="connsiteX3" fmla="*/ 109469 w 135666"/>
              <a:gd name="connsiteY3" fmla="*/ 171705 h 192896"/>
              <a:gd name="connsiteX4" fmla="*/ 36444 w 135666"/>
              <a:gd name="connsiteY4" fmla="*/ 98680 h 192896"/>
              <a:gd name="connsiteX5" fmla="*/ 1519 w 135666"/>
              <a:gd name="connsiteY5" fmla="*/ 255 h 19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666" h="192896">
                <a:moveTo>
                  <a:pt x="1519" y="255"/>
                </a:moveTo>
                <a:cubicBezTo>
                  <a:pt x="9456" y="5547"/>
                  <a:pt x="61844" y="98680"/>
                  <a:pt x="84069" y="130430"/>
                </a:cubicBezTo>
                <a:cubicBezTo>
                  <a:pt x="106294" y="162180"/>
                  <a:pt x="134869" y="190755"/>
                  <a:pt x="134869" y="190755"/>
                </a:cubicBezTo>
                <a:cubicBezTo>
                  <a:pt x="139102" y="197634"/>
                  <a:pt x="125873" y="187051"/>
                  <a:pt x="109469" y="171705"/>
                </a:cubicBezTo>
                <a:cubicBezTo>
                  <a:pt x="93065" y="156359"/>
                  <a:pt x="54436" y="124080"/>
                  <a:pt x="36444" y="98680"/>
                </a:cubicBezTo>
                <a:cubicBezTo>
                  <a:pt x="18452" y="73280"/>
                  <a:pt x="-6418" y="-5037"/>
                  <a:pt x="1519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 1381">
            <a:extLst>
              <a:ext uri="{FF2B5EF4-FFF2-40B4-BE49-F238E27FC236}">
                <a16:creationId xmlns:a16="http://schemas.microsoft.com/office/drawing/2014/main" id="{44618C99-8DB5-C11A-1EED-D5099221DF0A}"/>
              </a:ext>
            </a:extLst>
          </p:cNvPr>
          <p:cNvSpPr/>
          <p:nvPr/>
        </p:nvSpPr>
        <p:spPr>
          <a:xfrm>
            <a:off x="7482512" y="6828563"/>
            <a:ext cx="566986" cy="353678"/>
          </a:xfrm>
          <a:custGeom>
            <a:avLst/>
            <a:gdLst>
              <a:gd name="connsiteX0" fmla="*/ 566113 w 566986"/>
              <a:gd name="connsiteY0" fmla="*/ 862 h 353678"/>
              <a:gd name="connsiteX1" fmla="*/ 315288 w 566986"/>
              <a:gd name="connsiteY1" fmla="*/ 89762 h 353678"/>
              <a:gd name="connsiteX2" fmla="*/ 207338 w 566986"/>
              <a:gd name="connsiteY2" fmla="*/ 169137 h 353678"/>
              <a:gd name="connsiteX3" fmla="*/ 242263 w 566986"/>
              <a:gd name="connsiteY3" fmla="*/ 143737 h 353678"/>
              <a:gd name="connsiteX4" fmla="*/ 7313 w 566986"/>
              <a:gd name="connsiteY4" fmla="*/ 346937 h 353678"/>
              <a:gd name="connsiteX5" fmla="*/ 54938 w 566986"/>
              <a:gd name="connsiteY5" fmla="*/ 308837 h 353678"/>
              <a:gd name="connsiteX6" fmla="*/ 293063 w 566986"/>
              <a:gd name="connsiteY6" fmla="*/ 121512 h 353678"/>
              <a:gd name="connsiteX7" fmla="*/ 394663 w 566986"/>
              <a:gd name="connsiteY7" fmla="*/ 48487 h 353678"/>
              <a:gd name="connsiteX8" fmla="*/ 566113 w 566986"/>
              <a:gd name="connsiteY8" fmla="*/ 862 h 35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986" h="353678">
                <a:moveTo>
                  <a:pt x="566113" y="862"/>
                </a:moveTo>
                <a:cubicBezTo>
                  <a:pt x="552884" y="7741"/>
                  <a:pt x="375084" y="61716"/>
                  <a:pt x="315288" y="89762"/>
                </a:cubicBezTo>
                <a:cubicBezTo>
                  <a:pt x="255492" y="117808"/>
                  <a:pt x="219509" y="160141"/>
                  <a:pt x="207338" y="169137"/>
                </a:cubicBezTo>
                <a:cubicBezTo>
                  <a:pt x="195167" y="178133"/>
                  <a:pt x="275600" y="114104"/>
                  <a:pt x="242263" y="143737"/>
                </a:cubicBezTo>
                <a:cubicBezTo>
                  <a:pt x="208926" y="173370"/>
                  <a:pt x="38534" y="319420"/>
                  <a:pt x="7313" y="346937"/>
                </a:cubicBezTo>
                <a:cubicBezTo>
                  <a:pt x="-23908" y="374454"/>
                  <a:pt x="54938" y="308837"/>
                  <a:pt x="54938" y="308837"/>
                </a:cubicBezTo>
                <a:lnTo>
                  <a:pt x="293063" y="121512"/>
                </a:lnTo>
                <a:cubicBezTo>
                  <a:pt x="349684" y="78120"/>
                  <a:pt x="350742" y="67008"/>
                  <a:pt x="394663" y="48487"/>
                </a:cubicBezTo>
                <a:cubicBezTo>
                  <a:pt x="438584" y="29966"/>
                  <a:pt x="579342" y="-6017"/>
                  <a:pt x="566113" y="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 1382">
            <a:extLst>
              <a:ext uri="{FF2B5EF4-FFF2-40B4-BE49-F238E27FC236}">
                <a16:creationId xmlns:a16="http://schemas.microsoft.com/office/drawing/2014/main" id="{A1D8F6F4-928F-48D3-F9C9-6142E0BABECD}"/>
              </a:ext>
            </a:extLst>
          </p:cNvPr>
          <p:cNvSpPr/>
          <p:nvPr/>
        </p:nvSpPr>
        <p:spPr>
          <a:xfrm>
            <a:off x="8077056" y="6838820"/>
            <a:ext cx="105331" cy="315859"/>
          </a:xfrm>
          <a:custGeom>
            <a:avLst/>
            <a:gdLst>
              <a:gd name="connsiteX0" fmla="*/ 144 w 105331"/>
              <a:gd name="connsiteY0" fmla="*/ 130 h 315859"/>
              <a:gd name="connsiteX1" fmla="*/ 79519 w 105331"/>
              <a:gd name="connsiteY1" fmla="*/ 104905 h 315859"/>
              <a:gd name="connsiteX2" fmla="*/ 85869 w 105331"/>
              <a:gd name="connsiteY2" fmla="*/ 193805 h 315859"/>
              <a:gd name="connsiteX3" fmla="*/ 95394 w 105331"/>
              <a:gd name="connsiteY3" fmla="*/ 184280 h 315859"/>
              <a:gd name="connsiteX4" fmla="*/ 73169 w 105331"/>
              <a:gd name="connsiteY4" fmla="*/ 292230 h 315859"/>
              <a:gd name="connsiteX5" fmla="*/ 66819 w 105331"/>
              <a:gd name="connsiteY5" fmla="*/ 314455 h 315859"/>
              <a:gd name="connsiteX6" fmla="*/ 85869 w 105331"/>
              <a:gd name="connsiteY6" fmla="*/ 266830 h 315859"/>
              <a:gd name="connsiteX7" fmla="*/ 101744 w 105331"/>
              <a:gd name="connsiteY7" fmla="*/ 127130 h 315859"/>
              <a:gd name="connsiteX8" fmla="*/ 144 w 105331"/>
              <a:gd name="connsiteY8" fmla="*/ 130 h 31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331" h="315859">
                <a:moveTo>
                  <a:pt x="144" y="130"/>
                </a:moveTo>
                <a:cubicBezTo>
                  <a:pt x="-3560" y="-3574"/>
                  <a:pt x="65232" y="72626"/>
                  <a:pt x="79519" y="104905"/>
                </a:cubicBezTo>
                <a:cubicBezTo>
                  <a:pt x="93807" y="137184"/>
                  <a:pt x="85869" y="193805"/>
                  <a:pt x="85869" y="193805"/>
                </a:cubicBezTo>
                <a:cubicBezTo>
                  <a:pt x="88515" y="207034"/>
                  <a:pt x="97511" y="167876"/>
                  <a:pt x="95394" y="184280"/>
                </a:cubicBezTo>
                <a:cubicBezTo>
                  <a:pt x="93277" y="200684"/>
                  <a:pt x="77931" y="270534"/>
                  <a:pt x="73169" y="292230"/>
                </a:cubicBezTo>
                <a:cubicBezTo>
                  <a:pt x="68407" y="313926"/>
                  <a:pt x="64702" y="318688"/>
                  <a:pt x="66819" y="314455"/>
                </a:cubicBezTo>
                <a:cubicBezTo>
                  <a:pt x="68936" y="310222"/>
                  <a:pt x="80048" y="298051"/>
                  <a:pt x="85869" y="266830"/>
                </a:cubicBezTo>
                <a:cubicBezTo>
                  <a:pt x="91690" y="235609"/>
                  <a:pt x="113915" y="171051"/>
                  <a:pt x="101744" y="127130"/>
                </a:cubicBezTo>
                <a:cubicBezTo>
                  <a:pt x="89573" y="83209"/>
                  <a:pt x="3848" y="3834"/>
                  <a:pt x="144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 1383">
            <a:extLst>
              <a:ext uri="{FF2B5EF4-FFF2-40B4-BE49-F238E27FC236}">
                <a16:creationId xmlns:a16="http://schemas.microsoft.com/office/drawing/2014/main" id="{1CF34BAA-3AB2-4F5E-8D5F-77E263FF3F25}"/>
              </a:ext>
            </a:extLst>
          </p:cNvPr>
          <p:cNvSpPr/>
          <p:nvPr/>
        </p:nvSpPr>
        <p:spPr>
          <a:xfrm>
            <a:off x="7748375" y="7191374"/>
            <a:ext cx="376496" cy="260951"/>
          </a:xfrm>
          <a:custGeom>
            <a:avLst/>
            <a:gdLst>
              <a:gd name="connsiteX0" fmla="*/ 376450 w 376496"/>
              <a:gd name="connsiteY0" fmla="*/ 1 h 260951"/>
              <a:gd name="connsiteX1" fmla="*/ 157375 w 376496"/>
              <a:gd name="connsiteY1" fmla="*/ 171451 h 260951"/>
              <a:gd name="connsiteX2" fmla="*/ 1800 w 376496"/>
              <a:gd name="connsiteY2" fmla="*/ 260351 h 260951"/>
              <a:gd name="connsiteX3" fmla="*/ 68475 w 376496"/>
              <a:gd name="connsiteY3" fmla="*/ 212726 h 260951"/>
              <a:gd name="connsiteX4" fmla="*/ 233575 w 376496"/>
              <a:gd name="connsiteY4" fmla="*/ 98426 h 260951"/>
              <a:gd name="connsiteX5" fmla="*/ 138325 w 376496"/>
              <a:gd name="connsiteY5" fmla="*/ 174626 h 260951"/>
              <a:gd name="connsiteX6" fmla="*/ 376450 w 376496"/>
              <a:gd name="connsiteY6" fmla="*/ 1 h 26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96" h="260951">
                <a:moveTo>
                  <a:pt x="376450" y="1"/>
                </a:moveTo>
                <a:cubicBezTo>
                  <a:pt x="379625" y="-528"/>
                  <a:pt x="219817" y="128059"/>
                  <a:pt x="157375" y="171451"/>
                </a:cubicBezTo>
                <a:cubicBezTo>
                  <a:pt x="94933" y="214843"/>
                  <a:pt x="16617" y="253472"/>
                  <a:pt x="1800" y="260351"/>
                </a:cubicBezTo>
                <a:cubicBezTo>
                  <a:pt x="-13017" y="267230"/>
                  <a:pt x="68475" y="212726"/>
                  <a:pt x="68475" y="212726"/>
                </a:cubicBezTo>
                <a:cubicBezTo>
                  <a:pt x="107104" y="185739"/>
                  <a:pt x="221933" y="104776"/>
                  <a:pt x="233575" y="98426"/>
                </a:cubicBezTo>
                <a:cubicBezTo>
                  <a:pt x="245217" y="92076"/>
                  <a:pt x="107633" y="193676"/>
                  <a:pt x="138325" y="174626"/>
                </a:cubicBezTo>
                <a:cubicBezTo>
                  <a:pt x="169017" y="155576"/>
                  <a:pt x="373275" y="530"/>
                  <a:pt x="37645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 1384">
            <a:extLst>
              <a:ext uri="{FF2B5EF4-FFF2-40B4-BE49-F238E27FC236}">
                <a16:creationId xmlns:a16="http://schemas.microsoft.com/office/drawing/2014/main" id="{5C6E7014-6700-C1C6-BB97-C2061EC97D60}"/>
              </a:ext>
            </a:extLst>
          </p:cNvPr>
          <p:cNvSpPr/>
          <p:nvPr/>
        </p:nvSpPr>
        <p:spPr>
          <a:xfrm>
            <a:off x="8042201" y="6835655"/>
            <a:ext cx="111324" cy="231895"/>
          </a:xfrm>
          <a:custGeom>
            <a:avLst/>
            <a:gdLst>
              <a:gd name="connsiteX0" fmla="*/ 74 w 111324"/>
              <a:gd name="connsiteY0" fmla="*/ 120 h 231895"/>
              <a:gd name="connsiteX1" fmla="*/ 82624 w 111324"/>
              <a:gd name="connsiteY1" fmla="*/ 89020 h 231895"/>
              <a:gd name="connsiteX2" fmla="*/ 101674 w 111324"/>
              <a:gd name="connsiteY2" fmla="*/ 190620 h 231895"/>
              <a:gd name="connsiteX3" fmla="*/ 111199 w 111324"/>
              <a:gd name="connsiteY3" fmla="*/ 158870 h 231895"/>
              <a:gd name="connsiteX4" fmla="*/ 95324 w 111324"/>
              <a:gd name="connsiteY4" fmla="*/ 231895 h 231895"/>
              <a:gd name="connsiteX5" fmla="*/ 108024 w 111324"/>
              <a:gd name="connsiteY5" fmla="*/ 158870 h 231895"/>
              <a:gd name="connsiteX6" fmla="*/ 98499 w 111324"/>
              <a:gd name="connsiteY6" fmla="*/ 108070 h 231895"/>
              <a:gd name="connsiteX7" fmla="*/ 74 w 111324"/>
              <a:gd name="connsiteY7" fmla="*/ 120 h 23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324" h="231895">
                <a:moveTo>
                  <a:pt x="74" y="120"/>
                </a:moveTo>
                <a:cubicBezTo>
                  <a:pt x="-2572" y="-3055"/>
                  <a:pt x="65691" y="57270"/>
                  <a:pt x="82624" y="89020"/>
                </a:cubicBezTo>
                <a:cubicBezTo>
                  <a:pt x="99557" y="120770"/>
                  <a:pt x="96912" y="178978"/>
                  <a:pt x="101674" y="190620"/>
                </a:cubicBezTo>
                <a:cubicBezTo>
                  <a:pt x="106436" y="202262"/>
                  <a:pt x="112257" y="151991"/>
                  <a:pt x="111199" y="158870"/>
                </a:cubicBezTo>
                <a:cubicBezTo>
                  <a:pt x="110141" y="165749"/>
                  <a:pt x="95853" y="231895"/>
                  <a:pt x="95324" y="231895"/>
                </a:cubicBezTo>
                <a:cubicBezTo>
                  <a:pt x="94795" y="231895"/>
                  <a:pt x="107495" y="179507"/>
                  <a:pt x="108024" y="158870"/>
                </a:cubicBezTo>
                <a:cubicBezTo>
                  <a:pt x="108553" y="138233"/>
                  <a:pt x="110670" y="132412"/>
                  <a:pt x="98499" y="108070"/>
                </a:cubicBezTo>
                <a:cubicBezTo>
                  <a:pt x="86328" y="83728"/>
                  <a:pt x="2720" y="3295"/>
                  <a:pt x="74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 1385">
            <a:extLst>
              <a:ext uri="{FF2B5EF4-FFF2-40B4-BE49-F238E27FC236}">
                <a16:creationId xmlns:a16="http://schemas.microsoft.com/office/drawing/2014/main" id="{6D83CB38-F1C4-99D5-D7AB-A68BA69ABB36}"/>
              </a:ext>
            </a:extLst>
          </p:cNvPr>
          <p:cNvSpPr/>
          <p:nvPr/>
        </p:nvSpPr>
        <p:spPr>
          <a:xfrm>
            <a:off x="7809868" y="6854560"/>
            <a:ext cx="210252" cy="169541"/>
          </a:xfrm>
          <a:custGeom>
            <a:avLst/>
            <a:gdLst>
              <a:gd name="connsiteX0" fmla="*/ 210182 w 210252"/>
              <a:gd name="connsiteY0" fmla="*/ 265 h 169541"/>
              <a:gd name="connsiteX1" fmla="*/ 60957 w 210252"/>
              <a:gd name="connsiteY1" fmla="*/ 85990 h 169541"/>
              <a:gd name="connsiteX2" fmla="*/ 632 w 210252"/>
              <a:gd name="connsiteY2" fmla="*/ 168540 h 169541"/>
              <a:gd name="connsiteX3" fmla="*/ 32382 w 210252"/>
              <a:gd name="connsiteY3" fmla="*/ 127265 h 169541"/>
              <a:gd name="connsiteX4" fmla="*/ 80007 w 210252"/>
              <a:gd name="connsiteY4" fmla="*/ 60590 h 169541"/>
              <a:gd name="connsiteX5" fmla="*/ 210182 w 210252"/>
              <a:gd name="connsiteY5" fmla="*/ 265 h 16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252" h="169541">
                <a:moveTo>
                  <a:pt x="210182" y="265"/>
                </a:moveTo>
                <a:cubicBezTo>
                  <a:pt x="207007" y="4498"/>
                  <a:pt x="95882" y="57944"/>
                  <a:pt x="60957" y="85990"/>
                </a:cubicBezTo>
                <a:cubicBezTo>
                  <a:pt x="26032" y="114036"/>
                  <a:pt x="5394" y="161661"/>
                  <a:pt x="632" y="168540"/>
                </a:cubicBezTo>
                <a:cubicBezTo>
                  <a:pt x="-4130" y="175419"/>
                  <a:pt x="19153" y="145257"/>
                  <a:pt x="32382" y="127265"/>
                </a:cubicBezTo>
                <a:cubicBezTo>
                  <a:pt x="45611" y="109273"/>
                  <a:pt x="51432" y="77523"/>
                  <a:pt x="80007" y="60590"/>
                </a:cubicBezTo>
                <a:cubicBezTo>
                  <a:pt x="108582" y="43657"/>
                  <a:pt x="213357" y="-3968"/>
                  <a:pt x="210182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 1386">
            <a:extLst>
              <a:ext uri="{FF2B5EF4-FFF2-40B4-BE49-F238E27FC236}">
                <a16:creationId xmlns:a16="http://schemas.microsoft.com/office/drawing/2014/main" id="{518BFDD8-E46E-E09F-8F4B-DFB69905CF33}"/>
              </a:ext>
            </a:extLst>
          </p:cNvPr>
          <p:cNvSpPr/>
          <p:nvPr/>
        </p:nvSpPr>
        <p:spPr>
          <a:xfrm>
            <a:off x="7816731" y="7048385"/>
            <a:ext cx="330641" cy="153086"/>
          </a:xfrm>
          <a:custGeom>
            <a:avLst/>
            <a:gdLst>
              <a:gd name="connsiteX0" fmla="*/ 119 w 330641"/>
              <a:gd name="connsiteY0" fmla="*/ 115 h 153086"/>
              <a:gd name="connsiteX1" fmla="*/ 60444 w 330641"/>
              <a:gd name="connsiteY1" fmla="*/ 104890 h 153086"/>
              <a:gd name="connsiteX2" fmla="*/ 127119 w 330641"/>
              <a:gd name="connsiteY2" fmla="*/ 130290 h 153086"/>
              <a:gd name="connsiteX3" fmla="*/ 139819 w 330641"/>
              <a:gd name="connsiteY3" fmla="*/ 114415 h 153086"/>
              <a:gd name="connsiteX4" fmla="*/ 108069 w 330641"/>
              <a:gd name="connsiteY4" fmla="*/ 142990 h 153086"/>
              <a:gd name="connsiteX5" fmla="*/ 190619 w 330641"/>
              <a:gd name="connsiteY5" fmla="*/ 92190 h 153086"/>
              <a:gd name="connsiteX6" fmla="*/ 330319 w 330641"/>
              <a:gd name="connsiteY6" fmla="*/ 3290 h 153086"/>
              <a:gd name="connsiteX7" fmla="*/ 231894 w 330641"/>
              <a:gd name="connsiteY7" fmla="*/ 66790 h 153086"/>
              <a:gd name="connsiteX8" fmla="*/ 108069 w 330641"/>
              <a:gd name="connsiteY8" fmla="*/ 149340 h 153086"/>
              <a:gd name="connsiteX9" fmla="*/ 76319 w 330641"/>
              <a:gd name="connsiteY9" fmla="*/ 127115 h 153086"/>
              <a:gd name="connsiteX10" fmla="*/ 119 w 330641"/>
              <a:gd name="connsiteY10" fmla="*/ 115 h 15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0641" h="153086">
                <a:moveTo>
                  <a:pt x="119" y="115"/>
                </a:moveTo>
                <a:cubicBezTo>
                  <a:pt x="-2527" y="-3589"/>
                  <a:pt x="39277" y="83194"/>
                  <a:pt x="60444" y="104890"/>
                </a:cubicBezTo>
                <a:cubicBezTo>
                  <a:pt x="81611" y="126586"/>
                  <a:pt x="127119" y="130290"/>
                  <a:pt x="127119" y="130290"/>
                </a:cubicBezTo>
                <a:cubicBezTo>
                  <a:pt x="140348" y="131877"/>
                  <a:pt x="142994" y="112298"/>
                  <a:pt x="139819" y="114415"/>
                </a:cubicBezTo>
                <a:cubicBezTo>
                  <a:pt x="136644" y="116532"/>
                  <a:pt x="99602" y="146694"/>
                  <a:pt x="108069" y="142990"/>
                </a:cubicBezTo>
                <a:cubicBezTo>
                  <a:pt x="116536" y="139286"/>
                  <a:pt x="190619" y="92190"/>
                  <a:pt x="190619" y="92190"/>
                </a:cubicBezTo>
                <a:lnTo>
                  <a:pt x="330319" y="3290"/>
                </a:lnTo>
                <a:cubicBezTo>
                  <a:pt x="337198" y="-943"/>
                  <a:pt x="231894" y="66790"/>
                  <a:pt x="231894" y="66790"/>
                </a:cubicBezTo>
                <a:cubicBezTo>
                  <a:pt x="194852" y="91132"/>
                  <a:pt x="133998" y="139286"/>
                  <a:pt x="108069" y="149340"/>
                </a:cubicBezTo>
                <a:cubicBezTo>
                  <a:pt x="82140" y="159394"/>
                  <a:pt x="93252" y="148282"/>
                  <a:pt x="76319" y="127115"/>
                </a:cubicBezTo>
                <a:cubicBezTo>
                  <a:pt x="59386" y="105948"/>
                  <a:pt x="2765" y="3819"/>
                  <a:pt x="119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 1387">
            <a:extLst>
              <a:ext uri="{FF2B5EF4-FFF2-40B4-BE49-F238E27FC236}">
                <a16:creationId xmlns:a16="http://schemas.microsoft.com/office/drawing/2014/main" id="{8FFBECB7-69AA-B30C-8982-1C151658872A}"/>
              </a:ext>
            </a:extLst>
          </p:cNvPr>
          <p:cNvSpPr/>
          <p:nvPr/>
        </p:nvSpPr>
        <p:spPr>
          <a:xfrm>
            <a:off x="7857395" y="6880221"/>
            <a:ext cx="194445" cy="166977"/>
          </a:xfrm>
          <a:custGeom>
            <a:avLst/>
            <a:gdLst>
              <a:gd name="connsiteX0" fmla="*/ 194405 w 194445"/>
              <a:gd name="connsiteY0" fmla="*/ 4 h 166977"/>
              <a:gd name="connsiteX1" fmla="*/ 42005 w 194445"/>
              <a:gd name="connsiteY1" fmla="*/ 60329 h 166977"/>
              <a:gd name="connsiteX2" fmla="*/ 730 w 194445"/>
              <a:gd name="connsiteY2" fmla="*/ 165104 h 166977"/>
              <a:gd name="connsiteX3" fmla="*/ 16605 w 194445"/>
              <a:gd name="connsiteY3" fmla="*/ 123829 h 166977"/>
              <a:gd name="connsiteX4" fmla="*/ 29305 w 194445"/>
              <a:gd name="connsiteY4" fmla="*/ 76204 h 166977"/>
              <a:gd name="connsiteX5" fmla="*/ 115030 w 194445"/>
              <a:gd name="connsiteY5" fmla="*/ 47629 h 166977"/>
              <a:gd name="connsiteX6" fmla="*/ 57880 w 194445"/>
              <a:gd name="connsiteY6" fmla="*/ 57154 h 166977"/>
              <a:gd name="connsiteX7" fmla="*/ 194405 w 194445"/>
              <a:gd name="connsiteY7" fmla="*/ 4 h 16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445" h="166977">
                <a:moveTo>
                  <a:pt x="194405" y="4"/>
                </a:moveTo>
                <a:cubicBezTo>
                  <a:pt x="191759" y="533"/>
                  <a:pt x="74284" y="32812"/>
                  <a:pt x="42005" y="60329"/>
                </a:cubicBezTo>
                <a:cubicBezTo>
                  <a:pt x="9726" y="87846"/>
                  <a:pt x="4963" y="154521"/>
                  <a:pt x="730" y="165104"/>
                </a:cubicBezTo>
                <a:cubicBezTo>
                  <a:pt x="-3503" y="175687"/>
                  <a:pt x="11842" y="138646"/>
                  <a:pt x="16605" y="123829"/>
                </a:cubicBezTo>
                <a:cubicBezTo>
                  <a:pt x="21368" y="109012"/>
                  <a:pt x="12901" y="88904"/>
                  <a:pt x="29305" y="76204"/>
                </a:cubicBezTo>
                <a:cubicBezTo>
                  <a:pt x="45709" y="63504"/>
                  <a:pt x="110268" y="50804"/>
                  <a:pt x="115030" y="47629"/>
                </a:cubicBezTo>
                <a:cubicBezTo>
                  <a:pt x="119792" y="44454"/>
                  <a:pt x="46768" y="62975"/>
                  <a:pt x="57880" y="57154"/>
                </a:cubicBezTo>
                <a:cubicBezTo>
                  <a:pt x="68992" y="51333"/>
                  <a:pt x="197051" y="-525"/>
                  <a:pt x="19440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 1388">
            <a:extLst>
              <a:ext uri="{FF2B5EF4-FFF2-40B4-BE49-F238E27FC236}">
                <a16:creationId xmlns:a16="http://schemas.microsoft.com/office/drawing/2014/main" id="{B96C33FA-7167-841F-8EA1-9656920119B2}"/>
              </a:ext>
            </a:extLst>
          </p:cNvPr>
          <p:cNvSpPr/>
          <p:nvPr/>
        </p:nvSpPr>
        <p:spPr>
          <a:xfrm>
            <a:off x="7915171" y="6956246"/>
            <a:ext cx="63738" cy="105260"/>
          </a:xfrm>
          <a:custGeom>
            <a:avLst/>
            <a:gdLst>
              <a:gd name="connsiteX0" fmla="*/ 63604 w 63738"/>
              <a:gd name="connsiteY0" fmla="*/ 179 h 105260"/>
              <a:gd name="connsiteX1" fmla="*/ 19154 w 63738"/>
              <a:gd name="connsiteY1" fmla="*/ 54154 h 105260"/>
              <a:gd name="connsiteX2" fmla="*/ 3279 w 63738"/>
              <a:gd name="connsiteY2" fmla="*/ 104954 h 105260"/>
              <a:gd name="connsiteX3" fmla="*/ 3279 w 63738"/>
              <a:gd name="connsiteY3" fmla="*/ 73204 h 105260"/>
              <a:gd name="connsiteX4" fmla="*/ 63604 w 63738"/>
              <a:gd name="connsiteY4" fmla="*/ 179 h 105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38" h="105260">
                <a:moveTo>
                  <a:pt x="63604" y="179"/>
                </a:moveTo>
                <a:cubicBezTo>
                  <a:pt x="66250" y="-2996"/>
                  <a:pt x="29208" y="36692"/>
                  <a:pt x="19154" y="54154"/>
                </a:cubicBezTo>
                <a:cubicBezTo>
                  <a:pt x="9100" y="71616"/>
                  <a:pt x="5925" y="101779"/>
                  <a:pt x="3279" y="104954"/>
                </a:cubicBezTo>
                <a:cubicBezTo>
                  <a:pt x="633" y="108129"/>
                  <a:pt x="-2542" y="85904"/>
                  <a:pt x="3279" y="73204"/>
                </a:cubicBezTo>
                <a:cubicBezTo>
                  <a:pt x="9100" y="60504"/>
                  <a:pt x="60958" y="3354"/>
                  <a:pt x="63604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 1389">
            <a:extLst>
              <a:ext uri="{FF2B5EF4-FFF2-40B4-BE49-F238E27FC236}">
                <a16:creationId xmlns:a16="http://schemas.microsoft.com/office/drawing/2014/main" id="{34D773AB-F8B2-938C-8AF0-BF4965DA3BD0}"/>
              </a:ext>
            </a:extLst>
          </p:cNvPr>
          <p:cNvSpPr/>
          <p:nvPr/>
        </p:nvSpPr>
        <p:spPr>
          <a:xfrm>
            <a:off x="8045167" y="6915082"/>
            <a:ext cx="67047" cy="150283"/>
          </a:xfrm>
          <a:custGeom>
            <a:avLst/>
            <a:gdLst>
              <a:gd name="connsiteX0" fmla="*/ 47908 w 67047"/>
              <a:gd name="connsiteY0" fmla="*/ 68 h 150283"/>
              <a:gd name="connsiteX1" fmla="*/ 63783 w 67047"/>
              <a:gd name="connsiteY1" fmla="*/ 66743 h 150283"/>
              <a:gd name="connsiteX2" fmla="*/ 32033 w 67047"/>
              <a:gd name="connsiteY2" fmla="*/ 127068 h 150283"/>
              <a:gd name="connsiteX3" fmla="*/ 283 w 67047"/>
              <a:gd name="connsiteY3" fmla="*/ 149293 h 150283"/>
              <a:gd name="connsiteX4" fmla="*/ 51083 w 67047"/>
              <a:gd name="connsiteY4" fmla="*/ 98493 h 150283"/>
              <a:gd name="connsiteX5" fmla="*/ 66958 w 67047"/>
              <a:gd name="connsiteY5" fmla="*/ 79443 h 150283"/>
              <a:gd name="connsiteX6" fmla="*/ 47908 w 67047"/>
              <a:gd name="connsiteY6" fmla="*/ 68 h 15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047" h="150283">
                <a:moveTo>
                  <a:pt x="47908" y="68"/>
                </a:moveTo>
                <a:cubicBezTo>
                  <a:pt x="47379" y="-2049"/>
                  <a:pt x="66429" y="45576"/>
                  <a:pt x="63783" y="66743"/>
                </a:cubicBezTo>
                <a:cubicBezTo>
                  <a:pt x="61137" y="87910"/>
                  <a:pt x="42616" y="113310"/>
                  <a:pt x="32033" y="127068"/>
                </a:cubicBezTo>
                <a:cubicBezTo>
                  <a:pt x="21450" y="140826"/>
                  <a:pt x="-2892" y="154055"/>
                  <a:pt x="283" y="149293"/>
                </a:cubicBezTo>
                <a:cubicBezTo>
                  <a:pt x="3458" y="144531"/>
                  <a:pt x="39970" y="110135"/>
                  <a:pt x="51083" y="98493"/>
                </a:cubicBezTo>
                <a:cubicBezTo>
                  <a:pt x="62196" y="86851"/>
                  <a:pt x="65371" y="92143"/>
                  <a:pt x="66958" y="79443"/>
                </a:cubicBezTo>
                <a:cubicBezTo>
                  <a:pt x="68545" y="66743"/>
                  <a:pt x="48437" y="2185"/>
                  <a:pt x="47908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 1390">
            <a:extLst>
              <a:ext uri="{FF2B5EF4-FFF2-40B4-BE49-F238E27FC236}">
                <a16:creationId xmlns:a16="http://schemas.microsoft.com/office/drawing/2014/main" id="{B469832F-382F-3FDC-82F0-DB7BF0B48170}"/>
              </a:ext>
            </a:extLst>
          </p:cNvPr>
          <p:cNvSpPr/>
          <p:nvPr/>
        </p:nvSpPr>
        <p:spPr>
          <a:xfrm>
            <a:off x="7664397" y="6936225"/>
            <a:ext cx="226754" cy="112321"/>
          </a:xfrm>
          <a:custGeom>
            <a:avLst/>
            <a:gdLst>
              <a:gd name="connsiteX0" fmla="*/ 225478 w 226754"/>
              <a:gd name="connsiteY0" fmla="*/ 1150 h 112321"/>
              <a:gd name="connsiteX1" fmla="*/ 98478 w 226754"/>
              <a:gd name="connsiteY1" fmla="*/ 48775 h 112321"/>
              <a:gd name="connsiteX2" fmla="*/ 53 w 226754"/>
              <a:gd name="connsiteY2" fmla="*/ 112275 h 112321"/>
              <a:gd name="connsiteX3" fmla="*/ 85778 w 226754"/>
              <a:gd name="connsiteY3" fmla="*/ 58300 h 112321"/>
              <a:gd name="connsiteX4" fmla="*/ 158803 w 226754"/>
              <a:gd name="connsiteY4" fmla="*/ 17025 h 112321"/>
              <a:gd name="connsiteX5" fmla="*/ 225478 w 226754"/>
              <a:gd name="connsiteY5" fmla="*/ 1150 h 112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754" h="112321">
                <a:moveTo>
                  <a:pt x="225478" y="1150"/>
                </a:moveTo>
                <a:cubicBezTo>
                  <a:pt x="215424" y="6442"/>
                  <a:pt x="136049" y="30254"/>
                  <a:pt x="98478" y="48775"/>
                </a:cubicBezTo>
                <a:cubicBezTo>
                  <a:pt x="60907" y="67296"/>
                  <a:pt x="2170" y="110687"/>
                  <a:pt x="53" y="112275"/>
                </a:cubicBezTo>
                <a:cubicBezTo>
                  <a:pt x="-2064" y="113863"/>
                  <a:pt x="59320" y="74175"/>
                  <a:pt x="85778" y="58300"/>
                </a:cubicBezTo>
                <a:cubicBezTo>
                  <a:pt x="112236" y="42425"/>
                  <a:pt x="133932" y="23904"/>
                  <a:pt x="158803" y="17025"/>
                </a:cubicBezTo>
                <a:cubicBezTo>
                  <a:pt x="183674" y="10146"/>
                  <a:pt x="235532" y="-4142"/>
                  <a:pt x="225478" y="1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 1391">
            <a:extLst>
              <a:ext uri="{FF2B5EF4-FFF2-40B4-BE49-F238E27FC236}">
                <a16:creationId xmlns:a16="http://schemas.microsoft.com/office/drawing/2014/main" id="{0474F778-88BE-7092-479B-66FD7D617DE8}"/>
              </a:ext>
            </a:extLst>
          </p:cNvPr>
          <p:cNvSpPr/>
          <p:nvPr/>
        </p:nvSpPr>
        <p:spPr>
          <a:xfrm>
            <a:off x="7783460" y="7102184"/>
            <a:ext cx="230262" cy="118358"/>
          </a:xfrm>
          <a:custGeom>
            <a:avLst/>
            <a:gdLst>
              <a:gd name="connsiteX0" fmla="*/ 1640 w 230262"/>
              <a:gd name="connsiteY0" fmla="*/ 291 h 118358"/>
              <a:gd name="connsiteX1" fmla="*/ 39740 w 230262"/>
              <a:gd name="connsiteY1" fmla="*/ 82841 h 118358"/>
              <a:gd name="connsiteX2" fmla="*/ 103240 w 230262"/>
              <a:gd name="connsiteY2" fmla="*/ 117766 h 118358"/>
              <a:gd name="connsiteX3" fmla="*/ 230240 w 230262"/>
              <a:gd name="connsiteY3" fmla="*/ 105066 h 118358"/>
              <a:gd name="connsiteX4" fmla="*/ 112765 w 230262"/>
              <a:gd name="connsiteY4" fmla="*/ 108241 h 118358"/>
              <a:gd name="connsiteX5" fmla="*/ 17515 w 230262"/>
              <a:gd name="connsiteY5" fmla="*/ 86016 h 118358"/>
              <a:gd name="connsiteX6" fmla="*/ 93715 w 230262"/>
              <a:gd name="connsiteY6" fmla="*/ 114591 h 118358"/>
              <a:gd name="connsiteX7" fmla="*/ 1640 w 230262"/>
              <a:gd name="connsiteY7" fmla="*/ 291 h 11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262" h="118358">
                <a:moveTo>
                  <a:pt x="1640" y="291"/>
                </a:moveTo>
                <a:cubicBezTo>
                  <a:pt x="-7356" y="-5001"/>
                  <a:pt x="22807" y="63262"/>
                  <a:pt x="39740" y="82841"/>
                </a:cubicBezTo>
                <a:cubicBezTo>
                  <a:pt x="56673" y="102420"/>
                  <a:pt x="71490" y="114062"/>
                  <a:pt x="103240" y="117766"/>
                </a:cubicBezTo>
                <a:cubicBezTo>
                  <a:pt x="134990" y="121470"/>
                  <a:pt x="228653" y="106653"/>
                  <a:pt x="230240" y="105066"/>
                </a:cubicBezTo>
                <a:cubicBezTo>
                  <a:pt x="231827" y="103479"/>
                  <a:pt x="148219" y="111416"/>
                  <a:pt x="112765" y="108241"/>
                </a:cubicBezTo>
                <a:cubicBezTo>
                  <a:pt x="77311" y="105066"/>
                  <a:pt x="20690" y="84958"/>
                  <a:pt x="17515" y="86016"/>
                </a:cubicBezTo>
                <a:cubicBezTo>
                  <a:pt x="14340" y="87074"/>
                  <a:pt x="93715" y="123587"/>
                  <a:pt x="93715" y="114591"/>
                </a:cubicBezTo>
                <a:cubicBezTo>
                  <a:pt x="93715" y="105595"/>
                  <a:pt x="10636" y="5583"/>
                  <a:pt x="1640" y="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 1392">
            <a:extLst>
              <a:ext uri="{FF2B5EF4-FFF2-40B4-BE49-F238E27FC236}">
                <a16:creationId xmlns:a16="http://schemas.microsoft.com/office/drawing/2014/main" id="{7D0B8DF6-75EE-1909-E073-A2C2809B36D3}"/>
              </a:ext>
            </a:extLst>
          </p:cNvPr>
          <p:cNvSpPr/>
          <p:nvPr/>
        </p:nvSpPr>
        <p:spPr>
          <a:xfrm>
            <a:off x="7768516" y="7046461"/>
            <a:ext cx="392859" cy="380757"/>
          </a:xfrm>
          <a:custGeom>
            <a:avLst/>
            <a:gdLst>
              <a:gd name="connsiteX0" fmla="*/ 388059 w 392859"/>
              <a:gd name="connsiteY0" fmla="*/ 2039 h 380757"/>
              <a:gd name="connsiteX1" fmla="*/ 283284 w 392859"/>
              <a:gd name="connsiteY1" fmla="*/ 113164 h 380757"/>
              <a:gd name="connsiteX2" fmla="*/ 149934 w 392859"/>
              <a:gd name="connsiteY2" fmla="*/ 252864 h 380757"/>
              <a:gd name="connsiteX3" fmla="*/ 175334 w 392859"/>
              <a:gd name="connsiteY3" fmla="*/ 195714 h 380757"/>
              <a:gd name="connsiteX4" fmla="*/ 61034 w 392859"/>
              <a:gd name="connsiteY4" fmla="*/ 316364 h 380757"/>
              <a:gd name="connsiteX5" fmla="*/ 709 w 392859"/>
              <a:gd name="connsiteY5" fmla="*/ 379864 h 380757"/>
              <a:gd name="connsiteX6" fmla="*/ 99134 w 392859"/>
              <a:gd name="connsiteY6" fmla="*/ 271914 h 380757"/>
              <a:gd name="connsiteX7" fmla="*/ 251534 w 392859"/>
              <a:gd name="connsiteY7" fmla="*/ 132214 h 380757"/>
              <a:gd name="connsiteX8" fmla="*/ 200734 w 392859"/>
              <a:gd name="connsiteY8" fmla="*/ 154439 h 380757"/>
              <a:gd name="connsiteX9" fmla="*/ 356309 w 392859"/>
              <a:gd name="connsiteY9" fmla="*/ 49664 h 380757"/>
              <a:gd name="connsiteX10" fmla="*/ 388059 w 392859"/>
              <a:gd name="connsiteY10" fmla="*/ 2039 h 380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2859" h="380757">
                <a:moveTo>
                  <a:pt x="388059" y="2039"/>
                </a:moveTo>
                <a:cubicBezTo>
                  <a:pt x="375888" y="12622"/>
                  <a:pt x="283284" y="113164"/>
                  <a:pt x="283284" y="113164"/>
                </a:cubicBezTo>
                <a:cubicBezTo>
                  <a:pt x="243596" y="154968"/>
                  <a:pt x="167926" y="239106"/>
                  <a:pt x="149934" y="252864"/>
                </a:cubicBezTo>
                <a:cubicBezTo>
                  <a:pt x="131942" y="266622"/>
                  <a:pt x="190151" y="185131"/>
                  <a:pt x="175334" y="195714"/>
                </a:cubicBezTo>
                <a:cubicBezTo>
                  <a:pt x="160517" y="206297"/>
                  <a:pt x="61034" y="316364"/>
                  <a:pt x="61034" y="316364"/>
                </a:cubicBezTo>
                <a:cubicBezTo>
                  <a:pt x="31930" y="347056"/>
                  <a:pt x="-5641" y="387272"/>
                  <a:pt x="709" y="379864"/>
                </a:cubicBezTo>
                <a:cubicBezTo>
                  <a:pt x="7059" y="372456"/>
                  <a:pt x="57330" y="313189"/>
                  <a:pt x="99134" y="271914"/>
                </a:cubicBezTo>
                <a:cubicBezTo>
                  <a:pt x="140938" y="230639"/>
                  <a:pt x="234601" y="151793"/>
                  <a:pt x="251534" y="132214"/>
                </a:cubicBezTo>
                <a:cubicBezTo>
                  <a:pt x="268467" y="112635"/>
                  <a:pt x="183272" y="168197"/>
                  <a:pt x="200734" y="154439"/>
                </a:cubicBezTo>
                <a:cubicBezTo>
                  <a:pt x="218196" y="140681"/>
                  <a:pt x="323501" y="75064"/>
                  <a:pt x="356309" y="49664"/>
                </a:cubicBezTo>
                <a:cubicBezTo>
                  <a:pt x="389117" y="24264"/>
                  <a:pt x="400230" y="-8544"/>
                  <a:pt x="388059" y="2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 1393">
            <a:extLst>
              <a:ext uri="{FF2B5EF4-FFF2-40B4-BE49-F238E27FC236}">
                <a16:creationId xmlns:a16="http://schemas.microsoft.com/office/drawing/2014/main" id="{6E13E295-1C5E-8428-6537-1974EC129784}"/>
              </a:ext>
            </a:extLst>
          </p:cNvPr>
          <p:cNvSpPr/>
          <p:nvPr/>
        </p:nvSpPr>
        <p:spPr>
          <a:xfrm>
            <a:off x="7601399" y="7312023"/>
            <a:ext cx="421924" cy="271001"/>
          </a:xfrm>
          <a:custGeom>
            <a:avLst/>
            <a:gdLst>
              <a:gd name="connsiteX0" fmla="*/ 421826 w 421924"/>
              <a:gd name="connsiteY0" fmla="*/ 2 h 271001"/>
              <a:gd name="connsiteX1" fmla="*/ 186876 w 421924"/>
              <a:gd name="connsiteY1" fmla="*/ 146052 h 271001"/>
              <a:gd name="connsiteX2" fmla="*/ 2726 w 421924"/>
              <a:gd name="connsiteY2" fmla="*/ 269877 h 271001"/>
              <a:gd name="connsiteX3" fmla="*/ 85276 w 421924"/>
              <a:gd name="connsiteY3" fmla="*/ 203202 h 271001"/>
              <a:gd name="connsiteX4" fmla="*/ 202751 w 421924"/>
              <a:gd name="connsiteY4" fmla="*/ 133352 h 271001"/>
              <a:gd name="connsiteX5" fmla="*/ 158301 w 421924"/>
              <a:gd name="connsiteY5" fmla="*/ 149227 h 271001"/>
              <a:gd name="connsiteX6" fmla="*/ 421826 w 421924"/>
              <a:gd name="connsiteY6" fmla="*/ 2 h 271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924" h="271001">
                <a:moveTo>
                  <a:pt x="421826" y="2"/>
                </a:moveTo>
                <a:cubicBezTo>
                  <a:pt x="426589" y="-527"/>
                  <a:pt x="256726" y="101073"/>
                  <a:pt x="186876" y="146052"/>
                </a:cubicBezTo>
                <a:cubicBezTo>
                  <a:pt x="117026" y="191031"/>
                  <a:pt x="19659" y="260352"/>
                  <a:pt x="2726" y="269877"/>
                </a:cubicBezTo>
                <a:cubicBezTo>
                  <a:pt x="-14207" y="279402"/>
                  <a:pt x="51938" y="225956"/>
                  <a:pt x="85276" y="203202"/>
                </a:cubicBezTo>
                <a:cubicBezTo>
                  <a:pt x="118613" y="180448"/>
                  <a:pt x="190580" y="142348"/>
                  <a:pt x="202751" y="133352"/>
                </a:cubicBezTo>
                <a:cubicBezTo>
                  <a:pt x="214922" y="124356"/>
                  <a:pt x="123376" y="168277"/>
                  <a:pt x="158301" y="149227"/>
                </a:cubicBezTo>
                <a:cubicBezTo>
                  <a:pt x="193226" y="130177"/>
                  <a:pt x="417063" y="531"/>
                  <a:pt x="42182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 1394">
            <a:extLst>
              <a:ext uri="{FF2B5EF4-FFF2-40B4-BE49-F238E27FC236}">
                <a16:creationId xmlns:a16="http://schemas.microsoft.com/office/drawing/2014/main" id="{AB04CD3F-B291-C8DE-BA79-187D5F59B7FF}"/>
              </a:ext>
            </a:extLst>
          </p:cNvPr>
          <p:cNvSpPr/>
          <p:nvPr/>
        </p:nvSpPr>
        <p:spPr>
          <a:xfrm>
            <a:off x="7332818" y="7108667"/>
            <a:ext cx="252731" cy="271798"/>
          </a:xfrm>
          <a:custGeom>
            <a:avLst/>
            <a:gdLst>
              <a:gd name="connsiteX0" fmla="*/ 252257 w 252731"/>
              <a:gd name="connsiteY0" fmla="*/ 158 h 271798"/>
              <a:gd name="connsiteX1" fmla="*/ 125257 w 252731"/>
              <a:gd name="connsiteY1" fmla="*/ 85883 h 271798"/>
              <a:gd name="connsiteX2" fmla="*/ 4607 w 252731"/>
              <a:gd name="connsiteY2" fmla="*/ 263683 h 271798"/>
              <a:gd name="connsiteX3" fmla="*/ 33182 w 252731"/>
              <a:gd name="connsiteY3" fmla="*/ 225583 h 271798"/>
              <a:gd name="connsiteX4" fmla="*/ 109382 w 252731"/>
              <a:gd name="connsiteY4" fmla="*/ 82708 h 271798"/>
              <a:gd name="connsiteX5" fmla="*/ 77632 w 252731"/>
              <a:gd name="connsiteY5" fmla="*/ 104933 h 271798"/>
              <a:gd name="connsiteX6" fmla="*/ 252257 w 252731"/>
              <a:gd name="connsiteY6" fmla="*/ 158 h 27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731" h="271798">
                <a:moveTo>
                  <a:pt x="252257" y="158"/>
                </a:moveTo>
                <a:cubicBezTo>
                  <a:pt x="260195" y="-3017"/>
                  <a:pt x="166532" y="41962"/>
                  <a:pt x="125257" y="85883"/>
                </a:cubicBezTo>
                <a:cubicBezTo>
                  <a:pt x="83982" y="129804"/>
                  <a:pt x="19953" y="240400"/>
                  <a:pt x="4607" y="263683"/>
                </a:cubicBezTo>
                <a:cubicBezTo>
                  <a:pt x="-10739" y="286966"/>
                  <a:pt x="15720" y="255745"/>
                  <a:pt x="33182" y="225583"/>
                </a:cubicBezTo>
                <a:cubicBezTo>
                  <a:pt x="50644" y="195421"/>
                  <a:pt x="101974" y="102816"/>
                  <a:pt x="109382" y="82708"/>
                </a:cubicBezTo>
                <a:cubicBezTo>
                  <a:pt x="116790" y="62600"/>
                  <a:pt x="58582" y="115516"/>
                  <a:pt x="77632" y="104933"/>
                </a:cubicBezTo>
                <a:cubicBezTo>
                  <a:pt x="96682" y="94350"/>
                  <a:pt x="244319" y="3333"/>
                  <a:pt x="252257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 1395">
            <a:extLst>
              <a:ext uri="{FF2B5EF4-FFF2-40B4-BE49-F238E27FC236}">
                <a16:creationId xmlns:a16="http://schemas.microsoft.com/office/drawing/2014/main" id="{FE75F515-6928-58D3-FBBC-44495D1AE1EB}"/>
              </a:ext>
            </a:extLst>
          </p:cNvPr>
          <p:cNvSpPr/>
          <p:nvPr/>
        </p:nvSpPr>
        <p:spPr>
          <a:xfrm>
            <a:off x="7466929" y="7517982"/>
            <a:ext cx="305748" cy="254167"/>
          </a:xfrm>
          <a:custGeom>
            <a:avLst/>
            <a:gdLst>
              <a:gd name="connsiteX0" fmla="*/ 305471 w 305748"/>
              <a:gd name="connsiteY0" fmla="*/ 418 h 254167"/>
              <a:gd name="connsiteX1" fmla="*/ 149896 w 305748"/>
              <a:gd name="connsiteY1" fmla="*/ 82968 h 254167"/>
              <a:gd name="connsiteX2" fmla="*/ 3846 w 305748"/>
              <a:gd name="connsiteY2" fmla="*/ 251243 h 254167"/>
              <a:gd name="connsiteX3" fmla="*/ 48296 w 305748"/>
              <a:gd name="connsiteY3" fmla="*/ 181393 h 254167"/>
              <a:gd name="connsiteX4" fmla="*/ 111796 w 305748"/>
              <a:gd name="connsiteY4" fmla="*/ 73443 h 254167"/>
              <a:gd name="connsiteX5" fmla="*/ 67346 w 305748"/>
              <a:gd name="connsiteY5" fmla="*/ 143293 h 254167"/>
              <a:gd name="connsiteX6" fmla="*/ 184821 w 305748"/>
              <a:gd name="connsiteY6" fmla="*/ 54393 h 254167"/>
              <a:gd name="connsiteX7" fmla="*/ 305471 w 305748"/>
              <a:gd name="connsiteY7" fmla="*/ 418 h 254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748" h="254167">
                <a:moveTo>
                  <a:pt x="305471" y="418"/>
                </a:moveTo>
                <a:cubicBezTo>
                  <a:pt x="299650" y="5180"/>
                  <a:pt x="200167" y="41164"/>
                  <a:pt x="149896" y="82968"/>
                </a:cubicBezTo>
                <a:cubicBezTo>
                  <a:pt x="99625" y="124772"/>
                  <a:pt x="20779" y="234839"/>
                  <a:pt x="3846" y="251243"/>
                </a:cubicBezTo>
                <a:cubicBezTo>
                  <a:pt x="-13087" y="267647"/>
                  <a:pt x="30304" y="211026"/>
                  <a:pt x="48296" y="181393"/>
                </a:cubicBezTo>
                <a:cubicBezTo>
                  <a:pt x="66288" y="151760"/>
                  <a:pt x="108621" y="79793"/>
                  <a:pt x="111796" y="73443"/>
                </a:cubicBezTo>
                <a:cubicBezTo>
                  <a:pt x="114971" y="67093"/>
                  <a:pt x="55175" y="146468"/>
                  <a:pt x="67346" y="143293"/>
                </a:cubicBezTo>
                <a:cubicBezTo>
                  <a:pt x="79517" y="140118"/>
                  <a:pt x="145663" y="76089"/>
                  <a:pt x="184821" y="54393"/>
                </a:cubicBezTo>
                <a:cubicBezTo>
                  <a:pt x="223979" y="32697"/>
                  <a:pt x="311292" y="-4344"/>
                  <a:pt x="305471" y="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 1396">
            <a:extLst>
              <a:ext uri="{FF2B5EF4-FFF2-40B4-BE49-F238E27FC236}">
                <a16:creationId xmlns:a16="http://schemas.microsoft.com/office/drawing/2014/main" id="{5BB12A9E-94BE-4B26-C213-CE6C2FD76CDA}"/>
              </a:ext>
            </a:extLst>
          </p:cNvPr>
          <p:cNvSpPr/>
          <p:nvPr/>
        </p:nvSpPr>
        <p:spPr>
          <a:xfrm>
            <a:off x="7505651" y="7218925"/>
            <a:ext cx="230990" cy="209529"/>
          </a:xfrm>
          <a:custGeom>
            <a:avLst/>
            <a:gdLst>
              <a:gd name="connsiteX0" fmla="*/ 49 w 230990"/>
              <a:gd name="connsiteY0" fmla="*/ 1025 h 209529"/>
              <a:gd name="connsiteX1" fmla="*/ 88949 w 230990"/>
              <a:gd name="connsiteY1" fmla="*/ 32775 h 209529"/>
              <a:gd name="connsiteX2" fmla="*/ 149274 w 230990"/>
              <a:gd name="connsiteY2" fmla="*/ 128025 h 209529"/>
              <a:gd name="connsiteX3" fmla="*/ 127049 w 230990"/>
              <a:gd name="connsiteY3" fmla="*/ 105800 h 209529"/>
              <a:gd name="connsiteX4" fmla="*/ 228649 w 230990"/>
              <a:gd name="connsiteY4" fmla="*/ 207400 h 209529"/>
              <a:gd name="connsiteX5" fmla="*/ 190549 w 230990"/>
              <a:gd name="connsiteY5" fmla="*/ 166125 h 209529"/>
              <a:gd name="connsiteX6" fmla="*/ 101649 w 230990"/>
              <a:gd name="connsiteY6" fmla="*/ 64525 h 209529"/>
              <a:gd name="connsiteX7" fmla="*/ 49 w 230990"/>
              <a:gd name="connsiteY7" fmla="*/ 1025 h 20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990" h="209529">
                <a:moveTo>
                  <a:pt x="49" y="1025"/>
                </a:moveTo>
                <a:cubicBezTo>
                  <a:pt x="-2068" y="-4267"/>
                  <a:pt x="64078" y="11608"/>
                  <a:pt x="88949" y="32775"/>
                </a:cubicBezTo>
                <a:cubicBezTo>
                  <a:pt x="113820" y="53942"/>
                  <a:pt x="142924" y="115854"/>
                  <a:pt x="149274" y="128025"/>
                </a:cubicBezTo>
                <a:cubicBezTo>
                  <a:pt x="155624" y="140196"/>
                  <a:pt x="127049" y="105800"/>
                  <a:pt x="127049" y="105800"/>
                </a:cubicBezTo>
                <a:lnTo>
                  <a:pt x="228649" y="207400"/>
                </a:lnTo>
                <a:cubicBezTo>
                  <a:pt x="239232" y="217454"/>
                  <a:pt x="211716" y="189938"/>
                  <a:pt x="190549" y="166125"/>
                </a:cubicBezTo>
                <a:cubicBezTo>
                  <a:pt x="169382" y="142313"/>
                  <a:pt x="130753" y="92571"/>
                  <a:pt x="101649" y="64525"/>
                </a:cubicBezTo>
                <a:cubicBezTo>
                  <a:pt x="72545" y="36479"/>
                  <a:pt x="2166" y="6317"/>
                  <a:pt x="49" y="1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 1397">
            <a:extLst>
              <a:ext uri="{FF2B5EF4-FFF2-40B4-BE49-F238E27FC236}">
                <a16:creationId xmlns:a16="http://schemas.microsoft.com/office/drawing/2014/main" id="{455AB7FB-43C3-930B-FA5A-0AC6B1F02211}"/>
              </a:ext>
            </a:extLst>
          </p:cNvPr>
          <p:cNvSpPr/>
          <p:nvPr/>
        </p:nvSpPr>
        <p:spPr>
          <a:xfrm>
            <a:off x="7440909" y="7400844"/>
            <a:ext cx="156046" cy="165449"/>
          </a:xfrm>
          <a:custGeom>
            <a:avLst/>
            <a:gdLst>
              <a:gd name="connsiteX0" fmla="*/ 1291 w 156046"/>
              <a:gd name="connsiteY0" fmla="*/ 81 h 165449"/>
              <a:gd name="connsiteX1" fmla="*/ 23516 w 156046"/>
              <a:gd name="connsiteY1" fmla="*/ 82631 h 165449"/>
              <a:gd name="connsiteX2" fmla="*/ 147341 w 156046"/>
              <a:gd name="connsiteY2" fmla="*/ 136606 h 165449"/>
              <a:gd name="connsiteX3" fmla="*/ 140991 w 156046"/>
              <a:gd name="connsiteY3" fmla="*/ 165181 h 165449"/>
              <a:gd name="connsiteX4" fmla="*/ 102891 w 156046"/>
              <a:gd name="connsiteY4" fmla="*/ 120731 h 165449"/>
              <a:gd name="connsiteX5" fmla="*/ 42566 w 156046"/>
              <a:gd name="connsiteY5" fmla="*/ 98506 h 165449"/>
              <a:gd name="connsiteX6" fmla="*/ 1291 w 156046"/>
              <a:gd name="connsiteY6" fmla="*/ 81 h 16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046" h="165449">
                <a:moveTo>
                  <a:pt x="1291" y="81"/>
                </a:moveTo>
                <a:cubicBezTo>
                  <a:pt x="-1884" y="-2565"/>
                  <a:pt x="-826" y="59877"/>
                  <a:pt x="23516" y="82631"/>
                </a:cubicBezTo>
                <a:cubicBezTo>
                  <a:pt x="47858" y="105385"/>
                  <a:pt x="127762" y="122848"/>
                  <a:pt x="147341" y="136606"/>
                </a:cubicBezTo>
                <a:cubicBezTo>
                  <a:pt x="166920" y="150364"/>
                  <a:pt x="148399" y="167827"/>
                  <a:pt x="140991" y="165181"/>
                </a:cubicBezTo>
                <a:cubicBezTo>
                  <a:pt x="133583" y="162535"/>
                  <a:pt x="119295" y="131843"/>
                  <a:pt x="102891" y="120731"/>
                </a:cubicBezTo>
                <a:cubicBezTo>
                  <a:pt x="86487" y="109619"/>
                  <a:pt x="58970" y="114381"/>
                  <a:pt x="42566" y="98506"/>
                </a:cubicBezTo>
                <a:cubicBezTo>
                  <a:pt x="26162" y="82631"/>
                  <a:pt x="4466" y="2727"/>
                  <a:pt x="1291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 1398">
            <a:extLst>
              <a:ext uri="{FF2B5EF4-FFF2-40B4-BE49-F238E27FC236}">
                <a16:creationId xmlns:a16="http://schemas.microsoft.com/office/drawing/2014/main" id="{71E64A7A-E4CB-FCCC-4D8C-F8C5A207C195}"/>
              </a:ext>
            </a:extLst>
          </p:cNvPr>
          <p:cNvSpPr/>
          <p:nvPr/>
        </p:nvSpPr>
        <p:spPr>
          <a:xfrm>
            <a:off x="7489719" y="7280228"/>
            <a:ext cx="224700" cy="146782"/>
          </a:xfrm>
          <a:custGeom>
            <a:avLst/>
            <a:gdLst>
              <a:gd name="connsiteX0" fmla="*/ 106 w 224700"/>
              <a:gd name="connsiteY0" fmla="*/ 47 h 146782"/>
              <a:gd name="connsiteX1" fmla="*/ 19156 w 224700"/>
              <a:gd name="connsiteY1" fmla="*/ 85772 h 146782"/>
              <a:gd name="connsiteX2" fmla="*/ 79481 w 224700"/>
              <a:gd name="connsiteY2" fmla="*/ 114347 h 146782"/>
              <a:gd name="connsiteX3" fmla="*/ 222356 w 224700"/>
              <a:gd name="connsiteY3" fmla="*/ 146097 h 146782"/>
              <a:gd name="connsiteX4" fmla="*/ 162031 w 224700"/>
              <a:gd name="connsiteY4" fmla="*/ 133397 h 146782"/>
              <a:gd name="connsiteX5" fmla="*/ 79481 w 224700"/>
              <a:gd name="connsiteY5" fmla="*/ 101647 h 146782"/>
              <a:gd name="connsiteX6" fmla="*/ 69956 w 224700"/>
              <a:gd name="connsiteY6" fmla="*/ 31797 h 146782"/>
              <a:gd name="connsiteX7" fmla="*/ 89006 w 224700"/>
              <a:gd name="connsiteY7" fmla="*/ 127047 h 146782"/>
              <a:gd name="connsiteX8" fmla="*/ 25506 w 224700"/>
              <a:gd name="connsiteY8" fmla="*/ 98472 h 146782"/>
              <a:gd name="connsiteX9" fmla="*/ 106 w 224700"/>
              <a:gd name="connsiteY9" fmla="*/ 47 h 14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700" h="146782">
                <a:moveTo>
                  <a:pt x="106" y="47"/>
                </a:moveTo>
                <a:cubicBezTo>
                  <a:pt x="-952" y="-2070"/>
                  <a:pt x="5927" y="66722"/>
                  <a:pt x="19156" y="85772"/>
                </a:cubicBezTo>
                <a:cubicBezTo>
                  <a:pt x="32385" y="104822"/>
                  <a:pt x="45614" y="104293"/>
                  <a:pt x="79481" y="114347"/>
                </a:cubicBezTo>
                <a:cubicBezTo>
                  <a:pt x="113348" y="124401"/>
                  <a:pt x="208598" y="142922"/>
                  <a:pt x="222356" y="146097"/>
                </a:cubicBezTo>
                <a:cubicBezTo>
                  <a:pt x="236114" y="149272"/>
                  <a:pt x="185844" y="140805"/>
                  <a:pt x="162031" y="133397"/>
                </a:cubicBezTo>
                <a:cubicBezTo>
                  <a:pt x="138219" y="125989"/>
                  <a:pt x="94827" y="118580"/>
                  <a:pt x="79481" y="101647"/>
                </a:cubicBezTo>
                <a:cubicBezTo>
                  <a:pt x="64135" y="84714"/>
                  <a:pt x="68369" y="27564"/>
                  <a:pt x="69956" y="31797"/>
                </a:cubicBezTo>
                <a:cubicBezTo>
                  <a:pt x="71543" y="36030"/>
                  <a:pt x="96414" y="115935"/>
                  <a:pt x="89006" y="127047"/>
                </a:cubicBezTo>
                <a:cubicBezTo>
                  <a:pt x="81598" y="138160"/>
                  <a:pt x="37677" y="115405"/>
                  <a:pt x="25506" y="98472"/>
                </a:cubicBezTo>
                <a:cubicBezTo>
                  <a:pt x="13335" y="81539"/>
                  <a:pt x="1164" y="2164"/>
                  <a:pt x="106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 1399">
            <a:extLst>
              <a:ext uri="{FF2B5EF4-FFF2-40B4-BE49-F238E27FC236}">
                <a16:creationId xmlns:a16="http://schemas.microsoft.com/office/drawing/2014/main" id="{4E03D6C4-98F8-F1C9-6D9F-4FD63A5A6EC3}"/>
              </a:ext>
            </a:extLst>
          </p:cNvPr>
          <p:cNvSpPr/>
          <p:nvPr/>
        </p:nvSpPr>
        <p:spPr>
          <a:xfrm>
            <a:off x="7225263" y="7267530"/>
            <a:ext cx="236012" cy="203732"/>
          </a:xfrm>
          <a:custGeom>
            <a:avLst/>
            <a:gdLst>
              <a:gd name="connsiteX0" fmla="*/ 235987 w 236012"/>
              <a:gd name="connsiteY0" fmla="*/ 45 h 203732"/>
              <a:gd name="connsiteX1" fmla="*/ 147087 w 236012"/>
              <a:gd name="connsiteY1" fmla="*/ 142920 h 203732"/>
              <a:gd name="connsiteX2" fmla="*/ 1037 w 236012"/>
              <a:gd name="connsiteY2" fmla="*/ 203245 h 203732"/>
              <a:gd name="connsiteX3" fmla="*/ 86762 w 236012"/>
              <a:gd name="connsiteY3" fmla="*/ 168320 h 203732"/>
              <a:gd name="connsiteX4" fmla="*/ 182012 w 236012"/>
              <a:gd name="connsiteY4" fmla="*/ 114345 h 203732"/>
              <a:gd name="connsiteX5" fmla="*/ 156612 w 236012"/>
              <a:gd name="connsiteY5" fmla="*/ 127045 h 203732"/>
              <a:gd name="connsiteX6" fmla="*/ 235987 w 236012"/>
              <a:gd name="connsiteY6" fmla="*/ 45 h 20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012" h="203732">
                <a:moveTo>
                  <a:pt x="235987" y="45"/>
                </a:moveTo>
                <a:cubicBezTo>
                  <a:pt x="234399" y="2691"/>
                  <a:pt x="186245" y="109053"/>
                  <a:pt x="147087" y="142920"/>
                </a:cubicBezTo>
                <a:cubicBezTo>
                  <a:pt x="107929" y="176787"/>
                  <a:pt x="11091" y="199012"/>
                  <a:pt x="1037" y="203245"/>
                </a:cubicBezTo>
                <a:cubicBezTo>
                  <a:pt x="-9017" y="207478"/>
                  <a:pt x="56600" y="183137"/>
                  <a:pt x="86762" y="168320"/>
                </a:cubicBezTo>
                <a:cubicBezTo>
                  <a:pt x="116924" y="153503"/>
                  <a:pt x="170370" y="121224"/>
                  <a:pt x="182012" y="114345"/>
                </a:cubicBezTo>
                <a:cubicBezTo>
                  <a:pt x="193654" y="107466"/>
                  <a:pt x="147616" y="142920"/>
                  <a:pt x="156612" y="127045"/>
                </a:cubicBezTo>
                <a:cubicBezTo>
                  <a:pt x="165608" y="111170"/>
                  <a:pt x="237575" y="-2601"/>
                  <a:pt x="235987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 1400">
            <a:extLst>
              <a:ext uri="{FF2B5EF4-FFF2-40B4-BE49-F238E27FC236}">
                <a16:creationId xmlns:a16="http://schemas.microsoft.com/office/drawing/2014/main" id="{CB68D47A-1E1C-1DCE-1A23-B15F6A684CC5}"/>
              </a:ext>
            </a:extLst>
          </p:cNvPr>
          <p:cNvSpPr/>
          <p:nvPr/>
        </p:nvSpPr>
        <p:spPr>
          <a:xfrm>
            <a:off x="6975324" y="7365117"/>
            <a:ext cx="420728" cy="287646"/>
          </a:xfrm>
          <a:custGeom>
            <a:avLst/>
            <a:gdLst>
              <a:gd name="connsiteX0" fmla="*/ 419251 w 420728"/>
              <a:gd name="connsiteY0" fmla="*/ 4058 h 287646"/>
              <a:gd name="connsiteX1" fmla="*/ 279551 w 420728"/>
              <a:gd name="connsiteY1" fmla="*/ 16758 h 287646"/>
              <a:gd name="connsiteX2" fmla="*/ 184301 w 420728"/>
              <a:gd name="connsiteY2" fmla="*/ 86608 h 287646"/>
              <a:gd name="connsiteX3" fmla="*/ 219226 w 420728"/>
              <a:gd name="connsiteY3" fmla="*/ 58033 h 287646"/>
              <a:gd name="connsiteX4" fmla="*/ 66826 w 420728"/>
              <a:gd name="connsiteY4" fmla="*/ 140583 h 287646"/>
              <a:gd name="connsiteX5" fmla="*/ 151 w 420728"/>
              <a:gd name="connsiteY5" fmla="*/ 286633 h 287646"/>
              <a:gd name="connsiteX6" fmla="*/ 54126 w 420728"/>
              <a:gd name="connsiteY6" fmla="*/ 197733 h 287646"/>
              <a:gd name="connsiteX7" fmla="*/ 216051 w 420728"/>
              <a:gd name="connsiteY7" fmla="*/ 54858 h 287646"/>
              <a:gd name="connsiteX8" fmla="*/ 184301 w 420728"/>
              <a:gd name="connsiteY8" fmla="*/ 73908 h 287646"/>
              <a:gd name="connsiteX9" fmla="*/ 419251 w 420728"/>
              <a:gd name="connsiteY9" fmla="*/ 4058 h 28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0728" h="287646">
                <a:moveTo>
                  <a:pt x="419251" y="4058"/>
                </a:moveTo>
                <a:cubicBezTo>
                  <a:pt x="435126" y="-5467"/>
                  <a:pt x="318709" y="3000"/>
                  <a:pt x="279551" y="16758"/>
                </a:cubicBezTo>
                <a:cubicBezTo>
                  <a:pt x="240393" y="30516"/>
                  <a:pt x="194355" y="79729"/>
                  <a:pt x="184301" y="86608"/>
                </a:cubicBezTo>
                <a:cubicBezTo>
                  <a:pt x="174247" y="93487"/>
                  <a:pt x="238805" y="49037"/>
                  <a:pt x="219226" y="58033"/>
                </a:cubicBezTo>
                <a:cubicBezTo>
                  <a:pt x="199647" y="67029"/>
                  <a:pt x="103338" y="102483"/>
                  <a:pt x="66826" y="140583"/>
                </a:cubicBezTo>
                <a:cubicBezTo>
                  <a:pt x="30314" y="178683"/>
                  <a:pt x="2268" y="277108"/>
                  <a:pt x="151" y="286633"/>
                </a:cubicBezTo>
                <a:cubicBezTo>
                  <a:pt x="-1966" y="296158"/>
                  <a:pt x="18143" y="236362"/>
                  <a:pt x="54126" y="197733"/>
                </a:cubicBezTo>
                <a:cubicBezTo>
                  <a:pt x="90109" y="159104"/>
                  <a:pt x="194355" y="75496"/>
                  <a:pt x="216051" y="54858"/>
                </a:cubicBezTo>
                <a:cubicBezTo>
                  <a:pt x="237747" y="34221"/>
                  <a:pt x="156784" y="82904"/>
                  <a:pt x="184301" y="73908"/>
                </a:cubicBezTo>
                <a:cubicBezTo>
                  <a:pt x="211818" y="64912"/>
                  <a:pt x="403376" y="13583"/>
                  <a:pt x="419251" y="4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 1401">
            <a:extLst>
              <a:ext uri="{FF2B5EF4-FFF2-40B4-BE49-F238E27FC236}">
                <a16:creationId xmlns:a16="http://schemas.microsoft.com/office/drawing/2014/main" id="{565A52D0-1AAB-8800-C600-2C30803AC331}"/>
              </a:ext>
            </a:extLst>
          </p:cNvPr>
          <p:cNvSpPr/>
          <p:nvPr/>
        </p:nvSpPr>
        <p:spPr>
          <a:xfrm>
            <a:off x="7298459" y="7756377"/>
            <a:ext cx="255102" cy="742353"/>
          </a:xfrm>
          <a:custGeom>
            <a:avLst/>
            <a:gdLst>
              <a:gd name="connsiteX0" fmla="*/ 191366 w 255102"/>
              <a:gd name="connsiteY0" fmla="*/ 148 h 742353"/>
              <a:gd name="connsiteX1" fmla="*/ 194541 w 255102"/>
              <a:gd name="connsiteY1" fmla="*/ 241448 h 742353"/>
              <a:gd name="connsiteX2" fmla="*/ 254866 w 255102"/>
              <a:gd name="connsiteY2" fmla="*/ 120798 h 742353"/>
              <a:gd name="connsiteX3" fmla="*/ 169141 w 255102"/>
              <a:gd name="connsiteY3" fmla="*/ 346223 h 742353"/>
              <a:gd name="connsiteX4" fmla="*/ 61191 w 255102"/>
              <a:gd name="connsiteY4" fmla="*/ 543073 h 742353"/>
              <a:gd name="connsiteX5" fmla="*/ 4041 w 255102"/>
              <a:gd name="connsiteY5" fmla="*/ 733573 h 742353"/>
              <a:gd name="connsiteX6" fmla="*/ 26266 w 255102"/>
              <a:gd name="connsiteY6" fmla="*/ 666898 h 742353"/>
              <a:gd name="connsiteX7" fmla="*/ 197716 w 255102"/>
              <a:gd name="connsiteY7" fmla="*/ 289073 h 742353"/>
              <a:gd name="connsiteX8" fmla="*/ 223116 w 255102"/>
              <a:gd name="connsiteY8" fmla="*/ 69998 h 742353"/>
              <a:gd name="connsiteX9" fmla="*/ 191366 w 255102"/>
              <a:gd name="connsiteY9" fmla="*/ 203348 h 742353"/>
              <a:gd name="connsiteX10" fmla="*/ 191366 w 255102"/>
              <a:gd name="connsiteY10" fmla="*/ 148 h 74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102" h="742353">
                <a:moveTo>
                  <a:pt x="191366" y="148"/>
                </a:moveTo>
                <a:cubicBezTo>
                  <a:pt x="191895" y="6498"/>
                  <a:pt x="183958" y="221340"/>
                  <a:pt x="194541" y="241448"/>
                </a:cubicBezTo>
                <a:cubicBezTo>
                  <a:pt x="205124" y="261556"/>
                  <a:pt x="259099" y="103336"/>
                  <a:pt x="254866" y="120798"/>
                </a:cubicBezTo>
                <a:cubicBezTo>
                  <a:pt x="250633" y="138260"/>
                  <a:pt x="201420" y="275844"/>
                  <a:pt x="169141" y="346223"/>
                </a:cubicBezTo>
                <a:cubicBezTo>
                  <a:pt x="136862" y="416602"/>
                  <a:pt x="88708" y="478515"/>
                  <a:pt x="61191" y="543073"/>
                </a:cubicBezTo>
                <a:cubicBezTo>
                  <a:pt x="33674" y="607631"/>
                  <a:pt x="9862" y="712936"/>
                  <a:pt x="4041" y="733573"/>
                </a:cubicBezTo>
                <a:cubicBezTo>
                  <a:pt x="-1780" y="754210"/>
                  <a:pt x="-6013" y="740981"/>
                  <a:pt x="26266" y="666898"/>
                </a:cubicBezTo>
                <a:cubicBezTo>
                  <a:pt x="58545" y="592815"/>
                  <a:pt x="164908" y="388556"/>
                  <a:pt x="197716" y="289073"/>
                </a:cubicBezTo>
                <a:cubicBezTo>
                  <a:pt x="230524" y="189590"/>
                  <a:pt x="224174" y="84285"/>
                  <a:pt x="223116" y="69998"/>
                </a:cubicBezTo>
                <a:cubicBezTo>
                  <a:pt x="222058" y="55711"/>
                  <a:pt x="195070" y="212873"/>
                  <a:pt x="191366" y="203348"/>
                </a:cubicBezTo>
                <a:cubicBezTo>
                  <a:pt x="187662" y="193823"/>
                  <a:pt x="190837" y="-6202"/>
                  <a:pt x="191366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 1402">
            <a:extLst>
              <a:ext uri="{FF2B5EF4-FFF2-40B4-BE49-F238E27FC236}">
                <a16:creationId xmlns:a16="http://schemas.microsoft.com/office/drawing/2014/main" id="{9C69CCFC-387D-6D7D-90E4-1E8A507F94E5}"/>
              </a:ext>
            </a:extLst>
          </p:cNvPr>
          <p:cNvSpPr/>
          <p:nvPr/>
        </p:nvSpPr>
        <p:spPr>
          <a:xfrm>
            <a:off x="7199925" y="7600085"/>
            <a:ext cx="376433" cy="287920"/>
          </a:xfrm>
          <a:custGeom>
            <a:avLst/>
            <a:gdLst>
              <a:gd name="connsiteX0" fmla="*/ 375625 w 376433"/>
              <a:gd name="connsiteY0" fmla="*/ 865 h 287920"/>
              <a:gd name="connsiteX1" fmla="*/ 254975 w 376433"/>
              <a:gd name="connsiteY1" fmla="*/ 70715 h 287920"/>
              <a:gd name="connsiteX2" fmla="*/ 4150 w 376433"/>
              <a:gd name="connsiteY2" fmla="*/ 283440 h 287920"/>
              <a:gd name="connsiteX3" fmla="*/ 105750 w 376433"/>
              <a:gd name="connsiteY3" fmla="*/ 207240 h 287920"/>
              <a:gd name="connsiteX4" fmla="*/ 201000 w 376433"/>
              <a:gd name="connsiteY4" fmla="*/ 108815 h 287920"/>
              <a:gd name="connsiteX5" fmla="*/ 375625 w 376433"/>
              <a:gd name="connsiteY5" fmla="*/ 865 h 28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6433" h="287920">
                <a:moveTo>
                  <a:pt x="375625" y="865"/>
                </a:moveTo>
                <a:cubicBezTo>
                  <a:pt x="384621" y="-5485"/>
                  <a:pt x="316887" y="23619"/>
                  <a:pt x="254975" y="70715"/>
                </a:cubicBezTo>
                <a:cubicBezTo>
                  <a:pt x="193063" y="117811"/>
                  <a:pt x="29021" y="260686"/>
                  <a:pt x="4150" y="283440"/>
                </a:cubicBezTo>
                <a:cubicBezTo>
                  <a:pt x="-20721" y="306194"/>
                  <a:pt x="72942" y="236344"/>
                  <a:pt x="105750" y="207240"/>
                </a:cubicBezTo>
                <a:cubicBezTo>
                  <a:pt x="138558" y="178136"/>
                  <a:pt x="160783" y="141623"/>
                  <a:pt x="201000" y="108815"/>
                </a:cubicBezTo>
                <a:cubicBezTo>
                  <a:pt x="241217" y="76007"/>
                  <a:pt x="366629" y="7215"/>
                  <a:pt x="375625" y="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 1403">
            <a:extLst>
              <a:ext uri="{FF2B5EF4-FFF2-40B4-BE49-F238E27FC236}">
                <a16:creationId xmlns:a16="http://schemas.microsoft.com/office/drawing/2014/main" id="{221BCC8A-5523-94C2-240F-AD7CFD473856}"/>
              </a:ext>
            </a:extLst>
          </p:cNvPr>
          <p:cNvSpPr/>
          <p:nvPr/>
        </p:nvSpPr>
        <p:spPr>
          <a:xfrm>
            <a:off x="6956558" y="7356418"/>
            <a:ext cx="514345" cy="447911"/>
          </a:xfrm>
          <a:custGeom>
            <a:avLst/>
            <a:gdLst>
              <a:gd name="connsiteX0" fmla="*/ 514217 w 514345"/>
              <a:gd name="connsiteY0" fmla="*/ 57 h 447911"/>
              <a:gd name="connsiteX1" fmla="*/ 361817 w 514345"/>
              <a:gd name="connsiteY1" fmla="*/ 136582 h 447911"/>
              <a:gd name="connsiteX2" fmla="*/ 196717 w 514345"/>
              <a:gd name="connsiteY2" fmla="*/ 190557 h 447911"/>
              <a:gd name="connsiteX3" fmla="*/ 279267 w 514345"/>
              <a:gd name="connsiteY3" fmla="*/ 181032 h 447911"/>
              <a:gd name="connsiteX4" fmla="*/ 136392 w 514345"/>
              <a:gd name="connsiteY4" fmla="*/ 266757 h 447911"/>
              <a:gd name="connsiteX5" fmla="*/ 50667 w 514345"/>
              <a:gd name="connsiteY5" fmla="*/ 333432 h 447911"/>
              <a:gd name="connsiteX6" fmla="*/ 203067 w 514345"/>
              <a:gd name="connsiteY6" fmla="*/ 444557 h 447911"/>
              <a:gd name="connsiteX7" fmla="*/ 130042 w 514345"/>
              <a:gd name="connsiteY7" fmla="*/ 409632 h 447911"/>
              <a:gd name="connsiteX8" fmla="*/ 3042 w 514345"/>
              <a:gd name="connsiteY8" fmla="*/ 314382 h 447911"/>
              <a:gd name="connsiteX9" fmla="*/ 269742 w 514345"/>
              <a:gd name="connsiteY9" fmla="*/ 244532 h 447911"/>
              <a:gd name="connsiteX10" fmla="*/ 187192 w 514345"/>
              <a:gd name="connsiteY10" fmla="*/ 228657 h 447911"/>
              <a:gd name="connsiteX11" fmla="*/ 384042 w 514345"/>
              <a:gd name="connsiteY11" fmla="*/ 120707 h 447911"/>
              <a:gd name="connsiteX12" fmla="*/ 514217 w 514345"/>
              <a:gd name="connsiteY12" fmla="*/ 57 h 44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4345" h="447911">
                <a:moveTo>
                  <a:pt x="514217" y="57"/>
                </a:moveTo>
                <a:cubicBezTo>
                  <a:pt x="510513" y="2703"/>
                  <a:pt x="414734" y="104832"/>
                  <a:pt x="361817" y="136582"/>
                </a:cubicBezTo>
                <a:cubicBezTo>
                  <a:pt x="308900" y="168332"/>
                  <a:pt x="210475" y="183149"/>
                  <a:pt x="196717" y="190557"/>
                </a:cubicBezTo>
                <a:cubicBezTo>
                  <a:pt x="182959" y="197965"/>
                  <a:pt x="289321" y="168332"/>
                  <a:pt x="279267" y="181032"/>
                </a:cubicBezTo>
                <a:cubicBezTo>
                  <a:pt x="269213" y="193732"/>
                  <a:pt x="174492" y="241357"/>
                  <a:pt x="136392" y="266757"/>
                </a:cubicBezTo>
                <a:cubicBezTo>
                  <a:pt x="98292" y="292157"/>
                  <a:pt x="39555" y="303799"/>
                  <a:pt x="50667" y="333432"/>
                </a:cubicBezTo>
                <a:cubicBezTo>
                  <a:pt x="61779" y="363065"/>
                  <a:pt x="189838" y="431857"/>
                  <a:pt x="203067" y="444557"/>
                </a:cubicBezTo>
                <a:cubicBezTo>
                  <a:pt x="216296" y="457257"/>
                  <a:pt x="163379" y="431328"/>
                  <a:pt x="130042" y="409632"/>
                </a:cubicBezTo>
                <a:cubicBezTo>
                  <a:pt x="96704" y="387936"/>
                  <a:pt x="-20241" y="341899"/>
                  <a:pt x="3042" y="314382"/>
                </a:cubicBezTo>
                <a:cubicBezTo>
                  <a:pt x="26325" y="286865"/>
                  <a:pt x="239050" y="258819"/>
                  <a:pt x="269742" y="244532"/>
                </a:cubicBezTo>
                <a:cubicBezTo>
                  <a:pt x="300434" y="230245"/>
                  <a:pt x="168142" y="249294"/>
                  <a:pt x="187192" y="228657"/>
                </a:cubicBezTo>
                <a:cubicBezTo>
                  <a:pt x="206242" y="208020"/>
                  <a:pt x="327421" y="154574"/>
                  <a:pt x="384042" y="120707"/>
                </a:cubicBezTo>
                <a:cubicBezTo>
                  <a:pt x="440663" y="86840"/>
                  <a:pt x="517921" y="-2589"/>
                  <a:pt x="514217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 1404">
            <a:extLst>
              <a:ext uri="{FF2B5EF4-FFF2-40B4-BE49-F238E27FC236}">
                <a16:creationId xmlns:a16="http://schemas.microsoft.com/office/drawing/2014/main" id="{DF5B91EA-C15D-DC2F-6EC8-1F4CC7A13397}"/>
              </a:ext>
            </a:extLst>
          </p:cNvPr>
          <p:cNvSpPr/>
          <p:nvPr/>
        </p:nvSpPr>
        <p:spPr>
          <a:xfrm>
            <a:off x="6754214" y="6584712"/>
            <a:ext cx="501458" cy="501447"/>
          </a:xfrm>
          <a:custGeom>
            <a:avLst/>
            <a:gdLst>
              <a:gd name="connsiteX0" fmla="*/ 332386 w 501458"/>
              <a:gd name="connsiteY0" fmla="*/ 238 h 501447"/>
              <a:gd name="connsiteX1" fmla="*/ 465736 w 501458"/>
              <a:gd name="connsiteY1" fmla="*/ 63738 h 501447"/>
              <a:gd name="connsiteX2" fmla="*/ 383186 w 501458"/>
              <a:gd name="connsiteY2" fmla="*/ 162163 h 501447"/>
              <a:gd name="connsiteX3" fmla="*/ 440336 w 501458"/>
              <a:gd name="connsiteY3" fmla="*/ 162163 h 501447"/>
              <a:gd name="connsiteX4" fmla="*/ 189511 w 501458"/>
              <a:gd name="connsiteY4" fmla="*/ 266938 h 501447"/>
              <a:gd name="connsiteX5" fmla="*/ 87911 w 501458"/>
              <a:gd name="connsiteY5" fmla="*/ 320913 h 501447"/>
              <a:gd name="connsiteX6" fmla="*/ 8536 w 501458"/>
              <a:gd name="connsiteY6" fmla="*/ 498713 h 501447"/>
              <a:gd name="connsiteX7" fmla="*/ 24411 w 501458"/>
              <a:gd name="connsiteY7" fmla="*/ 416163 h 501447"/>
              <a:gd name="connsiteX8" fmla="*/ 205386 w 501458"/>
              <a:gd name="connsiteY8" fmla="*/ 247888 h 501447"/>
              <a:gd name="connsiteX9" fmla="*/ 208561 w 501458"/>
              <a:gd name="connsiteY9" fmla="*/ 235188 h 501447"/>
              <a:gd name="connsiteX10" fmla="*/ 170461 w 501458"/>
              <a:gd name="connsiteY10" fmla="*/ 228838 h 501447"/>
              <a:gd name="connsiteX11" fmla="*/ 408586 w 501458"/>
              <a:gd name="connsiteY11" fmla="*/ 203438 h 501447"/>
              <a:gd name="connsiteX12" fmla="*/ 338736 w 501458"/>
              <a:gd name="connsiteY12" fmla="*/ 120888 h 501447"/>
              <a:gd name="connsiteX13" fmla="*/ 395886 w 501458"/>
              <a:gd name="connsiteY13" fmla="*/ 152638 h 501447"/>
              <a:gd name="connsiteX14" fmla="*/ 500661 w 501458"/>
              <a:gd name="connsiteY14" fmla="*/ 85963 h 501447"/>
              <a:gd name="connsiteX15" fmla="*/ 332386 w 501458"/>
              <a:gd name="connsiteY15" fmla="*/ 238 h 501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1458" h="501447">
                <a:moveTo>
                  <a:pt x="332386" y="238"/>
                </a:moveTo>
                <a:cubicBezTo>
                  <a:pt x="326565" y="-3466"/>
                  <a:pt x="457269" y="36750"/>
                  <a:pt x="465736" y="63738"/>
                </a:cubicBezTo>
                <a:cubicBezTo>
                  <a:pt x="474203" y="90726"/>
                  <a:pt x="387419" y="145759"/>
                  <a:pt x="383186" y="162163"/>
                </a:cubicBezTo>
                <a:cubicBezTo>
                  <a:pt x="378953" y="178567"/>
                  <a:pt x="472615" y="144701"/>
                  <a:pt x="440336" y="162163"/>
                </a:cubicBezTo>
                <a:cubicBezTo>
                  <a:pt x="408057" y="179625"/>
                  <a:pt x="248248" y="240480"/>
                  <a:pt x="189511" y="266938"/>
                </a:cubicBezTo>
                <a:cubicBezTo>
                  <a:pt x="130774" y="293396"/>
                  <a:pt x="118073" y="282284"/>
                  <a:pt x="87911" y="320913"/>
                </a:cubicBezTo>
                <a:cubicBezTo>
                  <a:pt x="57748" y="359542"/>
                  <a:pt x="19119" y="482838"/>
                  <a:pt x="8536" y="498713"/>
                </a:cubicBezTo>
                <a:cubicBezTo>
                  <a:pt x="-2047" y="514588"/>
                  <a:pt x="-8397" y="457967"/>
                  <a:pt x="24411" y="416163"/>
                </a:cubicBezTo>
                <a:cubicBezTo>
                  <a:pt x="57219" y="374359"/>
                  <a:pt x="174694" y="278050"/>
                  <a:pt x="205386" y="247888"/>
                </a:cubicBezTo>
                <a:cubicBezTo>
                  <a:pt x="236078" y="217726"/>
                  <a:pt x="214382" y="238363"/>
                  <a:pt x="208561" y="235188"/>
                </a:cubicBezTo>
                <a:cubicBezTo>
                  <a:pt x="202740" y="232013"/>
                  <a:pt x="137124" y="234130"/>
                  <a:pt x="170461" y="228838"/>
                </a:cubicBezTo>
                <a:cubicBezTo>
                  <a:pt x="203798" y="223546"/>
                  <a:pt x="380540" y="221430"/>
                  <a:pt x="408586" y="203438"/>
                </a:cubicBezTo>
                <a:cubicBezTo>
                  <a:pt x="436632" y="185446"/>
                  <a:pt x="340853" y="129355"/>
                  <a:pt x="338736" y="120888"/>
                </a:cubicBezTo>
                <a:cubicBezTo>
                  <a:pt x="336619" y="112421"/>
                  <a:pt x="368898" y="158459"/>
                  <a:pt x="395886" y="152638"/>
                </a:cubicBezTo>
                <a:cubicBezTo>
                  <a:pt x="422874" y="146817"/>
                  <a:pt x="510715" y="111892"/>
                  <a:pt x="500661" y="85963"/>
                </a:cubicBezTo>
                <a:cubicBezTo>
                  <a:pt x="490607" y="60034"/>
                  <a:pt x="338207" y="3942"/>
                  <a:pt x="332386" y="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 1405">
            <a:extLst>
              <a:ext uri="{FF2B5EF4-FFF2-40B4-BE49-F238E27FC236}">
                <a16:creationId xmlns:a16="http://schemas.microsoft.com/office/drawing/2014/main" id="{54AF9BAD-B7D6-07F9-F873-FFC583D66A39}"/>
              </a:ext>
            </a:extLst>
          </p:cNvPr>
          <p:cNvSpPr/>
          <p:nvPr/>
        </p:nvSpPr>
        <p:spPr>
          <a:xfrm>
            <a:off x="6749899" y="7124700"/>
            <a:ext cx="89371" cy="397140"/>
          </a:xfrm>
          <a:custGeom>
            <a:avLst/>
            <a:gdLst>
              <a:gd name="connsiteX0" fmla="*/ 31901 w 89371"/>
              <a:gd name="connsiteY0" fmla="*/ 0 h 397140"/>
              <a:gd name="connsiteX1" fmla="*/ 85876 w 89371"/>
              <a:gd name="connsiteY1" fmla="*/ 276225 h 397140"/>
              <a:gd name="connsiteX2" fmla="*/ 151 w 89371"/>
              <a:gd name="connsiteY2" fmla="*/ 396875 h 397140"/>
              <a:gd name="connsiteX3" fmla="*/ 63651 w 89371"/>
              <a:gd name="connsiteY3" fmla="*/ 304800 h 397140"/>
              <a:gd name="connsiteX4" fmla="*/ 9676 w 89371"/>
              <a:gd name="connsiteY4" fmla="*/ 177800 h 397140"/>
              <a:gd name="connsiteX5" fmla="*/ 89051 w 89371"/>
              <a:gd name="connsiteY5" fmla="*/ 279400 h 397140"/>
              <a:gd name="connsiteX6" fmla="*/ 31901 w 89371"/>
              <a:gd name="connsiteY6" fmla="*/ 0 h 397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371" h="397140">
                <a:moveTo>
                  <a:pt x="31901" y="0"/>
                </a:moveTo>
                <a:cubicBezTo>
                  <a:pt x="31372" y="-529"/>
                  <a:pt x="91168" y="210079"/>
                  <a:pt x="85876" y="276225"/>
                </a:cubicBezTo>
                <a:cubicBezTo>
                  <a:pt x="80584" y="342371"/>
                  <a:pt x="3855" y="392113"/>
                  <a:pt x="151" y="396875"/>
                </a:cubicBezTo>
                <a:cubicBezTo>
                  <a:pt x="-3553" y="401637"/>
                  <a:pt x="62064" y="341312"/>
                  <a:pt x="63651" y="304800"/>
                </a:cubicBezTo>
                <a:cubicBezTo>
                  <a:pt x="65238" y="268288"/>
                  <a:pt x="5443" y="182033"/>
                  <a:pt x="9676" y="177800"/>
                </a:cubicBezTo>
                <a:cubicBezTo>
                  <a:pt x="13909" y="173567"/>
                  <a:pt x="83759" y="309562"/>
                  <a:pt x="89051" y="279400"/>
                </a:cubicBezTo>
                <a:cubicBezTo>
                  <a:pt x="94343" y="249238"/>
                  <a:pt x="32430" y="529"/>
                  <a:pt x="3190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 1406">
            <a:extLst>
              <a:ext uri="{FF2B5EF4-FFF2-40B4-BE49-F238E27FC236}">
                <a16:creationId xmlns:a16="http://schemas.microsoft.com/office/drawing/2014/main" id="{AD7B5B58-D3BC-1703-2A06-9A4DCFDAA1E9}"/>
              </a:ext>
            </a:extLst>
          </p:cNvPr>
          <p:cNvSpPr/>
          <p:nvPr/>
        </p:nvSpPr>
        <p:spPr>
          <a:xfrm>
            <a:off x="6736843" y="7440991"/>
            <a:ext cx="439778" cy="58402"/>
          </a:xfrm>
          <a:custGeom>
            <a:avLst/>
            <a:gdLst>
              <a:gd name="connsiteX0" fmla="*/ 507 w 439778"/>
              <a:gd name="connsiteY0" fmla="*/ 58359 h 58402"/>
              <a:gd name="connsiteX1" fmla="*/ 289432 w 439778"/>
              <a:gd name="connsiteY1" fmla="*/ 10734 h 58402"/>
              <a:gd name="connsiteX2" fmla="*/ 435482 w 439778"/>
              <a:gd name="connsiteY2" fmla="*/ 17084 h 58402"/>
              <a:gd name="connsiteX3" fmla="*/ 365632 w 439778"/>
              <a:gd name="connsiteY3" fmla="*/ 1209 h 58402"/>
              <a:gd name="connsiteX4" fmla="*/ 507 w 439778"/>
              <a:gd name="connsiteY4" fmla="*/ 58359 h 5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778" h="58402">
                <a:moveTo>
                  <a:pt x="507" y="58359"/>
                </a:moveTo>
                <a:cubicBezTo>
                  <a:pt x="-12193" y="59946"/>
                  <a:pt x="216936" y="17613"/>
                  <a:pt x="289432" y="10734"/>
                </a:cubicBezTo>
                <a:cubicBezTo>
                  <a:pt x="361928" y="3855"/>
                  <a:pt x="422782" y="18671"/>
                  <a:pt x="435482" y="17084"/>
                </a:cubicBezTo>
                <a:cubicBezTo>
                  <a:pt x="448182" y="15497"/>
                  <a:pt x="434953" y="-5141"/>
                  <a:pt x="365632" y="1209"/>
                </a:cubicBezTo>
                <a:cubicBezTo>
                  <a:pt x="296311" y="7559"/>
                  <a:pt x="13207" y="56772"/>
                  <a:pt x="507" y="58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 1408">
            <a:extLst>
              <a:ext uri="{FF2B5EF4-FFF2-40B4-BE49-F238E27FC236}">
                <a16:creationId xmlns:a16="http://schemas.microsoft.com/office/drawing/2014/main" id="{EF001E24-E531-54F5-BC0C-79C4ED5FEA42}"/>
              </a:ext>
            </a:extLst>
          </p:cNvPr>
          <p:cNvSpPr/>
          <p:nvPr/>
        </p:nvSpPr>
        <p:spPr>
          <a:xfrm>
            <a:off x="6857304" y="7324577"/>
            <a:ext cx="400256" cy="127167"/>
          </a:xfrm>
          <a:custGeom>
            <a:avLst/>
            <a:gdLst>
              <a:gd name="connsiteX0" fmla="*/ 696 w 400256"/>
              <a:gd name="connsiteY0" fmla="*/ 127148 h 127167"/>
              <a:gd name="connsiteX1" fmla="*/ 391221 w 400256"/>
              <a:gd name="connsiteY1" fmla="*/ 66823 h 127167"/>
              <a:gd name="connsiteX2" fmla="*/ 261046 w 400256"/>
              <a:gd name="connsiteY2" fmla="*/ 73173 h 127167"/>
              <a:gd name="connsiteX3" fmla="*/ 95946 w 400256"/>
              <a:gd name="connsiteY3" fmla="*/ 148 h 127167"/>
              <a:gd name="connsiteX4" fmla="*/ 283271 w 400256"/>
              <a:gd name="connsiteY4" fmla="*/ 54123 h 127167"/>
              <a:gd name="connsiteX5" fmla="*/ 191196 w 400256"/>
              <a:gd name="connsiteY5" fmla="*/ 50948 h 127167"/>
              <a:gd name="connsiteX6" fmla="*/ 292796 w 400256"/>
              <a:gd name="connsiteY6" fmla="*/ 73173 h 127167"/>
              <a:gd name="connsiteX7" fmla="*/ 696 w 400256"/>
              <a:gd name="connsiteY7" fmla="*/ 127148 h 127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0256" h="127167">
                <a:moveTo>
                  <a:pt x="696" y="127148"/>
                </a:moveTo>
                <a:cubicBezTo>
                  <a:pt x="17100" y="126090"/>
                  <a:pt x="347829" y="75819"/>
                  <a:pt x="391221" y="66823"/>
                </a:cubicBezTo>
                <a:cubicBezTo>
                  <a:pt x="434613" y="57827"/>
                  <a:pt x="310258" y="84285"/>
                  <a:pt x="261046" y="73173"/>
                </a:cubicBezTo>
                <a:cubicBezTo>
                  <a:pt x="211834" y="62061"/>
                  <a:pt x="92242" y="3323"/>
                  <a:pt x="95946" y="148"/>
                </a:cubicBezTo>
                <a:cubicBezTo>
                  <a:pt x="99650" y="-3027"/>
                  <a:pt x="267396" y="45656"/>
                  <a:pt x="283271" y="54123"/>
                </a:cubicBezTo>
                <a:cubicBezTo>
                  <a:pt x="299146" y="62590"/>
                  <a:pt x="189609" y="47773"/>
                  <a:pt x="191196" y="50948"/>
                </a:cubicBezTo>
                <a:cubicBezTo>
                  <a:pt x="192783" y="54123"/>
                  <a:pt x="322959" y="60473"/>
                  <a:pt x="292796" y="73173"/>
                </a:cubicBezTo>
                <a:cubicBezTo>
                  <a:pt x="262634" y="85873"/>
                  <a:pt x="-15708" y="128206"/>
                  <a:pt x="696" y="127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 1409">
            <a:extLst>
              <a:ext uri="{FF2B5EF4-FFF2-40B4-BE49-F238E27FC236}">
                <a16:creationId xmlns:a16="http://schemas.microsoft.com/office/drawing/2014/main" id="{11648FCC-46BA-B64D-FB76-3DA12393A715}"/>
              </a:ext>
            </a:extLst>
          </p:cNvPr>
          <p:cNvSpPr/>
          <p:nvPr/>
        </p:nvSpPr>
        <p:spPr>
          <a:xfrm>
            <a:off x="6826247" y="6883392"/>
            <a:ext cx="194765" cy="165238"/>
          </a:xfrm>
          <a:custGeom>
            <a:avLst/>
            <a:gdLst>
              <a:gd name="connsiteX0" fmla="*/ 152403 w 194765"/>
              <a:gd name="connsiteY0" fmla="*/ 8 h 165238"/>
              <a:gd name="connsiteX1" fmla="*/ 193678 w 194765"/>
              <a:gd name="connsiteY1" fmla="*/ 120658 h 165238"/>
              <a:gd name="connsiteX2" fmla="*/ 98428 w 194765"/>
              <a:gd name="connsiteY2" fmla="*/ 123833 h 165238"/>
              <a:gd name="connsiteX3" fmla="*/ 3 w 194765"/>
              <a:gd name="connsiteY3" fmla="*/ 165108 h 165238"/>
              <a:gd name="connsiteX4" fmla="*/ 95253 w 194765"/>
              <a:gd name="connsiteY4" fmla="*/ 136533 h 165238"/>
              <a:gd name="connsiteX5" fmla="*/ 190503 w 194765"/>
              <a:gd name="connsiteY5" fmla="*/ 127008 h 165238"/>
              <a:gd name="connsiteX6" fmla="*/ 152403 w 194765"/>
              <a:gd name="connsiteY6" fmla="*/ 8 h 165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765" h="165238">
                <a:moveTo>
                  <a:pt x="152403" y="8"/>
                </a:moveTo>
                <a:cubicBezTo>
                  <a:pt x="152932" y="-1050"/>
                  <a:pt x="202674" y="100021"/>
                  <a:pt x="193678" y="120658"/>
                </a:cubicBezTo>
                <a:cubicBezTo>
                  <a:pt x="184682" y="141296"/>
                  <a:pt x="130707" y="116425"/>
                  <a:pt x="98428" y="123833"/>
                </a:cubicBezTo>
                <a:cubicBezTo>
                  <a:pt x="66149" y="131241"/>
                  <a:pt x="532" y="162991"/>
                  <a:pt x="3" y="165108"/>
                </a:cubicBezTo>
                <a:cubicBezTo>
                  <a:pt x="-526" y="167225"/>
                  <a:pt x="63503" y="142883"/>
                  <a:pt x="95253" y="136533"/>
                </a:cubicBezTo>
                <a:cubicBezTo>
                  <a:pt x="127003" y="130183"/>
                  <a:pt x="182566" y="149233"/>
                  <a:pt x="190503" y="127008"/>
                </a:cubicBezTo>
                <a:cubicBezTo>
                  <a:pt x="198441" y="104783"/>
                  <a:pt x="151874" y="1066"/>
                  <a:pt x="15240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 1410">
            <a:extLst>
              <a:ext uri="{FF2B5EF4-FFF2-40B4-BE49-F238E27FC236}">
                <a16:creationId xmlns:a16="http://schemas.microsoft.com/office/drawing/2014/main" id="{44F63010-94D7-C098-2EF1-F52C02EE8A8C}"/>
              </a:ext>
            </a:extLst>
          </p:cNvPr>
          <p:cNvSpPr/>
          <p:nvPr/>
        </p:nvSpPr>
        <p:spPr>
          <a:xfrm>
            <a:off x="6831346" y="6788119"/>
            <a:ext cx="408186" cy="210210"/>
          </a:xfrm>
          <a:custGeom>
            <a:avLst/>
            <a:gdLst>
              <a:gd name="connsiteX0" fmla="*/ 1254 w 408186"/>
              <a:gd name="connsiteY0" fmla="*/ 209581 h 210210"/>
              <a:gd name="connsiteX1" fmla="*/ 160004 w 408186"/>
              <a:gd name="connsiteY1" fmla="*/ 79406 h 210210"/>
              <a:gd name="connsiteX2" fmla="*/ 404479 w 408186"/>
              <a:gd name="connsiteY2" fmla="*/ 117506 h 210210"/>
              <a:gd name="connsiteX3" fmla="*/ 299704 w 408186"/>
              <a:gd name="connsiteY3" fmla="*/ 79406 h 210210"/>
              <a:gd name="connsiteX4" fmla="*/ 191754 w 408186"/>
              <a:gd name="connsiteY4" fmla="*/ 31 h 210210"/>
              <a:gd name="connsiteX5" fmla="*/ 283829 w 408186"/>
              <a:gd name="connsiteY5" fmla="*/ 69881 h 210210"/>
              <a:gd name="connsiteX6" fmla="*/ 172704 w 408186"/>
              <a:gd name="connsiteY6" fmla="*/ 73056 h 210210"/>
              <a:gd name="connsiteX7" fmla="*/ 90154 w 408186"/>
              <a:gd name="connsiteY7" fmla="*/ 127031 h 210210"/>
              <a:gd name="connsiteX8" fmla="*/ 1254 w 408186"/>
              <a:gd name="connsiteY8" fmla="*/ 209581 h 21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186" h="210210">
                <a:moveTo>
                  <a:pt x="1254" y="209581"/>
                </a:moveTo>
                <a:cubicBezTo>
                  <a:pt x="12896" y="201643"/>
                  <a:pt x="92800" y="94752"/>
                  <a:pt x="160004" y="79406"/>
                </a:cubicBezTo>
                <a:cubicBezTo>
                  <a:pt x="227208" y="64060"/>
                  <a:pt x="381196" y="117506"/>
                  <a:pt x="404479" y="117506"/>
                </a:cubicBezTo>
                <a:cubicBezTo>
                  <a:pt x="427762" y="117506"/>
                  <a:pt x="335158" y="98985"/>
                  <a:pt x="299704" y="79406"/>
                </a:cubicBezTo>
                <a:cubicBezTo>
                  <a:pt x="264250" y="59827"/>
                  <a:pt x="194400" y="1618"/>
                  <a:pt x="191754" y="31"/>
                </a:cubicBezTo>
                <a:cubicBezTo>
                  <a:pt x="189108" y="-1557"/>
                  <a:pt x="287004" y="57710"/>
                  <a:pt x="283829" y="69881"/>
                </a:cubicBezTo>
                <a:cubicBezTo>
                  <a:pt x="280654" y="82052"/>
                  <a:pt x="204983" y="63531"/>
                  <a:pt x="172704" y="73056"/>
                </a:cubicBezTo>
                <a:cubicBezTo>
                  <a:pt x="140425" y="82581"/>
                  <a:pt x="118200" y="105864"/>
                  <a:pt x="90154" y="127031"/>
                </a:cubicBezTo>
                <a:cubicBezTo>
                  <a:pt x="62108" y="148198"/>
                  <a:pt x="-10388" y="217519"/>
                  <a:pt x="1254" y="209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 1411">
            <a:extLst>
              <a:ext uri="{FF2B5EF4-FFF2-40B4-BE49-F238E27FC236}">
                <a16:creationId xmlns:a16="http://schemas.microsoft.com/office/drawing/2014/main" id="{2C6AD1B9-DA56-AFC4-E2F3-0CE8C2F61069}"/>
              </a:ext>
            </a:extLst>
          </p:cNvPr>
          <p:cNvSpPr/>
          <p:nvPr/>
        </p:nvSpPr>
        <p:spPr>
          <a:xfrm>
            <a:off x="6868131" y="7098847"/>
            <a:ext cx="187201" cy="194294"/>
          </a:xfrm>
          <a:custGeom>
            <a:avLst/>
            <a:gdLst>
              <a:gd name="connsiteX0" fmla="*/ 43844 w 187201"/>
              <a:gd name="connsiteY0" fmla="*/ 453 h 194294"/>
              <a:gd name="connsiteX1" fmla="*/ 8919 w 187201"/>
              <a:gd name="connsiteY1" fmla="*/ 83003 h 194294"/>
              <a:gd name="connsiteX2" fmla="*/ 24794 w 187201"/>
              <a:gd name="connsiteY2" fmla="*/ 162378 h 194294"/>
              <a:gd name="connsiteX3" fmla="*/ 8919 w 187201"/>
              <a:gd name="connsiteY3" fmla="*/ 152853 h 194294"/>
              <a:gd name="connsiteX4" fmla="*/ 186719 w 187201"/>
              <a:gd name="connsiteY4" fmla="*/ 194128 h 194294"/>
              <a:gd name="connsiteX5" fmla="*/ 59719 w 187201"/>
              <a:gd name="connsiteY5" fmla="*/ 165553 h 194294"/>
              <a:gd name="connsiteX6" fmla="*/ 5744 w 187201"/>
              <a:gd name="connsiteY6" fmla="*/ 121103 h 194294"/>
              <a:gd name="connsiteX7" fmla="*/ 43844 w 187201"/>
              <a:gd name="connsiteY7" fmla="*/ 453 h 19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201" h="194294">
                <a:moveTo>
                  <a:pt x="43844" y="453"/>
                </a:moveTo>
                <a:cubicBezTo>
                  <a:pt x="44373" y="-5897"/>
                  <a:pt x="12094" y="56015"/>
                  <a:pt x="8919" y="83003"/>
                </a:cubicBezTo>
                <a:cubicBezTo>
                  <a:pt x="5744" y="109991"/>
                  <a:pt x="24794" y="150736"/>
                  <a:pt x="24794" y="162378"/>
                </a:cubicBezTo>
                <a:cubicBezTo>
                  <a:pt x="24794" y="174020"/>
                  <a:pt x="-18069" y="147561"/>
                  <a:pt x="8919" y="152853"/>
                </a:cubicBezTo>
                <a:cubicBezTo>
                  <a:pt x="35906" y="158145"/>
                  <a:pt x="178252" y="192011"/>
                  <a:pt x="186719" y="194128"/>
                </a:cubicBezTo>
                <a:cubicBezTo>
                  <a:pt x="195186" y="196245"/>
                  <a:pt x="89881" y="177724"/>
                  <a:pt x="59719" y="165553"/>
                </a:cubicBezTo>
                <a:cubicBezTo>
                  <a:pt x="29557" y="153382"/>
                  <a:pt x="9977" y="144915"/>
                  <a:pt x="5744" y="121103"/>
                </a:cubicBezTo>
                <a:cubicBezTo>
                  <a:pt x="1511" y="97291"/>
                  <a:pt x="43315" y="6803"/>
                  <a:pt x="43844" y="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 1412">
            <a:extLst>
              <a:ext uri="{FF2B5EF4-FFF2-40B4-BE49-F238E27FC236}">
                <a16:creationId xmlns:a16="http://schemas.microsoft.com/office/drawing/2014/main" id="{8D0FF6F4-7DB1-3254-3036-A4FC47D46C10}"/>
              </a:ext>
            </a:extLst>
          </p:cNvPr>
          <p:cNvSpPr/>
          <p:nvPr/>
        </p:nvSpPr>
        <p:spPr>
          <a:xfrm>
            <a:off x="6984856" y="7064317"/>
            <a:ext cx="368457" cy="261198"/>
          </a:xfrm>
          <a:custGeom>
            <a:avLst/>
            <a:gdLst>
              <a:gd name="connsiteX0" fmla="*/ 144 w 368457"/>
              <a:gd name="connsiteY0" fmla="*/ 58 h 261198"/>
              <a:gd name="connsiteX1" fmla="*/ 222394 w 368457"/>
              <a:gd name="connsiteY1" fmla="*/ 184208 h 261198"/>
              <a:gd name="connsiteX2" fmla="*/ 333519 w 368457"/>
              <a:gd name="connsiteY2" fmla="*/ 260408 h 261198"/>
              <a:gd name="connsiteX3" fmla="*/ 247794 w 368457"/>
              <a:gd name="connsiteY3" fmla="*/ 225483 h 261198"/>
              <a:gd name="connsiteX4" fmla="*/ 320819 w 368457"/>
              <a:gd name="connsiteY4" fmla="*/ 250883 h 261198"/>
              <a:gd name="connsiteX5" fmla="*/ 368444 w 368457"/>
              <a:gd name="connsiteY5" fmla="*/ 206433 h 261198"/>
              <a:gd name="connsiteX6" fmla="*/ 323994 w 368457"/>
              <a:gd name="connsiteY6" fmla="*/ 247708 h 261198"/>
              <a:gd name="connsiteX7" fmla="*/ 190644 w 368457"/>
              <a:gd name="connsiteY7" fmla="*/ 165158 h 261198"/>
              <a:gd name="connsiteX8" fmla="*/ 144 w 368457"/>
              <a:gd name="connsiteY8" fmla="*/ 58 h 261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457" h="261198">
                <a:moveTo>
                  <a:pt x="144" y="58"/>
                </a:moveTo>
                <a:cubicBezTo>
                  <a:pt x="5436" y="3233"/>
                  <a:pt x="166832" y="140816"/>
                  <a:pt x="222394" y="184208"/>
                </a:cubicBezTo>
                <a:cubicBezTo>
                  <a:pt x="277957" y="227600"/>
                  <a:pt x="329286" y="253529"/>
                  <a:pt x="333519" y="260408"/>
                </a:cubicBezTo>
                <a:cubicBezTo>
                  <a:pt x="337752" y="267287"/>
                  <a:pt x="249911" y="227071"/>
                  <a:pt x="247794" y="225483"/>
                </a:cubicBezTo>
                <a:cubicBezTo>
                  <a:pt x="245677" y="223895"/>
                  <a:pt x="300711" y="254058"/>
                  <a:pt x="320819" y="250883"/>
                </a:cubicBezTo>
                <a:cubicBezTo>
                  <a:pt x="340927" y="247708"/>
                  <a:pt x="367915" y="206962"/>
                  <a:pt x="368444" y="206433"/>
                </a:cubicBezTo>
                <a:cubicBezTo>
                  <a:pt x="368973" y="205904"/>
                  <a:pt x="353627" y="254587"/>
                  <a:pt x="323994" y="247708"/>
                </a:cubicBezTo>
                <a:cubicBezTo>
                  <a:pt x="294361" y="240829"/>
                  <a:pt x="245148" y="205375"/>
                  <a:pt x="190644" y="165158"/>
                </a:cubicBezTo>
                <a:cubicBezTo>
                  <a:pt x="136140" y="124941"/>
                  <a:pt x="-5148" y="-3117"/>
                  <a:pt x="144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 1413">
            <a:extLst>
              <a:ext uri="{FF2B5EF4-FFF2-40B4-BE49-F238E27FC236}">
                <a16:creationId xmlns:a16="http://schemas.microsoft.com/office/drawing/2014/main" id="{0498012E-F9B4-53FD-4FB0-F00739592663}"/>
              </a:ext>
            </a:extLst>
          </p:cNvPr>
          <p:cNvSpPr/>
          <p:nvPr/>
        </p:nvSpPr>
        <p:spPr>
          <a:xfrm>
            <a:off x="6937297" y="7079759"/>
            <a:ext cx="230929" cy="227860"/>
          </a:xfrm>
          <a:custGeom>
            <a:avLst/>
            <a:gdLst>
              <a:gd name="connsiteX0" fmla="*/ 78 w 230929"/>
              <a:gd name="connsiteY0" fmla="*/ 491 h 227860"/>
              <a:gd name="connsiteX1" fmla="*/ 44528 w 230929"/>
              <a:gd name="connsiteY1" fmla="*/ 124316 h 227860"/>
              <a:gd name="connsiteX2" fmla="*/ 228678 w 230929"/>
              <a:gd name="connsiteY2" fmla="*/ 225916 h 227860"/>
              <a:gd name="connsiteX3" fmla="*/ 142953 w 230929"/>
              <a:gd name="connsiteY3" fmla="*/ 187816 h 227860"/>
              <a:gd name="connsiteX4" fmla="*/ 82628 w 230929"/>
              <a:gd name="connsiteY4" fmla="*/ 146541 h 227860"/>
              <a:gd name="connsiteX5" fmla="*/ 35003 w 230929"/>
              <a:gd name="connsiteY5" fmla="*/ 83041 h 227860"/>
              <a:gd name="connsiteX6" fmla="*/ 78 w 230929"/>
              <a:gd name="connsiteY6" fmla="*/ 491 h 22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929" h="227860">
                <a:moveTo>
                  <a:pt x="78" y="491"/>
                </a:moveTo>
                <a:cubicBezTo>
                  <a:pt x="1665" y="7370"/>
                  <a:pt x="6428" y="86745"/>
                  <a:pt x="44528" y="124316"/>
                </a:cubicBezTo>
                <a:cubicBezTo>
                  <a:pt x="82628" y="161887"/>
                  <a:pt x="212274" y="215333"/>
                  <a:pt x="228678" y="225916"/>
                </a:cubicBezTo>
                <a:cubicBezTo>
                  <a:pt x="245082" y="236499"/>
                  <a:pt x="167295" y="201045"/>
                  <a:pt x="142953" y="187816"/>
                </a:cubicBezTo>
                <a:cubicBezTo>
                  <a:pt x="118611" y="174587"/>
                  <a:pt x="100620" y="164003"/>
                  <a:pt x="82628" y="146541"/>
                </a:cubicBezTo>
                <a:cubicBezTo>
                  <a:pt x="64636" y="129079"/>
                  <a:pt x="48761" y="105266"/>
                  <a:pt x="35003" y="83041"/>
                </a:cubicBezTo>
                <a:cubicBezTo>
                  <a:pt x="21245" y="60816"/>
                  <a:pt x="-1509" y="-6388"/>
                  <a:pt x="78" y="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 1414">
            <a:extLst>
              <a:ext uri="{FF2B5EF4-FFF2-40B4-BE49-F238E27FC236}">
                <a16:creationId xmlns:a16="http://schemas.microsoft.com/office/drawing/2014/main" id="{9E2542A8-6F7D-20CA-33B7-DCB4716EBA32}"/>
              </a:ext>
            </a:extLst>
          </p:cNvPr>
          <p:cNvSpPr/>
          <p:nvPr/>
        </p:nvSpPr>
        <p:spPr>
          <a:xfrm>
            <a:off x="7175490" y="6816553"/>
            <a:ext cx="141357" cy="354635"/>
          </a:xfrm>
          <a:custGeom>
            <a:avLst/>
            <a:gdLst>
              <a:gd name="connsiteX0" fmla="*/ 44460 w 141357"/>
              <a:gd name="connsiteY0" fmla="*/ 172 h 354635"/>
              <a:gd name="connsiteX1" fmla="*/ 34935 w 141357"/>
              <a:gd name="connsiteY1" fmla="*/ 181147 h 354635"/>
              <a:gd name="connsiteX2" fmla="*/ 139710 w 141357"/>
              <a:gd name="connsiteY2" fmla="*/ 349422 h 354635"/>
              <a:gd name="connsiteX3" fmla="*/ 92085 w 141357"/>
              <a:gd name="connsiteY3" fmla="*/ 298622 h 354635"/>
              <a:gd name="connsiteX4" fmla="*/ 10 w 141357"/>
              <a:gd name="connsiteY4" fmla="*/ 165272 h 354635"/>
              <a:gd name="connsiteX5" fmla="*/ 85735 w 141357"/>
              <a:gd name="connsiteY5" fmla="*/ 238297 h 354635"/>
              <a:gd name="connsiteX6" fmla="*/ 28585 w 141357"/>
              <a:gd name="connsiteY6" fmla="*/ 149397 h 354635"/>
              <a:gd name="connsiteX7" fmla="*/ 44460 w 141357"/>
              <a:gd name="connsiteY7" fmla="*/ 172 h 35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357" h="354635">
                <a:moveTo>
                  <a:pt x="44460" y="172"/>
                </a:moveTo>
                <a:cubicBezTo>
                  <a:pt x="45518" y="5463"/>
                  <a:pt x="19060" y="122939"/>
                  <a:pt x="34935" y="181147"/>
                </a:cubicBezTo>
                <a:cubicBezTo>
                  <a:pt x="50810" y="239355"/>
                  <a:pt x="130185" y="329843"/>
                  <a:pt x="139710" y="349422"/>
                </a:cubicBezTo>
                <a:cubicBezTo>
                  <a:pt x="149235" y="369001"/>
                  <a:pt x="115368" y="329314"/>
                  <a:pt x="92085" y="298622"/>
                </a:cubicBezTo>
                <a:cubicBezTo>
                  <a:pt x="68802" y="267930"/>
                  <a:pt x="1068" y="175326"/>
                  <a:pt x="10" y="165272"/>
                </a:cubicBezTo>
                <a:cubicBezTo>
                  <a:pt x="-1048" y="155218"/>
                  <a:pt x="80973" y="240943"/>
                  <a:pt x="85735" y="238297"/>
                </a:cubicBezTo>
                <a:cubicBezTo>
                  <a:pt x="90497" y="235651"/>
                  <a:pt x="36522" y="185909"/>
                  <a:pt x="28585" y="149397"/>
                </a:cubicBezTo>
                <a:cubicBezTo>
                  <a:pt x="20648" y="112885"/>
                  <a:pt x="43402" y="-5119"/>
                  <a:pt x="44460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 1415">
            <a:extLst>
              <a:ext uri="{FF2B5EF4-FFF2-40B4-BE49-F238E27FC236}">
                <a16:creationId xmlns:a16="http://schemas.microsoft.com/office/drawing/2014/main" id="{3C6797D3-CBB7-3809-CF0A-9EF9599E86FF}"/>
              </a:ext>
            </a:extLst>
          </p:cNvPr>
          <p:cNvSpPr/>
          <p:nvPr/>
        </p:nvSpPr>
        <p:spPr>
          <a:xfrm>
            <a:off x="6833229" y="7575503"/>
            <a:ext cx="317326" cy="336603"/>
          </a:xfrm>
          <a:custGeom>
            <a:avLst/>
            <a:gdLst>
              <a:gd name="connsiteX0" fmla="*/ 59696 w 317326"/>
              <a:gd name="connsiteY0" fmla="*/ 47 h 336603"/>
              <a:gd name="connsiteX1" fmla="*/ 8896 w 317326"/>
              <a:gd name="connsiteY1" fmla="*/ 203247 h 336603"/>
              <a:gd name="connsiteX2" fmla="*/ 167646 w 317326"/>
              <a:gd name="connsiteY2" fmla="*/ 301672 h 336603"/>
              <a:gd name="connsiteX3" fmla="*/ 110496 w 317326"/>
              <a:gd name="connsiteY3" fmla="*/ 301672 h 336603"/>
              <a:gd name="connsiteX4" fmla="*/ 316871 w 317326"/>
              <a:gd name="connsiteY4" fmla="*/ 336597 h 336603"/>
              <a:gd name="connsiteX5" fmla="*/ 161296 w 317326"/>
              <a:gd name="connsiteY5" fmla="*/ 298497 h 336603"/>
              <a:gd name="connsiteX6" fmla="*/ 2546 w 317326"/>
              <a:gd name="connsiteY6" fmla="*/ 222297 h 336603"/>
              <a:gd name="connsiteX7" fmla="*/ 59696 w 317326"/>
              <a:gd name="connsiteY7" fmla="*/ 47 h 33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326" h="336603">
                <a:moveTo>
                  <a:pt x="59696" y="47"/>
                </a:moveTo>
                <a:cubicBezTo>
                  <a:pt x="60754" y="-3128"/>
                  <a:pt x="-9096" y="152976"/>
                  <a:pt x="8896" y="203247"/>
                </a:cubicBezTo>
                <a:cubicBezTo>
                  <a:pt x="26888" y="253518"/>
                  <a:pt x="150713" y="285268"/>
                  <a:pt x="167646" y="301672"/>
                </a:cubicBezTo>
                <a:cubicBezTo>
                  <a:pt x="184579" y="318076"/>
                  <a:pt x="85625" y="295851"/>
                  <a:pt x="110496" y="301672"/>
                </a:cubicBezTo>
                <a:cubicBezTo>
                  <a:pt x="135367" y="307493"/>
                  <a:pt x="308404" y="337126"/>
                  <a:pt x="316871" y="336597"/>
                </a:cubicBezTo>
                <a:cubicBezTo>
                  <a:pt x="325338" y="336068"/>
                  <a:pt x="213684" y="317547"/>
                  <a:pt x="161296" y="298497"/>
                </a:cubicBezTo>
                <a:cubicBezTo>
                  <a:pt x="108909" y="279447"/>
                  <a:pt x="19479" y="272039"/>
                  <a:pt x="2546" y="222297"/>
                </a:cubicBezTo>
                <a:cubicBezTo>
                  <a:pt x="-14387" y="172555"/>
                  <a:pt x="58638" y="3222"/>
                  <a:pt x="59696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 1416">
            <a:extLst>
              <a:ext uri="{FF2B5EF4-FFF2-40B4-BE49-F238E27FC236}">
                <a16:creationId xmlns:a16="http://schemas.microsoft.com/office/drawing/2014/main" id="{20F0833B-534D-6CEA-7677-C48824C429DA}"/>
              </a:ext>
            </a:extLst>
          </p:cNvPr>
          <p:cNvSpPr/>
          <p:nvPr/>
        </p:nvSpPr>
        <p:spPr>
          <a:xfrm>
            <a:off x="6705490" y="7727710"/>
            <a:ext cx="54113" cy="764391"/>
          </a:xfrm>
          <a:custGeom>
            <a:avLst/>
            <a:gdLst>
              <a:gd name="connsiteX0" fmla="*/ 25510 w 54113"/>
              <a:gd name="connsiteY0" fmla="*/ 240 h 764391"/>
              <a:gd name="connsiteX1" fmla="*/ 54085 w 54113"/>
              <a:gd name="connsiteY1" fmla="*/ 225665 h 764391"/>
              <a:gd name="connsiteX2" fmla="*/ 19160 w 54113"/>
              <a:gd name="connsiteY2" fmla="*/ 317740 h 764391"/>
              <a:gd name="connsiteX3" fmla="*/ 41385 w 54113"/>
              <a:gd name="connsiteY3" fmla="*/ 279640 h 764391"/>
              <a:gd name="connsiteX4" fmla="*/ 110 w 54113"/>
              <a:gd name="connsiteY4" fmla="*/ 460615 h 764391"/>
              <a:gd name="connsiteX5" fmla="*/ 28685 w 54113"/>
              <a:gd name="connsiteY5" fmla="*/ 762240 h 764391"/>
              <a:gd name="connsiteX6" fmla="*/ 9635 w 54113"/>
              <a:gd name="connsiteY6" fmla="*/ 574915 h 764391"/>
              <a:gd name="connsiteX7" fmla="*/ 50910 w 54113"/>
              <a:gd name="connsiteY7" fmla="*/ 190740 h 764391"/>
              <a:gd name="connsiteX8" fmla="*/ 25510 w 54113"/>
              <a:gd name="connsiteY8" fmla="*/ 240 h 764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113" h="764391">
                <a:moveTo>
                  <a:pt x="25510" y="240"/>
                </a:moveTo>
                <a:cubicBezTo>
                  <a:pt x="26039" y="6061"/>
                  <a:pt x="55143" y="172748"/>
                  <a:pt x="54085" y="225665"/>
                </a:cubicBezTo>
                <a:cubicBezTo>
                  <a:pt x="53027" y="278582"/>
                  <a:pt x="21277" y="308744"/>
                  <a:pt x="19160" y="317740"/>
                </a:cubicBezTo>
                <a:cubicBezTo>
                  <a:pt x="17043" y="326736"/>
                  <a:pt x="44560" y="255828"/>
                  <a:pt x="41385" y="279640"/>
                </a:cubicBezTo>
                <a:cubicBezTo>
                  <a:pt x="38210" y="303453"/>
                  <a:pt x="2227" y="380182"/>
                  <a:pt x="110" y="460615"/>
                </a:cubicBezTo>
                <a:cubicBezTo>
                  <a:pt x="-2007" y="541048"/>
                  <a:pt x="27098" y="743190"/>
                  <a:pt x="28685" y="762240"/>
                </a:cubicBezTo>
                <a:cubicBezTo>
                  <a:pt x="30272" y="781290"/>
                  <a:pt x="5931" y="670165"/>
                  <a:pt x="9635" y="574915"/>
                </a:cubicBezTo>
                <a:cubicBezTo>
                  <a:pt x="13339" y="479665"/>
                  <a:pt x="49323" y="285990"/>
                  <a:pt x="50910" y="190740"/>
                </a:cubicBezTo>
                <a:cubicBezTo>
                  <a:pt x="52497" y="95490"/>
                  <a:pt x="24981" y="-5581"/>
                  <a:pt x="25510" y="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 1417">
            <a:extLst>
              <a:ext uri="{FF2B5EF4-FFF2-40B4-BE49-F238E27FC236}">
                <a16:creationId xmlns:a16="http://schemas.microsoft.com/office/drawing/2014/main" id="{46B21D14-C6B4-2E33-E1E8-CB2F80AD7CF0}"/>
              </a:ext>
            </a:extLst>
          </p:cNvPr>
          <p:cNvSpPr/>
          <p:nvPr/>
        </p:nvSpPr>
        <p:spPr>
          <a:xfrm>
            <a:off x="7225996" y="6598055"/>
            <a:ext cx="185995" cy="551575"/>
          </a:xfrm>
          <a:custGeom>
            <a:avLst/>
            <a:gdLst>
              <a:gd name="connsiteX0" fmla="*/ 304 w 185995"/>
              <a:gd name="connsiteY0" fmla="*/ 2770 h 551575"/>
              <a:gd name="connsiteX1" fmla="*/ 111429 w 185995"/>
              <a:gd name="connsiteY1" fmla="*/ 285345 h 551575"/>
              <a:gd name="connsiteX2" fmla="*/ 111429 w 185995"/>
              <a:gd name="connsiteY2" fmla="*/ 386945 h 551575"/>
              <a:gd name="connsiteX3" fmla="*/ 184454 w 185995"/>
              <a:gd name="connsiteY3" fmla="*/ 545695 h 551575"/>
              <a:gd name="connsiteX4" fmla="*/ 159054 w 185995"/>
              <a:gd name="connsiteY4" fmla="*/ 479020 h 551575"/>
              <a:gd name="connsiteX5" fmla="*/ 133654 w 185995"/>
              <a:gd name="connsiteY5" fmla="*/ 126595 h 551575"/>
              <a:gd name="connsiteX6" fmla="*/ 127304 w 185995"/>
              <a:gd name="connsiteY6" fmla="*/ 418695 h 551575"/>
              <a:gd name="connsiteX7" fmla="*/ 79679 w 185995"/>
              <a:gd name="connsiteY7" fmla="*/ 158345 h 551575"/>
              <a:gd name="connsiteX8" fmla="*/ 304 w 185995"/>
              <a:gd name="connsiteY8" fmla="*/ 2770 h 55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995" h="551575">
                <a:moveTo>
                  <a:pt x="304" y="2770"/>
                </a:moveTo>
                <a:cubicBezTo>
                  <a:pt x="5596" y="23936"/>
                  <a:pt x="92908" y="221316"/>
                  <a:pt x="111429" y="285345"/>
                </a:cubicBezTo>
                <a:cubicBezTo>
                  <a:pt x="129950" y="349374"/>
                  <a:pt x="99258" y="343553"/>
                  <a:pt x="111429" y="386945"/>
                </a:cubicBezTo>
                <a:cubicBezTo>
                  <a:pt x="123600" y="430337"/>
                  <a:pt x="176517" y="530349"/>
                  <a:pt x="184454" y="545695"/>
                </a:cubicBezTo>
                <a:cubicBezTo>
                  <a:pt x="192391" y="561041"/>
                  <a:pt x="167521" y="548870"/>
                  <a:pt x="159054" y="479020"/>
                </a:cubicBezTo>
                <a:cubicBezTo>
                  <a:pt x="150587" y="409170"/>
                  <a:pt x="138946" y="136649"/>
                  <a:pt x="133654" y="126595"/>
                </a:cubicBezTo>
                <a:cubicBezTo>
                  <a:pt x="128362" y="116541"/>
                  <a:pt x="136300" y="413403"/>
                  <a:pt x="127304" y="418695"/>
                </a:cubicBezTo>
                <a:cubicBezTo>
                  <a:pt x="118308" y="423987"/>
                  <a:pt x="99258" y="230312"/>
                  <a:pt x="79679" y="158345"/>
                </a:cubicBezTo>
                <a:cubicBezTo>
                  <a:pt x="60100" y="86378"/>
                  <a:pt x="-4988" y="-18396"/>
                  <a:pt x="304" y="2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 1418">
            <a:extLst>
              <a:ext uri="{FF2B5EF4-FFF2-40B4-BE49-F238E27FC236}">
                <a16:creationId xmlns:a16="http://schemas.microsoft.com/office/drawing/2014/main" id="{F8C84B20-8A63-8732-DC6A-747C25D93365}"/>
              </a:ext>
            </a:extLst>
          </p:cNvPr>
          <p:cNvSpPr/>
          <p:nvPr/>
        </p:nvSpPr>
        <p:spPr>
          <a:xfrm>
            <a:off x="7381837" y="6727576"/>
            <a:ext cx="101643" cy="424366"/>
          </a:xfrm>
          <a:custGeom>
            <a:avLst/>
            <a:gdLst>
              <a:gd name="connsiteX0" fmla="*/ 101638 w 101643"/>
              <a:gd name="connsiteY0" fmla="*/ 249 h 424366"/>
              <a:gd name="connsiteX1" fmla="*/ 60363 w 101643"/>
              <a:gd name="connsiteY1" fmla="*/ 197099 h 424366"/>
              <a:gd name="connsiteX2" fmla="*/ 82588 w 101643"/>
              <a:gd name="connsiteY2" fmla="*/ 419349 h 424366"/>
              <a:gd name="connsiteX3" fmla="*/ 60363 w 101643"/>
              <a:gd name="connsiteY3" fmla="*/ 330449 h 424366"/>
              <a:gd name="connsiteX4" fmla="*/ 38 w 101643"/>
              <a:gd name="connsiteY4" fmla="*/ 85974 h 424366"/>
              <a:gd name="connsiteX5" fmla="*/ 69888 w 101643"/>
              <a:gd name="connsiteY5" fmla="*/ 305049 h 424366"/>
              <a:gd name="connsiteX6" fmla="*/ 57188 w 101643"/>
              <a:gd name="connsiteY6" fmla="*/ 158999 h 424366"/>
              <a:gd name="connsiteX7" fmla="*/ 101638 w 101643"/>
              <a:gd name="connsiteY7" fmla="*/ 249 h 42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643" h="424366">
                <a:moveTo>
                  <a:pt x="101638" y="249"/>
                </a:moveTo>
                <a:cubicBezTo>
                  <a:pt x="102167" y="6599"/>
                  <a:pt x="63538" y="127249"/>
                  <a:pt x="60363" y="197099"/>
                </a:cubicBezTo>
                <a:cubicBezTo>
                  <a:pt x="57188" y="266949"/>
                  <a:pt x="82588" y="397124"/>
                  <a:pt x="82588" y="419349"/>
                </a:cubicBezTo>
                <a:cubicBezTo>
                  <a:pt x="82588" y="441574"/>
                  <a:pt x="74121" y="386012"/>
                  <a:pt x="60363" y="330449"/>
                </a:cubicBezTo>
                <a:cubicBezTo>
                  <a:pt x="46605" y="274887"/>
                  <a:pt x="-1549" y="90207"/>
                  <a:pt x="38" y="85974"/>
                </a:cubicBezTo>
                <a:cubicBezTo>
                  <a:pt x="1625" y="81741"/>
                  <a:pt x="60363" y="292878"/>
                  <a:pt x="69888" y="305049"/>
                </a:cubicBezTo>
                <a:cubicBezTo>
                  <a:pt x="79413" y="317220"/>
                  <a:pt x="52955" y="207682"/>
                  <a:pt x="57188" y="158999"/>
                </a:cubicBezTo>
                <a:cubicBezTo>
                  <a:pt x="61421" y="110316"/>
                  <a:pt x="101109" y="-6101"/>
                  <a:pt x="101638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 1419">
            <a:extLst>
              <a:ext uri="{FF2B5EF4-FFF2-40B4-BE49-F238E27FC236}">
                <a16:creationId xmlns:a16="http://schemas.microsoft.com/office/drawing/2014/main" id="{3B1FAC36-82F3-9405-ADAF-B784E2055FFF}"/>
              </a:ext>
            </a:extLst>
          </p:cNvPr>
          <p:cNvSpPr/>
          <p:nvPr/>
        </p:nvSpPr>
        <p:spPr>
          <a:xfrm>
            <a:off x="7502504" y="6714656"/>
            <a:ext cx="13037" cy="392506"/>
          </a:xfrm>
          <a:custGeom>
            <a:avLst/>
            <a:gdLst>
              <a:gd name="connsiteX0" fmla="*/ 21 w 13037"/>
              <a:gd name="connsiteY0" fmla="*/ 469 h 392506"/>
              <a:gd name="connsiteX1" fmla="*/ 9546 w 13037"/>
              <a:gd name="connsiteY1" fmla="*/ 175094 h 392506"/>
              <a:gd name="connsiteX2" fmla="*/ 3196 w 13037"/>
              <a:gd name="connsiteY2" fmla="*/ 390994 h 392506"/>
              <a:gd name="connsiteX3" fmla="*/ 9546 w 13037"/>
              <a:gd name="connsiteY3" fmla="*/ 263994 h 392506"/>
              <a:gd name="connsiteX4" fmla="*/ 12721 w 13037"/>
              <a:gd name="connsiteY4" fmla="*/ 127469 h 392506"/>
              <a:gd name="connsiteX5" fmla="*/ 21 w 13037"/>
              <a:gd name="connsiteY5" fmla="*/ 469 h 39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37" h="392506">
                <a:moveTo>
                  <a:pt x="21" y="469"/>
                </a:moveTo>
                <a:cubicBezTo>
                  <a:pt x="-508" y="8407"/>
                  <a:pt x="9017" y="110007"/>
                  <a:pt x="9546" y="175094"/>
                </a:cubicBezTo>
                <a:cubicBezTo>
                  <a:pt x="10075" y="240181"/>
                  <a:pt x="3196" y="376177"/>
                  <a:pt x="3196" y="390994"/>
                </a:cubicBezTo>
                <a:cubicBezTo>
                  <a:pt x="3196" y="405811"/>
                  <a:pt x="7959" y="307915"/>
                  <a:pt x="9546" y="263994"/>
                </a:cubicBezTo>
                <a:cubicBezTo>
                  <a:pt x="11133" y="220073"/>
                  <a:pt x="10075" y="167686"/>
                  <a:pt x="12721" y="127469"/>
                </a:cubicBezTo>
                <a:cubicBezTo>
                  <a:pt x="15367" y="87252"/>
                  <a:pt x="550" y="-7469"/>
                  <a:pt x="21" y="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 1420">
            <a:extLst>
              <a:ext uri="{FF2B5EF4-FFF2-40B4-BE49-F238E27FC236}">
                <a16:creationId xmlns:a16="http://schemas.microsoft.com/office/drawing/2014/main" id="{B9C9C8D6-355B-4599-633C-8E77CD32869B}"/>
              </a:ext>
            </a:extLst>
          </p:cNvPr>
          <p:cNvSpPr/>
          <p:nvPr/>
        </p:nvSpPr>
        <p:spPr>
          <a:xfrm>
            <a:off x="7523980" y="6677018"/>
            <a:ext cx="89676" cy="459120"/>
          </a:xfrm>
          <a:custGeom>
            <a:avLst/>
            <a:gdLst>
              <a:gd name="connsiteX0" fmla="*/ 42045 w 89676"/>
              <a:gd name="connsiteY0" fmla="*/ 7 h 459120"/>
              <a:gd name="connsiteX1" fmla="*/ 89670 w 89676"/>
              <a:gd name="connsiteY1" fmla="*/ 174632 h 459120"/>
              <a:gd name="connsiteX2" fmla="*/ 45220 w 89676"/>
              <a:gd name="connsiteY2" fmla="*/ 260357 h 459120"/>
              <a:gd name="connsiteX3" fmla="*/ 3945 w 89676"/>
              <a:gd name="connsiteY3" fmla="*/ 457207 h 459120"/>
              <a:gd name="connsiteX4" fmla="*/ 10295 w 89676"/>
              <a:gd name="connsiteY4" fmla="*/ 349257 h 459120"/>
              <a:gd name="connsiteX5" fmla="*/ 80145 w 89676"/>
              <a:gd name="connsiteY5" fmla="*/ 168282 h 459120"/>
              <a:gd name="connsiteX6" fmla="*/ 42045 w 89676"/>
              <a:gd name="connsiteY6" fmla="*/ 7 h 45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676" h="459120">
                <a:moveTo>
                  <a:pt x="42045" y="7"/>
                </a:moveTo>
                <a:cubicBezTo>
                  <a:pt x="43633" y="1065"/>
                  <a:pt x="89141" y="131240"/>
                  <a:pt x="89670" y="174632"/>
                </a:cubicBezTo>
                <a:cubicBezTo>
                  <a:pt x="90199" y="218024"/>
                  <a:pt x="59507" y="213261"/>
                  <a:pt x="45220" y="260357"/>
                </a:cubicBezTo>
                <a:cubicBezTo>
                  <a:pt x="30933" y="307453"/>
                  <a:pt x="9766" y="442390"/>
                  <a:pt x="3945" y="457207"/>
                </a:cubicBezTo>
                <a:cubicBezTo>
                  <a:pt x="-1876" y="472024"/>
                  <a:pt x="-2405" y="397411"/>
                  <a:pt x="10295" y="349257"/>
                </a:cubicBezTo>
                <a:cubicBezTo>
                  <a:pt x="22995" y="301103"/>
                  <a:pt x="74853" y="227019"/>
                  <a:pt x="80145" y="168282"/>
                </a:cubicBezTo>
                <a:cubicBezTo>
                  <a:pt x="85437" y="109545"/>
                  <a:pt x="40457" y="-1051"/>
                  <a:pt x="42045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 1421">
            <a:extLst>
              <a:ext uri="{FF2B5EF4-FFF2-40B4-BE49-F238E27FC236}">
                <a16:creationId xmlns:a16="http://schemas.microsoft.com/office/drawing/2014/main" id="{6514512C-C0D9-E74B-046E-3CAF37CED80A}"/>
              </a:ext>
            </a:extLst>
          </p:cNvPr>
          <p:cNvSpPr/>
          <p:nvPr/>
        </p:nvSpPr>
        <p:spPr>
          <a:xfrm>
            <a:off x="7630443" y="6752868"/>
            <a:ext cx="76958" cy="286535"/>
          </a:xfrm>
          <a:custGeom>
            <a:avLst/>
            <a:gdLst>
              <a:gd name="connsiteX0" fmla="*/ 75282 w 76958"/>
              <a:gd name="connsiteY0" fmla="*/ 357 h 286535"/>
              <a:gd name="connsiteX1" fmla="*/ 68932 w 76958"/>
              <a:gd name="connsiteY1" fmla="*/ 143232 h 286535"/>
              <a:gd name="connsiteX2" fmla="*/ 14957 w 76958"/>
              <a:gd name="connsiteY2" fmla="*/ 222607 h 286535"/>
              <a:gd name="connsiteX3" fmla="*/ 2257 w 76958"/>
              <a:gd name="connsiteY3" fmla="*/ 286107 h 286535"/>
              <a:gd name="connsiteX4" fmla="*/ 53057 w 76958"/>
              <a:gd name="connsiteY4" fmla="*/ 190857 h 286535"/>
              <a:gd name="connsiteX5" fmla="*/ 75282 w 76958"/>
              <a:gd name="connsiteY5" fmla="*/ 105132 h 286535"/>
              <a:gd name="connsiteX6" fmla="*/ 75282 w 76958"/>
              <a:gd name="connsiteY6" fmla="*/ 357 h 28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958" h="286535">
                <a:moveTo>
                  <a:pt x="75282" y="357"/>
                </a:moveTo>
                <a:cubicBezTo>
                  <a:pt x="74224" y="6707"/>
                  <a:pt x="78986" y="106190"/>
                  <a:pt x="68932" y="143232"/>
                </a:cubicBezTo>
                <a:cubicBezTo>
                  <a:pt x="58878" y="180274"/>
                  <a:pt x="26069" y="198795"/>
                  <a:pt x="14957" y="222607"/>
                </a:cubicBezTo>
                <a:cubicBezTo>
                  <a:pt x="3844" y="246420"/>
                  <a:pt x="-4093" y="291399"/>
                  <a:pt x="2257" y="286107"/>
                </a:cubicBezTo>
                <a:cubicBezTo>
                  <a:pt x="8607" y="280815"/>
                  <a:pt x="40886" y="221019"/>
                  <a:pt x="53057" y="190857"/>
                </a:cubicBezTo>
                <a:cubicBezTo>
                  <a:pt x="65228" y="160695"/>
                  <a:pt x="72107" y="136353"/>
                  <a:pt x="75282" y="105132"/>
                </a:cubicBezTo>
                <a:cubicBezTo>
                  <a:pt x="78457" y="73911"/>
                  <a:pt x="76340" y="-5993"/>
                  <a:pt x="75282" y="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 1422">
            <a:extLst>
              <a:ext uri="{FF2B5EF4-FFF2-40B4-BE49-F238E27FC236}">
                <a16:creationId xmlns:a16="http://schemas.microsoft.com/office/drawing/2014/main" id="{981D9B1B-1BC5-1198-5E89-9BCF437E1C69}"/>
              </a:ext>
            </a:extLst>
          </p:cNvPr>
          <p:cNvSpPr/>
          <p:nvPr/>
        </p:nvSpPr>
        <p:spPr>
          <a:xfrm>
            <a:off x="6979343" y="7860178"/>
            <a:ext cx="468328" cy="135178"/>
          </a:xfrm>
          <a:custGeom>
            <a:avLst/>
            <a:gdLst>
              <a:gd name="connsiteX0" fmla="*/ 12007 w 468328"/>
              <a:gd name="connsiteY0" fmla="*/ 128122 h 135178"/>
              <a:gd name="connsiteX1" fmla="*/ 450157 w 468328"/>
              <a:gd name="connsiteY1" fmla="*/ 7472 h 135178"/>
              <a:gd name="connsiteX2" fmla="*/ 361257 w 468328"/>
              <a:gd name="connsiteY2" fmla="*/ 23347 h 135178"/>
              <a:gd name="connsiteX3" fmla="*/ 142182 w 468328"/>
              <a:gd name="connsiteY3" fmla="*/ 109072 h 135178"/>
              <a:gd name="connsiteX4" fmla="*/ 12007 w 468328"/>
              <a:gd name="connsiteY4" fmla="*/ 128122 h 13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328" h="135178">
                <a:moveTo>
                  <a:pt x="12007" y="128122"/>
                </a:moveTo>
                <a:cubicBezTo>
                  <a:pt x="63336" y="111189"/>
                  <a:pt x="391949" y="24934"/>
                  <a:pt x="450157" y="7472"/>
                </a:cubicBezTo>
                <a:cubicBezTo>
                  <a:pt x="508365" y="-9990"/>
                  <a:pt x="412586" y="6414"/>
                  <a:pt x="361257" y="23347"/>
                </a:cubicBezTo>
                <a:cubicBezTo>
                  <a:pt x="309928" y="40280"/>
                  <a:pt x="197215" y="89493"/>
                  <a:pt x="142182" y="109072"/>
                </a:cubicBezTo>
                <a:cubicBezTo>
                  <a:pt x="87149" y="128651"/>
                  <a:pt x="-39322" y="145055"/>
                  <a:pt x="12007" y="128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 1423">
            <a:extLst>
              <a:ext uri="{FF2B5EF4-FFF2-40B4-BE49-F238E27FC236}">
                <a16:creationId xmlns:a16="http://schemas.microsoft.com/office/drawing/2014/main" id="{D36300F5-5B97-57B1-F6CF-7304BA3A430A}"/>
              </a:ext>
            </a:extLst>
          </p:cNvPr>
          <p:cNvSpPr/>
          <p:nvPr/>
        </p:nvSpPr>
        <p:spPr>
          <a:xfrm>
            <a:off x="6972288" y="8025361"/>
            <a:ext cx="473331" cy="156416"/>
          </a:xfrm>
          <a:custGeom>
            <a:avLst/>
            <a:gdLst>
              <a:gd name="connsiteX0" fmla="*/ 12 w 473331"/>
              <a:gd name="connsiteY0" fmla="*/ 153439 h 156416"/>
              <a:gd name="connsiteX1" fmla="*/ 206387 w 473331"/>
              <a:gd name="connsiteY1" fmla="*/ 140739 h 156416"/>
              <a:gd name="connsiteX2" fmla="*/ 469912 w 473331"/>
              <a:gd name="connsiteY2" fmla="*/ 1039 h 156416"/>
              <a:gd name="connsiteX3" fmla="*/ 346087 w 473331"/>
              <a:gd name="connsiteY3" fmla="*/ 80414 h 156416"/>
              <a:gd name="connsiteX4" fmla="*/ 196862 w 473331"/>
              <a:gd name="connsiteY4" fmla="*/ 143914 h 156416"/>
              <a:gd name="connsiteX5" fmla="*/ 12 w 473331"/>
              <a:gd name="connsiteY5" fmla="*/ 153439 h 15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331" h="156416">
                <a:moveTo>
                  <a:pt x="12" y="153439"/>
                </a:moveTo>
                <a:cubicBezTo>
                  <a:pt x="1599" y="152910"/>
                  <a:pt x="128070" y="166139"/>
                  <a:pt x="206387" y="140739"/>
                </a:cubicBezTo>
                <a:cubicBezTo>
                  <a:pt x="284704" y="115339"/>
                  <a:pt x="446629" y="11093"/>
                  <a:pt x="469912" y="1039"/>
                </a:cubicBezTo>
                <a:cubicBezTo>
                  <a:pt x="493195" y="-9015"/>
                  <a:pt x="391595" y="56602"/>
                  <a:pt x="346087" y="80414"/>
                </a:cubicBezTo>
                <a:cubicBezTo>
                  <a:pt x="300579" y="104226"/>
                  <a:pt x="250308" y="132801"/>
                  <a:pt x="196862" y="143914"/>
                </a:cubicBezTo>
                <a:cubicBezTo>
                  <a:pt x="143416" y="155027"/>
                  <a:pt x="-1575" y="153968"/>
                  <a:pt x="12" y="153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 1424">
            <a:extLst>
              <a:ext uri="{FF2B5EF4-FFF2-40B4-BE49-F238E27FC236}">
                <a16:creationId xmlns:a16="http://schemas.microsoft.com/office/drawing/2014/main" id="{54A6D58C-DA37-32E6-D818-AC40ECCCB851}"/>
              </a:ext>
            </a:extLst>
          </p:cNvPr>
          <p:cNvSpPr/>
          <p:nvPr/>
        </p:nvSpPr>
        <p:spPr>
          <a:xfrm>
            <a:off x="6889732" y="7826311"/>
            <a:ext cx="574883" cy="191404"/>
          </a:xfrm>
          <a:custGeom>
            <a:avLst/>
            <a:gdLst>
              <a:gd name="connsiteX0" fmla="*/ 574693 w 574883"/>
              <a:gd name="connsiteY0" fmla="*/ 64 h 191404"/>
              <a:gd name="connsiteX1" fmla="*/ 396893 w 574883"/>
              <a:gd name="connsiteY1" fmla="*/ 139764 h 191404"/>
              <a:gd name="connsiteX2" fmla="*/ 247668 w 574883"/>
              <a:gd name="connsiteY2" fmla="*/ 165164 h 191404"/>
              <a:gd name="connsiteX3" fmla="*/ 18 w 574883"/>
              <a:gd name="connsiteY3" fmla="*/ 152464 h 191404"/>
              <a:gd name="connsiteX4" fmla="*/ 260368 w 574883"/>
              <a:gd name="connsiteY4" fmla="*/ 168339 h 191404"/>
              <a:gd name="connsiteX5" fmla="*/ 273068 w 574883"/>
              <a:gd name="connsiteY5" fmla="*/ 181039 h 191404"/>
              <a:gd name="connsiteX6" fmla="*/ 152418 w 574883"/>
              <a:gd name="connsiteY6" fmla="*/ 190564 h 191404"/>
              <a:gd name="connsiteX7" fmla="*/ 361968 w 574883"/>
              <a:gd name="connsiteY7" fmla="*/ 158814 h 191404"/>
              <a:gd name="connsiteX8" fmla="*/ 574693 w 574883"/>
              <a:gd name="connsiteY8" fmla="*/ 64 h 19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4883" h="191404">
                <a:moveTo>
                  <a:pt x="574693" y="64"/>
                </a:moveTo>
                <a:cubicBezTo>
                  <a:pt x="580514" y="-3111"/>
                  <a:pt x="451397" y="112247"/>
                  <a:pt x="396893" y="139764"/>
                </a:cubicBezTo>
                <a:cubicBezTo>
                  <a:pt x="342389" y="167281"/>
                  <a:pt x="313814" y="163047"/>
                  <a:pt x="247668" y="165164"/>
                </a:cubicBezTo>
                <a:cubicBezTo>
                  <a:pt x="181522" y="167281"/>
                  <a:pt x="-2099" y="151935"/>
                  <a:pt x="18" y="152464"/>
                </a:cubicBezTo>
                <a:cubicBezTo>
                  <a:pt x="2135" y="152993"/>
                  <a:pt x="214860" y="163577"/>
                  <a:pt x="260368" y="168339"/>
                </a:cubicBezTo>
                <a:cubicBezTo>
                  <a:pt x="305876" y="173101"/>
                  <a:pt x="291060" y="177335"/>
                  <a:pt x="273068" y="181039"/>
                </a:cubicBezTo>
                <a:cubicBezTo>
                  <a:pt x="255076" y="184743"/>
                  <a:pt x="137601" y="194268"/>
                  <a:pt x="152418" y="190564"/>
                </a:cubicBezTo>
                <a:cubicBezTo>
                  <a:pt x="167235" y="186860"/>
                  <a:pt x="294764" y="185272"/>
                  <a:pt x="361968" y="158814"/>
                </a:cubicBezTo>
                <a:cubicBezTo>
                  <a:pt x="429172" y="132356"/>
                  <a:pt x="568872" y="3239"/>
                  <a:pt x="574693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 1425">
            <a:extLst>
              <a:ext uri="{FF2B5EF4-FFF2-40B4-BE49-F238E27FC236}">
                <a16:creationId xmlns:a16="http://schemas.microsoft.com/office/drawing/2014/main" id="{6587B910-5F88-FB85-3BAF-127583FE0C43}"/>
              </a:ext>
            </a:extLst>
          </p:cNvPr>
          <p:cNvSpPr/>
          <p:nvPr/>
        </p:nvSpPr>
        <p:spPr>
          <a:xfrm>
            <a:off x="6869788" y="7912021"/>
            <a:ext cx="566088" cy="200434"/>
          </a:xfrm>
          <a:custGeom>
            <a:avLst/>
            <a:gdLst>
              <a:gd name="connsiteX0" fmla="*/ 566062 w 566088"/>
              <a:gd name="connsiteY0" fmla="*/ 79 h 200434"/>
              <a:gd name="connsiteX1" fmla="*/ 391437 w 566088"/>
              <a:gd name="connsiteY1" fmla="*/ 133429 h 200434"/>
              <a:gd name="connsiteX2" fmla="*/ 286662 w 566088"/>
              <a:gd name="connsiteY2" fmla="*/ 177879 h 200434"/>
              <a:gd name="connsiteX3" fmla="*/ 912 w 566088"/>
              <a:gd name="connsiteY3" fmla="*/ 200104 h 200434"/>
              <a:gd name="connsiteX4" fmla="*/ 391437 w 566088"/>
              <a:gd name="connsiteY4" fmla="*/ 162004 h 200434"/>
              <a:gd name="connsiteX5" fmla="*/ 404137 w 566088"/>
              <a:gd name="connsiteY5" fmla="*/ 149304 h 200434"/>
              <a:gd name="connsiteX6" fmla="*/ 343812 w 566088"/>
              <a:gd name="connsiteY6" fmla="*/ 155654 h 200434"/>
              <a:gd name="connsiteX7" fmla="*/ 404137 w 566088"/>
              <a:gd name="connsiteY7" fmla="*/ 114379 h 200434"/>
              <a:gd name="connsiteX8" fmla="*/ 566062 w 566088"/>
              <a:gd name="connsiteY8" fmla="*/ 79 h 200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088" h="200434">
                <a:moveTo>
                  <a:pt x="566062" y="79"/>
                </a:moveTo>
                <a:cubicBezTo>
                  <a:pt x="563945" y="3254"/>
                  <a:pt x="438004" y="103796"/>
                  <a:pt x="391437" y="133429"/>
                </a:cubicBezTo>
                <a:cubicBezTo>
                  <a:pt x="344870" y="163062"/>
                  <a:pt x="351750" y="166766"/>
                  <a:pt x="286662" y="177879"/>
                </a:cubicBezTo>
                <a:cubicBezTo>
                  <a:pt x="221574" y="188992"/>
                  <a:pt x="-16551" y="202750"/>
                  <a:pt x="912" y="200104"/>
                </a:cubicBezTo>
                <a:cubicBezTo>
                  <a:pt x="18375" y="197458"/>
                  <a:pt x="324233" y="170471"/>
                  <a:pt x="391437" y="162004"/>
                </a:cubicBezTo>
                <a:cubicBezTo>
                  <a:pt x="458641" y="153537"/>
                  <a:pt x="412074" y="150362"/>
                  <a:pt x="404137" y="149304"/>
                </a:cubicBezTo>
                <a:cubicBezTo>
                  <a:pt x="396200" y="148246"/>
                  <a:pt x="343812" y="161475"/>
                  <a:pt x="343812" y="155654"/>
                </a:cubicBezTo>
                <a:cubicBezTo>
                  <a:pt x="343812" y="149833"/>
                  <a:pt x="364979" y="139250"/>
                  <a:pt x="404137" y="114379"/>
                </a:cubicBezTo>
                <a:cubicBezTo>
                  <a:pt x="443295" y="89508"/>
                  <a:pt x="568179" y="-3096"/>
                  <a:pt x="566062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 1426">
            <a:extLst>
              <a:ext uri="{FF2B5EF4-FFF2-40B4-BE49-F238E27FC236}">
                <a16:creationId xmlns:a16="http://schemas.microsoft.com/office/drawing/2014/main" id="{841FC120-CED6-A1C7-12EE-291B027E4AE2}"/>
              </a:ext>
            </a:extLst>
          </p:cNvPr>
          <p:cNvSpPr/>
          <p:nvPr/>
        </p:nvSpPr>
        <p:spPr>
          <a:xfrm>
            <a:off x="8137003" y="7127732"/>
            <a:ext cx="24194" cy="327141"/>
          </a:xfrm>
          <a:custGeom>
            <a:avLst/>
            <a:gdLst>
              <a:gd name="connsiteX0" fmla="*/ 13222 w 24194"/>
              <a:gd name="connsiteY0" fmla="*/ 143 h 327141"/>
              <a:gd name="connsiteX1" fmla="*/ 16397 w 24194"/>
              <a:gd name="connsiteY1" fmla="*/ 165243 h 327141"/>
              <a:gd name="connsiteX2" fmla="*/ 22747 w 24194"/>
              <a:gd name="connsiteY2" fmla="*/ 320818 h 327141"/>
              <a:gd name="connsiteX3" fmla="*/ 22747 w 24194"/>
              <a:gd name="connsiteY3" fmla="*/ 285893 h 327141"/>
              <a:gd name="connsiteX4" fmla="*/ 6872 w 24194"/>
              <a:gd name="connsiteY4" fmla="*/ 184293 h 327141"/>
              <a:gd name="connsiteX5" fmla="*/ 522 w 24194"/>
              <a:gd name="connsiteY5" fmla="*/ 136668 h 327141"/>
              <a:gd name="connsiteX6" fmla="*/ 13222 w 24194"/>
              <a:gd name="connsiteY6" fmla="*/ 143 h 327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94" h="327141">
                <a:moveTo>
                  <a:pt x="13222" y="143"/>
                </a:moveTo>
                <a:cubicBezTo>
                  <a:pt x="15868" y="4905"/>
                  <a:pt x="14810" y="111797"/>
                  <a:pt x="16397" y="165243"/>
                </a:cubicBezTo>
                <a:cubicBezTo>
                  <a:pt x="17984" y="218689"/>
                  <a:pt x="21689" y="300710"/>
                  <a:pt x="22747" y="320818"/>
                </a:cubicBezTo>
                <a:cubicBezTo>
                  <a:pt x="23805" y="340926"/>
                  <a:pt x="25393" y="308647"/>
                  <a:pt x="22747" y="285893"/>
                </a:cubicBezTo>
                <a:cubicBezTo>
                  <a:pt x="20101" y="263139"/>
                  <a:pt x="10576" y="209164"/>
                  <a:pt x="6872" y="184293"/>
                </a:cubicBezTo>
                <a:cubicBezTo>
                  <a:pt x="3168" y="159422"/>
                  <a:pt x="-1595" y="163126"/>
                  <a:pt x="522" y="136668"/>
                </a:cubicBezTo>
                <a:cubicBezTo>
                  <a:pt x="2639" y="110210"/>
                  <a:pt x="10576" y="-4619"/>
                  <a:pt x="13222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 1427">
            <a:extLst>
              <a:ext uri="{FF2B5EF4-FFF2-40B4-BE49-F238E27FC236}">
                <a16:creationId xmlns:a16="http://schemas.microsoft.com/office/drawing/2014/main" id="{EB829B27-FBAE-3E5A-9E60-9CA1A4ABFCF0}"/>
              </a:ext>
            </a:extLst>
          </p:cNvPr>
          <p:cNvSpPr/>
          <p:nvPr/>
        </p:nvSpPr>
        <p:spPr>
          <a:xfrm>
            <a:off x="8029552" y="7170300"/>
            <a:ext cx="167129" cy="338575"/>
          </a:xfrm>
          <a:custGeom>
            <a:avLst/>
            <a:gdLst>
              <a:gd name="connsiteX0" fmla="*/ 152423 w 167129"/>
              <a:gd name="connsiteY0" fmla="*/ 2025 h 338575"/>
              <a:gd name="connsiteX1" fmla="*/ 165123 w 167129"/>
              <a:gd name="connsiteY1" fmla="*/ 163950 h 338575"/>
              <a:gd name="connsiteX2" fmla="*/ 104798 w 167129"/>
              <a:gd name="connsiteY2" fmla="*/ 249675 h 338575"/>
              <a:gd name="connsiteX3" fmla="*/ 23 w 167129"/>
              <a:gd name="connsiteY3" fmla="*/ 338575 h 338575"/>
              <a:gd name="connsiteX4" fmla="*/ 114323 w 167129"/>
              <a:gd name="connsiteY4" fmla="*/ 249675 h 338575"/>
              <a:gd name="connsiteX5" fmla="*/ 152423 w 167129"/>
              <a:gd name="connsiteY5" fmla="*/ 179825 h 338575"/>
              <a:gd name="connsiteX6" fmla="*/ 149248 w 167129"/>
              <a:gd name="connsiteY6" fmla="*/ 78225 h 338575"/>
              <a:gd name="connsiteX7" fmla="*/ 152423 w 167129"/>
              <a:gd name="connsiteY7" fmla="*/ 2025 h 33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129" h="338575">
                <a:moveTo>
                  <a:pt x="152423" y="2025"/>
                </a:moveTo>
                <a:cubicBezTo>
                  <a:pt x="155069" y="16312"/>
                  <a:pt x="173060" y="122675"/>
                  <a:pt x="165123" y="163950"/>
                </a:cubicBezTo>
                <a:cubicBezTo>
                  <a:pt x="157186" y="205225"/>
                  <a:pt x="132315" y="220571"/>
                  <a:pt x="104798" y="249675"/>
                </a:cubicBezTo>
                <a:cubicBezTo>
                  <a:pt x="77281" y="278779"/>
                  <a:pt x="-1564" y="338575"/>
                  <a:pt x="23" y="338575"/>
                </a:cubicBezTo>
                <a:cubicBezTo>
                  <a:pt x="1610" y="338575"/>
                  <a:pt x="88923" y="276133"/>
                  <a:pt x="114323" y="249675"/>
                </a:cubicBezTo>
                <a:cubicBezTo>
                  <a:pt x="139723" y="223217"/>
                  <a:pt x="146602" y="208400"/>
                  <a:pt x="152423" y="179825"/>
                </a:cubicBezTo>
                <a:cubicBezTo>
                  <a:pt x="158244" y="151250"/>
                  <a:pt x="149777" y="103625"/>
                  <a:pt x="149248" y="78225"/>
                </a:cubicBezTo>
                <a:cubicBezTo>
                  <a:pt x="148719" y="52825"/>
                  <a:pt x="149777" y="-12262"/>
                  <a:pt x="152423" y="2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 1428">
            <a:extLst>
              <a:ext uri="{FF2B5EF4-FFF2-40B4-BE49-F238E27FC236}">
                <a16:creationId xmlns:a16="http://schemas.microsoft.com/office/drawing/2014/main" id="{749AFDC9-BCCA-F5CA-C780-67B2CC2E3B1D}"/>
              </a:ext>
            </a:extLst>
          </p:cNvPr>
          <p:cNvSpPr/>
          <p:nvPr/>
        </p:nvSpPr>
        <p:spPr>
          <a:xfrm>
            <a:off x="7941589" y="7448272"/>
            <a:ext cx="145516" cy="233885"/>
          </a:xfrm>
          <a:custGeom>
            <a:avLst/>
            <a:gdLst>
              <a:gd name="connsiteX0" fmla="*/ 145136 w 145516"/>
              <a:gd name="connsiteY0" fmla="*/ 278 h 233885"/>
              <a:gd name="connsiteX1" fmla="*/ 34011 w 145516"/>
              <a:gd name="connsiteY1" fmla="*/ 162203 h 233885"/>
              <a:gd name="connsiteX2" fmla="*/ 2261 w 145516"/>
              <a:gd name="connsiteY2" fmla="*/ 232053 h 233885"/>
              <a:gd name="connsiteX3" fmla="*/ 14961 w 145516"/>
              <a:gd name="connsiteY3" fmla="*/ 200303 h 233885"/>
              <a:gd name="connsiteX4" fmla="*/ 113386 w 145516"/>
              <a:gd name="connsiteY4" fmla="*/ 63778 h 233885"/>
              <a:gd name="connsiteX5" fmla="*/ 72111 w 145516"/>
              <a:gd name="connsiteY5" fmla="*/ 120928 h 233885"/>
              <a:gd name="connsiteX6" fmla="*/ 145136 w 145516"/>
              <a:gd name="connsiteY6" fmla="*/ 278 h 23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516" h="233885">
                <a:moveTo>
                  <a:pt x="145136" y="278"/>
                </a:moveTo>
                <a:cubicBezTo>
                  <a:pt x="138786" y="7157"/>
                  <a:pt x="57824" y="123574"/>
                  <a:pt x="34011" y="162203"/>
                </a:cubicBezTo>
                <a:cubicBezTo>
                  <a:pt x="10198" y="200832"/>
                  <a:pt x="2261" y="232053"/>
                  <a:pt x="2261" y="232053"/>
                </a:cubicBezTo>
                <a:cubicBezTo>
                  <a:pt x="-914" y="238403"/>
                  <a:pt x="-3560" y="228349"/>
                  <a:pt x="14961" y="200303"/>
                </a:cubicBezTo>
                <a:cubicBezTo>
                  <a:pt x="33482" y="172257"/>
                  <a:pt x="113386" y="63778"/>
                  <a:pt x="113386" y="63778"/>
                </a:cubicBezTo>
                <a:cubicBezTo>
                  <a:pt x="122911" y="50549"/>
                  <a:pt x="67878" y="125690"/>
                  <a:pt x="72111" y="120928"/>
                </a:cubicBezTo>
                <a:cubicBezTo>
                  <a:pt x="76344" y="116166"/>
                  <a:pt x="151486" y="-6601"/>
                  <a:pt x="145136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 1429">
            <a:extLst>
              <a:ext uri="{FF2B5EF4-FFF2-40B4-BE49-F238E27FC236}">
                <a16:creationId xmlns:a16="http://schemas.microsoft.com/office/drawing/2014/main" id="{485D2D28-D213-DDE1-3E96-93DF7401DCF8}"/>
              </a:ext>
            </a:extLst>
          </p:cNvPr>
          <p:cNvSpPr/>
          <p:nvPr/>
        </p:nvSpPr>
        <p:spPr>
          <a:xfrm>
            <a:off x="8057380" y="7202920"/>
            <a:ext cx="80159" cy="188651"/>
          </a:xfrm>
          <a:custGeom>
            <a:avLst/>
            <a:gdLst>
              <a:gd name="connsiteX0" fmla="*/ 73795 w 80159"/>
              <a:gd name="connsiteY0" fmla="*/ 1155 h 188651"/>
              <a:gd name="connsiteX1" fmla="*/ 19820 w 80159"/>
              <a:gd name="connsiteY1" fmla="*/ 105930 h 188651"/>
              <a:gd name="connsiteX2" fmla="*/ 45220 w 80159"/>
              <a:gd name="connsiteY2" fmla="*/ 134505 h 188651"/>
              <a:gd name="connsiteX3" fmla="*/ 3945 w 80159"/>
              <a:gd name="connsiteY3" fmla="*/ 115455 h 188651"/>
              <a:gd name="connsiteX4" fmla="*/ 80145 w 80159"/>
              <a:gd name="connsiteY4" fmla="*/ 188480 h 188651"/>
              <a:gd name="connsiteX5" fmla="*/ 10295 w 80159"/>
              <a:gd name="connsiteY5" fmla="*/ 134505 h 188651"/>
              <a:gd name="connsiteX6" fmla="*/ 3945 w 80159"/>
              <a:gd name="connsiteY6" fmla="*/ 96405 h 188651"/>
              <a:gd name="connsiteX7" fmla="*/ 45220 w 80159"/>
              <a:gd name="connsiteY7" fmla="*/ 51955 h 188651"/>
              <a:gd name="connsiteX8" fmla="*/ 73795 w 80159"/>
              <a:gd name="connsiteY8" fmla="*/ 1155 h 18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159" h="188651">
                <a:moveTo>
                  <a:pt x="73795" y="1155"/>
                </a:moveTo>
                <a:cubicBezTo>
                  <a:pt x="69562" y="10151"/>
                  <a:pt x="24582" y="83705"/>
                  <a:pt x="19820" y="105930"/>
                </a:cubicBezTo>
                <a:cubicBezTo>
                  <a:pt x="15057" y="128155"/>
                  <a:pt x="47866" y="132918"/>
                  <a:pt x="45220" y="134505"/>
                </a:cubicBezTo>
                <a:cubicBezTo>
                  <a:pt x="42574" y="136093"/>
                  <a:pt x="-1876" y="106459"/>
                  <a:pt x="3945" y="115455"/>
                </a:cubicBezTo>
                <a:cubicBezTo>
                  <a:pt x="9766" y="124451"/>
                  <a:pt x="79087" y="185305"/>
                  <a:pt x="80145" y="188480"/>
                </a:cubicBezTo>
                <a:cubicBezTo>
                  <a:pt x="81203" y="191655"/>
                  <a:pt x="22995" y="149851"/>
                  <a:pt x="10295" y="134505"/>
                </a:cubicBezTo>
                <a:cubicBezTo>
                  <a:pt x="-2405" y="119159"/>
                  <a:pt x="-1876" y="110163"/>
                  <a:pt x="3945" y="96405"/>
                </a:cubicBezTo>
                <a:cubicBezTo>
                  <a:pt x="9766" y="82647"/>
                  <a:pt x="31462" y="65713"/>
                  <a:pt x="45220" y="51955"/>
                </a:cubicBezTo>
                <a:cubicBezTo>
                  <a:pt x="58978" y="38197"/>
                  <a:pt x="78028" y="-7841"/>
                  <a:pt x="73795" y="1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 1430">
            <a:extLst>
              <a:ext uri="{FF2B5EF4-FFF2-40B4-BE49-F238E27FC236}">
                <a16:creationId xmlns:a16="http://schemas.microsoft.com/office/drawing/2014/main" id="{1F1C3FD1-0166-B90D-86F9-C0994D421028}"/>
              </a:ext>
            </a:extLst>
          </p:cNvPr>
          <p:cNvSpPr/>
          <p:nvPr/>
        </p:nvSpPr>
        <p:spPr>
          <a:xfrm>
            <a:off x="7924799" y="7137397"/>
            <a:ext cx="288932" cy="184196"/>
          </a:xfrm>
          <a:custGeom>
            <a:avLst/>
            <a:gdLst>
              <a:gd name="connsiteX0" fmla="*/ 288926 w 288932"/>
              <a:gd name="connsiteY0" fmla="*/ 3 h 184196"/>
              <a:gd name="connsiteX1" fmla="*/ 139701 w 288932"/>
              <a:gd name="connsiteY1" fmla="*/ 79378 h 184196"/>
              <a:gd name="connsiteX2" fmla="*/ 1 w 288932"/>
              <a:gd name="connsiteY2" fmla="*/ 184153 h 184196"/>
              <a:gd name="connsiteX3" fmla="*/ 136526 w 288932"/>
              <a:gd name="connsiteY3" fmla="*/ 66678 h 184196"/>
              <a:gd name="connsiteX4" fmla="*/ 171451 w 288932"/>
              <a:gd name="connsiteY4" fmla="*/ 69853 h 184196"/>
              <a:gd name="connsiteX5" fmla="*/ 146051 w 288932"/>
              <a:gd name="connsiteY5" fmla="*/ 76203 h 184196"/>
              <a:gd name="connsiteX6" fmla="*/ 288926 w 288932"/>
              <a:gd name="connsiteY6" fmla="*/ 3 h 18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932" h="184196">
                <a:moveTo>
                  <a:pt x="288926" y="3"/>
                </a:moveTo>
                <a:cubicBezTo>
                  <a:pt x="287868" y="532"/>
                  <a:pt x="187855" y="48686"/>
                  <a:pt x="139701" y="79378"/>
                </a:cubicBezTo>
                <a:cubicBezTo>
                  <a:pt x="91547" y="110070"/>
                  <a:pt x="530" y="186270"/>
                  <a:pt x="1" y="184153"/>
                </a:cubicBezTo>
                <a:cubicBezTo>
                  <a:pt x="-528" y="182036"/>
                  <a:pt x="107951" y="85728"/>
                  <a:pt x="136526" y="66678"/>
                </a:cubicBezTo>
                <a:cubicBezTo>
                  <a:pt x="165101" y="47628"/>
                  <a:pt x="169864" y="68266"/>
                  <a:pt x="171451" y="69853"/>
                </a:cubicBezTo>
                <a:cubicBezTo>
                  <a:pt x="173038" y="71440"/>
                  <a:pt x="129118" y="84670"/>
                  <a:pt x="146051" y="76203"/>
                </a:cubicBezTo>
                <a:cubicBezTo>
                  <a:pt x="162984" y="67736"/>
                  <a:pt x="289984" y="-526"/>
                  <a:pt x="28892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 1431">
            <a:extLst>
              <a:ext uri="{FF2B5EF4-FFF2-40B4-BE49-F238E27FC236}">
                <a16:creationId xmlns:a16="http://schemas.microsoft.com/office/drawing/2014/main" id="{D6456CC6-9198-B7C6-9A67-2F36AE7DB4BD}"/>
              </a:ext>
            </a:extLst>
          </p:cNvPr>
          <p:cNvSpPr/>
          <p:nvPr/>
        </p:nvSpPr>
        <p:spPr>
          <a:xfrm>
            <a:off x="7734502" y="7315718"/>
            <a:ext cx="311285" cy="203119"/>
          </a:xfrm>
          <a:custGeom>
            <a:avLst/>
            <a:gdLst>
              <a:gd name="connsiteX0" fmla="*/ 304598 w 311285"/>
              <a:gd name="connsiteY0" fmla="*/ 5832 h 203119"/>
              <a:gd name="connsiteX1" fmla="*/ 6148 w 311285"/>
              <a:gd name="connsiteY1" fmla="*/ 199507 h 203119"/>
              <a:gd name="connsiteX2" fmla="*/ 110923 w 311285"/>
              <a:gd name="connsiteY2" fmla="*/ 126482 h 203119"/>
              <a:gd name="connsiteX3" fmla="*/ 206173 w 311285"/>
              <a:gd name="connsiteY3" fmla="*/ 56632 h 203119"/>
              <a:gd name="connsiteX4" fmla="*/ 304598 w 311285"/>
              <a:gd name="connsiteY4" fmla="*/ 5832 h 20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285" h="203119">
                <a:moveTo>
                  <a:pt x="304598" y="5832"/>
                </a:moveTo>
                <a:cubicBezTo>
                  <a:pt x="271261" y="29644"/>
                  <a:pt x="38427" y="179399"/>
                  <a:pt x="6148" y="199507"/>
                </a:cubicBezTo>
                <a:cubicBezTo>
                  <a:pt x="-26131" y="219615"/>
                  <a:pt x="77586" y="150294"/>
                  <a:pt x="110923" y="126482"/>
                </a:cubicBezTo>
                <a:cubicBezTo>
                  <a:pt x="144260" y="102670"/>
                  <a:pt x="174952" y="75682"/>
                  <a:pt x="206173" y="56632"/>
                </a:cubicBezTo>
                <a:cubicBezTo>
                  <a:pt x="237394" y="37582"/>
                  <a:pt x="337935" y="-17980"/>
                  <a:pt x="304598" y="5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 1432">
            <a:extLst>
              <a:ext uri="{FF2B5EF4-FFF2-40B4-BE49-F238E27FC236}">
                <a16:creationId xmlns:a16="http://schemas.microsoft.com/office/drawing/2014/main" id="{ED441249-D380-7748-FB30-FEA262741260}"/>
              </a:ext>
            </a:extLst>
          </p:cNvPr>
          <p:cNvSpPr/>
          <p:nvPr/>
        </p:nvSpPr>
        <p:spPr>
          <a:xfrm>
            <a:off x="7761325" y="7343114"/>
            <a:ext cx="239783" cy="220216"/>
          </a:xfrm>
          <a:custGeom>
            <a:avLst/>
            <a:gdLst>
              <a:gd name="connsiteX0" fmla="*/ 239675 w 239783"/>
              <a:gd name="connsiteY0" fmla="*/ 661 h 220216"/>
              <a:gd name="connsiteX1" fmla="*/ 61875 w 239783"/>
              <a:gd name="connsiteY1" fmla="*/ 130836 h 220216"/>
              <a:gd name="connsiteX2" fmla="*/ 1550 w 239783"/>
              <a:gd name="connsiteY2" fmla="*/ 219736 h 220216"/>
              <a:gd name="connsiteX3" fmla="*/ 23775 w 239783"/>
              <a:gd name="connsiteY3" fmla="*/ 162586 h 220216"/>
              <a:gd name="connsiteX4" fmla="*/ 87275 w 239783"/>
              <a:gd name="connsiteY4" fmla="*/ 83211 h 220216"/>
              <a:gd name="connsiteX5" fmla="*/ 239675 w 239783"/>
              <a:gd name="connsiteY5" fmla="*/ 661 h 22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783" h="220216">
                <a:moveTo>
                  <a:pt x="239675" y="661"/>
                </a:moveTo>
                <a:cubicBezTo>
                  <a:pt x="235442" y="8598"/>
                  <a:pt x="101562" y="94324"/>
                  <a:pt x="61875" y="130836"/>
                </a:cubicBezTo>
                <a:cubicBezTo>
                  <a:pt x="22188" y="167348"/>
                  <a:pt x="7900" y="214444"/>
                  <a:pt x="1550" y="219736"/>
                </a:cubicBezTo>
                <a:cubicBezTo>
                  <a:pt x="-4800" y="225028"/>
                  <a:pt x="9487" y="185340"/>
                  <a:pt x="23775" y="162586"/>
                </a:cubicBezTo>
                <a:cubicBezTo>
                  <a:pt x="38062" y="139832"/>
                  <a:pt x="51821" y="108082"/>
                  <a:pt x="87275" y="83211"/>
                </a:cubicBezTo>
                <a:cubicBezTo>
                  <a:pt x="122729" y="58340"/>
                  <a:pt x="243908" y="-7276"/>
                  <a:pt x="239675" y="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 1433">
            <a:extLst>
              <a:ext uri="{FF2B5EF4-FFF2-40B4-BE49-F238E27FC236}">
                <a16:creationId xmlns:a16="http://schemas.microsoft.com/office/drawing/2014/main" id="{A92457DC-B0DB-25B4-DADE-95B15402C1C6}"/>
              </a:ext>
            </a:extLst>
          </p:cNvPr>
          <p:cNvSpPr/>
          <p:nvPr/>
        </p:nvSpPr>
        <p:spPr>
          <a:xfrm>
            <a:off x="7563082" y="7540208"/>
            <a:ext cx="232599" cy="271129"/>
          </a:xfrm>
          <a:custGeom>
            <a:avLst/>
            <a:gdLst>
              <a:gd name="connsiteX0" fmla="*/ 231543 w 232599"/>
              <a:gd name="connsiteY0" fmla="*/ 417 h 271129"/>
              <a:gd name="connsiteX1" fmla="*/ 98193 w 232599"/>
              <a:gd name="connsiteY1" fmla="*/ 70267 h 271129"/>
              <a:gd name="connsiteX2" fmla="*/ 41043 w 232599"/>
              <a:gd name="connsiteY2" fmla="*/ 114717 h 271129"/>
              <a:gd name="connsiteX3" fmla="*/ 2943 w 232599"/>
              <a:gd name="connsiteY3" fmla="*/ 267117 h 271129"/>
              <a:gd name="connsiteX4" fmla="*/ 2943 w 232599"/>
              <a:gd name="connsiteY4" fmla="*/ 219492 h 271129"/>
              <a:gd name="connsiteX5" fmla="*/ 6118 w 232599"/>
              <a:gd name="connsiteY5" fmla="*/ 140117 h 271129"/>
              <a:gd name="connsiteX6" fmla="*/ 69618 w 232599"/>
              <a:gd name="connsiteY6" fmla="*/ 79792 h 271129"/>
              <a:gd name="connsiteX7" fmla="*/ 18818 w 232599"/>
              <a:gd name="connsiteY7" fmla="*/ 105192 h 271129"/>
              <a:gd name="connsiteX8" fmla="*/ 231543 w 232599"/>
              <a:gd name="connsiteY8" fmla="*/ 417 h 271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599" h="271129">
                <a:moveTo>
                  <a:pt x="231543" y="417"/>
                </a:moveTo>
                <a:cubicBezTo>
                  <a:pt x="244772" y="-5404"/>
                  <a:pt x="129943" y="51217"/>
                  <a:pt x="98193" y="70267"/>
                </a:cubicBezTo>
                <a:cubicBezTo>
                  <a:pt x="66443" y="89317"/>
                  <a:pt x="56918" y="81909"/>
                  <a:pt x="41043" y="114717"/>
                </a:cubicBezTo>
                <a:cubicBezTo>
                  <a:pt x="25168" y="147525"/>
                  <a:pt x="9293" y="249655"/>
                  <a:pt x="2943" y="267117"/>
                </a:cubicBezTo>
                <a:cubicBezTo>
                  <a:pt x="-3407" y="284579"/>
                  <a:pt x="2414" y="240659"/>
                  <a:pt x="2943" y="219492"/>
                </a:cubicBezTo>
                <a:cubicBezTo>
                  <a:pt x="3472" y="198325"/>
                  <a:pt x="-4994" y="163400"/>
                  <a:pt x="6118" y="140117"/>
                </a:cubicBezTo>
                <a:cubicBezTo>
                  <a:pt x="17230" y="116834"/>
                  <a:pt x="67501" y="85613"/>
                  <a:pt x="69618" y="79792"/>
                </a:cubicBezTo>
                <a:cubicBezTo>
                  <a:pt x="71735" y="73971"/>
                  <a:pt x="-8169" y="114188"/>
                  <a:pt x="18818" y="105192"/>
                </a:cubicBezTo>
                <a:cubicBezTo>
                  <a:pt x="45805" y="96196"/>
                  <a:pt x="218314" y="6238"/>
                  <a:pt x="231543" y="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 1434">
            <a:extLst>
              <a:ext uri="{FF2B5EF4-FFF2-40B4-BE49-F238E27FC236}">
                <a16:creationId xmlns:a16="http://schemas.microsoft.com/office/drawing/2014/main" id="{8A2FD661-CCF4-0177-DD22-15588F8A947F}"/>
              </a:ext>
            </a:extLst>
          </p:cNvPr>
          <p:cNvSpPr/>
          <p:nvPr/>
        </p:nvSpPr>
        <p:spPr>
          <a:xfrm>
            <a:off x="7534780" y="7610449"/>
            <a:ext cx="440838" cy="251787"/>
          </a:xfrm>
          <a:custGeom>
            <a:avLst/>
            <a:gdLst>
              <a:gd name="connsiteX0" fmla="*/ 440820 w 440838"/>
              <a:gd name="connsiteY0" fmla="*/ 26 h 251787"/>
              <a:gd name="connsiteX1" fmla="*/ 326520 w 440838"/>
              <a:gd name="connsiteY1" fmla="*/ 88926 h 251787"/>
              <a:gd name="connsiteX2" fmla="*/ 259845 w 440838"/>
              <a:gd name="connsiteY2" fmla="*/ 190526 h 251787"/>
              <a:gd name="connsiteX3" fmla="*/ 224920 w 440838"/>
              <a:gd name="connsiteY3" fmla="*/ 219101 h 251787"/>
              <a:gd name="connsiteX4" fmla="*/ 148720 w 440838"/>
              <a:gd name="connsiteY4" fmla="*/ 222276 h 251787"/>
              <a:gd name="connsiteX5" fmla="*/ 212220 w 440838"/>
              <a:gd name="connsiteY5" fmla="*/ 244501 h 251787"/>
              <a:gd name="connsiteX6" fmla="*/ 5845 w 440838"/>
              <a:gd name="connsiteY6" fmla="*/ 168301 h 251787"/>
              <a:gd name="connsiteX7" fmla="*/ 69345 w 440838"/>
              <a:gd name="connsiteY7" fmla="*/ 215926 h 251787"/>
              <a:gd name="connsiteX8" fmla="*/ 202695 w 440838"/>
              <a:gd name="connsiteY8" fmla="*/ 250851 h 251787"/>
              <a:gd name="connsiteX9" fmla="*/ 266195 w 440838"/>
              <a:gd name="connsiteY9" fmla="*/ 177826 h 251787"/>
              <a:gd name="connsiteX10" fmla="*/ 294770 w 440838"/>
              <a:gd name="connsiteY10" fmla="*/ 111151 h 251787"/>
              <a:gd name="connsiteX11" fmla="*/ 412245 w 440838"/>
              <a:gd name="connsiteY11" fmla="*/ 69876 h 251787"/>
              <a:gd name="connsiteX12" fmla="*/ 336045 w 440838"/>
              <a:gd name="connsiteY12" fmla="*/ 79401 h 251787"/>
              <a:gd name="connsiteX13" fmla="*/ 440820 w 440838"/>
              <a:gd name="connsiteY13" fmla="*/ 26 h 2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0838" h="251787">
                <a:moveTo>
                  <a:pt x="440820" y="26"/>
                </a:moveTo>
                <a:cubicBezTo>
                  <a:pt x="439233" y="1613"/>
                  <a:pt x="356682" y="57176"/>
                  <a:pt x="326520" y="88926"/>
                </a:cubicBezTo>
                <a:cubicBezTo>
                  <a:pt x="296358" y="120676"/>
                  <a:pt x="276778" y="168830"/>
                  <a:pt x="259845" y="190526"/>
                </a:cubicBezTo>
                <a:cubicBezTo>
                  <a:pt x="242912" y="212222"/>
                  <a:pt x="243441" y="213809"/>
                  <a:pt x="224920" y="219101"/>
                </a:cubicBezTo>
                <a:cubicBezTo>
                  <a:pt x="206399" y="224393"/>
                  <a:pt x="150837" y="218043"/>
                  <a:pt x="148720" y="222276"/>
                </a:cubicBezTo>
                <a:cubicBezTo>
                  <a:pt x="146603" y="226509"/>
                  <a:pt x="212220" y="244501"/>
                  <a:pt x="212220" y="244501"/>
                </a:cubicBezTo>
                <a:cubicBezTo>
                  <a:pt x="188408" y="235505"/>
                  <a:pt x="29657" y="173063"/>
                  <a:pt x="5845" y="168301"/>
                </a:cubicBezTo>
                <a:cubicBezTo>
                  <a:pt x="-17967" y="163539"/>
                  <a:pt x="36537" y="202168"/>
                  <a:pt x="69345" y="215926"/>
                </a:cubicBezTo>
                <a:cubicBezTo>
                  <a:pt x="102153" y="229684"/>
                  <a:pt x="169887" y="257201"/>
                  <a:pt x="202695" y="250851"/>
                </a:cubicBezTo>
                <a:cubicBezTo>
                  <a:pt x="235503" y="244501"/>
                  <a:pt x="250849" y="201109"/>
                  <a:pt x="266195" y="177826"/>
                </a:cubicBezTo>
                <a:cubicBezTo>
                  <a:pt x="281541" y="154543"/>
                  <a:pt x="270428" y="129143"/>
                  <a:pt x="294770" y="111151"/>
                </a:cubicBezTo>
                <a:cubicBezTo>
                  <a:pt x="319112" y="93159"/>
                  <a:pt x="405366" y="75168"/>
                  <a:pt x="412245" y="69876"/>
                </a:cubicBezTo>
                <a:cubicBezTo>
                  <a:pt x="419124" y="64584"/>
                  <a:pt x="331283" y="90513"/>
                  <a:pt x="336045" y="79401"/>
                </a:cubicBezTo>
                <a:cubicBezTo>
                  <a:pt x="340807" y="68289"/>
                  <a:pt x="442407" y="-1561"/>
                  <a:pt x="440820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 1435">
            <a:extLst>
              <a:ext uri="{FF2B5EF4-FFF2-40B4-BE49-F238E27FC236}">
                <a16:creationId xmlns:a16="http://schemas.microsoft.com/office/drawing/2014/main" id="{9DF7EC97-CB71-8213-D19A-335E19BD31F9}"/>
              </a:ext>
            </a:extLst>
          </p:cNvPr>
          <p:cNvSpPr/>
          <p:nvPr/>
        </p:nvSpPr>
        <p:spPr>
          <a:xfrm>
            <a:off x="7976888" y="7318283"/>
            <a:ext cx="141665" cy="141798"/>
          </a:xfrm>
          <a:custGeom>
            <a:avLst/>
            <a:gdLst>
              <a:gd name="connsiteX0" fmla="*/ 62212 w 141665"/>
              <a:gd name="connsiteY0" fmla="*/ 92 h 141798"/>
              <a:gd name="connsiteX1" fmla="*/ 59037 w 141665"/>
              <a:gd name="connsiteY1" fmla="*/ 82642 h 141798"/>
              <a:gd name="connsiteX2" fmla="*/ 5062 w 141665"/>
              <a:gd name="connsiteY2" fmla="*/ 139792 h 141798"/>
              <a:gd name="connsiteX3" fmla="*/ 17762 w 141665"/>
              <a:gd name="connsiteY3" fmla="*/ 123917 h 141798"/>
              <a:gd name="connsiteX4" fmla="*/ 141587 w 141665"/>
              <a:gd name="connsiteY4" fmla="*/ 76292 h 141798"/>
              <a:gd name="connsiteX5" fmla="*/ 36812 w 141665"/>
              <a:gd name="connsiteY5" fmla="*/ 117567 h 141798"/>
              <a:gd name="connsiteX6" fmla="*/ 55862 w 141665"/>
              <a:gd name="connsiteY6" fmla="*/ 66767 h 141798"/>
              <a:gd name="connsiteX7" fmla="*/ 62212 w 141665"/>
              <a:gd name="connsiteY7" fmla="*/ 92 h 14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665" h="141798">
                <a:moveTo>
                  <a:pt x="62212" y="92"/>
                </a:moveTo>
                <a:cubicBezTo>
                  <a:pt x="62741" y="2738"/>
                  <a:pt x="68562" y="59359"/>
                  <a:pt x="59037" y="82642"/>
                </a:cubicBezTo>
                <a:cubicBezTo>
                  <a:pt x="49512" y="105925"/>
                  <a:pt x="5062" y="139792"/>
                  <a:pt x="5062" y="139792"/>
                </a:cubicBezTo>
                <a:cubicBezTo>
                  <a:pt x="-1817" y="146671"/>
                  <a:pt x="-4992" y="134500"/>
                  <a:pt x="17762" y="123917"/>
                </a:cubicBezTo>
                <a:cubicBezTo>
                  <a:pt x="40516" y="113334"/>
                  <a:pt x="138412" y="77350"/>
                  <a:pt x="141587" y="76292"/>
                </a:cubicBezTo>
                <a:cubicBezTo>
                  <a:pt x="144762" y="75234"/>
                  <a:pt x="51099" y="119154"/>
                  <a:pt x="36812" y="117567"/>
                </a:cubicBezTo>
                <a:cubicBezTo>
                  <a:pt x="22525" y="115980"/>
                  <a:pt x="51629" y="81054"/>
                  <a:pt x="55862" y="66767"/>
                </a:cubicBezTo>
                <a:cubicBezTo>
                  <a:pt x="60095" y="52480"/>
                  <a:pt x="61683" y="-2554"/>
                  <a:pt x="62212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 1436">
            <a:extLst>
              <a:ext uri="{FF2B5EF4-FFF2-40B4-BE49-F238E27FC236}">
                <a16:creationId xmlns:a16="http://schemas.microsoft.com/office/drawing/2014/main" id="{C5D90B3C-D943-9332-C89F-25812F95829E}"/>
              </a:ext>
            </a:extLst>
          </p:cNvPr>
          <p:cNvSpPr/>
          <p:nvPr/>
        </p:nvSpPr>
        <p:spPr>
          <a:xfrm>
            <a:off x="7702547" y="7479796"/>
            <a:ext cx="178063" cy="213229"/>
          </a:xfrm>
          <a:custGeom>
            <a:avLst/>
            <a:gdLst>
              <a:gd name="connsiteX0" fmla="*/ 177803 w 178063"/>
              <a:gd name="connsiteY0" fmla="*/ 504 h 213229"/>
              <a:gd name="connsiteX1" fmla="*/ 146053 w 178063"/>
              <a:gd name="connsiteY1" fmla="*/ 95754 h 213229"/>
              <a:gd name="connsiteX2" fmla="*/ 79378 w 178063"/>
              <a:gd name="connsiteY2" fmla="*/ 159254 h 213229"/>
              <a:gd name="connsiteX3" fmla="*/ 3 w 178063"/>
              <a:gd name="connsiteY3" fmla="*/ 213229 h 213229"/>
              <a:gd name="connsiteX4" fmla="*/ 76203 w 178063"/>
              <a:gd name="connsiteY4" fmla="*/ 159254 h 213229"/>
              <a:gd name="connsiteX5" fmla="*/ 130178 w 178063"/>
              <a:gd name="connsiteY5" fmla="*/ 140204 h 213229"/>
              <a:gd name="connsiteX6" fmla="*/ 177803 w 178063"/>
              <a:gd name="connsiteY6" fmla="*/ 504 h 21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063" h="213229">
                <a:moveTo>
                  <a:pt x="177803" y="504"/>
                </a:moveTo>
                <a:cubicBezTo>
                  <a:pt x="180449" y="-6904"/>
                  <a:pt x="162457" y="69296"/>
                  <a:pt x="146053" y="95754"/>
                </a:cubicBezTo>
                <a:cubicBezTo>
                  <a:pt x="129649" y="122212"/>
                  <a:pt x="103720" y="139675"/>
                  <a:pt x="79378" y="159254"/>
                </a:cubicBezTo>
                <a:cubicBezTo>
                  <a:pt x="55036" y="178833"/>
                  <a:pt x="532" y="213229"/>
                  <a:pt x="3" y="213229"/>
                </a:cubicBezTo>
                <a:cubicBezTo>
                  <a:pt x="-526" y="213229"/>
                  <a:pt x="54507" y="171425"/>
                  <a:pt x="76203" y="159254"/>
                </a:cubicBezTo>
                <a:cubicBezTo>
                  <a:pt x="97899" y="147083"/>
                  <a:pt x="111657" y="159783"/>
                  <a:pt x="130178" y="140204"/>
                </a:cubicBezTo>
                <a:cubicBezTo>
                  <a:pt x="148699" y="120625"/>
                  <a:pt x="175157" y="7912"/>
                  <a:pt x="177803" y="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 1437">
            <a:extLst>
              <a:ext uri="{FF2B5EF4-FFF2-40B4-BE49-F238E27FC236}">
                <a16:creationId xmlns:a16="http://schemas.microsoft.com/office/drawing/2014/main" id="{4C9DF0C6-6746-6ED2-9355-70F421AAF585}"/>
              </a:ext>
            </a:extLst>
          </p:cNvPr>
          <p:cNvSpPr/>
          <p:nvPr/>
        </p:nvSpPr>
        <p:spPr>
          <a:xfrm>
            <a:off x="7546909" y="7578709"/>
            <a:ext cx="270061" cy="225488"/>
          </a:xfrm>
          <a:custGeom>
            <a:avLst/>
            <a:gdLst>
              <a:gd name="connsiteX0" fmla="*/ 269941 w 270061"/>
              <a:gd name="connsiteY0" fmla="*/ 16 h 225488"/>
              <a:gd name="connsiteX1" fmla="*/ 146116 w 270061"/>
              <a:gd name="connsiteY1" fmla="*/ 79391 h 225488"/>
              <a:gd name="connsiteX2" fmla="*/ 155641 w 270061"/>
              <a:gd name="connsiteY2" fmla="*/ 177816 h 225488"/>
              <a:gd name="connsiteX3" fmla="*/ 142941 w 270061"/>
              <a:gd name="connsiteY3" fmla="*/ 193691 h 225488"/>
              <a:gd name="connsiteX4" fmla="*/ 168341 w 270061"/>
              <a:gd name="connsiteY4" fmla="*/ 225441 h 225488"/>
              <a:gd name="connsiteX5" fmla="*/ 136591 w 270061"/>
              <a:gd name="connsiteY5" fmla="*/ 200041 h 225488"/>
              <a:gd name="connsiteX6" fmla="*/ 66 w 270061"/>
              <a:gd name="connsiteY6" fmla="*/ 168291 h 225488"/>
              <a:gd name="connsiteX7" fmla="*/ 155641 w 270061"/>
              <a:gd name="connsiteY7" fmla="*/ 206391 h 225488"/>
              <a:gd name="connsiteX8" fmla="*/ 139766 w 270061"/>
              <a:gd name="connsiteY8" fmla="*/ 133366 h 225488"/>
              <a:gd name="connsiteX9" fmla="*/ 149291 w 270061"/>
              <a:gd name="connsiteY9" fmla="*/ 79391 h 225488"/>
              <a:gd name="connsiteX10" fmla="*/ 120716 w 270061"/>
              <a:gd name="connsiteY10" fmla="*/ 85741 h 225488"/>
              <a:gd name="connsiteX11" fmla="*/ 269941 w 270061"/>
              <a:gd name="connsiteY11" fmla="*/ 16 h 22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0061" h="225488">
                <a:moveTo>
                  <a:pt x="269941" y="16"/>
                </a:moveTo>
                <a:cubicBezTo>
                  <a:pt x="274174" y="-1042"/>
                  <a:pt x="165166" y="49758"/>
                  <a:pt x="146116" y="79391"/>
                </a:cubicBezTo>
                <a:cubicBezTo>
                  <a:pt x="127066" y="109024"/>
                  <a:pt x="156170" y="158766"/>
                  <a:pt x="155641" y="177816"/>
                </a:cubicBezTo>
                <a:cubicBezTo>
                  <a:pt x="155112" y="196866"/>
                  <a:pt x="140824" y="185754"/>
                  <a:pt x="142941" y="193691"/>
                </a:cubicBezTo>
                <a:cubicBezTo>
                  <a:pt x="145058" y="201628"/>
                  <a:pt x="169399" y="224383"/>
                  <a:pt x="168341" y="225441"/>
                </a:cubicBezTo>
                <a:cubicBezTo>
                  <a:pt x="167283" y="226499"/>
                  <a:pt x="164637" y="209566"/>
                  <a:pt x="136591" y="200041"/>
                </a:cubicBezTo>
                <a:cubicBezTo>
                  <a:pt x="108545" y="190516"/>
                  <a:pt x="-3109" y="167233"/>
                  <a:pt x="66" y="168291"/>
                </a:cubicBezTo>
                <a:cubicBezTo>
                  <a:pt x="3241" y="169349"/>
                  <a:pt x="132358" y="212212"/>
                  <a:pt x="155641" y="206391"/>
                </a:cubicBezTo>
                <a:cubicBezTo>
                  <a:pt x="178924" y="200570"/>
                  <a:pt x="140824" y="154533"/>
                  <a:pt x="139766" y="133366"/>
                </a:cubicBezTo>
                <a:cubicBezTo>
                  <a:pt x="138708" y="112199"/>
                  <a:pt x="152466" y="87329"/>
                  <a:pt x="149291" y="79391"/>
                </a:cubicBezTo>
                <a:cubicBezTo>
                  <a:pt x="146116" y="71453"/>
                  <a:pt x="100608" y="94737"/>
                  <a:pt x="120716" y="85741"/>
                </a:cubicBezTo>
                <a:cubicBezTo>
                  <a:pt x="140824" y="76745"/>
                  <a:pt x="265708" y="1074"/>
                  <a:pt x="269941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 1438">
            <a:extLst>
              <a:ext uri="{FF2B5EF4-FFF2-40B4-BE49-F238E27FC236}">
                <a16:creationId xmlns:a16="http://schemas.microsoft.com/office/drawing/2014/main" id="{5C5ACBA3-E99B-FAA6-E7D7-D9F79FACC637}"/>
              </a:ext>
            </a:extLst>
          </p:cNvPr>
          <p:cNvSpPr/>
          <p:nvPr/>
        </p:nvSpPr>
        <p:spPr>
          <a:xfrm>
            <a:off x="7905821" y="7492997"/>
            <a:ext cx="101606" cy="136533"/>
          </a:xfrm>
          <a:custGeom>
            <a:avLst/>
            <a:gdLst>
              <a:gd name="connsiteX0" fmla="*/ 101529 w 101606"/>
              <a:gd name="connsiteY0" fmla="*/ 3 h 136533"/>
              <a:gd name="connsiteX1" fmla="*/ 22154 w 101606"/>
              <a:gd name="connsiteY1" fmla="*/ 79378 h 136533"/>
              <a:gd name="connsiteX2" fmla="*/ 6279 w 101606"/>
              <a:gd name="connsiteY2" fmla="*/ 136528 h 136533"/>
              <a:gd name="connsiteX3" fmla="*/ 6279 w 101606"/>
              <a:gd name="connsiteY3" fmla="*/ 82553 h 136533"/>
              <a:gd name="connsiteX4" fmla="*/ 101529 w 101606"/>
              <a:gd name="connsiteY4" fmla="*/ 3 h 13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06" h="136533">
                <a:moveTo>
                  <a:pt x="101529" y="3"/>
                </a:moveTo>
                <a:cubicBezTo>
                  <a:pt x="104175" y="-526"/>
                  <a:pt x="38029" y="56624"/>
                  <a:pt x="22154" y="79378"/>
                </a:cubicBezTo>
                <a:cubicBezTo>
                  <a:pt x="6279" y="102132"/>
                  <a:pt x="8925" y="135999"/>
                  <a:pt x="6279" y="136528"/>
                </a:cubicBezTo>
                <a:cubicBezTo>
                  <a:pt x="3633" y="137057"/>
                  <a:pt x="-6421" y="100016"/>
                  <a:pt x="6279" y="82553"/>
                </a:cubicBezTo>
                <a:cubicBezTo>
                  <a:pt x="18979" y="65091"/>
                  <a:pt x="98883" y="532"/>
                  <a:pt x="10152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 1439">
            <a:extLst>
              <a:ext uri="{FF2B5EF4-FFF2-40B4-BE49-F238E27FC236}">
                <a16:creationId xmlns:a16="http://schemas.microsoft.com/office/drawing/2014/main" id="{49F83DEC-5A46-837E-4DC9-165C50F435F3}"/>
              </a:ext>
            </a:extLst>
          </p:cNvPr>
          <p:cNvSpPr/>
          <p:nvPr/>
        </p:nvSpPr>
        <p:spPr>
          <a:xfrm>
            <a:off x="7715212" y="6826197"/>
            <a:ext cx="70379" cy="130514"/>
          </a:xfrm>
          <a:custGeom>
            <a:avLst/>
            <a:gdLst>
              <a:gd name="connsiteX0" fmla="*/ 44488 w 70379"/>
              <a:gd name="connsiteY0" fmla="*/ 53 h 130514"/>
              <a:gd name="connsiteX1" fmla="*/ 38138 w 70379"/>
              <a:gd name="connsiteY1" fmla="*/ 54028 h 130514"/>
              <a:gd name="connsiteX2" fmla="*/ 38 w 70379"/>
              <a:gd name="connsiteY2" fmla="*/ 130228 h 130514"/>
              <a:gd name="connsiteX3" fmla="*/ 31788 w 70379"/>
              <a:gd name="connsiteY3" fmla="*/ 79428 h 130514"/>
              <a:gd name="connsiteX4" fmla="*/ 69888 w 70379"/>
              <a:gd name="connsiteY4" fmla="*/ 63553 h 130514"/>
              <a:gd name="connsiteX5" fmla="*/ 44488 w 70379"/>
              <a:gd name="connsiteY5" fmla="*/ 53 h 13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79" h="130514">
                <a:moveTo>
                  <a:pt x="44488" y="53"/>
                </a:moveTo>
                <a:cubicBezTo>
                  <a:pt x="39196" y="-1534"/>
                  <a:pt x="45546" y="32332"/>
                  <a:pt x="38138" y="54028"/>
                </a:cubicBezTo>
                <a:cubicBezTo>
                  <a:pt x="30730" y="75724"/>
                  <a:pt x="1096" y="125995"/>
                  <a:pt x="38" y="130228"/>
                </a:cubicBezTo>
                <a:cubicBezTo>
                  <a:pt x="-1020" y="134461"/>
                  <a:pt x="20146" y="90541"/>
                  <a:pt x="31788" y="79428"/>
                </a:cubicBezTo>
                <a:cubicBezTo>
                  <a:pt x="43430" y="68316"/>
                  <a:pt x="69888" y="63553"/>
                  <a:pt x="69888" y="63553"/>
                </a:cubicBezTo>
                <a:cubicBezTo>
                  <a:pt x="74121" y="58261"/>
                  <a:pt x="49780" y="1640"/>
                  <a:pt x="44488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 1440">
            <a:extLst>
              <a:ext uri="{FF2B5EF4-FFF2-40B4-BE49-F238E27FC236}">
                <a16:creationId xmlns:a16="http://schemas.microsoft.com/office/drawing/2014/main" id="{40B8E930-ADE1-CB3D-7723-CC8327B2F41F}"/>
              </a:ext>
            </a:extLst>
          </p:cNvPr>
          <p:cNvSpPr/>
          <p:nvPr/>
        </p:nvSpPr>
        <p:spPr>
          <a:xfrm>
            <a:off x="8187739" y="7032300"/>
            <a:ext cx="229445" cy="324897"/>
          </a:xfrm>
          <a:custGeom>
            <a:avLst/>
            <a:gdLst>
              <a:gd name="connsiteX0" fmla="*/ 586 w 229445"/>
              <a:gd name="connsiteY0" fmla="*/ 325 h 324897"/>
              <a:gd name="connsiteX1" fmla="*/ 124411 w 229445"/>
              <a:gd name="connsiteY1" fmla="*/ 117800 h 324897"/>
              <a:gd name="connsiteX2" fmla="*/ 216486 w 229445"/>
              <a:gd name="connsiteY2" fmla="*/ 213050 h 324897"/>
              <a:gd name="connsiteX3" fmla="*/ 206961 w 229445"/>
              <a:gd name="connsiteY3" fmla="*/ 174950 h 324897"/>
              <a:gd name="connsiteX4" fmla="*/ 226011 w 229445"/>
              <a:gd name="connsiteY4" fmla="*/ 292425 h 324897"/>
              <a:gd name="connsiteX5" fmla="*/ 216486 w 229445"/>
              <a:gd name="connsiteY5" fmla="*/ 321000 h 324897"/>
              <a:gd name="connsiteX6" fmla="*/ 229186 w 229445"/>
              <a:gd name="connsiteY6" fmla="*/ 222575 h 324897"/>
              <a:gd name="connsiteX7" fmla="*/ 216486 w 229445"/>
              <a:gd name="connsiteY7" fmla="*/ 178125 h 324897"/>
              <a:gd name="connsiteX8" fmla="*/ 133936 w 229445"/>
              <a:gd name="connsiteY8" fmla="*/ 108275 h 324897"/>
              <a:gd name="connsiteX9" fmla="*/ 178386 w 229445"/>
              <a:gd name="connsiteY9" fmla="*/ 155900 h 324897"/>
              <a:gd name="connsiteX10" fmla="*/ 586 w 229445"/>
              <a:gd name="connsiteY10" fmla="*/ 325 h 324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445" h="324897">
                <a:moveTo>
                  <a:pt x="586" y="325"/>
                </a:moveTo>
                <a:cubicBezTo>
                  <a:pt x="-8410" y="-6025"/>
                  <a:pt x="88428" y="82346"/>
                  <a:pt x="124411" y="117800"/>
                </a:cubicBezTo>
                <a:cubicBezTo>
                  <a:pt x="160394" y="153254"/>
                  <a:pt x="202728" y="203525"/>
                  <a:pt x="216486" y="213050"/>
                </a:cubicBezTo>
                <a:cubicBezTo>
                  <a:pt x="230244" y="222575"/>
                  <a:pt x="205374" y="161721"/>
                  <a:pt x="206961" y="174950"/>
                </a:cubicBezTo>
                <a:cubicBezTo>
                  <a:pt x="208548" y="188179"/>
                  <a:pt x="224424" y="268083"/>
                  <a:pt x="226011" y="292425"/>
                </a:cubicBezTo>
                <a:cubicBezTo>
                  <a:pt x="227599" y="316767"/>
                  <a:pt x="215957" y="332642"/>
                  <a:pt x="216486" y="321000"/>
                </a:cubicBezTo>
                <a:cubicBezTo>
                  <a:pt x="217015" y="309358"/>
                  <a:pt x="229186" y="246387"/>
                  <a:pt x="229186" y="222575"/>
                </a:cubicBezTo>
                <a:cubicBezTo>
                  <a:pt x="229186" y="198763"/>
                  <a:pt x="232361" y="197175"/>
                  <a:pt x="216486" y="178125"/>
                </a:cubicBezTo>
                <a:cubicBezTo>
                  <a:pt x="200611" y="159075"/>
                  <a:pt x="140286" y="111979"/>
                  <a:pt x="133936" y="108275"/>
                </a:cubicBezTo>
                <a:cubicBezTo>
                  <a:pt x="127586" y="104571"/>
                  <a:pt x="197436" y="171246"/>
                  <a:pt x="178386" y="155900"/>
                </a:cubicBezTo>
                <a:cubicBezTo>
                  <a:pt x="159336" y="140554"/>
                  <a:pt x="9582" y="6675"/>
                  <a:pt x="586" y="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 1441">
            <a:extLst>
              <a:ext uri="{FF2B5EF4-FFF2-40B4-BE49-F238E27FC236}">
                <a16:creationId xmlns:a16="http://schemas.microsoft.com/office/drawing/2014/main" id="{29C424D2-544D-9233-C62E-E79A44BD9FE3}"/>
              </a:ext>
            </a:extLst>
          </p:cNvPr>
          <p:cNvSpPr/>
          <p:nvPr/>
        </p:nvSpPr>
        <p:spPr>
          <a:xfrm>
            <a:off x="8061241" y="7375411"/>
            <a:ext cx="342996" cy="359717"/>
          </a:xfrm>
          <a:custGeom>
            <a:avLst/>
            <a:gdLst>
              <a:gd name="connsiteX0" fmla="*/ 342984 w 342996"/>
              <a:gd name="connsiteY0" fmla="*/ 114 h 359717"/>
              <a:gd name="connsiteX1" fmla="*/ 228684 w 342996"/>
              <a:gd name="connsiteY1" fmla="*/ 92189 h 359717"/>
              <a:gd name="connsiteX2" fmla="*/ 50884 w 342996"/>
              <a:gd name="connsiteY2" fmla="*/ 308089 h 359717"/>
              <a:gd name="connsiteX3" fmla="*/ 85809 w 342996"/>
              <a:gd name="connsiteY3" fmla="*/ 282689 h 359717"/>
              <a:gd name="connsiteX4" fmla="*/ 84 w 342996"/>
              <a:gd name="connsiteY4" fmla="*/ 355714 h 359717"/>
              <a:gd name="connsiteX5" fmla="*/ 73109 w 342996"/>
              <a:gd name="connsiteY5" fmla="*/ 323964 h 359717"/>
              <a:gd name="connsiteX6" fmla="*/ 222334 w 342996"/>
              <a:gd name="connsiteY6" fmla="*/ 108064 h 359717"/>
              <a:gd name="connsiteX7" fmla="*/ 342984 w 342996"/>
              <a:gd name="connsiteY7" fmla="*/ 114 h 35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96" h="359717">
                <a:moveTo>
                  <a:pt x="342984" y="114"/>
                </a:moveTo>
                <a:cubicBezTo>
                  <a:pt x="344042" y="-2532"/>
                  <a:pt x="277367" y="40860"/>
                  <a:pt x="228684" y="92189"/>
                </a:cubicBezTo>
                <a:cubicBezTo>
                  <a:pt x="180001" y="143518"/>
                  <a:pt x="74696" y="276339"/>
                  <a:pt x="50884" y="308089"/>
                </a:cubicBezTo>
                <a:cubicBezTo>
                  <a:pt x="27072" y="339839"/>
                  <a:pt x="94276" y="274752"/>
                  <a:pt x="85809" y="282689"/>
                </a:cubicBezTo>
                <a:cubicBezTo>
                  <a:pt x="77342" y="290627"/>
                  <a:pt x="2201" y="348835"/>
                  <a:pt x="84" y="355714"/>
                </a:cubicBezTo>
                <a:cubicBezTo>
                  <a:pt x="-2033" y="362593"/>
                  <a:pt x="36067" y="365239"/>
                  <a:pt x="73109" y="323964"/>
                </a:cubicBezTo>
                <a:cubicBezTo>
                  <a:pt x="110151" y="282689"/>
                  <a:pt x="178942" y="159922"/>
                  <a:pt x="222334" y="108064"/>
                </a:cubicBezTo>
                <a:cubicBezTo>
                  <a:pt x="265726" y="56206"/>
                  <a:pt x="341926" y="2760"/>
                  <a:pt x="342984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 1442">
            <a:extLst>
              <a:ext uri="{FF2B5EF4-FFF2-40B4-BE49-F238E27FC236}">
                <a16:creationId xmlns:a16="http://schemas.microsoft.com/office/drawing/2014/main" id="{C522C029-6ED2-4077-A3E5-9CCB3785B0E2}"/>
              </a:ext>
            </a:extLst>
          </p:cNvPr>
          <p:cNvSpPr/>
          <p:nvPr/>
        </p:nvSpPr>
        <p:spPr>
          <a:xfrm>
            <a:off x="8200938" y="7111990"/>
            <a:ext cx="177277" cy="136974"/>
          </a:xfrm>
          <a:custGeom>
            <a:avLst/>
            <a:gdLst>
              <a:gd name="connsiteX0" fmla="*/ 87 w 177277"/>
              <a:gd name="connsiteY0" fmla="*/ 10 h 136974"/>
              <a:gd name="connsiteX1" fmla="*/ 47712 w 177277"/>
              <a:gd name="connsiteY1" fmla="*/ 98435 h 136974"/>
              <a:gd name="connsiteX2" fmla="*/ 174712 w 177277"/>
              <a:gd name="connsiteY2" fmla="*/ 136535 h 136974"/>
              <a:gd name="connsiteX3" fmla="*/ 127087 w 177277"/>
              <a:gd name="connsiteY3" fmla="*/ 117485 h 136974"/>
              <a:gd name="connsiteX4" fmla="*/ 57237 w 177277"/>
              <a:gd name="connsiteY4" fmla="*/ 92085 h 136974"/>
              <a:gd name="connsiteX5" fmla="*/ 87 w 177277"/>
              <a:gd name="connsiteY5" fmla="*/ 10 h 136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277" h="136974">
                <a:moveTo>
                  <a:pt x="87" y="10"/>
                </a:moveTo>
                <a:cubicBezTo>
                  <a:pt x="-1501" y="1068"/>
                  <a:pt x="18608" y="75681"/>
                  <a:pt x="47712" y="98435"/>
                </a:cubicBezTo>
                <a:cubicBezTo>
                  <a:pt x="76816" y="121189"/>
                  <a:pt x="161483" y="133360"/>
                  <a:pt x="174712" y="136535"/>
                </a:cubicBezTo>
                <a:cubicBezTo>
                  <a:pt x="187941" y="139710"/>
                  <a:pt x="146666" y="124893"/>
                  <a:pt x="127087" y="117485"/>
                </a:cubicBezTo>
                <a:cubicBezTo>
                  <a:pt x="107508" y="110077"/>
                  <a:pt x="77875" y="105314"/>
                  <a:pt x="57237" y="92085"/>
                </a:cubicBezTo>
                <a:cubicBezTo>
                  <a:pt x="36599" y="78856"/>
                  <a:pt x="1675" y="-1048"/>
                  <a:pt x="87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 1443">
            <a:extLst>
              <a:ext uri="{FF2B5EF4-FFF2-40B4-BE49-F238E27FC236}">
                <a16:creationId xmlns:a16="http://schemas.microsoft.com/office/drawing/2014/main" id="{EDF33140-581D-6871-7295-C196BD4BB979}"/>
              </a:ext>
            </a:extLst>
          </p:cNvPr>
          <p:cNvSpPr/>
          <p:nvPr/>
        </p:nvSpPr>
        <p:spPr>
          <a:xfrm>
            <a:off x="8210387" y="7235430"/>
            <a:ext cx="175296" cy="143285"/>
          </a:xfrm>
          <a:custGeom>
            <a:avLst/>
            <a:gdLst>
              <a:gd name="connsiteX0" fmla="*/ 163 w 175296"/>
              <a:gd name="connsiteY0" fmla="*/ 395 h 143285"/>
              <a:gd name="connsiteX1" fmla="*/ 95413 w 175296"/>
              <a:gd name="connsiteY1" fmla="*/ 51195 h 143285"/>
              <a:gd name="connsiteX2" fmla="*/ 174788 w 175296"/>
              <a:gd name="connsiteY2" fmla="*/ 28970 h 143285"/>
              <a:gd name="connsiteX3" fmla="*/ 130338 w 175296"/>
              <a:gd name="connsiteY3" fmla="*/ 70245 h 143285"/>
              <a:gd name="connsiteX4" fmla="*/ 149388 w 175296"/>
              <a:gd name="connsiteY4" fmla="*/ 143270 h 143285"/>
              <a:gd name="connsiteX5" fmla="*/ 120813 w 175296"/>
              <a:gd name="connsiteY5" fmla="*/ 63895 h 143285"/>
              <a:gd name="connsiteX6" fmla="*/ 73188 w 175296"/>
              <a:gd name="connsiteY6" fmla="*/ 28970 h 143285"/>
              <a:gd name="connsiteX7" fmla="*/ 163 w 175296"/>
              <a:gd name="connsiteY7" fmla="*/ 395 h 143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296" h="143285">
                <a:moveTo>
                  <a:pt x="163" y="395"/>
                </a:moveTo>
                <a:cubicBezTo>
                  <a:pt x="3867" y="4099"/>
                  <a:pt x="66309" y="46433"/>
                  <a:pt x="95413" y="51195"/>
                </a:cubicBezTo>
                <a:cubicBezTo>
                  <a:pt x="124517" y="55957"/>
                  <a:pt x="168967" y="25795"/>
                  <a:pt x="174788" y="28970"/>
                </a:cubicBezTo>
                <a:cubicBezTo>
                  <a:pt x="180609" y="32145"/>
                  <a:pt x="134571" y="51195"/>
                  <a:pt x="130338" y="70245"/>
                </a:cubicBezTo>
                <a:cubicBezTo>
                  <a:pt x="126105" y="89295"/>
                  <a:pt x="150976" y="144328"/>
                  <a:pt x="149388" y="143270"/>
                </a:cubicBezTo>
                <a:cubicBezTo>
                  <a:pt x="147800" y="142212"/>
                  <a:pt x="133513" y="82945"/>
                  <a:pt x="120813" y="63895"/>
                </a:cubicBezTo>
                <a:cubicBezTo>
                  <a:pt x="108113" y="44845"/>
                  <a:pt x="89592" y="37966"/>
                  <a:pt x="73188" y="28970"/>
                </a:cubicBezTo>
                <a:cubicBezTo>
                  <a:pt x="56784" y="19974"/>
                  <a:pt x="-3541" y="-3309"/>
                  <a:pt x="163" y="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 1444">
            <a:extLst>
              <a:ext uri="{FF2B5EF4-FFF2-40B4-BE49-F238E27FC236}">
                <a16:creationId xmlns:a16="http://schemas.microsoft.com/office/drawing/2014/main" id="{F841C687-A94C-B6BC-5B15-98246F72132C}"/>
              </a:ext>
            </a:extLst>
          </p:cNvPr>
          <p:cNvSpPr/>
          <p:nvPr/>
        </p:nvSpPr>
        <p:spPr>
          <a:xfrm>
            <a:off x="8216821" y="7317342"/>
            <a:ext cx="106770" cy="77410"/>
          </a:xfrm>
          <a:custGeom>
            <a:avLst/>
            <a:gdLst>
              <a:gd name="connsiteX0" fmla="*/ 79 w 106770"/>
              <a:gd name="connsiteY0" fmla="*/ 4208 h 77410"/>
              <a:gd name="connsiteX1" fmla="*/ 79454 w 106770"/>
              <a:gd name="connsiteY1" fmla="*/ 7383 h 77410"/>
              <a:gd name="connsiteX2" fmla="*/ 104854 w 106770"/>
              <a:gd name="connsiteY2" fmla="*/ 77233 h 77410"/>
              <a:gd name="connsiteX3" fmla="*/ 95329 w 106770"/>
              <a:gd name="connsiteY3" fmla="*/ 26433 h 77410"/>
              <a:gd name="connsiteX4" fmla="*/ 79 w 106770"/>
              <a:gd name="connsiteY4" fmla="*/ 4208 h 77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770" h="77410">
                <a:moveTo>
                  <a:pt x="79" y="4208"/>
                </a:moveTo>
                <a:cubicBezTo>
                  <a:pt x="-2567" y="1033"/>
                  <a:pt x="61992" y="-4788"/>
                  <a:pt x="79454" y="7383"/>
                </a:cubicBezTo>
                <a:cubicBezTo>
                  <a:pt x="96916" y="19554"/>
                  <a:pt x="102208" y="74058"/>
                  <a:pt x="104854" y="77233"/>
                </a:cubicBezTo>
                <a:cubicBezTo>
                  <a:pt x="107500" y="80408"/>
                  <a:pt x="109617" y="40191"/>
                  <a:pt x="95329" y="26433"/>
                </a:cubicBezTo>
                <a:cubicBezTo>
                  <a:pt x="81041" y="12675"/>
                  <a:pt x="2725" y="7383"/>
                  <a:pt x="79" y="4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 1445">
            <a:extLst>
              <a:ext uri="{FF2B5EF4-FFF2-40B4-BE49-F238E27FC236}">
                <a16:creationId xmlns:a16="http://schemas.microsoft.com/office/drawing/2014/main" id="{6ABCF9AC-0F7E-3963-1546-E4FF8B607B18}"/>
              </a:ext>
            </a:extLst>
          </p:cNvPr>
          <p:cNvSpPr/>
          <p:nvPr/>
        </p:nvSpPr>
        <p:spPr>
          <a:xfrm>
            <a:off x="7877117" y="7467600"/>
            <a:ext cx="335080" cy="260357"/>
          </a:xfrm>
          <a:custGeom>
            <a:avLst/>
            <a:gdLst>
              <a:gd name="connsiteX0" fmla="*/ 323908 w 335080"/>
              <a:gd name="connsiteY0" fmla="*/ 0 h 260357"/>
              <a:gd name="connsiteX1" fmla="*/ 323908 w 335080"/>
              <a:gd name="connsiteY1" fmla="*/ 73025 h 260357"/>
              <a:gd name="connsiteX2" fmla="*/ 174683 w 335080"/>
              <a:gd name="connsiteY2" fmla="*/ 222250 h 260357"/>
              <a:gd name="connsiteX3" fmla="*/ 58 w 335080"/>
              <a:gd name="connsiteY3" fmla="*/ 260350 h 260357"/>
              <a:gd name="connsiteX4" fmla="*/ 155633 w 335080"/>
              <a:gd name="connsiteY4" fmla="*/ 225425 h 260357"/>
              <a:gd name="connsiteX5" fmla="*/ 196908 w 335080"/>
              <a:gd name="connsiteY5" fmla="*/ 206375 h 260357"/>
              <a:gd name="connsiteX6" fmla="*/ 311208 w 335080"/>
              <a:gd name="connsiteY6" fmla="*/ 92075 h 260357"/>
              <a:gd name="connsiteX7" fmla="*/ 257233 w 335080"/>
              <a:gd name="connsiteY7" fmla="*/ 15875 h 260357"/>
              <a:gd name="connsiteX8" fmla="*/ 320733 w 335080"/>
              <a:gd name="connsiteY8" fmla="*/ 73025 h 260357"/>
              <a:gd name="connsiteX9" fmla="*/ 323908 w 335080"/>
              <a:gd name="connsiteY9" fmla="*/ 0 h 260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5080" h="260357">
                <a:moveTo>
                  <a:pt x="323908" y="0"/>
                </a:moveTo>
                <a:cubicBezTo>
                  <a:pt x="324437" y="0"/>
                  <a:pt x="348779" y="35983"/>
                  <a:pt x="323908" y="73025"/>
                </a:cubicBezTo>
                <a:cubicBezTo>
                  <a:pt x="299037" y="110067"/>
                  <a:pt x="228658" y="191029"/>
                  <a:pt x="174683" y="222250"/>
                </a:cubicBezTo>
                <a:cubicBezTo>
                  <a:pt x="120708" y="253471"/>
                  <a:pt x="3233" y="259821"/>
                  <a:pt x="58" y="260350"/>
                </a:cubicBezTo>
                <a:cubicBezTo>
                  <a:pt x="-3117" y="260879"/>
                  <a:pt x="122825" y="234421"/>
                  <a:pt x="155633" y="225425"/>
                </a:cubicBezTo>
                <a:cubicBezTo>
                  <a:pt x="188441" y="216429"/>
                  <a:pt x="170979" y="228600"/>
                  <a:pt x="196908" y="206375"/>
                </a:cubicBezTo>
                <a:cubicBezTo>
                  <a:pt x="222837" y="184150"/>
                  <a:pt x="301154" y="123825"/>
                  <a:pt x="311208" y="92075"/>
                </a:cubicBezTo>
                <a:cubicBezTo>
                  <a:pt x="321262" y="60325"/>
                  <a:pt x="255646" y="19050"/>
                  <a:pt x="257233" y="15875"/>
                </a:cubicBezTo>
                <a:cubicBezTo>
                  <a:pt x="258820" y="12700"/>
                  <a:pt x="309620" y="70379"/>
                  <a:pt x="320733" y="73025"/>
                </a:cubicBezTo>
                <a:cubicBezTo>
                  <a:pt x="331846" y="75671"/>
                  <a:pt x="323379" y="0"/>
                  <a:pt x="32390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 1446">
            <a:extLst>
              <a:ext uri="{FF2B5EF4-FFF2-40B4-BE49-F238E27FC236}">
                <a16:creationId xmlns:a16="http://schemas.microsoft.com/office/drawing/2014/main" id="{9766B44C-0240-906B-C63B-2EAA623CA938}"/>
              </a:ext>
            </a:extLst>
          </p:cNvPr>
          <p:cNvSpPr/>
          <p:nvPr/>
        </p:nvSpPr>
        <p:spPr>
          <a:xfrm>
            <a:off x="7898307" y="7737267"/>
            <a:ext cx="99534" cy="304042"/>
          </a:xfrm>
          <a:custGeom>
            <a:avLst/>
            <a:gdLst>
              <a:gd name="connsiteX0" fmla="*/ 99518 w 99534"/>
              <a:gd name="connsiteY0" fmla="*/ 208 h 304042"/>
              <a:gd name="connsiteX1" fmla="*/ 26493 w 99534"/>
              <a:gd name="connsiteY1" fmla="*/ 165308 h 304042"/>
              <a:gd name="connsiteX2" fmla="*/ 1093 w 99534"/>
              <a:gd name="connsiteY2" fmla="*/ 301833 h 304042"/>
              <a:gd name="connsiteX3" fmla="*/ 7443 w 99534"/>
              <a:gd name="connsiteY3" fmla="*/ 241508 h 304042"/>
              <a:gd name="connsiteX4" fmla="*/ 32843 w 99534"/>
              <a:gd name="connsiteY4" fmla="*/ 133558 h 304042"/>
              <a:gd name="connsiteX5" fmla="*/ 99518 w 99534"/>
              <a:gd name="connsiteY5" fmla="*/ 208 h 30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534" h="304042">
                <a:moveTo>
                  <a:pt x="99518" y="208"/>
                </a:moveTo>
                <a:cubicBezTo>
                  <a:pt x="98460" y="5499"/>
                  <a:pt x="42897" y="115037"/>
                  <a:pt x="26493" y="165308"/>
                </a:cubicBezTo>
                <a:cubicBezTo>
                  <a:pt x="10089" y="215579"/>
                  <a:pt x="4268" y="289133"/>
                  <a:pt x="1093" y="301833"/>
                </a:cubicBezTo>
                <a:cubicBezTo>
                  <a:pt x="-2082" y="314533"/>
                  <a:pt x="2151" y="269554"/>
                  <a:pt x="7443" y="241508"/>
                </a:cubicBezTo>
                <a:cubicBezTo>
                  <a:pt x="12735" y="213462"/>
                  <a:pt x="16439" y="175362"/>
                  <a:pt x="32843" y="133558"/>
                </a:cubicBezTo>
                <a:cubicBezTo>
                  <a:pt x="49247" y="91754"/>
                  <a:pt x="100576" y="-5083"/>
                  <a:pt x="99518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 1447">
            <a:extLst>
              <a:ext uri="{FF2B5EF4-FFF2-40B4-BE49-F238E27FC236}">
                <a16:creationId xmlns:a16="http://schemas.microsoft.com/office/drawing/2014/main" id="{B91215A5-64BD-A56E-30FD-641CC135C673}"/>
              </a:ext>
            </a:extLst>
          </p:cNvPr>
          <p:cNvSpPr/>
          <p:nvPr/>
        </p:nvSpPr>
        <p:spPr>
          <a:xfrm>
            <a:off x="7543763" y="8089791"/>
            <a:ext cx="64966" cy="401653"/>
          </a:xfrm>
          <a:custGeom>
            <a:avLst/>
            <a:gdLst>
              <a:gd name="connsiteX0" fmla="*/ 60362 w 64966"/>
              <a:gd name="connsiteY0" fmla="*/ 109 h 401653"/>
              <a:gd name="connsiteX1" fmla="*/ 19087 w 64966"/>
              <a:gd name="connsiteY1" fmla="*/ 152509 h 401653"/>
              <a:gd name="connsiteX2" fmla="*/ 60362 w 64966"/>
              <a:gd name="connsiteY2" fmla="*/ 390634 h 401653"/>
              <a:gd name="connsiteX3" fmla="*/ 57187 w 64966"/>
              <a:gd name="connsiteY3" fmla="*/ 343009 h 401653"/>
              <a:gd name="connsiteX4" fmla="*/ 37 w 64966"/>
              <a:gd name="connsiteY4" fmla="*/ 174734 h 401653"/>
              <a:gd name="connsiteX5" fmla="*/ 60362 w 64966"/>
              <a:gd name="connsiteY5" fmla="*/ 109 h 40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966" h="401653">
                <a:moveTo>
                  <a:pt x="60362" y="109"/>
                </a:moveTo>
                <a:cubicBezTo>
                  <a:pt x="63537" y="-3595"/>
                  <a:pt x="19087" y="87422"/>
                  <a:pt x="19087" y="152509"/>
                </a:cubicBezTo>
                <a:cubicBezTo>
                  <a:pt x="19087" y="217596"/>
                  <a:pt x="54012" y="358884"/>
                  <a:pt x="60362" y="390634"/>
                </a:cubicBezTo>
                <a:cubicBezTo>
                  <a:pt x="66712" y="422384"/>
                  <a:pt x="67241" y="378992"/>
                  <a:pt x="57187" y="343009"/>
                </a:cubicBezTo>
                <a:cubicBezTo>
                  <a:pt x="47133" y="307026"/>
                  <a:pt x="-1551" y="225534"/>
                  <a:pt x="37" y="174734"/>
                </a:cubicBezTo>
                <a:cubicBezTo>
                  <a:pt x="1624" y="123934"/>
                  <a:pt x="57187" y="3813"/>
                  <a:pt x="60362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 1448">
            <a:extLst>
              <a:ext uri="{FF2B5EF4-FFF2-40B4-BE49-F238E27FC236}">
                <a16:creationId xmlns:a16="http://schemas.microsoft.com/office/drawing/2014/main" id="{7B766F1C-B413-9AF3-CD5C-98A5B4CC9C90}"/>
              </a:ext>
            </a:extLst>
          </p:cNvPr>
          <p:cNvSpPr/>
          <p:nvPr/>
        </p:nvSpPr>
        <p:spPr>
          <a:xfrm>
            <a:off x="7432837" y="7963855"/>
            <a:ext cx="210330" cy="507272"/>
          </a:xfrm>
          <a:custGeom>
            <a:avLst/>
            <a:gdLst>
              <a:gd name="connsiteX0" fmla="*/ 209388 w 210330"/>
              <a:gd name="connsiteY0" fmla="*/ 2220 h 507272"/>
              <a:gd name="connsiteX1" fmla="*/ 18888 w 210330"/>
              <a:gd name="connsiteY1" fmla="*/ 364170 h 507272"/>
              <a:gd name="connsiteX2" fmla="*/ 6188 w 210330"/>
              <a:gd name="connsiteY2" fmla="*/ 507045 h 507272"/>
              <a:gd name="connsiteX3" fmla="*/ 12538 w 210330"/>
              <a:gd name="connsiteY3" fmla="*/ 392745 h 507272"/>
              <a:gd name="connsiteX4" fmla="*/ 88738 w 210330"/>
              <a:gd name="connsiteY4" fmla="*/ 218120 h 507272"/>
              <a:gd name="connsiteX5" fmla="*/ 209388 w 210330"/>
              <a:gd name="connsiteY5" fmla="*/ 2220 h 507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30" h="507272">
                <a:moveTo>
                  <a:pt x="209388" y="2220"/>
                </a:moveTo>
                <a:cubicBezTo>
                  <a:pt x="197746" y="26562"/>
                  <a:pt x="52755" y="280033"/>
                  <a:pt x="18888" y="364170"/>
                </a:cubicBezTo>
                <a:cubicBezTo>
                  <a:pt x="-14979" y="448307"/>
                  <a:pt x="7246" y="502283"/>
                  <a:pt x="6188" y="507045"/>
                </a:cubicBezTo>
                <a:cubicBezTo>
                  <a:pt x="5130" y="511807"/>
                  <a:pt x="-1220" y="440899"/>
                  <a:pt x="12538" y="392745"/>
                </a:cubicBezTo>
                <a:cubicBezTo>
                  <a:pt x="26296" y="344591"/>
                  <a:pt x="55930" y="275799"/>
                  <a:pt x="88738" y="218120"/>
                </a:cubicBezTo>
                <a:cubicBezTo>
                  <a:pt x="121546" y="160441"/>
                  <a:pt x="221030" y="-22122"/>
                  <a:pt x="209388" y="2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 1449">
            <a:extLst>
              <a:ext uri="{FF2B5EF4-FFF2-40B4-BE49-F238E27FC236}">
                <a16:creationId xmlns:a16="http://schemas.microsoft.com/office/drawing/2014/main" id="{A40ABC0C-AE95-840F-7FC3-0348B4FC1F9A}"/>
              </a:ext>
            </a:extLst>
          </p:cNvPr>
          <p:cNvSpPr/>
          <p:nvPr/>
        </p:nvSpPr>
        <p:spPr>
          <a:xfrm>
            <a:off x="7612730" y="7863641"/>
            <a:ext cx="293830" cy="566851"/>
          </a:xfrm>
          <a:custGeom>
            <a:avLst/>
            <a:gdLst>
              <a:gd name="connsiteX0" fmla="*/ 293020 w 293830"/>
              <a:gd name="connsiteY0" fmla="*/ 7184 h 566851"/>
              <a:gd name="connsiteX1" fmla="*/ 200945 w 293830"/>
              <a:gd name="connsiteY1" fmla="*/ 327859 h 566851"/>
              <a:gd name="connsiteX2" fmla="*/ 127920 w 293830"/>
              <a:gd name="connsiteY2" fmla="*/ 419934 h 566851"/>
              <a:gd name="connsiteX3" fmla="*/ 920 w 293830"/>
              <a:gd name="connsiteY3" fmla="*/ 565984 h 566851"/>
              <a:gd name="connsiteX4" fmla="*/ 77120 w 293830"/>
              <a:gd name="connsiteY4" fmla="*/ 477084 h 566851"/>
              <a:gd name="connsiteX5" fmla="*/ 197770 w 293830"/>
              <a:gd name="connsiteY5" fmla="*/ 404059 h 566851"/>
              <a:gd name="connsiteX6" fmla="*/ 172370 w 293830"/>
              <a:gd name="connsiteY6" fmla="*/ 413584 h 566851"/>
              <a:gd name="connsiteX7" fmla="*/ 232695 w 293830"/>
              <a:gd name="connsiteY7" fmla="*/ 251659 h 566851"/>
              <a:gd name="connsiteX8" fmla="*/ 156495 w 293830"/>
              <a:gd name="connsiteY8" fmla="*/ 289759 h 566851"/>
              <a:gd name="connsiteX9" fmla="*/ 216820 w 293830"/>
              <a:gd name="connsiteY9" fmla="*/ 238959 h 566851"/>
              <a:gd name="connsiteX10" fmla="*/ 242220 w 293830"/>
              <a:gd name="connsiteY10" fmla="*/ 115134 h 566851"/>
              <a:gd name="connsiteX11" fmla="*/ 293020 w 293830"/>
              <a:gd name="connsiteY11" fmla="*/ 7184 h 566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3830" h="566851">
                <a:moveTo>
                  <a:pt x="293020" y="7184"/>
                </a:moveTo>
                <a:cubicBezTo>
                  <a:pt x="286141" y="42638"/>
                  <a:pt x="228462" y="259067"/>
                  <a:pt x="200945" y="327859"/>
                </a:cubicBezTo>
                <a:cubicBezTo>
                  <a:pt x="173428" y="396651"/>
                  <a:pt x="161257" y="380247"/>
                  <a:pt x="127920" y="419934"/>
                </a:cubicBezTo>
                <a:cubicBezTo>
                  <a:pt x="94583" y="459621"/>
                  <a:pt x="9387" y="556459"/>
                  <a:pt x="920" y="565984"/>
                </a:cubicBezTo>
                <a:cubicBezTo>
                  <a:pt x="-7547" y="575509"/>
                  <a:pt x="44312" y="504072"/>
                  <a:pt x="77120" y="477084"/>
                </a:cubicBezTo>
                <a:cubicBezTo>
                  <a:pt x="109928" y="450097"/>
                  <a:pt x="181895" y="414642"/>
                  <a:pt x="197770" y="404059"/>
                </a:cubicBezTo>
                <a:cubicBezTo>
                  <a:pt x="213645" y="393476"/>
                  <a:pt x="166549" y="438984"/>
                  <a:pt x="172370" y="413584"/>
                </a:cubicBezTo>
                <a:cubicBezTo>
                  <a:pt x="178191" y="388184"/>
                  <a:pt x="235341" y="272296"/>
                  <a:pt x="232695" y="251659"/>
                </a:cubicBezTo>
                <a:cubicBezTo>
                  <a:pt x="230049" y="231022"/>
                  <a:pt x="159141" y="291876"/>
                  <a:pt x="156495" y="289759"/>
                </a:cubicBezTo>
                <a:cubicBezTo>
                  <a:pt x="153849" y="287642"/>
                  <a:pt x="202533" y="268063"/>
                  <a:pt x="216820" y="238959"/>
                </a:cubicBezTo>
                <a:cubicBezTo>
                  <a:pt x="231107" y="209855"/>
                  <a:pt x="223170" y="153234"/>
                  <a:pt x="242220" y="115134"/>
                </a:cubicBezTo>
                <a:cubicBezTo>
                  <a:pt x="261270" y="77034"/>
                  <a:pt x="299899" y="-28270"/>
                  <a:pt x="293020" y="7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 1450">
            <a:extLst>
              <a:ext uri="{FF2B5EF4-FFF2-40B4-BE49-F238E27FC236}">
                <a16:creationId xmlns:a16="http://schemas.microsoft.com/office/drawing/2014/main" id="{9E6855F2-95DD-3942-E7EA-FFE56E6A9525}"/>
              </a:ext>
            </a:extLst>
          </p:cNvPr>
          <p:cNvSpPr/>
          <p:nvPr/>
        </p:nvSpPr>
        <p:spPr>
          <a:xfrm>
            <a:off x="7759278" y="7654906"/>
            <a:ext cx="343643" cy="670278"/>
          </a:xfrm>
          <a:custGeom>
            <a:avLst/>
            <a:gdLst>
              <a:gd name="connsiteX0" fmla="*/ 295697 w 343643"/>
              <a:gd name="connsiteY0" fmla="*/ 22244 h 670278"/>
              <a:gd name="connsiteX1" fmla="*/ 165522 w 343643"/>
              <a:gd name="connsiteY1" fmla="*/ 339744 h 670278"/>
              <a:gd name="connsiteX2" fmla="*/ 41697 w 343643"/>
              <a:gd name="connsiteY2" fmla="*/ 558819 h 670278"/>
              <a:gd name="connsiteX3" fmla="*/ 79797 w 343643"/>
              <a:gd name="connsiteY3" fmla="*/ 504844 h 670278"/>
              <a:gd name="connsiteX4" fmla="*/ 422 w 343643"/>
              <a:gd name="connsiteY4" fmla="*/ 669944 h 670278"/>
              <a:gd name="connsiteX5" fmla="*/ 121072 w 343643"/>
              <a:gd name="connsiteY5" fmla="*/ 454044 h 670278"/>
              <a:gd name="connsiteX6" fmla="*/ 190922 w 343643"/>
              <a:gd name="connsiteY6" fmla="*/ 346094 h 670278"/>
              <a:gd name="connsiteX7" fmla="*/ 343322 w 343643"/>
              <a:gd name="connsiteY7" fmla="*/ 19 h 670278"/>
              <a:gd name="connsiteX8" fmla="*/ 146472 w 343643"/>
              <a:gd name="connsiteY8" fmla="*/ 361969 h 670278"/>
              <a:gd name="connsiteX9" fmla="*/ 295697 w 343643"/>
              <a:gd name="connsiteY9" fmla="*/ 22244 h 67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643" h="670278">
                <a:moveTo>
                  <a:pt x="295697" y="22244"/>
                </a:moveTo>
                <a:cubicBezTo>
                  <a:pt x="298872" y="18540"/>
                  <a:pt x="207855" y="250315"/>
                  <a:pt x="165522" y="339744"/>
                </a:cubicBezTo>
                <a:cubicBezTo>
                  <a:pt x="123189" y="429173"/>
                  <a:pt x="55984" y="531302"/>
                  <a:pt x="41697" y="558819"/>
                </a:cubicBezTo>
                <a:cubicBezTo>
                  <a:pt x="27409" y="586336"/>
                  <a:pt x="86676" y="486323"/>
                  <a:pt x="79797" y="504844"/>
                </a:cubicBezTo>
                <a:cubicBezTo>
                  <a:pt x="72918" y="523365"/>
                  <a:pt x="-6457" y="678411"/>
                  <a:pt x="422" y="669944"/>
                </a:cubicBezTo>
                <a:cubicBezTo>
                  <a:pt x="7301" y="661477"/>
                  <a:pt x="89322" y="508019"/>
                  <a:pt x="121072" y="454044"/>
                </a:cubicBezTo>
                <a:cubicBezTo>
                  <a:pt x="152822" y="400069"/>
                  <a:pt x="153880" y="421765"/>
                  <a:pt x="190922" y="346094"/>
                </a:cubicBezTo>
                <a:cubicBezTo>
                  <a:pt x="227964" y="270423"/>
                  <a:pt x="350730" y="-2627"/>
                  <a:pt x="343322" y="19"/>
                </a:cubicBezTo>
                <a:cubicBezTo>
                  <a:pt x="335914" y="2665"/>
                  <a:pt x="155468" y="352973"/>
                  <a:pt x="146472" y="361969"/>
                </a:cubicBezTo>
                <a:cubicBezTo>
                  <a:pt x="137476" y="370965"/>
                  <a:pt x="292522" y="25948"/>
                  <a:pt x="295697" y="22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 1451">
            <a:extLst>
              <a:ext uri="{FF2B5EF4-FFF2-40B4-BE49-F238E27FC236}">
                <a16:creationId xmlns:a16="http://schemas.microsoft.com/office/drawing/2014/main" id="{C237AE21-158E-D942-C979-FD0568B3C9A1}"/>
              </a:ext>
            </a:extLst>
          </p:cNvPr>
          <p:cNvSpPr/>
          <p:nvPr/>
        </p:nvSpPr>
        <p:spPr>
          <a:xfrm>
            <a:off x="7692207" y="8216878"/>
            <a:ext cx="189584" cy="281711"/>
          </a:xfrm>
          <a:custGeom>
            <a:avLst/>
            <a:gdLst>
              <a:gd name="connsiteX0" fmla="*/ 7168 w 189584"/>
              <a:gd name="connsiteY0" fmla="*/ 22 h 281711"/>
              <a:gd name="connsiteX1" fmla="*/ 16693 w 189584"/>
              <a:gd name="connsiteY1" fmla="*/ 60347 h 281711"/>
              <a:gd name="connsiteX2" fmla="*/ 184968 w 189584"/>
              <a:gd name="connsiteY2" fmla="*/ 276247 h 281711"/>
              <a:gd name="connsiteX3" fmla="*/ 134168 w 189584"/>
              <a:gd name="connsiteY3" fmla="*/ 209572 h 281711"/>
              <a:gd name="connsiteX4" fmla="*/ 48443 w 189584"/>
              <a:gd name="connsiteY4" fmla="*/ 127022 h 281711"/>
              <a:gd name="connsiteX5" fmla="*/ 26218 w 189584"/>
              <a:gd name="connsiteY5" fmla="*/ 53997 h 281711"/>
              <a:gd name="connsiteX6" fmla="*/ 7168 w 189584"/>
              <a:gd name="connsiteY6" fmla="*/ 22 h 28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584" h="281711">
                <a:moveTo>
                  <a:pt x="7168" y="22"/>
                </a:moveTo>
                <a:cubicBezTo>
                  <a:pt x="5580" y="1080"/>
                  <a:pt x="-12940" y="14310"/>
                  <a:pt x="16693" y="60347"/>
                </a:cubicBezTo>
                <a:cubicBezTo>
                  <a:pt x="46326" y="106384"/>
                  <a:pt x="165389" y="251376"/>
                  <a:pt x="184968" y="276247"/>
                </a:cubicBezTo>
                <a:cubicBezTo>
                  <a:pt x="204547" y="301118"/>
                  <a:pt x="156922" y="234443"/>
                  <a:pt x="134168" y="209572"/>
                </a:cubicBezTo>
                <a:cubicBezTo>
                  <a:pt x="111414" y="184701"/>
                  <a:pt x="66435" y="152951"/>
                  <a:pt x="48443" y="127022"/>
                </a:cubicBezTo>
                <a:cubicBezTo>
                  <a:pt x="30451" y="101093"/>
                  <a:pt x="34685" y="71989"/>
                  <a:pt x="26218" y="53997"/>
                </a:cubicBezTo>
                <a:cubicBezTo>
                  <a:pt x="17751" y="36005"/>
                  <a:pt x="8756" y="-1036"/>
                  <a:pt x="7168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 1452">
            <a:extLst>
              <a:ext uri="{FF2B5EF4-FFF2-40B4-BE49-F238E27FC236}">
                <a16:creationId xmlns:a16="http://schemas.microsoft.com/office/drawing/2014/main" id="{1DD4B10B-7D7F-8D51-3F6A-C7052071B75E}"/>
              </a:ext>
            </a:extLst>
          </p:cNvPr>
          <p:cNvSpPr/>
          <p:nvPr/>
        </p:nvSpPr>
        <p:spPr>
          <a:xfrm>
            <a:off x="6810339" y="7940627"/>
            <a:ext cx="71276" cy="317813"/>
          </a:xfrm>
          <a:custGeom>
            <a:avLst/>
            <a:gdLst>
              <a:gd name="connsiteX0" fmla="*/ 47661 w 71276"/>
              <a:gd name="connsiteY0" fmla="*/ 48 h 317813"/>
              <a:gd name="connsiteX1" fmla="*/ 69886 w 71276"/>
              <a:gd name="connsiteY1" fmla="*/ 181023 h 317813"/>
              <a:gd name="connsiteX2" fmla="*/ 36 w 71276"/>
              <a:gd name="connsiteY2" fmla="*/ 317548 h 317813"/>
              <a:gd name="connsiteX3" fmla="*/ 60361 w 71276"/>
              <a:gd name="connsiteY3" fmla="*/ 212773 h 317813"/>
              <a:gd name="connsiteX4" fmla="*/ 66711 w 71276"/>
              <a:gd name="connsiteY4" fmla="*/ 107998 h 317813"/>
              <a:gd name="connsiteX5" fmla="*/ 60361 w 71276"/>
              <a:gd name="connsiteY5" fmla="*/ 161973 h 317813"/>
              <a:gd name="connsiteX6" fmla="*/ 47661 w 71276"/>
              <a:gd name="connsiteY6" fmla="*/ 48 h 317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76" h="317813">
                <a:moveTo>
                  <a:pt x="47661" y="48"/>
                </a:moveTo>
                <a:cubicBezTo>
                  <a:pt x="49248" y="3223"/>
                  <a:pt x="77824" y="128106"/>
                  <a:pt x="69886" y="181023"/>
                </a:cubicBezTo>
                <a:cubicBezTo>
                  <a:pt x="61948" y="233940"/>
                  <a:pt x="1623" y="312256"/>
                  <a:pt x="36" y="317548"/>
                </a:cubicBezTo>
                <a:cubicBezTo>
                  <a:pt x="-1551" y="322840"/>
                  <a:pt x="49249" y="247698"/>
                  <a:pt x="60361" y="212773"/>
                </a:cubicBezTo>
                <a:cubicBezTo>
                  <a:pt x="71474" y="177848"/>
                  <a:pt x="66711" y="116465"/>
                  <a:pt x="66711" y="107998"/>
                </a:cubicBezTo>
                <a:cubicBezTo>
                  <a:pt x="66711" y="99531"/>
                  <a:pt x="64594" y="174673"/>
                  <a:pt x="60361" y="161973"/>
                </a:cubicBezTo>
                <a:cubicBezTo>
                  <a:pt x="56128" y="149273"/>
                  <a:pt x="46074" y="-3127"/>
                  <a:pt x="47661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 1453">
            <a:extLst>
              <a:ext uri="{FF2B5EF4-FFF2-40B4-BE49-F238E27FC236}">
                <a16:creationId xmlns:a16="http://schemas.microsoft.com/office/drawing/2014/main" id="{19A1DD44-95E0-15DD-4C4B-7696BD4478D8}"/>
              </a:ext>
            </a:extLst>
          </p:cNvPr>
          <p:cNvSpPr/>
          <p:nvPr/>
        </p:nvSpPr>
        <p:spPr>
          <a:xfrm>
            <a:off x="6778693" y="8179458"/>
            <a:ext cx="145889" cy="245196"/>
          </a:xfrm>
          <a:custGeom>
            <a:avLst/>
            <a:gdLst>
              <a:gd name="connsiteX0" fmla="*/ 142807 w 145889"/>
              <a:gd name="connsiteY0" fmla="*/ 2517 h 245196"/>
              <a:gd name="connsiteX1" fmla="*/ 22157 w 145889"/>
              <a:gd name="connsiteY1" fmla="*/ 91417 h 245196"/>
              <a:gd name="connsiteX2" fmla="*/ 12632 w 145889"/>
              <a:gd name="connsiteY2" fmla="*/ 243817 h 245196"/>
              <a:gd name="connsiteX3" fmla="*/ 9457 w 145889"/>
              <a:gd name="connsiteY3" fmla="*/ 170792 h 245196"/>
              <a:gd name="connsiteX4" fmla="*/ 6282 w 145889"/>
              <a:gd name="connsiteY4" fmla="*/ 97767 h 245196"/>
              <a:gd name="connsiteX5" fmla="*/ 101532 w 145889"/>
              <a:gd name="connsiteY5" fmla="*/ 31092 h 245196"/>
              <a:gd name="connsiteX6" fmla="*/ 142807 w 145889"/>
              <a:gd name="connsiteY6" fmla="*/ 2517 h 24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889" h="245196">
                <a:moveTo>
                  <a:pt x="142807" y="2517"/>
                </a:moveTo>
                <a:cubicBezTo>
                  <a:pt x="129578" y="12571"/>
                  <a:pt x="43853" y="51201"/>
                  <a:pt x="22157" y="91417"/>
                </a:cubicBezTo>
                <a:cubicBezTo>
                  <a:pt x="461" y="131633"/>
                  <a:pt x="14749" y="230588"/>
                  <a:pt x="12632" y="243817"/>
                </a:cubicBezTo>
                <a:cubicBezTo>
                  <a:pt x="10515" y="257046"/>
                  <a:pt x="9457" y="170792"/>
                  <a:pt x="9457" y="170792"/>
                </a:cubicBezTo>
                <a:cubicBezTo>
                  <a:pt x="8399" y="146450"/>
                  <a:pt x="-9064" y="121050"/>
                  <a:pt x="6282" y="97767"/>
                </a:cubicBezTo>
                <a:cubicBezTo>
                  <a:pt x="21628" y="74484"/>
                  <a:pt x="79307" y="47496"/>
                  <a:pt x="101532" y="31092"/>
                </a:cubicBezTo>
                <a:cubicBezTo>
                  <a:pt x="123757" y="14688"/>
                  <a:pt x="156036" y="-7537"/>
                  <a:pt x="142807" y="2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48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朝日奈央さん演じる「カンターン、トヨクモ」シリーズ最新作！ウキウキなのは理由があった！？トヨクモ新TVCMが8月18日より放送開始！ - トヨクモ 株式会社">
            <a:extLst>
              <a:ext uri="{FF2B5EF4-FFF2-40B4-BE49-F238E27FC236}">
                <a16:creationId xmlns:a16="http://schemas.microsoft.com/office/drawing/2014/main" id="{1B33CB09-2A58-468A-9021-44B8505D3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1100"/>
            <a:ext cx="12801600" cy="723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839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309</TotalTime>
  <Words>0</Words>
  <Application>Microsoft Macintosh PowerPoint</Application>
  <PresentationFormat>A3 297x420 mm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17</cp:revision>
  <dcterms:created xsi:type="dcterms:W3CDTF">2023-02-25T03:05:23Z</dcterms:created>
  <dcterms:modified xsi:type="dcterms:W3CDTF">2023-02-27T10:57:41Z</dcterms:modified>
</cp:coreProperties>
</file>